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52"/>
  </p:notesMasterIdLst>
  <p:sldIdLst>
    <p:sldId id="256" r:id="rId2"/>
    <p:sldId id="258" r:id="rId3"/>
    <p:sldId id="259" r:id="rId4"/>
    <p:sldId id="285" r:id="rId5"/>
    <p:sldId id="261" r:id="rId6"/>
    <p:sldId id="287" r:id="rId7"/>
    <p:sldId id="262" r:id="rId8"/>
    <p:sldId id="264" r:id="rId9"/>
    <p:sldId id="265" r:id="rId10"/>
    <p:sldId id="260" r:id="rId11"/>
    <p:sldId id="266" r:id="rId12"/>
    <p:sldId id="267" r:id="rId13"/>
    <p:sldId id="268" r:id="rId14"/>
    <p:sldId id="272" r:id="rId15"/>
    <p:sldId id="330" r:id="rId16"/>
    <p:sldId id="274" r:id="rId17"/>
    <p:sldId id="276" r:id="rId18"/>
    <p:sldId id="283" r:id="rId19"/>
    <p:sldId id="333" r:id="rId20"/>
    <p:sldId id="280" r:id="rId21"/>
    <p:sldId id="335" r:id="rId22"/>
    <p:sldId id="336" r:id="rId23"/>
    <p:sldId id="277" r:id="rId24"/>
    <p:sldId id="278" r:id="rId25"/>
    <p:sldId id="279" r:id="rId26"/>
    <p:sldId id="281" r:id="rId27"/>
    <p:sldId id="263" r:id="rId28"/>
    <p:sldId id="288" r:id="rId29"/>
    <p:sldId id="286" r:id="rId30"/>
    <p:sldId id="317" r:id="rId31"/>
    <p:sldId id="318" r:id="rId32"/>
    <p:sldId id="324" r:id="rId33"/>
    <p:sldId id="325" r:id="rId34"/>
    <p:sldId id="337" r:id="rId35"/>
    <p:sldId id="436" r:id="rId36"/>
    <p:sldId id="437" r:id="rId37"/>
    <p:sldId id="439" r:id="rId38"/>
    <p:sldId id="293" r:id="rId39"/>
    <p:sldId id="440" r:id="rId40"/>
    <p:sldId id="441" r:id="rId41"/>
    <p:sldId id="294" r:id="rId42"/>
    <p:sldId id="295" r:id="rId43"/>
    <p:sldId id="296" r:id="rId44"/>
    <p:sldId id="297" r:id="rId45"/>
    <p:sldId id="1744" r:id="rId46"/>
    <p:sldId id="298" r:id="rId47"/>
    <p:sldId id="301" r:id="rId48"/>
    <p:sldId id="1745" r:id="rId49"/>
    <p:sldId id="305" r:id="rId50"/>
    <p:sldId id="306" r:id="rId51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AA17EEFA-7A38-4F7C-8A15-98EC2F6E2A36}" styleName="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  <a:band1H>
      <a:tcTxStyle>
        <a:font>
          <a:latin typeface=""/>
          <a:ea typeface=""/>
          <a:cs typeface=""/>
        </a:font>
      </a:tcTxStyle>
      <a:tcStyle>
        <a:tcBdr/>
      </a:tcStyle>
    </a:band1H>
    <a:band2H>
      <a:tcTxStyle>
        <a:font>
          <a:latin typeface=""/>
          <a:ea typeface=""/>
          <a:cs typeface=""/>
        </a:font>
      </a:tcTxStyle>
      <a:tcStyle>
        <a:tcBdr/>
      </a:tcStyle>
    </a:band2H>
    <a:band1V>
      <a:tcTxStyle>
        <a:font>
          <a:latin typeface=""/>
          <a:ea typeface=""/>
          <a:cs typeface=""/>
        </a:font>
      </a:tcTxStyle>
      <a:tcStyle>
        <a:tcBdr/>
      </a:tcStyle>
    </a:band1V>
    <a:band2V>
      <a:tcTxStyle>
        <a:font>
          <a:latin typeface=""/>
          <a:ea typeface=""/>
          <a:cs typeface=""/>
        </a:font>
      </a:tcTxStyle>
      <a:tcStyle>
        <a:tcBdr/>
      </a:tcStyle>
    </a:band2V>
    <a:lastCol>
      <a:tcTxStyle>
        <a:font>
          <a:latin typeface=""/>
          <a:ea typeface=""/>
          <a:cs typeface=""/>
        </a:font>
      </a:tcTxStyle>
      <a:tcStyle>
        <a:tcBdr/>
      </a:tcStyle>
    </a:lastCol>
    <a:firstCol>
      <a:tcTxStyle>
        <a:font>
          <a:latin typeface=""/>
          <a:ea typeface=""/>
          <a:cs typeface=""/>
        </a:font>
      </a:tcTxStyle>
      <a:tcStyle>
        <a:tcBdr/>
      </a:tcStyle>
    </a:firstCol>
    <a:lastRow>
      <a:tcTxStyle>
        <a:font>
          <a:latin typeface=""/>
          <a:ea typeface=""/>
          <a:cs typeface=""/>
        </a:font>
      </a:tcTxStyle>
      <a:tcStyle>
        <a:tcBdr/>
      </a:tcStyle>
    </a:lastRow>
    <a:firstRow>
      <a:tcTxStyle>
        <a:font>
          <a:latin typeface=""/>
          <a:ea typeface=""/>
          <a:cs typeface=""/>
        </a:font>
      </a:tcTxStyle>
      <a:tcStyle>
        <a:tcBdr/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140" autoAdjust="0"/>
    <p:restoredTop sz="94061" autoAdjust="0"/>
  </p:normalViewPr>
  <p:slideViewPr>
    <p:cSldViewPr snapToGrid="0">
      <p:cViewPr varScale="1">
        <p:scale>
          <a:sx n="105" d="100"/>
          <a:sy n="105" d="100"/>
        </p:scale>
        <p:origin x="372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B454E2FB-C9A9-501F-DB9C-62EEB2AD97F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F46D3F10-93F8-D757-A354-64E93CFAC7D1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1473923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4;p:notes">
            <a:extLst>
              <a:ext uri="{FF2B5EF4-FFF2-40B4-BE49-F238E27FC236}">
                <a16:creationId xmlns:a16="http://schemas.microsoft.com/office/drawing/2014/main" id="{9DCD9CC5-1479-FBAE-2596-DAEAA401D41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15;p:notes">
            <a:extLst>
              <a:ext uri="{FF2B5EF4-FFF2-40B4-BE49-F238E27FC236}">
                <a16:creationId xmlns:a16="http://schemas.microsoft.com/office/drawing/2014/main" id="{16D836EB-0B31-7E1B-9394-D93B5C8A4EF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0;g6d931ca177_0_0:notes">
            <a:extLst>
              <a:ext uri="{FF2B5EF4-FFF2-40B4-BE49-F238E27FC236}">
                <a16:creationId xmlns:a16="http://schemas.microsoft.com/office/drawing/2014/main" id="{D768D122-636B-5EB3-CE86-05D5427E4A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71;g6d931ca177_0_0:notes">
            <a:extLst>
              <a:ext uri="{FF2B5EF4-FFF2-40B4-BE49-F238E27FC236}">
                <a16:creationId xmlns:a16="http://schemas.microsoft.com/office/drawing/2014/main" id="{C29F9669-2C00-BCBF-12D5-987F8A7E3D6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17;g6d931ca177_0_738:notes">
            <a:extLst>
              <a:ext uri="{FF2B5EF4-FFF2-40B4-BE49-F238E27FC236}">
                <a16:creationId xmlns:a16="http://schemas.microsoft.com/office/drawing/2014/main" id="{A359EEA9-7059-F3EC-3CC8-A1C64A9BE3C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18;g6d931ca177_0_738:notes">
            <a:extLst>
              <a:ext uri="{FF2B5EF4-FFF2-40B4-BE49-F238E27FC236}">
                <a16:creationId xmlns:a16="http://schemas.microsoft.com/office/drawing/2014/main" id="{266951E7-EF4C-07A5-5035-0D953A81EB8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25;g6d931ca177_0_764:notes">
            <a:extLst>
              <a:ext uri="{FF2B5EF4-FFF2-40B4-BE49-F238E27FC236}">
                <a16:creationId xmlns:a16="http://schemas.microsoft.com/office/drawing/2014/main" id="{6B69BD2D-57B9-9FAB-865C-0FF04C4E06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26;g6d931ca177_0_764:notes">
            <a:extLst>
              <a:ext uri="{FF2B5EF4-FFF2-40B4-BE49-F238E27FC236}">
                <a16:creationId xmlns:a16="http://schemas.microsoft.com/office/drawing/2014/main" id="{F4DF13C4-00F3-C689-244B-3026155617E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38;g6da1c9a35e_0_290:notes">
            <a:extLst>
              <a:ext uri="{FF2B5EF4-FFF2-40B4-BE49-F238E27FC236}">
                <a16:creationId xmlns:a16="http://schemas.microsoft.com/office/drawing/2014/main" id="{EAFAFD39-36BD-24AC-1A1C-76254DFD30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39;g6da1c9a35e_0_290:notes">
            <a:extLst>
              <a:ext uri="{FF2B5EF4-FFF2-40B4-BE49-F238E27FC236}">
                <a16:creationId xmlns:a16="http://schemas.microsoft.com/office/drawing/2014/main" id="{34EBAFFB-85A8-B418-0B97-49275AE13FC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62;g6da1c9a622_1_893:notes">
            <a:extLst>
              <a:ext uri="{FF2B5EF4-FFF2-40B4-BE49-F238E27FC236}">
                <a16:creationId xmlns:a16="http://schemas.microsoft.com/office/drawing/2014/main" id="{FBDAF49B-B457-B9B0-8018-C53318E9B8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63;g6da1c9a622_1_893:notes">
            <a:extLst>
              <a:ext uri="{FF2B5EF4-FFF2-40B4-BE49-F238E27FC236}">
                <a16:creationId xmlns:a16="http://schemas.microsoft.com/office/drawing/2014/main" id="{3B79CE93-8D42-5706-6BFC-5B50BBD7CA6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52;gc30578362d_0_18:notes">
            <a:extLst>
              <a:ext uri="{FF2B5EF4-FFF2-40B4-BE49-F238E27FC236}">
                <a16:creationId xmlns:a16="http://schemas.microsoft.com/office/drawing/2014/main" id="{5D18B26D-443A-B358-E972-FC5B66DB27A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53;gc30578362d_0_18:notes">
            <a:extLst>
              <a:ext uri="{FF2B5EF4-FFF2-40B4-BE49-F238E27FC236}">
                <a16:creationId xmlns:a16="http://schemas.microsoft.com/office/drawing/2014/main" id="{66D700CE-C0A1-100D-419A-183D1D94707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21;g6d931ca177_0_31782:notes">
            <a:extLst>
              <a:ext uri="{FF2B5EF4-FFF2-40B4-BE49-F238E27FC236}">
                <a16:creationId xmlns:a16="http://schemas.microsoft.com/office/drawing/2014/main" id="{9D0BF7B7-FDB1-D38C-5B02-876BA69849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22;g6d931ca177_0_31782:notes">
            <a:extLst>
              <a:ext uri="{FF2B5EF4-FFF2-40B4-BE49-F238E27FC236}">
                <a16:creationId xmlns:a16="http://schemas.microsoft.com/office/drawing/2014/main" id="{DDC33742-36AE-8191-8914-84095E96709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2;g6da1c9a35e_0_415:notes">
            <a:extLst>
              <a:ext uri="{FF2B5EF4-FFF2-40B4-BE49-F238E27FC236}">
                <a16:creationId xmlns:a16="http://schemas.microsoft.com/office/drawing/2014/main" id="{A1B9AD91-9A00-3CD3-E5AC-002D95FDF3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03;g6da1c9a35e_0_415:notes">
            <a:extLst>
              <a:ext uri="{FF2B5EF4-FFF2-40B4-BE49-F238E27FC236}">
                <a16:creationId xmlns:a16="http://schemas.microsoft.com/office/drawing/2014/main" id="{596F42DB-7720-379D-AC14-7BC54424647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48;gc993b435f6_0_12:notes">
            <a:extLst>
              <a:ext uri="{FF2B5EF4-FFF2-40B4-BE49-F238E27FC236}">
                <a16:creationId xmlns:a16="http://schemas.microsoft.com/office/drawing/2014/main" id="{8127F4C0-CD4E-E5CA-4A05-5911FC2593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849;gc993b435f6_0_12:notes">
            <a:extLst>
              <a:ext uri="{FF2B5EF4-FFF2-40B4-BE49-F238E27FC236}">
                <a16:creationId xmlns:a16="http://schemas.microsoft.com/office/drawing/2014/main" id="{E2BC5573-A176-AD2C-A0A0-0B348077139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3;ge51d6f605f_0_1091:notes">
            <a:extLst>
              <a:ext uri="{FF2B5EF4-FFF2-40B4-BE49-F238E27FC236}">
                <a16:creationId xmlns:a16="http://schemas.microsoft.com/office/drawing/2014/main" id="{40F0C690-AF5C-D4C9-0453-FB32F65EBA1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4;ge51d6f605f_0_1091:notes">
            <a:extLst>
              <a:ext uri="{FF2B5EF4-FFF2-40B4-BE49-F238E27FC236}">
                <a16:creationId xmlns:a16="http://schemas.microsoft.com/office/drawing/2014/main" id="{A9076F56-E6E7-5605-304F-9B65FD72814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1;g6cf04e3d7e_0_325:notes">
            <a:extLst>
              <a:ext uri="{FF2B5EF4-FFF2-40B4-BE49-F238E27FC236}">
                <a16:creationId xmlns:a16="http://schemas.microsoft.com/office/drawing/2014/main" id="{D284896F-12BB-ECD2-54BD-FAAB27985FD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92;g6cf04e3d7e_0_325:notes">
            <a:extLst>
              <a:ext uri="{FF2B5EF4-FFF2-40B4-BE49-F238E27FC236}">
                <a16:creationId xmlns:a16="http://schemas.microsoft.com/office/drawing/2014/main" id="{7A40871C-E1D5-5F46-FB96-E6550DB2755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7;g6da1c9a35e_0_370:notes">
            <a:extLst>
              <a:ext uri="{FF2B5EF4-FFF2-40B4-BE49-F238E27FC236}">
                <a16:creationId xmlns:a16="http://schemas.microsoft.com/office/drawing/2014/main" id="{77DCB397-602C-465F-F647-7A38666C5B5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48;g6da1c9a35e_0_370:notes">
            <a:extLst>
              <a:ext uri="{FF2B5EF4-FFF2-40B4-BE49-F238E27FC236}">
                <a16:creationId xmlns:a16="http://schemas.microsoft.com/office/drawing/2014/main" id="{074FDC04-4A6F-0FC9-5784-C54C2052E96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85;ge51d6f605f_0_2238:notes">
            <a:extLst>
              <a:ext uri="{FF2B5EF4-FFF2-40B4-BE49-F238E27FC236}">
                <a16:creationId xmlns:a16="http://schemas.microsoft.com/office/drawing/2014/main" id="{937DC3A8-8CBD-23C8-3E53-22E7CCE67EB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86;ge51d6f605f_0_2238:notes">
            <a:extLst>
              <a:ext uri="{FF2B5EF4-FFF2-40B4-BE49-F238E27FC236}">
                <a16:creationId xmlns:a16="http://schemas.microsoft.com/office/drawing/2014/main" id="{37B4067A-A1C8-2BC5-44BE-31D3065A74E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6;p12:notes">
            <a:extLst>
              <a:ext uri="{FF2B5EF4-FFF2-40B4-BE49-F238E27FC236}">
                <a16:creationId xmlns:a16="http://schemas.microsoft.com/office/drawing/2014/main" id="{66923822-29CF-6A4F-EE2C-43B874A16BE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  <p:sp>
        <p:nvSpPr>
          <p:cNvPr id="3" name="Google Shape;227;p12:notes">
            <a:extLst>
              <a:ext uri="{FF2B5EF4-FFF2-40B4-BE49-F238E27FC236}">
                <a16:creationId xmlns:a16="http://schemas.microsoft.com/office/drawing/2014/main" id="{0CC1FFEF-3E0C-9977-14AD-05151590E9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6;g6da1c9a35e_0_0:notes">
            <a:extLst>
              <a:ext uri="{FF2B5EF4-FFF2-40B4-BE49-F238E27FC236}">
                <a16:creationId xmlns:a16="http://schemas.microsoft.com/office/drawing/2014/main" id="{E0B82A1A-B774-2ACD-3A18-EAD26821DC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37;g6da1c9a35e_0_0:notes">
            <a:extLst>
              <a:ext uri="{FF2B5EF4-FFF2-40B4-BE49-F238E27FC236}">
                <a16:creationId xmlns:a16="http://schemas.microsoft.com/office/drawing/2014/main" id="{273A5DFC-5AAF-7052-248A-4C8813B136B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05;g6d931ca177_0_32130:notes">
            <a:extLst>
              <a:ext uri="{FF2B5EF4-FFF2-40B4-BE49-F238E27FC236}">
                <a16:creationId xmlns:a16="http://schemas.microsoft.com/office/drawing/2014/main" id="{31D70C65-ECB4-7B37-FCA5-65A5E316D4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06;g6d931ca177_0_32130:notes">
            <a:extLst>
              <a:ext uri="{FF2B5EF4-FFF2-40B4-BE49-F238E27FC236}">
                <a16:creationId xmlns:a16="http://schemas.microsoft.com/office/drawing/2014/main" id="{EF91B1E7-814C-6013-81D3-EA2FE54B0B1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37;g6d931ca177_0_32182:notes">
            <a:extLst>
              <a:ext uri="{FF2B5EF4-FFF2-40B4-BE49-F238E27FC236}">
                <a16:creationId xmlns:a16="http://schemas.microsoft.com/office/drawing/2014/main" id="{6260EAAE-C379-6520-4586-A47884DB198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38;g6d931ca177_0_32182:notes">
            <a:extLst>
              <a:ext uri="{FF2B5EF4-FFF2-40B4-BE49-F238E27FC236}">
                <a16:creationId xmlns:a16="http://schemas.microsoft.com/office/drawing/2014/main" id="{4F87D8AA-1D5C-8356-B9B0-E01B502C2BA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7;g6d931ca177_0_32194:notes">
            <a:extLst>
              <a:ext uri="{FF2B5EF4-FFF2-40B4-BE49-F238E27FC236}">
                <a16:creationId xmlns:a16="http://schemas.microsoft.com/office/drawing/2014/main" id="{E0AE45BE-4017-D80F-8A09-EDAFF2A858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68;g6d931ca177_0_32194:notes">
            <a:extLst>
              <a:ext uri="{FF2B5EF4-FFF2-40B4-BE49-F238E27FC236}">
                <a16:creationId xmlns:a16="http://schemas.microsoft.com/office/drawing/2014/main" id="{E17270D5-3D78-3DA6-0FAB-A983A4DAEC1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0;g6d931ca177_0_65:notes">
            <a:extLst>
              <a:ext uri="{FF2B5EF4-FFF2-40B4-BE49-F238E27FC236}">
                <a16:creationId xmlns:a16="http://schemas.microsoft.com/office/drawing/2014/main" id="{C8C9DA95-58EE-D59F-378F-223A45AA13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51;g6d931ca177_0_65:notes">
            <a:extLst>
              <a:ext uri="{FF2B5EF4-FFF2-40B4-BE49-F238E27FC236}">
                <a16:creationId xmlns:a16="http://schemas.microsoft.com/office/drawing/2014/main" id="{C8B1EC1C-F3E7-F2BB-A47F-EEA2337065B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7;p8:notes">
            <a:extLst>
              <a:ext uri="{FF2B5EF4-FFF2-40B4-BE49-F238E27FC236}">
                <a16:creationId xmlns:a16="http://schemas.microsoft.com/office/drawing/2014/main" id="{868530B2-A95E-00A2-ADC6-DD3EE47706E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  <p:sp>
        <p:nvSpPr>
          <p:cNvPr id="3" name="Google Shape;168;p8:notes">
            <a:extLst>
              <a:ext uri="{FF2B5EF4-FFF2-40B4-BE49-F238E27FC236}">
                <a16:creationId xmlns:a16="http://schemas.microsoft.com/office/drawing/2014/main" id="{13EB14EA-F783-47B4-131C-E7440014E4C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46;g6da1c9a35e_0_549:notes">
            <a:extLst>
              <a:ext uri="{FF2B5EF4-FFF2-40B4-BE49-F238E27FC236}">
                <a16:creationId xmlns:a16="http://schemas.microsoft.com/office/drawing/2014/main" id="{9319EB3B-96CC-D5F7-86E5-CAAC5B513E9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47;g6da1c9a35e_0_549:notes">
            <a:extLst>
              <a:ext uri="{FF2B5EF4-FFF2-40B4-BE49-F238E27FC236}">
                <a16:creationId xmlns:a16="http://schemas.microsoft.com/office/drawing/2014/main" id="{4E8C8064-BB67-55BC-FC68-F94AF64BDB2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51;g6cf04e3d7e_0_377:notes">
            <a:extLst>
              <a:ext uri="{FF2B5EF4-FFF2-40B4-BE49-F238E27FC236}">
                <a16:creationId xmlns:a16="http://schemas.microsoft.com/office/drawing/2014/main" id="{7B2A0882-6B40-BC22-FCED-3D10D469ED0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52;g6cf04e3d7e_0_377:notes">
            <a:extLst>
              <a:ext uri="{FF2B5EF4-FFF2-40B4-BE49-F238E27FC236}">
                <a16:creationId xmlns:a16="http://schemas.microsoft.com/office/drawing/2014/main" id="{BF872288-391A-4173-2ABE-8A3E0C259B9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5F564D1-B04B-33C4-2613-FC735BB2CAB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39A7F56B-BD51-158C-52D7-A8CAAADC7F3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5;gbee43893fe_1_18133:notes">
            <a:extLst>
              <a:ext uri="{FF2B5EF4-FFF2-40B4-BE49-F238E27FC236}">
                <a16:creationId xmlns:a16="http://schemas.microsoft.com/office/drawing/2014/main" id="{B421E4B0-6377-0F40-AFD8-9B07C2FE32B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966;gbee43893fe_1_18133:notes">
            <a:extLst>
              <a:ext uri="{FF2B5EF4-FFF2-40B4-BE49-F238E27FC236}">
                <a16:creationId xmlns:a16="http://schemas.microsoft.com/office/drawing/2014/main" id="{441759D7-402F-4995-0382-490FE4CA17A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5;gbee43893fe_1_18133:notes">
            <a:extLst>
              <a:ext uri="{FF2B5EF4-FFF2-40B4-BE49-F238E27FC236}">
                <a16:creationId xmlns:a16="http://schemas.microsoft.com/office/drawing/2014/main" id="{9271B648-08C4-527F-7E40-91B3353F3F1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966;gbee43893fe_1_18133:notes">
            <a:extLst>
              <a:ext uri="{FF2B5EF4-FFF2-40B4-BE49-F238E27FC236}">
                <a16:creationId xmlns:a16="http://schemas.microsoft.com/office/drawing/2014/main" id="{4A28E45E-4B81-1943-E7D2-3AB4358AE15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5;gbee43893fe_1_18133:notes">
            <a:extLst>
              <a:ext uri="{FF2B5EF4-FFF2-40B4-BE49-F238E27FC236}">
                <a16:creationId xmlns:a16="http://schemas.microsoft.com/office/drawing/2014/main" id="{EFD4C0CB-DB73-9704-AFD1-533767E6A9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966;gbee43893fe_1_18133:notes">
            <a:extLst>
              <a:ext uri="{FF2B5EF4-FFF2-40B4-BE49-F238E27FC236}">
                <a16:creationId xmlns:a16="http://schemas.microsoft.com/office/drawing/2014/main" id="{64E036CA-3AD1-A558-5790-29DE405FD7F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EDF9A04-C6D6-45E7-8292-032BC91A8F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409C8DE-CC2E-49C6-A686-C779AD7DFCD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68FFD0B-61B6-42CF-8DDA-1D49DE7AC53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5961D63-9D4A-4014-A6DD-3D6FE059FA4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67C9774-1331-453B-93FF-5983CA62F2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F56ECA3-A096-45D2-B041-7D5704E9D9D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22;g6da1c9a35e_0_389:notes">
            <a:extLst>
              <a:ext uri="{FF2B5EF4-FFF2-40B4-BE49-F238E27FC236}">
                <a16:creationId xmlns:a16="http://schemas.microsoft.com/office/drawing/2014/main" id="{3A5073CC-67E4-59ED-4F2C-FB0A1E9A3C7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23;g6da1c9a35e_0_389:notes">
            <a:extLst>
              <a:ext uri="{FF2B5EF4-FFF2-40B4-BE49-F238E27FC236}">
                <a16:creationId xmlns:a16="http://schemas.microsoft.com/office/drawing/2014/main" id="{51E26DF2-D2DD-B0D9-D679-FD1815AFAB6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3;g6cf04e3d7e_0_0:notes">
            <a:extLst>
              <a:ext uri="{FF2B5EF4-FFF2-40B4-BE49-F238E27FC236}">
                <a16:creationId xmlns:a16="http://schemas.microsoft.com/office/drawing/2014/main" id="{2802FCFF-0A55-4BC1-4744-98686C9E31C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14;g6cf04e3d7e_0_0:notes">
            <a:extLst>
              <a:ext uri="{FF2B5EF4-FFF2-40B4-BE49-F238E27FC236}">
                <a16:creationId xmlns:a16="http://schemas.microsoft.com/office/drawing/2014/main" id="{D9EDD076-5D7D-3BD3-11D2-6C09B0D1003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7;p7:notes">
            <a:extLst>
              <a:ext uri="{FF2B5EF4-FFF2-40B4-BE49-F238E27FC236}">
                <a16:creationId xmlns:a16="http://schemas.microsoft.com/office/drawing/2014/main" id="{7A75A6C6-A3B1-43AC-006A-2381543B0A6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  <p:sp>
        <p:nvSpPr>
          <p:cNvPr id="3" name="Google Shape;158;p7:notes">
            <a:extLst>
              <a:ext uri="{FF2B5EF4-FFF2-40B4-BE49-F238E27FC236}">
                <a16:creationId xmlns:a16="http://schemas.microsoft.com/office/drawing/2014/main" id="{2F6A144F-607D-A54F-EF65-07C55943611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38;g6d931ca177_0_43:notes">
            <a:extLst>
              <a:ext uri="{FF2B5EF4-FFF2-40B4-BE49-F238E27FC236}">
                <a16:creationId xmlns:a16="http://schemas.microsoft.com/office/drawing/2014/main" id="{1D84CA9C-D358-9BE3-5857-220634DB86C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39;g6d931ca177_0_43:notes">
            <a:extLst>
              <a:ext uri="{FF2B5EF4-FFF2-40B4-BE49-F238E27FC236}">
                <a16:creationId xmlns:a16="http://schemas.microsoft.com/office/drawing/2014/main" id="{A5FB8498-18DC-F0A4-80FB-382A4E52998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0;g6d931ca177_0_76:notes">
            <a:extLst>
              <a:ext uri="{FF2B5EF4-FFF2-40B4-BE49-F238E27FC236}">
                <a16:creationId xmlns:a16="http://schemas.microsoft.com/office/drawing/2014/main" id="{4B2E9362-051F-139F-6237-FA181EA82F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81;g6d931ca177_0_76:notes">
            <a:extLst>
              <a:ext uri="{FF2B5EF4-FFF2-40B4-BE49-F238E27FC236}">
                <a16:creationId xmlns:a16="http://schemas.microsoft.com/office/drawing/2014/main" id="{5E2489C0-077D-A2DD-E8A1-CF64F5EDA8B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12;g6d931ca177_0_730:notes">
            <a:extLst>
              <a:ext uri="{FF2B5EF4-FFF2-40B4-BE49-F238E27FC236}">
                <a16:creationId xmlns:a16="http://schemas.microsoft.com/office/drawing/2014/main" id="{9C9E845F-9152-CE02-8508-6AA8B7ACEC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13;g6d931ca177_0_730:notes">
            <a:extLst>
              <a:ext uri="{FF2B5EF4-FFF2-40B4-BE49-F238E27FC236}">
                <a16:creationId xmlns:a16="http://schemas.microsoft.com/office/drawing/2014/main" id="{1B2A76FA-02EE-D40D-20A6-7F239495A3A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;p2">
            <a:extLst>
              <a:ext uri="{FF2B5EF4-FFF2-40B4-BE49-F238E27FC236}">
                <a16:creationId xmlns:a16="http://schemas.microsoft.com/office/drawing/2014/main" id="{B0AAA799-17EE-1AFE-965B-EB8EB78B309C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4615324" y="727752"/>
            <a:ext cx="3444901" cy="1078196"/>
          </a:xfrm>
        </p:spPr>
        <p:txBody>
          <a:bodyPr anchor="b"/>
          <a:lstStyle>
            <a:lvl1pPr algn="r">
              <a:defRPr sz="7200"/>
            </a:lvl1pPr>
          </a:lstStyle>
          <a:p>
            <a:pPr lvl="0"/>
            <a:endParaRPr lang="es-PE"/>
          </a:p>
        </p:txBody>
      </p:sp>
      <p:sp>
        <p:nvSpPr>
          <p:cNvPr id="3" name="Google Shape;17;p2">
            <a:extLst>
              <a:ext uri="{FF2B5EF4-FFF2-40B4-BE49-F238E27FC236}">
                <a16:creationId xmlns:a16="http://schemas.microsoft.com/office/drawing/2014/main" id="{D1EA3801-170A-6091-602E-017AC09DE1BF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5094753" y="2473278"/>
            <a:ext cx="2965198" cy="792601"/>
          </a:xfrm>
        </p:spPr>
        <p:txBody>
          <a:bodyPr/>
          <a:lstStyle>
            <a:lvl1pPr algn="r">
              <a:buNone/>
              <a:defRPr sz="2400"/>
            </a:lvl1pPr>
          </a:lstStyle>
          <a:p>
            <a:pPr lvl="0"/>
            <a:endParaRPr lang="es-PE"/>
          </a:p>
        </p:txBody>
      </p:sp>
      <p:sp>
        <p:nvSpPr>
          <p:cNvPr id="4" name="Google Shape;18;p2">
            <a:extLst>
              <a:ext uri="{FF2B5EF4-FFF2-40B4-BE49-F238E27FC236}">
                <a16:creationId xmlns:a16="http://schemas.microsoft.com/office/drawing/2014/main" id="{F8075808-1B79-BDC8-2CF4-A312C51F14B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08401" y="1760777"/>
            <a:ext cx="4151696" cy="712500"/>
          </a:xfrm>
        </p:spPr>
        <p:txBody>
          <a:bodyPr anchor="b"/>
          <a:lstStyle>
            <a:lvl1pPr algn="r">
              <a:defRPr sz="48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82358299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52996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4;p13">
            <a:extLst>
              <a:ext uri="{FF2B5EF4-FFF2-40B4-BE49-F238E27FC236}">
                <a16:creationId xmlns:a16="http://schemas.microsoft.com/office/drawing/2014/main" id="{62F02458-B839-6621-97EE-D7533C3505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65;p13">
            <a:extLst>
              <a:ext uri="{FF2B5EF4-FFF2-40B4-BE49-F238E27FC236}">
                <a16:creationId xmlns:a16="http://schemas.microsoft.com/office/drawing/2014/main" id="{3F6C959D-CB88-993B-ADFD-659DD4F77E1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80547" y="2560548"/>
            <a:ext cx="2253301" cy="837599"/>
          </a:xfrm>
        </p:spPr>
        <p:txBody>
          <a:bodyPr anchor="b" anchorCtr="1"/>
          <a:lstStyle>
            <a:lvl1pPr algn="ctr">
              <a:defRPr sz="2000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66;p13">
            <a:extLst>
              <a:ext uri="{FF2B5EF4-FFF2-40B4-BE49-F238E27FC236}">
                <a16:creationId xmlns:a16="http://schemas.microsoft.com/office/drawing/2014/main" id="{8C4DA69F-2AF1-3123-0D80-5AE70341645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51101" y="3333198"/>
            <a:ext cx="1912202" cy="837599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67;p13">
            <a:extLst>
              <a:ext uri="{FF2B5EF4-FFF2-40B4-BE49-F238E27FC236}">
                <a16:creationId xmlns:a16="http://schemas.microsoft.com/office/drawing/2014/main" id="{F3857989-0C12-10F9-7A56-3FEB009686B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45349" y="2560548"/>
            <a:ext cx="2253301" cy="837599"/>
          </a:xfrm>
        </p:spPr>
        <p:txBody>
          <a:bodyPr anchor="b" anchorCtr="1"/>
          <a:lstStyle>
            <a:lvl1pPr algn="ctr">
              <a:defRPr sz="2000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68;p13">
            <a:extLst>
              <a:ext uri="{FF2B5EF4-FFF2-40B4-BE49-F238E27FC236}">
                <a16:creationId xmlns:a16="http://schemas.microsoft.com/office/drawing/2014/main" id="{0B7AAA7B-B5AE-82DA-542C-6EC4F2B7F49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15903" y="3333198"/>
            <a:ext cx="1912202" cy="837599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69;p13">
            <a:extLst>
              <a:ext uri="{FF2B5EF4-FFF2-40B4-BE49-F238E27FC236}">
                <a16:creationId xmlns:a16="http://schemas.microsoft.com/office/drawing/2014/main" id="{9C1DD20A-737A-17EC-7BC3-4E001C1F41E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10151" y="2560548"/>
            <a:ext cx="2253301" cy="837599"/>
          </a:xfrm>
        </p:spPr>
        <p:txBody>
          <a:bodyPr anchor="b" anchorCtr="1"/>
          <a:lstStyle>
            <a:lvl1pPr algn="ctr">
              <a:defRPr sz="2000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70;p13">
            <a:extLst>
              <a:ext uri="{FF2B5EF4-FFF2-40B4-BE49-F238E27FC236}">
                <a16:creationId xmlns:a16="http://schemas.microsoft.com/office/drawing/2014/main" id="{535B4921-AB37-F8AE-9A13-571686D5DB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80695" y="3333198"/>
            <a:ext cx="1912202" cy="837599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71;p13">
            <a:extLst>
              <a:ext uri="{FF2B5EF4-FFF2-40B4-BE49-F238E27FC236}">
                <a16:creationId xmlns:a16="http://schemas.microsoft.com/office/drawing/2014/main" id="{6B2326EB-EF3C-F497-3DF3-946C861757F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13353" y="1927847"/>
            <a:ext cx="1787697" cy="720300"/>
          </a:xfrm>
        </p:spPr>
        <p:txBody>
          <a:bodyPr anchor="b" anchorCtr="1"/>
          <a:lstStyle>
            <a:lvl1pPr algn="ctr">
              <a:defRPr sz="4800">
                <a:solidFill>
                  <a:srgbClr val="FAC86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0" name="Google Shape;72;p13">
            <a:extLst>
              <a:ext uri="{FF2B5EF4-FFF2-40B4-BE49-F238E27FC236}">
                <a16:creationId xmlns:a16="http://schemas.microsoft.com/office/drawing/2014/main" id="{DBB6528D-A97D-C8CA-A506-E2C68828033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678146" y="1927847"/>
            <a:ext cx="1787697" cy="720300"/>
          </a:xfrm>
        </p:spPr>
        <p:txBody>
          <a:bodyPr anchor="b" anchorCtr="1"/>
          <a:lstStyle>
            <a:lvl1pPr algn="ctr">
              <a:defRPr sz="4800">
                <a:solidFill>
                  <a:srgbClr val="FAC86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1" name="Google Shape;73;p13">
            <a:extLst>
              <a:ext uri="{FF2B5EF4-FFF2-40B4-BE49-F238E27FC236}">
                <a16:creationId xmlns:a16="http://schemas.microsoft.com/office/drawing/2014/main" id="{A5990FF2-B1F5-4B83-9C44-54E24136373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42948" y="1927847"/>
            <a:ext cx="1787697" cy="720300"/>
          </a:xfrm>
        </p:spPr>
        <p:txBody>
          <a:bodyPr anchor="b" anchorCtr="1"/>
          <a:lstStyle>
            <a:lvl1pPr algn="ctr">
              <a:defRPr sz="4800">
                <a:solidFill>
                  <a:srgbClr val="FAC86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943722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0;p15">
            <a:extLst>
              <a:ext uri="{FF2B5EF4-FFF2-40B4-BE49-F238E27FC236}">
                <a16:creationId xmlns:a16="http://schemas.microsoft.com/office/drawing/2014/main" id="{CAE3AE7C-7BB7-FF22-473E-3158F04A084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11823" y="3423687"/>
            <a:ext cx="2713500" cy="403799"/>
          </a:xfrm>
        </p:spPr>
        <p:txBody>
          <a:bodyPr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3" name="Google Shape;81;p15">
            <a:extLst>
              <a:ext uri="{FF2B5EF4-FFF2-40B4-BE49-F238E27FC236}">
                <a16:creationId xmlns:a16="http://schemas.microsoft.com/office/drawing/2014/main" id="{85888D87-291A-EB0C-7598-5BD43197D93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011823" y="1316013"/>
            <a:ext cx="4375202" cy="1943401"/>
          </a:xfrm>
        </p:spPr>
        <p:txBody>
          <a:bodyPr/>
          <a:lstStyle>
            <a:lvl1pPr>
              <a:buNone/>
              <a:defRPr sz="28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585181734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;p16">
            <a:extLst>
              <a:ext uri="{FF2B5EF4-FFF2-40B4-BE49-F238E27FC236}">
                <a16:creationId xmlns:a16="http://schemas.microsoft.com/office/drawing/2014/main" id="{39C17336-B603-8CF6-3CF1-B00BBD116E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88;p16">
            <a:extLst>
              <a:ext uri="{FF2B5EF4-FFF2-40B4-BE49-F238E27FC236}">
                <a16:creationId xmlns:a16="http://schemas.microsoft.com/office/drawing/2014/main" id="{48E2FD49-2845-6947-4BDB-E70EA2142A2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93145" y="2050221"/>
            <a:ext cx="2686799" cy="655496"/>
          </a:xfrm>
        </p:spPr>
        <p:txBody>
          <a:bodyPr anchor="b" anchorCtr="1"/>
          <a:lstStyle>
            <a:lvl1pPr algn="ctr">
              <a:defRPr sz="2400">
                <a:solidFill>
                  <a:srgbClr val="FAC86A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89;p16">
            <a:extLst>
              <a:ext uri="{FF2B5EF4-FFF2-40B4-BE49-F238E27FC236}">
                <a16:creationId xmlns:a16="http://schemas.microsoft.com/office/drawing/2014/main" id="{CBE5DBD3-1BD3-43D2-DE43-F2FD4A261A6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93145" y="2640750"/>
            <a:ext cx="2686799" cy="1306202"/>
          </a:xfrm>
        </p:spPr>
        <p:txBody>
          <a:bodyPr anchorCtr="1"/>
          <a:lstStyle>
            <a:lvl1pPr algn="ctr">
              <a:buNone/>
              <a:defRPr>
                <a:solidFill>
                  <a:srgbClr val="FAC86A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90;p16">
            <a:extLst>
              <a:ext uri="{FF2B5EF4-FFF2-40B4-BE49-F238E27FC236}">
                <a16:creationId xmlns:a16="http://schemas.microsoft.com/office/drawing/2014/main" id="{C22D79EB-D813-1B47-09D9-D516B06BC0D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264054" y="2050221"/>
            <a:ext cx="2686799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6" name="Google Shape;91;p16">
            <a:extLst>
              <a:ext uri="{FF2B5EF4-FFF2-40B4-BE49-F238E27FC236}">
                <a16:creationId xmlns:a16="http://schemas.microsoft.com/office/drawing/2014/main" id="{E2F3A8FE-D360-18CB-7160-CC265A901D3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64054" y="2640750"/>
            <a:ext cx="2686799" cy="1306202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52644867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;p17">
            <a:extLst>
              <a:ext uri="{FF2B5EF4-FFF2-40B4-BE49-F238E27FC236}">
                <a16:creationId xmlns:a16="http://schemas.microsoft.com/office/drawing/2014/main" id="{E34D9961-11EA-F129-D32B-973D78055CD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94;p17">
            <a:extLst>
              <a:ext uri="{FF2B5EF4-FFF2-40B4-BE49-F238E27FC236}">
                <a16:creationId xmlns:a16="http://schemas.microsoft.com/office/drawing/2014/main" id="{263FF285-826E-CC69-0584-4D6A37D986A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19846" y="2611197"/>
            <a:ext cx="2304297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4" name="Google Shape;95;p17">
            <a:extLst>
              <a:ext uri="{FF2B5EF4-FFF2-40B4-BE49-F238E27FC236}">
                <a16:creationId xmlns:a16="http://schemas.microsoft.com/office/drawing/2014/main" id="{D6DCEFE4-A3DD-0293-3EDA-02879EDF414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19846" y="3201725"/>
            <a:ext cx="2304297" cy="7178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96;p17">
            <a:extLst>
              <a:ext uri="{FF2B5EF4-FFF2-40B4-BE49-F238E27FC236}">
                <a16:creationId xmlns:a16="http://schemas.microsoft.com/office/drawing/2014/main" id="{1D8324E9-89FE-8298-F808-A894E88E3CC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12234" y="2611197"/>
            <a:ext cx="2304297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6" name="Google Shape;97;p17">
            <a:extLst>
              <a:ext uri="{FF2B5EF4-FFF2-40B4-BE49-F238E27FC236}">
                <a16:creationId xmlns:a16="http://schemas.microsoft.com/office/drawing/2014/main" id="{D9AD99BD-102C-1ACB-444C-6D1E42033A8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12225" y="3201725"/>
            <a:ext cx="2304297" cy="7178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98;p17">
            <a:extLst>
              <a:ext uri="{FF2B5EF4-FFF2-40B4-BE49-F238E27FC236}">
                <a16:creationId xmlns:a16="http://schemas.microsoft.com/office/drawing/2014/main" id="{39523514-E59D-D200-ADBE-C8DDE6DDDCC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27458" y="2611197"/>
            <a:ext cx="2304297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8" name="Google Shape;99;p17">
            <a:extLst>
              <a:ext uri="{FF2B5EF4-FFF2-40B4-BE49-F238E27FC236}">
                <a16:creationId xmlns:a16="http://schemas.microsoft.com/office/drawing/2014/main" id="{C7E7752B-F294-6431-0ADE-35BCC477919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7477" y="3201725"/>
            <a:ext cx="2304297" cy="7178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3691489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;p18">
            <a:extLst>
              <a:ext uri="{FF2B5EF4-FFF2-40B4-BE49-F238E27FC236}">
                <a16:creationId xmlns:a16="http://schemas.microsoft.com/office/drawing/2014/main" id="{98FD72F3-E2A7-8602-5A0E-045D57A849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97600" y="1654497"/>
            <a:ext cx="5548798" cy="1834496"/>
          </a:xfrm>
        </p:spPr>
        <p:txBody>
          <a:bodyPr anchor="ctr" anchorCtr="1"/>
          <a:lstStyle>
            <a:lvl1pPr algn="ctr">
              <a:lnSpc>
                <a:spcPct val="80000"/>
              </a:lnSpc>
              <a:defRPr sz="7200">
                <a:solidFill>
                  <a:srgbClr val="FAC86A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523830613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_4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;p19">
            <a:extLst>
              <a:ext uri="{FF2B5EF4-FFF2-40B4-BE49-F238E27FC236}">
                <a16:creationId xmlns:a16="http://schemas.microsoft.com/office/drawing/2014/main" id="{95E909E9-B687-AAF6-DB9B-FFF1BCCDE4C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09;p19">
            <a:extLst>
              <a:ext uri="{FF2B5EF4-FFF2-40B4-BE49-F238E27FC236}">
                <a16:creationId xmlns:a16="http://schemas.microsoft.com/office/drawing/2014/main" id="{22BCB28B-5B97-0365-851B-EA00CDC3732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70998" y="3837846"/>
            <a:ext cx="1743001" cy="666295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10;p19">
            <a:extLst>
              <a:ext uri="{FF2B5EF4-FFF2-40B4-BE49-F238E27FC236}">
                <a16:creationId xmlns:a16="http://schemas.microsoft.com/office/drawing/2014/main" id="{A93CB2E6-09A2-2C31-1BC5-2C7BCDD6AFA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67303" y="2970053"/>
            <a:ext cx="1550401" cy="666295"/>
          </a:xfrm>
        </p:spPr>
        <p:txBody>
          <a:bodyPr anchor="b" anchorCtr="1"/>
          <a:lstStyle>
            <a:lvl1pPr algn="ctr">
              <a:defRPr sz="3000">
                <a:solidFill>
                  <a:srgbClr val="FAC86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5" name="Google Shape;111;p19">
            <a:extLst>
              <a:ext uri="{FF2B5EF4-FFF2-40B4-BE49-F238E27FC236}">
                <a16:creationId xmlns:a16="http://schemas.microsoft.com/office/drawing/2014/main" id="{29A3CA0D-6D74-A150-09A8-46CE70A71CA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700503" y="3837846"/>
            <a:ext cx="1743001" cy="666295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112;p19">
            <a:extLst>
              <a:ext uri="{FF2B5EF4-FFF2-40B4-BE49-F238E27FC236}">
                <a16:creationId xmlns:a16="http://schemas.microsoft.com/office/drawing/2014/main" id="{8A48CA71-9E8B-8EE8-7343-0FEE1AFBE2C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96799" y="2970053"/>
            <a:ext cx="1550401" cy="666295"/>
          </a:xfrm>
        </p:spPr>
        <p:txBody>
          <a:bodyPr anchor="b" anchorCtr="1"/>
          <a:lstStyle>
            <a:lvl1pPr algn="ctr">
              <a:defRPr sz="3000">
                <a:solidFill>
                  <a:srgbClr val="FAC86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7" name="Google Shape;113;p19">
            <a:extLst>
              <a:ext uri="{FF2B5EF4-FFF2-40B4-BE49-F238E27FC236}">
                <a16:creationId xmlns:a16="http://schemas.microsoft.com/office/drawing/2014/main" id="{2AD7911E-A1BF-7D98-DDD3-E306C04C951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326303" y="3837846"/>
            <a:ext cx="1743001" cy="666295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114;p19">
            <a:extLst>
              <a:ext uri="{FF2B5EF4-FFF2-40B4-BE49-F238E27FC236}">
                <a16:creationId xmlns:a16="http://schemas.microsoft.com/office/drawing/2014/main" id="{92BBAE57-5C1E-23F2-5608-8B77E5C96B4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22599" y="2970053"/>
            <a:ext cx="1550401" cy="666295"/>
          </a:xfrm>
        </p:spPr>
        <p:txBody>
          <a:bodyPr anchor="b" anchorCtr="1"/>
          <a:lstStyle>
            <a:lvl1pPr algn="ctr">
              <a:defRPr sz="3000">
                <a:solidFill>
                  <a:srgbClr val="FAC86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59428948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_3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;p23">
            <a:extLst>
              <a:ext uri="{FF2B5EF4-FFF2-40B4-BE49-F238E27FC236}">
                <a16:creationId xmlns:a16="http://schemas.microsoft.com/office/drawing/2014/main" id="{0FFC4340-A668-7AFB-2B93-5258A593CD7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83406017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HEADER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9;p24">
            <a:extLst>
              <a:ext uri="{FF2B5EF4-FFF2-40B4-BE49-F238E27FC236}">
                <a16:creationId xmlns:a16="http://schemas.microsoft.com/office/drawing/2014/main" id="{C02C7699-F0B6-24AA-23D4-0513E85F41A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555997" y="2418999"/>
            <a:ext cx="3620996" cy="841796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endParaRPr lang="es-PE"/>
          </a:p>
        </p:txBody>
      </p:sp>
      <p:sp>
        <p:nvSpPr>
          <p:cNvPr id="3" name="Google Shape;130;p24">
            <a:extLst>
              <a:ext uri="{FF2B5EF4-FFF2-40B4-BE49-F238E27FC236}">
                <a16:creationId xmlns:a16="http://schemas.microsoft.com/office/drawing/2014/main" id="{09867D66-08DE-97E1-E8E4-4F868E4D94C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55997" y="3152476"/>
            <a:ext cx="4045195" cy="1235098"/>
          </a:xfrm>
        </p:spPr>
        <p:txBody>
          <a:bodyPr/>
          <a:lstStyle>
            <a:lvl1pPr>
              <a:buNone/>
              <a:defRPr sz="2100"/>
            </a:lvl1pPr>
          </a:lstStyle>
          <a:p>
            <a:pPr lvl="0"/>
            <a:endParaRPr lang="es-PE"/>
          </a:p>
        </p:txBody>
      </p:sp>
      <p:sp>
        <p:nvSpPr>
          <p:cNvPr id="4" name="Google Shape;131;p24">
            <a:extLst>
              <a:ext uri="{FF2B5EF4-FFF2-40B4-BE49-F238E27FC236}">
                <a16:creationId xmlns:a16="http://schemas.microsoft.com/office/drawing/2014/main" id="{CFF49D9C-265F-4326-4270-5B37749C880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555997" y="1341772"/>
            <a:ext cx="4376702" cy="841796"/>
          </a:xfrm>
        </p:spPr>
        <p:txBody>
          <a:bodyPr anchor="b"/>
          <a:lstStyle>
            <a:lvl1pPr>
              <a:defRPr sz="7200"/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95025057"/>
      </p:ext>
    </p:extLst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3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8;p25">
            <a:extLst>
              <a:ext uri="{FF2B5EF4-FFF2-40B4-BE49-F238E27FC236}">
                <a16:creationId xmlns:a16="http://schemas.microsoft.com/office/drawing/2014/main" id="{4C8420AB-A0D4-AAC0-9EA8-B8F62FEAAE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39;p25">
            <a:extLst>
              <a:ext uri="{FF2B5EF4-FFF2-40B4-BE49-F238E27FC236}">
                <a16:creationId xmlns:a16="http://schemas.microsoft.com/office/drawing/2014/main" id="{A2AAB712-E921-BF15-A758-EECB3FBC070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39152" y="2899224"/>
            <a:ext cx="1658995" cy="572697"/>
          </a:xfrm>
        </p:spPr>
        <p:txBody>
          <a:bodyPr anchor="b" anchorCtr="1"/>
          <a:lstStyle>
            <a:lvl1pPr algn="ctr">
              <a:defRPr sz="2400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40;p25">
            <a:extLst>
              <a:ext uri="{FF2B5EF4-FFF2-40B4-BE49-F238E27FC236}">
                <a16:creationId xmlns:a16="http://schemas.microsoft.com/office/drawing/2014/main" id="{831F66D3-6470-F172-F016-19938381F68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39152" y="3406972"/>
            <a:ext cx="1658995" cy="1190704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141;p25">
            <a:extLst>
              <a:ext uri="{FF2B5EF4-FFF2-40B4-BE49-F238E27FC236}">
                <a16:creationId xmlns:a16="http://schemas.microsoft.com/office/drawing/2014/main" id="{93781736-FE3C-AA55-3AA9-82CA26D2E87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08049" y="2899224"/>
            <a:ext cx="1658995" cy="572697"/>
          </a:xfrm>
        </p:spPr>
        <p:txBody>
          <a:bodyPr anchor="b" anchorCtr="1"/>
          <a:lstStyle>
            <a:lvl1pPr algn="ctr">
              <a:defRPr sz="2400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142;p25">
            <a:extLst>
              <a:ext uri="{FF2B5EF4-FFF2-40B4-BE49-F238E27FC236}">
                <a16:creationId xmlns:a16="http://schemas.microsoft.com/office/drawing/2014/main" id="{6EECEA61-1AED-EC6C-EF28-33CEFC57504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08049" y="3406972"/>
            <a:ext cx="1658995" cy="1190704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43;p25">
            <a:extLst>
              <a:ext uri="{FF2B5EF4-FFF2-40B4-BE49-F238E27FC236}">
                <a16:creationId xmlns:a16="http://schemas.microsoft.com/office/drawing/2014/main" id="{DCA6D790-6507-11B3-46A9-93B89060C57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676945" y="2899224"/>
            <a:ext cx="1658995" cy="572697"/>
          </a:xfrm>
        </p:spPr>
        <p:txBody>
          <a:bodyPr anchor="b" anchorCtr="1"/>
          <a:lstStyle>
            <a:lvl1pPr algn="ctr">
              <a:defRPr sz="2400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144;p25">
            <a:extLst>
              <a:ext uri="{FF2B5EF4-FFF2-40B4-BE49-F238E27FC236}">
                <a16:creationId xmlns:a16="http://schemas.microsoft.com/office/drawing/2014/main" id="{5E368C93-EF11-8880-8C8A-4F07970DAC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676945" y="3406972"/>
            <a:ext cx="1658995" cy="1190704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145;p25">
            <a:extLst>
              <a:ext uri="{FF2B5EF4-FFF2-40B4-BE49-F238E27FC236}">
                <a16:creationId xmlns:a16="http://schemas.microsoft.com/office/drawing/2014/main" id="{52E2D911-91AD-AE88-8892-AF3D534A6AE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45842" y="2899224"/>
            <a:ext cx="1658995" cy="572697"/>
          </a:xfrm>
        </p:spPr>
        <p:txBody>
          <a:bodyPr anchor="b" anchorCtr="1"/>
          <a:lstStyle>
            <a:lvl1pPr algn="ctr">
              <a:defRPr sz="2400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146;p25">
            <a:extLst>
              <a:ext uri="{FF2B5EF4-FFF2-40B4-BE49-F238E27FC236}">
                <a16:creationId xmlns:a16="http://schemas.microsoft.com/office/drawing/2014/main" id="{CC2F11D6-DCC0-8907-B393-B8EA68B277D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45842" y="3406972"/>
            <a:ext cx="1658995" cy="1190704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2192897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;p3">
            <a:extLst>
              <a:ext uri="{FF2B5EF4-FFF2-40B4-BE49-F238E27FC236}">
                <a16:creationId xmlns:a16="http://schemas.microsoft.com/office/drawing/2014/main" id="{FA07AC2E-2ACD-2AC6-BDDB-D8C758945A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56397" y="2418999"/>
            <a:ext cx="4045195" cy="841796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endParaRPr lang="es-PE"/>
          </a:p>
        </p:txBody>
      </p:sp>
      <p:sp>
        <p:nvSpPr>
          <p:cNvPr id="3" name="Google Shape;21;p3">
            <a:extLst>
              <a:ext uri="{FF2B5EF4-FFF2-40B4-BE49-F238E27FC236}">
                <a16:creationId xmlns:a16="http://schemas.microsoft.com/office/drawing/2014/main" id="{38329019-1DC6-2FB3-436C-8433EC69561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56397" y="3152476"/>
            <a:ext cx="4045195" cy="1235098"/>
          </a:xfrm>
        </p:spPr>
        <p:txBody>
          <a:bodyPr/>
          <a:lstStyle>
            <a:lvl1pPr>
              <a:buNone/>
              <a:defRPr sz="2100"/>
            </a:lvl1pPr>
          </a:lstStyle>
          <a:p>
            <a:pPr lvl="0"/>
            <a:endParaRPr lang="es-PE"/>
          </a:p>
        </p:txBody>
      </p:sp>
      <p:sp>
        <p:nvSpPr>
          <p:cNvPr id="4" name="Google Shape;22;p3">
            <a:extLst>
              <a:ext uri="{FF2B5EF4-FFF2-40B4-BE49-F238E27FC236}">
                <a16:creationId xmlns:a16="http://schemas.microsoft.com/office/drawing/2014/main" id="{DADE7E0B-9E4B-9A37-457F-E41B47FD1CA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56397" y="1341772"/>
            <a:ext cx="4376702" cy="841796"/>
          </a:xfrm>
        </p:spPr>
        <p:txBody>
          <a:bodyPr anchor="b"/>
          <a:lstStyle>
            <a:lvl1pPr>
              <a:defRPr sz="7200"/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879591893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9;p26">
            <a:extLst>
              <a:ext uri="{FF2B5EF4-FFF2-40B4-BE49-F238E27FC236}">
                <a16:creationId xmlns:a16="http://schemas.microsoft.com/office/drawing/2014/main" id="{BB411949-AB28-A162-355A-B4FD2DA7AF0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20086" y="2793126"/>
            <a:ext cx="2123401" cy="837599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50;p26">
            <a:extLst>
              <a:ext uri="{FF2B5EF4-FFF2-40B4-BE49-F238E27FC236}">
                <a16:creationId xmlns:a16="http://schemas.microsoft.com/office/drawing/2014/main" id="{2226FF91-169B-9D7E-8F52-0C01B20F60A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20086" y="1955526"/>
            <a:ext cx="2123401" cy="837599"/>
          </a:xfrm>
        </p:spPr>
        <p:txBody>
          <a:bodyPr anchor="b" anchorCtr="1"/>
          <a:lstStyle>
            <a:lvl1pPr algn="ctr">
              <a:defRPr sz="5000">
                <a:solidFill>
                  <a:srgbClr val="FAC86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151;p26">
            <a:extLst>
              <a:ext uri="{FF2B5EF4-FFF2-40B4-BE49-F238E27FC236}">
                <a16:creationId xmlns:a16="http://schemas.microsoft.com/office/drawing/2014/main" id="{1B08BACF-D87C-A174-E7B9-739B2F511F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10299" y="2793126"/>
            <a:ext cx="2123401" cy="837599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152;p26">
            <a:extLst>
              <a:ext uri="{FF2B5EF4-FFF2-40B4-BE49-F238E27FC236}">
                <a16:creationId xmlns:a16="http://schemas.microsoft.com/office/drawing/2014/main" id="{D36E78F6-3D97-A63E-F954-B00F5DF43F2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10299" y="1955526"/>
            <a:ext cx="2123401" cy="837599"/>
          </a:xfrm>
        </p:spPr>
        <p:txBody>
          <a:bodyPr anchor="b" anchorCtr="1"/>
          <a:lstStyle>
            <a:lvl1pPr algn="ctr">
              <a:defRPr sz="5000">
                <a:solidFill>
                  <a:srgbClr val="FAC86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6" name="Google Shape;153;p26">
            <a:extLst>
              <a:ext uri="{FF2B5EF4-FFF2-40B4-BE49-F238E27FC236}">
                <a16:creationId xmlns:a16="http://schemas.microsoft.com/office/drawing/2014/main" id="{2AB37AE3-5A22-A7F8-8C84-EB6B03DDB83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0521" y="2793126"/>
            <a:ext cx="2123401" cy="837599"/>
          </a:xfrm>
        </p:spPr>
        <p:txBody>
          <a:bodyPr anchorCtr="1"/>
          <a:lstStyle>
            <a:lvl1pPr algn="ctr">
              <a:buNone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54;p26">
            <a:extLst>
              <a:ext uri="{FF2B5EF4-FFF2-40B4-BE49-F238E27FC236}">
                <a16:creationId xmlns:a16="http://schemas.microsoft.com/office/drawing/2014/main" id="{A0C8E5EF-FF5A-2F44-3E94-A8B7A4AEE0B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00521" y="1955526"/>
            <a:ext cx="2123401" cy="837599"/>
          </a:xfrm>
        </p:spPr>
        <p:txBody>
          <a:bodyPr anchor="b" anchorCtr="1"/>
          <a:lstStyle>
            <a:lvl1pPr algn="ctr">
              <a:defRPr sz="5000">
                <a:solidFill>
                  <a:srgbClr val="FAC86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269482710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2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9;p27">
            <a:extLst>
              <a:ext uri="{FF2B5EF4-FFF2-40B4-BE49-F238E27FC236}">
                <a16:creationId xmlns:a16="http://schemas.microsoft.com/office/drawing/2014/main" id="{906725C1-A438-E4E4-F15D-B3F1D8A8CF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244804830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2;p28">
            <a:extLst>
              <a:ext uri="{FF2B5EF4-FFF2-40B4-BE49-F238E27FC236}">
                <a16:creationId xmlns:a16="http://schemas.microsoft.com/office/drawing/2014/main" id="{09658D27-4ED4-614D-A589-3BE0652885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163;p28">
            <a:extLst>
              <a:ext uri="{FF2B5EF4-FFF2-40B4-BE49-F238E27FC236}">
                <a16:creationId xmlns:a16="http://schemas.microsoft.com/office/drawing/2014/main" id="{B70EF075-8C0D-2198-8FBC-A1CFD8CCEA2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19846" y="3137324"/>
            <a:ext cx="2304297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4" name="Google Shape;164;p28">
            <a:extLst>
              <a:ext uri="{FF2B5EF4-FFF2-40B4-BE49-F238E27FC236}">
                <a16:creationId xmlns:a16="http://schemas.microsoft.com/office/drawing/2014/main" id="{E2CA80CD-235F-3AE8-BBEF-C1846DD1AB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19846" y="3727853"/>
            <a:ext cx="2304297" cy="7455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165;p28">
            <a:extLst>
              <a:ext uri="{FF2B5EF4-FFF2-40B4-BE49-F238E27FC236}">
                <a16:creationId xmlns:a16="http://schemas.microsoft.com/office/drawing/2014/main" id="{7806612B-C6A3-5D80-F216-09E3622F8EA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12234" y="3137324"/>
            <a:ext cx="2304297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6" name="Google Shape;166;p28">
            <a:extLst>
              <a:ext uri="{FF2B5EF4-FFF2-40B4-BE49-F238E27FC236}">
                <a16:creationId xmlns:a16="http://schemas.microsoft.com/office/drawing/2014/main" id="{DD90B68F-F910-5876-3A8A-1A63D36C9E0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12225" y="3727853"/>
            <a:ext cx="2304297" cy="7455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167;p28">
            <a:extLst>
              <a:ext uri="{FF2B5EF4-FFF2-40B4-BE49-F238E27FC236}">
                <a16:creationId xmlns:a16="http://schemas.microsoft.com/office/drawing/2014/main" id="{8863CDF0-D573-5C4E-7D55-C5A750A1D4B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27458" y="3137324"/>
            <a:ext cx="2304297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8" name="Google Shape;168;p28">
            <a:extLst>
              <a:ext uri="{FF2B5EF4-FFF2-40B4-BE49-F238E27FC236}">
                <a16:creationId xmlns:a16="http://schemas.microsoft.com/office/drawing/2014/main" id="{3140EC8C-F3ED-1485-FE43-E918CD3A0F3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7477" y="3727853"/>
            <a:ext cx="2304297" cy="7455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169;p28">
            <a:extLst>
              <a:ext uri="{FF2B5EF4-FFF2-40B4-BE49-F238E27FC236}">
                <a16:creationId xmlns:a16="http://schemas.microsoft.com/office/drawing/2014/main" id="{BE04D190-9FF4-32DE-8BF6-42F1A4E45C7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19846" y="1552102"/>
            <a:ext cx="2304297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10" name="Google Shape;170;p28">
            <a:extLst>
              <a:ext uri="{FF2B5EF4-FFF2-40B4-BE49-F238E27FC236}">
                <a16:creationId xmlns:a16="http://schemas.microsoft.com/office/drawing/2014/main" id="{A2BD70E6-F88C-A519-E895-B9C8BFD659C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19846" y="2142622"/>
            <a:ext cx="2304297" cy="7455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171;p28">
            <a:extLst>
              <a:ext uri="{FF2B5EF4-FFF2-40B4-BE49-F238E27FC236}">
                <a16:creationId xmlns:a16="http://schemas.microsoft.com/office/drawing/2014/main" id="{2F736057-3DF2-74A4-9CEC-EABB3531428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12234" y="1552102"/>
            <a:ext cx="2304297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12" name="Google Shape;172;p28">
            <a:extLst>
              <a:ext uri="{FF2B5EF4-FFF2-40B4-BE49-F238E27FC236}">
                <a16:creationId xmlns:a16="http://schemas.microsoft.com/office/drawing/2014/main" id="{9D3A26B6-9D7C-0C2F-CC9F-5AC97F127AB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12225" y="2142622"/>
            <a:ext cx="2304297" cy="7455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3" name="Google Shape;173;p28">
            <a:extLst>
              <a:ext uri="{FF2B5EF4-FFF2-40B4-BE49-F238E27FC236}">
                <a16:creationId xmlns:a16="http://schemas.microsoft.com/office/drawing/2014/main" id="{A579DD90-5E60-43D5-AC2F-C6B98DA6AAF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27458" y="1552102"/>
            <a:ext cx="2304297" cy="6554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14" name="Google Shape;174;p28">
            <a:extLst>
              <a:ext uri="{FF2B5EF4-FFF2-40B4-BE49-F238E27FC236}">
                <a16:creationId xmlns:a16="http://schemas.microsoft.com/office/drawing/2014/main" id="{697B37CA-0B86-5CAD-9BD4-CBD9AAB16A5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7477" y="2142622"/>
            <a:ext cx="2304297" cy="7455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78164313"/>
      </p:ext>
    </p:extLst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_1_2_2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1;p32">
            <a:extLst>
              <a:ext uri="{FF2B5EF4-FFF2-40B4-BE49-F238E27FC236}">
                <a16:creationId xmlns:a16="http://schemas.microsoft.com/office/drawing/2014/main" id="{89F429EC-0DF6-3DDB-495D-A0C2705A953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92;p32">
            <a:extLst>
              <a:ext uri="{FF2B5EF4-FFF2-40B4-BE49-F238E27FC236}">
                <a16:creationId xmlns:a16="http://schemas.microsoft.com/office/drawing/2014/main" id="{40052691-5AB7-02E6-C7E0-4F2F5B1707C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18095" y="1777374"/>
            <a:ext cx="4507799" cy="1887897"/>
          </a:xfrm>
        </p:spPr>
        <p:txBody>
          <a:bodyPr anchor="ctr" anchorCtr="1"/>
          <a:lstStyle>
            <a:lvl1pPr algn="ctr">
              <a:buNone/>
              <a:defRPr sz="2000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73977809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_1_2_2_1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7;p33">
            <a:extLst>
              <a:ext uri="{FF2B5EF4-FFF2-40B4-BE49-F238E27FC236}">
                <a16:creationId xmlns:a16="http://schemas.microsoft.com/office/drawing/2014/main" id="{2BEE699F-1D99-E6AF-D64E-90B8CACB15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764950"/>
            <a:ext cx="9065398" cy="572697"/>
          </a:xfrm>
        </p:spPr>
        <p:txBody>
          <a:bodyPr anchor="b" anchorCtr="1"/>
          <a:lstStyle>
            <a:lvl1pPr algn="ctr">
              <a:defRPr sz="4800"/>
            </a:lvl1pPr>
          </a:lstStyle>
          <a:p>
            <a:pPr lvl="0"/>
            <a:endParaRPr lang="es-PE"/>
          </a:p>
        </p:txBody>
      </p:sp>
      <p:sp>
        <p:nvSpPr>
          <p:cNvPr id="3" name="Google Shape;198;p33">
            <a:extLst>
              <a:ext uri="{FF2B5EF4-FFF2-40B4-BE49-F238E27FC236}">
                <a16:creationId xmlns:a16="http://schemas.microsoft.com/office/drawing/2014/main" id="{376CAE05-0D2B-72D2-4AD9-6FFD890110F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18095" y="1541495"/>
            <a:ext cx="4507799" cy="1322697"/>
          </a:xfrm>
        </p:spPr>
        <p:txBody>
          <a:bodyPr anchorCtr="1"/>
          <a:lstStyle>
            <a:lvl1pPr algn="ctr"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998551650"/>
      </p:ext>
    </p:extLst>
  </p:cSld>
  <p:clrMapOvr>
    <a:masterClrMapping/>
  </p:clrMapOvr>
  <p:hf sldNum="0"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hapte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;p26">
            <a:extLst>
              <a:ext uri="{FF2B5EF4-FFF2-40B4-BE49-F238E27FC236}">
                <a16:creationId xmlns:a16="http://schemas.microsoft.com/office/drawing/2014/main" id="{AC8FA68B-E0F0-DDA8-2D35-81A78BB5DFA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912604" y="948836"/>
            <a:ext cx="3243102" cy="3244464"/>
          </a:xfrm>
          <a:solidFill>
            <a:srgbClr val="222A35"/>
          </a:solidFill>
        </p:spPr>
        <p:txBody>
          <a:bodyPr tIns="45701" bIns="45701" anchor="ctr" anchorCtr="1">
            <a:normAutofit/>
          </a:bodyPr>
          <a:lstStyle>
            <a:lvl1pPr algn="ctr">
              <a:lnSpc>
                <a:spcPct val="90000"/>
              </a:lnSpc>
              <a:spcBef>
                <a:spcPts val="750"/>
              </a:spcBef>
              <a:buNone/>
              <a:defRPr sz="2100">
                <a:solidFill>
                  <a:srgbClr val="000000"/>
                </a:solidFill>
                <a:latin typeface="Rubik"/>
                <a:ea typeface="Rubik"/>
                <a:cs typeface="Rubik"/>
              </a:defRPr>
            </a:lvl1pPr>
          </a:lstStyle>
          <a:p>
            <a:pPr lvl="0"/>
            <a:endParaRPr lang="es-PE"/>
          </a:p>
        </p:txBody>
      </p:sp>
      <p:cxnSp>
        <p:nvCxnSpPr>
          <p:cNvPr id="3" name="Google Shape;22;p26">
            <a:extLst>
              <a:ext uri="{FF2B5EF4-FFF2-40B4-BE49-F238E27FC236}">
                <a16:creationId xmlns:a16="http://schemas.microsoft.com/office/drawing/2014/main" id="{F54C6437-16B3-6B08-8B34-CB0BCF6E6EDD}"/>
              </a:ext>
            </a:extLst>
          </p:cNvPr>
          <p:cNvCxnSpPr/>
          <p:nvPr/>
        </p:nvCxnSpPr>
        <p:spPr>
          <a:xfrm rot="10799991">
            <a:off x="8923080" y="4928003"/>
            <a:ext cx="220910" cy="0"/>
          </a:xfrm>
          <a:prstGeom prst="straightConnector1">
            <a:avLst/>
          </a:prstGeom>
          <a:noFill/>
          <a:ln w="19046" cap="flat">
            <a:solidFill>
              <a:srgbClr val="FABD4E"/>
            </a:solidFill>
            <a:prstDash val="solid"/>
            <a:miter/>
          </a:ln>
        </p:spPr>
      </p:cxnSp>
      <p:sp>
        <p:nvSpPr>
          <p:cNvPr id="4" name="Google Shape;23;p26">
            <a:extLst>
              <a:ext uri="{FF2B5EF4-FFF2-40B4-BE49-F238E27FC236}">
                <a16:creationId xmlns:a16="http://schemas.microsoft.com/office/drawing/2014/main" id="{1D9A0EEC-1EF1-4ED9-E5B1-959BE32C2D9D}"/>
              </a:ext>
            </a:extLst>
          </p:cNvPr>
          <p:cNvSpPr txBox="1"/>
          <p:nvPr/>
        </p:nvSpPr>
        <p:spPr>
          <a:xfrm>
            <a:off x="8348874" y="4822298"/>
            <a:ext cx="574215" cy="2429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859E5CA-2BBA-41B0-BBC6-659A5DA512B9}" type="slidenum">
              <a:t>‹#›</a:t>
            </a:fld>
            <a:endParaRPr lang="es-ES" sz="1350" b="0" i="0" u="none" strike="noStrike" kern="0" cap="none" spc="0" baseline="0">
              <a:solidFill>
                <a:srgbClr val="595959"/>
              </a:solidFill>
              <a:uFillTx/>
              <a:latin typeface="Rubik"/>
              <a:ea typeface="Rubik"/>
              <a:cs typeface="Rubik"/>
            </a:endParaRPr>
          </a:p>
        </p:txBody>
      </p:sp>
    </p:spTree>
    <p:extLst>
      <p:ext uri="{BB962C8B-B14F-4D97-AF65-F5344CB8AC3E}">
        <p14:creationId xmlns:p14="http://schemas.microsoft.com/office/powerpoint/2010/main" val="2518088863"/>
      </p:ext>
    </p:extLst>
  </p:cSld>
  <p:clrMapOvr>
    <a:masterClrMapping/>
  </p:clrMapOvr>
  <p:transition spd="med">
    <p:fade/>
  </p:transition>
  <p:hf sldNum="0"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;p25">
            <a:extLst>
              <a:ext uri="{FF2B5EF4-FFF2-40B4-BE49-F238E27FC236}">
                <a16:creationId xmlns:a16="http://schemas.microsoft.com/office/drawing/2014/main" id="{DD4A432D-2037-7708-540C-1FFAA2BB0EB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568217"/>
          </a:xfrm>
        </p:spPr>
        <p:txBody>
          <a:bodyPr tIns="45701" bIns="45701" anchor="ctr">
            <a:normAutofit/>
          </a:bodyPr>
          <a:lstStyle>
            <a:lvl1pPr>
              <a:lnSpc>
                <a:spcPct val="90000"/>
              </a:lnSpc>
              <a:defRPr sz="2400">
                <a:solidFill>
                  <a:srgbClr val="FABD4E"/>
                </a:solidFill>
              </a:defRPr>
            </a:lvl1pPr>
          </a:lstStyle>
          <a:p>
            <a:pPr lvl="0"/>
            <a:endParaRPr lang="es-PE"/>
          </a:p>
        </p:txBody>
      </p:sp>
      <p:cxnSp>
        <p:nvCxnSpPr>
          <p:cNvPr id="3" name="Google Shape;18;p25">
            <a:extLst>
              <a:ext uri="{FF2B5EF4-FFF2-40B4-BE49-F238E27FC236}">
                <a16:creationId xmlns:a16="http://schemas.microsoft.com/office/drawing/2014/main" id="{A14CE079-F45B-4DE9-616C-C3F9B21D224D}"/>
              </a:ext>
            </a:extLst>
          </p:cNvPr>
          <p:cNvCxnSpPr/>
          <p:nvPr/>
        </p:nvCxnSpPr>
        <p:spPr>
          <a:xfrm rot="10799991">
            <a:off x="8923080" y="4928003"/>
            <a:ext cx="220910" cy="0"/>
          </a:xfrm>
          <a:prstGeom prst="straightConnector1">
            <a:avLst/>
          </a:prstGeom>
          <a:noFill/>
          <a:ln w="19046" cap="flat">
            <a:solidFill>
              <a:srgbClr val="FABD4E"/>
            </a:solidFill>
            <a:prstDash val="solid"/>
            <a:miter/>
          </a:ln>
        </p:spPr>
      </p:cxnSp>
      <p:sp>
        <p:nvSpPr>
          <p:cNvPr id="4" name="Google Shape;19;p25">
            <a:extLst>
              <a:ext uri="{FF2B5EF4-FFF2-40B4-BE49-F238E27FC236}">
                <a16:creationId xmlns:a16="http://schemas.microsoft.com/office/drawing/2014/main" id="{9BF7E019-9020-C9C2-988D-9DAC8A7CCFC8}"/>
              </a:ext>
            </a:extLst>
          </p:cNvPr>
          <p:cNvSpPr txBox="1"/>
          <p:nvPr/>
        </p:nvSpPr>
        <p:spPr>
          <a:xfrm>
            <a:off x="8348874" y="4822298"/>
            <a:ext cx="574215" cy="2429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1964348-6B65-4BA7-9313-C32579D8AAF8}" type="slidenum">
              <a:t>‹#›</a:t>
            </a:fld>
            <a:endParaRPr lang="es-ES" sz="1350" b="0" i="0" u="none" strike="noStrike" kern="0" cap="none" spc="0" baseline="0">
              <a:solidFill>
                <a:srgbClr val="595959"/>
              </a:solidFill>
              <a:uFillTx/>
              <a:latin typeface="Rubik"/>
              <a:ea typeface="Rubik"/>
              <a:cs typeface="Rubik"/>
            </a:endParaRPr>
          </a:p>
        </p:txBody>
      </p:sp>
    </p:spTree>
    <p:extLst>
      <p:ext uri="{BB962C8B-B14F-4D97-AF65-F5344CB8AC3E}">
        <p14:creationId xmlns:p14="http://schemas.microsoft.com/office/powerpoint/2010/main" val="3138284825"/>
      </p:ext>
    </p:extLst>
  </p:cSld>
  <p:clrMapOvr>
    <a:masterClrMapping/>
  </p:clrMapOvr>
  <p:transition spd="med">
    <p:fade/>
  </p:transition>
  <p:hf sldNum="0"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053A2BE4-5D9A-754E-5221-D70FB8D4085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88064" y="98855"/>
            <a:ext cx="7169307" cy="649288"/>
          </a:xfrm>
        </p:spPr>
        <p:txBody>
          <a:bodyPr lIns="0" tIns="0" rIns="0" bIns="0" anchor="ctr" anchorCtr="1"/>
          <a:lstStyle>
            <a:lvl1pPr algn="ctr">
              <a:lnSpc>
                <a:spcPct val="80000"/>
              </a:lnSpc>
              <a:defRPr sz="3600"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044402329"/>
      </p:ext>
    </p:extLst>
  </p:cSld>
  <p:clrMapOvr>
    <a:masterClrMapping/>
  </p:clrMapOvr>
  <p:hf sldNum="0" hdr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13282EBC-03A3-E21D-C3E5-07A3EEB447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000000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48655406-DF25-F731-8449-4E4DA0D08442}"/>
              </a:ext>
            </a:extLst>
          </p:cNvPr>
          <p:cNvSpPr/>
          <p:nvPr/>
        </p:nvSpPr>
        <p:spPr>
          <a:xfrm>
            <a:off x="265505" y="848691"/>
            <a:ext cx="2670578" cy="4051916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FD5DE606-BA53-8A13-ED10-BCC82C8AF4A8}"/>
              </a:ext>
            </a:extLst>
          </p:cNvPr>
          <p:cNvSpPr/>
          <p:nvPr/>
        </p:nvSpPr>
        <p:spPr>
          <a:xfrm>
            <a:off x="342360" y="972510"/>
            <a:ext cx="98151" cy="3199321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7E5A3D8B-C74D-3D9B-8CA4-7C31810FA116}"/>
              </a:ext>
            </a:extLst>
          </p:cNvPr>
          <p:cNvGrpSpPr/>
          <p:nvPr/>
        </p:nvGrpSpPr>
        <p:grpSpPr>
          <a:xfrm>
            <a:off x="1047033" y="1366625"/>
            <a:ext cx="1674184" cy="1419112"/>
            <a:chOff x="1047033" y="1366625"/>
            <a:chExt cx="1674184" cy="1419112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89D5256E-784F-4331-8B68-B34FD4225980}"/>
                </a:ext>
              </a:extLst>
            </p:cNvPr>
            <p:cNvSpPr txBox="1"/>
            <p:nvPr/>
          </p:nvSpPr>
          <p:spPr>
            <a:xfrm>
              <a:off x="1047033" y="1366625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E60CBAA7-C5EA-850B-631A-A1C7E190DF59}"/>
                </a:ext>
              </a:extLst>
            </p:cNvPr>
            <p:cNvSpPr txBox="1"/>
            <p:nvPr/>
          </p:nvSpPr>
          <p:spPr>
            <a:xfrm>
              <a:off x="1047033" y="2000908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9" name="TextBox 60">
            <a:extLst>
              <a:ext uri="{FF2B5EF4-FFF2-40B4-BE49-F238E27FC236}">
                <a16:creationId xmlns:a16="http://schemas.microsoft.com/office/drawing/2014/main" id="{05E9A486-7D3A-30B4-4E21-8EBD2E7A3B7C}"/>
              </a:ext>
            </a:extLst>
          </p:cNvPr>
          <p:cNvSpPr txBox="1"/>
          <p:nvPr/>
        </p:nvSpPr>
        <p:spPr>
          <a:xfrm>
            <a:off x="683248" y="3016431"/>
            <a:ext cx="2037969" cy="1477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F632E1B6-A059-7B3A-B0F0-225F078F4699}"/>
              </a:ext>
            </a:extLst>
          </p:cNvPr>
          <p:cNvSpPr/>
          <p:nvPr/>
        </p:nvSpPr>
        <p:spPr>
          <a:xfrm rot="5400013">
            <a:off x="1948929" y="3912557"/>
            <a:ext cx="76233" cy="1668469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7AD9BD2E-DE8D-636F-2D7F-BC534C0C4559}"/>
              </a:ext>
            </a:extLst>
          </p:cNvPr>
          <p:cNvGrpSpPr/>
          <p:nvPr/>
        </p:nvGrpSpPr>
        <p:grpSpPr>
          <a:xfrm>
            <a:off x="2141945" y="972510"/>
            <a:ext cx="679335" cy="682773"/>
            <a:chOff x="2141945" y="972510"/>
            <a:chExt cx="679335" cy="682773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510B1A5F-0D82-D756-665E-65EE31082DA8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152828E3-E83C-B73F-AA07-DF2D5CFCF203}"/>
                </a:ext>
              </a:extLst>
            </p:cNvPr>
            <p:cNvSpPr/>
            <p:nvPr/>
          </p:nvSpPr>
          <p:spPr>
            <a:xfrm rot="5400013">
              <a:off x="2433113" y="681342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733045"/>
      </p:ext>
    </p:extLst>
  </p:cSld>
  <p:clrMapOvr>
    <a:masterClrMapping/>
  </p:clrMapOvr>
  <p:hf sldNum="0"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0;p29">
            <a:extLst>
              <a:ext uri="{FF2B5EF4-FFF2-40B4-BE49-F238E27FC236}">
                <a16:creationId xmlns:a16="http://schemas.microsoft.com/office/drawing/2014/main" id="{D07618E3-61E6-BC57-A973-11017304DE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372389"/>
            <a:ext cx="7699202" cy="478203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05648054"/>
      </p:ext>
    </p:extLst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_AND_BODY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;p4">
            <a:extLst>
              <a:ext uri="{FF2B5EF4-FFF2-40B4-BE49-F238E27FC236}">
                <a16:creationId xmlns:a16="http://schemas.microsoft.com/office/drawing/2014/main" id="{B988CD58-85FE-DEDE-4589-4DCAF508650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28079" y="1614546"/>
            <a:ext cx="4693496" cy="2489399"/>
          </a:xfrm>
        </p:spPr>
        <p:txBody>
          <a:bodyPr/>
          <a:lstStyle>
            <a:lvl1pPr indent="-330198">
              <a:buClr>
                <a:srgbClr val="FFEDD6"/>
              </a:buClr>
              <a:buSzPts val="1600"/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27;p4">
            <a:extLst>
              <a:ext uri="{FF2B5EF4-FFF2-40B4-BE49-F238E27FC236}">
                <a16:creationId xmlns:a16="http://schemas.microsoft.com/office/drawing/2014/main" id="{D91E19EC-7254-35CC-9B57-A7416C581C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48132682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;p6">
            <a:extLst>
              <a:ext uri="{FF2B5EF4-FFF2-40B4-BE49-F238E27FC236}">
                <a16:creationId xmlns:a16="http://schemas.microsoft.com/office/drawing/2014/main" id="{B19874CA-0270-1C61-DEE1-6DF62A96CAF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38401858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0;p7">
            <a:extLst>
              <a:ext uri="{FF2B5EF4-FFF2-40B4-BE49-F238E27FC236}">
                <a16:creationId xmlns:a16="http://schemas.microsoft.com/office/drawing/2014/main" id="{231F94D1-6F85-0767-4556-E2DD9EEA65B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00546" y="2710473"/>
            <a:ext cx="3336599" cy="1221903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41;p7">
            <a:extLst>
              <a:ext uri="{FF2B5EF4-FFF2-40B4-BE49-F238E27FC236}">
                <a16:creationId xmlns:a16="http://schemas.microsoft.com/office/drawing/2014/main" id="{AAF991D0-416A-1005-1415-EFFF00122AE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00546" y="1256723"/>
            <a:ext cx="3336599" cy="1374297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27142167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3;p8">
            <a:extLst>
              <a:ext uri="{FF2B5EF4-FFF2-40B4-BE49-F238E27FC236}">
                <a16:creationId xmlns:a16="http://schemas.microsoft.com/office/drawing/2014/main" id="{2297D45D-9D30-CF72-D2CE-6A52A6BC566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88095" y="408599"/>
            <a:ext cx="6367799" cy="4090797"/>
          </a:xfrm>
        </p:spPr>
        <p:txBody>
          <a:bodyPr anchor="ctr" anchorCtr="1"/>
          <a:lstStyle>
            <a:lvl1pPr algn="ctr">
              <a:defRPr sz="4800">
                <a:solidFill>
                  <a:srgbClr val="FABD4E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523739944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7;p9">
            <a:extLst>
              <a:ext uri="{FF2B5EF4-FFF2-40B4-BE49-F238E27FC236}">
                <a16:creationId xmlns:a16="http://schemas.microsoft.com/office/drawing/2014/main" id="{2BA1CE69-3F85-5779-6734-0E9824F5721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34095" y="724076"/>
            <a:ext cx="3115497" cy="1235098"/>
          </a:xfrm>
        </p:spPr>
        <p:txBody>
          <a:bodyPr anchor="b"/>
          <a:lstStyle>
            <a:lvl1pPr>
              <a:buNone/>
              <a:defRPr sz="2100" b="1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8;p9">
            <a:extLst>
              <a:ext uri="{FF2B5EF4-FFF2-40B4-BE49-F238E27FC236}">
                <a16:creationId xmlns:a16="http://schemas.microsoft.com/office/drawing/2014/main" id="{6A29D879-E74A-E7C2-3093-9A63405ABBE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34095" y="2096728"/>
            <a:ext cx="3469197" cy="2388001"/>
          </a:xfrm>
        </p:spPr>
        <p:txBody>
          <a:bodyPr/>
          <a:lstStyle>
            <a:lvl1pPr indent="-317497">
              <a:buClr>
                <a:srgbClr val="FFEDD6"/>
              </a:buClr>
              <a:buSzPts val="1400"/>
              <a:defRPr sz="1400"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49;p9">
            <a:extLst>
              <a:ext uri="{FF2B5EF4-FFF2-40B4-BE49-F238E27FC236}">
                <a16:creationId xmlns:a16="http://schemas.microsoft.com/office/drawing/2014/main" id="{EBCAAEDB-72A5-E4DF-998D-164E220780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300" y="358728"/>
            <a:ext cx="9065398" cy="572697"/>
          </a:xfrm>
        </p:spPr>
        <p:txBody>
          <a:bodyPr anchorCtr="1"/>
          <a:lstStyle>
            <a:lvl1pPr algn="ctr">
              <a:defRPr>
                <a:solidFill>
                  <a:srgbClr val="FFEDD6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37918686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1;p10">
            <a:extLst>
              <a:ext uri="{FF2B5EF4-FFF2-40B4-BE49-F238E27FC236}">
                <a16:creationId xmlns:a16="http://schemas.microsoft.com/office/drawing/2014/main" id="{09C88599-53D4-C740-6BAB-964B3FFAA6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88095" y="1429152"/>
            <a:ext cx="6367799" cy="1411504"/>
          </a:xfrm>
        </p:spPr>
        <p:txBody>
          <a:bodyPr anchor="b" anchorCtr="1"/>
          <a:lstStyle>
            <a:lvl1pPr algn="ctr">
              <a:defRPr sz="9600"/>
            </a:lvl1pPr>
          </a:lstStyle>
          <a:p>
            <a:pPr lvl="0"/>
            <a:endParaRPr lang="es-PE"/>
          </a:p>
        </p:txBody>
      </p:sp>
      <p:sp>
        <p:nvSpPr>
          <p:cNvPr id="3" name="Google Shape;52;p10">
            <a:extLst>
              <a:ext uri="{FF2B5EF4-FFF2-40B4-BE49-F238E27FC236}">
                <a16:creationId xmlns:a16="http://schemas.microsoft.com/office/drawing/2014/main" id="{4B9D3FFA-C1F6-7671-A85B-016E37EAF3F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49402" y="2840647"/>
            <a:ext cx="4045195" cy="1235098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793960710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6;p11">
            <a:extLst>
              <a:ext uri="{FF2B5EF4-FFF2-40B4-BE49-F238E27FC236}">
                <a16:creationId xmlns:a16="http://schemas.microsoft.com/office/drawing/2014/main" id="{A67A2053-0110-0301-3619-CE7ECEE18D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75925" y="1710074"/>
            <a:ext cx="5345097" cy="1435800"/>
          </a:xfrm>
        </p:spPr>
        <p:txBody>
          <a:bodyPr anchor="b" anchorCtr="1"/>
          <a:lstStyle>
            <a:lvl1pPr algn="ctr">
              <a:defRPr sz="96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57;p11">
            <a:extLst>
              <a:ext uri="{FF2B5EF4-FFF2-40B4-BE49-F238E27FC236}">
                <a16:creationId xmlns:a16="http://schemas.microsoft.com/office/drawing/2014/main" id="{EA3A8EDC-3DFA-B63C-24EB-9B61B841038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0072" y="3076023"/>
            <a:ext cx="4276804" cy="821396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89906931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B135DE13-B3F9-5D1D-3A71-5E7F01486A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B0EE7E3B-B5F5-40F8-B1BC-8D990CDF8F9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8520598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2800" b="1" i="0" u="none" strike="noStrike" kern="0" cap="none" spc="0" baseline="0">
          <a:solidFill>
            <a:srgbClr val="004249"/>
          </a:solidFill>
          <a:uFillTx/>
          <a:latin typeface="Advent Pro"/>
          <a:ea typeface="Advent Pro"/>
          <a:cs typeface="Advent Pro"/>
        </a:defRPr>
      </a:lvl1pPr>
    </p:titleStyle>
    <p:bodyStyle>
      <a:lvl1pPr marL="457200" marR="0" lvl="0" indent="-34290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Clr>
          <a:srgbClr val="004249"/>
        </a:buClr>
        <a:buSzPts val="1800"/>
        <a:buFont typeface="Advent Pro"/>
        <a:buChar char="●"/>
        <a:tabLst/>
        <a:defRPr lang="es-PE" sz="1800" b="0" i="0" u="none" strike="noStrike" kern="0" cap="none" spc="0" baseline="0">
          <a:solidFill>
            <a:srgbClr val="004249"/>
          </a:solidFill>
          <a:uFillTx/>
          <a:latin typeface="Advent Pro"/>
          <a:ea typeface="Advent Pro"/>
          <a:cs typeface="Advent Pro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4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6.em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7;p1">
            <a:extLst>
              <a:ext uri="{FF2B5EF4-FFF2-40B4-BE49-F238E27FC236}">
                <a16:creationId xmlns:a16="http://schemas.microsoft.com/office/drawing/2014/main" id="{CEF941B5-62DE-444A-4C23-FFE1FA9B404A}"/>
              </a:ext>
            </a:extLst>
          </p:cNvPr>
          <p:cNvSpPr/>
          <p:nvPr/>
        </p:nvSpPr>
        <p:spPr>
          <a:xfrm>
            <a:off x="0" y="-25402"/>
            <a:ext cx="9150345" cy="5168902"/>
          </a:xfrm>
          <a:custGeom>
            <a:avLst/>
            <a:gdLst>
              <a:gd name="f0" fmla="val w"/>
              <a:gd name="f1" fmla="val h"/>
              <a:gd name="f2" fmla="val 0"/>
              <a:gd name="f3" fmla="val 12200467"/>
              <a:gd name="f4" fmla="val 6891867"/>
              <a:gd name="f5" fmla="val 33867"/>
              <a:gd name="f6" fmla="val 7399867"/>
              <a:gd name="f7" fmla="val 10600267"/>
              <a:gd name="f8" fmla="val 2297289"/>
              <a:gd name="f9" fmla="val 7933267"/>
              <a:gd name="f10" fmla="val 1444978"/>
              <a:gd name="f11" fmla="*/ f0 1 12200467"/>
              <a:gd name="f12" fmla="*/ f1 1 6891867"/>
              <a:gd name="f13" fmla="val f2"/>
              <a:gd name="f14" fmla="val f3"/>
              <a:gd name="f15" fmla="val f4"/>
              <a:gd name="f16" fmla="+- f15 0 f13"/>
              <a:gd name="f17" fmla="+- f14 0 f13"/>
              <a:gd name="f18" fmla="*/ f17 1 12200467"/>
              <a:gd name="f19" fmla="*/ f16 1 6891867"/>
              <a:gd name="f20" fmla="*/ f13 1 f18"/>
              <a:gd name="f21" fmla="*/ f14 1 f18"/>
              <a:gd name="f22" fmla="*/ f13 1 f19"/>
              <a:gd name="f23" fmla="*/ f15 1 f19"/>
              <a:gd name="f24" fmla="*/ f20 f11 1"/>
              <a:gd name="f25" fmla="*/ f21 f11 1"/>
              <a:gd name="f26" fmla="*/ f23 f12 1"/>
              <a:gd name="f27" fmla="*/ f22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12200467" h="6891867">
                <a:moveTo>
                  <a:pt x="f2" y="f5"/>
                </a:moveTo>
                <a:lnTo>
                  <a:pt x="f2" y="f5"/>
                </a:lnTo>
                <a:lnTo>
                  <a:pt x="f6" y="f5"/>
                </a:lnTo>
                <a:lnTo>
                  <a:pt x="f3" y="f2"/>
                </a:lnTo>
                <a:cubicBezTo>
                  <a:pt x="f7" y="f8"/>
                  <a:pt x="f9" y="f10"/>
                  <a:pt x="f6" y="f4"/>
                </a:cubicBezTo>
                <a:lnTo>
                  <a:pt x="f6" y="f4"/>
                </a:lnTo>
                <a:lnTo>
                  <a:pt x="f2" y="f4"/>
                </a:lnTo>
                <a:lnTo>
                  <a:pt x="f2" y="f4"/>
                </a:lnTo>
                <a:lnTo>
                  <a:pt x="f2" y="f5"/>
                </a:lnTo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3" name="Lágrima 3">
            <a:extLst>
              <a:ext uri="{FF2B5EF4-FFF2-40B4-BE49-F238E27FC236}">
                <a16:creationId xmlns:a16="http://schemas.microsoft.com/office/drawing/2014/main" id="{D06FB173-C700-B371-456E-6953C26E94D4}"/>
              </a:ext>
            </a:extLst>
          </p:cNvPr>
          <p:cNvSpPr/>
          <p:nvPr/>
        </p:nvSpPr>
        <p:spPr>
          <a:xfrm>
            <a:off x="4159543" y="140186"/>
            <a:ext cx="4959863" cy="4905372"/>
          </a:xfrm>
          <a:custGeom>
            <a:avLst>
              <a:gd name="f10" fmla="val 10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sqrt 2"/>
              <a:gd name="f10" fmla="val 100000"/>
              <a:gd name="f11" fmla="+- 0 0 -180"/>
              <a:gd name="f12" fmla="+- 0 0 -360"/>
              <a:gd name="f13" fmla="abs f4"/>
              <a:gd name="f14" fmla="abs f5"/>
              <a:gd name="f15" fmla="abs f6"/>
              <a:gd name="f16" fmla="val f7"/>
              <a:gd name="f17" fmla="val f10"/>
              <a:gd name="f18" fmla="+- 2700000 f2 0"/>
              <a:gd name="f19" fmla="*/ f11 f1 1"/>
              <a:gd name="f20" fmla="*/ f12 f1 1"/>
              <a:gd name="f21" fmla="?: f13 f4 1"/>
              <a:gd name="f22" fmla="?: f14 f5 1"/>
              <a:gd name="f23" fmla="?: f15 f6 1"/>
              <a:gd name="f24" fmla="*/ f18 f8 1"/>
              <a:gd name="f25" fmla="*/ f19 1 f3"/>
              <a:gd name="f26" fmla="*/ f20 1 f3"/>
              <a:gd name="f27" fmla="*/ f21 1 21600"/>
              <a:gd name="f28" fmla="*/ f22 1 21600"/>
              <a:gd name="f29" fmla="*/ 21600 f21 1"/>
              <a:gd name="f30" fmla="*/ 21600 f22 1"/>
              <a:gd name="f31" fmla="*/ f24 1 f1"/>
              <a:gd name="f32" fmla="+- f25 0 f2"/>
              <a:gd name="f33" fmla="+- f26 0 f2"/>
              <a:gd name="f34" fmla="min f28 f27"/>
              <a:gd name="f35" fmla="*/ f29 1 f23"/>
              <a:gd name="f36" fmla="*/ f30 1 f23"/>
              <a:gd name="f37" fmla="+- 0 0 f31"/>
              <a:gd name="f38" fmla="val f35"/>
              <a:gd name="f39" fmla="val f36"/>
              <a:gd name="f40" fmla="+- 0 0 f37"/>
              <a:gd name="f41" fmla="*/ f16 f34 1"/>
              <a:gd name="f42" fmla="+- f39 0 f16"/>
              <a:gd name="f43" fmla="+- f38 0 f16"/>
              <a:gd name="f44" fmla="*/ f40 f1 1"/>
              <a:gd name="f45" fmla="*/ f38 f34 1"/>
              <a:gd name="f46" fmla="*/ f42 1 2"/>
              <a:gd name="f47" fmla="*/ f43 1 2"/>
              <a:gd name="f48" fmla="*/ f44 1 f8"/>
              <a:gd name="f49" fmla="+- f16 f46 0"/>
              <a:gd name="f50" fmla="+- f16 f47 0"/>
              <a:gd name="f51" fmla="*/ f47 f9 1"/>
              <a:gd name="f52" fmla="*/ f46 f9 1"/>
              <a:gd name="f53" fmla="+- f48 0 f2"/>
              <a:gd name="f54" fmla="*/ f47 f34 1"/>
              <a:gd name="f55" fmla="*/ f46 f34 1"/>
              <a:gd name="f56" fmla="*/ f51 f17 1"/>
              <a:gd name="f57" fmla="*/ f52 f17 1"/>
              <a:gd name="f58" fmla="cos 1 f53"/>
              <a:gd name="f59" fmla="sin 1 f53"/>
              <a:gd name="f60" fmla="*/ f49 f34 1"/>
              <a:gd name="f61" fmla="*/ f56 1 100000"/>
              <a:gd name="f62" fmla="*/ f57 1 100000"/>
              <a:gd name="f63" fmla="+- 0 0 f58"/>
              <a:gd name="f64" fmla="+- 0 0 f59"/>
              <a:gd name="f65" fmla="+- 0 0 f63"/>
              <a:gd name="f66" fmla="+- 0 0 f64"/>
              <a:gd name="f67" fmla="*/ f65 f61 1"/>
              <a:gd name="f68" fmla="*/ f66 f62 1"/>
              <a:gd name="f69" fmla="*/ f65 f47 1"/>
              <a:gd name="f70" fmla="*/ f66 f46 1"/>
              <a:gd name="f71" fmla="+- f50 f67 0"/>
              <a:gd name="f72" fmla="+- f49 0 f68"/>
              <a:gd name="f73" fmla="+- f50 0 f69"/>
              <a:gd name="f74" fmla="+- f50 f69 0"/>
              <a:gd name="f75" fmla="+- f49 0 f70"/>
              <a:gd name="f76" fmla="+- f49 f70 0"/>
              <a:gd name="f77" fmla="+- f50 f71 0"/>
              <a:gd name="f78" fmla="+- f49 f72 0"/>
              <a:gd name="f79" fmla="*/ f73 f34 1"/>
              <a:gd name="f80" fmla="*/ f75 f34 1"/>
              <a:gd name="f81" fmla="*/ f74 f34 1"/>
              <a:gd name="f82" fmla="*/ f76 f34 1"/>
              <a:gd name="f83" fmla="*/ f71 f34 1"/>
              <a:gd name="f84" fmla="*/ f72 f34 1"/>
              <a:gd name="f85" fmla="*/ f77 1 2"/>
              <a:gd name="f86" fmla="*/ f78 1 2"/>
              <a:gd name="f87" fmla="*/ f85 f34 1"/>
              <a:gd name="f88" fmla="*/ f86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81" y="f82"/>
              </a:cxn>
              <a:cxn ang="f32">
                <a:pos x="f79" y="f82"/>
              </a:cxn>
              <a:cxn ang="f33">
                <a:pos x="f79" y="f80"/>
              </a:cxn>
              <a:cxn ang="f33">
                <a:pos x="f83" y="f84"/>
              </a:cxn>
            </a:cxnLst>
            <a:rect l="f79" t="f80" r="f81" b="f82"/>
            <a:pathLst>
              <a:path>
                <a:moveTo>
                  <a:pt x="f41" y="f60"/>
                </a:moveTo>
                <a:arcTo wR="f54" hR="f55" stAng="f1" swAng="f2"/>
                <a:quadBezTo>
                  <a:pt x="f87" y="f41"/>
                  <a:pt x="f83" y="f84"/>
                </a:quadBezTo>
                <a:quadBezTo>
                  <a:pt x="f45" y="f88"/>
                  <a:pt x="f45" y="f60"/>
                </a:quadBezTo>
                <a:arcTo wR="f54" hR="f55" stAng="f7" swAng="f1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280;p38">
            <a:extLst>
              <a:ext uri="{FF2B5EF4-FFF2-40B4-BE49-F238E27FC236}">
                <a16:creationId xmlns:a16="http://schemas.microsoft.com/office/drawing/2014/main" id="{33A384C2-0B42-D96C-FC9F-867F258DB047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500936" y="1809058"/>
            <a:ext cx="3365066" cy="1875096"/>
          </a:xfrm>
        </p:spPr>
        <p:txBody>
          <a:bodyPr/>
          <a:lstStyle/>
          <a:p>
            <a:pPr lvl="0" algn="r" rtl="1"/>
            <a:r>
              <a:rPr lang="fa-IR" sz="4400" dirty="0">
                <a:cs typeface="B Nazanin" panose="00000700000000000000" pitchFamily="2" charset="-78"/>
              </a:rPr>
              <a:t>نیروهای ویژه</a:t>
            </a:r>
            <a:endParaRPr lang="es-PE" sz="4400" dirty="0">
              <a:cs typeface="B Nazanin" panose="00000700000000000000" pitchFamily="2" charset="-78"/>
            </a:endParaRPr>
          </a:p>
        </p:txBody>
      </p:sp>
      <p:sp>
        <p:nvSpPr>
          <p:cNvPr id="5" name="Google Shape;281;p38">
            <a:extLst>
              <a:ext uri="{FF2B5EF4-FFF2-40B4-BE49-F238E27FC236}">
                <a16:creationId xmlns:a16="http://schemas.microsoft.com/office/drawing/2014/main" id="{45209CDE-08B3-3682-D78C-11D9778BA0C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590245" y="4188930"/>
            <a:ext cx="3151916" cy="792601"/>
          </a:xfrm>
        </p:spPr>
        <p:txBody>
          <a:bodyPr/>
          <a:lstStyle/>
          <a:p>
            <a:pPr marL="0" lvl="0" indent="0" algn="r" rtl="1"/>
            <a:r>
              <a:rPr lang="fa-IR" sz="1400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6" name="Google Shape;282;p38">
            <a:extLst>
              <a:ext uri="{FF2B5EF4-FFF2-40B4-BE49-F238E27FC236}">
                <a16:creationId xmlns:a16="http://schemas.microsoft.com/office/drawing/2014/main" id="{91BC2244-B82D-D432-7652-EE3FEE0BCE5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35664" y="3607774"/>
            <a:ext cx="3285787" cy="677094"/>
          </a:xfrm>
        </p:spPr>
        <p:txBody>
          <a:bodyPr anchor="b"/>
          <a:lstStyle/>
          <a:p>
            <a:pPr lvl="0" algn="r" rtl="1"/>
            <a:r>
              <a:rPr lang="fa-IR" sz="3600" dirty="0">
                <a:cs typeface="B Nazanin" panose="00000700000000000000" pitchFamily="2" charset="-78"/>
              </a:rPr>
              <a:t>قالب پاورپوینت</a:t>
            </a:r>
            <a:endParaRPr lang="en-US" sz="3600" dirty="0">
              <a:cs typeface="B Nazanin" panose="00000700000000000000" pitchFamily="2" charset="-78"/>
            </a:endParaRPr>
          </a:p>
        </p:txBody>
      </p:sp>
      <p:sp>
        <p:nvSpPr>
          <p:cNvPr id="7" name="Freeform 51">
            <a:extLst>
              <a:ext uri="{FF2B5EF4-FFF2-40B4-BE49-F238E27FC236}">
                <a16:creationId xmlns:a16="http://schemas.microsoft.com/office/drawing/2014/main" id="{E30659D9-6F59-829C-34C8-D31AE2F049FB}"/>
              </a:ext>
            </a:extLst>
          </p:cNvPr>
          <p:cNvSpPr/>
          <p:nvPr/>
        </p:nvSpPr>
        <p:spPr>
          <a:xfrm>
            <a:off x="1151449" y="457200"/>
            <a:ext cx="2270126" cy="22621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3"/>
              <a:gd name="f7" fmla="val 332"/>
              <a:gd name="f8" fmla="val 176"/>
              <a:gd name="f9" fmla="val 290"/>
              <a:gd name="f10" fmla="val 304"/>
              <a:gd name="f11" fmla="val 318"/>
              <a:gd name="f12" fmla="val 170"/>
              <a:gd name="f13" fmla="val 165"/>
              <a:gd name="f14" fmla="val 159"/>
              <a:gd name="f15" fmla="val 321"/>
              <a:gd name="f16" fmla="val 158"/>
              <a:gd name="f17" fmla="val 310"/>
              <a:gd name="f18" fmla="val 299"/>
              <a:gd name="f19" fmla="val 291"/>
              <a:gd name="f20" fmla="val 157"/>
              <a:gd name="f21" fmla="val 289"/>
              <a:gd name="f22" fmla="val 149"/>
              <a:gd name="f23" fmla="val 288"/>
              <a:gd name="f24" fmla="val 116"/>
              <a:gd name="f25" fmla="val 283"/>
              <a:gd name="f26" fmla="val 89"/>
              <a:gd name="f27" fmla="val 266"/>
              <a:gd name="f28" fmla="val 69"/>
              <a:gd name="f29" fmla="val 239"/>
              <a:gd name="f30" fmla="val 56"/>
              <a:gd name="f31" fmla="val 222"/>
              <a:gd name="f32" fmla="val 48"/>
              <a:gd name="f33" fmla="val 203"/>
              <a:gd name="f34" fmla="val 46"/>
              <a:gd name="f35" fmla="val 181"/>
              <a:gd name="f36" fmla="val 43"/>
              <a:gd name="f37" fmla="val 175"/>
              <a:gd name="f38" fmla="val 39"/>
              <a:gd name="f39" fmla="val 29"/>
              <a:gd name="f40" fmla="val 19"/>
              <a:gd name="f41" fmla="val 174"/>
              <a:gd name="f42" fmla="val 9"/>
              <a:gd name="f43" fmla="val 3"/>
              <a:gd name="f44" fmla="val 2"/>
              <a:gd name="f45" fmla="val 167"/>
              <a:gd name="f46" fmla="val 164"/>
              <a:gd name="f47" fmla="val 161"/>
              <a:gd name="f48" fmla="val 1"/>
              <a:gd name="f49" fmla="val 14"/>
              <a:gd name="f50" fmla="val 26"/>
              <a:gd name="f51" fmla="val 38"/>
              <a:gd name="f52" fmla="val 45"/>
              <a:gd name="f53" fmla="val 155"/>
              <a:gd name="f54" fmla="val 151"/>
              <a:gd name="f55" fmla="val 52"/>
              <a:gd name="f56" fmla="val 98"/>
              <a:gd name="f57" fmla="val 95"/>
              <a:gd name="f58" fmla="val 49"/>
              <a:gd name="f59" fmla="val 15"/>
              <a:gd name="f60" fmla="val 28"/>
              <a:gd name="f61" fmla="val 42"/>
              <a:gd name="f62" fmla="val 243"/>
              <a:gd name="f63" fmla="val 280"/>
              <a:gd name="f64" fmla="val 91"/>
              <a:gd name="f65" fmla="val 305"/>
              <a:gd name="f66" fmla="val 319"/>
              <a:gd name="f67" fmla="val 163"/>
              <a:gd name="f68" fmla="val 169"/>
              <a:gd name="f69" fmla="val 322"/>
              <a:gd name="f70" fmla="val 311"/>
              <a:gd name="f71" fmla="val 300"/>
              <a:gd name="f72" fmla="val 293"/>
              <a:gd name="f73" fmla="val 183"/>
              <a:gd name="f74" fmla="val 282"/>
              <a:gd name="f75" fmla="val 238"/>
              <a:gd name="f76" fmla="val 240"/>
              <a:gd name="f77" fmla="val 279"/>
              <a:gd name="f78" fmla="val 186"/>
              <a:gd name="f79" fmla="val 271"/>
              <a:gd name="f80" fmla="val 272"/>
              <a:gd name="f81" fmla="val 113"/>
              <a:gd name="f82" fmla="val 227"/>
              <a:gd name="f83" fmla="val 62"/>
              <a:gd name="f84" fmla="val 177"/>
              <a:gd name="f85" fmla="val 63"/>
              <a:gd name="f86" fmla="val 75"/>
              <a:gd name="f87" fmla="val 87"/>
              <a:gd name="f88" fmla="val 100"/>
              <a:gd name="f89" fmla="val 208"/>
              <a:gd name="f90" fmla="val 107"/>
              <a:gd name="f91" fmla="val 228"/>
              <a:gd name="f92" fmla="val 125"/>
              <a:gd name="f93" fmla="val 234"/>
              <a:gd name="f94" fmla="val 247"/>
              <a:gd name="f95" fmla="val 259"/>
              <a:gd name="f96" fmla="val 246"/>
              <a:gd name="f97" fmla="val 205"/>
              <a:gd name="f98" fmla="val 210"/>
              <a:gd name="f99" fmla="val 225"/>
              <a:gd name="f100" fmla="val 231"/>
              <a:gd name="f101" fmla="val 178"/>
              <a:gd name="f102" fmla="val 235"/>
              <a:gd name="f103" fmla="val 270"/>
              <a:gd name="f104" fmla="val 268"/>
              <a:gd name="f105" fmla="val 217"/>
              <a:gd name="f106" fmla="val 102"/>
              <a:gd name="f107" fmla="val 108"/>
              <a:gd name="f108" fmla="val 127"/>
              <a:gd name="f109" fmla="val 110"/>
              <a:gd name="f110" fmla="val 153"/>
              <a:gd name="f111" fmla="val 101"/>
              <a:gd name="f112" fmla="val 99"/>
              <a:gd name="f113" fmla="val 86"/>
              <a:gd name="f114" fmla="val 74"/>
              <a:gd name="f115" fmla="val 64"/>
              <a:gd name="f116" fmla="val 65"/>
              <a:gd name="f117" fmla="val 111"/>
              <a:gd name="f118" fmla="val 76"/>
              <a:gd name="f119" fmla="val 67"/>
              <a:gd name="f120" fmla="val 114"/>
              <a:gd name="f121" fmla="val 258"/>
              <a:gd name="f122" fmla="val 236"/>
              <a:gd name="f123" fmla="val 131"/>
              <a:gd name="f124" fmla="val 224"/>
              <a:gd name="f125" fmla="val 115"/>
              <a:gd name="f126" fmla="val 211"/>
              <a:gd name="f127" fmla="val 106"/>
              <a:gd name="f128" fmla="val 189"/>
              <a:gd name="f129" fmla="val 104"/>
              <a:gd name="f130" fmla="val 185"/>
              <a:gd name="f131" fmla="val 103"/>
              <a:gd name="f132" fmla="val 80"/>
              <a:gd name="f133" fmla="val 70"/>
              <a:gd name="f134" fmla="val 68"/>
              <a:gd name="f135" fmla="val 66"/>
              <a:gd name="f136" fmla="val 215"/>
              <a:gd name="f137" fmla="val 136"/>
              <a:gd name="f138" fmla="val 196"/>
              <a:gd name="f139" fmla="val 122"/>
              <a:gd name="f140" fmla="val 119"/>
              <a:gd name="f141" fmla="val 132"/>
              <a:gd name="f142" fmla="val 144"/>
              <a:gd name="f143" fmla="val 190"/>
              <a:gd name="f144" fmla="val 202"/>
              <a:gd name="f145" fmla="val 212"/>
              <a:gd name="f146" fmla="val 194"/>
              <a:gd name="f147" fmla="val 213"/>
              <a:gd name="f148" fmla="val 193"/>
              <a:gd name="f149" fmla="val 214"/>
              <a:gd name="f150" fmla="val 188"/>
              <a:gd name="f151" fmla="val 200"/>
              <a:gd name="f152" fmla="val 137"/>
              <a:gd name="f153" fmla="val 140"/>
              <a:gd name="f154" fmla="val 134"/>
              <a:gd name="f155" fmla="val 145"/>
              <a:gd name="f156" fmla="val 123"/>
              <a:gd name="f157" fmla="val 143"/>
              <a:gd name="f158" fmla="val 199"/>
              <a:gd name="f159" fmla="val 187"/>
              <a:gd name="f160" fmla="val 133"/>
              <a:gd name="f161" fmla="+- 0 0 -90"/>
              <a:gd name="f162" fmla="*/ f3 1 333"/>
              <a:gd name="f163" fmla="*/ f4 1 332"/>
              <a:gd name="f164" fmla="val f5"/>
              <a:gd name="f165" fmla="val f6"/>
              <a:gd name="f166" fmla="val f7"/>
              <a:gd name="f167" fmla="*/ f161 f0 1"/>
              <a:gd name="f168" fmla="+- f166 0 f164"/>
              <a:gd name="f169" fmla="+- f165 0 f164"/>
              <a:gd name="f170" fmla="*/ f167 1 f2"/>
              <a:gd name="f171" fmla="*/ f169 1 333"/>
              <a:gd name="f172" fmla="*/ f168 1 332"/>
              <a:gd name="f173" fmla="*/ 176 f169 1"/>
              <a:gd name="f174" fmla="*/ 332 f168 1"/>
              <a:gd name="f175" fmla="*/ 159 f169 1"/>
              <a:gd name="f176" fmla="*/ 299 f168 1"/>
              <a:gd name="f177" fmla="*/ 69 f169 1"/>
              <a:gd name="f178" fmla="*/ 239 f168 1"/>
              <a:gd name="f179" fmla="*/ 39 f169 1"/>
              <a:gd name="f180" fmla="*/ 175 f168 1"/>
              <a:gd name="f181" fmla="*/ 2 f169 1"/>
              <a:gd name="f182" fmla="*/ 167 f168 1"/>
              <a:gd name="f183" fmla="*/ 38 f169 1"/>
              <a:gd name="f184" fmla="*/ 157 f168 1"/>
              <a:gd name="f185" fmla="*/ 158 f169 1"/>
              <a:gd name="f186" fmla="*/ 43 f168 1"/>
              <a:gd name="f187" fmla="*/ 0 f168 1"/>
              <a:gd name="f188" fmla="*/ 291 f169 1"/>
              <a:gd name="f189" fmla="*/ 333 f169 1"/>
              <a:gd name="f190" fmla="*/ 289 f169 1"/>
              <a:gd name="f191" fmla="*/ 183 f168 1"/>
              <a:gd name="f192" fmla="*/ 290 f168 1"/>
              <a:gd name="f193" fmla="*/ 177 f169 1"/>
              <a:gd name="f194" fmla="*/ 63 f168 1"/>
              <a:gd name="f195" fmla="*/ 234 f169 1"/>
              <a:gd name="f196" fmla="*/ 271 f169 1"/>
              <a:gd name="f197" fmla="*/ 180 f169 1"/>
              <a:gd name="f198" fmla="*/ 231 f168 1"/>
              <a:gd name="f199" fmla="*/ 270 f168 1"/>
              <a:gd name="f200" fmla="*/ 102 f169 1"/>
              <a:gd name="f201" fmla="*/ 98 f168 1"/>
              <a:gd name="f202" fmla="*/ 64 f169 1"/>
              <a:gd name="f203" fmla="*/ 63 f169 1"/>
              <a:gd name="f204" fmla="*/ 236 f168 1"/>
              <a:gd name="f205" fmla="*/ 106 f169 1"/>
              <a:gd name="f206" fmla="*/ 189 f168 1"/>
              <a:gd name="f207" fmla="*/ 70 f169 1"/>
              <a:gd name="f208" fmla="*/ 215 f169 1"/>
              <a:gd name="f209" fmla="*/ 212 f168 1"/>
              <a:gd name="f210" fmla="*/ 122 f169 1"/>
              <a:gd name="f211" fmla="*/ 176 f168 1"/>
              <a:gd name="f212" fmla="+- f170 0 f1"/>
              <a:gd name="f213" fmla="*/ f173 1 333"/>
              <a:gd name="f214" fmla="*/ f174 1 332"/>
              <a:gd name="f215" fmla="*/ f175 1 333"/>
              <a:gd name="f216" fmla="*/ f176 1 332"/>
              <a:gd name="f217" fmla="*/ f177 1 333"/>
              <a:gd name="f218" fmla="*/ f178 1 332"/>
              <a:gd name="f219" fmla="*/ f179 1 333"/>
              <a:gd name="f220" fmla="*/ f180 1 332"/>
              <a:gd name="f221" fmla="*/ f181 1 333"/>
              <a:gd name="f222" fmla="*/ f182 1 332"/>
              <a:gd name="f223" fmla="*/ f183 1 333"/>
              <a:gd name="f224" fmla="*/ f184 1 332"/>
              <a:gd name="f225" fmla="*/ f185 1 333"/>
              <a:gd name="f226" fmla="*/ f186 1 332"/>
              <a:gd name="f227" fmla="*/ f187 1 332"/>
              <a:gd name="f228" fmla="*/ f188 1 333"/>
              <a:gd name="f229" fmla="*/ f189 1 333"/>
              <a:gd name="f230" fmla="*/ f190 1 333"/>
              <a:gd name="f231" fmla="*/ f191 1 332"/>
              <a:gd name="f232" fmla="*/ f192 1 332"/>
              <a:gd name="f233" fmla="*/ f193 1 333"/>
              <a:gd name="f234" fmla="*/ f194 1 332"/>
              <a:gd name="f235" fmla="*/ f195 1 333"/>
              <a:gd name="f236" fmla="*/ f196 1 333"/>
              <a:gd name="f237" fmla="*/ f197 1 333"/>
              <a:gd name="f238" fmla="*/ f198 1 332"/>
              <a:gd name="f239" fmla="*/ f199 1 332"/>
              <a:gd name="f240" fmla="*/ f200 1 333"/>
              <a:gd name="f241" fmla="*/ f201 1 332"/>
              <a:gd name="f242" fmla="*/ f202 1 333"/>
              <a:gd name="f243" fmla="*/ f203 1 333"/>
              <a:gd name="f244" fmla="*/ f204 1 332"/>
              <a:gd name="f245" fmla="*/ f205 1 333"/>
              <a:gd name="f246" fmla="*/ f206 1 332"/>
              <a:gd name="f247" fmla="*/ f207 1 333"/>
              <a:gd name="f248" fmla="*/ f208 1 333"/>
              <a:gd name="f249" fmla="*/ f209 1 332"/>
              <a:gd name="f250" fmla="*/ f210 1 333"/>
              <a:gd name="f251" fmla="*/ f211 1 332"/>
              <a:gd name="f252" fmla="*/ 0 1 f171"/>
              <a:gd name="f253" fmla="*/ f165 1 f171"/>
              <a:gd name="f254" fmla="*/ 0 1 f172"/>
              <a:gd name="f255" fmla="*/ f166 1 f172"/>
              <a:gd name="f256" fmla="*/ f213 1 f171"/>
              <a:gd name="f257" fmla="*/ f214 1 f172"/>
              <a:gd name="f258" fmla="*/ f215 1 f171"/>
              <a:gd name="f259" fmla="*/ f216 1 f172"/>
              <a:gd name="f260" fmla="*/ f217 1 f171"/>
              <a:gd name="f261" fmla="*/ f218 1 f172"/>
              <a:gd name="f262" fmla="*/ f219 1 f171"/>
              <a:gd name="f263" fmla="*/ f220 1 f172"/>
              <a:gd name="f264" fmla="*/ f221 1 f171"/>
              <a:gd name="f265" fmla="*/ f222 1 f172"/>
              <a:gd name="f266" fmla="*/ f223 1 f171"/>
              <a:gd name="f267" fmla="*/ f224 1 f172"/>
              <a:gd name="f268" fmla="*/ f225 1 f171"/>
              <a:gd name="f269" fmla="*/ f226 1 f172"/>
              <a:gd name="f270" fmla="*/ f227 1 f172"/>
              <a:gd name="f271" fmla="*/ f228 1 f171"/>
              <a:gd name="f272" fmla="*/ f229 1 f171"/>
              <a:gd name="f273" fmla="*/ f230 1 f171"/>
              <a:gd name="f274" fmla="*/ f231 1 f172"/>
              <a:gd name="f275" fmla="*/ f232 1 f172"/>
              <a:gd name="f276" fmla="*/ f233 1 f171"/>
              <a:gd name="f277" fmla="*/ f234 1 f172"/>
              <a:gd name="f278" fmla="*/ f235 1 f171"/>
              <a:gd name="f279" fmla="*/ f236 1 f171"/>
              <a:gd name="f280" fmla="*/ f237 1 f171"/>
              <a:gd name="f281" fmla="*/ f238 1 f172"/>
              <a:gd name="f282" fmla="*/ f239 1 f172"/>
              <a:gd name="f283" fmla="*/ f240 1 f171"/>
              <a:gd name="f284" fmla="*/ f241 1 f172"/>
              <a:gd name="f285" fmla="*/ f242 1 f171"/>
              <a:gd name="f286" fmla="*/ f243 1 f171"/>
              <a:gd name="f287" fmla="*/ f244 1 f172"/>
              <a:gd name="f288" fmla="*/ f245 1 f171"/>
              <a:gd name="f289" fmla="*/ f246 1 f172"/>
              <a:gd name="f290" fmla="*/ f247 1 f171"/>
              <a:gd name="f291" fmla="*/ f248 1 f171"/>
              <a:gd name="f292" fmla="*/ f249 1 f172"/>
              <a:gd name="f293" fmla="*/ f250 1 f171"/>
              <a:gd name="f294" fmla="*/ f251 1 f172"/>
              <a:gd name="f295" fmla="*/ f252 f162 1"/>
              <a:gd name="f296" fmla="*/ f253 f162 1"/>
              <a:gd name="f297" fmla="*/ f255 f163 1"/>
              <a:gd name="f298" fmla="*/ f254 f163 1"/>
              <a:gd name="f299" fmla="*/ f256 f162 1"/>
              <a:gd name="f300" fmla="*/ f257 f163 1"/>
              <a:gd name="f301" fmla="*/ f258 f162 1"/>
              <a:gd name="f302" fmla="*/ f259 f163 1"/>
              <a:gd name="f303" fmla="*/ f260 f162 1"/>
              <a:gd name="f304" fmla="*/ f261 f163 1"/>
              <a:gd name="f305" fmla="*/ f262 f162 1"/>
              <a:gd name="f306" fmla="*/ f263 f163 1"/>
              <a:gd name="f307" fmla="*/ f264 f162 1"/>
              <a:gd name="f308" fmla="*/ f265 f163 1"/>
              <a:gd name="f309" fmla="*/ f266 f162 1"/>
              <a:gd name="f310" fmla="*/ f267 f163 1"/>
              <a:gd name="f311" fmla="*/ f268 f162 1"/>
              <a:gd name="f312" fmla="*/ f269 f163 1"/>
              <a:gd name="f313" fmla="*/ f270 f163 1"/>
              <a:gd name="f314" fmla="*/ f271 f162 1"/>
              <a:gd name="f315" fmla="*/ f272 f162 1"/>
              <a:gd name="f316" fmla="*/ f273 f162 1"/>
              <a:gd name="f317" fmla="*/ f274 f163 1"/>
              <a:gd name="f318" fmla="*/ f275 f163 1"/>
              <a:gd name="f319" fmla="*/ f276 f162 1"/>
              <a:gd name="f320" fmla="*/ f277 f163 1"/>
              <a:gd name="f321" fmla="*/ f278 f162 1"/>
              <a:gd name="f322" fmla="*/ f279 f162 1"/>
              <a:gd name="f323" fmla="*/ f280 f162 1"/>
              <a:gd name="f324" fmla="*/ f281 f163 1"/>
              <a:gd name="f325" fmla="*/ f282 f163 1"/>
              <a:gd name="f326" fmla="*/ f283 f162 1"/>
              <a:gd name="f327" fmla="*/ f284 f163 1"/>
              <a:gd name="f328" fmla="*/ f285 f162 1"/>
              <a:gd name="f329" fmla="*/ f286 f162 1"/>
              <a:gd name="f330" fmla="*/ f287 f163 1"/>
              <a:gd name="f331" fmla="*/ f288 f162 1"/>
              <a:gd name="f332" fmla="*/ f289 f163 1"/>
              <a:gd name="f333" fmla="*/ f290 f162 1"/>
              <a:gd name="f334" fmla="*/ f291 f162 1"/>
              <a:gd name="f335" fmla="*/ f292 f163 1"/>
              <a:gd name="f336" fmla="*/ f293 f162 1"/>
              <a:gd name="f337" fmla="*/ f294 f1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2">
                <a:pos x="f299" y="f300"/>
              </a:cxn>
              <a:cxn ang="f212">
                <a:pos x="f301" y="f302"/>
              </a:cxn>
              <a:cxn ang="f212">
                <a:pos x="f303" y="f304"/>
              </a:cxn>
              <a:cxn ang="f212">
                <a:pos x="f305" y="f306"/>
              </a:cxn>
              <a:cxn ang="f212">
                <a:pos x="f307" y="f308"/>
              </a:cxn>
              <a:cxn ang="f212">
                <a:pos x="f309" y="f310"/>
              </a:cxn>
              <a:cxn ang="f212">
                <a:pos x="f311" y="f312"/>
              </a:cxn>
              <a:cxn ang="f212">
                <a:pos x="f299" y="f313"/>
              </a:cxn>
              <a:cxn ang="f212">
                <a:pos x="f314" y="f310"/>
              </a:cxn>
              <a:cxn ang="f212">
                <a:pos x="f315" y="f306"/>
              </a:cxn>
              <a:cxn ang="f212">
                <a:pos x="f316" y="f317"/>
              </a:cxn>
              <a:cxn ang="f212">
                <a:pos x="f299" y="f318"/>
              </a:cxn>
              <a:cxn ang="f212">
                <a:pos x="f319" y="f320"/>
              </a:cxn>
              <a:cxn ang="f212">
                <a:pos x="f321" y="f310"/>
              </a:cxn>
              <a:cxn ang="f212">
                <a:pos x="f322" y="f306"/>
              </a:cxn>
              <a:cxn ang="f212">
                <a:pos x="f323" y="f324"/>
              </a:cxn>
              <a:cxn ang="f212">
                <a:pos x="f319" y="f325"/>
              </a:cxn>
              <a:cxn ang="f212">
                <a:pos x="f326" y="f310"/>
              </a:cxn>
              <a:cxn ang="f212">
                <a:pos x="f301" y="f327"/>
              </a:cxn>
              <a:cxn ang="f212">
                <a:pos x="f328" y="f310"/>
              </a:cxn>
              <a:cxn ang="f212">
                <a:pos x="f329" y="f306"/>
              </a:cxn>
              <a:cxn ang="f212">
                <a:pos x="f311" y="f330"/>
              </a:cxn>
              <a:cxn ang="f212">
                <a:pos x="f331" y="f332"/>
              </a:cxn>
              <a:cxn ang="f212">
                <a:pos x="f333" y="f306"/>
              </a:cxn>
              <a:cxn ang="f212">
                <a:pos x="f334" y="f310"/>
              </a:cxn>
              <a:cxn ang="f212">
                <a:pos x="f319" y="f310"/>
              </a:cxn>
              <a:cxn ang="f212">
                <a:pos x="f319" y="f335"/>
              </a:cxn>
              <a:cxn ang="f212">
                <a:pos x="f319" y="f306"/>
              </a:cxn>
              <a:cxn ang="f212">
                <a:pos x="f311" y="f310"/>
              </a:cxn>
              <a:cxn ang="f212">
                <a:pos x="f336" y="f310"/>
              </a:cxn>
              <a:cxn ang="f212">
                <a:pos x="f336" y="f337"/>
              </a:cxn>
              <a:cxn ang="f212">
                <a:pos x="f311" y="f337"/>
              </a:cxn>
            </a:cxnLst>
            <a:rect l="f295" t="f298" r="f296" b="f297"/>
            <a:pathLst>
              <a:path w="333" h="332">
                <a:moveTo>
                  <a:pt x="f8" y="f9"/>
                </a:moveTo>
                <a:cubicBezTo>
                  <a:pt x="f8" y="f10"/>
                  <a:pt x="f8" y="f11"/>
                  <a:pt x="f8" y="f7"/>
                </a:cubicBezTo>
                <a:cubicBezTo>
                  <a:pt x="f12" y="f7"/>
                  <a:pt x="f13" y="f7"/>
                  <a:pt x="f14" y="f7"/>
                </a:cubicBezTo>
                <a:cubicBezTo>
                  <a:pt x="f14" y="f15"/>
                  <a:pt x="f16" y="f17"/>
                  <a:pt x="f14" y="f18"/>
                </a:cubicBezTo>
                <a:cubicBezTo>
                  <a:pt x="f14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4" y="f8"/>
                  <a:pt x="f36" y="f37"/>
                  <a:pt x="f38" y="f37"/>
                </a:cubicBezTo>
                <a:cubicBezTo>
                  <a:pt x="f39" y="f37"/>
                  <a:pt x="f40" y="f41"/>
                  <a:pt x="f42" y="f37"/>
                </a:cubicBezTo>
                <a:cubicBezTo>
                  <a:pt x="f43" y="f37"/>
                  <a:pt x="f5" y="f41"/>
                  <a:pt x="f44" y="f45"/>
                </a:cubicBezTo>
                <a:cubicBezTo>
                  <a:pt x="f43" y="f46"/>
                  <a:pt x="f44" y="f47"/>
                  <a:pt x="f48" y="f20"/>
                </a:cubicBezTo>
                <a:cubicBezTo>
                  <a:pt x="f49" y="f20"/>
                  <a:pt x="f50" y="f20"/>
                  <a:pt x="f51" y="f20"/>
                </a:cubicBezTo>
                <a:cubicBezTo>
                  <a:pt x="f36" y="f20"/>
                  <a:pt x="f52" y="f53"/>
                  <a:pt x="f34" y="f54"/>
                </a:cubicBezTo>
                <a:cubicBezTo>
                  <a:pt x="f55" y="f56"/>
                  <a:pt x="f57" y="f58"/>
                  <a:pt x="f16" y="f36"/>
                </a:cubicBezTo>
                <a:cubicBezTo>
                  <a:pt x="f16" y="f39"/>
                  <a:pt x="f16" y="f59"/>
                  <a:pt x="f16" y="f5"/>
                </a:cubicBezTo>
                <a:cubicBezTo>
                  <a:pt x="f13" y="f5"/>
                  <a:pt x="f12" y="f5"/>
                  <a:pt x="f8" y="f5"/>
                </a:cubicBezTo>
                <a:cubicBezTo>
                  <a:pt x="f8" y="f59"/>
                  <a:pt x="f8" y="f60"/>
                  <a:pt x="f8" y="f61"/>
                </a:cubicBezTo>
                <a:cubicBezTo>
                  <a:pt x="f62" y="f55"/>
                  <a:pt x="f63" y="f64"/>
                  <a:pt x="f19" y="f20"/>
                </a:cubicBezTo>
                <a:cubicBezTo>
                  <a:pt x="f65" y="f20"/>
                  <a:pt x="f66" y="f20"/>
                  <a:pt x="f6" y="f20"/>
                </a:cubicBezTo>
                <a:cubicBezTo>
                  <a:pt x="f6" y="f67"/>
                  <a:pt x="f6" y="f68"/>
                  <a:pt x="f6" y="f37"/>
                </a:cubicBezTo>
                <a:cubicBezTo>
                  <a:pt x="f69" y="f37"/>
                  <a:pt x="f70" y="f37"/>
                  <a:pt x="f71" y="f37"/>
                </a:cubicBezTo>
                <a:cubicBezTo>
                  <a:pt x="f72" y="f37"/>
                  <a:pt x="f19" y="f8"/>
                  <a:pt x="f21" y="f73"/>
                </a:cubicBezTo>
                <a:cubicBezTo>
                  <a:pt x="f74" y="f75"/>
                  <a:pt x="f76" y="f77"/>
                  <a:pt x="f78" y="f23"/>
                </a:cubicBezTo>
                <a:cubicBezTo>
                  <a:pt x="f73" y="f23"/>
                  <a:pt x="f2" y="f21"/>
                  <a:pt x="f8" y="f9"/>
                </a:cubicBezTo>
                <a:close/>
                <a:moveTo>
                  <a:pt x="f79" y="f20"/>
                </a:moveTo>
                <a:cubicBezTo>
                  <a:pt x="f80" y="f81"/>
                  <a:pt x="f82" y="f83"/>
                  <a:pt x="f84" y="f85"/>
                </a:cubicBezTo>
                <a:cubicBezTo>
                  <a:pt x="f84" y="f86"/>
                  <a:pt x="f84" y="f87"/>
                  <a:pt x="f84" y="f88"/>
                </a:cubicBezTo>
                <a:cubicBezTo>
                  <a:pt x="f89" y="f90"/>
                  <a:pt x="f91" y="f92"/>
                  <a:pt x="f93" y="f20"/>
                </a:cubicBezTo>
                <a:cubicBezTo>
                  <a:pt x="f94" y="f20"/>
                  <a:pt x="f95" y="f20"/>
                  <a:pt x="f79" y="f20"/>
                </a:cubicBezTo>
                <a:close/>
                <a:moveTo>
                  <a:pt x="f79" y="f37"/>
                </a:moveTo>
                <a:cubicBezTo>
                  <a:pt x="f95" y="f37"/>
                  <a:pt x="f96" y="f37"/>
                  <a:pt x="f93" y="f37"/>
                </a:cubicBezTo>
                <a:cubicBezTo>
                  <a:pt x="f82" y="f97"/>
                  <a:pt x="f98" y="f99"/>
                  <a:pt x="f2" y="f100"/>
                </a:cubicBezTo>
                <a:cubicBezTo>
                  <a:pt x="f101" y="f100"/>
                  <a:pt x="f84" y="f93"/>
                  <a:pt x="f84" y="f102"/>
                </a:cubicBezTo>
                <a:cubicBezTo>
                  <a:pt x="f8" y="f94"/>
                  <a:pt x="f84" y="f95"/>
                  <a:pt x="f84" y="f103"/>
                </a:cubicBezTo>
                <a:cubicBezTo>
                  <a:pt x="f100" y="f104"/>
                  <a:pt x="f80" y="f105"/>
                  <a:pt x="f79" y="f37"/>
                </a:cubicBezTo>
                <a:close/>
                <a:moveTo>
                  <a:pt x="f106" y="f20"/>
                </a:moveTo>
                <a:cubicBezTo>
                  <a:pt x="f107" y="f108"/>
                  <a:pt x="f92" y="f109"/>
                  <a:pt x="f110" y="f106"/>
                </a:cubicBezTo>
                <a:cubicBezTo>
                  <a:pt x="f53" y="f111"/>
                  <a:pt x="f14" y="f112"/>
                  <a:pt x="f14" y="f56"/>
                </a:cubicBezTo>
                <a:cubicBezTo>
                  <a:pt x="f14" y="f113"/>
                  <a:pt x="f14" y="f114"/>
                  <a:pt x="f14" y="f83"/>
                </a:cubicBezTo>
                <a:cubicBezTo>
                  <a:pt x="f90" y="f115"/>
                  <a:pt x="f116" y="f117"/>
                  <a:pt x="f115" y="f20"/>
                </a:cubicBezTo>
                <a:cubicBezTo>
                  <a:pt x="f118" y="f20"/>
                  <a:pt x="f26" y="f20"/>
                  <a:pt x="f106" y="f20"/>
                </a:cubicBezTo>
                <a:close/>
                <a:moveTo>
                  <a:pt x="f85" y="f37"/>
                </a:moveTo>
                <a:cubicBezTo>
                  <a:pt x="f119" y="f91"/>
                  <a:pt x="f120" y="f103"/>
                  <a:pt x="f14" y="f103"/>
                </a:cubicBezTo>
                <a:cubicBezTo>
                  <a:pt x="f14" y="f121"/>
                  <a:pt x="f14" y="f94"/>
                  <a:pt x="f16" y="f122"/>
                </a:cubicBezTo>
                <a:cubicBezTo>
                  <a:pt x="f16" y="f93"/>
                  <a:pt x="f53" y="f100"/>
                  <a:pt x="f110" y="f100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2"/>
                  <a:pt x="f111" y="f37"/>
                </a:cubicBezTo>
                <a:cubicBezTo>
                  <a:pt x="f64" y="f37"/>
                  <a:pt x="f132" y="f37"/>
                  <a:pt x="f133" y="f37"/>
                </a:cubicBezTo>
                <a:cubicBezTo>
                  <a:pt x="f134" y="f37"/>
                  <a:pt x="f135" y="f37"/>
                  <a:pt x="f85" y="f37"/>
                </a:cubicBezTo>
                <a:close/>
                <a:moveTo>
                  <a:pt x="f136" y="f20"/>
                </a:moveTo>
                <a:cubicBezTo>
                  <a:pt x="f98" y="f137"/>
                  <a:pt x="f138" y="f139"/>
                  <a:pt x="f84" y="f140"/>
                </a:cubicBezTo>
                <a:cubicBezTo>
                  <a:pt x="f84" y="f141"/>
                  <a:pt x="f84" y="f142"/>
                  <a:pt x="f84" y="f20"/>
                </a:cubicBezTo>
                <a:cubicBezTo>
                  <a:pt x="f143" y="f20"/>
                  <a:pt x="f144" y="f20"/>
                  <a:pt x="f136" y="f20"/>
                </a:cubicBezTo>
                <a:close/>
                <a:moveTo>
                  <a:pt x="f84" y="f145"/>
                </a:moveTo>
                <a:cubicBezTo>
                  <a:pt x="f146" y="f145"/>
                  <a:pt x="f147" y="f148"/>
                  <a:pt x="f149" y="f37"/>
                </a:cubicBezTo>
                <a:cubicBezTo>
                  <a:pt x="f144" y="f37"/>
                  <a:pt x="f143" y="f37"/>
                  <a:pt x="f84" y="f37"/>
                </a:cubicBezTo>
                <a:cubicBezTo>
                  <a:pt x="f84" y="f150"/>
                  <a:pt x="f84" y="f151"/>
                  <a:pt x="f84" y="f145"/>
                </a:cubicBezTo>
                <a:close/>
                <a:moveTo>
                  <a:pt x="f16" y="f20"/>
                </a:moveTo>
                <a:cubicBezTo>
                  <a:pt x="f16" y="f142"/>
                  <a:pt x="f16" y="f123"/>
                  <a:pt x="f16" y="f140"/>
                </a:cubicBezTo>
                <a:cubicBezTo>
                  <a:pt x="f152" y="f92"/>
                  <a:pt x="f139" y="f153"/>
                  <a:pt x="f139" y="f20"/>
                </a:cubicBezTo>
                <a:cubicBezTo>
                  <a:pt x="f154" y="f20"/>
                  <a:pt x="f155" y="f20"/>
                  <a:pt x="f16" y="f20"/>
                </a:cubicBezTo>
                <a:close/>
                <a:moveTo>
                  <a:pt x="f139" y="f8"/>
                </a:moveTo>
                <a:cubicBezTo>
                  <a:pt x="f156" y="f146"/>
                  <a:pt x="f157" y="f147"/>
                  <a:pt x="f16" y="f126"/>
                </a:cubicBezTo>
                <a:cubicBezTo>
                  <a:pt x="f16" y="f158"/>
                  <a:pt x="f16" y="f159"/>
                  <a:pt x="f16" y="f8"/>
                </a:cubicBezTo>
                <a:cubicBezTo>
                  <a:pt x="f155" y="f8"/>
                  <a:pt x="f160" y="f8"/>
                  <a:pt x="f139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8262F5C-DDFA-4EC0-76A8-201BD71B8DC4}"/>
              </a:ext>
            </a:extLst>
          </p:cNvPr>
          <p:cNvGrpSpPr/>
          <p:nvPr/>
        </p:nvGrpSpPr>
        <p:grpSpPr>
          <a:xfrm>
            <a:off x="9152" y="0"/>
            <a:ext cx="581092" cy="5143499"/>
            <a:chOff x="9152" y="0"/>
            <a:chExt cx="581092" cy="5143499"/>
          </a:xfrm>
        </p:grpSpPr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8EEB101C-4FA4-0A52-75E9-3504C1E1402C}"/>
                </a:ext>
              </a:extLst>
            </p:cNvPr>
            <p:cNvGrpSpPr/>
            <p:nvPr/>
          </p:nvGrpSpPr>
          <p:grpSpPr>
            <a:xfrm>
              <a:off x="9152" y="4841346"/>
              <a:ext cx="571061" cy="302153"/>
              <a:chOff x="9152" y="4841346"/>
              <a:chExt cx="571061" cy="302153"/>
            </a:xfrm>
          </p:grpSpPr>
          <p:sp>
            <p:nvSpPr>
              <p:cNvPr id="11" name="Freeform 14">
                <a:extLst>
                  <a:ext uri="{FF2B5EF4-FFF2-40B4-BE49-F238E27FC236}">
                    <a16:creationId xmlns:a16="http://schemas.microsoft.com/office/drawing/2014/main" id="{C63F8A97-0AC4-DB1A-505B-A01B38B6ACBB}"/>
                  </a:ext>
                </a:extLst>
              </p:cNvPr>
              <p:cNvSpPr/>
              <p:nvPr/>
            </p:nvSpPr>
            <p:spPr>
              <a:xfrm rot="5400013">
                <a:off x="315344" y="4878630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reeform 15">
                <a:extLst>
                  <a:ext uri="{FF2B5EF4-FFF2-40B4-BE49-F238E27FC236}">
                    <a16:creationId xmlns:a16="http://schemas.microsoft.com/office/drawing/2014/main" id="{E048511B-02DD-C917-79F0-4D0F39A95C66}"/>
                  </a:ext>
                </a:extLst>
              </p:cNvPr>
              <p:cNvSpPr/>
              <p:nvPr/>
            </p:nvSpPr>
            <p:spPr>
              <a:xfrm rot="5400013">
                <a:off x="315344" y="463647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Freeform 16">
                <a:extLst>
                  <a:ext uri="{FF2B5EF4-FFF2-40B4-BE49-F238E27FC236}">
                    <a16:creationId xmlns:a16="http://schemas.microsoft.com/office/drawing/2014/main" id="{B5A64B5F-7705-FF19-B021-267512FF21DF}"/>
                  </a:ext>
                </a:extLst>
              </p:cNvPr>
              <p:cNvSpPr/>
              <p:nvPr/>
            </p:nvSpPr>
            <p:spPr>
              <a:xfrm rot="5400013">
                <a:off x="314813" y="4718794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reeform 17">
                <a:extLst>
                  <a:ext uri="{FF2B5EF4-FFF2-40B4-BE49-F238E27FC236}">
                    <a16:creationId xmlns:a16="http://schemas.microsoft.com/office/drawing/2014/main" id="{CCD201B0-3FFA-F856-5F98-0720DF79B2F3}"/>
                  </a:ext>
                </a:extLst>
              </p:cNvPr>
              <p:cNvSpPr/>
              <p:nvPr/>
            </p:nvSpPr>
            <p:spPr>
              <a:xfrm rot="5400013">
                <a:off x="314013" y="4799777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Freeform 18">
                <a:extLst>
                  <a:ext uri="{FF2B5EF4-FFF2-40B4-BE49-F238E27FC236}">
                    <a16:creationId xmlns:a16="http://schemas.microsoft.com/office/drawing/2014/main" id="{5784AD25-A95A-2772-9F75-7A452E80EB8D}"/>
                  </a:ext>
                </a:extLst>
              </p:cNvPr>
              <p:cNvSpPr/>
              <p:nvPr/>
            </p:nvSpPr>
            <p:spPr>
              <a:xfrm rot="5400013">
                <a:off x="10345" y="492192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Freeform 19">
                <a:extLst>
                  <a:ext uri="{FF2B5EF4-FFF2-40B4-BE49-F238E27FC236}">
                    <a16:creationId xmlns:a16="http://schemas.microsoft.com/office/drawing/2014/main" id="{3A015FD5-66E4-B363-8BD4-E5F191CD097A}"/>
                  </a:ext>
                </a:extLst>
              </p:cNvPr>
              <p:cNvSpPr/>
              <p:nvPr/>
            </p:nvSpPr>
            <p:spPr>
              <a:xfrm rot="5400013">
                <a:off x="10080" y="5003446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Freeform 20">
                <a:extLst>
                  <a:ext uri="{FF2B5EF4-FFF2-40B4-BE49-F238E27FC236}">
                    <a16:creationId xmlns:a16="http://schemas.microsoft.com/office/drawing/2014/main" id="{59414EE6-7945-0BE6-85C7-060120330F55}"/>
                  </a:ext>
                </a:extLst>
              </p:cNvPr>
              <p:cNvSpPr/>
              <p:nvPr/>
            </p:nvSpPr>
            <p:spPr>
              <a:xfrm rot="5400013">
                <a:off x="10345" y="5083895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Freeform 21">
                <a:extLst>
                  <a:ext uri="{FF2B5EF4-FFF2-40B4-BE49-F238E27FC236}">
                    <a16:creationId xmlns:a16="http://schemas.microsoft.com/office/drawing/2014/main" id="{B3B6EEB1-9C31-C679-E6CC-1D9A42AC84D8}"/>
                  </a:ext>
                </a:extLst>
              </p:cNvPr>
              <p:cNvSpPr/>
              <p:nvPr/>
            </p:nvSpPr>
            <p:spPr>
              <a:xfrm rot="5400013">
                <a:off x="10080" y="484147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" name="Grupo 10">
              <a:extLst>
                <a:ext uri="{FF2B5EF4-FFF2-40B4-BE49-F238E27FC236}">
                  <a16:creationId xmlns:a16="http://schemas.microsoft.com/office/drawing/2014/main" id="{C4C278A4-8F9F-F330-6F08-1823AE0E4984}"/>
                </a:ext>
              </a:extLst>
            </p:cNvPr>
            <p:cNvGrpSpPr/>
            <p:nvPr/>
          </p:nvGrpSpPr>
          <p:grpSpPr>
            <a:xfrm>
              <a:off x="9152" y="4520080"/>
              <a:ext cx="571061" cy="302145"/>
              <a:chOff x="9152" y="4520080"/>
              <a:chExt cx="571061" cy="302145"/>
            </a:xfrm>
          </p:grpSpPr>
          <p:sp>
            <p:nvSpPr>
              <p:cNvPr id="20" name="Freeform 14">
                <a:extLst>
                  <a:ext uri="{FF2B5EF4-FFF2-40B4-BE49-F238E27FC236}">
                    <a16:creationId xmlns:a16="http://schemas.microsoft.com/office/drawing/2014/main" id="{F983A4D0-F09B-1F58-6CB5-C8C4E31262A0}"/>
                  </a:ext>
                </a:extLst>
              </p:cNvPr>
              <p:cNvSpPr/>
              <p:nvPr/>
            </p:nvSpPr>
            <p:spPr>
              <a:xfrm rot="5400013">
                <a:off x="315344" y="4557356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15">
                <a:extLst>
                  <a:ext uri="{FF2B5EF4-FFF2-40B4-BE49-F238E27FC236}">
                    <a16:creationId xmlns:a16="http://schemas.microsoft.com/office/drawing/2014/main" id="{522BC5D9-A585-3B8D-5D86-F8141E1F6CAF}"/>
                  </a:ext>
                </a:extLst>
              </p:cNvPr>
              <p:cNvSpPr/>
              <p:nvPr/>
            </p:nvSpPr>
            <p:spPr>
              <a:xfrm rot="5400013">
                <a:off x="315344" y="4315213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16">
                <a:extLst>
                  <a:ext uri="{FF2B5EF4-FFF2-40B4-BE49-F238E27FC236}">
                    <a16:creationId xmlns:a16="http://schemas.microsoft.com/office/drawing/2014/main" id="{C6092DFD-50CE-9A1B-1160-A1A0AE52ADA3}"/>
                  </a:ext>
                </a:extLst>
              </p:cNvPr>
              <p:cNvSpPr/>
              <p:nvPr/>
            </p:nvSpPr>
            <p:spPr>
              <a:xfrm rot="5400013">
                <a:off x="314813" y="4397519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17">
                <a:extLst>
                  <a:ext uri="{FF2B5EF4-FFF2-40B4-BE49-F238E27FC236}">
                    <a16:creationId xmlns:a16="http://schemas.microsoft.com/office/drawing/2014/main" id="{D6816574-2EBF-85A4-F072-D627E4EBB032}"/>
                  </a:ext>
                </a:extLst>
              </p:cNvPr>
              <p:cNvSpPr/>
              <p:nvPr/>
            </p:nvSpPr>
            <p:spPr>
              <a:xfrm rot="5400013">
                <a:off x="314013" y="4478503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18">
                <a:extLst>
                  <a:ext uri="{FF2B5EF4-FFF2-40B4-BE49-F238E27FC236}">
                    <a16:creationId xmlns:a16="http://schemas.microsoft.com/office/drawing/2014/main" id="{E01C69DA-B0F7-E9A7-1E6A-683AA71FEF88}"/>
                  </a:ext>
                </a:extLst>
              </p:cNvPr>
              <p:cNvSpPr/>
              <p:nvPr/>
            </p:nvSpPr>
            <p:spPr>
              <a:xfrm rot="5400013">
                <a:off x="10345" y="4600662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 19">
                <a:extLst>
                  <a:ext uri="{FF2B5EF4-FFF2-40B4-BE49-F238E27FC236}">
                    <a16:creationId xmlns:a16="http://schemas.microsoft.com/office/drawing/2014/main" id="{AFE23C56-734F-E44E-0AC8-AD2A11F4E580}"/>
                  </a:ext>
                </a:extLst>
              </p:cNvPr>
              <p:cNvSpPr/>
              <p:nvPr/>
            </p:nvSpPr>
            <p:spPr>
              <a:xfrm rot="5400013">
                <a:off x="10080" y="468217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20">
                <a:extLst>
                  <a:ext uri="{FF2B5EF4-FFF2-40B4-BE49-F238E27FC236}">
                    <a16:creationId xmlns:a16="http://schemas.microsoft.com/office/drawing/2014/main" id="{14BC7585-C1E0-4F05-7BD4-DDBF95EF7078}"/>
                  </a:ext>
                </a:extLst>
              </p:cNvPr>
              <p:cNvSpPr/>
              <p:nvPr/>
            </p:nvSpPr>
            <p:spPr>
              <a:xfrm rot="5400013">
                <a:off x="10345" y="4762620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21">
                <a:extLst>
                  <a:ext uri="{FF2B5EF4-FFF2-40B4-BE49-F238E27FC236}">
                    <a16:creationId xmlns:a16="http://schemas.microsoft.com/office/drawing/2014/main" id="{1FE4F02D-37B7-6262-4284-74E67C4B3F5C}"/>
                  </a:ext>
                </a:extLst>
              </p:cNvPr>
              <p:cNvSpPr/>
              <p:nvPr/>
            </p:nvSpPr>
            <p:spPr>
              <a:xfrm rot="5400013">
                <a:off x="10080" y="4520213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8" name="Grupo 11">
              <a:extLst>
                <a:ext uri="{FF2B5EF4-FFF2-40B4-BE49-F238E27FC236}">
                  <a16:creationId xmlns:a16="http://schemas.microsoft.com/office/drawing/2014/main" id="{5C88CC16-6F5E-2FDF-217F-C1DDF5A785F2}"/>
                </a:ext>
              </a:extLst>
            </p:cNvPr>
            <p:cNvGrpSpPr/>
            <p:nvPr/>
          </p:nvGrpSpPr>
          <p:grpSpPr>
            <a:xfrm>
              <a:off x="9152" y="4195093"/>
              <a:ext cx="571061" cy="302145"/>
              <a:chOff x="9152" y="4195093"/>
              <a:chExt cx="571061" cy="302145"/>
            </a:xfrm>
          </p:grpSpPr>
          <p:sp>
            <p:nvSpPr>
              <p:cNvPr id="29" name="Freeform 14">
                <a:extLst>
                  <a:ext uri="{FF2B5EF4-FFF2-40B4-BE49-F238E27FC236}">
                    <a16:creationId xmlns:a16="http://schemas.microsoft.com/office/drawing/2014/main" id="{CC209314-2FC3-228A-6D25-178AD6F178ED}"/>
                  </a:ext>
                </a:extLst>
              </p:cNvPr>
              <p:cNvSpPr/>
              <p:nvPr/>
            </p:nvSpPr>
            <p:spPr>
              <a:xfrm rot="5400013">
                <a:off x="315344" y="423236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15">
                <a:extLst>
                  <a:ext uri="{FF2B5EF4-FFF2-40B4-BE49-F238E27FC236}">
                    <a16:creationId xmlns:a16="http://schemas.microsoft.com/office/drawing/2014/main" id="{FB85F685-E862-87B1-B80B-2271A11B31F1}"/>
                  </a:ext>
                </a:extLst>
              </p:cNvPr>
              <p:cNvSpPr/>
              <p:nvPr/>
            </p:nvSpPr>
            <p:spPr>
              <a:xfrm rot="5400013">
                <a:off x="315344" y="3990226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16">
                <a:extLst>
                  <a:ext uri="{FF2B5EF4-FFF2-40B4-BE49-F238E27FC236}">
                    <a16:creationId xmlns:a16="http://schemas.microsoft.com/office/drawing/2014/main" id="{D39DCCCA-131A-53F5-6C38-79305C0A8039}"/>
                  </a:ext>
                </a:extLst>
              </p:cNvPr>
              <p:cNvSpPr/>
              <p:nvPr/>
            </p:nvSpPr>
            <p:spPr>
              <a:xfrm rot="5400013">
                <a:off x="314813" y="4072533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17">
                <a:extLst>
                  <a:ext uri="{FF2B5EF4-FFF2-40B4-BE49-F238E27FC236}">
                    <a16:creationId xmlns:a16="http://schemas.microsoft.com/office/drawing/2014/main" id="{37F2A46B-4730-79DD-4E73-8D2B1506FCEB}"/>
                  </a:ext>
                </a:extLst>
              </p:cNvPr>
              <p:cNvSpPr/>
              <p:nvPr/>
            </p:nvSpPr>
            <p:spPr>
              <a:xfrm rot="5400013">
                <a:off x="314013" y="4153525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18">
                <a:extLst>
                  <a:ext uri="{FF2B5EF4-FFF2-40B4-BE49-F238E27FC236}">
                    <a16:creationId xmlns:a16="http://schemas.microsoft.com/office/drawing/2014/main" id="{634919B2-AECB-7D7B-4CE6-7B3EAF2DCB1C}"/>
                  </a:ext>
                </a:extLst>
              </p:cNvPr>
              <p:cNvSpPr/>
              <p:nvPr/>
            </p:nvSpPr>
            <p:spPr>
              <a:xfrm rot="5400013">
                <a:off x="10345" y="4275675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 19">
                <a:extLst>
                  <a:ext uri="{FF2B5EF4-FFF2-40B4-BE49-F238E27FC236}">
                    <a16:creationId xmlns:a16="http://schemas.microsoft.com/office/drawing/2014/main" id="{35985298-7474-627C-3BAE-9E1C11B27824}"/>
                  </a:ext>
                </a:extLst>
              </p:cNvPr>
              <p:cNvSpPr/>
              <p:nvPr/>
            </p:nvSpPr>
            <p:spPr>
              <a:xfrm rot="5400013">
                <a:off x="10080" y="4357184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20">
                <a:extLst>
                  <a:ext uri="{FF2B5EF4-FFF2-40B4-BE49-F238E27FC236}">
                    <a16:creationId xmlns:a16="http://schemas.microsoft.com/office/drawing/2014/main" id="{7C919B12-0770-EB7D-4DB3-56BCD09D28A8}"/>
                  </a:ext>
                </a:extLst>
              </p:cNvPr>
              <p:cNvSpPr/>
              <p:nvPr/>
            </p:nvSpPr>
            <p:spPr>
              <a:xfrm rot="5400013">
                <a:off x="10345" y="4437633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21">
                <a:extLst>
                  <a:ext uri="{FF2B5EF4-FFF2-40B4-BE49-F238E27FC236}">
                    <a16:creationId xmlns:a16="http://schemas.microsoft.com/office/drawing/2014/main" id="{5C8B2314-AB5F-9C70-A753-15B805B3ABA0}"/>
                  </a:ext>
                </a:extLst>
              </p:cNvPr>
              <p:cNvSpPr/>
              <p:nvPr/>
            </p:nvSpPr>
            <p:spPr>
              <a:xfrm rot="5400013">
                <a:off x="10080" y="4195226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7" name="Grupo 12">
              <a:extLst>
                <a:ext uri="{FF2B5EF4-FFF2-40B4-BE49-F238E27FC236}">
                  <a16:creationId xmlns:a16="http://schemas.microsoft.com/office/drawing/2014/main" id="{42705504-2061-B6A9-8E86-2A3269C95BDC}"/>
                </a:ext>
              </a:extLst>
            </p:cNvPr>
            <p:cNvGrpSpPr/>
            <p:nvPr/>
          </p:nvGrpSpPr>
          <p:grpSpPr>
            <a:xfrm>
              <a:off x="17611" y="3869046"/>
              <a:ext cx="571060" cy="302144"/>
              <a:chOff x="17611" y="3869046"/>
              <a:chExt cx="571060" cy="302144"/>
            </a:xfrm>
          </p:grpSpPr>
          <p:sp>
            <p:nvSpPr>
              <p:cNvPr id="38" name="Freeform 14">
                <a:extLst>
                  <a:ext uri="{FF2B5EF4-FFF2-40B4-BE49-F238E27FC236}">
                    <a16:creationId xmlns:a16="http://schemas.microsoft.com/office/drawing/2014/main" id="{694DB8B2-1C54-E945-10C6-437532C87B26}"/>
                  </a:ext>
                </a:extLst>
              </p:cNvPr>
              <p:cNvSpPr/>
              <p:nvPr/>
            </p:nvSpPr>
            <p:spPr>
              <a:xfrm rot="5400013">
                <a:off x="323802" y="3906321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15">
                <a:extLst>
                  <a:ext uri="{FF2B5EF4-FFF2-40B4-BE49-F238E27FC236}">
                    <a16:creationId xmlns:a16="http://schemas.microsoft.com/office/drawing/2014/main" id="{296CF2E2-DC4B-B0FE-C076-B1B7A9CF7A12}"/>
                  </a:ext>
                </a:extLst>
              </p:cNvPr>
              <p:cNvSpPr/>
              <p:nvPr/>
            </p:nvSpPr>
            <p:spPr>
              <a:xfrm rot="5400013">
                <a:off x="323802" y="366417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16">
                <a:extLst>
                  <a:ext uri="{FF2B5EF4-FFF2-40B4-BE49-F238E27FC236}">
                    <a16:creationId xmlns:a16="http://schemas.microsoft.com/office/drawing/2014/main" id="{049D782F-9799-41EA-2504-26CFDB322F34}"/>
                  </a:ext>
                </a:extLst>
              </p:cNvPr>
              <p:cNvSpPr/>
              <p:nvPr/>
            </p:nvSpPr>
            <p:spPr>
              <a:xfrm rot="5400013">
                <a:off x="323271" y="3746485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17">
                <a:extLst>
                  <a:ext uri="{FF2B5EF4-FFF2-40B4-BE49-F238E27FC236}">
                    <a16:creationId xmlns:a16="http://schemas.microsoft.com/office/drawing/2014/main" id="{64446061-D1C4-E878-4034-306362F2C44F}"/>
                  </a:ext>
                </a:extLst>
              </p:cNvPr>
              <p:cNvSpPr/>
              <p:nvPr/>
            </p:nvSpPr>
            <p:spPr>
              <a:xfrm rot="5400013">
                <a:off x="322471" y="3827468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18">
                <a:extLst>
                  <a:ext uri="{FF2B5EF4-FFF2-40B4-BE49-F238E27FC236}">
                    <a16:creationId xmlns:a16="http://schemas.microsoft.com/office/drawing/2014/main" id="{1631D0A0-7CED-C538-DE65-4A025E548D33}"/>
                  </a:ext>
                </a:extLst>
              </p:cNvPr>
              <p:cNvSpPr/>
              <p:nvPr/>
            </p:nvSpPr>
            <p:spPr>
              <a:xfrm rot="5400013">
                <a:off x="18804" y="394962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19">
                <a:extLst>
                  <a:ext uri="{FF2B5EF4-FFF2-40B4-BE49-F238E27FC236}">
                    <a16:creationId xmlns:a16="http://schemas.microsoft.com/office/drawing/2014/main" id="{E1093183-D6EA-EBFA-E529-142BE8E0A523}"/>
                  </a:ext>
                </a:extLst>
              </p:cNvPr>
              <p:cNvSpPr/>
              <p:nvPr/>
            </p:nvSpPr>
            <p:spPr>
              <a:xfrm rot="5400013">
                <a:off x="18539" y="4031137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20">
                <a:extLst>
                  <a:ext uri="{FF2B5EF4-FFF2-40B4-BE49-F238E27FC236}">
                    <a16:creationId xmlns:a16="http://schemas.microsoft.com/office/drawing/2014/main" id="{3D33C280-7A2A-7243-0BA4-32657E32D224}"/>
                  </a:ext>
                </a:extLst>
              </p:cNvPr>
              <p:cNvSpPr/>
              <p:nvPr/>
            </p:nvSpPr>
            <p:spPr>
              <a:xfrm rot="5400013">
                <a:off x="18804" y="411158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21">
                <a:extLst>
                  <a:ext uri="{FF2B5EF4-FFF2-40B4-BE49-F238E27FC236}">
                    <a16:creationId xmlns:a16="http://schemas.microsoft.com/office/drawing/2014/main" id="{340BB09D-8DB6-8F44-A018-0F3A113CC97F}"/>
                  </a:ext>
                </a:extLst>
              </p:cNvPr>
              <p:cNvSpPr/>
              <p:nvPr/>
            </p:nvSpPr>
            <p:spPr>
              <a:xfrm rot="5400013">
                <a:off x="18539" y="386917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rupo 13">
              <a:extLst>
                <a:ext uri="{FF2B5EF4-FFF2-40B4-BE49-F238E27FC236}">
                  <a16:creationId xmlns:a16="http://schemas.microsoft.com/office/drawing/2014/main" id="{F59661CD-BA96-54F1-87F9-629BC30E7ABE}"/>
                </a:ext>
              </a:extLst>
            </p:cNvPr>
            <p:cNvGrpSpPr/>
            <p:nvPr/>
          </p:nvGrpSpPr>
          <p:grpSpPr>
            <a:xfrm>
              <a:off x="17611" y="3547771"/>
              <a:ext cx="571060" cy="302154"/>
              <a:chOff x="17611" y="3547771"/>
              <a:chExt cx="571060" cy="302154"/>
            </a:xfrm>
          </p:grpSpPr>
          <p:sp>
            <p:nvSpPr>
              <p:cNvPr id="47" name="Freeform 14">
                <a:extLst>
                  <a:ext uri="{FF2B5EF4-FFF2-40B4-BE49-F238E27FC236}">
                    <a16:creationId xmlns:a16="http://schemas.microsoft.com/office/drawing/2014/main" id="{8AE1E51D-B718-DA47-B5A3-351EA0EECE44}"/>
                  </a:ext>
                </a:extLst>
              </p:cNvPr>
              <p:cNvSpPr/>
              <p:nvPr/>
            </p:nvSpPr>
            <p:spPr>
              <a:xfrm rot="5400013">
                <a:off x="323802" y="3585056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5">
                <a:extLst>
                  <a:ext uri="{FF2B5EF4-FFF2-40B4-BE49-F238E27FC236}">
                    <a16:creationId xmlns:a16="http://schemas.microsoft.com/office/drawing/2014/main" id="{E9613BDD-950E-199A-C262-0D5AD4C96C5B}"/>
                  </a:ext>
                </a:extLst>
              </p:cNvPr>
              <p:cNvSpPr/>
              <p:nvPr/>
            </p:nvSpPr>
            <p:spPr>
              <a:xfrm rot="5400013">
                <a:off x="323802" y="3342904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6">
                <a:extLst>
                  <a:ext uri="{FF2B5EF4-FFF2-40B4-BE49-F238E27FC236}">
                    <a16:creationId xmlns:a16="http://schemas.microsoft.com/office/drawing/2014/main" id="{B41D05FB-082B-457F-B6A6-120A8AC75AD3}"/>
                  </a:ext>
                </a:extLst>
              </p:cNvPr>
              <p:cNvSpPr/>
              <p:nvPr/>
            </p:nvSpPr>
            <p:spPr>
              <a:xfrm rot="5400013">
                <a:off x="323271" y="3425220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17">
                <a:extLst>
                  <a:ext uri="{FF2B5EF4-FFF2-40B4-BE49-F238E27FC236}">
                    <a16:creationId xmlns:a16="http://schemas.microsoft.com/office/drawing/2014/main" id="{3D5167FD-27C2-9B8A-B52B-FA94ADA7B205}"/>
                  </a:ext>
                </a:extLst>
              </p:cNvPr>
              <p:cNvSpPr/>
              <p:nvPr/>
            </p:nvSpPr>
            <p:spPr>
              <a:xfrm rot="5400013">
                <a:off x="322471" y="3506203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18">
                <a:extLst>
                  <a:ext uri="{FF2B5EF4-FFF2-40B4-BE49-F238E27FC236}">
                    <a16:creationId xmlns:a16="http://schemas.microsoft.com/office/drawing/2014/main" id="{26BFBED6-DEE6-5381-BABD-D1E108A7EBAC}"/>
                  </a:ext>
                </a:extLst>
              </p:cNvPr>
              <p:cNvSpPr/>
              <p:nvPr/>
            </p:nvSpPr>
            <p:spPr>
              <a:xfrm rot="5400013">
                <a:off x="18804" y="3628353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19">
                <a:extLst>
                  <a:ext uri="{FF2B5EF4-FFF2-40B4-BE49-F238E27FC236}">
                    <a16:creationId xmlns:a16="http://schemas.microsoft.com/office/drawing/2014/main" id="{3948A6F8-69E7-14E1-437C-17DC9F0B9846}"/>
                  </a:ext>
                </a:extLst>
              </p:cNvPr>
              <p:cNvSpPr/>
              <p:nvPr/>
            </p:nvSpPr>
            <p:spPr>
              <a:xfrm rot="5400013">
                <a:off x="18539" y="370987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20">
                <a:extLst>
                  <a:ext uri="{FF2B5EF4-FFF2-40B4-BE49-F238E27FC236}">
                    <a16:creationId xmlns:a16="http://schemas.microsoft.com/office/drawing/2014/main" id="{2B67EA21-ADAA-F770-EDFC-E20367562B7C}"/>
                  </a:ext>
                </a:extLst>
              </p:cNvPr>
              <p:cNvSpPr/>
              <p:nvPr/>
            </p:nvSpPr>
            <p:spPr>
              <a:xfrm rot="5400013">
                <a:off x="18804" y="3790320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21">
                <a:extLst>
                  <a:ext uri="{FF2B5EF4-FFF2-40B4-BE49-F238E27FC236}">
                    <a16:creationId xmlns:a16="http://schemas.microsoft.com/office/drawing/2014/main" id="{B230B95D-4189-EA97-8313-7F19BD313AD1}"/>
                  </a:ext>
                </a:extLst>
              </p:cNvPr>
              <p:cNvSpPr/>
              <p:nvPr/>
            </p:nvSpPr>
            <p:spPr>
              <a:xfrm rot="5400013">
                <a:off x="18539" y="3547904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5" name="Grupo 14">
              <a:extLst>
                <a:ext uri="{FF2B5EF4-FFF2-40B4-BE49-F238E27FC236}">
                  <a16:creationId xmlns:a16="http://schemas.microsoft.com/office/drawing/2014/main" id="{AEAF35B7-AF37-2560-160D-3D629B6C6005}"/>
                </a:ext>
              </a:extLst>
            </p:cNvPr>
            <p:cNvGrpSpPr/>
            <p:nvPr/>
          </p:nvGrpSpPr>
          <p:grpSpPr>
            <a:xfrm>
              <a:off x="17611" y="3222784"/>
              <a:ext cx="571060" cy="302154"/>
              <a:chOff x="17611" y="3222784"/>
              <a:chExt cx="571060" cy="302154"/>
            </a:xfrm>
          </p:grpSpPr>
          <p:sp>
            <p:nvSpPr>
              <p:cNvPr id="56" name="Freeform 14">
                <a:extLst>
                  <a:ext uri="{FF2B5EF4-FFF2-40B4-BE49-F238E27FC236}">
                    <a16:creationId xmlns:a16="http://schemas.microsoft.com/office/drawing/2014/main" id="{AB8AE18D-41E3-C9B9-D906-5991FFE0CF67}"/>
                  </a:ext>
                </a:extLst>
              </p:cNvPr>
              <p:cNvSpPr/>
              <p:nvPr/>
            </p:nvSpPr>
            <p:spPr>
              <a:xfrm rot="5400013">
                <a:off x="323802" y="326006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5">
                <a:extLst>
                  <a:ext uri="{FF2B5EF4-FFF2-40B4-BE49-F238E27FC236}">
                    <a16:creationId xmlns:a16="http://schemas.microsoft.com/office/drawing/2014/main" id="{94C67650-2A88-2AD1-BA6E-CC6490D3044E}"/>
                  </a:ext>
                </a:extLst>
              </p:cNvPr>
              <p:cNvSpPr/>
              <p:nvPr/>
            </p:nvSpPr>
            <p:spPr>
              <a:xfrm rot="5400013">
                <a:off x="323802" y="3017917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6">
                <a:extLst>
                  <a:ext uri="{FF2B5EF4-FFF2-40B4-BE49-F238E27FC236}">
                    <a16:creationId xmlns:a16="http://schemas.microsoft.com/office/drawing/2014/main" id="{B7BE820C-C805-567B-1872-F232057AC37C}"/>
                  </a:ext>
                </a:extLst>
              </p:cNvPr>
              <p:cNvSpPr/>
              <p:nvPr/>
            </p:nvSpPr>
            <p:spPr>
              <a:xfrm rot="5400013">
                <a:off x="323271" y="3100233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7">
                <a:extLst>
                  <a:ext uri="{FF2B5EF4-FFF2-40B4-BE49-F238E27FC236}">
                    <a16:creationId xmlns:a16="http://schemas.microsoft.com/office/drawing/2014/main" id="{477A7B43-A0C2-4E79-E923-ECE93358385C}"/>
                  </a:ext>
                </a:extLst>
              </p:cNvPr>
              <p:cNvSpPr/>
              <p:nvPr/>
            </p:nvSpPr>
            <p:spPr>
              <a:xfrm rot="5400013">
                <a:off x="322471" y="3181216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18">
                <a:extLst>
                  <a:ext uri="{FF2B5EF4-FFF2-40B4-BE49-F238E27FC236}">
                    <a16:creationId xmlns:a16="http://schemas.microsoft.com/office/drawing/2014/main" id="{414CD804-0B58-188C-3DA3-844663392614}"/>
                  </a:ext>
                </a:extLst>
              </p:cNvPr>
              <p:cNvSpPr/>
              <p:nvPr/>
            </p:nvSpPr>
            <p:spPr>
              <a:xfrm rot="5400013">
                <a:off x="18804" y="330336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19">
                <a:extLst>
                  <a:ext uri="{FF2B5EF4-FFF2-40B4-BE49-F238E27FC236}">
                    <a16:creationId xmlns:a16="http://schemas.microsoft.com/office/drawing/2014/main" id="{8F26E8A7-3375-F93A-9D18-477843C3A13A}"/>
                  </a:ext>
                </a:extLst>
              </p:cNvPr>
              <p:cNvSpPr/>
              <p:nvPr/>
            </p:nvSpPr>
            <p:spPr>
              <a:xfrm rot="5400013">
                <a:off x="18539" y="3384885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20">
                <a:extLst>
                  <a:ext uri="{FF2B5EF4-FFF2-40B4-BE49-F238E27FC236}">
                    <a16:creationId xmlns:a16="http://schemas.microsoft.com/office/drawing/2014/main" id="{1F8D4832-32E2-A772-C813-3B0396743FB5}"/>
                  </a:ext>
                </a:extLst>
              </p:cNvPr>
              <p:cNvSpPr/>
              <p:nvPr/>
            </p:nvSpPr>
            <p:spPr>
              <a:xfrm rot="5400013">
                <a:off x="18804" y="3465333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21">
                <a:extLst>
                  <a:ext uri="{FF2B5EF4-FFF2-40B4-BE49-F238E27FC236}">
                    <a16:creationId xmlns:a16="http://schemas.microsoft.com/office/drawing/2014/main" id="{246617BA-279C-AD7E-8918-2B24B9D793A1}"/>
                  </a:ext>
                </a:extLst>
              </p:cNvPr>
              <p:cNvSpPr/>
              <p:nvPr/>
            </p:nvSpPr>
            <p:spPr>
              <a:xfrm rot="5400013">
                <a:off x="18539" y="3222917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4" name="Grupo 15">
              <a:extLst>
                <a:ext uri="{FF2B5EF4-FFF2-40B4-BE49-F238E27FC236}">
                  <a16:creationId xmlns:a16="http://schemas.microsoft.com/office/drawing/2014/main" id="{202CF8CD-AE6B-DCDC-78FA-4792BCA3C07E}"/>
                </a:ext>
              </a:extLst>
            </p:cNvPr>
            <p:cNvGrpSpPr/>
            <p:nvPr/>
          </p:nvGrpSpPr>
          <p:grpSpPr>
            <a:xfrm>
              <a:off x="17611" y="2902580"/>
              <a:ext cx="571060" cy="302144"/>
              <a:chOff x="17611" y="2902580"/>
              <a:chExt cx="571060" cy="302144"/>
            </a:xfrm>
          </p:grpSpPr>
          <p:sp>
            <p:nvSpPr>
              <p:cNvPr id="65" name="Freeform 14">
                <a:extLst>
                  <a:ext uri="{FF2B5EF4-FFF2-40B4-BE49-F238E27FC236}">
                    <a16:creationId xmlns:a16="http://schemas.microsoft.com/office/drawing/2014/main" id="{2A161559-6FCE-7E05-1AB5-ACB4A3571595}"/>
                  </a:ext>
                </a:extLst>
              </p:cNvPr>
              <p:cNvSpPr/>
              <p:nvPr/>
            </p:nvSpPr>
            <p:spPr>
              <a:xfrm rot="5400013">
                <a:off x="323802" y="2939855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15">
                <a:extLst>
                  <a:ext uri="{FF2B5EF4-FFF2-40B4-BE49-F238E27FC236}">
                    <a16:creationId xmlns:a16="http://schemas.microsoft.com/office/drawing/2014/main" id="{B192B473-3DF5-2C32-A392-0D3E671D06CA}"/>
                  </a:ext>
                </a:extLst>
              </p:cNvPr>
              <p:cNvSpPr/>
              <p:nvPr/>
            </p:nvSpPr>
            <p:spPr>
              <a:xfrm rot="5400013">
                <a:off x="323802" y="2697713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16">
                <a:extLst>
                  <a:ext uri="{FF2B5EF4-FFF2-40B4-BE49-F238E27FC236}">
                    <a16:creationId xmlns:a16="http://schemas.microsoft.com/office/drawing/2014/main" id="{A349AE17-AFC0-7B8F-3119-138EB1DFE419}"/>
                  </a:ext>
                </a:extLst>
              </p:cNvPr>
              <p:cNvSpPr/>
              <p:nvPr/>
            </p:nvSpPr>
            <p:spPr>
              <a:xfrm rot="5400013">
                <a:off x="323271" y="2780019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17">
                <a:extLst>
                  <a:ext uri="{FF2B5EF4-FFF2-40B4-BE49-F238E27FC236}">
                    <a16:creationId xmlns:a16="http://schemas.microsoft.com/office/drawing/2014/main" id="{8DB626B1-4996-0D43-9CC9-C160EA8FA3C6}"/>
                  </a:ext>
                </a:extLst>
              </p:cNvPr>
              <p:cNvSpPr/>
              <p:nvPr/>
            </p:nvSpPr>
            <p:spPr>
              <a:xfrm rot="5400013">
                <a:off x="322471" y="2861002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18">
                <a:extLst>
                  <a:ext uri="{FF2B5EF4-FFF2-40B4-BE49-F238E27FC236}">
                    <a16:creationId xmlns:a16="http://schemas.microsoft.com/office/drawing/2014/main" id="{6FED872D-12A7-7454-A681-E7A7ADF9D10B}"/>
                  </a:ext>
                </a:extLst>
              </p:cNvPr>
              <p:cNvSpPr/>
              <p:nvPr/>
            </p:nvSpPr>
            <p:spPr>
              <a:xfrm rot="5400013">
                <a:off x="18804" y="2983161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19">
                <a:extLst>
                  <a:ext uri="{FF2B5EF4-FFF2-40B4-BE49-F238E27FC236}">
                    <a16:creationId xmlns:a16="http://schemas.microsoft.com/office/drawing/2014/main" id="{998DB430-4D5C-9DCE-6B1D-CDB947140C59}"/>
                  </a:ext>
                </a:extLst>
              </p:cNvPr>
              <p:cNvSpPr/>
              <p:nvPr/>
            </p:nvSpPr>
            <p:spPr>
              <a:xfrm rot="5400013">
                <a:off x="18539" y="306467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20">
                <a:extLst>
                  <a:ext uri="{FF2B5EF4-FFF2-40B4-BE49-F238E27FC236}">
                    <a16:creationId xmlns:a16="http://schemas.microsoft.com/office/drawing/2014/main" id="{279038B6-9145-6296-5A81-73121BCBD5CB}"/>
                  </a:ext>
                </a:extLst>
              </p:cNvPr>
              <p:cNvSpPr/>
              <p:nvPr/>
            </p:nvSpPr>
            <p:spPr>
              <a:xfrm rot="5400013">
                <a:off x="18804" y="3145120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21">
                <a:extLst>
                  <a:ext uri="{FF2B5EF4-FFF2-40B4-BE49-F238E27FC236}">
                    <a16:creationId xmlns:a16="http://schemas.microsoft.com/office/drawing/2014/main" id="{26D1D626-B34F-0278-0D7D-FECD50365B9C}"/>
                  </a:ext>
                </a:extLst>
              </p:cNvPr>
              <p:cNvSpPr/>
              <p:nvPr/>
            </p:nvSpPr>
            <p:spPr>
              <a:xfrm rot="5400013">
                <a:off x="18539" y="2902712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3" name="Grupo 16">
              <a:extLst>
                <a:ext uri="{FF2B5EF4-FFF2-40B4-BE49-F238E27FC236}">
                  <a16:creationId xmlns:a16="http://schemas.microsoft.com/office/drawing/2014/main" id="{D1F76F63-965D-D6F5-B26B-6CE04699BF47}"/>
                </a:ext>
              </a:extLst>
            </p:cNvPr>
            <p:cNvGrpSpPr/>
            <p:nvPr/>
          </p:nvGrpSpPr>
          <p:grpSpPr>
            <a:xfrm>
              <a:off x="17611" y="2581305"/>
              <a:ext cx="571060" cy="302154"/>
              <a:chOff x="17611" y="2581305"/>
              <a:chExt cx="571060" cy="302154"/>
            </a:xfrm>
          </p:grpSpPr>
          <p:sp>
            <p:nvSpPr>
              <p:cNvPr id="74" name="Freeform 14">
                <a:extLst>
                  <a:ext uri="{FF2B5EF4-FFF2-40B4-BE49-F238E27FC236}">
                    <a16:creationId xmlns:a16="http://schemas.microsoft.com/office/drawing/2014/main" id="{1FA8AB69-A0A3-421C-4533-95A6F6F45D40}"/>
                  </a:ext>
                </a:extLst>
              </p:cNvPr>
              <p:cNvSpPr/>
              <p:nvPr/>
            </p:nvSpPr>
            <p:spPr>
              <a:xfrm rot="5400013">
                <a:off x="323802" y="2618590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15">
                <a:extLst>
                  <a:ext uri="{FF2B5EF4-FFF2-40B4-BE49-F238E27FC236}">
                    <a16:creationId xmlns:a16="http://schemas.microsoft.com/office/drawing/2014/main" id="{598A46B9-BC5A-8CC3-00B2-12905EF16E50}"/>
                  </a:ext>
                </a:extLst>
              </p:cNvPr>
              <p:cNvSpPr/>
              <p:nvPr/>
            </p:nvSpPr>
            <p:spPr>
              <a:xfrm rot="5400013">
                <a:off x="323802" y="2376438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16">
                <a:extLst>
                  <a:ext uri="{FF2B5EF4-FFF2-40B4-BE49-F238E27FC236}">
                    <a16:creationId xmlns:a16="http://schemas.microsoft.com/office/drawing/2014/main" id="{EFBF4014-D3A2-7888-81D5-99AD4B3B6F5C}"/>
                  </a:ext>
                </a:extLst>
              </p:cNvPr>
              <p:cNvSpPr/>
              <p:nvPr/>
            </p:nvSpPr>
            <p:spPr>
              <a:xfrm rot="5400013">
                <a:off x="323271" y="2458754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17">
                <a:extLst>
                  <a:ext uri="{FF2B5EF4-FFF2-40B4-BE49-F238E27FC236}">
                    <a16:creationId xmlns:a16="http://schemas.microsoft.com/office/drawing/2014/main" id="{9B10B915-FE5A-0585-2E9B-5FDA0BC63874}"/>
                  </a:ext>
                </a:extLst>
              </p:cNvPr>
              <p:cNvSpPr/>
              <p:nvPr/>
            </p:nvSpPr>
            <p:spPr>
              <a:xfrm rot="5400013">
                <a:off x="322471" y="2539737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18">
                <a:extLst>
                  <a:ext uri="{FF2B5EF4-FFF2-40B4-BE49-F238E27FC236}">
                    <a16:creationId xmlns:a16="http://schemas.microsoft.com/office/drawing/2014/main" id="{1D83D238-58AD-8376-FAED-5387DD8DEAC8}"/>
                  </a:ext>
                </a:extLst>
              </p:cNvPr>
              <p:cNvSpPr/>
              <p:nvPr/>
            </p:nvSpPr>
            <p:spPr>
              <a:xfrm rot="5400013">
                <a:off x="18804" y="266189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19">
                <a:extLst>
                  <a:ext uri="{FF2B5EF4-FFF2-40B4-BE49-F238E27FC236}">
                    <a16:creationId xmlns:a16="http://schemas.microsoft.com/office/drawing/2014/main" id="{AE4270F3-9425-8330-1B42-B1FD256D1B3E}"/>
                  </a:ext>
                </a:extLst>
              </p:cNvPr>
              <p:cNvSpPr/>
              <p:nvPr/>
            </p:nvSpPr>
            <p:spPr>
              <a:xfrm rot="5400013">
                <a:off x="18539" y="2743405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20">
                <a:extLst>
                  <a:ext uri="{FF2B5EF4-FFF2-40B4-BE49-F238E27FC236}">
                    <a16:creationId xmlns:a16="http://schemas.microsoft.com/office/drawing/2014/main" id="{E66B8645-E4F1-6E0D-5850-C477E9647247}"/>
                  </a:ext>
                </a:extLst>
              </p:cNvPr>
              <p:cNvSpPr/>
              <p:nvPr/>
            </p:nvSpPr>
            <p:spPr>
              <a:xfrm rot="5400013">
                <a:off x="18804" y="2823854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21">
                <a:extLst>
                  <a:ext uri="{FF2B5EF4-FFF2-40B4-BE49-F238E27FC236}">
                    <a16:creationId xmlns:a16="http://schemas.microsoft.com/office/drawing/2014/main" id="{863AEDA1-511E-6E70-F091-17DA2C6F5D92}"/>
                  </a:ext>
                </a:extLst>
              </p:cNvPr>
              <p:cNvSpPr/>
              <p:nvPr/>
            </p:nvSpPr>
            <p:spPr>
              <a:xfrm rot="5400013">
                <a:off x="18539" y="258143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2" name="Grupo 17">
              <a:extLst>
                <a:ext uri="{FF2B5EF4-FFF2-40B4-BE49-F238E27FC236}">
                  <a16:creationId xmlns:a16="http://schemas.microsoft.com/office/drawing/2014/main" id="{E047D5FE-BE0E-789A-D621-BC5E8C855467}"/>
                </a:ext>
              </a:extLst>
            </p:cNvPr>
            <p:cNvGrpSpPr/>
            <p:nvPr/>
          </p:nvGrpSpPr>
          <p:grpSpPr>
            <a:xfrm>
              <a:off x="17611" y="2256319"/>
              <a:ext cx="571060" cy="302153"/>
              <a:chOff x="17611" y="2256319"/>
              <a:chExt cx="571060" cy="302153"/>
            </a:xfrm>
          </p:grpSpPr>
          <p:sp>
            <p:nvSpPr>
              <p:cNvPr id="83" name="Freeform 14">
                <a:extLst>
                  <a:ext uri="{FF2B5EF4-FFF2-40B4-BE49-F238E27FC236}">
                    <a16:creationId xmlns:a16="http://schemas.microsoft.com/office/drawing/2014/main" id="{CD7D3AEA-1748-DCFA-30BD-05453B955F37}"/>
                  </a:ext>
                </a:extLst>
              </p:cNvPr>
              <p:cNvSpPr/>
              <p:nvPr/>
            </p:nvSpPr>
            <p:spPr>
              <a:xfrm rot="5400013">
                <a:off x="323802" y="2293603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15">
                <a:extLst>
                  <a:ext uri="{FF2B5EF4-FFF2-40B4-BE49-F238E27FC236}">
                    <a16:creationId xmlns:a16="http://schemas.microsoft.com/office/drawing/2014/main" id="{BCEBED5F-63AF-CB20-DB4A-2559ED0A0944}"/>
                  </a:ext>
                </a:extLst>
              </p:cNvPr>
              <p:cNvSpPr/>
              <p:nvPr/>
            </p:nvSpPr>
            <p:spPr>
              <a:xfrm rot="5400013">
                <a:off x="323802" y="2051452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16">
                <a:extLst>
                  <a:ext uri="{FF2B5EF4-FFF2-40B4-BE49-F238E27FC236}">
                    <a16:creationId xmlns:a16="http://schemas.microsoft.com/office/drawing/2014/main" id="{58ABEDC8-1334-56C0-0362-28BBBC916E6C}"/>
                  </a:ext>
                </a:extLst>
              </p:cNvPr>
              <p:cNvSpPr/>
              <p:nvPr/>
            </p:nvSpPr>
            <p:spPr>
              <a:xfrm rot="5400013">
                <a:off x="323271" y="2133767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17">
                <a:extLst>
                  <a:ext uri="{FF2B5EF4-FFF2-40B4-BE49-F238E27FC236}">
                    <a16:creationId xmlns:a16="http://schemas.microsoft.com/office/drawing/2014/main" id="{9A95E1C3-8828-25B4-E742-273AE1ADABF4}"/>
                  </a:ext>
                </a:extLst>
              </p:cNvPr>
              <p:cNvSpPr/>
              <p:nvPr/>
            </p:nvSpPr>
            <p:spPr>
              <a:xfrm rot="5400013">
                <a:off x="322471" y="2214750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18">
                <a:extLst>
                  <a:ext uri="{FF2B5EF4-FFF2-40B4-BE49-F238E27FC236}">
                    <a16:creationId xmlns:a16="http://schemas.microsoft.com/office/drawing/2014/main" id="{2E77852E-43F1-51DC-B6B1-0310553ACC70}"/>
                  </a:ext>
                </a:extLst>
              </p:cNvPr>
              <p:cNvSpPr/>
              <p:nvPr/>
            </p:nvSpPr>
            <p:spPr>
              <a:xfrm rot="5400013">
                <a:off x="18804" y="2336909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19">
                <a:extLst>
                  <a:ext uri="{FF2B5EF4-FFF2-40B4-BE49-F238E27FC236}">
                    <a16:creationId xmlns:a16="http://schemas.microsoft.com/office/drawing/2014/main" id="{E79CCC9D-8DF7-51BD-5261-C39DE1ECEBD4}"/>
                  </a:ext>
                </a:extLst>
              </p:cNvPr>
              <p:cNvSpPr/>
              <p:nvPr/>
            </p:nvSpPr>
            <p:spPr>
              <a:xfrm rot="5400013">
                <a:off x="18539" y="2418419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20">
                <a:extLst>
                  <a:ext uri="{FF2B5EF4-FFF2-40B4-BE49-F238E27FC236}">
                    <a16:creationId xmlns:a16="http://schemas.microsoft.com/office/drawing/2014/main" id="{774B9E27-EF6D-EE25-1621-1FC919160ABE}"/>
                  </a:ext>
                </a:extLst>
              </p:cNvPr>
              <p:cNvSpPr/>
              <p:nvPr/>
            </p:nvSpPr>
            <p:spPr>
              <a:xfrm rot="5400013">
                <a:off x="18804" y="249886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21">
                <a:extLst>
                  <a:ext uri="{FF2B5EF4-FFF2-40B4-BE49-F238E27FC236}">
                    <a16:creationId xmlns:a16="http://schemas.microsoft.com/office/drawing/2014/main" id="{57031999-9DE2-AA0F-C6A1-33878C57F1B9}"/>
                  </a:ext>
                </a:extLst>
              </p:cNvPr>
              <p:cNvSpPr/>
              <p:nvPr/>
            </p:nvSpPr>
            <p:spPr>
              <a:xfrm rot="5400013">
                <a:off x="18539" y="225645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1" name="Grupo 18">
              <a:extLst>
                <a:ext uri="{FF2B5EF4-FFF2-40B4-BE49-F238E27FC236}">
                  <a16:creationId xmlns:a16="http://schemas.microsoft.com/office/drawing/2014/main" id="{53BD27CB-A390-D10D-41ED-341232E8209D}"/>
                </a:ext>
              </a:extLst>
            </p:cNvPr>
            <p:cNvGrpSpPr/>
            <p:nvPr/>
          </p:nvGrpSpPr>
          <p:grpSpPr>
            <a:xfrm>
              <a:off x="10725" y="1938766"/>
              <a:ext cx="571061" cy="302153"/>
              <a:chOff x="10725" y="1938766"/>
              <a:chExt cx="571061" cy="302153"/>
            </a:xfrm>
          </p:grpSpPr>
          <p:sp>
            <p:nvSpPr>
              <p:cNvPr id="92" name="Freeform 14">
                <a:extLst>
                  <a:ext uri="{FF2B5EF4-FFF2-40B4-BE49-F238E27FC236}">
                    <a16:creationId xmlns:a16="http://schemas.microsoft.com/office/drawing/2014/main" id="{5887A4EB-03A2-ECF1-DB48-CB3E51166248}"/>
                  </a:ext>
                </a:extLst>
              </p:cNvPr>
              <p:cNvSpPr/>
              <p:nvPr/>
            </p:nvSpPr>
            <p:spPr>
              <a:xfrm rot="5400013">
                <a:off x="316917" y="1976050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15">
                <a:extLst>
                  <a:ext uri="{FF2B5EF4-FFF2-40B4-BE49-F238E27FC236}">
                    <a16:creationId xmlns:a16="http://schemas.microsoft.com/office/drawing/2014/main" id="{910B639B-DC28-6432-5F7F-F997359BAF88}"/>
                  </a:ext>
                </a:extLst>
              </p:cNvPr>
              <p:cNvSpPr/>
              <p:nvPr/>
            </p:nvSpPr>
            <p:spPr>
              <a:xfrm rot="5400013">
                <a:off x="316917" y="173389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16">
                <a:extLst>
                  <a:ext uri="{FF2B5EF4-FFF2-40B4-BE49-F238E27FC236}">
                    <a16:creationId xmlns:a16="http://schemas.microsoft.com/office/drawing/2014/main" id="{C63EC1CA-8BE0-0EF7-A9F6-311644C3D17A}"/>
                  </a:ext>
                </a:extLst>
              </p:cNvPr>
              <p:cNvSpPr/>
              <p:nvPr/>
            </p:nvSpPr>
            <p:spPr>
              <a:xfrm rot="5400013">
                <a:off x="316386" y="1816214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17">
                <a:extLst>
                  <a:ext uri="{FF2B5EF4-FFF2-40B4-BE49-F238E27FC236}">
                    <a16:creationId xmlns:a16="http://schemas.microsoft.com/office/drawing/2014/main" id="{E1EDE2BA-2EAE-D715-6914-1CCDF5167CA2}"/>
                  </a:ext>
                </a:extLst>
              </p:cNvPr>
              <p:cNvSpPr/>
              <p:nvPr/>
            </p:nvSpPr>
            <p:spPr>
              <a:xfrm rot="5400013">
                <a:off x="315586" y="1897197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18">
                <a:extLst>
                  <a:ext uri="{FF2B5EF4-FFF2-40B4-BE49-F238E27FC236}">
                    <a16:creationId xmlns:a16="http://schemas.microsoft.com/office/drawing/2014/main" id="{F2178DB5-9031-01FE-3010-3F047693C131}"/>
                  </a:ext>
                </a:extLst>
              </p:cNvPr>
              <p:cNvSpPr/>
              <p:nvPr/>
            </p:nvSpPr>
            <p:spPr>
              <a:xfrm rot="5400013">
                <a:off x="11918" y="201934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19">
                <a:extLst>
                  <a:ext uri="{FF2B5EF4-FFF2-40B4-BE49-F238E27FC236}">
                    <a16:creationId xmlns:a16="http://schemas.microsoft.com/office/drawing/2014/main" id="{288EAC69-FBA1-9016-32C0-04CC6AEBF09D}"/>
                  </a:ext>
                </a:extLst>
              </p:cNvPr>
              <p:cNvSpPr/>
              <p:nvPr/>
            </p:nvSpPr>
            <p:spPr>
              <a:xfrm rot="5400013">
                <a:off x="11653" y="2100866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20">
                <a:extLst>
                  <a:ext uri="{FF2B5EF4-FFF2-40B4-BE49-F238E27FC236}">
                    <a16:creationId xmlns:a16="http://schemas.microsoft.com/office/drawing/2014/main" id="{67D281FB-4172-CC21-0A13-65D6B74C2C95}"/>
                  </a:ext>
                </a:extLst>
              </p:cNvPr>
              <p:cNvSpPr/>
              <p:nvPr/>
            </p:nvSpPr>
            <p:spPr>
              <a:xfrm rot="5400013">
                <a:off x="11918" y="2181315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21">
                <a:extLst>
                  <a:ext uri="{FF2B5EF4-FFF2-40B4-BE49-F238E27FC236}">
                    <a16:creationId xmlns:a16="http://schemas.microsoft.com/office/drawing/2014/main" id="{B450BC9A-646B-496F-EFA5-FFBBCA194868}"/>
                  </a:ext>
                </a:extLst>
              </p:cNvPr>
              <p:cNvSpPr/>
              <p:nvPr/>
            </p:nvSpPr>
            <p:spPr>
              <a:xfrm rot="5400013">
                <a:off x="11653" y="193889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0" name="Grupo 19">
              <a:extLst>
                <a:ext uri="{FF2B5EF4-FFF2-40B4-BE49-F238E27FC236}">
                  <a16:creationId xmlns:a16="http://schemas.microsoft.com/office/drawing/2014/main" id="{A64F08D6-2BF6-B15C-BBBA-8B4C8A313F6A}"/>
                </a:ext>
              </a:extLst>
            </p:cNvPr>
            <p:cNvGrpSpPr/>
            <p:nvPr/>
          </p:nvGrpSpPr>
          <p:grpSpPr>
            <a:xfrm>
              <a:off x="10725" y="1617500"/>
              <a:ext cx="571061" cy="302154"/>
              <a:chOff x="10725" y="1617500"/>
              <a:chExt cx="571061" cy="302154"/>
            </a:xfrm>
          </p:grpSpPr>
          <p:sp>
            <p:nvSpPr>
              <p:cNvPr id="101" name="Freeform 14">
                <a:extLst>
                  <a:ext uri="{FF2B5EF4-FFF2-40B4-BE49-F238E27FC236}">
                    <a16:creationId xmlns:a16="http://schemas.microsoft.com/office/drawing/2014/main" id="{FE4C92DA-0AAB-A110-9A7E-2B43D529AAF2}"/>
                  </a:ext>
                </a:extLst>
              </p:cNvPr>
              <p:cNvSpPr/>
              <p:nvPr/>
            </p:nvSpPr>
            <p:spPr>
              <a:xfrm rot="5400013">
                <a:off x="316917" y="1654785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5">
                <a:extLst>
                  <a:ext uri="{FF2B5EF4-FFF2-40B4-BE49-F238E27FC236}">
                    <a16:creationId xmlns:a16="http://schemas.microsoft.com/office/drawing/2014/main" id="{20B4063F-E154-6408-61D5-2EF4B7543093}"/>
                  </a:ext>
                </a:extLst>
              </p:cNvPr>
              <p:cNvSpPr/>
              <p:nvPr/>
            </p:nvSpPr>
            <p:spPr>
              <a:xfrm rot="5400013">
                <a:off x="316917" y="1412633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6">
                <a:extLst>
                  <a:ext uri="{FF2B5EF4-FFF2-40B4-BE49-F238E27FC236}">
                    <a16:creationId xmlns:a16="http://schemas.microsoft.com/office/drawing/2014/main" id="{0F11F445-C4B3-CB3E-F407-17AE27C96C98}"/>
                  </a:ext>
                </a:extLst>
              </p:cNvPr>
              <p:cNvSpPr/>
              <p:nvPr/>
            </p:nvSpPr>
            <p:spPr>
              <a:xfrm rot="5400013">
                <a:off x="316386" y="1494940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17">
                <a:extLst>
                  <a:ext uri="{FF2B5EF4-FFF2-40B4-BE49-F238E27FC236}">
                    <a16:creationId xmlns:a16="http://schemas.microsoft.com/office/drawing/2014/main" id="{9355F082-A0DF-D99F-F224-3B7ABABD751E}"/>
                  </a:ext>
                </a:extLst>
              </p:cNvPr>
              <p:cNvSpPr/>
              <p:nvPr/>
            </p:nvSpPr>
            <p:spPr>
              <a:xfrm rot="5400013">
                <a:off x="315586" y="1575932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8">
                <a:extLst>
                  <a:ext uri="{FF2B5EF4-FFF2-40B4-BE49-F238E27FC236}">
                    <a16:creationId xmlns:a16="http://schemas.microsoft.com/office/drawing/2014/main" id="{32A76657-AF6A-5419-085C-D19CDBA8FA62}"/>
                  </a:ext>
                </a:extLst>
              </p:cNvPr>
              <p:cNvSpPr/>
              <p:nvPr/>
            </p:nvSpPr>
            <p:spPr>
              <a:xfrm rot="5400013">
                <a:off x="11918" y="1698082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19">
                <a:extLst>
                  <a:ext uri="{FF2B5EF4-FFF2-40B4-BE49-F238E27FC236}">
                    <a16:creationId xmlns:a16="http://schemas.microsoft.com/office/drawing/2014/main" id="{82A12300-C0CF-FCCD-FEC2-3A16CEC0FC90}"/>
                  </a:ext>
                </a:extLst>
              </p:cNvPr>
              <p:cNvSpPr/>
              <p:nvPr/>
            </p:nvSpPr>
            <p:spPr>
              <a:xfrm rot="5400013">
                <a:off x="11653" y="177959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20">
                <a:extLst>
                  <a:ext uri="{FF2B5EF4-FFF2-40B4-BE49-F238E27FC236}">
                    <a16:creationId xmlns:a16="http://schemas.microsoft.com/office/drawing/2014/main" id="{1F15776A-0B7E-7BF9-BBCC-F20686710C88}"/>
                  </a:ext>
                </a:extLst>
              </p:cNvPr>
              <p:cNvSpPr/>
              <p:nvPr/>
            </p:nvSpPr>
            <p:spPr>
              <a:xfrm rot="5400013">
                <a:off x="11918" y="1860049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21">
                <a:extLst>
                  <a:ext uri="{FF2B5EF4-FFF2-40B4-BE49-F238E27FC236}">
                    <a16:creationId xmlns:a16="http://schemas.microsoft.com/office/drawing/2014/main" id="{71CBD3AE-C504-306A-7157-21A644D38DE0}"/>
                  </a:ext>
                </a:extLst>
              </p:cNvPr>
              <p:cNvSpPr/>
              <p:nvPr/>
            </p:nvSpPr>
            <p:spPr>
              <a:xfrm rot="5400013">
                <a:off x="11653" y="1617633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9" name="Grupo 20">
              <a:extLst>
                <a:ext uri="{FF2B5EF4-FFF2-40B4-BE49-F238E27FC236}">
                  <a16:creationId xmlns:a16="http://schemas.microsoft.com/office/drawing/2014/main" id="{CDD6C05B-5BC9-6A00-5812-A1933D5B1DB8}"/>
                </a:ext>
              </a:extLst>
            </p:cNvPr>
            <p:cNvGrpSpPr/>
            <p:nvPr/>
          </p:nvGrpSpPr>
          <p:grpSpPr>
            <a:xfrm>
              <a:off x="10725" y="1292514"/>
              <a:ext cx="571061" cy="302153"/>
              <a:chOff x="10725" y="1292514"/>
              <a:chExt cx="571061" cy="302153"/>
            </a:xfrm>
          </p:grpSpPr>
          <p:sp>
            <p:nvSpPr>
              <p:cNvPr id="110" name="Freeform 14">
                <a:extLst>
                  <a:ext uri="{FF2B5EF4-FFF2-40B4-BE49-F238E27FC236}">
                    <a16:creationId xmlns:a16="http://schemas.microsoft.com/office/drawing/2014/main" id="{989659AC-4EB0-9064-8616-796DDC6BD47B}"/>
                  </a:ext>
                </a:extLst>
              </p:cNvPr>
              <p:cNvSpPr/>
              <p:nvPr/>
            </p:nvSpPr>
            <p:spPr>
              <a:xfrm rot="5400013">
                <a:off x="316917" y="1329798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5">
                <a:extLst>
                  <a:ext uri="{FF2B5EF4-FFF2-40B4-BE49-F238E27FC236}">
                    <a16:creationId xmlns:a16="http://schemas.microsoft.com/office/drawing/2014/main" id="{488B7321-E003-D6F6-C81F-E0D564E1DF98}"/>
                  </a:ext>
                </a:extLst>
              </p:cNvPr>
              <p:cNvSpPr/>
              <p:nvPr/>
            </p:nvSpPr>
            <p:spPr>
              <a:xfrm rot="5400013">
                <a:off x="316917" y="1087647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6">
                <a:extLst>
                  <a:ext uri="{FF2B5EF4-FFF2-40B4-BE49-F238E27FC236}">
                    <a16:creationId xmlns:a16="http://schemas.microsoft.com/office/drawing/2014/main" id="{FA450FDE-B900-FB47-840C-EC768D9EF009}"/>
                  </a:ext>
                </a:extLst>
              </p:cNvPr>
              <p:cNvSpPr/>
              <p:nvPr/>
            </p:nvSpPr>
            <p:spPr>
              <a:xfrm rot="5400013">
                <a:off x="316386" y="1169953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7">
                <a:extLst>
                  <a:ext uri="{FF2B5EF4-FFF2-40B4-BE49-F238E27FC236}">
                    <a16:creationId xmlns:a16="http://schemas.microsoft.com/office/drawing/2014/main" id="{01E67D3C-6410-75F3-45D6-49AA57ADA2D3}"/>
                  </a:ext>
                </a:extLst>
              </p:cNvPr>
              <p:cNvSpPr/>
              <p:nvPr/>
            </p:nvSpPr>
            <p:spPr>
              <a:xfrm rot="5400013">
                <a:off x="315586" y="1250945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8">
                <a:extLst>
                  <a:ext uri="{FF2B5EF4-FFF2-40B4-BE49-F238E27FC236}">
                    <a16:creationId xmlns:a16="http://schemas.microsoft.com/office/drawing/2014/main" id="{4F420610-3C43-EA72-107C-A6326ED7D154}"/>
                  </a:ext>
                </a:extLst>
              </p:cNvPr>
              <p:cNvSpPr/>
              <p:nvPr/>
            </p:nvSpPr>
            <p:spPr>
              <a:xfrm rot="5400013">
                <a:off x="11918" y="1373095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19">
                <a:extLst>
                  <a:ext uri="{FF2B5EF4-FFF2-40B4-BE49-F238E27FC236}">
                    <a16:creationId xmlns:a16="http://schemas.microsoft.com/office/drawing/2014/main" id="{EFCD542F-0EBA-054D-364D-7868A1AE3C47}"/>
                  </a:ext>
                </a:extLst>
              </p:cNvPr>
              <p:cNvSpPr/>
              <p:nvPr/>
            </p:nvSpPr>
            <p:spPr>
              <a:xfrm rot="5400013">
                <a:off x="11653" y="1454604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20">
                <a:extLst>
                  <a:ext uri="{FF2B5EF4-FFF2-40B4-BE49-F238E27FC236}">
                    <a16:creationId xmlns:a16="http://schemas.microsoft.com/office/drawing/2014/main" id="{29FE77D8-B9B7-C7C1-CDAE-3582A4B9CFFE}"/>
                  </a:ext>
                </a:extLst>
              </p:cNvPr>
              <p:cNvSpPr/>
              <p:nvPr/>
            </p:nvSpPr>
            <p:spPr>
              <a:xfrm rot="5400013">
                <a:off x="11918" y="1535062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21">
                <a:extLst>
                  <a:ext uri="{FF2B5EF4-FFF2-40B4-BE49-F238E27FC236}">
                    <a16:creationId xmlns:a16="http://schemas.microsoft.com/office/drawing/2014/main" id="{13C4D30D-D9AC-AA38-2E22-91D6C4909D02}"/>
                  </a:ext>
                </a:extLst>
              </p:cNvPr>
              <p:cNvSpPr/>
              <p:nvPr/>
            </p:nvSpPr>
            <p:spPr>
              <a:xfrm rot="5400013">
                <a:off x="11653" y="1292646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8" name="Grupo 21">
              <a:extLst>
                <a:ext uri="{FF2B5EF4-FFF2-40B4-BE49-F238E27FC236}">
                  <a16:creationId xmlns:a16="http://schemas.microsoft.com/office/drawing/2014/main" id="{153ACCFA-3B69-EDF1-1C8C-616D3D296D5D}"/>
                </a:ext>
              </a:extLst>
            </p:cNvPr>
            <p:cNvGrpSpPr/>
            <p:nvPr/>
          </p:nvGrpSpPr>
          <p:grpSpPr>
            <a:xfrm>
              <a:off x="19183" y="966466"/>
              <a:ext cx="571061" cy="302144"/>
              <a:chOff x="19183" y="966466"/>
              <a:chExt cx="571061" cy="302144"/>
            </a:xfrm>
          </p:grpSpPr>
          <p:sp>
            <p:nvSpPr>
              <p:cNvPr id="119" name="Freeform 14">
                <a:extLst>
                  <a:ext uri="{FF2B5EF4-FFF2-40B4-BE49-F238E27FC236}">
                    <a16:creationId xmlns:a16="http://schemas.microsoft.com/office/drawing/2014/main" id="{AA6DD734-2F76-F107-108E-B2AFC2339DA3}"/>
                  </a:ext>
                </a:extLst>
              </p:cNvPr>
              <p:cNvSpPr/>
              <p:nvPr/>
            </p:nvSpPr>
            <p:spPr>
              <a:xfrm rot="5400013">
                <a:off x="325375" y="1003741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5">
                <a:extLst>
                  <a:ext uri="{FF2B5EF4-FFF2-40B4-BE49-F238E27FC236}">
                    <a16:creationId xmlns:a16="http://schemas.microsoft.com/office/drawing/2014/main" id="{2E039E62-0D6E-8B07-870A-42C2E3E15B2D}"/>
                  </a:ext>
                </a:extLst>
              </p:cNvPr>
              <p:cNvSpPr/>
              <p:nvPr/>
            </p:nvSpPr>
            <p:spPr>
              <a:xfrm rot="5400013">
                <a:off x="325375" y="76159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6">
                <a:extLst>
                  <a:ext uri="{FF2B5EF4-FFF2-40B4-BE49-F238E27FC236}">
                    <a16:creationId xmlns:a16="http://schemas.microsoft.com/office/drawing/2014/main" id="{C36E8B19-BD80-9658-598B-4C3812479E0F}"/>
                  </a:ext>
                </a:extLst>
              </p:cNvPr>
              <p:cNvSpPr/>
              <p:nvPr/>
            </p:nvSpPr>
            <p:spPr>
              <a:xfrm rot="5400013">
                <a:off x="324844" y="843905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17">
                <a:extLst>
                  <a:ext uri="{FF2B5EF4-FFF2-40B4-BE49-F238E27FC236}">
                    <a16:creationId xmlns:a16="http://schemas.microsoft.com/office/drawing/2014/main" id="{65E2C904-10C5-D09E-55D9-C360905247F0}"/>
                  </a:ext>
                </a:extLst>
              </p:cNvPr>
              <p:cNvSpPr/>
              <p:nvPr/>
            </p:nvSpPr>
            <p:spPr>
              <a:xfrm rot="5400013">
                <a:off x="324044" y="924888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18">
                <a:extLst>
                  <a:ext uri="{FF2B5EF4-FFF2-40B4-BE49-F238E27FC236}">
                    <a16:creationId xmlns:a16="http://schemas.microsoft.com/office/drawing/2014/main" id="{B5F200E5-68A6-DB2F-549D-22F88E614C42}"/>
                  </a:ext>
                </a:extLst>
              </p:cNvPr>
              <p:cNvSpPr/>
              <p:nvPr/>
            </p:nvSpPr>
            <p:spPr>
              <a:xfrm rot="5400013">
                <a:off x="20376" y="104704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19">
                <a:extLst>
                  <a:ext uri="{FF2B5EF4-FFF2-40B4-BE49-F238E27FC236}">
                    <a16:creationId xmlns:a16="http://schemas.microsoft.com/office/drawing/2014/main" id="{F9E9D6A7-1DED-951F-B8D3-A5D8C989438E}"/>
                  </a:ext>
                </a:extLst>
              </p:cNvPr>
              <p:cNvSpPr/>
              <p:nvPr/>
            </p:nvSpPr>
            <p:spPr>
              <a:xfrm rot="5400013">
                <a:off x="20111" y="1128557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20">
                <a:extLst>
                  <a:ext uri="{FF2B5EF4-FFF2-40B4-BE49-F238E27FC236}">
                    <a16:creationId xmlns:a16="http://schemas.microsoft.com/office/drawing/2014/main" id="{515FCAEB-4061-DA29-4C96-447BB2CC1B8D}"/>
                  </a:ext>
                </a:extLst>
              </p:cNvPr>
              <p:cNvSpPr/>
              <p:nvPr/>
            </p:nvSpPr>
            <p:spPr>
              <a:xfrm rot="5400013">
                <a:off x="20376" y="120900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21">
                <a:extLst>
                  <a:ext uri="{FF2B5EF4-FFF2-40B4-BE49-F238E27FC236}">
                    <a16:creationId xmlns:a16="http://schemas.microsoft.com/office/drawing/2014/main" id="{3B364117-BC09-AD0E-C767-E7E6CF962A2B}"/>
                  </a:ext>
                </a:extLst>
              </p:cNvPr>
              <p:cNvSpPr/>
              <p:nvPr/>
            </p:nvSpPr>
            <p:spPr>
              <a:xfrm rot="5400013">
                <a:off x="20111" y="96659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7" name="Grupo 22">
              <a:extLst>
                <a:ext uri="{FF2B5EF4-FFF2-40B4-BE49-F238E27FC236}">
                  <a16:creationId xmlns:a16="http://schemas.microsoft.com/office/drawing/2014/main" id="{5B844895-8240-341D-1927-0C997D03C919}"/>
                </a:ext>
              </a:extLst>
            </p:cNvPr>
            <p:cNvGrpSpPr/>
            <p:nvPr/>
          </p:nvGrpSpPr>
          <p:grpSpPr>
            <a:xfrm>
              <a:off x="19183" y="645191"/>
              <a:ext cx="571061" cy="302154"/>
              <a:chOff x="19183" y="645191"/>
              <a:chExt cx="571061" cy="302154"/>
            </a:xfrm>
          </p:grpSpPr>
          <p:sp>
            <p:nvSpPr>
              <p:cNvPr id="128" name="Freeform 14">
                <a:extLst>
                  <a:ext uri="{FF2B5EF4-FFF2-40B4-BE49-F238E27FC236}">
                    <a16:creationId xmlns:a16="http://schemas.microsoft.com/office/drawing/2014/main" id="{82A71B6E-965A-A5EB-874D-5341E770D22B}"/>
                  </a:ext>
                </a:extLst>
              </p:cNvPr>
              <p:cNvSpPr/>
              <p:nvPr/>
            </p:nvSpPr>
            <p:spPr>
              <a:xfrm rot="5400013">
                <a:off x="325375" y="682476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5">
                <a:extLst>
                  <a:ext uri="{FF2B5EF4-FFF2-40B4-BE49-F238E27FC236}">
                    <a16:creationId xmlns:a16="http://schemas.microsoft.com/office/drawing/2014/main" id="{9EF3BDED-681D-5622-E8F9-D97648246AC4}"/>
                  </a:ext>
                </a:extLst>
              </p:cNvPr>
              <p:cNvSpPr/>
              <p:nvPr/>
            </p:nvSpPr>
            <p:spPr>
              <a:xfrm rot="5400013">
                <a:off x="325375" y="440324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6">
                <a:extLst>
                  <a:ext uri="{FF2B5EF4-FFF2-40B4-BE49-F238E27FC236}">
                    <a16:creationId xmlns:a16="http://schemas.microsoft.com/office/drawing/2014/main" id="{E9D97C32-41B2-7CD9-074D-EB2751B48A97}"/>
                  </a:ext>
                </a:extLst>
              </p:cNvPr>
              <p:cNvSpPr/>
              <p:nvPr/>
            </p:nvSpPr>
            <p:spPr>
              <a:xfrm rot="5400013">
                <a:off x="324844" y="522640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17">
                <a:extLst>
                  <a:ext uri="{FF2B5EF4-FFF2-40B4-BE49-F238E27FC236}">
                    <a16:creationId xmlns:a16="http://schemas.microsoft.com/office/drawing/2014/main" id="{C81B10C2-14B5-7A6D-5644-3BA9641E3774}"/>
                  </a:ext>
                </a:extLst>
              </p:cNvPr>
              <p:cNvSpPr/>
              <p:nvPr/>
            </p:nvSpPr>
            <p:spPr>
              <a:xfrm rot="5400013">
                <a:off x="324044" y="603623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18">
                <a:extLst>
                  <a:ext uri="{FF2B5EF4-FFF2-40B4-BE49-F238E27FC236}">
                    <a16:creationId xmlns:a16="http://schemas.microsoft.com/office/drawing/2014/main" id="{2402B8A5-4295-FDE4-4064-25F3643BFB97}"/>
                  </a:ext>
                </a:extLst>
              </p:cNvPr>
              <p:cNvSpPr/>
              <p:nvPr/>
            </p:nvSpPr>
            <p:spPr>
              <a:xfrm rot="5400013">
                <a:off x="20376" y="725782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19">
                <a:extLst>
                  <a:ext uri="{FF2B5EF4-FFF2-40B4-BE49-F238E27FC236}">
                    <a16:creationId xmlns:a16="http://schemas.microsoft.com/office/drawing/2014/main" id="{7449D442-7394-0832-15A0-22A98BE3971E}"/>
                  </a:ext>
                </a:extLst>
              </p:cNvPr>
              <p:cNvSpPr/>
              <p:nvPr/>
            </p:nvSpPr>
            <p:spPr>
              <a:xfrm rot="5400013">
                <a:off x="20111" y="80729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20">
                <a:extLst>
                  <a:ext uri="{FF2B5EF4-FFF2-40B4-BE49-F238E27FC236}">
                    <a16:creationId xmlns:a16="http://schemas.microsoft.com/office/drawing/2014/main" id="{2119E027-132B-618D-8731-ACD2E5E0AEE5}"/>
                  </a:ext>
                </a:extLst>
              </p:cNvPr>
              <p:cNvSpPr/>
              <p:nvPr/>
            </p:nvSpPr>
            <p:spPr>
              <a:xfrm rot="5400013">
                <a:off x="20376" y="887740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21">
                <a:extLst>
                  <a:ext uri="{FF2B5EF4-FFF2-40B4-BE49-F238E27FC236}">
                    <a16:creationId xmlns:a16="http://schemas.microsoft.com/office/drawing/2014/main" id="{6ACA089E-8770-AC4F-75E5-EBDAF0EF29DE}"/>
                  </a:ext>
                </a:extLst>
              </p:cNvPr>
              <p:cNvSpPr/>
              <p:nvPr/>
            </p:nvSpPr>
            <p:spPr>
              <a:xfrm rot="5400013">
                <a:off x="20111" y="645324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6" name="Grupo 23">
              <a:extLst>
                <a:ext uri="{FF2B5EF4-FFF2-40B4-BE49-F238E27FC236}">
                  <a16:creationId xmlns:a16="http://schemas.microsoft.com/office/drawing/2014/main" id="{9456DCD2-298F-F19B-365E-063EA2AA3A67}"/>
                </a:ext>
              </a:extLst>
            </p:cNvPr>
            <p:cNvGrpSpPr/>
            <p:nvPr/>
          </p:nvGrpSpPr>
          <p:grpSpPr>
            <a:xfrm>
              <a:off x="19183" y="320205"/>
              <a:ext cx="571061" cy="302153"/>
              <a:chOff x="19183" y="320205"/>
              <a:chExt cx="571061" cy="302153"/>
            </a:xfrm>
          </p:grpSpPr>
          <p:sp>
            <p:nvSpPr>
              <p:cNvPr id="137" name="Freeform 14">
                <a:extLst>
                  <a:ext uri="{FF2B5EF4-FFF2-40B4-BE49-F238E27FC236}">
                    <a16:creationId xmlns:a16="http://schemas.microsoft.com/office/drawing/2014/main" id="{3D9312B1-D0C9-52E3-CE4B-C0FEA7F93AD7}"/>
                  </a:ext>
                </a:extLst>
              </p:cNvPr>
              <p:cNvSpPr/>
              <p:nvPr/>
            </p:nvSpPr>
            <p:spPr>
              <a:xfrm rot="5400013">
                <a:off x="325375" y="35748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5">
                <a:extLst>
                  <a:ext uri="{FF2B5EF4-FFF2-40B4-BE49-F238E27FC236}">
                    <a16:creationId xmlns:a16="http://schemas.microsoft.com/office/drawing/2014/main" id="{77D24691-107A-6350-B886-68A99C9129A1}"/>
                  </a:ext>
                </a:extLst>
              </p:cNvPr>
              <p:cNvSpPr/>
              <p:nvPr/>
            </p:nvSpPr>
            <p:spPr>
              <a:xfrm rot="5400013">
                <a:off x="325375" y="115338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6">
                <a:extLst>
                  <a:ext uri="{FF2B5EF4-FFF2-40B4-BE49-F238E27FC236}">
                    <a16:creationId xmlns:a16="http://schemas.microsoft.com/office/drawing/2014/main" id="{1C8BBD47-E65B-B508-49CD-0781DF0E0D85}"/>
                  </a:ext>
                </a:extLst>
              </p:cNvPr>
              <p:cNvSpPr/>
              <p:nvPr/>
            </p:nvSpPr>
            <p:spPr>
              <a:xfrm rot="5400013">
                <a:off x="324844" y="197653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17">
                <a:extLst>
                  <a:ext uri="{FF2B5EF4-FFF2-40B4-BE49-F238E27FC236}">
                    <a16:creationId xmlns:a16="http://schemas.microsoft.com/office/drawing/2014/main" id="{1EA92871-FFC3-6751-0114-6060D08E11FB}"/>
                  </a:ext>
                </a:extLst>
              </p:cNvPr>
              <p:cNvSpPr/>
              <p:nvPr/>
            </p:nvSpPr>
            <p:spPr>
              <a:xfrm rot="5400013">
                <a:off x="324044" y="278636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18">
                <a:extLst>
                  <a:ext uri="{FF2B5EF4-FFF2-40B4-BE49-F238E27FC236}">
                    <a16:creationId xmlns:a16="http://schemas.microsoft.com/office/drawing/2014/main" id="{35E4E16E-6495-3D8C-9CE3-3D9C83624CA8}"/>
                  </a:ext>
                </a:extLst>
              </p:cNvPr>
              <p:cNvSpPr/>
              <p:nvPr/>
            </p:nvSpPr>
            <p:spPr>
              <a:xfrm rot="5400013">
                <a:off x="20376" y="40078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19">
                <a:extLst>
                  <a:ext uri="{FF2B5EF4-FFF2-40B4-BE49-F238E27FC236}">
                    <a16:creationId xmlns:a16="http://schemas.microsoft.com/office/drawing/2014/main" id="{C20E4458-0DFC-7DE1-90D7-C51251044FA2}"/>
                  </a:ext>
                </a:extLst>
              </p:cNvPr>
              <p:cNvSpPr/>
              <p:nvPr/>
            </p:nvSpPr>
            <p:spPr>
              <a:xfrm rot="5400013">
                <a:off x="20111" y="482305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20">
                <a:extLst>
                  <a:ext uri="{FF2B5EF4-FFF2-40B4-BE49-F238E27FC236}">
                    <a16:creationId xmlns:a16="http://schemas.microsoft.com/office/drawing/2014/main" id="{6B371287-6292-6533-8547-545B10B5768F}"/>
                  </a:ext>
                </a:extLst>
              </p:cNvPr>
              <p:cNvSpPr/>
              <p:nvPr/>
            </p:nvSpPr>
            <p:spPr>
              <a:xfrm rot="5400013">
                <a:off x="20376" y="562753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21">
                <a:extLst>
                  <a:ext uri="{FF2B5EF4-FFF2-40B4-BE49-F238E27FC236}">
                    <a16:creationId xmlns:a16="http://schemas.microsoft.com/office/drawing/2014/main" id="{5DDA619C-5D18-7A65-84F8-498CF97A5806}"/>
                  </a:ext>
                </a:extLst>
              </p:cNvPr>
              <p:cNvSpPr/>
              <p:nvPr/>
            </p:nvSpPr>
            <p:spPr>
              <a:xfrm rot="5400013">
                <a:off x="20111" y="320337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5" name="Grupo 24">
              <a:extLst>
                <a:ext uri="{FF2B5EF4-FFF2-40B4-BE49-F238E27FC236}">
                  <a16:creationId xmlns:a16="http://schemas.microsoft.com/office/drawing/2014/main" id="{848C595D-A500-A7A2-BD9A-913136F6B3CA}"/>
                </a:ext>
              </a:extLst>
            </p:cNvPr>
            <p:cNvGrpSpPr/>
            <p:nvPr/>
          </p:nvGrpSpPr>
          <p:grpSpPr>
            <a:xfrm>
              <a:off x="19183" y="0"/>
              <a:ext cx="571061" cy="302153"/>
              <a:chOff x="19183" y="0"/>
              <a:chExt cx="571061" cy="302153"/>
            </a:xfrm>
          </p:grpSpPr>
          <p:sp>
            <p:nvSpPr>
              <p:cNvPr id="146" name="Freeform 14">
                <a:extLst>
                  <a:ext uri="{FF2B5EF4-FFF2-40B4-BE49-F238E27FC236}">
                    <a16:creationId xmlns:a16="http://schemas.microsoft.com/office/drawing/2014/main" id="{3BA5E8BB-2A36-8FED-D1CE-71803F5C05C4}"/>
                  </a:ext>
                </a:extLst>
              </p:cNvPr>
              <p:cNvSpPr/>
              <p:nvPr/>
            </p:nvSpPr>
            <p:spPr>
              <a:xfrm rot="5400013">
                <a:off x="325375" y="37284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5">
                <a:extLst>
                  <a:ext uri="{FF2B5EF4-FFF2-40B4-BE49-F238E27FC236}">
                    <a16:creationId xmlns:a16="http://schemas.microsoft.com/office/drawing/2014/main" id="{D9B69384-98ED-9E5F-A0A7-583E0D3120A0}"/>
                  </a:ext>
                </a:extLst>
              </p:cNvPr>
              <p:cNvSpPr/>
              <p:nvPr/>
            </p:nvSpPr>
            <p:spPr>
              <a:xfrm rot="5400013">
                <a:off x="325375" y="-204867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6">
                <a:extLst>
                  <a:ext uri="{FF2B5EF4-FFF2-40B4-BE49-F238E27FC236}">
                    <a16:creationId xmlns:a16="http://schemas.microsoft.com/office/drawing/2014/main" id="{ABCF5C5A-185B-1D03-83C2-919CA6CDC23D}"/>
                  </a:ext>
                </a:extLst>
              </p:cNvPr>
              <p:cNvSpPr/>
              <p:nvPr/>
            </p:nvSpPr>
            <p:spPr>
              <a:xfrm rot="5400013">
                <a:off x="324844" y="-122561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17">
                <a:extLst>
                  <a:ext uri="{FF2B5EF4-FFF2-40B4-BE49-F238E27FC236}">
                    <a16:creationId xmlns:a16="http://schemas.microsoft.com/office/drawing/2014/main" id="{4D825F3F-CA21-CBF3-A40C-F7983F08517F}"/>
                  </a:ext>
                </a:extLst>
              </p:cNvPr>
              <p:cNvSpPr/>
              <p:nvPr/>
            </p:nvSpPr>
            <p:spPr>
              <a:xfrm rot="5400013">
                <a:off x="324044" y="-41568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18">
                <a:extLst>
                  <a:ext uri="{FF2B5EF4-FFF2-40B4-BE49-F238E27FC236}">
                    <a16:creationId xmlns:a16="http://schemas.microsoft.com/office/drawing/2014/main" id="{2412C02F-0B4B-EAF6-37A5-2B54A8651729}"/>
                  </a:ext>
                </a:extLst>
              </p:cNvPr>
              <p:cNvSpPr/>
              <p:nvPr/>
            </p:nvSpPr>
            <p:spPr>
              <a:xfrm rot="5400013">
                <a:off x="20376" y="80581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19">
                <a:extLst>
                  <a:ext uri="{FF2B5EF4-FFF2-40B4-BE49-F238E27FC236}">
                    <a16:creationId xmlns:a16="http://schemas.microsoft.com/office/drawing/2014/main" id="{8905F1EC-68AA-A73E-9136-62510B49B1CA}"/>
                  </a:ext>
                </a:extLst>
              </p:cNvPr>
              <p:cNvSpPr/>
              <p:nvPr/>
            </p:nvSpPr>
            <p:spPr>
              <a:xfrm rot="5400013">
                <a:off x="20111" y="162100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20">
                <a:extLst>
                  <a:ext uri="{FF2B5EF4-FFF2-40B4-BE49-F238E27FC236}">
                    <a16:creationId xmlns:a16="http://schemas.microsoft.com/office/drawing/2014/main" id="{C54CF55F-874D-AC85-5C74-24C563CCE435}"/>
                  </a:ext>
                </a:extLst>
              </p:cNvPr>
              <p:cNvSpPr/>
              <p:nvPr/>
            </p:nvSpPr>
            <p:spPr>
              <a:xfrm rot="5400013">
                <a:off x="20376" y="242549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 21">
                <a:extLst>
                  <a:ext uri="{FF2B5EF4-FFF2-40B4-BE49-F238E27FC236}">
                    <a16:creationId xmlns:a16="http://schemas.microsoft.com/office/drawing/2014/main" id="{582BD15F-4659-8B34-254D-E1FCC208BC1F}"/>
                  </a:ext>
                </a:extLst>
              </p:cNvPr>
              <p:cNvSpPr/>
              <p:nvPr/>
            </p:nvSpPr>
            <p:spPr>
              <a:xfrm rot="5400013">
                <a:off x="20111" y="132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7;p1">
            <a:extLst>
              <a:ext uri="{FF2B5EF4-FFF2-40B4-BE49-F238E27FC236}">
                <a16:creationId xmlns:a16="http://schemas.microsoft.com/office/drawing/2014/main" id="{B8487045-F320-EEAF-B786-D92C3F45E963}"/>
              </a:ext>
            </a:extLst>
          </p:cNvPr>
          <p:cNvSpPr/>
          <p:nvPr/>
        </p:nvSpPr>
        <p:spPr>
          <a:xfrm>
            <a:off x="-17090" y="-365"/>
            <a:ext cx="7712067" cy="51438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227565"/>
              <a:gd name="f7" fmla="val 6892352"/>
              <a:gd name="f8" fmla="val 1797754"/>
              <a:gd name="f9" fmla="val 27098"/>
              <a:gd name="f10" fmla="val 7128877"/>
              <a:gd name="f11" fmla="val 485"/>
              <a:gd name="f12" fmla="val 10627365"/>
              <a:gd name="f13" fmla="val 2297774"/>
              <a:gd name="f14" fmla="val 7960365"/>
              <a:gd name="f15" fmla="val 1445463"/>
              <a:gd name="f16" fmla="val 7426965"/>
              <a:gd name="f17" fmla="+- 0 0 -90"/>
              <a:gd name="f18" fmla="*/ f3 1 12227565"/>
              <a:gd name="f19" fmla="*/ f4 1 6892352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12227565"/>
              <a:gd name="f28" fmla="*/ f24 1 6892352"/>
              <a:gd name="f29" fmla="*/ 0 f25 1"/>
              <a:gd name="f30" fmla="*/ 27098 f25 1"/>
              <a:gd name="f31" fmla="*/ 7426965 f25 1"/>
              <a:gd name="f32" fmla="*/ 12227565 f25 1"/>
              <a:gd name="f33" fmla="*/ 1797754 f24 1"/>
              <a:gd name="f34" fmla="*/ 0 f24 1"/>
              <a:gd name="f35" fmla="*/ 485 f24 1"/>
              <a:gd name="f36" fmla="*/ 6892352 f24 1"/>
              <a:gd name="f37" fmla="*/ 7128877 f25 1"/>
              <a:gd name="f38" fmla="+- f26 0 f1"/>
              <a:gd name="f39" fmla="*/ f29 1 12227565"/>
              <a:gd name="f40" fmla="*/ f30 1 12227565"/>
              <a:gd name="f41" fmla="*/ f31 1 12227565"/>
              <a:gd name="f42" fmla="*/ f32 1 12227565"/>
              <a:gd name="f43" fmla="*/ f33 1 6892352"/>
              <a:gd name="f44" fmla="*/ f34 1 6892352"/>
              <a:gd name="f45" fmla="*/ f35 1 6892352"/>
              <a:gd name="f46" fmla="*/ f36 1 6892352"/>
              <a:gd name="f47" fmla="*/ f37 1 12227565"/>
              <a:gd name="f48" fmla="*/ f20 1 f27"/>
              <a:gd name="f49" fmla="*/ f21 1 f27"/>
              <a:gd name="f50" fmla="*/ f20 1 f28"/>
              <a:gd name="f51" fmla="*/ f22 1 f28"/>
              <a:gd name="f52" fmla="*/ f39 1 f27"/>
              <a:gd name="f53" fmla="*/ f43 1 f28"/>
              <a:gd name="f54" fmla="*/ f40 1 f27"/>
              <a:gd name="f55" fmla="*/ f44 1 f28"/>
              <a:gd name="f56" fmla="*/ f47 1 f27"/>
              <a:gd name="f57" fmla="*/ f42 1 f27"/>
              <a:gd name="f58" fmla="*/ f45 1 f28"/>
              <a:gd name="f59" fmla="*/ f41 1 f27"/>
              <a:gd name="f60" fmla="*/ f46 1 f28"/>
              <a:gd name="f61" fmla="*/ f48 f18 1"/>
              <a:gd name="f62" fmla="*/ f49 f18 1"/>
              <a:gd name="f63" fmla="*/ f51 f19 1"/>
              <a:gd name="f64" fmla="*/ f50 f19 1"/>
              <a:gd name="f65" fmla="*/ f52 f18 1"/>
              <a:gd name="f66" fmla="*/ f53 f19 1"/>
              <a:gd name="f67" fmla="*/ f54 f18 1"/>
              <a:gd name="f68" fmla="*/ f55 f19 1"/>
              <a:gd name="f69" fmla="*/ f56 f18 1"/>
              <a:gd name="f70" fmla="*/ f57 f18 1"/>
              <a:gd name="f71" fmla="*/ f58 f19 1"/>
              <a:gd name="f72" fmla="*/ f59 f18 1"/>
              <a:gd name="f73" fmla="*/ f60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5" y="f66"/>
              </a:cxn>
              <a:cxn ang="f38">
                <a:pos x="f67" y="f68"/>
              </a:cxn>
              <a:cxn ang="f38">
                <a:pos x="f69" y="f68"/>
              </a:cxn>
              <a:cxn ang="f38">
                <a:pos x="f70" y="f71"/>
              </a:cxn>
              <a:cxn ang="f38">
                <a:pos x="f72" y="f73"/>
              </a:cxn>
              <a:cxn ang="f38">
                <a:pos x="f72" y="f73"/>
              </a:cxn>
              <a:cxn ang="f38">
                <a:pos x="f67" y="f73"/>
              </a:cxn>
              <a:cxn ang="f38">
                <a:pos x="f67" y="f73"/>
              </a:cxn>
              <a:cxn ang="f38">
                <a:pos x="f65" y="f66"/>
              </a:cxn>
            </a:cxnLst>
            <a:rect l="f61" t="f64" r="f62" b="f63"/>
            <a:pathLst>
              <a:path w="12227565" h="6892352">
                <a:moveTo>
                  <a:pt x="f5" y="f8"/>
                </a:moveTo>
                <a:lnTo>
                  <a:pt x="f9" y="f5"/>
                </a:lnTo>
                <a:lnTo>
                  <a:pt x="f10" y="f5"/>
                </a:lnTo>
                <a:lnTo>
                  <a:pt x="f6" y="f11"/>
                </a:lnTo>
                <a:cubicBezTo>
                  <a:pt x="f12" y="f13"/>
                  <a:pt x="f14" y="f15"/>
                  <a:pt x="f16" y="f7"/>
                </a:cubicBezTo>
                <a:lnTo>
                  <a:pt x="f16" y="f7"/>
                </a:lnTo>
                <a:lnTo>
                  <a:pt x="f9" y="f7"/>
                </a:lnTo>
                <a:lnTo>
                  <a:pt x="f9" y="f7"/>
                </a:lnTo>
                <a:lnTo>
                  <a:pt x="f5" y="f8"/>
                </a:lnTo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3" name="Google Shape;373;p42">
            <a:extLst>
              <a:ext uri="{FF2B5EF4-FFF2-40B4-BE49-F238E27FC236}">
                <a16:creationId xmlns:a16="http://schemas.microsoft.com/office/drawing/2014/main" id="{1BE5F5E3-6305-A851-9137-E1060B6025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61732" y="3577736"/>
            <a:ext cx="2713500" cy="403799"/>
          </a:xfrm>
        </p:spPr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-یک نفر معروف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oogle Shape;374;p42">
            <a:extLst>
              <a:ext uri="{FF2B5EF4-FFF2-40B4-BE49-F238E27FC236}">
                <a16:creationId xmlns:a16="http://schemas.microsoft.com/office/drawing/2014/main" id="{766EECF9-E976-A9E0-514A-87C7EF2B566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1732" y="876178"/>
            <a:ext cx="4375202" cy="1943401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2800" dirty="0">
                <a:cs typeface="B Nazanin" panose="00000700000000000000" pitchFamily="2" charset="-78"/>
              </a:rPr>
              <a:t>«این یک نقل قول است. کلماتی پر از حکمت که یکی از افراد مهم گفته و می تواند خواننده را الهام بخشد.»</a:t>
            </a:r>
            <a:endParaRPr lang="en-US" sz="2800" dirty="0">
              <a:cs typeface="B Nazanin" panose="00000700000000000000" pitchFamily="2" charset="-78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D1577BD2-DD6D-2B5E-D81C-A3683FB5F57E}"/>
              </a:ext>
            </a:extLst>
          </p:cNvPr>
          <p:cNvSpPr/>
          <p:nvPr/>
        </p:nvSpPr>
        <p:spPr>
          <a:xfrm>
            <a:off x="5175247" y="568327"/>
            <a:ext cx="3619496" cy="44449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7"/>
              <a:gd name="f7" fmla="val 1594"/>
              <a:gd name="f8" fmla="val 531"/>
              <a:gd name="f9" fmla="val 705"/>
              <a:gd name="f10" fmla="val 528"/>
              <a:gd name="f11" fmla="val 720"/>
              <a:gd name="f12" fmla="val 527"/>
              <a:gd name="f13" fmla="val 736"/>
              <a:gd name="f14" fmla="val 523"/>
              <a:gd name="f15" fmla="val 750"/>
              <a:gd name="f16" fmla="val 520"/>
              <a:gd name="f17" fmla="val 757"/>
              <a:gd name="f18" fmla="val 514"/>
              <a:gd name="f19" fmla="val 765"/>
              <a:gd name="f20" fmla="val 508"/>
              <a:gd name="f21" fmla="val 770"/>
              <a:gd name="f22" fmla="val 501"/>
              <a:gd name="f23" fmla="val 775"/>
              <a:gd name="f24" fmla="val 492"/>
              <a:gd name="f25" fmla="val 778"/>
              <a:gd name="f26" fmla="val 484"/>
              <a:gd name="f27" fmla="val 783"/>
              <a:gd name="f28" fmla="val 476"/>
              <a:gd name="f29" fmla="val 767"/>
              <a:gd name="f30" fmla="val 478"/>
              <a:gd name="f31" fmla="val 756"/>
              <a:gd name="f32" fmla="val 495"/>
              <a:gd name="f33" fmla="val 748"/>
              <a:gd name="f34" fmla="val 505"/>
              <a:gd name="f35" fmla="val 742"/>
              <a:gd name="f36" fmla="val 504"/>
              <a:gd name="f37" fmla="val 735"/>
              <a:gd name="f38" fmla="val 493"/>
              <a:gd name="f39" fmla="val 730"/>
              <a:gd name="f40" fmla="val 491"/>
              <a:gd name="f41" fmla="val 740"/>
              <a:gd name="f42" fmla="val 489"/>
              <a:gd name="f43" fmla="val 745"/>
              <a:gd name="f44" fmla="val 487"/>
              <a:gd name="f45" fmla="val 483"/>
              <a:gd name="f46" fmla="val 480"/>
              <a:gd name="f47" fmla="val 475"/>
              <a:gd name="f48" fmla="val 728"/>
              <a:gd name="f49" fmla="val 721"/>
              <a:gd name="f50" fmla="val 470"/>
              <a:gd name="f51" fmla="val 698"/>
              <a:gd name="f52" fmla="val 462"/>
              <a:gd name="f53" fmla="val 675"/>
              <a:gd name="f54" fmla="val 454"/>
              <a:gd name="f55" fmla="val 651"/>
              <a:gd name="f56" fmla="val 449"/>
              <a:gd name="f57" fmla="val 653"/>
              <a:gd name="f58" fmla="val 444"/>
              <a:gd name="f59" fmla="val 655"/>
              <a:gd name="f60" fmla="val 438"/>
              <a:gd name="f61" fmla="val 657"/>
              <a:gd name="f62" fmla="val 682"/>
              <a:gd name="f63" fmla="val 437"/>
              <a:gd name="f64" fmla="val 707"/>
              <a:gd name="f65" fmla="val 731"/>
              <a:gd name="f66" fmla="val 439"/>
              <a:gd name="f67" fmla="val 746"/>
              <a:gd name="f68" fmla="val 440"/>
              <a:gd name="f69" fmla="val 761"/>
              <a:gd name="f70" fmla="val 457"/>
              <a:gd name="f71" fmla="val 820"/>
              <a:gd name="f72" fmla="val 456"/>
              <a:gd name="f73" fmla="val 863"/>
              <a:gd name="f74" fmla="val 908"/>
              <a:gd name="f75" fmla="val 435"/>
              <a:gd name="f76" fmla="val 940"/>
              <a:gd name="f77" fmla="val 433"/>
              <a:gd name="f78" fmla="val 974"/>
              <a:gd name="f79" fmla="val 427"/>
              <a:gd name="f80" fmla="val 1007"/>
              <a:gd name="f81" fmla="val 422"/>
              <a:gd name="f82" fmla="val 1036"/>
              <a:gd name="f83" fmla="val 419"/>
              <a:gd name="f84" fmla="val 1065"/>
              <a:gd name="f85" fmla="val 393"/>
              <a:gd name="f86" fmla="val 1085"/>
              <a:gd name="f87" fmla="val 400"/>
              <a:gd name="f88" fmla="val 1093"/>
              <a:gd name="f89" fmla="val 405"/>
              <a:gd name="f90" fmla="val 1099"/>
              <a:gd name="f91" fmla="val 411"/>
              <a:gd name="f92" fmla="val 1106"/>
              <a:gd name="f93" fmla="val 417"/>
              <a:gd name="f94" fmla="val 1113"/>
              <a:gd name="f95" fmla="val 418"/>
              <a:gd name="f96" fmla="val 1119"/>
              <a:gd name="f97" fmla="val 413"/>
              <a:gd name="f98" fmla="val 1128"/>
              <a:gd name="f99" fmla="val 409"/>
              <a:gd name="f100" fmla="val 1135"/>
              <a:gd name="f101" fmla="val 414"/>
              <a:gd name="f102" fmla="val 1145"/>
              <a:gd name="f103" fmla="val 412"/>
              <a:gd name="f104" fmla="val 1153"/>
              <a:gd name="f105" fmla="val 1160"/>
              <a:gd name="f106" fmla="val 402"/>
              <a:gd name="f107" fmla="val 1166"/>
              <a:gd name="f108" fmla="val 397"/>
              <a:gd name="f109" fmla="val 1172"/>
              <a:gd name="f110" fmla="val 398"/>
              <a:gd name="f111" fmla="val 401"/>
              <a:gd name="f112" fmla="val 1173"/>
              <a:gd name="f113" fmla="val 1175"/>
              <a:gd name="f114" fmla="val 403"/>
              <a:gd name="f115" fmla="val 1181"/>
              <a:gd name="f116" fmla="val 404"/>
              <a:gd name="f117" fmla="val 1192"/>
              <a:gd name="f118" fmla="val 390"/>
              <a:gd name="f119" fmla="val 1186"/>
              <a:gd name="f120" fmla="val 1191"/>
              <a:gd name="f121" fmla="val 389"/>
              <a:gd name="f122" fmla="val 1196"/>
              <a:gd name="f123" fmla="val 1201"/>
              <a:gd name="f124" fmla="val 1209"/>
              <a:gd name="f125" fmla="val 388"/>
              <a:gd name="f126" fmla="val 1217"/>
              <a:gd name="f127" fmla="val 387"/>
              <a:gd name="f128" fmla="val 1226"/>
              <a:gd name="f129" fmla="val 1228"/>
              <a:gd name="f130" fmla="val 1230"/>
              <a:gd name="f131" fmla="val 1232"/>
              <a:gd name="f132" fmla="val 1257"/>
              <a:gd name="f133" fmla="val 420"/>
              <a:gd name="f134" fmla="val 1279"/>
              <a:gd name="f135" fmla="val 446"/>
              <a:gd name="f136" fmla="val 1291"/>
              <a:gd name="f137" fmla="val 464"/>
              <a:gd name="f138" fmla="val 1299"/>
              <a:gd name="f139" fmla="val 467"/>
              <a:gd name="f140" fmla="val 1315"/>
              <a:gd name="f141" fmla="val 468"/>
              <a:gd name="f142" fmla="val 1331"/>
              <a:gd name="f143" fmla="val 1340"/>
              <a:gd name="f144" fmla="val 453"/>
              <a:gd name="f145" fmla="val 1349"/>
              <a:gd name="f146" fmla="val 442"/>
              <a:gd name="f147" fmla="val 1348"/>
              <a:gd name="f148" fmla="val 1347"/>
              <a:gd name="f149" fmla="val 423"/>
              <a:gd name="f150" fmla="val 1345"/>
              <a:gd name="f151" fmla="val 395"/>
              <a:gd name="f152" fmla="val 1346"/>
              <a:gd name="f153" fmla="val 383"/>
              <a:gd name="f154" fmla="val 1336"/>
              <a:gd name="f155" fmla="val 372"/>
              <a:gd name="f156" fmla="val 1322"/>
              <a:gd name="f157" fmla="val 365"/>
              <a:gd name="f158" fmla="val 1313"/>
              <a:gd name="f159" fmla="val 358"/>
              <a:gd name="f160" fmla="val 1307"/>
              <a:gd name="f161" fmla="val 345"/>
              <a:gd name="f162" fmla="val 1310"/>
              <a:gd name="f163" fmla="val 332"/>
              <a:gd name="f164" fmla="val 1312"/>
              <a:gd name="f165" fmla="val 314"/>
              <a:gd name="f166" fmla="val 1295"/>
              <a:gd name="f167" fmla="val 313"/>
              <a:gd name="f168" fmla="val 1282"/>
              <a:gd name="f169" fmla="val 1270"/>
              <a:gd name="f170" fmla="val 1258"/>
              <a:gd name="f171" fmla="val 1246"/>
              <a:gd name="f172" fmla="val 310"/>
              <a:gd name="f173" fmla="val 1249"/>
              <a:gd name="f174" fmla="val 307"/>
              <a:gd name="f175" fmla="val 1252"/>
              <a:gd name="f176" fmla="val 304"/>
              <a:gd name="f177" fmla="val 290"/>
              <a:gd name="f178" fmla="val 1253"/>
              <a:gd name="f179" fmla="val 289"/>
              <a:gd name="f180" fmla="val 1263"/>
              <a:gd name="f181" fmla="val 1271"/>
              <a:gd name="f182" fmla="val 292"/>
              <a:gd name="f183" fmla="val 1286"/>
              <a:gd name="f184" fmla="val 297"/>
              <a:gd name="f185" fmla="val 1300"/>
              <a:gd name="f186" fmla="val 300"/>
              <a:gd name="f187" fmla="val 1314"/>
              <a:gd name="f188" fmla="val 301"/>
              <a:gd name="f189" fmla="val 1319"/>
              <a:gd name="f190" fmla="val 302"/>
              <a:gd name="f191" fmla="val 1323"/>
              <a:gd name="f192" fmla="val 1329"/>
              <a:gd name="f193" fmla="val 1325"/>
              <a:gd name="f194" fmla="val 298"/>
              <a:gd name="f195" fmla="val 1321"/>
              <a:gd name="f196" fmla="val 1317"/>
              <a:gd name="f197" fmla="val 296"/>
              <a:gd name="f198" fmla="val 1318"/>
              <a:gd name="f199" fmla="val 295"/>
              <a:gd name="f200" fmla="val 294"/>
              <a:gd name="f201" fmla="val 1335"/>
              <a:gd name="f202" fmla="val 1352"/>
              <a:gd name="f203" fmla="val 1368"/>
              <a:gd name="f204" fmla="val 311"/>
              <a:gd name="f205" fmla="val 1394"/>
              <a:gd name="f206" fmla="val 320"/>
              <a:gd name="f207" fmla="val 1419"/>
              <a:gd name="f208" fmla="val 324"/>
              <a:gd name="f209" fmla="val 1445"/>
              <a:gd name="f210" fmla="val 328"/>
              <a:gd name="f211" fmla="val 1474"/>
              <a:gd name="f212" fmla="val 1491"/>
              <a:gd name="f213" fmla="val 274"/>
              <a:gd name="f214" fmla="val 1480"/>
              <a:gd name="f215" fmla="val 265"/>
              <a:gd name="f216" fmla="val 1476"/>
              <a:gd name="f217" fmla="val 257"/>
              <a:gd name="f218" fmla="val 1473"/>
              <a:gd name="f219" fmla="val 249"/>
              <a:gd name="f220" fmla="val 1469"/>
              <a:gd name="f221" fmla="val 234"/>
              <a:gd name="f222" fmla="val 1460"/>
              <a:gd name="f223" fmla="val 235"/>
              <a:gd name="f224" fmla="val 1443"/>
              <a:gd name="f225" fmla="val 233"/>
              <a:gd name="f226" fmla="val 1430"/>
              <a:gd name="f227" fmla="val 229"/>
              <a:gd name="f228" fmla="val 1402"/>
              <a:gd name="f229" fmla="val 228"/>
              <a:gd name="f230" fmla="val 1373"/>
              <a:gd name="f231" fmla="val 224"/>
              <a:gd name="f232" fmla="val 221"/>
              <a:gd name="f233" fmla="val 1320"/>
              <a:gd name="f234" fmla="val 216"/>
              <a:gd name="f235" fmla="val 1294"/>
              <a:gd name="f236" fmla="val 212"/>
              <a:gd name="f237" fmla="val 1268"/>
              <a:gd name="f238" fmla="val 211"/>
              <a:gd name="f239" fmla="val 1265"/>
              <a:gd name="f240" fmla="val 206"/>
              <a:gd name="f241" fmla="val 1260"/>
              <a:gd name="f242" fmla="val 202"/>
              <a:gd name="f243" fmla="val 1259"/>
              <a:gd name="f244" fmla="val 183"/>
              <a:gd name="f245" fmla="val 1250"/>
              <a:gd name="f246" fmla="val 189"/>
              <a:gd name="f247" fmla="val 1231"/>
              <a:gd name="f248" fmla="val 175"/>
              <a:gd name="f249" fmla="val 1221"/>
              <a:gd name="f250" fmla="val 172"/>
              <a:gd name="f251" fmla="val 1210"/>
              <a:gd name="f252" fmla="val 178"/>
              <a:gd name="f253" fmla="val 1193"/>
              <a:gd name="f254" fmla="val 1187"/>
              <a:gd name="f255" fmla="val 182"/>
              <a:gd name="f256" fmla="val 185"/>
              <a:gd name="f257" fmla="val 190"/>
              <a:gd name="f258" fmla="val 1163"/>
              <a:gd name="f259" fmla="val 193"/>
              <a:gd name="f260" fmla="val 1154"/>
              <a:gd name="f261" fmla="val 186"/>
              <a:gd name="f262" fmla="val 1138"/>
              <a:gd name="f263" fmla="val 177"/>
              <a:gd name="f264" fmla="val 1117"/>
              <a:gd name="f265" fmla="val 1090"/>
              <a:gd name="f266" fmla="val 1067"/>
              <a:gd name="f267" fmla="val 191"/>
              <a:gd name="f268" fmla="val 1063"/>
              <a:gd name="f269" fmla="val 1057"/>
              <a:gd name="f270" fmla="val 1051"/>
              <a:gd name="f271" fmla="val 1039"/>
              <a:gd name="f272" fmla="val 1026"/>
              <a:gd name="f273" fmla="val 192"/>
              <a:gd name="f274" fmla="val 1014"/>
              <a:gd name="f275" fmla="val 1001"/>
              <a:gd name="f276" fmla="val 989"/>
              <a:gd name="f277" fmla="val 977"/>
              <a:gd name="f278" fmla="val 184"/>
              <a:gd name="f279" fmla="val 967"/>
              <a:gd name="f280" fmla="val 957"/>
              <a:gd name="f281" fmla="val 179"/>
              <a:gd name="f282" fmla="val 947"/>
              <a:gd name="f283" fmla="val 176"/>
              <a:gd name="f284" fmla="val 921"/>
              <a:gd name="f285" fmla="val 895"/>
              <a:gd name="f286" fmla="val 869"/>
              <a:gd name="f287" fmla="val 170"/>
              <a:gd name="f288" fmla="val 846"/>
              <a:gd name="f289" fmla="val 166"/>
              <a:gd name="f290" fmla="val 823"/>
              <a:gd name="f291" fmla="val 164"/>
              <a:gd name="f292" fmla="val 800"/>
              <a:gd name="f293" fmla="val 163"/>
              <a:gd name="f294" fmla="val 796"/>
              <a:gd name="f295" fmla="val 791"/>
              <a:gd name="f296" fmla="val 165"/>
              <a:gd name="f297" fmla="val 788"/>
              <a:gd name="f298" fmla="val 769"/>
              <a:gd name="f299" fmla="val 747"/>
              <a:gd name="f300" fmla="val 171"/>
              <a:gd name="f301" fmla="val 727"/>
              <a:gd name="f302" fmla="val 717"/>
              <a:gd name="f303" fmla="val 160"/>
              <a:gd name="f304" fmla="val 695"/>
              <a:gd name="f305" fmla="val 159"/>
              <a:gd name="f306" fmla="val 693"/>
              <a:gd name="f307" fmla="val 156"/>
              <a:gd name="f308" fmla="val 692"/>
              <a:gd name="f309" fmla="val 154"/>
              <a:gd name="f310" fmla="val 691"/>
              <a:gd name="f311" fmla="val 145"/>
              <a:gd name="f312" fmla="val 689"/>
              <a:gd name="f313" fmla="val 136"/>
              <a:gd name="f314" fmla="val 688"/>
              <a:gd name="f315" fmla="val 127"/>
              <a:gd name="f316" fmla="val 687"/>
              <a:gd name="f317" fmla="val 124"/>
              <a:gd name="f318" fmla="val 122"/>
              <a:gd name="f319" fmla="val 784"/>
              <a:gd name="f320" fmla="val 120"/>
              <a:gd name="f321" fmla="val 833"/>
              <a:gd name="f322" fmla="val 115"/>
              <a:gd name="f323" fmla="val 832"/>
              <a:gd name="f324" fmla="val 112"/>
              <a:gd name="f325" fmla="val 105"/>
              <a:gd name="f326" fmla="val 117"/>
              <a:gd name="f327" fmla="val 933"/>
              <a:gd name="f328" fmla="val 128"/>
              <a:gd name="f329" fmla="val 1033"/>
              <a:gd name="f330" fmla="val 140"/>
              <a:gd name="f331" fmla="val 134"/>
              <a:gd name="f332" fmla="val 1136"/>
              <a:gd name="f333" fmla="val 1137"/>
              <a:gd name="f334" fmla="val 1139"/>
              <a:gd name="f335" fmla="val 114"/>
              <a:gd name="f336" fmla="val 109"/>
              <a:gd name="f337" fmla="val 1049"/>
              <a:gd name="f338" fmla="val 104"/>
              <a:gd name="f339" fmla="val 1004"/>
              <a:gd name="f340" fmla="val 99"/>
              <a:gd name="f341" fmla="val 961"/>
              <a:gd name="f342" fmla="val 93"/>
              <a:gd name="f343" fmla="val 918"/>
              <a:gd name="f344" fmla="val 88"/>
              <a:gd name="f345" fmla="val 875"/>
              <a:gd name="f346" fmla="val 872"/>
              <a:gd name="f347" fmla="val 89"/>
              <a:gd name="f348" fmla="val 866"/>
              <a:gd name="f349" fmla="val 87"/>
              <a:gd name="f350" fmla="val 860"/>
              <a:gd name="f351" fmla="val 85"/>
              <a:gd name="f352" fmla="val 851"/>
              <a:gd name="f353" fmla="val 82"/>
              <a:gd name="f354" fmla="val 850"/>
              <a:gd name="f355" fmla="val 69"/>
              <a:gd name="f356" fmla="val 847"/>
              <a:gd name="f357" fmla="val 68"/>
              <a:gd name="f358" fmla="val 837"/>
              <a:gd name="f359" fmla="val 64"/>
              <a:gd name="f360" fmla="val 829"/>
              <a:gd name="f361" fmla="val 60"/>
              <a:gd name="f362" fmla="val 819"/>
              <a:gd name="f363" fmla="val 55"/>
              <a:gd name="f364" fmla="val 809"/>
              <a:gd name="f365" fmla="val 52"/>
              <a:gd name="f366" fmla="val 799"/>
              <a:gd name="f367" fmla="val 50"/>
              <a:gd name="f368" fmla="val 792"/>
              <a:gd name="f369" fmla="val 49"/>
              <a:gd name="f370" fmla="val 776"/>
              <a:gd name="f371" fmla="val 47"/>
              <a:gd name="f372" fmla="val 764"/>
              <a:gd name="f373" fmla="val 46"/>
              <a:gd name="f374" fmla="val 752"/>
              <a:gd name="f375" fmla="val 45"/>
              <a:gd name="f376" fmla="val 741"/>
              <a:gd name="f377" fmla="val 37"/>
              <a:gd name="f378" fmla="val 739"/>
              <a:gd name="f379" fmla="val 28"/>
              <a:gd name="f380" fmla="val 22"/>
              <a:gd name="f381" fmla="val 734"/>
              <a:gd name="f382" fmla="val 17"/>
              <a:gd name="f383" fmla="val 13"/>
              <a:gd name="f384" fmla="val 12"/>
              <a:gd name="f385" fmla="val 713"/>
              <a:gd name="f386" fmla="val 11"/>
              <a:gd name="f387" fmla="val 699"/>
              <a:gd name="f388" fmla="val 10"/>
              <a:gd name="f389" fmla="val 685"/>
              <a:gd name="f390" fmla="val 671"/>
              <a:gd name="f391" fmla="val 652"/>
              <a:gd name="f392" fmla="val 14"/>
              <a:gd name="f393" fmla="val 633"/>
              <a:gd name="f394" fmla="val 615"/>
              <a:gd name="f395" fmla="val 18"/>
              <a:gd name="f396" fmla="val 602"/>
              <a:gd name="f397" fmla="val 21"/>
              <a:gd name="f398" fmla="val 590"/>
              <a:gd name="f399" fmla="val 23"/>
              <a:gd name="f400" fmla="val 577"/>
              <a:gd name="f401" fmla="val 24"/>
              <a:gd name="f402" fmla="val 574"/>
              <a:gd name="f403" fmla="val 571"/>
              <a:gd name="f404" fmla="val 568"/>
              <a:gd name="f405" fmla="val 551"/>
              <a:gd name="f406" fmla="val 535"/>
              <a:gd name="f407" fmla="val 518"/>
              <a:gd name="f408" fmla="val 516"/>
              <a:gd name="f409" fmla="val 19"/>
              <a:gd name="f410" fmla="val 460"/>
              <a:gd name="f411" fmla="val 25"/>
              <a:gd name="f412" fmla="val 424"/>
              <a:gd name="f413" fmla="val 30"/>
              <a:gd name="f414" fmla="val 416"/>
              <a:gd name="f415" fmla="val 34"/>
              <a:gd name="f416" fmla="val 408"/>
              <a:gd name="f417" fmla="val 407"/>
              <a:gd name="f418" fmla="val 35"/>
              <a:gd name="f419" fmla="val 36"/>
              <a:gd name="f420" fmla="val 54"/>
              <a:gd name="f421" fmla="val 379"/>
              <a:gd name="f422" fmla="val 74"/>
              <a:gd name="f423" fmla="val 344"/>
              <a:gd name="f424" fmla="val 94"/>
              <a:gd name="f425" fmla="val 308"/>
              <a:gd name="f426" fmla="val 116"/>
              <a:gd name="f427" fmla="val 121"/>
              <a:gd name="f428" fmla="val 264"/>
              <a:gd name="f429" fmla="val 131"/>
              <a:gd name="f430" fmla="val 258"/>
              <a:gd name="f431" fmla="val 259"/>
              <a:gd name="f432" fmla="val 153"/>
              <a:gd name="f433" fmla="val 260"/>
              <a:gd name="f434" fmla="val 167"/>
              <a:gd name="f435" fmla="val 169"/>
              <a:gd name="f436" fmla="val 244"/>
              <a:gd name="f437" fmla="val 241"/>
              <a:gd name="f438" fmla="val 239"/>
              <a:gd name="f439" fmla="val 174"/>
              <a:gd name="f440" fmla="val 237"/>
              <a:gd name="f441" fmla="val 227"/>
              <a:gd name="f442" fmla="val 194"/>
              <a:gd name="f443" fmla="val 209"/>
              <a:gd name="f444" fmla="val 214"/>
              <a:gd name="f445" fmla="val 204"/>
              <a:gd name="f446" fmla="val 225"/>
              <a:gd name="f447" fmla="val 203"/>
              <a:gd name="f448" fmla="val 256"/>
              <a:gd name="f449" fmla="val 201"/>
              <a:gd name="f450" fmla="val 200"/>
              <a:gd name="f451" fmla="val 250"/>
              <a:gd name="f452" fmla="val 195"/>
              <a:gd name="f453" fmla="val 243"/>
              <a:gd name="f454" fmla="val 219"/>
              <a:gd name="f455" fmla="val 181"/>
              <a:gd name="f456" fmla="val 213"/>
              <a:gd name="f457" fmla="val 155"/>
              <a:gd name="f458" fmla="val 207"/>
              <a:gd name="f459" fmla="val 149"/>
              <a:gd name="f460" fmla="val 142"/>
              <a:gd name="f461" fmla="val 205"/>
              <a:gd name="f462" fmla="val 217"/>
              <a:gd name="f463" fmla="val 96"/>
              <a:gd name="f464" fmla="val 77"/>
              <a:gd name="f465" fmla="val 240"/>
              <a:gd name="f466" fmla="val 63"/>
              <a:gd name="f467" fmla="val 291"/>
              <a:gd name="f468" fmla="val 384"/>
              <a:gd name="f469" fmla="val 16"/>
              <a:gd name="f470" fmla="val 90"/>
              <a:gd name="f471" fmla="val 432"/>
              <a:gd name="f472" fmla="val 152"/>
              <a:gd name="f473" fmla="val 199"/>
              <a:gd name="f474" fmla="val 425"/>
              <a:gd name="f475" fmla="val 230"/>
              <a:gd name="f476" fmla="val 246"/>
              <a:gd name="f477" fmla="val 253"/>
              <a:gd name="f478" fmla="val 262"/>
              <a:gd name="f479" fmla="val 270"/>
              <a:gd name="f480" fmla="val 429"/>
              <a:gd name="f481" fmla="val 450"/>
              <a:gd name="f482" fmla="val 306"/>
              <a:gd name="f483" fmla="val 327"/>
              <a:gd name="f484" fmla="val 338"/>
              <a:gd name="f485" fmla="val 481"/>
              <a:gd name="f486" fmla="val 354"/>
              <a:gd name="f487" fmla="val 486"/>
              <a:gd name="f488" fmla="val 369"/>
              <a:gd name="f489" fmla="val 498"/>
              <a:gd name="f490" fmla="val 509"/>
              <a:gd name="f491" fmla="val 519"/>
              <a:gd name="f492" fmla="val 477"/>
              <a:gd name="f493" fmla="val 530"/>
              <a:gd name="f494" fmla="val 452"/>
              <a:gd name="f495" fmla="val 542"/>
              <a:gd name="f496" fmla="val 556"/>
              <a:gd name="f497" fmla="val 567"/>
              <a:gd name="f498" fmla="val 368"/>
              <a:gd name="f499" fmla="val 583"/>
              <a:gd name="f500" fmla="val 348"/>
              <a:gd name="f501" fmla="val 611"/>
              <a:gd name="f502" fmla="val 339"/>
              <a:gd name="f503" fmla="val 631"/>
              <a:gd name="f504" fmla="val 322"/>
              <a:gd name="f505" fmla="val 670"/>
              <a:gd name="f506" fmla="val 312"/>
              <a:gd name="f507" fmla="val 676"/>
              <a:gd name="f508" fmla="val 679"/>
              <a:gd name="f509" fmla="val 303"/>
              <a:gd name="f510" fmla="val 684"/>
              <a:gd name="f511" fmla="val 659"/>
              <a:gd name="f512" fmla="val 283"/>
              <a:gd name="f513" fmla="val 658"/>
              <a:gd name="f514" fmla="val 649"/>
              <a:gd name="f515" fmla="val 223"/>
              <a:gd name="f516" fmla="val 647"/>
              <a:gd name="f517" fmla="val 644"/>
              <a:gd name="f518" fmla="val 643"/>
              <a:gd name="f519" fmla="val 196"/>
              <a:gd name="f520" fmla="val 654"/>
              <a:gd name="f521" fmla="val 146"/>
              <a:gd name="f522" fmla="val 97"/>
              <a:gd name="f523" fmla="val 782"/>
              <a:gd name="f524" fmla="val 111"/>
              <a:gd name="f525" fmla="val 803"/>
              <a:gd name="f526" fmla="val 805"/>
              <a:gd name="f527" fmla="val 161"/>
              <a:gd name="f528" fmla="val 811"/>
              <a:gd name="f529" fmla="val 814"/>
              <a:gd name="f530" fmla="val 817"/>
              <a:gd name="f531" fmla="val 818"/>
              <a:gd name="f532" fmla="val 236"/>
              <a:gd name="f533" fmla="val 816"/>
              <a:gd name="f534" fmla="val 261"/>
              <a:gd name="f535" fmla="val 815"/>
              <a:gd name="f536" fmla="val 279"/>
              <a:gd name="f537" fmla="val 797"/>
              <a:gd name="f538" fmla="val 278"/>
              <a:gd name="f539" fmla="val 787"/>
              <a:gd name="f540" fmla="val 281"/>
              <a:gd name="f541" fmla="val 781"/>
              <a:gd name="f542" fmla="val 282"/>
              <a:gd name="f543" fmla="val 785"/>
              <a:gd name="f544" fmla="val 287"/>
              <a:gd name="f545" fmla="val 305"/>
              <a:gd name="f546" fmla="val 315"/>
              <a:gd name="f547" fmla="val 323"/>
              <a:gd name="f548" fmla="val 824"/>
              <a:gd name="f549" fmla="val 830"/>
              <a:gd name="f550" fmla="val 836"/>
              <a:gd name="f551" fmla="val 336"/>
              <a:gd name="f552" fmla="val 857"/>
              <a:gd name="f553" fmla="val 349"/>
              <a:gd name="f554" fmla="val 878"/>
              <a:gd name="f555" fmla="val 361"/>
              <a:gd name="f556" fmla="val 903"/>
              <a:gd name="f557" fmla="val 376"/>
              <a:gd name="f558" fmla="val 905"/>
              <a:gd name="f559" fmla="val 329"/>
              <a:gd name="f560" fmla="val 943"/>
              <a:gd name="f561" fmla="val 970"/>
              <a:gd name="f562" fmla="val 951"/>
              <a:gd name="f563" fmla="val 280"/>
              <a:gd name="f564" fmla="val 934"/>
              <a:gd name="f565" fmla="val 916"/>
              <a:gd name="f566" fmla="val 273"/>
              <a:gd name="f567" fmla="val 920"/>
              <a:gd name="f568" fmla="val 926"/>
              <a:gd name="f569" fmla="val 247"/>
              <a:gd name="f570" fmla="val 978"/>
              <a:gd name="f571" fmla="val 222"/>
              <a:gd name="f572" fmla="val 982"/>
              <a:gd name="f573" fmla="val 984"/>
              <a:gd name="f574" fmla="val 992"/>
              <a:gd name="f575" fmla="val 129"/>
              <a:gd name="f576" fmla="val 1087"/>
              <a:gd name="f577" fmla="val 1179"/>
              <a:gd name="f578" fmla="val 1198"/>
              <a:gd name="f579" fmla="val 158"/>
              <a:gd name="f580" fmla="val 1218"/>
              <a:gd name="f581" fmla="val 1216"/>
              <a:gd name="f582" fmla="val 1223"/>
              <a:gd name="f583" fmla="val 272"/>
              <a:gd name="f584" fmla="val 276"/>
              <a:gd name="f585" fmla="val 1200"/>
              <a:gd name="f586" fmla="val 275"/>
              <a:gd name="f587" fmla="val 1161"/>
              <a:gd name="f588" fmla="val 1156"/>
              <a:gd name="f589" fmla="val 1152"/>
              <a:gd name="f590" fmla="val 288"/>
              <a:gd name="f591" fmla="val 1147"/>
              <a:gd name="f592" fmla="val 1167"/>
              <a:gd name="f593" fmla="val 321"/>
              <a:gd name="f594" fmla="val 1165"/>
              <a:gd name="f595" fmla="val 330"/>
              <a:gd name="f596" fmla="val 333"/>
              <a:gd name="f597" fmla="val 1171"/>
              <a:gd name="f598" fmla="val 1168"/>
              <a:gd name="f599" fmla="val 341"/>
              <a:gd name="f600" fmla="val 342"/>
              <a:gd name="f601" fmla="val 1162"/>
              <a:gd name="f602" fmla="val 350"/>
              <a:gd name="f603" fmla="val 1169"/>
              <a:gd name="f604" fmla="val 357"/>
              <a:gd name="f605" fmla="val 1174"/>
              <a:gd name="f606" fmla="val 362"/>
              <a:gd name="f607" fmla="val 1190"/>
              <a:gd name="f608" fmla="val 374"/>
              <a:gd name="f609" fmla="val 1195"/>
              <a:gd name="f610" fmla="val 391"/>
              <a:gd name="f611" fmla="val 1202"/>
              <a:gd name="f612" fmla="val 415"/>
              <a:gd name="f613" fmla="val 1203"/>
              <a:gd name="f614" fmla="val 1188"/>
              <a:gd name="f615" fmla="val 443"/>
              <a:gd name="f616" fmla="val 461"/>
              <a:gd name="f617" fmla="val 1199"/>
              <a:gd name="f618" fmla="val 500"/>
              <a:gd name="f619" fmla="val 1208"/>
              <a:gd name="f620" fmla="val 545"/>
              <a:gd name="f621" fmla="val 550"/>
              <a:gd name="f622" fmla="val 1214"/>
              <a:gd name="f623" fmla="val 554"/>
              <a:gd name="f624" fmla="val 558"/>
              <a:gd name="f625" fmla="val 1219"/>
              <a:gd name="f626" fmla="val 562"/>
              <a:gd name="f627" fmla="val 1222"/>
              <a:gd name="f628" fmla="val 566"/>
              <a:gd name="f629" fmla="val 570"/>
              <a:gd name="f630" fmla="val 1233"/>
              <a:gd name="f631" fmla="val 595"/>
              <a:gd name="f632" fmla="val 1242"/>
              <a:gd name="f633" fmla="val 619"/>
              <a:gd name="f634" fmla="val 1254"/>
              <a:gd name="f635" fmla="val 1261"/>
              <a:gd name="f636" fmla="val 661"/>
              <a:gd name="f637" fmla="val 1273"/>
              <a:gd name="f638" fmla="val 666"/>
              <a:gd name="f639" fmla="val 1272"/>
              <a:gd name="f640" fmla="val 669"/>
              <a:gd name="f641" fmla="val 1262"/>
              <a:gd name="f642" fmla="val 697"/>
              <a:gd name="f643" fmla="val 1276"/>
              <a:gd name="f644" fmla="val 1288"/>
              <a:gd name="f645" fmla="val 743"/>
              <a:gd name="f646" fmla="val 789"/>
              <a:gd name="f647" fmla="val 802"/>
              <a:gd name="f648" fmla="val 812"/>
              <a:gd name="f649" fmla="val 808"/>
              <a:gd name="f650" fmla="val 1247"/>
              <a:gd name="f651" fmla="val 807"/>
              <a:gd name="f652" fmla="val 1243"/>
              <a:gd name="f653" fmla="val 1237"/>
              <a:gd name="f654" fmla="val 806"/>
              <a:gd name="f655" fmla="val 795"/>
              <a:gd name="f656" fmla="val 1244"/>
              <a:gd name="f657" fmla="val 771"/>
              <a:gd name="f658" fmla="val 1241"/>
              <a:gd name="f659" fmla="val 1239"/>
              <a:gd name="f660" fmla="val 732"/>
              <a:gd name="f661" fmla="val 1224"/>
              <a:gd name="f662" fmla="val 1220"/>
              <a:gd name="f663" fmla="val 1215"/>
              <a:gd name="f664" fmla="val 714"/>
              <a:gd name="f665" fmla="val 718"/>
              <a:gd name="f666" fmla="val 719"/>
              <a:gd name="f667" fmla="val 744"/>
              <a:gd name="f668" fmla="val 1182"/>
              <a:gd name="f669" fmla="val 1176"/>
              <a:gd name="f670" fmla="val 1170"/>
              <a:gd name="f671" fmla="val 749"/>
              <a:gd name="f672" fmla="val 1157"/>
              <a:gd name="f673" fmla="val 751"/>
              <a:gd name="f674" fmla="val 1148"/>
              <a:gd name="f675" fmla="val 763"/>
              <a:gd name="f676" fmla="val 1150"/>
              <a:gd name="f677" fmla="val 798"/>
              <a:gd name="f678" fmla="val 810"/>
              <a:gd name="f679" fmla="val 821"/>
              <a:gd name="f680" fmla="val 1146"/>
              <a:gd name="f681" fmla="val 1143"/>
              <a:gd name="f682" fmla="val 840"/>
              <a:gd name="f683" fmla="val 849"/>
              <a:gd name="f684" fmla="val 1149"/>
              <a:gd name="f685" fmla="val 871"/>
              <a:gd name="f686" fmla="val 893"/>
              <a:gd name="f687" fmla="val 936"/>
              <a:gd name="f688" fmla="val 956"/>
              <a:gd name="f689" fmla="val 987"/>
              <a:gd name="f690" fmla="val 1002"/>
              <a:gd name="f691" fmla="val 1144"/>
              <a:gd name="f692" fmla="val 1019"/>
              <a:gd name="f693" fmla="val 1140"/>
              <a:gd name="f694" fmla="val 1141"/>
              <a:gd name="f695" fmla="val 1029"/>
              <a:gd name="f696" fmla="val 1042"/>
              <a:gd name="f697" fmla="val 1142"/>
              <a:gd name="f698" fmla="val 1053"/>
              <a:gd name="f699" fmla="val 1073"/>
              <a:gd name="f700" fmla="val 1081"/>
              <a:gd name="f701" fmla="val 1088"/>
              <a:gd name="f702" fmla="val 1098"/>
              <a:gd name="f703" fmla="val 1108"/>
              <a:gd name="f704" fmla="val 1134"/>
              <a:gd name="f705" fmla="val 1125"/>
              <a:gd name="f706" fmla="val 1151"/>
              <a:gd name="f707" fmla="val 1213"/>
              <a:gd name="f708" fmla="val 1264"/>
              <a:gd name="f709" fmla="val 1178"/>
              <a:gd name="f710" fmla="val 1275"/>
              <a:gd name="f711" fmla="val 1283"/>
              <a:gd name="f712" fmla="val 1289"/>
              <a:gd name="f713" fmla="val 1293"/>
              <a:gd name="f714" fmla="val 1158"/>
              <a:gd name="f715" fmla="val 1131"/>
              <a:gd name="f716" fmla="val 1116"/>
              <a:gd name="f717" fmla="val 1114"/>
              <a:gd name="f718" fmla="val 1115"/>
              <a:gd name="f719" fmla="val 1334"/>
              <a:gd name="f720" fmla="val 1123"/>
              <a:gd name="f721" fmla="val 1339"/>
              <a:gd name="f722" fmla="val 1126"/>
              <a:gd name="f723" fmla="val 1342"/>
              <a:gd name="f724" fmla="val 1130"/>
              <a:gd name="f725" fmla="val 1344"/>
              <a:gd name="f726" fmla="val 1356"/>
              <a:gd name="f727" fmla="val 1366"/>
              <a:gd name="f728" fmla="val 1379"/>
              <a:gd name="f729" fmla="val 1132"/>
              <a:gd name="f730" fmla="val 1383"/>
              <a:gd name="f731" fmla="val 1122"/>
              <a:gd name="f732" fmla="val 1391"/>
              <a:gd name="f733" fmla="val 1418"/>
              <a:gd name="f734" fmla="val 1434"/>
              <a:gd name="f735" fmla="val 1438"/>
              <a:gd name="f736" fmla="val 1442"/>
              <a:gd name="f737" fmla="val 1444"/>
              <a:gd name="f738" fmla="val 1453"/>
              <a:gd name="f739" fmla="val 1462"/>
              <a:gd name="f740" fmla="val 1471"/>
              <a:gd name="f741" fmla="val 1482"/>
              <a:gd name="f742" fmla="val 1495"/>
              <a:gd name="f743" fmla="val 1511"/>
              <a:gd name="f744" fmla="val 1164"/>
              <a:gd name="f745" fmla="val 1514"/>
              <a:gd name="f746" fmla="val 1519"/>
              <a:gd name="f747" fmla="val 1521"/>
              <a:gd name="f748" fmla="val 1528"/>
              <a:gd name="f749" fmla="val 1533"/>
              <a:gd name="f750" fmla="val 1184"/>
              <a:gd name="f751" fmla="val 1541"/>
              <a:gd name="f752" fmla="val 1551"/>
              <a:gd name="f753" fmla="val 1565"/>
              <a:gd name="f754" fmla="val 1573"/>
              <a:gd name="f755" fmla="val 1581"/>
              <a:gd name="f756" fmla="val 1588"/>
              <a:gd name="f757" fmla="val 1590"/>
              <a:gd name="f758" fmla="val 1109"/>
              <a:gd name="f759" fmla="val 1086"/>
              <a:gd name="f760" fmla="val 1570"/>
              <a:gd name="f761" fmla="val 1075"/>
              <a:gd name="f762" fmla="val 1562"/>
              <a:gd name="f763" fmla="val 1064"/>
              <a:gd name="f764" fmla="val 1556"/>
              <a:gd name="f765" fmla="val 1059"/>
              <a:gd name="f766" fmla="val 1542"/>
              <a:gd name="f767" fmla="val 1058"/>
              <a:gd name="f768" fmla="val 1537"/>
              <a:gd name="f769" fmla="val 1043"/>
              <a:gd name="f770" fmla="val 1531"/>
              <a:gd name="f771" fmla="val 1025"/>
              <a:gd name="f772" fmla="val 1527"/>
              <a:gd name="f773" fmla="val 1009"/>
              <a:gd name="f774" fmla="val 1509"/>
              <a:gd name="f775" fmla="val 1012"/>
              <a:gd name="f776" fmla="val 1492"/>
              <a:gd name="f777" fmla="val 1017"/>
              <a:gd name="f778" fmla="val 1468"/>
              <a:gd name="f779" fmla="val 1023"/>
              <a:gd name="f780" fmla="val 1446"/>
              <a:gd name="f781" fmla="val 1027"/>
              <a:gd name="f782" fmla="val 1423"/>
              <a:gd name="f783" fmla="val 1031"/>
              <a:gd name="f784" fmla="val 1403"/>
              <a:gd name="f785" fmla="val 1035"/>
              <a:gd name="f786" fmla="val 1382"/>
              <a:gd name="f787" fmla="val 1016"/>
              <a:gd name="f788" fmla="val 1365"/>
              <a:gd name="f789" fmla="val 1013"/>
              <a:gd name="f790" fmla="val 1367"/>
              <a:gd name="f791" fmla="val 1005"/>
              <a:gd name="f792" fmla="val 1003"/>
              <a:gd name="f793" fmla="val 1369"/>
              <a:gd name="f794" fmla="val 1377"/>
              <a:gd name="f795" fmla="val 946"/>
              <a:gd name="f796" fmla="val 955"/>
              <a:gd name="f797" fmla="val 960"/>
              <a:gd name="f798" fmla="val 966"/>
              <a:gd name="f799" fmla="val 1292"/>
              <a:gd name="f800" fmla="val 968"/>
              <a:gd name="f801" fmla="val 1277"/>
              <a:gd name="f802" fmla="val 969"/>
              <a:gd name="f803" fmla="val 1240"/>
              <a:gd name="f804" fmla="val 963"/>
              <a:gd name="f805" fmla="val 952"/>
              <a:gd name="f806" fmla="val 950"/>
              <a:gd name="f807" fmla="val 962"/>
              <a:gd name="f808" fmla="val 1103"/>
              <a:gd name="f809" fmla="val 964"/>
              <a:gd name="f810" fmla="val 1082"/>
              <a:gd name="f811" fmla="val 965"/>
              <a:gd name="f812" fmla="val 1061"/>
              <a:gd name="f813" fmla="val 1040"/>
              <a:gd name="f814" fmla="val 959"/>
              <a:gd name="f815" fmla="val 1021"/>
              <a:gd name="f816" fmla="val 948"/>
              <a:gd name="f817" fmla="val 954"/>
              <a:gd name="f818" fmla="val 986"/>
              <a:gd name="f819" fmla="val 949"/>
              <a:gd name="f820" fmla="val 939"/>
              <a:gd name="f821" fmla="val 932"/>
              <a:gd name="f822" fmla="val 907"/>
              <a:gd name="f823" fmla="val 923"/>
              <a:gd name="f824" fmla="val 876"/>
              <a:gd name="f825" fmla="val 915"/>
              <a:gd name="f826" fmla="val 845"/>
              <a:gd name="f827" fmla="val 786"/>
              <a:gd name="f828" fmla="val 890"/>
              <a:gd name="f829" fmla="val 790"/>
              <a:gd name="f830" fmla="val 794"/>
              <a:gd name="f831" fmla="val 892"/>
              <a:gd name="f832" fmla="val 883"/>
              <a:gd name="f833" fmla="val 826"/>
              <a:gd name="f834" fmla="val 835"/>
              <a:gd name="f835" fmla="val 864"/>
              <a:gd name="f836" fmla="val 838"/>
              <a:gd name="f837" fmla="val 852"/>
              <a:gd name="f838" fmla="val 827"/>
              <a:gd name="f839" fmla="val 825"/>
              <a:gd name="f840" fmla="val 902"/>
              <a:gd name="f841" fmla="val 914"/>
              <a:gd name="f842" fmla="val 922"/>
              <a:gd name="f843" fmla="val 813"/>
              <a:gd name="f844" fmla="val 944"/>
              <a:gd name="f845" fmla="val 979"/>
              <a:gd name="f846" fmla="val 1028"/>
              <a:gd name="f847" fmla="val 822"/>
              <a:gd name="f848" fmla="val 1045"/>
              <a:gd name="f849" fmla="val 1062"/>
              <a:gd name="f850" fmla="val 1079"/>
              <a:gd name="f851" fmla="val 1107"/>
              <a:gd name="f852" fmla="val 804"/>
              <a:gd name="f853" fmla="val 801"/>
              <a:gd name="f854" fmla="val 841"/>
              <a:gd name="f855" fmla="val 856"/>
              <a:gd name="f856" fmla="val 861"/>
              <a:gd name="f857" fmla="val 867"/>
              <a:gd name="f858" fmla="val 880"/>
              <a:gd name="f859" fmla="val 884"/>
              <a:gd name="f860" fmla="val 870"/>
              <a:gd name="f861" fmla="val 1194"/>
              <a:gd name="f862" fmla="val 766"/>
              <a:gd name="f863" fmla="val 758"/>
              <a:gd name="f864" fmla="val 1189"/>
              <a:gd name="f865" fmla="val 1155"/>
              <a:gd name="f866" fmla="val 754"/>
              <a:gd name="f867" fmla="val 1104"/>
              <a:gd name="f868" fmla="val 1095"/>
              <a:gd name="f869" fmla="val 722"/>
              <a:gd name="f870" fmla="val 725"/>
              <a:gd name="f871" fmla="val 729"/>
              <a:gd name="f872" fmla="val 1006"/>
              <a:gd name="f873" fmla="val 733"/>
              <a:gd name="f874" fmla="val 994"/>
              <a:gd name="f875" fmla="val 931"/>
              <a:gd name="f876" fmla="val 912"/>
              <a:gd name="f877" fmla="val 894"/>
              <a:gd name="f878" fmla="val 865"/>
              <a:gd name="f879" fmla="val 889"/>
              <a:gd name="f880" fmla="val 715"/>
              <a:gd name="f881" fmla="val 971"/>
              <a:gd name="f882" fmla="val 998"/>
              <a:gd name="f883" fmla="val 712"/>
              <a:gd name="f884" fmla="val 1024"/>
              <a:gd name="f885" fmla="val 711"/>
              <a:gd name="f886" fmla="val 723"/>
              <a:gd name="f887" fmla="val 1101"/>
              <a:gd name="f888" fmla="val 1120"/>
              <a:gd name="f889" fmla="val 706"/>
              <a:gd name="f890" fmla="val 1180"/>
              <a:gd name="f891" fmla="val 700"/>
              <a:gd name="f892" fmla="val 694"/>
              <a:gd name="f893" fmla="val 686"/>
              <a:gd name="f894" fmla="val 677"/>
              <a:gd name="f895" fmla="val 1212"/>
              <a:gd name="f896" fmla="val 1238"/>
              <a:gd name="f897" fmla="val 1251"/>
              <a:gd name="f898" fmla="val 1269"/>
              <a:gd name="f899" fmla="val 680"/>
              <a:gd name="f900" fmla="val 1278"/>
              <a:gd name="f901" fmla="val 681"/>
              <a:gd name="f902" fmla="val 1281"/>
              <a:gd name="f903" fmla="val 683"/>
              <a:gd name="f904" fmla="val 1284"/>
              <a:gd name="f905" fmla="val 1311"/>
              <a:gd name="f906" fmla="val 1332"/>
              <a:gd name="f907" fmla="val 1354"/>
              <a:gd name="f908" fmla="val 1396"/>
              <a:gd name="f909" fmla="val 1399"/>
              <a:gd name="f910" fmla="val 648"/>
              <a:gd name="f911" fmla="val 1397"/>
              <a:gd name="f912" fmla="val 637"/>
              <a:gd name="f913" fmla="val 627"/>
              <a:gd name="f914" fmla="val 621"/>
              <a:gd name="f915" fmla="val 1388"/>
              <a:gd name="f916" fmla="val 620"/>
              <a:gd name="f917" fmla="val 617"/>
              <a:gd name="f918" fmla="val 1355"/>
              <a:gd name="f919" fmla="val 613"/>
              <a:gd name="f920" fmla="val 623"/>
              <a:gd name="f921" fmla="val 1308"/>
              <a:gd name="f922" fmla="val 624"/>
              <a:gd name="f923" fmla="val 1305"/>
              <a:gd name="f924" fmla="val 622"/>
              <a:gd name="f925" fmla="val 1302"/>
              <a:gd name="f926" fmla="val 1298"/>
              <a:gd name="f927" fmla="val 1290"/>
              <a:gd name="f928" fmla="val 1236"/>
              <a:gd name="f929" fmla="val 609"/>
              <a:gd name="f930" fmla="val 607"/>
              <a:gd name="f931" fmla="val 593"/>
              <a:gd name="f932" fmla="val 592"/>
              <a:gd name="f933" fmla="val 1205"/>
              <a:gd name="f934" fmla="val 591"/>
              <a:gd name="f935" fmla="val 589"/>
              <a:gd name="f936" fmla="val 598"/>
              <a:gd name="f937" fmla="val 1118"/>
              <a:gd name="f938" fmla="val 600"/>
              <a:gd name="f939" fmla="val 1112"/>
              <a:gd name="f940" fmla="val 1105"/>
              <a:gd name="f941" fmla="val 580"/>
              <a:gd name="f942" fmla="val 581"/>
              <a:gd name="f943" fmla="val 1077"/>
              <a:gd name="f944" fmla="val 585"/>
              <a:gd name="f945" fmla="val 1050"/>
              <a:gd name="f946" fmla="val 597"/>
              <a:gd name="f947" fmla="val 601"/>
              <a:gd name="f948" fmla="val 605"/>
              <a:gd name="f949" fmla="val 910"/>
              <a:gd name="f950" fmla="val 587"/>
              <a:gd name="f951" fmla="val 579"/>
              <a:gd name="f952" fmla="val 578"/>
              <a:gd name="f953" fmla="val 557"/>
              <a:gd name="f954" fmla="val 564"/>
              <a:gd name="f955" fmla="val 780"/>
              <a:gd name="f956" fmla="val 548"/>
              <a:gd name="f957" fmla="val 546"/>
              <a:gd name="f958" fmla="val 774"/>
              <a:gd name="f959" fmla="val 547"/>
              <a:gd name="f960" fmla="val 552"/>
              <a:gd name="f961" fmla="val 854"/>
              <a:gd name="f962" fmla="val 848"/>
              <a:gd name="f963" fmla="val 843"/>
              <a:gd name="f964" fmla="val 839"/>
              <a:gd name="f965" fmla="val 738"/>
              <a:gd name="f966" fmla="val 759"/>
              <a:gd name="f967" fmla="val 844"/>
              <a:gd name="f968" fmla="+- 0 0 -90"/>
              <a:gd name="f969" fmla="*/ f3 1 1297"/>
              <a:gd name="f970" fmla="*/ f4 1 1594"/>
              <a:gd name="f971" fmla="val f5"/>
              <a:gd name="f972" fmla="val f6"/>
              <a:gd name="f973" fmla="val f7"/>
              <a:gd name="f974" fmla="*/ f968 f0 1"/>
              <a:gd name="f975" fmla="+- f973 0 f971"/>
              <a:gd name="f976" fmla="+- f972 0 f971"/>
              <a:gd name="f977" fmla="*/ f974 1 f2"/>
              <a:gd name="f978" fmla="*/ f976 1 1297"/>
              <a:gd name="f979" fmla="*/ f975 1 1594"/>
              <a:gd name="f980" fmla="*/ 495 f976 1"/>
              <a:gd name="f981" fmla="*/ 748 f975 1"/>
              <a:gd name="f982" fmla="*/ 476 f976 1"/>
              <a:gd name="f983" fmla="*/ 721 f975 1"/>
              <a:gd name="f984" fmla="*/ 444 f976 1"/>
              <a:gd name="f985" fmla="*/ 908 f975 1"/>
              <a:gd name="f986" fmla="*/ 412 f976 1"/>
              <a:gd name="f987" fmla="*/ 1153 f975 1"/>
              <a:gd name="f988" fmla="*/ 387 f976 1"/>
              <a:gd name="f989" fmla="*/ 1226 f975 1"/>
              <a:gd name="f990" fmla="*/ 414 f976 1"/>
              <a:gd name="f991" fmla="*/ 1345 f975 1"/>
              <a:gd name="f992" fmla="*/ 304 f976 1"/>
              <a:gd name="f993" fmla="*/ 1252 f975 1"/>
              <a:gd name="f994" fmla="*/ 294 f976 1"/>
              <a:gd name="f995" fmla="*/ 1318 f975 1"/>
              <a:gd name="f996" fmla="*/ 233 f976 1"/>
              <a:gd name="f997" fmla="*/ 1430 f975 1"/>
              <a:gd name="f998" fmla="*/ 178 f976 1"/>
              <a:gd name="f999" fmla="*/ 1193 f975 1"/>
              <a:gd name="f1000" fmla="*/ 192 f976 1"/>
              <a:gd name="f1001" fmla="*/ 1014 f975 1"/>
              <a:gd name="f1002" fmla="*/ 165 f976 1"/>
              <a:gd name="f1003" fmla="*/ 788 f975 1"/>
              <a:gd name="f1004" fmla="*/ 120 f976 1"/>
              <a:gd name="f1005" fmla="*/ 833 f975 1"/>
              <a:gd name="f1006" fmla="*/ 88 f976 1"/>
              <a:gd name="f1007" fmla="*/ 875 f975 1"/>
              <a:gd name="f1008" fmla="*/ 49 f976 1"/>
              <a:gd name="f1009" fmla="*/ 776 f975 1"/>
              <a:gd name="f1010" fmla="*/ 17 f976 1"/>
              <a:gd name="f1011" fmla="*/ 615 f975 1"/>
              <a:gd name="f1012" fmla="*/ 24 f976 1"/>
              <a:gd name="f1013" fmla="*/ 433 f975 1"/>
              <a:gd name="f1014" fmla="*/ 145 f976 1"/>
              <a:gd name="f1015" fmla="*/ 259 f975 1"/>
              <a:gd name="f1016" fmla="*/ 256 f976 1"/>
              <a:gd name="f1017" fmla="*/ 204 f975 1"/>
              <a:gd name="f1018" fmla="*/ 217 f976 1"/>
              <a:gd name="f1019" fmla="*/ 115 f975 1"/>
              <a:gd name="f1020" fmla="*/ 420 f976 1"/>
              <a:gd name="f1021" fmla="*/ 201 f975 1"/>
              <a:gd name="f1022" fmla="*/ 486 f976 1"/>
              <a:gd name="f1023" fmla="*/ 369 f975 1"/>
              <a:gd name="f1024" fmla="*/ 684 f976 1"/>
              <a:gd name="f1025" fmla="*/ 298 f975 1"/>
              <a:gd name="f1026" fmla="*/ 803 f976 1"/>
              <a:gd name="f1027" fmla="*/ 155 f975 1"/>
              <a:gd name="f1028" fmla="*/ 781 f976 1"/>
              <a:gd name="f1029" fmla="*/ 282 f975 1"/>
              <a:gd name="f1030" fmla="*/ 970 f976 1"/>
              <a:gd name="f1031" fmla="*/ 992 f976 1"/>
              <a:gd name="f1032" fmla="*/ 129 f975 1"/>
              <a:gd name="f1033" fmla="*/ 1161 f976 1"/>
              <a:gd name="f1034" fmla="*/ 272 f975 1"/>
              <a:gd name="f1035" fmla="*/ 1162 f976 1"/>
              <a:gd name="f1036" fmla="*/ 344 f975 1"/>
              <a:gd name="f1037" fmla="*/ 1208 f976 1"/>
              <a:gd name="f1038" fmla="*/ 545 f975 1"/>
              <a:gd name="f1039" fmla="*/ 1272 f976 1"/>
              <a:gd name="f1040" fmla="*/ 669 f975 1"/>
              <a:gd name="f1041" fmla="*/ 1237 f976 1"/>
              <a:gd name="f1042" fmla="*/ 806 f975 1"/>
              <a:gd name="f1043" fmla="*/ 1215 f976 1"/>
              <a:gd name="f1044" fmla="*/ 714 f975 1"/>
              <a:gd name="f1045" fmla="*/ 1150 f976 1"/>
              <a:gd name="f1046" fmla="*/ 787 f975 1"/>
              <a:gd name="f1047" fmla="*/ 1145 f976 1"/>
              <a:gd name="f1048" fmla="*/ 1134 f976 1"/>
              <a:gd name="f1049" fmla="*/ 1150 f975 1"/>
              <a:gd name="f1050" fmla="*/ 1119 f976 1"/>
              <a:gd name="f1051" fmla="*/ 1210 f975 1"/>
              <a:gd name="f1052" fmla="*/ 1144 f976 1"/>
              <a:gd name="f1053" fmla="*/ 1373 f975 1"/>
              <a:gd name="f1054" fmla="*/ 1165 f976 1"/>
              <a:gd name="f1055" fmla="*/ 1511 f975 1"/>
              <a:gd name="f1056" fmla="*/ 1086 f976 1"/>
              <a:gd name="f1057" fmla="*/ 1570 f975 1"/>
              <a:gd name="f1058" fmla="*/ 1016 f976 1"/>
              <a:gd name="f1059" fmla="*/ 1365 f975 1"/>
              <a:gd name="f1060" fmla="*/ 966 f976 1"/>
              <a:gd name="f1061" fmla="*/ 1221 f975 1"/>
              <a:gd name="f1062" fmla="*/ 949 f976 1"/>
              <a:gd name="f1063" fmla="*/ 970 f975 1"/>
              <a:gd name="f1064" fmla="*/ 851 f976 1"/>
              <a:gd name="f1065" fmla="*/ 837 f975 1"/>
              <a:gd name="f1066" fmla="*/ 824 f976 1"/>
              <a:gd name="f1067" fmla="*/ 1028 f975 1"/>
              <a:gd name="f1068" fmla="*/ 856 f976 1"/>
              <a:gd name="f1069" fmla="*/ 1174 f975 1"/>
              <a:gd name="f1070" fmla="*/ 784 f976 1"/>
              <a:gd name="f1071" fmla="*/ 1191 f975 1"/>
              <a:gd name="f1072" fmla="*/ 722 f976 1"/>
              <a:gd name="f1073" fmla="*/ 1064 f975 1"/>
              <a:gd name="f1074" fmla="*/ 732 f976 1"/>
              <a:gd name="f1075" fmla="*/ 876 f975 1"/>
              <a:gd name="f1076" fmla="*/ 718 f976 1"/>
              <a:gd name="f1077" fmla="*/ 1136 f975 1"/>
              <a:gd name="f1078" fmla="*/ 680 f976 1"/>
              <a:gd name="f1079" fmla="*/ 1278 f975 1"/>
              <a:gd name="f1080" fmla="*/ 620 f976 1"/>
              <a:gd name="f1081" fmla="*/ 1379 f975 1"/>
              <a:gd name="f1082" fmla="*/ 607 f976 1"/>
              <a:gd name="f1083" fmla="*/ 1214 f975 1"/>
              <a:gd name="f1084" fmla="*/ 589 f976 1"/>
              <a:gd name="f1085" fmla="*/ 1050 f975 1"/>
              <a:gd name="f1086" fmla="*/ 547 f976 1"/>
              <a:gd name="f1087" fmla="*/ 757 f975 1"/>
              <a:gd name="f1088" fmla="*/ 838 f976 1"/>
              <a:gd name="f1089" fmla="*/ 770 f975 1"/>
              <a:gd name="f1090" fmla="+- f977 0 f1"/>
              <a:gd name="f1091" fmla="*/ f980 1 1297"/>
              <a:gd name="f1092" fmla="*/ f981 1 1594"/>
              <a:gd name="f1093" fmla="*/ f982 1 1297"/>
              <a:gd name="f1094" fmla="*/ f983 1 1594"/>
              <a:gd name="f1095" fmla="*/ f984 1 1297"/>
              <a:gd name="f1096" fmla="*/ f985 1 1594"/>
              <a:gd name="f1097" fmla="*/ f986 1 1297"/>
              <a:gd name="f1098" fmla="*/ f987 1 1594"/>
              <a:gd name="f1099" fmla="*/ f988 1 1297"/>
              <a:gd name="f1100" fmla="*/ f989 1 1594"/>
              <a:gd name="f1101" fmla="*/ f990 1 1297"/>
              <a:gd name="f1102" fmla="*/ f991 1 1594"/>
              <a:gd name="f1103" fmla="*/ f992 1 1297"/>
              <a:gd name="f1104" fmla="*/ f993 1 1594"/>
              <a:gd name="f1105" fmla="*/ f994 1 1297"/>
              <a:gd name="f1106" fmla="*/ f995 1 1594"/>
              <a:gd name="f1107" fmla="*/ f996 1 1297"/>
              <a:gd name="f1108" fmla="*/ f997 1 1594"/>
              <a:gd name="f1109" fmla="*/ f998 1 1297"/>
              <a:gd name="f1110" fmla="*/ f999 1 1594"/>
              <a:gd name="f1111" fmla="*/ f1000 1 1297"/>
              <a:gd name="f1112" fmla="*/ f1001 1 1594"/>
              <a:gd name="f1113" fmla="*/ f1002 1 1297"/>
              <a:gd name="f1114" fmla="*/ f1003 1 1594"/>
              <a:gd name="f1115" fmla="*/ f1004 1 1297"/>
              <a:gd name="f1116" fmla="*/ f1005 1 1594"/>
              <a:gd name="f1117" fmla="*/ f1006 1 1297"/>
              <a:gd name="f1118" fmla="*/ f1007 1 1594"/>
              <a:gd name="f1119" fmla="*/ f1008 1 1297"/>
              <a:gd name="f1120" fmla="*/ f1009 1 1594"/>
              <a:gd name="f1121" fmla="*/ f1010 1 1297"/>
              <a:gd name="f1122" fmla="*/ f1011 1 1594"/>
              <a:gd name="f1123" fmla="*/ f1012 1 1297"/>
              <a:gd name="f1124" fmla="*/ f1013 1 1594"/>
              <a:gd name="f1125" fmla="*/ f1014 1 1297"/>
              <a:gd name="f1126" fmla="*/ f1015 1 1594"/>
              <a:gd name="f1127" fmla="*/ f1016 1 1297"/>
              <a:gd name="f1128" fmla="*/ f1017 1 1594"/>
              <a:gd name="f1129" fmla="*/ f1018 1 1297"/>
              <a:gd name="f1130" fmla="*/ f1019 1 1594"/>
              <a:gd name="f1131" fmla="*/ f1020 1 1297"/>
              <a:gd name="f1132" fmla="*/ f1021 1 1594"/>
              <a:gd name="f1133" fmla="*/ f1022 1 1297"/>
              <a:gd name="f1134" fmla="*/ f1023 1 1594"/>
              <a:gd name="f1135" fmla="*/ f1024 1 1297"/>
              <a:gd name="f1136" fmla="*/ f1025 1 1594"/>
              <a:gd name="f1137" fmla="*/ f1026 1 1297"/>
              <a:gd name="f1138" fmla="*/ f1027 1 1594"/>
              <a:gd name="f1139" fmla="*/ f1028 1 1297"/>
              <a:gd name="f1140" fmla="*/ f1029 1 1594"/>
              <a:gd name="f1141" fmla="*/ f1030 1 1297"/>
              <a:gd name="f1142" fmla="*/ f1031 1 1297"/>
              <a:gd name="f1143" fmla="*/ f1032 1 1594"/>
              <a:gd name="f1144" fmla="*/ f1033 1 1297"/>
              <a:gd name="f1145" fmla="*/ f1034 1 1594"/>
              <a:gd name="f1146" fmla="*/ f1035 1 1297"/>
              <a:gd name="f1147" fmla="*/ f1036 1 1594"/>
              <a:gd name="f1148" fmla="*/ f1037 1 1297"/>
              <a:gd name="f1149" fmla="*/ f1038 1 1594"/>
              <a:gd name="f1150" fmla="*/ f1039 1 1297"/>
              <a:gd name="f1151" fmla="*/ f1040 1 1594"/>
              <a:gd name="f1152" fmla="*/ f1041 1 1297"/>
              <a:gd name="f1153" fmla="*/ f1042 1 1594"/>
              <a:gd name="f1154" fmla="*/ f1043 1 1297"/>
              <a:gd name="f1155" fmla="*/ f1044 1 1594"/>
              <a:gd name="f1156" fmla="*/ f1045 1 1297"/>
              <a:gd name="f1157" fmla="*/ f1046 1 1594"/>
              <a:gd name="f1158" fmla="*/ f1047 1 1297"/>
              <a:gd name="f1159" fmla="*/ f1048 1 1297"/>
              <a:gd name="f1160" fmla="*/ f1049 1 1594"/>
              <a:gd name="f1161" fmla="*/ f1050 1 1297"/>
              <a:gd name="f1162" fmla="*/ f1051 1 1594"/>
              <a:gd name="f1163" fmla="*/ f1052 1 1297"/>
              <a:gd name="f1164" fmla="*/ f1053 1 1594"/>
              <a:gd name="f1165" fmla="*/ f1054 1 1297"/>
              <a:gd name="f1166" fmla="*/ f1055 1 1594"/>
              <a:gd name="f1167" fmla="*/ f1056 1 1297"/>
              <a:gd name="f1168" fmla="*/ f1057 1 1594"/>
              <a:gd name="f1169" fmla="*/ f1058 1 1297"/>
              <a:gd name="f1170" fmla="*/ f1059 1 1594"/>
              <a:gd name="f1171" fmla="*/ f1060 1 1297"/>
              <a:gd name="f1172" fmla="*/ f1061 1 1594"/>
              <a:gd name="f1173" fmla="*/ f1062 1 1297"/>
              <a:gd name="f1174" fmla="*/ f1063 1 1594"/>
              <a:gd name="f1175" fmla="*/ f1064 1 1297"/>
              <a:gd name="f1176" fmla="*/ f1065 1 1594"/>
              <a:gd name="f1177" fmla="*/ f1066 1 1297"/>
              <a:gd name="f1178" fmla="*/ f1067 1 1594"/>
              <a:gd name="f1179" fmla="*/ f1068 1 1297"/>
              <a:gd name="f1180" fmla="*/ f1069 1 1594"/>
              <a:gd name="f1181" fmla="*/ f1070 1 1297"/>
              <a:gd name="f1182" fmla="*/ f1071 1 1594"/>
              <a:gd name="f1183" fmla="*/ f1072 1 1297"/>
              <a:gd name="f1184" fmla="*/ f1073 1 1594"/>
              <a:gd name="f1185" fmla="*/ f1074 1 1297"/>
              <a:gd name="f1186" fmla="*/ f1075 1 1594"/>
              <a:gd name="f1187" fmla="*/ f1076 1 1297"/>
              <a:gd name="f1188" fmla="*/ f1077 1 1594"/>
              <a:gd name="f1189" fmla="*/ f1078 1 1297"/>
              <a:gd name="f1190" fmla="*/ f1079 1 1594"/>
              <a:gd name="f1191" fmla="*/ f1080 1 1297"/>
              <a:gd name="f1192" fmla="*/ f1081 1 1594"/>
              <a:gd name="f1193" fmla="*/ f1082 1 1297"/>
              <a:gd name="f1194" fmla="*/ f1083 1 1594"/>
              <a:gd name="f1195" fmla="*/ f1084 1 1297"/>
              <a:gd name="f1196" fmla="*/ f1085 1 1594"/>
              <a:gd name="f1197" fmla="*/ f1086 1 1297"/>
              <a:gd name="f1198" fmla="*/ f1087 1 1594"/>
              <a:gd name="f1199" fmla="*/ f1088 1 1297"/>
              <a:gd name="f1200" fmla="*/ f1089 1 1594"/>
              <a:gd name="f1201" fmla="*/ 0 1 f978"/>
              <a:gd name="f1202" fmla="*/ f972 1 f978"/>
              <a:gd name="f1203" fmla="*/ 0 1 f979"/>
              <a:gd name="f1204" fmla="*/ f973 1 f979"/>
              <a:gd name="f1205" fmla="*/ f1091 1 f978"/>
              <a:gd name="f1206" fmla="*/ f1092 1 f979"/>
              <a:gd name="f1207" fmla="*/ f1093 1 f978"/>
              <a:gd name="f1208" fmla="*/ f1094 1 f979"/>
              <a:gd name="f1209" fmla="*/ f1095 1 f978"/>
              <a:gd name="f1210" fmla="*/ f1096 1 f979"/>
              <a:gd name="f1211" fmla="*/ f1097 1 f978"/>
              <a:gd name="f1212" fmla="*/ f1098 1 f979"/>
              <a:gd name="f1213" fmla="*/ f1099 1 f978"/>
              <a:gd name="f1214" fmla="*/ f1100 1 f979"/>
              <a:gd name="f1215" fmla="*/ f1101 1 f978"/>
              <a:gd name="f1216" fmla="*/ f1102 1 f979"/>
              <a:gd name="f1217" fmla="*/ f1103 1 f978"/>
              <a:gd name="f1218" fmla="*/ f1104 1 f979"/>
              <a:gd name="f1219" fmla="*/ f1105 1 f978"/>
              <a:gd name="f1220" fmla="*/ f1106 1 f979"/>
              <a:gd name="f1221" fmla="*/ f1107 1 f978"/>
              <a:gd name="f1222" fmla="*/ f1108 1 f979"/>
              <a:gd name="f1223" fmla="*/ f1109 1 f978"/>
              <a:gd name="f1224" fmla="*/ f1110 1 f979"/>
              <a:gd name="f1225" fmla="*/ f1111 1 f978"/>
              <a:gd name="f1226" fmla="*/ f1112 1 f979"/>
              <a:gd name="f1227" fmla="*/ f1113 1 f978"/>
              <a:gd name="f1228" fmla="*/ f1114 1 f979"/>
              <a:gd name="f1229" fmla="*/ f1115 1 f978"/>
              <a:gd name="f1230" fmla="*/ f1116 1 f979"/>
              <a:gd name="f1231" fmla="*/ f1117 1 f978"/>
              <a:gd name="f1232" fmla="*/ f1118 1 f979"/>
              <a:gd name="f1233" fmla="*/ f1119 1 f978"/>
              <a:gd name="f1234" fmla="*/ f1120 1 f979"/>
              <a:gd name="f1235" fmla="*/ f1121 1 f978"/>
              <a:gd name="f1236" fmla="*/ f1122 1 f979"/>
              <a:gd name="f1237" fmla="*/ f1123 1 f978"/>
              <a:gd name="f1238" fmla="*/ f1124 1 f979"/>
              <a:gd name="f1239" fmla="*/ f1125 1 f978"/>
              <a:gd name="f1240" fmla="*/ f1126 1 f979"/>
              <a:gd name="f1241" fmla="*/ f1127 1 f978"/>
              <a:gd name="f1242" fmla="*/ f1128 1 f979"/>
              <a:gd name="f1243" fmla="*/ f1129 1 f978"/>
              <a:gd name="f1244" fmla="*/ f1130 1 f979"/>
              <a:gd name="f1245" fmla="*/ f1131 1 f978"/>
              <a:gd name="f1246" fmla="*/ f1132 1 f979"/>
              <a:gd name="f1247" fmla="*/ f1133 1 f978"/>
              <a:gd name="f1248" fmla="*/ f1134 1 f979"/>
              <a:gd name="f1249" fmla="*/ f1135 1 f978"/>
              <a:gd name="f1250" fmla="*/ f1136 1 f979"/>
              <a:gd name="f1251" fmla="*/ f1137 1 f978"/>
              <a:gd name="f1252" fmla="*/ f1138 1 f979"/>
              <a:gd name="f1253" fmla="*/ f1139 1 f978"/>
              <a:gd name="f1254" fmla="*/ f1140 1 f979"/>
              <a:gd name="f1255" fmla="*/ f1141 1 f978"/>
              <a:gd name="f1256" fmla="*/ f1142 1 f978"/>
              <a:gd name="f1257" fmla="*/ f1143 1 f979"/>
              <a:gd name="f1258" fmla="*/ f1144 1 f978"/>
              <a:gd name="f1259" fmla="*/ f1145 1 f979"/>
              <a:gd name="f1260" fmla="*/ f1146 1 f978"/>
              <a:gd name="f1261" fmla="*/ f1147 1 f979"/>
              <a:gd name="f1262" fmla="*/ f1148 1 f978"/>
              <a:gd name="f1263" fmla="*/ f1149 1 f979"/>
              <a:gd name="f1264" fmla="*/ f1150 1 f978"/>
              <a:gd name="f1265" fmla="*/ f1151 1 f979"/>
              <a:gd name="f1266" fmla="*/ f1152 1 f978"/>
              <a:gd name="f1267" fmla="*/ f1153 1 f979"/>
              <a:gd name="f1268" fmla="*/ f1154 1 f978"/>
              <a:gd name="f1269" fmla="*/ f1155 1 f979"/>
              <a:gd name="f1270" fmla="*/ f1156 1 f978"/>
              <a:gd name="f1271" fmla="*/ f1157 1 f979"/>
              <a:gd name="f1272" fmla="*/ f1158 1 f978"/>
              <a:gd name="f1273" fmla="*/ f1159 1 f978"/>
              <a:gd name="f1274" fmla="*/ f1160 1 f979"/>
              <a:gd name="f1275" fmla="*/ f1161 1 f978"/>
              <a:gd name="f1276" fmla="*/ f1162 1 f979"/>
              <a:gd name="f1277" fmla="*/ f1163 1 f978"/>
              <a:gd name="f1278" fmla="*/ f1164 1 f979"/>
              <a:gd name="f1279" fmla="*/ f1165 1 f978"/>
              <a:gd name="f1280" fmla="*/ f1166 1 f979"/>
              <a:gd name="f1281" fmla="*/ f1167 1 f978"/>
              <a:gd name="f1282" fmla="*/ f1168 1 f979"/>
              <a:gd name="f1283" fmla="*/ f1169 1 f978"/>
              <a:gd name="f1284" fmla="*/ f1170 1 f979"/>
              <a:gd name="f1285" fmla="*/ f1171 1 f978"/>
              <a:gd name="f1286" fmla="*/ f1172 1 f979"/>
              <a:gd name="f1287" fmla="*/ f1173 1 f978"/>
              <a:gd name="f1288" fmla="*/ f1174 1 f979"/>
              <a:gd name="f1289" fmla="*/ f1175 1 f978"/>
              <a:gd name="f1290" fmla="*/ f1176 1 f979"/>
              <a:gd name="f1291" fmla="*/ f1177 1 f978"/>
              <a:gd name="f1292" fmla="*/ f1178 1 f979"/>
              <a:gd name="f1293" fmla="*/ f1179 1 f978"/>
              <a:gd name="f1294" fmla="*/ f1180 1 f979"/>
              <a:gd name="f1295" fmla="*/ f1181 1 f978"/>
              <a:gd name="f1296" fmla="*/ f1182 1 f979"/>
              <a:gd name="f1297" fmla="*/ f1183 1 f978"/>
              <a:gd name="f1298" fmla="*/ f1184 1 f979"/>
              <a:gd name="f1299" fmla="*/ f1185 1 f978"/>
              <a:gd name="f1300" fmla="*/ f1186 1 f979"/>
              <a:gd name="f1301" fmla="*/ f1187 1 f978"/>
              <a:gd name="f1302" fmla="*/ f1188 1 f979"/>
              <a:gd name="f1303" fmla="*/ f1189 1 f978"/>
              <a:gd name="f1304" fmla="*/ f1190 1 f979"/>
              <a:gd name="f1305" fmla="*/ f1191 1 f978"/>
              <a:gd name="f1306" fmla="*/ f1192 1 f979"/>
              <a:gd name="f1307" fmla="*/ f1193 1 f978"/>
              <a:gd name="f1308" fmla="*/ f1194 1 f979"/>
              <a:gd name="f1309" fmla="*/ f1195 1 f978"/>
              <a:gd name="f1310" fmla="*/ f1196 1 f979"/>
              <a:gd name="f1311" fmla="*/ f1197 1 f978"/>
              <a:gd name="f1312" fmla="*/ f1198 1 f979"/>
              <a:gd name="f1313" fmla="*/ f1199 1 f978"/>
              <a:gd name="f1314" fmla="*/ f1200 1 f979"/>
              <a:gd name="f1315" fmla="*/ f1201 f969 1"/>
              <a:gd name="f1316" fmla="*/ f1202 f969 1"/>
              <a:gd name="f1317" fmla="*/ f1204 f970 1"/>
              <a:gd name="f1318" fmla="*/ f1203 f970 1"/>
              <a:gd name="f1319" fmla="*/ f1205 f969 1"/>
              <a:gd name="f1320" fmla="*/ f1206 f970 1"/>
              <a:gd name="f1321" fmla="*/ f1207 f969 1"/>
              <a:gd name="f1322" fmla="*/ f1208 f970 1"/>
              <a:gd name="f1323" fmla="*/ f1209 f969 1"/>
              <a:gd name="f1324" fmla="*/ f1210 f970 1"/>
              <a:gd name="f1325" fmla="*/ f1211 f969 1"/>
              <a:gd name="f1326" fmla="*/ f1212 f970 1"/>
              <a:gd name="f1327" fmla="*/ f1213 f969 1"/>
              <a:gd name="f1328" fmla="*/ f1214 f970 1"/>
              <a:gd name="f1329" fmla="*/ f1215 f969 1"/>
              <a:gd name="f1330" fmla="*/ f1216 f970 1"/>
              <a:gd name="f1331" fmla="*/ f1217 f969 1"/>
              <a:gd name="f1332" fmla="*/ f1218 f970 1"/>
              <a:gd name="f1333" fmla="*/ f1219 f969 1"/>
              <a:gd name="f1334" fmla="*/ f1220 f970 1"/>
              <a:gd name="f1335" fmla="*/ f1221 f969 1"/>
              <a:gd name="f1336" fmla="*/ f1222 f970 1"/>
              <a:gd name="f1337" fmla="*/ f1223 f969 1"/>
              <a:gd name="f1338" fmla="*/ f1224 f970 1"/>
              <a:gd name="f1339" fmla="*/ f1225 f969 1"/>
              <a:gd name="f1340" fmla="*/ f1226 f970 1"/>
              <a:gd name="f1341" fmla="*/ f1227 f969 1"/>
              <a:gd name="f1342" fmla="*/ f1228 f970 1"/>
              <a:gd name="f1343" fmla="*/ f1229 f969 1"/>
              <a:gd name="f1344" fmla="*/ f1230 f970 1"/>
              <a:gd name="f1345" fmla="*/ f1231 f969 1"/>
              <a:gd name="f1346" fmla="*/ f1232 f970 1"/>
              <a:gd name="f1347" fmla="*/ f1233 f969 1"/>
              <a:gd name="f1348" fmla="*/ f1234 f970 1"/>
              <a:gd name="f1349" fmla="*/ f1235 f969 1"/>
              <a:gd name="f1350" fmla="*/ f1236 f970 1"/>
              <a:gd name="f1351" fmla="*/ f1237 f969 1"/>
              <a:gd name="f1352" fmla="*/ f1238 f970 1"/>
              <a:gd name="f1353" fmla="*/ f1239 f969 1"/>
              <a:gd name="f1354" fmla="*/ f1240 f970 1"/>
              <a:gd name="f1355" fmla="*/ f1241 f969 1"/>
              <a:gd name="f1356" fmla="*/ f1242 f970 1"/>
              <a:gd name="f1357" fmla="*/ f1243 f969 1"/>
              <a:gd name="f1358" fmla="*/ f1244 f970 1"/>
              <a:gd name="f1359" fmla="*/ f1245 f969 1"/>
              <a:gd name="f1360" fmla="*/ f1246 f970 1"/>
              <a:gd name="f1361" fmla="*/ f1247 f969 1"/>
              <a:gd name="f1362" fmla="*/ f1248 f970 1"/>
              <a:gd name="f1363" fmla="*/ f1249 f969 1"/>
              <a:gd name="f1364" fmla="*/ f1250 f970 1"/>
              <a:gd name="f1365" fmla="*/ f1251 f969 1"/>
              <a:gd name="f1366" fmla="*/ f1252 f970 1"/>
              <a:gd name="f1367" fmla="*/ f1253 f969 1"/>
              <a:gd name="f1368" fmla="*/ f1254 f970 1"/>
              <a:gd name="f1369" fmla="*/ f1255 f969 1"/>
              <a:gd name="f1370" fmla="*/ f1256 f969 1"/>
              <a:gd name="f1371" fmla="*/ f1257 f970 1"/>
              <a:gd name="f1372" fmla="*/ f1258 f969 1"/>
              <a:gd name="f1373" fmla="*/ f1259 f970 1"/>
              <a:gd name="f1374" fmla="*/ f1260 f969 1"/>
              <a:gd name="f1375" fmla="*/ f1261 f970 1"/>
              <a:gd name="f1376" fmla="*/ f1262 f969 1"/>
              <a:gd name="f1377" fmla="*/ f1263 f970 1"/>
              <a:gd name="f1378" fmla="*/ f1264 f969 1"/>
              <a:gd name="f1379" fmla="*/ f1265 f970 1"/>
              <a:gd name="f1380" fmla="*/ f1266 f969 1"/>
              <a:gd name="f1381" fmla="*/ f1267 f970 1"/>
              <a:gd name="f1382" fmla="*/ f1268 f969 1"/>
              <a:gd name="f1383" fmla="*/ f1269 f970 1"/>
              <a:gd name="f1384" fmla="*/ f1270 f969 1"/>
              <a:gd name="f1385" fmla="*/ f1271 f970 1"/>
              <a:gd name="f1386" fmla="*/ f1272 f969 1"/>
              <a:gd name="f1387" fmla="*/ f1273 f969 1"/>
              <a:gd name="f1388" fmla="*/ f1274 f970 1"/>
              <a:gd name="f1389" fmla="*/ f1275 f969 1"/>
              <a:gd name="f1390" fmla="*/ f1276 f970 1"/>
              <a:gd name="f1391" fmla="*/ f1277 f969 1"/>
              <a:gd name="f1392" fmla="*/ f1278 f970 1"/>
              <a:gd name="f1393" fmla="*/ f1279 f969 1"/>
              <a:gd name="f1394" fmla="*/ f1280 f970 1"/>
              <a:gd name="f1395" fmla="*/ f1281 f969 1"/>
              <a:gd name="f1396" fmla="*/ f1282 f970 1"/>
              <a:gd name="f1397" fmla="*/ f1283 f969 1"/>
              <a:gd name="f1398" fmla="*/ f1284 f970 1"/>
              <a:gd name="f1399" fmla="*/ f1285 f969 1"/>
              <a:gd name="f1400" fmla="*/ f1286 f970 1"/>
              <a:gd name="f1401" fmla="*/ f1287 f969 1"/>
              <a:gd name="f1402" fmla="*/ f1288 f970 1"/>
              <a:gd name="f1403" fmla="*/ f1289 f969 1"/>
              <a:gd name="f1404" fmla="*/ f1290 f970 1"/>
              <a:gd name="f1405" fmla="*/ f1291 f969 1"/>
              <a:gd name="f1406" fmla="*/ f1292 f970 1"/>
              <a:gd name="f1407" fmla="*/ f1293 f969 1"/>
              <a:gd name="f1408" fmla="*/ f1294 f970 1"/>
              <a:gd name="f1409" fmla="*/ f1295 f969 1"/>
              <a:gd name="f1410" fmla="*/ f1296 f970 1"/>
              <a:gd name="f1411" fmla="*/ f1297 f969 1"/>
              <a:gd name="f1412" fmla="*/ f1298 f970 1"/>
              <a:gd name="f1413" fmla="*/ f1299 f969 1"/>
              <a:gd name="f1414" fmla="*/ f1300 f970 1"/>
              <a:gd name="f1415" fmla="*/ f1301 f969 1"/>
              <a:gd name="f1416" fmla="*/ f1302 f970 1"/>
              <a:gd name="f1417" fmla="*/ f1303 f969 1"/>
              <a:gd name="f1418" fmla="*/ f1304 f970 1"/>
              <a:gd name="f1419" fmla="*/ f1305 f969 1"/>
              <a:gd name="f1420" fmla="*/ f1306 f970 1"/>
              <a:gd name="f1421" fmla="*/ f1307 f969 1"/>
              <a:gd name="f1422" fmla="*/ f1308 f970 1"/>
              <a:gd name="f1423" fmla="*/ f1309 f969 1"/>
              <a:gd name="f1424" fmla="*/ f1310 f970 1"/>
              <a:gd name="f1425" fmla="*/ f1311 f969 1"/>
              <a:gd name="f1426" fmla="*/ f1312 f970 1"/>
              <a:gd name="f1427" fmla="*/ f1313 f969 1"/>
              <a:gd name="f1428" fmla="*/ f1314 f9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90">
                <a:pos x="f1319" y="f1320"/>
              </a:cxn>
              <a:cxn ang="f1090">
                <a:pos x="f1321" y="f1322"/>
              </a:cxn>
              <a:cxn ang="f1090">
                <a:pos x="f1323" y="f1324"/>
              </a:cxn>
              <a:cxn ang="f1090">
                <a:pos x="f1325" y="f1326"/>
              </a:cxn>
              <a:cxn ang="f1090">
                <a:pos x="f1327" y="f1328"/>
              </a:cxn>
              <a:cxn ang="f1090">
                <a:pos x="f1329" y="f1330"/>
              </a:cxn>
              <a:cxn ang="f1090">
                <a:pos x="f1331" y="f1332"/>
              </a:cxn>
              <a:cxn ang="f1090">
                <a:pos x="f1333" y="f1334"/>
              </a:cxn>
              <a:cxn ang="f1090">
                <a:pos x="f1335" y="f1336"/>
              </a:cxn>
              <a:cxn ang="f1090">
                <a:pos x="f1337" y="f1338"/>
              </a:cxn>
              <a:cxn ang="f1090">
                <a:pos x="f1339" y="f1340"/>
              </a:cxn>
              <a:cxn ang="f1090">
                <a:pos x="f1341" y="f1342"/>
              </a:cxn>
              <a:cxn ang="f1090">
                <a:pos x="f1343" y="f1344"/>
              </a:cxn>
              <a:cxn ang="f1090">
                <a:pos x="f1345" y="f1346"/>
              </a:cxn>
              <a:cxn ang="f1090">
                <a:pos x="f1347" y="f1348"/>
              </a:cxn>
              <a:cxn ang="f1090">
                <a:pos x="f1349" y="f1350"/>
              </a:cxn>
              <a:cxn ang="f1090">
                <a:pos x="f1351" y="f1352"/>
              </a:cxn>
              <a:cxn ang="f1090">
                <a:pos x="f1353" y="f1354"/>
              </a:cxn>
              <a:cxn ang="f1090">
                <a:pos x="f1355" y="f1356"/>
              </a:cxn>
              <a:cxn ang="f1090">
                <a:pos x="f1357" y="f1358"/>
              </a:cxn>
              <a:cxn ang="f1090">
                <a:pos x="f1359" y="f1360"/>
              </a:cxn>
              <a:cxn ang="f1090">
                <a:pos x="f1361" y="f1362"/>
              </a:cxn>
              <a:cxn ang="f1090">
                <a:pos x="f1363" y="f1364"/>
              </a:cxn>
              <a:cxn ang="f1090">
                <a:pos x="f1365" y="f1366"/>
              </a:cxn>
              <a:cxn ang="f1090">
                <a:pos x="f1367" y="f1368"/>
              </a:cxn>
              <a:cxn ang="f1090">
                <a:pos x="f1369" y="f1368"/>
              </a:cxn>
              <a:cxn ang="f1090">
                <a:pos x="f1370" y="f1371"/>
              </a:cxn>
              <a:cxn ang="f1090">
                <a:pos x="f1372" y="f1373"/>
              </a:cxn>
              <a:cxn ang="f1090">
                <a:pos x="f1374" y="f1375"/>
              </a:cxn>
              <a:cxn ang="f1090">
                <a:pos x="f1376" y="f1377"/>
              </a:cxn>
              <a:cxn ang="f1090">
                <a:pos x="f1378" y="f1379"/>
              </a:cxn>
              <a:cxn ang="f1090">
                <a:pos x="f1380" y="f1381"/>
              </a:cxn>
              <a:cxn ang="f1090">
                <a:pos x="f1382" y="f1383"/>
              </a:cxn>
              <a:cxn ang="f1090">
                <a:pos x="f1384" y="f1385"/>
              </a:cxn>
              <a:cxn ang="f1090">
                <a:pos x="f1386" y="f1340"/>
              </a:cxn>
              <a:cxn ang="f1090">
                <a:pos x="f1387" y="f1388"/>
              </a:cxn>
              <a:cxn ang="f1090">
                <a:pos x="f1389" y="f1390"/>
              </a:cxn>
              <a:cxn ang="f1090">
                <a:pos x="f1391" y="f1392"/>
              </a:cxn>
              <a:cxn ang="f1090">
                <a:pos x="f1393" y="f1394"/>
              </a:cxn>
              <a:cxn ang="f1090">
                <a:pos x="f1395" y="f1396"/>
              </a:cxn>
              <a:cxn ang="f1090">
                <a:pos x="f1397" y="f1398"/>
              </a:cxn>
              <a:cxn ang="f1090">
                <a:pos x="f1399" y="f1400"/>
              </a:cxn>
              <a:cxn ang="f1090">
                <a:pos x="f1401" y="f1402"/>
              </a:cxn>
              <a:cxn ang="f1090">
                <a:pos x="f1403" y="f1404"/>
              </a:cxn>
              <a:cxn ang="f1090">
                <a:pos x="f1405" y="f1406"/>
              </a:cxn>
              <a:cxn ang="f1090">
                <a:pos x="f1407" y="f1408"/>
              </a:cxn>
              <a:cxn ang="f1090">
                <a:pos x="f1409" y="f1410"/>
              </a:cxn>
              <a:cxn ang="f1090">
                <a:pos x="f1411" y="f1412"/>
              </a:cxn>
              <a:cxn ang="f1090">
                <a:pos x="f1413" y="f1414"/>
              </a:cxn>
              <a:cxn ang="f1090">
                <a:pos x="f1415" y="f1416"/>
              </a:cxn>
              <a:cxn ang="f1090">
                <a:pos x="f1417" y="f1418"/>
              </a:cxn>
              <a:cxn ang="f1090">
                <a:pos x="f1419" y="f1420"/>
              </a:cxn>
              <a:cxn ang="f1090">
                <a:pos x="f1421" y="f1422"/>
              </a:cxn>
              <a:cxn ang="f1090">
                <a:pos x="f1423" y="f1424"/>
              </a:cxn>
              <a:cxn ang="f1090">
                <a:pos x="f1425" y="f1426"/>
              </a:cxn>
              <a:cxn ang="f1090">
                <a:pos x="f1427" y="f1428"/>
              </a:cxn>
            </a:cxnLst>
            <a:rect l="f1315" t="f1318" r="f1316" b="f1317"/>
            <a:pathLst>
              <a:path w="1297" h="159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24" y="f37"/>
                  <a:pt x="f40" y="f41"/>
                  <a:pt x="f42" y="f43"/>
                </a:cubicBezTo>
                <a:cubicBezTo>
                  <a:pt x="f44" y="f33"/>
                  <a:pt x="f45" y="f15"/>
                  <a:pt x="f46" y="f15"/>
                </a:cubicBezTo>
                <a:cubicBezTo>
                  <a:pt x="f30" y="f15"/>
                  <a:pt x="f47" y="f43"/>
                  <a:pt x="f47" y="f35"/>
                </a:cubicBezTo>
                <a:cubicBezTo>
                  <a:pt x="f47" y="f37"/>
                  <a:pt x="f30" y="f48"/>
                  <a:pt x="f2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0" y="f62"/>
                  <a:pt x="f63" y="f64"/>
                  <a:pt x="f60" y="f65"/>
                </a:cubicBezTo>
                <a:cubicBezTo>
                  <a:pt x="f66" y="f67"/>
                  <a:pt x="f68" y="f69"/>
                  <a:pt x="f58" y="f23"/>
                </a:cubicBezTo>
                <a:cubicBezTo>
                  <a:pt x="f70" y="f71"/>
                  <a:pt x="f72" y="f73"/>
                  <a:pt x="f58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cubicBezTo>
                  <a:pt x="f99" y="f105"/>
                  <a:pt x="f106" y="f107"/>
                  <a:pt x="f108" y="f109"/>
                </a:cubicBezTo>
                <a:cubicBezTo>
                  <a:pt x="f110" y="f109"/>
                  <a:pt x="f111" y="f112"/>
                  <a:pt x="f89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18" y="f120"/>
                  <a:pt x="f121" y="f122"/>
                  <a:pt x="f121" y="f123"/>
                </a:cubicBezTo>
                <a:cubicBezTo>
                  <a:pt x="f121" y="f124"/>
                  <a:pt x="f125" y="f126"/>
                  <a:pt x="f127" y="f128"/>
                </a:cubicBezTo>
                <a:cubicBezTo>
                  <a:pt x="f127" y="f129"/>
                  <a:pt x="f127" y="f130"/>
                  <a:pt x="f125" y="f131"/>
                </a:cubicBezTo>
                <a:cubicBezTo>
                  <a:pt x="f106" y="f132"/>
                  <a:pt x="f133" y="f134"/>
                  <a:pt x="f135" y="f136"/>
                </a:cubicBezTo>
                <a:cubicBezTo>
                  <a:pt x="f137" y="f138"/>
                  <a:pt x="f139" y="f140"/>
                  <a:pt x="f141" y="f142"/>
                </a:cubicBezTo>
                <a:cubicBezTo>
                  <a:pt x="f141" y="f143"/>
                  <a:pt x="f144" y="f145"/>
                  <a:pt x="f146" y="f147"/>
                </a:cubicBezTo>
                <a:cubicBezTo>
                  <a:pt x="f77" y="f148"/>
                  <a:pt x="f149" y="f150"/>
                  <a:pt x="f101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7" y="f169"/>
                  <a:pt x="f167" y="f170"/>
                  <a:pt x="f167" y="f171"/>
                </a:cubicBezTo>
                <a:cubicBezTo>
                  <a:pt x="f172" y="f173"/>
                  <a:pt x="f174" y="f175"/>
                  <a:pt x="f176" y="f175"/>
                </a:cubicBezTo>
                <a:cubicBezTo>
                  <a:pt x="f177" y="f178"/>
                  <a:pt x="f179" y="f180"/>
                  <a:pt x="f177" y="f181"/>
                </a:cubicBezTo>
                <a:cubicBezTo>
                  <a:pt x="f182" y="f183"/>
                  <a:pt x="f184" y="f185"/>
                  <a:pt x="f186" y="f187"/>
                </a:cubicBezTo>
                <a:cubicBezTo>
                  <a:pt x="f188" y="f189"/>
                  <a:pt x="f190" y="f191"/>
                  <a:pt x="f190" y="f192"/>
                </a:cubicBezTo>
                <a:cubicBezTo>
                  <a:pt x="f186" y="f193"/>
                  <a:pt x="f194" y="f195"/>
                  <a:pt x="f184" y="f196"/>
                </a:cubicBezTo>
                <a:cubicBezTo>
                  <a:pt x="f197" y="f198"/>
                  <a:pt x="f199" y="f198"/>
                  <a:pt x="f200" y="f198"/>
                </a:cubicBezTo>
                <a:cubicBezTo>
                  <a:pt x="f184" y="f201"/>
                  <a:pt x="f186" y="f202"/>
                  <a:pt x="f176" y="f203"/>
                </a:cubicBezTo>
                <a:cubicBezTo>
                  <a:pt x="f204" y="f205"/>
                  <a:pt x="f206" y="f207"/>
                  <a:pt x="f208" y="f209"/>
                </a:cubicBezTo>
                <a:cubicBezTo>
                  <a:pt x="f210" y="f211"/>
                  <a:pt x="f188" y="f212"/>
                  <a:pt x="f213" y="f214"/>
                </a:cubicBez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31" y="f150"/>
                </a:cubicBezTo>
                <a:cubicBezTo>
                  <a:pt x="f232" y="f233"/>
                  <a:pt x="f234" y="f235"/>
                  <a:pt x="f236" y="f237"/>
                </a:cubicBezTo>
                <a:cubicBezTo>
                  <a:pt x="f238" y="f239"/>
                  <a:pt x="f240" y="f241"/>
                  <a:pt x="f242" y="f243"/>
                </a:cubicBezTo>
                <a:cubicBezTo>
                  <a:pt x="f244" y="f245"/>
                  <a:pt x="f244" y="f245"/>
                  <a:pt x="f246" y="f247"/>
                </a:cubicBezTo>
                <a:cubicBezTo>
                  <a:pt x="f248" y="f249"/>
                  <a:pt x="f250" y="f251"/>
                  <a:pt x="f252" y="f253"/>
                </a:cubicBezTo>
                <a:cubicBezTo>
                  <a:pt x="f2" y="f254"/>
                  <a:pt x="f255" y="f115"/>
                  <a:pt x="f256" y="f113"/>
                </a:cubicBez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3" y="f265"/>
                  <a:pt x="f246" y="f266"/>
                </a:cubicBezTo>
                <a:cubicBezTo>
                  <a:pt x="f267" y="f268"/>
                  <a:pt x="f257" y="f269"/>
                  <a:pt x="f267" y="f270"/>
                </a:cubicBezTo>
                <a:cubicBezTo>
                  <a:pt x="f267" y="f271"/>
                  <a:pt x="f259" y="f272"/>
                  <a:pt x="f273" y="f274"/>
                </a:cubicBezTo>
                <a:cubicBezTo>
                  <a:pt x="f273" y="f275"/>
                  <a:pt x="f246" y="f276"/>
                  <a:pt x="f261" y="f277"/>
                </a:cubicBezTo>
                <a:cubicBezTo>
                  <a:pt x="f278" y="f279"/>
                  <a:pt x="f2" y="f280"/>
                  <a:pt x="f281" y="f282"/>
                </a:cubicBezTo>
                <a:cubicBezTo>
                  <a:pt x="f283" y="f284"/>
                  <a:pt x="f248" y="f285"/>
                  <a:pt x="f250" y="f286"/>
                </a:cubicBezTo>
                <a:cubicBezTo>
                  <a:pt x="f287" y="f288"/>
                  <a:pt x="f289" y="f290"/>
                  <a:pt x="f291" y="f292"/>
                </a:cubicBezTo>
                <a:cubicBezTo>
                  <a:pt x="f293" y="f294"/>
                  <a:pt x="f293" y="f295"/>
                  <a:pt x="f296" y="f297"/>
                </a:cubicBezTo>
                <a:cubicBezTo>
                  <a:pt x="f263" y="f298"/>
                  <a:pt x="f287" y="f299"/>
                  <a:pt x="f300" y="f301"/>
                </a:cubicBezTo>
                <a:cubicBezTo>
                  <a:pt x="f300" y="f302"/>
                  <a:pt x="f291" y="f9"/>
                  <a:pt x="f303" y="f304"/>
                </a:cubicBezTo>
                <a:cubicBezTo>
                  <a:pt x="f305" y="f306"/>
                  <a:pt x="f307" y="f308"/>
                  <a:pt x="f309" y="f310"/>
                </a:cubicBezTo>
                <a:cubicBezTo>
                  <a:pt x="f311" y="f312"/>
                  <a:pt x="f313" y="f314"/>
                  <a:pt x="f315" y="f316"/>
                </a:cubicBezTo>
                <a:cubicBezTo>
                  <a:pt x="f317" y="f13"/>
                  <a:pt x="f318" y="f319"/>
                  <a:pt x="f320" y="f321"/>
                </a:cubicBezTo>
                <a:cubicBezTo>
                  <a:pt x="f322" y="f323"/>
                  <a:pt x="f324" y="f323"/>
                  <a:pt x="f325" y="f323"/>
                </a:cubicBezTo>
                <a:cubicBezTo>
                  <a:pt x="f326" y="f327"/>
                  <a:pt x="f328" y="f329"/>
                  <a:pt x="f330" y="f100"/>
                </a:cubicBezTo>
                <a:cubicBezTo>
                  <a:pt x="f331" y="f332"/>
                  <a:pt x="f315" y="f333"/>
                  <a:pt x="f320" y="f334"/>
                </a:cubicBezTo>
                <a:cubicBezTo>
                  <a:pt x="f335" y="f88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cubicBezTo>
                  <a:pt x="f344" y="f346"/>
                  <a:pt x="f347" y="f286"/>
                  <a:pt x="f347" y="f348"/>
                </a:cubicBezTo>
                <a:cubicBezTo>
                  <a:pt x="f349" y="f350"/>
                  <a:pt x="f351" y="f352"/>
                  <a:pt x="f353" y="f354"/>
                </a:cubicBezTo>
                <a:cubicBezTo>
                  <a:pt x="f355" y="f356"/>
                  <a:pt x="f357" y="f358"/>
                  <a:pt x="f359" y="f360"/>
                </a:cubicBezTo>
                <a:cubicBezTo>
                  <a:pt x="f361" y="f362"/>
                  <a:pt x="f363" y="f364"/>
                  <a:pt x="f365" y="f366"/>
                </a:cubicBezTo>
                <a:cubicBezTo>
                  <a:pt x="f367" y="f368"/>
                  <a:pt x="f367" y="f319"/>
                  <a:pt x="f369" y="f370"/>
                </a:cubicBezTo>
                <a:cubicBezTo>
                  <a:pt x="f371" y="f372"/>
                  <a:pt x="f373" y="f374"/>
                  <a:pt x="f375" y="f376"/>
                </a:cubicBezTo>
                <a:cubicBezTo>
                  <a:pt x="f377" y="f378"/>
                  <a:pt x="f379" y="f378"/>
                  <a:pt x="f380" y="f381"/>
                </a:cubicBezTo>
                <a:cubicBezTo>
                  <a:pt x="f382" y="f39"/>
                  <a:pt x="f383" y="f49"/>
                  <a:pt x="f384" y="f385"/>
                </a:cubicBezTo>
                <a:cubicBezTo>
                  <a:pt x="f386" y="f387"/>
                  <a:pt x="f388" y="f389"/>
                  <a:pt x="f386" y="f390"/>
                </a:cubicBezTo>
                <a:cubicBezTo>
                  <a:pt x="f384" y="f391"/>
                  <a:pt x="f392" y="f393"/>
                  <a:pt x="f382" y="f394"/>
                </a:cubicBezTo>
                <a:cubicBezTo>
                  <a:pt x="f395" y="f396"/>
                  <a:pt x="f397" y="f398"/>
                  <a:pt x="f399" y="f400"/>
                </a:cubicBezTo>
                <a:cubicBezTo>
                  <a:pt x="f401" y="f402"/>
                  <a:pt x="f401" y="f403"/>
                  <a:pt x="f401" y="f404"/>
                </a:cubicBezTo>
                <a:cubicBezTo>
                  <a:pt x="f399" y="f405"/>
                  <a:pt x="f380" y="f406"/>
                  <a:pt x="f397" y="f407"/>
                </a:cubicBezTo>
                <a:cubicBezTo>
                  <a:pt x="f397" y="f407"/>
                  <a:pt x="f397" y="f408"/>
                  <a:pt x="f397" y="f408"/>
                </a:cubicBezTo>
                <a:cubicBezTo>
                  <a:pt x="f5" y="f44"/>
                  <a:pt x="f409" y="f410"/>
                  <a:pt x="f401" y="f77"/>
                </a:cubicBezTo>
                <a:cubicBezTo>
                  <a:pt x="f411" y="f412"/>
                  <a:pt x="f413" y="f414"/>
                  <a:pt x="f415" y="f416"/>
                </a:cubicBezTo>
                <a:cubicBezTo>
                  <a:pt x="f415" y="f417"/>
                  <a:pt x="f418" y="f89"/>
                  <a:pt x="f419" y="f89"/>
                </a:cubicBezTo>
                <a:cubicBezTo>
                  <a:pt x="f365" y="f114"/>
                  <a:pt x="f369" y="f125"/>
                  <a:pt x="f420" y="f421"/>
                </a:cubicBezTo>
                <a:cubicBezTo>
                  <a:pt x="f422" y="f423"/>
                  <a:pt x="f424" y="f425"/>
                  <a:pt x="f426" y="f213"/>
                </a:cubicBezTo>
                <a:cubicBezTo>
                  <a:pt x="f427" y="f428"/>
                  <a:pt x="f429" y="f430"/>
                  <a:pt x="f311" y="f431"/>
                </a:cubicBezTo>
                <a:cubicBezTo>
                  <a:pt x="f432" y="f433"/>
                  <a:pt x="f434" y="f430"/>
                  <a:pt x="f435" y="f436"/>
                </a:cubicBezTo>
                <a:cubicBezTo>
                  <a:pt x="f435" y="f437"/>
                  <a:pt x="f250" y="f438"/>
                  <a:pt x="f439" y="f440"/>
                </a:cubicBezTo>
                <a:cubicBezTo>
                  <a:pt x="f256" y="f441"/>
                  <a:pt x="f442" y="f234"/>
                  <a:pt x="f240" y="f443"/>
                </a:cubicBezTo>
                <a:cubicBezTo>
                  <a:pt x="f444" y="f445"/>
                  <a:pt x="f446" y="f445"/>
                  <a:pt x="f221" y="f447"/>
                </a:cubicBezTo>
                <a:cubicBezTo>
                  <a:pt x="f437" y="f447"/>
                  <a:pt x="f219" y="f445"/>
                  <a:pt x="f448" y="f445"/>
                </a:cubicBezTo>
                <a:cubicBezTo>
                  <a:pt x="f217" y="f447"/>
                  <a:pt x="f217" y="f449"/>
                  <a:pt x="f430" y="f450"/>
                </a:cubicBezTo>
                <a:cubicBezTo>
                  <a:pt x="f451" y="f452"/>
                  <a:pt x="f453" y="f246"/>
                  <a:pt x="f223" y="f261"/>
                </a:cubicBezTo>
                <a:cubicBezTo>
                  <a:pt x="f454" y="f455"/>
                  <a:pt x="f456" y="f435"/>
                  <a:pt x="f443" y="f457"/>
                </a:cubicBezTo>
                <a:cubicBezTo>
                  <a:pt x="f458" y="f459"/>
                  <a:pt x="f240" y="f460"/>
                  <a:pt x="f461" y="f313"/>
                </a:cubicBezTo>
                <a:cubicBezTo>
                  <a:pt x="f449" y="f426"/>
                  <a:pt x="f449" y="f426"/>
                  <a:pt x="f462" y="f322"/>
                </a:cubicBezTo>
                <a:cubicBezTo>
                  <a:pt x="f446" y="f463"/>
                  <a:pt x="f227" y="f464"/>
                  <a:pt x="f465" y="f466"/>
                </a:cubicBezTo>
                <a:cubicBezTo>
                  <a:pt x="f467" y="f5"/>
                  <a:pt x="f468" y="f469"/>
                  <a:pt x="f95" y="f470"/>
                </a:cubicBezTo>
                <a:cubicBezTo>
                  <a:pt x="f471" y="f427"/>
                  <a:pt x="f471" y="f472"/>
                  <a:pt x="f60" y="f244"/>
                </a:cubicBezTo>
                <a:cubicBezTo>
                  <a:pt x="f68" y="f442"/>
                  <a:pt x="f75" y="f473"/>
                  <a:pt x="f474" y="f449"/>
                </a:cubicBezTo>
                <a:cubicBezTo>
                  <a:pt x="f149" y="f449"/>
                  <a:pt x="f81" y="f449"/>
                  <a:pt x="f133" y="f449"/>
                </a:cubicBezTo>
                <a:cubicBezTo>
                  <a:pt x="f151" y="f445"/>
                  <a:pt x="f151" y="f445"/>
                  <a:pt x="f85" y="f475"/>
                </a:cubicBezTo>
                <a:cubicBezTo>
                  <a:pt x="f85" y="f223"/>
                  <a:pt x="f127" y="f465"/>
                  <a:pt x="f153" y="f476"/>
                </a:cubicBezTo>
                <a:cubicBezTo>
                  <a:pt x="f118" y="f477"/>
                  <a:pt x="f87" y="f478"/>
                  <a:pt x="f99" y="f479"/>
                </a:cubicBezTo>
                <a:cubicBezTo>
                  <a:pt x="f480" y="f179"/>
                  <a:pt x="f481" y="f482"/>
                  <a:pt x="f139" y="f483"/>
                </a:cubicBezTo>
                <a:cubicBezTo>
                  <a:pt x="f28" y="f484"/>
                  <a:pt x="f485" y="f486"/>
                  <a:pt x="f487" y="f488"/>
                </a:cubicBezTo>
                <a:cubicBezTo>
                  <a:pt x="f489" y="f417"/>
                  <a:pt x="f490" y="f58"/>
                  <a:pt x="f491" y="f492"/>
                </a:cubicBezTo>
                <a:cubicBezTo>
                  <a:pt x="f493" y="f494"/>
                  <a:pt x="f495" y="f81"/>
                  <a:pt x="f496" y="f85"/>
                </a:cubicBezTo>
                <a:cubicBezTo>
                  <a:pt x="f497" y="f498"/>
                  <a:pt x="f499" y="f500"/>
                  <a:pt x="f501" y="f502"/>
                </a:cubicBezTo>
                <a:cubicBezTo>
                  <a:pt x="f503" y="f163"/>
                  <a:pt x="f55" y="f504"/>
                  <a:pt x="f505" y="f506"/>
                </a:cubicBezTo>
                <a:cubicBezTo>
                  <a:pt x="f507" y="f172"/>
                  <a:pt x="f508" y="f509"/>
                  <a:pt x="f510" y="f194"/>
                </a:cubicBezTo>
                <a:cubicBezTo>
                  <a:pt x="f511" y="f512"/>
                  <a:pt x="f513" y="f217"/>
                  <a:pt x="f391" y="f221"/>
                </a:cubicBezTo>
                <a:cubicBezTo>
                  <a:pt x="f514" y="f515"/>
                  <a:pt x="f516" y="f236"/>
                  <a:pt x="f517" y="f449"/>
                </a:cubicBezTo>
                <a:cubicBezTo>
                  <a:pt x="f517" y="f473"/>
                  <a:pt x="f518" y="f519"/>
                  <a:pt x="f518" y="f442"/>
                </a:cubicBezTo>
                <a:cubicBezTo>
                  <a:pt x="f520" y="f250"/>
                  <a:pt x="f61" y="f521"/>
                  <a:pt x="f508" y="f328"/>
                </a:cubicBezTo>
                <a:cubicBezTo>
                  <a:pt x="f302" y="f522"/>
                  <a:pt x="f523" y="f524"/>
                  <a:pt x="f525" y="f457"/>
                </a:cubicBezTo>
                <a:cubicBezTo>
                  <a:pt x="f526" y="f527"/>
                  <a:pt x="f528" y="f291"/>
                  <a:pt x="f529" y="f287"/>
                </a:cubicBezTo>
                <a:cubicBezTo>
                  <a:pt x="f530" y="f248"/>
                  <a:pt x="f362" y="f455"/>
                  <a:pt x="f362" y="f261"/>
                </a:cubicBezTo>
                <a:cubicBezTo>
                  <a:pt x="f531" y="f238"/>
                  <a:pt x="f530" y="f532"/>
                  <a:pt x="f533" y="f534"/>
                </a:cubicBezTo>
                <a:cubicBezTo>
                  <a:pt x="f535" y="f536"/>
                  <a:pt x="f529" y="f536"/>
                  <a:pt x="f537" y="f538"/>
                </a:cubicBezTo>
                <a:cubicBezTo>
                  <a:pt x="f368" y="f538"/>
                  <a:pt x="f539" y="f540"/>
                  <a:pt x="f541" y="f542"/>
                </a:cubicBezTo>
                <a:cubicBezTo>
                  <a:pt x="f543" y="f544"/>
                  <a:pt x="f297" y="f182"/>
                  <a:pt x="f295" y="f197"/>
                </a:cubicBezTo>
                <a:cubicBezTo>
                  <a:pt x="f292" y="f545"/>
                  <a:pt x="f364" y="f546"/>
                  <a:pt x="f362" y="f547"/>
                </a:cubicBezTo>
                <a:cubicBezTo>
                  <a:pt x="f548" y="f210"/>
                  <a:pt x="f549" y="f163"/>
                  <a:pt x="f550" y="f551"/>
                </a:cubicBezTo>
                <a:cubicBezTo>
                  <a:pt x="f552" y="f553"/>
                  <a:pt x="f554" y="f555"/>
                  <a:pt x="f556" y="f557"/>
                </a:cubicBezTo>
                <a:cubicBezTo>
                  <a:pt x="f558" y="f559"/>
                  <a:pt x="f560" y="f204"/>
                  <a:pt x="f561" y="f542"/>
                </a:cubicBezTo>
                <a:cubicBezTo>
                  <a:pt x="f562" y="f563"/>
                  <a:pt x="f564" y="f536"/>
                  <a:pt x="f565" y="f538"/>
                </a:cubicBezTo>
                <a:cubicBezTo>
                  <a:pt x="f343" y="f566"/>
                  <a:pt x="f567" y="f215"/>
                  <a:pt x="f568" y="f534"/>
                </a:cubicBezTo>
                <a:cubicBezTo>
                  <a:pt x="f560" y="f569"/>
                  <a:pt x="f341" y="f532"/>
                  <a:pt x="f570" y="f571"/>
                </a:cubicBezTo>
                <a:cubicBezTo>
                  <a:pt x="f572" y="f454"/>
                  <a:pt x="f572" y="f238"/>
                  <a:pt x="f572" y="f240"/>
                </a:cubicBezTo>
                <a:cubicBezTo>
                  <a:pt x="f573" y="f2"/>
                  <a:pt x="f572" y="f309"/>
                  <a:pt x="f574" y="f575"/>
                </a:cubicBezTo>
                <a:cubicBezTo>
                  <a:pt x="f274" y="f355"/>
                  <a:pt x="f576" y="f371"/>
                  <a:pt x="f334" y="f357"/>
                </a:cubicBezTo>
                <a:cubicBezTo>
                  <a:pt x="f577" y="f351"/>
                  <a:pt x="f578" y="f426"/>
                  <a:pt x="f251" y="f579"/>
                </a:cubicBezTo>
                <a:cubicBezTo>
                  <a:pt x="f580" y="f267"/>
                  <a:pt x="f581" y="f231"/>
                  <a:pt x="f249" y="f448"/>
                </a:cubicBezTo>
                <a:cubicBezTo>
                  <a:pt x="f582" y="f583"/>
                  <a:pt x="f581" y="f584"/>
                  <a:pt x="f585" y="f586"/>
                </a:cubicBezTo>
                <a:cubicBezTo>
                  <a:pt x="f254" y="f566"/>
                  <a:pt x="f112" y="f566"/>
                  <a:pt x="f587" y="f583"/>
                </a:cubicBezTo>
                <a:cubicBezTo>
                  <a:pt x="f588" y="f540"/>
                  <a:pt x="f589" y="f590"/>
                  <a:pt x="f591" y="f199"/>
                </a:cubicBezTo>
                <a:cubicBezTo>
                  <a:pt x="f104" y="f509"/>
                  <a:pt x="f105" y="f204"/>
                  <a:pt x="f592" y="f593"/>
                </a:cubicBezTo>
                <a:cubicBezTo>
                  <a:pt x="f594" y="f208"/>
                  <a:pt x="f258" y="f483"/>
                  <a:pt x="f105" y="f595"/>
                </a:cubicBezTo>
                <a:cubicBezTo>
                  <a:pt x="f258" y="f596"/>
                  <a:pt x="f107" y="f551"/>
                  <a:pt x="f597" y="f502"/>
                </a:cubicBezTo>
                <a:cubicBezTo>
                  <a:pt x="f598" y="f599"/>
                  <a:pt x="f594" y="f600"/>
                  <a:pt x="f601" y="f423"/>
                </a:cubicBezTo>
                <a:cubicBezTo>
                  <a:pt x="f107" y="f602"/>
                  <a:pt x="f603" y="f604"/>
                  <a:pt x="f605" y="f606"/>
                </a:cubicBezTo>
                <a:cubicBezTo>
                  <a:pt x="f607" y="f608"/>
                  <a:pt x="f609" y="f610"/>
                  <a:pt x="f585" y="f99"/>
                </a:cubicBezTo>
                <a:cubicBezTo>
                  <a:pt x="f611" y="f612"/>
                  <a:pt x="f613" y="f149"/>
                  <a:pt x="f585" y="f79"/>
                </a:cubicBezTo>
                <a:cubicBezTo>
                  <a:pt x="f614" y="f615"/>
                  <a:pt x="f253" y="f616"/>
                  <a:pt x="f122" y="f30"/>
                </a:cubicBezTo>
                <a:cubicBezTo>
                  <a:pt x="f617" y="f618"/>
                  <a:pt x="f613" y="f14"/>
                  <a:pt x="f619" y="f620"/>
                </a:cubicBezTo>
                <a:cubicBezTo>
                  <a:pt x="f124" y="f621"/>
                  <a:pt x="f622" y="f623"/>
                  <a:pt x="f126" y="f624"/>
                </a:cubicBezTo>
                <a:cubicBezTo>
                  <a:pt x="f625" y="f626"/>
                  <a:pt x="f627" y="f628"/>
                  <a:pt x="f582" y="f629"/>
                </a:cubicBezTo>
                <a:cubicBezTo>
                  <a:pt x="f630" y="f631"/>
                  <a:pt x="f632" y="f633"/>
                  <a:pt x="f175" y="f518"/>
                </a:cubicBezTo>
                <a:cubicBezTo>
                  <a:pt x="f634" y="f514"/>
                  <a:pt x="f635" y="f391"/>
                  <a:pt x="f239" y="f61"/>
                </a:cubicBezTo>
                <a:cubicBezTo>
                  <a:pt x="f237" y="f636"/>
                  <a:pt x="f637" y="f638"/>
                  <a:pt x="f639" y="f640"/>
                </a:cubicBezTo>
                <a:cubicBezTo>
                  <a:pt x="f641" y="f642"/>
                  <a:pt x="f643" y="f11"/>
                  <a:pt x="f644" y="f645"/>
                </a:cubicBezTo>
                <a:cubicBezTo>
                  <a:pt x="f6" y="f69"/>
                  <a:pt x="f235" y="f646"/>
                  <a:pt x="f134" y="f647"/>
                </a:cubicBezTo>
                <a:cubicBezTo>
                  <a:pt x="f181" y="f364"/>
                  <a:pt x="f635" y="f535"/>
                  <a:pt x="f245" y="f290"/>
                </a:cubicBezTo>
                <a:cubicBezTo>
                  <a:pt x="f245" y="f533"/>
                  <a:pt x="f245" y="f648"/>
                  <a:pt x="f245" y="f649"/>
                </a:cubicBezTo>
                <a:cubicBezTo>
                  <a:pt x="f650" y="f651"/>
                  <a:pt x="f652" y="f651"/>
                  <a:pt x="f653" y="f654"/>
                </a:cubicBezTo>
                <a:cubicBezTo>
                  <a:pt x="f632" y="f292"/>
                  <a:pt x="f171" y="f294"/>
                  <a:pt x="f650" y="f655"/>
                </a:cubicBezTo>
                <a:cubicBezTo>
                  <a:pt x="f171" y="f646"/>
                  <a:pt x="f656" y="f27"/>
                  <a:pt x="f171" y="f523"/>
                </a:cubicBezTo>
                <a:cubicBezTo>
                  <a:pt x="f241" y="f657"/>
                  <a:pt x="f170" y="f69"/>
                  <a:pt x="f650" y="f299"/>
                </a:cubicBezTo>
                <a:cubicBezTo>
                  <a:pt x="f658" y="f41"/>
                  <a:pt x="f659" y="f660"/>
                  <a:pt x="f129" y="f39"/>
                </a:cubicBezTo>
                <a:cubicBezTo>
                  <a:pt x="f661" y="f39"/>
                  <a:pt x="f662" y="f49"/>
                  <a:pt x="f663" y="f664"/>
                </a:cubicBezTo>
                <a:cubicBezTo>
                  <a:pt x="f622" y="f302"/>
                  <a:pt x="f622" y="f665"/>
                  <a:pt x="f622" y="f666"/>
                </a:cubicBezTo>
                <a:cubicBezTo>
                  <a:pt x="f622" y="f667"/>
                  <a:pt x="f622" y="f667"/>
                  <a:pt x="f614" y="f299"/>
                </a:cubicBezTo>
                <a:cubicBezTo>
                  <a:pt x="f668" y="f33"/>
                  <a:pt x="f669" y="f33"/>
                  <a:pt x="f670" y="f33"/>
                </a:cubicBezTo>
                <a:cubicBezTo>
                  <a:pt x="f258" y="f671"/>
                  <a:pt x="f672" y="f15"/>
                  <a:pt x="f591" y="f673"/>
                </a:cubicBezTo>
                <a:cubicBezTo>
                  <a:pt x="f674" y="f675"/>
                  <a:pt x="f676" y="f23"/>
                  <a:pt x="f676" y="f539"/>
                </a:cubicBezTo>
                <a:cubicBezTo>
                  <a:pt x="f676" y="f677"/>
                  <a:pt x="f674" y="f678"/>
                  <a:pt x="f591" y="f679"/>
                </a:cubicBezTo>
                <a:cubicBezTo>
                  <a:pt x="f680" y="f549"/>
                  <a:pt x="f681" y="f682"/>
                  <a:pt x="f102" y="f683"/>
                </a:cubicBezTo>
                <a:cubicBezTo>
                  <a:pt x="f684" y="f685"/>
                  <a:pt x="f589" y="f686"/>
                  <a:pt x="f674" y="f565"/>
                </a:cubicBezTo>
                <a:cubicBezTo>
                  <a:pt x="f102" y="f687"/>
                  <a:pt x="f681" y="f688"/>
                  <a:pt x="f676" y="f277"/>
                </a:cubicBezTo>
                <a:cubicBezTo>
                  <a:pt x="f260" y="f689"/>
                  <a:pt x="f591" y="f690"/>
                  <a:pt x="f102" y="f274"/>
                </a:cubicBezTo>
                <a:cubicBezTo>
                  <a:pt x="f691" y="f692"/>
                  <a:pt x="f693" y="f272"/>
                  <a:pt x="f694" y="f695"/>
                </a:cubicBezTo>
                <a:cubicBezTo>
                  <a:pt x="f674" y="f696"/>
                  <a:pt x="f697" y="f698"/>
                  <a:pt x="f334" y="f84"/>
                </a:cubicBezTo>
                <a:cubicBezTo>
                  <a:pt x="f333" y="f699"/>
                  <a:pt x="f262" y="f700"/>
                  <a:pt x="f333" y="f701"/>
                </a:cubicBezTo>
                <a:cubicBezTo>
                  <a:pt x="f332" y="f702"/>
                  <a:pt x="f100" y="f703"/>
                  <a:pt x="f100" y="f264"/>
                </a:cubicBezTo>
                <a:cubicBezTo>
                  <a:pt x="f100" y="f98"/>
                  <a:pt x="f333" y="f693"/>
                  <a:pt x="f704" y="f676"/>
                </a:cubicBezTo>
                <a:cubicBezTo>
                  <a:pt x="f705" y="f254"/>
                  <a:pt x="f706" y="f707"/>
                  <a:pt x="f258" y="f652"/>
                </a:cubicBezTo>
                <a:cubicBezTo>
                  <a:pt x="f592" y="f634"/>
                  <a:pt x="f112" y="f708"/>
                  <a:pt x="f709" y="f710"/>
                </a:cubicBezTo>
                <a:cubicBezTo>
                  <a:pt x="f668" y="f711"/>
                  <a:pt x="f577" y="f712"/>
                  <a:pt x="f597" y="f713"/>
                </a:cubicBezTo>
                <a:cubicBezTo>
                  <a:pt x="f601" y="f6"/>
                  <a:pt x="f714" y="f713"/>
                  <a:pt x="f260" y="f183"/>
                </a:cubicBezTo>
                <a:cubicBezTo>
                  <a:pt x="f681" y="f635"/>
                  <a:pt x="f715" y="f653"/>
                  <a:pt x="f96" y="f251"/>
                </a:cubicBezTo>
                <a:cubicBezTo>
                  <a:pt x="f716" y="f622"/>
                  <a:pt x="f717" y="f581"/>
                  <a:pt x="f717" y="f580"/>
                </a:cubicBezTo>
                <a:cubicBezTo>
                  <a:pt x="f718" y="f132"/>
                  <a:pt x="f264" y="f166"/>
                  <a:pt x="f96" y="f719"/>
                </a:cubicBezTo>
                <a:cubicBezTo>
                  <a:pt x="f96" y="f154"/>
                  <a:pt x="f720" y="f721"/>
                  <a:pt x="f722" y="f723"/>
                </a:cubicBezTo>
                <a:cubicBezTo>
                  <a:pt x="f724" y="f725"/>
                  <a:pt x="f332" y="f150"/>
                  <a:pt x="f333" y="f147"/>
                </a:cubicBezTo>
                <a:cubicBezTo>
                  <a:pt x="f694" y="f726"/>
                  <a:pt x="f680" y="f727"/>
                  <a:pt x="f691" y="f230"/>
                </a:cubicBezTo>
                <a:cubicBezTo>
                  <a:pt x="f697" y="f728"/>
                  <a:pt x="f729" y="f730"/>
                  <a:pt x="f731" y="f732"/>
                </a:cubicBezTo>
                <a:cubicBezTo>
                  <a:pt x="f731" y="f228"/>
                  <a:pt x="f731" y="f733"/>
                  <a:pt x="f731" y="f734"/>
                </a:cubicBezTo>
                <a:cubicBezTo>
                  <a:pt x="f731" y="f735"/>
                  <a:pt x="f705" y="f736"/>
                  <a:pt x="f98" y="f737"/>
                </a:cubicBezTo>
                <a:cubicBezTo>
                  <a:pt x="f100" y="f738"/>
                  <a:pt x="f681" y="f739"/>
                  <a:pt x="f706" y="f740"/>
                </a:cubicBezTo>
                <a:cubicBezTo>
                  <a:pt x="f587" y="f741"/>
                  <a:pt x="f592" y="f742"/>
                  <a:pt x="f594" y="f743"/>
                </a:cubicBezTo>
                <a:cubicBezTo>
                  <a:pt x="f744" y="f745"/>
                  <a:pt x="f107" y="f746"/>
                  <a:pt x="f598" y="f747"/>
                </a:cubicBezTo>
                <a:cubicBezTo>
                  <a:pt x="f112" y="f748"/>
                  <a:pt x="f115" y="f749"/>
                  <a:pt x="f750" y="f751"/>
                </a:cubicBezTo>
                <a:cubicBezTo>
                  <a:pt x="f607" y="f752"/>
                  <a:pt x="f578" y="f753"/>
                  <a:pt x="f609" y="f754"/>
                </a:cubicBezTo>
                <a:cubicBezTo>
                  <a:pt x="f120" y="f755"/>
                  <a:pt x="f669" y="f756"/>
                  <a:pt x="f594" y="f757"/>
                </a:cubicBezTo>
                <a:cubicBezTo>
                  <a:pt x="f333" y="f7"/>
                  <a:pt x="f758" y="f756"/>
                  <a:pt x="f759" y="f760"/>
                </a:cubicBezTo>
                <a:cubicBezTo>
                  <a:pt x="f761" y="f762"/>
                  <a:pt x="f763" y="f764"/>
                  <a:pt x="f765" y="f766"/>
                </a:cubicBezTo>
                <a:cubicBezTo>
                  <a:pt x="f767" y="f768"/>
                  <a:pt x="f337" y="f749"/>
                  <a:pt x="f769" y="f770"/>
                </a:cubicBezTo>
                <a:cubicBezTo>
                  <a:pt x="f771" y="f772"/>
                  <a:pt x="f773" y="f774"/>
                  <a:pt x="f775" y="f776"/>
                </a:cubicBezTo>
                <a:cubicBezTo>
                  <a:pt x="f777" y="f778"/>
                  <a:pt x="f779" y="f780"/>
                  <a:pt x="f781" y="f782"/>
                </a:cubicBezTo>
                <a:cubicBezTo>
                  <a:pt x="f783" y="f784"/>
                  <a:pt x="f785" y="f786"/>
                  <a:pt x="f787" y="f788"/>
                </a:cubicBezTo>
                <a:cubicBezTo>
                  <a:pt x="f789" y="f727"/>
                  <a:pt x="f773" y="f790"/>
                  <a:pt x="f791" y="f203"/>
                </a:cubicBezTo>
                <a:cubicBezTo>
                  <a:pt x="f792" y="f793"/>
                  <a:pt x="f690" y="f793"/>
                  <a:pt x="f275" y="f793"/>
                </a:cubicBezTo>
                <a:cubicBezTo>
                  <a:pt x="f279" y="f794"/>
                  <a:pt x="f795" y="f726"/>
                  <a:pt x="f796" y="f156"/>
                </a:cubicBezTo>
                <a:cubicBezTo>
                  <a:pt x="f797" y="f160"/>
                  <a:pt x="f798" y="f799"/>
                  <a:pt x="f800" y="f801"/>
                </a:cubicBezTo>
                <a:cubicBezTo>
                  <a:pt x="f561" y="f243"/>
                  <a:pt x="f802" y="f803"/>
                  <a:pt x="f798" y="f249"/>
                </a:cubicBezTo>
                <a:cubicBezTo>
                  <a:pt x="f804" y="f123"/>
                  <a:pt x="f688" y="f668"/>
                  <a:pt x="f805" y="f601"/>
                </a:cubicBezTo>
                <a:cubicBezTo>
                  <a:pt x="f806" y="f588"/>
                  <a:pt x="f806" y="f676"/>
                  <a:pt x="f562" y="f691"/>
                </a:cubicBezTo>
                <a:cubicBezTo>
                  <a:pt x="f796" y="f720"/>
                  <a:pt x="f807" y="f808"/>
                  <a:pt x="f809" y="f810"/>
                </a:cubicBezTo>
                <a:cubicBezTo>
                  <a:pt x="f811" y="f812"/>
                  <a:pt x="f78" y="f813"/>
                  <a:pt x="f814" y="f815"/>
                </a:cubicBezTo>
                <a:cubicBezTo>
                  <a:pt x="f816" y="f791"/>
                  <a:pt x="f817" y="f818"/>
                  <a:pt x="f819" y="f561"/>
                </a:cubicBezTo>
                <a:cubicBezTo>
                  <a:pt x="f76" y="f820"/>
                  <a:pt x="f821" y="f822"/>
                  <a:pt x="f823" y="f824"/>
                </a:cubicBezTo>
                <a:cubicBezTo>
                  <a:pt x="f825" y="f826"/>
                  <a:pt x="f822" y="f529"/>
                  <a:pt x="f285" y="f523"/>
                </a:cubicBezTo>
                <a:cubicBezTo>
                  <a:pt x="f686" y="f827"/>
                  <a:pt x="f828" y="f829"/>
                  <a:pt x="f828" y="f830"/>
                </a:cubicBezTo>
                <a:cubicBezTo>
                  <a:pt x="f831" y="f648"/>
                  <a:pt x="f832" y="f833"/>
                  <a:pt x="f286" y="f834"/>
                </a:cubicBezTo>
                <a:cubicBezTo>
                  <a:pt x="f835" y="f836"/>
                  <a:pt x="f552" y="f358"/>
                  <a:pt x="f352" y="f358"/>
                </a:cubicBezTo>
                <a:cubicBezTo>
                  <a:pt x="f288" y="f550"/>
                  <a:pt x="f682" y="f323"/>
                  <a:pt x="f321" y="f549"/>
                </a:cubicBezTo>
                <a:cubicBezTo>
                  <a:pt x="f549" y="f837"/>
                  <a:pt x="f838" y="f346"/>
                  <a:pt x="f839" y="f831"/>
                </a:cubicBezTo>
                <a:cubicBezTo>
                  <a:pt x="f290" y="f840"/>
                  <a:pt x="f548" y="f841"/>
                  <a:pt x="f71" y="f842"/>
                </a:cubicBezTo>
                <a:cubicBezTo>
                  <a:pt x="f843" y="f564"/>
                  <a:pt x="f535" y="f844"/>
                  <a:pt x="f71" y="f688"/>
                </a:cubicBezTo>
                <a:cubicBezTo>
                  <a:pt x="f360" y="f845"/>
                  <a:pt x="f838" y="f339"/>
                  <a:pt x="f548" y="f846"/>
                </a:cubicBezTo>
                <a:cubicBezTo>
                  <a:pt x="f847" y="f848"/>
                  <a:pt x="f679" y="f849"/>
                  <a:pt x="f362" y="f850"/>
                </a:cubicBezTo>
                <a:cubicBezTo>
                  <a:pt x="f531" y="f810"/>
                  <a:pt x="f362" y="f86"/>
                  <a:pt x="f531" y="f759"/>
                </a:cubicBezTo>
                <a:cubicBezTo>
                  <a:pt x="f525" y="f88"/>
                  <a:pt x="f651" y="f851"/>
                  <a:pt x="f852" y="f96"/>
                </a:cubicBezTo>
                <a:cubicBezTo>
                  <a:pt x="f853" y="f715"/>
                  <a:pt x="f526" y="f333"/>
                  <a:pt x="f648" y="f681"/>
                </a:cubicBezTo>
                <a:cubicBezTo>
                  <a:pt x="f833" y="f260"/>
                  <a:pt x="f854" y="f744"/>
                  <a:pt x="f855" y="f605"/>
                </a:cubicBezTo>
                <a:cubicBezTo>
                  <a:pt x="f856" y="f709"/>
                  <a:pt x="f857" y="f115"/>
                  <a:pt x="f346" y="f119"/>
                </a:cubicBezTo>
                <a:cubicBezTo>
                  <a:pt x="f858" y="f253"/>
                  <a:pt x="f859" y="f611"/>
                  <a:pt x="f824" y="f251"/>
                </a:cubicBezTo>
                <a:cubicBezTo>
                  <a:pt x="f860" y="f581"/>
                  <a:pt x="f350" y="f249"/>
                  <a:pt x="f837" y="f249"/>
                </a:cubicBezTo>
                <a:cubicBezTo>
                  <a:pt x="f549" y="f625"/>
                  <a:pt x="f649" y="f622"/>
                  <a:pt x="f830" y="f861"/>
                </a:cubicBezTo>
                <a:cubicBezTo>
                  <a:pt x="f368" y="f117"/>
                  <a:pt x="f297" y="f120"/>
                  <a:pt x="f319" y="f120"/>
                </a:cubicBezTo>
                <a:cubicBezTo>
                  <a:pt x="f370" y="f607"/>
                  <a:pt x="f862" y="f120"/>
                  <a:pt x="f863" y="f864"/>
                </a:cubicBezTo>
                <a:cubicBezTo>
                  <a:pt x="f667" y="f119"/>
                  <a:pt x="f41" y="f112"/>
                  <a:pt x="f43" y="f865"/>
                </a:cubicBezTo>
                <a:cubicBezTo>
                  <a:pt x="f299" y="f680"/>
                  <a:pt x="f374" y="f333"/>
                  <a:pt x="f673" y="f98"/>
                </a:cubicBezTo>
                <a:cubicBezTo>
                  <a:pt x="f673" y="f264"/>
                  <a:pt x="f866" y="f867"/>
                  <a:pt x="f41" y="f868"/>
                </a:cubicBezTo>
                <a:cubicBezTo>
                  <a:pt x="f660" y="f701"/>
                  <a:pt x="f48" y="f761"/>
                  <a:pt x="f869" y="f763"/>
                </a:cubicBezTo>
                <a:cubicBezTo>
                  <a:pt x="f49" y="f763"/>
                  <a:pt x="f49" y="f268"/>
                  <a:pt x="f49" y="f849"/>
                </a:cubicBezTo>
                <a:cubicBezTo>
                  <a:pt x="f870" y="f769"/>
                  <a:pt x="f871" y="f771"/>
                  <a:pt x="f65" y="f872"/>
                </a:cubicBezTo>
                <a:cubicBezTo>
                  <a:pt x="f873" y="f874"/>
                  <a:pt x="f873" y="f572"/>
                  <a:pt x="f873" y="f802"/>
                </a:cubicBezTo>
                <a:cubicBezTo>
                  <a:pt x="f873" y="f688"/>
                  <a:pt x="f660" y="f844"/>
                  <a:pt x="f660" y="f875"/>
                </a:cubicBezTo>
                <a:cubicBezTo>
                  <a:pt x="f660" y="f876"/>
                  <a:pt x="f873" y="f877"/>
                  <a:pt x="f660" y="f824"/>
                </a:cubicBezTo>
                <a:cubicBezTo>
                  <a:pt x="f65" y="f860"/>
                  <a:pt x="f870" y="f878"/>
                  <a:pt x="f49" y="f350"/>
                </a:cubicBezTo>
                <a:cubicBezTo>
                  <a:pt x="f666" y="f879"/>
                  <a:pt x="f64" y="f565"/>
                  <a:pt x="f880" y="f282"/>
                </a:cubicBezTo>
                <a:cubicBezTo>
                  <a:pt x="f11" y="f881"/>
                  <a:pt x="f664" y="f882"/>
                  <a:pt x="f883" y="f884"/>
                </a:cubicBezTo>
                <a:cubicBezTo>
                  <a:pt x="f885" y="f848"/>
                  <a:pt x="f883" y="f84"/>
                  <a:pt x="f665" y="f759"/>
                </a:cubicBezTo>
                <a:cubicBezTo>
                  <a:pt x="f886" y="f887"/>
                  <a:pt x="f11" y="f888"/>
                  <a:pt x="f665" y="f332"/>
                </a:cubicBezTo>
                <a:cubicBezTo>
                  <a:pt x="f664" y="f714"/>
                  <a:pt x="f889" y="f890"/>
                  <a:pt x="f891" y="f123"/>
                </a:cubicBezTo>
                <a:cubicBezTo>
                  <a:pt x="f51" y="f124"/>
                  <a:pt x="f892" y="f707"/>
                  <a:pt x="f893" y="f707"/>
                </a:cubicBezTo>
                <a:cubicBezTo>
                  <a:pt x="f894" y="f895"/>
                  <a:pt x="f53" y="f580"/>
                  <a:pt x="f507" y="f128"/>
                </a:cubicBezTo>
                <a:cubicBezTo>
                  <a:pt x="f507" y="f896"/>
                  <a:pt x="f53" y="f897"/>
                  <a:pt x="f507" y="f708"/>
                </a:cubicBezTo>
                <a:cubicBezTo>
                  <a:pt x="f507" y="f898"/>
                  <a:pt x="f508" y="f637"/>
                  <a:pt x="f899" y="f900"/>
                </a:cubicBezTo>
                <a:cubicBezTo>
                  <a:pt x="f901" y="f902"/>
                  <a:pt x="f903" y="f904"/>
                  <a:pt x="f62" y="f183"/>
                </a:cubicBezTo>
                <a:cubicBezTo>
                  <a:pt x="f53" y="f905"/>
                  <a:pt x="f312" y="f906"/>
                  <a:pt x="f642" y="f907"/>
                </a:cubicBezTo>
                <a:cubicBezTo>
                  <a:pt x="f385" y="f908"/>
                  <a:pt x="f885" y="f908"/>
                  <a:pt x="f505" y="f909"/>
                </a:cubicBezTo>
                <a:cubicBezTo>
                  <a:pt x="f511" y="f909"/>
                  <a:pt x="f910" y="f911"/>
                  <a:pt x="f912" y="f908"/>
                </a:cubicBezTo>
                <a:cubicBezTo>
                  <a:pt x="f913" y="f908"/>
                  <a:pt x="f914" y="f915"/>
                  <a:pt x="f916" y="f728"/>
                </a:cubicBezTo>
                <a:cubicBezTo>
                  <a:pt x="f917" y="f918"/>
                  <a:pt x="f919" y="f906"/>
                  <a:pt x="f920" y="f921"/>
                </a:cubicBezTo>
                <a:cubicBezTo>
                  <a:pt x="f922" y="f923"/>
                  <a:pt x="f924" y="f925"/>
                  <a:pt x="f924" y="f926"/>
                </a:cubicBezTo>
                <a:cubicBezTo>
                  <a:pt x="f924" y="f927"/>
                  <a:pt x="f922" y="f902"/>
                  <a:pt x="f920" y="f637"/>
                </a:cubicBezTo>
                <a:cubicBezTo>
                  <a:pt x="f914" y="f634"/>
                  <a:pt x="f917" y="f928"/>
                  <a:pt x="f919" y="f126"/>
                </a:cubicBezTo>
                <a:cubicBezTo>
                  <a:pt x="f919" y="f581"/>
                  <a:pt x="f929" y="f622"/>
                  <a:pt x="f930" y="f622"/>
                </a:cubicBezTo>
                <a:cubicBezTo>
                  <a:pt x="f931" y="f622"/>
                  <a:pt x="f932" y="f933"/>
                  <a:pt x="f934" y="f861"/>
                </a:cubicBezTo>
                <a:cubicBezTo>
                  <a:pt x="f935" y="f598"/>
                  <a:pt x="f398" y="f681"/>
                  <a:pt x="f936" y="f937"/>
                </a:cubicBezTo>
                <a:cubicBezTo>
                  <a:pt x="f938" y="f939"/>
                  <a:pt x="f938" y="f703"/>
                  <a:pt x="f932" y="f92"/>
                </a:cubicBezTo>
                <a:cubicBezTo>
                  <a:pt x="f499" y="f940"/>
                  <a:pt x="f941" y="f702"/>
                  <a:pt x="f942" y="f265"/>
                </a:cubicBezTo>
                <a:cubicBezTo>
                  <a:pt x="f499" y="f943"/>
                  <a:pt x="f944" y="f268"/>
                  <a:pt x="f935" y="f945"/>
                </a:cubicBezTo>
                <a:cubicBezTo>
                  <a:pt x="f946" y="f815"/>
                  <a:pt x="f936" y="f574"/>
                  <a:pt x="f947" y="f341"/>
                </a:cubicBezTo>
                <a:cubicBezTo>
                  <a:pt x="f948" y="f949"/>
                  <a:pt x="f950" y="f73"/>
                  <a:pt x="f941" y="f529"/>
                </a:cubicBezTo>
                <a:cubicBezTo>
                  <a:pt x="f941" y="f648"/>
                  <a:pt x="f951" y="f651"/>
                  <a:pt x="f952" y="f651"/>
                </a:cubicBezTo>
                <a:cubicBezTo>
                  <a:pt x="f953" y="f654"/>
                  <a:pt x="f954" y="f955"/>
                  <a:pt x="f956" y="f23"/>
                </a:cubicBezTo>
                <a:cubicBezTo>
                  <a:pt x="f957" y="f958"/>
                  <a:pt x="f620" y="f675"/>
                  <a:pt x="f959" y="f17"/>
                </a:cubicBezTo>
                <a:cubicBezTo>
                  <a:pt x="f960" y="f13"/>
                  <a:pt x="f406" y="f869"/>
                  <a:pt x="f8" y="f9"/>
                </a:cubicBezTo>
                <a:close/>
                <a:moveTo>
                  <a:pt x="f836" y="f21"/>
                </a:moveTo>
                <a:cubicBezTo>
                  <a:pt x="f826" y="f863"/>
                  <a:pt x="f961" y="f67"/>
                  <a:pt x="f962" y="f65"/>
                </a:cubicBezTo>
                <a:cubicBezTo>
                  <a:pt x="f963" y="f381"/>
                  <a:pt x="f964" y="f13"/>
                  <a:pt x="f550" y="f965"/>
                </a:cubicBezTo>
                <a:cubicBezTo>
                  <a:pt x="f358" y="f671"/>
                  <a:pt x="f358" y="f966"/>
                  <a:pt x="f836" y="f21"/>
                </a:cubicBezTo>
                <a:close/>
                <a:moveTo>
                  <a:pt x="f967" y="f537"/>
                </a:moveTo>
                <a:cubicBezTo>
                  <a:pt x="f967" y="f525"/>
                  <a:pt x="f967" y="f678"/>
                  <a:pt x="f967" y="f533"/>
                </a:cubicBezTo>
                <a:cubicBezTo>
                  <a:pt x="f352" y="f678"/>
                  <a:pt x="f552" y="f525"/>
                  <a:pt x="f967" y="f53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" name="Grupo 9">
            <a:extLst>
              <a:ext uri="{FF2B5EF4-FFF2-40B4-BE49-F238E27FC236}">
                <a16:creationId xmlns:a16="http://schemas.microsoft.com/office/drawing/2014/main" id="{6158BE7B-BFF9-3FA4-2FBD-F6D4CA811E9F}"/>
              </a:ext>
            </a:extLst>
          </p:cNvPr>
          <p:cNvGrpSpPr/>
          <p:nvPr/>
        </p:nvGrpSpPr>
        <p:grpSpPr>
          <a:xfrm>
            <a:off x="255721" y="118012"/>
            <a:ext cx="8632557" cy="374647"/>
            <a:chOff x="255721" y="118012"/>
            <a:chExt cx="8632557" cy="374647"/>
          </a:xfrm>
        </p:grpSpPr>
        <p:sp>
          <p:nvSpPr>
            <p:cNvPr id="7" name="Rectángulo 10">
              <a:extLst>
                <a:ext uri="{FF2B5EF4-FFF2-40B4-BE49-F238E27FC236}">
                  <a16:creationId xmlns:a16="http://schemas.microsoft.com/office/drawing/2014/main" id="{C4EE4BA5-89B5-9156-3F9E-D4C9E68B8C7F}"/>
                </a:ext>
              </a:extLst>
            </p:cNvPr>
            <p:cNvSpPr/>
            <p:nvPr/>
          </p:nvSpPr>
          <p:spPr>
            <a:xfrm>
              <a:off x="255721" y="417249"/>
              <a:ext cx="8297576" cy="63934"/>
            </a:xfrm>
            <a:prstGeom prst="rect">
              <a:avLst/>
            </a:pr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E263D1E-07C9-0E60-5A2E-4EF1006E0EDD}"/>
                </a:ext>
              </a:extLst>
            </p:cNvPr>
            <p:cNvSpPr/>
            <p:nvPr/>
          </p:nvSpPr>
          <p:spPr>
            <a:xfrm>
              <a:off x="8258037" y="118012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520;p48">
            <a:extLst>
              <a:ext uri="{FF2B5EF4-FFF2-40B4-BE49-F238E27FC236}">
                <a16:creationId xmlns:a16="http://schemas.microsoft.com/office/drawing/2014/main" id="{5EC8715B-8A65-03F4-39FD-A62F8E5A265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 l="52854"/>
          <a:stretch>
            <a:fillRect/>
          </a:stretch>
        </p:blipFill>
        <p:spPr>
          <a:xfrm>
            <a:off x="4833125" y="0"/>
            <a:ext cx="4310874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522;p48">
            <a:extLst>
              <a:ext uri="{FF2B5EF4-FFF2-40B4-BE49-F238E27FC236}">
                <a16:creationId xmlns:a16="http://schemas.microsoft.com/office/drawing/2014/main" id="{D5EABB33-7090-EA8C-DE67-0AB26E1325F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" y="1960802"/>
            <a:ext cx="2188560" cy="1221903"/>
          </a:xfrm>
        </p:spPr>
        <p:txBody>
          <a:bodyPr/>
          <a:lstStyle/>
          <a:p>
            <a:pPr marL="0" lvl="0" indent="0" algn="r" rtl="1"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تصاویر مقادیر زیادی داده را نشان می دهند، بنابراین به یاد داشته باشید: به جای متون طولانی از یک تصویر استفاده کنید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oogle Shape;523;p48">
            <a:extLst>
              <a:ext uri="{FF2B5EF4-FFF2-40B4-BE49-F238E27FC236}">
                <a16:creationId xmlns:a16="http://schemas.microsoft.com/office/drawing/2014/main" id="{45001C3F-B37B-AA0C-E865-74061CE92F9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65831" y="507053"/>
            <a:ext cx="3336599" cy="1374297"/>
          </a:xfrm>
        </p:spPr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یک تصویر همیشه این مفهوم را تقویت می کند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28FC4FA-E113-1FCC-164C-85E6DD91D397}"/>
              </a:ext>
            </a:extLst>
          </p:cNvPr>
          <p:cNvSpPr/>
          <p:nvPr/>
        </p:nvSpPr>
        <p:spPr>
          <a:xfrm>
            <a:off x="2295299" y="3004700"/>
            <a:ext cx="2431096" cy="21286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4"/>
              <a:gd name="f7" fmla="val 721"/>
              <a:gd name="f8" fmla="val 449"/>
              <a:gd name="f9" fmla="val 228"/>
              <a:gd name="f10" fmla="val 459"/>
              <a:gd name="f11" fmla="val 259"/>
              <a:gd name="f12" fmla="val 451"/>
              <a:gd name="f13" fmla="val 287"/>
              <a:gd name="f14" fmla="val 434"/>
              <a:gd name="f15" fmla="val 311"/>
              <a:gd name="f16" fmla="val 411"/>
              <a:gd name="f17" fmla="val 345"/>
              <a:gd name="f18" fmla="val 423"/>
              <a:gd name="f19" fmla="val 371"/>
              <a:gd name="f20" fmla="val 440"/>
              <a:gd name="f21" fmla="val 403"/>
              <a:gd name="f22" fmla="val 460"/>
              <a:gd name="f23" fmla="val 441"/>
              <a:gd name="f24" fmla="val 474"/>
              <a:gd name="f25" fmla="val 482"/>
              <a:gd name="f26" fmla="val 488"/>
              <a:gd name="f27" fmla="val 522"/>
              <a:gd name="f28" fmla="val 491"/>
              <a:gd name="f29" fmla="val 532"/>
              <a:gd name="f30" fmla="val 483"/>
              <a:gd name="f31" fmla="val 545"/>
              <a:gd name="f32" fmla="val 486"/>
              <a:gd name="f33" fmla="val 555"/>
              <a:gd name="f34" fmla="val 496"/>
              <a:gd name="f35" fmla="val 597"/>
              <a:gd name="f36" fmla="val 512"/>
              <a:gd name="f37" fmla="val 635"/>
              <a:gd name="f38" fmla="val 558"/>
              <a:gd name="f39" fmla="val 650"/>
              <a:gd name="f40" fmla="val 565"/>
              <a:gd name="f41" fmla="val 653"/>
              <a:gd name="f42" fmla="val 573"/>
              <a:gd name="f43" fmla="val 656"/>
              <a:gd name="f44" fmla="val 580"/>
              <a:gd name="f45" fmla="val 659"/>
              <a:gd name="f46" fmla="val 590"/>
              <a:gd name="f47" fmla="val 663"/>
              <a:gd name="f48" fmla="val 594"/>
              <a:gd name="f49" fmla="val 670"/>
              <a:gd name="f50" fmla="val 591"/>
              <a:gd name="f51" fmla="val 681"/>
              <a:gd name="f52" fmla="val 589"/>
              <a:gd name="f53" fmla="val 692"/>
              <a:gd name="f54" fmla="val 585"/>
              <a:gd name="f55" fmla="val 700"/>
              <a:gd name="f56" fmla="val 572"/>
              <a:gd name="f57" fmla="val 699"/>
              <a:gd name="f58" fmla="val 523"/>
              <a:gd name="f59" fmla="val 695"/>
              <a:gd name="f60" fmla="val 424"/>
              <a:gd name="f61" fmla="val 689"/>
              <a:gd name="f62" fmla="val 673"/>
              <a:gd name="f63" fmla="val 661"/>
              <a:gd name="f64" fmla="val 425"/>
              <a:gd name="f65" fmla="val 624"/>
              <a:gd name="f66" fmla="val 417"/>
              <a:gd name="f67" fmla="val 604"/>
              <a:gd name="f68" fmla="val 396"/>
              <a:gd name="f69" fmla="val 588"/>
              <a:gd name="f70" fmla="val 386"/>
              <a:gd name="f71" fmla="val 381"/>
              <a:gd name="f72" fmla="val 376"/>
              <a:gd name="f73" fmla="val 552"/>
              <a:gd name="f74" fmla="val 370"/>
              <a:gd name="f75" fmla="val 537"/>
              <a:gd name="f76" fmla="val 366"/>
              <a:gd name="f77" fmla="val 520"/>
              <a:gd name="f78" fmla="val 361"/>
              <a:gd name="f79" fmla="val 503"/>
              <a:gd name="f80" fmla="val 313"/>
              <a:gd name="f81" fmla="val 511"/>
              <a:gd name="f82" fmla="val 266"/>
              <a:gd name="f83" fmla="val 519"/>
              <a:gd name="f84" fmla="val 219"/>
              <a:gd name="f85" fmla="val 528"/>
              <a:gd name="f86" fmla="val 215"/>
              <a:gd name="f87" fmla="val 529"/>
              <a:gd name="f88" fmla="val 211"/>
              <a:gd name="f89" fmla="val 538"/>
              <a:gd name="f90" fmla="val 543"/>
              <a:gd name="f91" fmla="val 210"/>
              <a:gd name="f92" fmla="val 569"/>
              <a:gd name="f93" fmla="val 619"/>
              <a:gd name="f94" fmla="val 691"/>
              <a:gd name="f95" fmla="val 161"/>
              <a:gd name="f96" fmla="val 96"/>
              <a:gd name="f97" fmla="val 688"/>
              <a:gd name="f98" fmla="val 89"/>
              <a:gd name="f99" fmla="val 684"/>
              <a:gd name="f100" fmla="val 82"/>
              <a:gd name="f101" fmla="val 74"/>
              <a:gd name="f102" fmla="val 677"/>
              <a:gd name="f103" fmla="val 68"/>
              <a:gd name="f104" fmla="val 65"/>
              <a:gd name="f105" fmla="val 59"/>
              <a:gd name="f106" fmla="val 697"/>
              <a:gd name="f107" fmla="val 45"/>
              <a:gd name="f108" fmla="val 707"/>
              <a:gd name="f109" fmla="val 24"/>
              <a:gd name="f110" fmla="val 701"/>
              <a:gd name="f111" fmla="val 15"/>
              <a:gd name="f112" fmla="val 686"/>
              <a:gd name="f113" fmla="val 1"/>
              <a:gd name="f114" fmla="val 662"/>
              <a:gd name="f115" fmla="val 4"/>
              <a:gd name="f116" fmla="val 638"/>
              <a:gd name="f117" fmla="val 14"/>
              <a:gd name="f118" fmla="val 613"/>
              <a:gd name="f119" fmla="val 19"/>
              <a:gd name="f120" fmla="val 600"/>
              <a:gd name="f121" fmla="val 21"/>
              <a:gd name="f122" fmla="val 571"/>
              <a:gd name="f123" fmla="val 548"/>
              <a:gd name="f124" fmla="val 33"/>
              <a:gd name="f125" fmla="val 55"/>
              <a:gd name="f126" fmla="val 71"/>
              <a:gd name="f127" fmla="val 518"/>
              <a:gd name="f128" fmla="val 64"/>
              <a:gd name="f129" fmla="val 508"/>
              <a:gd name="f130" fmla="val 63"/>
              <a:gd name="f131" fmla="val 499"/>
              <a:gd name="f132" fmla="val 61"/>
              <a:gd name="f133" fmla="val 490"/>
              <a:gd name="f134" fmla="val 481"/>
              <a:gd name="f135" fmla="val 472"/>
              <a:gd name="f136" fmla="val 62"/>
              <a:gd name="f137" fmla="val 456"/>
              <a:gd name="f138" fmla="val 421"/>
              <a:gd name="f139" fmla="val 418"/>
              <a:gd name="f140" fmla="val 52"/>
              <a:gd name="f141" fmla="val 415"/>
              <a:gd name="f142" fmla="val 43"/>
              <a:gd name="f143" fmla="val 406"/>
              <a:gd name="f144" fmla="val 32"/>
              <a:gd name="f145" fmla="val 398"/>
              <a:gd name="f146" fmla="val 26"/>
              <a:gd name="f147" fmla="val 388"/>
              <a:gd name="f148" fmla="val 16"/>
              <a:gd name="f149" fmla="val 372"/>
              <a:gd name="f150" fmla="val 7"/>
              <a:gd name="f151" fmla="val 355"/>
              <a:gd name="f152" fmla="val 3"/>
              <a:gd name="f153" fmla="val 338"/>
              <a:gd name="f154" fmla="val 325"/>
              <a:gd name="f155" fmla="val 307"/>
              <a:gd name="f156" fmla="val 296"/>
              <a:gd name="f157" fmla="val 17"/>
              <a:gd name="f158" fmla="val 280"/>
              <a:gd name="f159" fmla="val 18"/>
              <a:gd name="f160" fmla="val 264"/>
              <a:gd name="f161" fmla="val 247"/>
              <a:gd name="f162" fmla="val 8"/>
              <a:gd name="f163" fmla="val 207"/>
              <a:gd name="f164" fmla="val 25"/>
              <a:gd name="f165" fmla="val 179"/>
              <a:gd name="f166" fmla="val 57"/>
              <a:gd name="f167" fmla="val 158"/>
              <a:gd name="f168" fmla="val 154"/>
              <a:gd name="f169" fmla="val 67"/>
              <a:gd name="f170" fmla="val 147"/>
              <a:gd name="f171" fmla="val 140"/>
              <a:gd name="f172" fmla="val 139"/>
              <a:gd name="f173" fmla="val 138"/>
              <a:gd name="f174" fmla="val 54"/>
              <a:gd name="f175" fmla="val 137"/>
              <a:gd name="f176" fmla="val 131"/>
              <a:gd name="f177" fmla="val 125"/>
              <a:gd name="f178" fmla="val 66"/>
              <a:gd name="f179" fmla="val 122"/>
              <a:gd name="f180" fmla="val 80"/>
              <a:gd name="f181" fmla="val 114"/>
              <a:gd name="f182" fmla="val 95"/>
              <a:gd name="f183" fmla="val 109"/>
              <a:gd name="f184" fmla="val 108"/>
              <a:gd name="f185" fmla="val 100"/>
              <a:gd name="f186" fmla="val 120"/>
              <a:gd name="f187" fmla="val 87"/>
              <a:gd name="f188" fmla="val 119"/>
              <a:gd name="f189" fmla="val 110"/>
              <a:gd name="f190" fmla="val 38"/>
              <a:gd name="f191" fmla="val 190"/>
              <a:gd name="f192" fmla="val 12"/>
              <a:gd name="f193" fmla="val 226"/>
              <a:gd name="f194" fmla="val 22"/>
              <a:gd name="f195" fmla="val 243"/>
              <a:gd name="f196" fmla="val 40"/>
              <a:gd name="f197" fmla="val 242"/>
              <a:gd name="f198" fmla="val 78"/>
              <a:gd name="f199" fmla="val 99"/>
              <a:gd name="f200" fmla="val 241"/>
              <a:gd name="f201" fmla="val 232"/>
              <a:gd name="f202" fmla="val 145"/>
              <a:gd name="f203" fmla="val 267"/>
              <a:gd name="f204" fmla="val 132"/>
              <a:gd name="f205" fmla="val 301"/>
              <a:gd name="f206" fmla="val 148"/>
              <a:gd name="f207" fmla="val 330"/>
              <a:gd name="f208" fmla="val 124"/>
              <a:gd name="f209" fmla="val 332"/>
              <a:gd name="f210" fmla="val 123"/>
              <a:gd name="f211" fmla="val 343"/>
              <a:gd name="f212" fmla="val 358"/>
              <a:gd name="f213" fmla="val 374"/>
              <a:gd name="f214" fmla="val 389"/>
              <a:gd name="f215" fmla="val 127"/>
              <a:gd name="f216" fmla="val 129"/>
              <a:gd name="f217" fmla="val 402"/>
              <a:gd name="f218" fmla="val 134"/>
              <a:gd name="f219" fmla="val 409"/>
              <a:gd name="f220" fmla="val 392"/>
              <a:gd name="f221" fmla="val 150"/>
              <a:gd name="f222" fmla="val 380"/>
              <a:gd name="f223" fmla="val 152"/>
              <a:gd name="f224" fmla="val 157"/>
              <a:gd name="f225" fmla="val 160"/>
              <a:gd name="f226" fmla="val 385"/>
              <a:gd name="f227" fmla="val 395"/>
              <a:gd name="f228" fmla="val 162"/>
              <a:gd name="f229" fmla="val 405"/>
              <a:gd name="f230" fmla="val 155"/>
              <a:gd name="f231" fmla="val 433"/>
              <a:gd name="f232" fmla="val 492"/>
              <a:gd name="f233" fmla="val 550"/>
              <a:gd name="f234" fmla="val 609"/>
              <a:gd name="f235" fmla="val 149"/>
              <a:gd name="f236" fmla="val 616"/>
              <a:gd name="f237" fmla="val 630"/>
              <a:gd name="f238" fmla="val 153"/>
              <a:gd name="f239" fmla="val 177"/>
              <a:gd name="f240" fmla="val 713"/>
              <a:gd name="f241" fmla="val 163"/>
              <a:gd name="f242" fmla="val 754"/>
              <a:gd name="f243" fmla="val 166"/>
              <a:gd name="f244" fmla="val 757"/>
              <a:gd name="f245" fmla="val 156"/>
              <a:gd name="f246" fmla="val 760"/>
              <a:gd name="f247" fmla="val 762"/>
              <a:gd name="f248" fmla="val 764"/>
              <a:gd name="f249" fmla="val 766"/>
              <a:gd name="f250" fmla="val 767"/>
              <a:gd name="f251" fmla="val 770"/>
              <a:gd name="f252" fmla="val 146"/>
              <a:gd name="f253" fmla="val 772"/>
              <a:gd name="f254" fmla="val 775"/>
              <a:gd name="f255" fmla="val 787"/>
              <a:gd name="f256" fmla="val 164"/>
              <a:gd name="f257" fmla="val 800"/>
              <a:gd name="f258" fmla="val 813"/>
              <a:gd name="f259" fmla="val 817"/>
              <a:gd name="f260" fmla="val 167"/>
              <a:gd name="f261" fmla="val 821"/>
              <a:gd name="f262" fmla="val 171"/>
              <a:gd name="f263" fmla="val 173"/>
              <a:gd name="f264" fmla="val 175"/>
              <a:gd name="f265" fmla="val 814"/>
              <a:gd name="f266" fmla="val 761"/>
              <a:gd name="f267" fmla="val 735"/>
              <a:gd name="f268" fmla="val 678"/>
              <a:gd name="f269" fmla="val 620"/>
              <a:gd name="f270" fmla="val 182"/>
              <a:gd name="f271" fmla="val 562"/>
              <a:gd name="f272" fmla="val 185"/>
              <a:gd name="f273" fmla="val 551"/>
              <a:gd name="f274" fmla="val 539"/>
              <a:gd name="f275" fmla="val 186"/>
              <a:gd name="f276" fmla="val 187"/>
              <a:gd name="f277" fmla="val 510"/>
              <a:gd name="f278" fmla="val 188"/>
              <a:gd name="f279" fmla="val 184"/>
              <a:gd name="f280" fmla="val 477"/>
              <a:gd name="f281" fmla="val 216"/>
              <a:gd name="f282" fmla="val 461"/>
              <a:gd name="f283" fmla="val 220"/>
              <a:gd name="f284" fmla="val 365"/>
              <a:gd name="f285" fmla="val 342"/>
              <a:gd name="f286" fmla="val 316"/>
              <a:gd name="f287" fmla="val 328"/>
              <a:gd name="f288" fmla="val 288"/>
              <a:gd name="f289" fmla="val 309"/>
              <a:gd name="f290" fmla="val 284"/>
              <a:gd name="f291" fmla="val 331"/>
              <a:gd name="f292" fmla="val 281"/>
              <a:gd name="f293" fmla="val 351"/>
              <a:gd name="f294" fmla="val 276"/>
              <a:gd name="f295" fmla="val 377"/>
              <a:gd name="f296" fmla="val 337"/>
              <a:gd name="f297" fmla="val 369"/>
              <a:gd name="f298" fmla="val 245"/>
              <a:gd name="f299" fmla="val 352"/>
              <a:gd name="f300" fmla="val 244"/>
              <a:gd name="f301" fmla="val 353"/>
              <a:gd name="f302" fmla="val 354"/>
              <a:gd name="f303" fmla="val 349"/>
              <a:gd name="f304" fmla="val 233"/>
              <a:gd name="f305" fmla="val 222"/>
              <a:gd name="f306" fmla="val 339"/>
              <a:gd name="f307" fmla="val 212"/>
              <a:gd name="f308" fmla="val 208"/>
              <a:gd name="f309" fmla="val 205"/>
              <a:gd name="f310" fmla="val 327"/>
              <a:gd name="f311" fmla="val 204"/>
              <a:gd name="f312" fmla="val 203"/>
              <a:gd name="f313" fmla="val 319"/>
              <a:gd name="f314" fmla="val 320"/>
              <a:gd name="f315" fmla="val 322"/>
              <a:gd name="f316" fmla="val 221"/>
              <a:gd name="f317" fmla="val 224"/>
              <a:gd name="f318" fmla="val 334"/>
              <a:gd name="f319" fmla="val 231"/>
              <a:gd name="f320" fmla="val 238"/>
              <a:gd name="f321" fmla="val 291"/>
              <a:gd name="f322" fmla="val 277"/>
              <a:gd name="f323" fmla="val 260"/>
              <a:gd name="f324" fmla="val 292"/>
              <a:gd name="f325" fmla="val 178"/>
              <a:gd name="f326" fmla="val 176"/>
              <a:gd name="f327" fmla="+- 0 0 -90"/>
              <a:gd name="f328" fmla="*/ f3 1 824"/>
              <a:gd name="f329" fmla="*/ f4 1 721"/>
              <a:gd name="f330" fmla="val f5"/>
              <a:gd name="f331" fmla="val f6"/>
              <a:gd name="f332" fmla="val f7"/>
              <a:gd name="f333" fmla="*/ f327 f0 1"/>
              <a:gd name="f334" fmla="+- f332 0 f330"/>
              <a:gd name="f335" fmla="+- f331 0 f330"/>
              <a:gd name="f336" fmla="*/ f333 1 f2"/>
              <a:gd name="f337" fmla="*/ f335 1 824"/>
              <a:gd name="f338" fmla="*/ f334 1 721"/>
              <a:gd name="f339" fmla="*/ 434 f335 1"/>
              <a:gd name="f340" fmla="*/ 311 f334 1"/>
              <a:gd name="f341" fmla="*/ 488 f335 1"/>
              <a:gd name="f342" fmla="*/ 522 f334 1"/>
              <a:gd name="f343" fmla="*/ 558 f335 1"/>
              <a:gd name="f344" fmla="*/ 650 f334 1"/>
              <a:gd name="f345" fmla="*/ 591 f335 1"/>
              <a:gd name="f346" fmla="*/ 681 f334 1"/>
              <a:gd name="f347" fmla="*/ 424 f335 1"/>
              <a:gd name="f348" fmla="*/ 689 f334 1"/>
              <a:gd name="f349" fmla="*/ 396 f335 1"/>
              <a:gd name="f350" fmla="*/ 588 f334 1"/>
              <a:gd name="f351" fmla="*/ 361 f335 1"/>
              <a:gd name="f352" fmla="*/ 503 f334 1"/>
              <a:gd name="f353" fmla="*/ 211 f335 1"/>
              <a:gd name="f354" fmla="*/ 543 f334 1"/>
              <a:gd name="f355" fmla="*/ 96 f335 1"/>
              <a:gd name="f356" fmla="*/ 688 f334 1"/>
              <a:gd name="f357" fmla="*/ 59 f335 1"/>
              <a:gd name="f358" fmla="*/ 697 f334 1"/>
              <a:gd name="f359" fmla="*/ 14 f335 1"/>
              <a:gd name="f360" fmla="*/ 613 f334 1"/>
              <a:gd name="f361" fmla="*/ 55 f335 1"/>
              <a:gd name="f362" fmla="*/ 61 f335 1"/>
              <a:gd name="f363" fmla="*/ 472 f334 1"/>
              <a:gd name="f364" fmla="*/ 52 f335 1"/>
              <a:gd name="f365" fmla="*/ 415 f334 1"/>
              <a:gd name="f366" fmla="*/ 3 f335 1"/>
              <a:gd name="f367" fmla="*/ 338 f334 1"/>
              <a:gd name="f368" fmla="*/ 15 f335 1"/>
              <a:gd name="f369" fmla="*/ 247 f334 1"/>
              <a:gd name="f370" fmla="*/ 74 f335 1"/>
              <a:gd name="f371" fmla="*/ 140 f334 1"/>
              <a:gd name="f372" fmla="*/ 66 f335 1"/>
              <a:gd name="f373" fmla="*/ 122 f334 1"/>
              <a:gd name="f374" fmla="*/ 119 f335 1"/>
              <a:gd name="f375" fmla="*/ 82 f334 1"/>
              <a:gd name="f376" fmla="*/ 242 f335 1"/>
              <a:gd name="f377" fmla="*/ 78 f334 1"/>
              <a:gd name="f378" fmla="*/ 330 f335 1"/>
              <a:gd name="f379" fmla="*/ 124 f334 1"/>
              <a:gd name="f380" fmla="*/ 389 f335 1"/>
              <a:gd name="f381" fmla="*/ 127 f334 1"/>
              <a:gd name="f382" fmla="*/ 392 f335 1"/>
              <a:gd name="f383" fmla="*/ 147 f334 1"/>
              <a:gd name="f384" fmla="*/ 374 f335 1"/>
              <a:gd name="f385" fmla="*/ 160 f334 1"/>
              <a:gd name="f386" fmla="*/ 433 f335 1"/>
              <a:gd name="f387" fmla="*/ 154 f334 1"/>
              <a:gd name="f388" fmla="*/ 630 f335 1"/>
              <a:gd name="f389" fmla="*/ 153 f334 1"/>
              <a:gd name="f390" fmla="*/ 762 f335 1"/>
              <a:gd name="f391" fmla="*/ 138 f334 1"/>
              <a:gd name="f392" fmla="*/ 775 f335 1"/>
              <a:gd name="f393" fmla="*/ 163 f334 1"/>
              <a:gd name="f394" fmla="*/ 824 f335 1"/>
              <a:gd name="f395" fmla="*/ 173 f334 1"/>
              <a:gd name="f396" fmla="*/ 735 f335 1"/>
              <a:gd name="f397" fmla="*/ 179 f334 1"/>
              <a:gd name="f398" fmla="*/ 528 f335 1"/>
              <a:gd name="f399" fmla="*/ 187 f334 1"/>
              <a:gd name="f400" fmla="*/ 449 f335 1"/>
              <a:gd name="f401" fmla="*/ 228 f334 1"/>
              <a:gd name="f402" fmla="*/ 288 f335 1"/>
              <a:gd name="f403" fmla="*/ 309 f334 1"/>
              <a:gd name="f404" fmla="*/ 370 f335 1"/>
              <a:gd name="f405" fmla="*/ 365 f334 1"/>
              <a:gd name="f406" fmla="*/ 354 f335 1"/>
              <a:gd name="f407" fmla="*/ 243 f334 1"/>
              <a:gd name="f408" fmla="*/ 327 f335 1"/>
              <a:gd name="f409" fmla="*/ 204 f334 1"/>
              <a:gd name="f410" fmla="*/ 325 f335 1"/>
              <a:gd name="f411" fmla="*/ 224 f334 1"/>
              <a:gd name="f412" fmla="*/ 309 f335 1"/>
              <a:gd name="f413" fmla="*/ 150 f334 1"/>
              <a:gd name="f414" fmla="+- f336 0 f1"/>
              <a:gd name="f415" fmla="*/ f339 1 824"/>
              <a:gd name="f416" fmla="*/ f340 1 721"/>
              <a:gd name="f417" fmla="*/ f341 1 824"/>
              <a:gd name="f418" fmla="*/ f342 1 721"/>
              <a:gd name="f419" fmla="*/ f343 1 824"/>
              <a:gd name="f420" fmla="*/ f344 1 721"/>
              <a:gd name="f421" fmla="*/ f345 1 824"/>
              <a:gd name="f422" fmla="*/ f346 1 721"/>
              <a:gd name="f423" fmla="*/ f347 1 824"/>
              <a:gd name="f424" fmla="*/ f348 1 721"/>
              <a:gd name="f425" fmla="*/ f349 1 824"/>
              <a:gd name="f426" fmla="*/ f350 1 721"/>
              <a:gd name="f427" fmla="*/ f351 1 824"/>
              <a:gd name="f428" fmla="*/ f352 1 721"/>
              <a:gd name="f429" fmla="*/ f353 1 824"/>
              <a:gd name="f430" fmla="*/ f354 1 721"/>
              <a:gd name="f431" fmla="*/ f355 1 824"/>
              <a:gd name="f432" fmla="*/ f356 1 721"/>
              <a:gd name="f433" fmla="*/ f357 1 824"/>
              <a:gd name="f434" fmla="*/ f358 1 721"/>
              <a:gd name="f435" fmla="*/ f359 1 824"/>
              <a:gd name="f436" fmla="*/ f360 1 721"/>
              <a:gd name="f437" fmla="*/ f361 1 824"/>
              <a:gd name="f438" fmla="*/ f362 1 824"/>
              <a:gd name="f439" fmla="*/ f363 1 721"/>
              <a:gd name="f440" fmla="*/ f364 1 824"/>
              <a:gd name="f441" fmla="*/ f365 1 721"/>
              <a:gd name="f442" fmla="*/ f366 1 824"/>
              <a:gd name="f443" fmla="*/ f367 1 721"/>
              <a:gd name="f444" fmla="*/ f368 1 824"/>
              <a:gd name="f445" fmla="*/ f369 1 721"/>
              <a:gd name="f446" fmla="*/ f370 1 824"/>
              <a:gd name="f447" fmla="*/ f371 1 721"/>
              <a:gd name="f448" fmla="*/ f372 1 824"/>
              <a:gd name="f449" fmla="*/ f373 1 721"/>
              <a:gd name="f450" fmla="*/ f374 1 824"/>
              <a:gd name="f451" fmla="*/ f375 1 721"/>
              <a:gd name="f452" fmla="*/ f376 1 824"/>
              <a:gd name="f453" fmla="*/ f377 1 721"/>
              <a:gd name="f454" fmla="*/ f378 1 824"/>
              <a:gd name="f455" fmla="*/ f379 1 721"/>
              <a:gd name="f456" fmla="*/ f380 1 824"/>
              <a:gd name="f457" fmla="*/ f381 1 721"/>
              <a:gd name="f458" fmla="*/ f382 1 824"/>
              <a:gd name="f459" fmla="*/ f383 1 721"/>
              <a:gd name="f460" fmla="*/ f384 1 824"/>
              <a:gd name="f461" fmla="*/ f385 1 721"/>
              <a:gd name="f462" fmla="*/ f386 1 824"/>
              <a:gd name="f463" fmla="*/ f387 1 721"/>
              <a:gd name="f464" fmla="*/ f388 1 824"/>
              <a:gd name="f465" fmla="*/ f389 1 721"/>
              <a:gd name="f466" fmla="*/ f390 1 824"/>
              <a:gd name="f467" fmla="*/ f391 1 721"/>
              <a:gd name="f468" fmla="*/ f392 1 824"/>
              <a:gd name="f469" fmla="*/ f393 1 721"/>
              <a:gd name="f470" fmla="*/ f394 1 824"/>
              <a:gd name="f471" fmla="*/ f395 1 721"/>
              <a:gd name="f472" fmla="*/ f396 1 824"/>
              <a:gd name="f473" fmla="*/ f397 1 721"/>
              <a:gd name="f474" fmla="*/ f398 1 824"/>
              <a:gd name="f475" fmla="*/ f399 1 721"/>
              <a:gd name="f476" fmla="*/ f400 1 824"/>
              <a:gd name="f477" fmla="*/ f401 1 721"/>
              <a:gd name="f478" fmla="*/ f402 1 824"/>
              <a:gd name="f479" fmla="*/ f403 1 721"/>
              <a:gd name="f480" fmla="*/ f404 1 824"/>
              <a:gd name="f481" fmla="*/ f405 1 721"/>
              <a:gd name="f482" fmla="*/ f406 1 824"/>
              <a:gd name="f483" fmla="*/ f407 1 721"/>
              <a:gd name="f484" fmla="*/ f408 1 824"/>
              <a:gd name="f485" fmla="*/ f409 1 721"/>
              <a:gd name="f486" fmla="*/ f410 1 824"/>
              <a:gd name="f487" fmla="*/ f411 1 721"/>
              <a:gd name="f488" fmla="*/ f412 1 824"/>
              <a:gd name="f489" fmla="*/ f413 1 721"/>
              <a:gd name="f490" fmla="*/ 0 1 f337"/>
              <a:gd name="f491" fmla="*/ f331 1 f337"/>
              <a:gd name="f492" fmla="*/ 0 1 f338"/>
              <a:gd name="f493" fmla="*/ f332 1 f338"/>
              <a:gd name="f494" fmla="*/ f415 1 f337"/>
              <a:gd name="f495" fmla="*/ f416 1 f338"/>
              <a:gd name="f496" fmla="*/ f417 1 f337"/>
              <a:gd name="f497" fmla="*/ f418 1 f338"/>
              <a:gd name="f498" fmla="*/ f419 1 f337"/>
              <a:gd name="f499" fmla="*/ f420 1 f338"/>
              <a:gd name="f500" fmla="*/ f421 1 f337"/>
              <a:gd name="f501" fmla="*/ f422 1 f338"/>
              <a:gd name="f502" fmla="*/ f423 1 f337"/>
              <a:gd name="f503" fmla="*/ f424 1 f338"/>
              <a:gd name="f504" fmla="*/ f425 1 f337"/>
              <a:gd name="f505" fmla="*/ f426 1 f338"/>
              <a:gd name="f506" fmla="*/ f427 1 f337"/>
              <a:gd name="f507" fmla="*/ f428 1 f338"/>
              <a:gd name="f508" fmla="*/ f429 1 f337"/>
              <a:gd name="f509" fmla="*/ f430 1 f338"/>
              <a:gd name="f510" fmla="*/ f431 1 f337"/>
              <a:gd name="f511" fmla="*/ f432 1 f338"/>
              <a:gd name="f512" fmla="*/ f433 1 f337"/>
              <a:gd name="f513" fmla="*/ f434 1 f338"/>
              <a:gd name="f514" fmla="*/ f435 1 f337"/>
              <a:gd name="f515" fmla="*/ f436 1 f338"/>
              <a:gd name="f516" fmla="*/ f437 1 f337"/>
              <a:gd name="f517" fmla="*/ f438 1 f337"/>
              <a:gd name="f518" fmla="*/ f439 1 f338"/>
              <a:gd name="f519" fmla="*/ f440 1 f337"/>
              <a:gd name="f520" fmla="*/ f441 1 f338"/>
              <a:gd name="f521" fmla="*/ f442 1 f337"/>
              <a:gd name="f522" fmla="*/ f443 1 f338"/>
              <a:gd name="f523" fmla="*/ f444 1 f337"/>
              <a:gd name="f524" fmla="*/ f445 1 f338"/>
              <a:gd name="f525" fmla="*/ f446 1 f337"/>
              <a:gd name="f526" fmla="*/ f447 1 f338"/>
              <a:gd name="f527" fmla="*/ f448 1 f337"/>
              <a:gd name="f528" fmla="*/ f449 1 f338"/>
              <a:gd name="f529" fmla="*/ f450 1 f337"/>
              <a:gd name="f530" fmla="*/ f451 1 f338"/>
              <a:gd name="f531" fmla="*/ f452 1 f337"/>
              <a:gd name="f532" fmla="*/ f453 1 f338"/>
              <a:gd name="f533" fmla="*/ f454 1 f337"/>
              <a:gd name="f534" fmla="*/ f455 1 f338"/>
              <a:gd name="f535" fmla="*/ f456 1 f337"/>
              <a:gd name="f536" fmla="*/ f457 1 f338"/>
              <a:gd name="f537" fmla="*/ f458 1 f337"/>
              <a:gd name="f538" fmla="*/ f459 1 f338"/>
              <a:gd name="f539" fmla="*/ f460 1 f337"/>
              <a:gd name="f540" fmla="*/ f461 1 f338"/>
              <a:gd name="f541" fmla="*/ f462 1 f337"/>
              <a:gd name="f542" fmla="*/ f463 1 f338"/>
              <a:gd name="f543" fmla="*/ f464 1 f337"/>
              <a:gd name="f544" fmla="*/ f465 1 f338"/>
              <a:gd name="f545" fmla="*/ f466 1 f337"/>
              <a:gd name="f546" fmla="*/ f467 1 f338"/>
              <a:gd name="f547" fmla="*/ f468 1 f337"/>
              <a:gd name="f548" fmla="*/ f469 1 f338"/>
              <a:gd name="f549" fmla="*/ f470 1 f337"/>
              <a:gd name="f550" fmla="*/ f471 1 f338"/>
              <a:gd name="f551" fmla="*/ f472 1 f337"/>
              <a:gd name="f552" fmla="*/ f473 1 f338"/>
              <a:gd name="f553" fmla="*/ f474 1 f337"/>
              <a:gd name="f554" fmla="*/ f475 1 f338"/>
              <a:gd name="f555" fmla="*/ f476 1 f337"/>
              <a:gd name="f556" fmla="*/ f477 1 f338"/>
              <a:gd name="f557" fmla="*/ f478 1 f337"/>
              <a:gd name="f558" fmla="*/ f479 1 f338"/>
              <a:gd name="f559" fmla="*/ f480 1 f337"/>
              <a:gd name="f560" fmla="*/ f481 1 f338"/>
              <a:gd name="f561" fmla="*/ f482 1 f337"/>
              <a:gd name="f562" fmla="*/ f483 1 f338"/>
              <a:gd name="f563" fmla="*/ f484 1 f337"/>
              <a:gd name="f564" fmla="*/ f485 1 f338"/>
              <a:gd name="f565" fmla="*/ f486 1 f337"/>
              <a:gd name="f566" fmla="*/ f487 1 f338"/>
              <a:gd name="f567" fmla="*/ f488 1 f337"/>
              <a:gd name="f568" fmla="*/ f489 1 f338"/>
              <a:gd name="f569" fmla="*/ f490 f328 1"/>
              <a:gd name="f570" fmla="*/ f491 f328 1"/>
              <a:gd name="f571" fmla="*/ f493 f329 1"/>
              <a:gd name="f572" fmla="*/ f492 f329 1"/>
              <a:gd name="f573" fmla="*/ f494 f328 1"/>
              <a:gd name="f574" fmla="*/ f495 f329 1"/>
              <a:gd name="f575" fmla="*/ f496 f328 1"/>
              <a:gd name="f576" fmla="*/ f497 f329 1"/>
              <a:gd name="f577" fmla="*/ f498 f328 1"/>
              <a:gd name="f578" fmla="*/ f499 f329 1"/>
              <a:gd name="f579" fmla="*/ f500 f328 1"/>
              <a:gd name="f580" fmla="*/ f501 f329 1"/>
              <a:gd name="f581" fmla="*/ f502 f328 1"/>
              <a:gd name="f582" fmla="*/ f503 f329 1"/>
              <a:gd name="f583" fmla="*/ f504 f328 1"/>
              <a:gd name="f584" fmla="*/ f505 f329 1"/>
              <a:gd name="f585" fmla="*/ f506 f328 1"/>
              <a:gd name="f586" fmla="*/ f507 f329 1"/>
              <a:gd name="f587" fmla="*/ f508 f328 1"/>
              <a:gd name="f588" fmla="*/ f509 f329 1"/>
              <a:gd name="f589" fmla="*/ f510 f328 1"/>
              <a:gd name="f590" fmla="*/ f511 f329 1"/>
              <a:gd name="f591" fmla="*/ f512 f328 1"/>
              <a:gd name="f592" fmla="*/ f513 f329 1"/>
              <a:gd name="f593" fmla="*/ f514 f328 1"/>
              <a:gd name="f594" fmla="*/ f515 f329 1"/>
              <a:gd name="f595" fmla="*/ f516 f328 1"/>
              <a:gd name="f596" fmla="*/ f517 f328 1"/>
              <a:gd name="f597" fmla="*/ f518 f329 1"/>
              <a:gd name="f598" fmla="*/ f519 f328 1"/>
              <a:gd name="f599" fmla="*/ f520 f329 1"/>
              <a:gd name="f600" fmla="*/ f521 f328 1"/>
              <a:gd name="f601" fmla="*/ f522 f329 1"/>
              <a:gd name="f602" fmla="*/ f523 f328 1"/>
              <a:gd name="f603" fmla="*/ f524 f329 1"/>
              <a:gd name="f604" fmla="*/ f525 f328 1"/>
              <a:gd name="f605" fmla="*/ f526 f329 1"/>
              <a:gd name="f606" fmla="*/ f527 f328 1"/>
              <a:gd name="f607" fmla="*/ f528 f329 1"/>
              <a:gd name="f608" fmla="*/ f529 f328 1"/>
              <a:gd name="f609" fmla="*/ f530 f329 1"/>
              <a:gd name="f610" fmla="*/ f531 f328 1"/>
              <a:gd name="f611" fmla="*/ f532 f329 1"/>
              <a:gd name="f612" fmla="*/ f533 f328 1"/>
              <a:gd name="f613" fmla="*/ f534 f329 1"/>
              <a:gd name="f614" fmla="*/ f535 f328 1"/>
              <a:gd name="f615" fmla="*/ f536 f329 1"/>
              <a:gd name="f616" fmla="*/ f537 f328 1"/>
              <a:gd name="f617" fmla="*/ f538 f329 1"/>
              <a:gd name="f618" fmla="*/ f539 f328 1"/>
              <a:gd name="f619" fmla="*/ f540 f329 1"/>
              <a:gd name="f620" fmla="*/ f541 f328 1"/>
              <a:gd name="f621" fmla="*/ f542 f329 1"/>
              <a:gd name="f622" fmla="*/ f543 f328 1"/>
              <a:gd name="f623" fmla="*/ f544 f329 1"/>
              <a:gd name="f624" fmla="*/ f545 f328 1"/>
              <a:gd name="f625" fmla="*/ f546 f329 1"/>
              <a:gd name="f626" fmla="*/ f547 f328 1"/>
              <a:gd name="f627" fmla="*/ f548 f329 1"/>
              <a:gd name="f628" fmla="*/ f549 f328 1"/>
              <a:gd name="f629" fmla="*/ f550 f329 1"/>
              <a:gd name="f630" fmla="*/ f551 f328 1"/>
              <a:gd name="f631" fmla="*/ f552 f329 1"/>
              <a:gd name="f632" fmla="*/ f553 f328 1"/>
              <a:gd name="f633" fmla="*/ f554 f329 1"/>
              <a:gd name="f634" fmla="*/ f555 f328 1"/>
              <a:gd name="f635" fmla="*/ f556 f329 1"/>
              <a:gd name="f636" fmla="*/ f557 f328 1"/>
              <a:gd name="f637" fmla="*/ f558 f329 1"/>
              <a:gd name="f638" fmla="*/ f559 f328 1"/>
              <a:gd name="f639" fmla="*/ f560 f329 1"/>
              <a:gd name="f640" fmla="*/ f561 f328 1"/>
              <a:gd name="f641" fmla="*/ f562 f329 1"/>
              <a:gd name="f642" fmla="*/ f563 f328 1"/>
              <a:gd name="f643" fmla="*/ f564 f329 1"/>
              <a:gd name="f644" fmla="*/ f565 f328 1"/>
              <a:gd name="f645" fmla="*/ f566 f329 1"/>
              <a:gd name="f646" fmla="*/ f567 f328 1"/>
              <a:gd name="f647" fmla="*/ f568 f3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4">
                <a:pos x="f573" y="f574"/>
              </a:cxn>
              <a:cxn ang="f414">
                <a:pos x="f575" y="f576"/>
              </a:cxn>
              <a:cxn ang="f414">
                <a:pos x="f577" y="f578"/>
              </a:cxn>
              <a:cxn ang="f414">
                <a:pos x="f579" y="f580"/>
              </a:cxn>
              <a:cxn ang="f414">
                <a:pos x="f581" y="f582"/>
              </a:cxn>
              <a:cxn ang="f414">
                <a:pos x="f583" y="f584"/>
              </a:cxn>
              <a:cxn ang="f414">
                <a:pos x="f585" y="f586"/>
              </a:cxn>
              <a:cxn ang="f414">
                <a:pos x="f587" y="f588"/>
              </a:cxn>
              <a:cxn ang="f414">
                <a:pos x="f589" y="f590"/>
              </a:cxn>
              <a:cxn ang="f414">
                <a:pos x="f591" y="f592"/>
              </a:cxn>
              <a:cxn ang="f414">
                <a:pos x="f593" y="f594"/>
              </a:cxn>
              <a:cxn ang="f414">
                <a:pos x="f595" y="f576"/>
              </a:cxn>
              <a:cxn ang="f414">
                <a:pos x="f596" y="f597"/>
              </a:cxn>
              <a:cxn ang="f414">
                <a:pos x="f598" y="f599"/>
              </a:cxn>
              <a:cxn ang="f414">
                <a:pos x="f600" y="f601"/>
              </a:cxn>
              <a:cxn ang="f414">
                <a:pos x="f602" y="f603"/>
              </a:cxn>
              <a:cxn ang="f414">
                <a:pos x="f604" y="f605"/>
              </a:cxn>
              <a:cxn ang="f414">
                <a:pos x="f606" y="f607"/>
              </a:cxn>
              <a:cxn ang="f414">
                <a:pos x="f608" y="f609"/>
              </a:cxn>
              <a:cxn ang="f414">
                <a:pos x="f610" y="f611"/>
              </a:cxn>
              <a:cxn ang="f414">
                <a:pos x="f612" y="f613"/>
              </a:cxn>
              <a:cxn ang="f414">
                <a:pos x="f614" y="f615"/>
              </a:cxn>
              <a:cxn ang="f414">
                <a:pos x="f616" y="f617"/>
              </a:cxn>
              <a:cxn ang="f414">
                <a:pos x="f618" y="f619"/>
              </a:cxn>
              <a:cxn ang="f414">
                <a:pos x="f620" y="f621"/>
              </a:cxn>
              <a:cxn ang="f414">
                <a:pos x="f622" y="f623"/>
              </a:cxn>
              <a:cxn ang="f414">
                <a:pos x="f624" y="f625"/>
              </a:cxn>
              <a:cxn ang="f414">
                <a:pos x="f626" y="f627"/>
              </a:cxn>
              <a:cxn ang="f414">
                <a:pos x="f628" y="f629"/>
              </a:cxn>
              <a:cxn ang="f414">
                <a:pos x="f630" y="f631"/>
              </a:cxn>
              <a:cxn ang="f414">
                <a:pos x="f632" y="f633"/>
              </a:cxn>
              <a:cxn ang="f414">
                <a:pos x="f634" y="f635"/>
              </a:cxn>
              <a:cxn ang="f414">
                <a:pos x="f636" y="f637"/>
              </a:cxn>
              <a:cxn ang="f414">
                <a:pos x="f638" y="f639"/>
              </a:cxn>
              <a:cxn ang="f414">
                <a:pos x="f640" y="f641"/>
              </a:cxn>
              <a:cxn ang="f414">
                <a:pos x="f642" y="f643"/>
              </a:cxn>
              <a:cxn ang="f414">
                <a:pos x="f644" y="f645"/>
              </a:cxn>
              <a:cxn ang="f414">
                <a:pos x="f646" y="f647"/>
              </a:cxn>
              <a:cxn ang="f414">
                <a:pos x="f646" y="f647"/>
              </a:cxn>
            </a:cxnLst>
            <a:rect l="f569" t="f572" r="f570" b="f571"/>
            <a:pathLst>
              <a:path w="824" h="72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24" y="f53"/>
                  <a:pt x="f60" y="f61"/>
                </a:cubicBezTo>
                <a:cubicBezTo>
                  <a:pt x="f60" y="f62"/>
                  <a:pt x="f18" y="f63"/>
                  <a:pt x="f60" y="f39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44"/>
                  <a:pt x="f71" y="f40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88" y="f90"/>
                </a:cubicBezTo>
                <a:cubicBezTo>
                  <a:pt x="f91" y="f92"/>
                  <a:pt x="f91" y="f48"/>
                  <a:pt x="f91" y="f93"/>
                </a:cubicBezTo>
                <a:cubicBezTo>
                  <a:pt x="f91" y="f94"/>
                  <a:pt x="f95" y="f7"/>
                  <a:pt x="f96" y="f97"/>
                </a:cubicBezTo>
                <a:cubicBezTo>
                  <a:pt x="f98" y="f99"/>
                  <a:pt x="f100" y="f51"/>
                  <a:pt x="f101" y="f102"/>
                </a:cubicBezTo>
                <a:cubicBezTo>
                  <a:pt x="f103" y="f99"/>
                  <a:pt x="f104" y="f53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54"/>
                  <a:pt x="f121" y="f122"/>
                </a:cubicBezTo>
                <a:cubicBezTo>
                  <a:pt x="f121" y="f123"/>
                  <a:pt x="f124" y="f85"/>
                  <a:pt x="f125" y="f27"/>
                </a:cubicBez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2" y="f134"/>
                  <a:pt x="f132" y="f135"/>
                </a:cubicBezTo>
                <a:cubicBezTo>
                  <a:pt x="f136" y="f137"/>
                  <a:pt x="f130" y="f20"/>
                  <a:pt x="f130" y="f60"/>
                </a:cubicBezTo>
                <a:cubicBezTo>
                  <a:pt x="f130" y="f138"/>
                  <a:pt x="f125" y="f139"/>
                  <a:pt x="f140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5" y="f154"/>
                  <a:pt x="f5" y="f155"/>
                  <a:pt x="f150" y="f156"/>
                </a:cubicBezTo>
                <a:cubicBezTo>
                  <a:pt x="f157" y="f158"/>
                  <a:pt x="f159" y="f160"/>
                  <a:pt x="f111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30" y="f168"/>
                  <a:pt x="f169" y="f170"/>
                  <a:pt x="f101" y="f171"/>
                </a:cubicBezTo>
                <a:cubicBezTo>
                  <a:pt x="f104" y="f172"/>
                  <a:pt x="f132" y="f173"/>
                  <a:pt x="f174" y="f175"/>
                </a:cubicBezTo>
                <a:cubicBezTo>
                  <a:pt x="f105" y="f176"/>
                  <a:pt x="f132" y="f177"/>
                  <a:pt x="f178" y="f179"/>
                </a:cubicBezTo>
                <a:cubicBezTo>
                  <a:pt x="f180" y="f181"/>
                  <a:pt x="f182" y="f183"/>
                  <a:pt x="f184" y="f185"/>
                </a:cubicBezTo>
                <a:cubicBezTo>
                  <a:pt x="f181" y="f96"/>
                  <a:pt x="f186" y="f187"/>
                  <a:pt x="f188" y="f100"/>
                </a:cubicBezTo>
                <a:cubicBezTo>
                  <a:pt x="f189" y="f190"/>
                  <a:pt x="f170" y="f5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7" y="f199"/>
                  <a:pt x="f200" y="f188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179"/>
                  <a:pt x="f153" y="f210"/>
                  <a:pt x="f211" y="f210"/>
                </a:cubicBezTo>
                <a:cubicBezTo>
                  <a:pt x="f212" y="f208"/>
                  <a:pt x="f213" y="f177"/>
                  <a:pt x="f214" y="f215"/>
                </a:cubicBezTo>
                <a:cubicBezTo>
                  <a:pt x="f68" y="f216"/>
                  <a:pt x="f217" y="f218"/>
                  <a:pt x="f219" y="f175"/>
                </a:cubicBezTo>
                <a:cubicBezTo>
                  <a:pt x="f21" y="f171"/>
                  <a:pt x="f145" y="f202"/>
                  <a:pt x="f220" y="f170"/>
                </a:cubicBezTo>
                <a:cubicBezTo>
                  <a:pt x="f70" y="f221"/>
                  <a:pt x="f222" y="f221"/>
                  <a:pt x="f213" y="f223"/>
                </a:cubicBezTo>
                <a:cubicBezTo>
                  <a:pt x="f213" y="f168"/>
                  <a:pt x="f213" y="f224"/>
                  <a:pt x="f213" y="f225"/>
                </a:cubicBezTo>
                <a:cubicBezTo>
                  <a:pt x="f226" y="f225"/>
                  <a:pt x="f227" y="f228"/>
                  <a:pt x="f229" y="f95"/>
                </a:cubicBezTo>
                <a:cubicBezTo>
                  <a:pt x="f141" y="f225"/>
                  <a:pt x="f60" y="f230"/>
                  <a:pt x="f231" y="f168"/>
                </a:cubicBezTo>
                <a:cubicBezTo>
                  <a:pt x="f232" y="f223"/>
                  <a:pt x="f233" y="f221"/>
                  <a:pt x="f234" y="f235"/>
                </a:cubicBezTo>
                <a:cubicBezTo>
                  <a:pt x="f236" y="f235"/>
                  <a:pt x="f65" y="f221"/>
                  <a:pt x="f237" y="f238"/>
                </a:cubicBezTo>
                <a:cubicBezTo>
                  <a:pt x="f49" y="f239"/>
                  <a:pt x="f240" y="f241"/>
                  <a:pt x="f242" y="f243"/>
                </a:cubicBezTo>
                <a:cubicBezTo>
                  <a:pt x="f244" y="f245"/>
                  <a:pt x="f246" y="f170"/>
                  <a:pt x="f247" y="f173"/>
                </a:cubicBezTo>
                <a:cubicBezTo>
                  <a:pt x="f248" y="f173"/>
                  <a:pt x="f249" y="f173"/>
                  <a:pt x="f250" y="f173"/>
                </a:cubicBezTo>
                <a:cubicBezTo>
                  <a:pt x="f251" y="f252"/>
                  <a:pt x="f253" y="f238"/>
                  <a:pt x="f254" y="f241"/>
                </a:cubicBezTo>
                <a:cubicBezTo>
                  <a:pt x="f255" y="f256"/>
                  <a:pt x="f257" y="f256"/>
                  <a:pt x="f258" y="f243"/>
                </a:cubicBezTo>
                <a:cubicBezTo>
                  <a:pt x="f259" y="f260"/>
                  <a:pt x="f261" y="f262"/>
                  <a:pt x="f6" y="f263"/>
                </a:cubicBezTo>
                <a:cubicBezTo>
                  <a:pt x="f261" y="f264"/>
                  <a:pt x="f259" y="f165"/>
                  <a:pt x="f265" y="f165"/>
                </a:cubicBezTo>
                <a:cubicBezTo>
                  <a:pt x="f255" y="f239"/>
                  <a:pt x="f266" y="f165"/>
                  <a:pt x="f267" y="f165"/>
                </a:cubicBezTo>
                <a:cubicBezTo>
                  <a:pt x="f268" y="f239"/>
                  <a:pt x="f269" y="f270"/>
                  <a:pt x="f271" y="f272"/>
                </a:cubicBezTo>
                <a:cubicBezTo>
                  <a:pt x="f273" y="f272"/>
                  <a:pt x="f274" y="f275"/>
                  <a:pt x="f85" y="f276"/>
                </a:cubicBezTo>
                <a:cubicBezTo>
                  <a:pt x="f277" y="f278"/>
                  <a:pt x="f232" y="f279"/>
                  <a:pt x="f134" y="f163"/>
                </a:cubicBezTo>
                <a:cubicBezTo>
                  <a:pt x="f280" y="f281"/>
                  <a:pt x="f282" y="f283"/>
                  <a:pt x="f8" y="f9"/>
                </a:cubicBezTo>
                <a:close/>
                <a:moveTo>
                  <a:pt x="f74" y="f284"/>
                </a:moveTo>
                <a:cubicBezTo>
                  <a:pt x="f285" y="f17"/>
                  <a:pt x="f286" y="f287"/>
                  <a:pt x="f288" y="f289"/>
                </a:cubicBezTo>
                <a:cubicBezTo>
                  <a:pt x="f290" y="f291"/>
                  <a:pt x="f292" y="f293"/>
                  <a:pt x="f294" y="f295"/>
                </a:cubicBezTo>
                <a:cubicBezTo>
                  <a:pt x="f289" y="f149"/>
                  <a:pt x="f296" y="f297"/>
                  <a:pt x="f74" y="f284"/>
                </a:cubicBezTo>
                <a:close/>
                <a:moveTo>
                  <a:pt x="f293" y="f298"/>
                </a:moveTo>
                <a:cubicBezTo>
                  <a:pt x="f299" y="f300"/>
                  <a:pt x="f301" y="f300"/>
                  <a:pt x="f302" y="f195"/>
                </a:cubicBezTo>
                <a:cubicBezTo>
                  <a:pt x="f303" y="f304"/>
                  <a:pt x="f17" y="f305"/>
                  <a:pt x="f306" y="f307"/>
                </a:cubicBezTo>
                <a:cubicBezTo>
                  <a:pt x="f296" y="f308"/>
                  <a:pt x="f209" y="f309"/>
                  <a:pt x="f310" y="f311"/>
                </a:cubicBezTo>
                <a:cubicBezTo>
                  <a:pt x="f154" y="f312"/>
                  <a:pt x="f313" y="f308"/>
                  <a:pt x="f313" y="f91"/>
                </a:cubicBezTo>
                <a:cubicBezTo>
                  <a:pt x="f314" y="f86"/>
                  <a:pt x="f315" y="f316"/>
                  <a:pt x="f154" y="f317"/>
                </a:cubicBezTo>
                <a:cubicBezTo>
                  <a:pt x="f318" y="f319"/>
                  <a:pt x="f211" y="f320"/>
                  <a:pt x="f293" y="f298"/>
                </a:cubicBezTo>
                <a:close/>
                <a:moveTo>
                  <a:pt x="f289" y="f221"/>
                </a:moveTo>
                <a:cubicBezTo>
                  <a:pt x="f321" y="f245"/>
                  <a:pt x="f322" y="f225"/>
                  <a:pt x="f323" y="f243"/>
                </a:cubicBezTo>
                <a:cubicBezTo>
                  <a:pt x="f324" y="f325"/>
                  <a:pt x="f205" y="f326"/>
                  <a:pt x="f289" y="f221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dos hombres con cascos">
            <a:extLst>
              <a:ext uri="{FF2B5EF4-FFF2-40B4-BE49-F238E27FC236}">
                <a16:creationId xmlns:a16="http://schemas.microsoft.com/office/drawing/2014/main" id="{18F432B8-E5AA-A89E-4222-792A3EA9020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b="15660"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528;p49">
            <a:extLst>
              <a:ext uri="{FF2B5EF4-FFF2-40B4-BE49-F238E27FC236}">
                <a16:creationId xmlns:a16="http://schemas.microsoft.com/office/drawing/2014/main" id="{3A2D1CF3-79E6-0C99-0021-8AD564F3C35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00807" y="3104644"/>
            <a:ext cx="8083003" cy="1834496"/>
          </a:xfrm>
        </p:spPr>
        <p:txBody>
          <a:bodyPr/>
          <a:lstStyle/>
          <a:p>
            <a:pPr lvl="0"/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کلمات عالی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4" name="Flecha: pentágono 11">
            <a:extLst>
              <a:ext uri="{FF2B5EF4-FFF2-40B4-BE49-F238E27FC236}">
                <a16:creationId xmlns:a16="http://schemas.microsoft.com/office/drawing/2014/main" id="{1385E4AA-4F74-D4DC-1858-6077E2F57D70}"/>
              </a:ext>
            </a:extLst>
          </p:cNvPr>
          <p:cNvSpPr/>
          <p:nvPr/>
        </p:nvSpPr>
        <p:spPr>
          <a:xfrm rot="5400013">
            <a:off x="3023770" y="803726"/>
            <a:ext cx="3096451" cy="2597453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AC86A">
              <a:alpha val="44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97D9AEF0-C3A9-DA84-58C1-0E19CD6A050C}"/>
              </a:ext>
            </a:extLst>
          </p:cNvPr>
          <p:cNvSpPr/>
          <p:nvPr/>
        </p:nvSpPr>
        <p:spPr>
          <a:xfrm>
            <a:off x="3886200" y="928692"/>
            <a:ext cx="1363663" cy="186372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41"/>
              <a:gd name="f8" fmla="val 741"/>
              <a:gd name="f9" fmla="val 367"/>
              <a:gd name="f10" fmla="val 401"/>
              <a:gd name="f11" fmla="val 363"/>
              <a:gd name="f12" fmla="val 435"/>
              <a:gd name="f13" fmla="val 365"/>
              <a:gd name="f14" fmla="val 469"/>
              <a:gd name="f15" fmla="val 369"/>
              <a:gd name="f16" fmla="val 474"/>
              <a:gd name="f17" fmla="val 481"/>
              <a:gd name="f18" fmla="val 373"/>
              <a:gd name="f19" fmla="val 482"/>
              <a:gd name="f20" fmla="val 377"/>
              <a:gd name="f21" fmla="val 486"/>
              <a:gd name="f22" fmla="val 393"/>
              <a:gd name="f23" fmla="val 489"/>
              <a:gd name="f24" fmla="val 409"/>
              <a:gd name="f25" fmla="val 490"/>
              <a:gd name="f26" fmla="val 425"/>
              <a:gd name="f27" fmla="val 439"/>
              <a:gd name="f28" fmla="val 488"/>
              <a:gd name="f29" fmla="val 453"/>
              <a:gd name="f30" fmla="val 485"/>
              <a:gd name="f31" fmla="val 466"/>
              <a:gd name="f32" fmla="val 483"/>
              <a:gd name="f33" fmla="val 478"/>
              <a:gd name="f34" fmla="val 473"/>
              <a:gd name="f35" fmla="val 471"/>
              <a:gd name="f36" fmla="val 523"/>
              <a:gd name="f37" fmla="val 434"/>
              <a:gd name="f38" fmla="val 550"/>
              <a:gd name="f39" fmla="val 446"/>
              <a:gd name="f40" fmla="val 585"/>
              <a:gd name="f41" fmla="val 451"/>
              <a:gd name="f42" fmla="val 600"/>
              <a:gd name="f43" fmla="val 611"/>
              <a:gd name="f44" fmla="val 622"/>
              <a:gd name="f45" fmla="val 626"/>
              <a:gd name="f46" fmla="val 498"/>
              <a:gd name="f47" fmla="val 624"/>
              <a:gd name="f48" fmla="val 504"/>
              <a:gd name="f49" fmla="val 627"/>
              <a:gd name="f50" fmla="val 511"/>
              <a:gd name="f51" fmla="val 630"/>
              <a:gd name="f52" fmla="val 518"/>
              <a:gd name="f53" fmla="val 636"/>
              <a:gd name="f54" fmla="val 521"/>
              <a:gd name="f55" fmla="val 642"/>
              <a:gd name="f56" fmla="val 526"/>
              <a:gd name="f57" fmla="val 652"/>
              <a:gd name="f58" fmla="val 519"/>
              <a:gd name="f59" fmla="val 661"/>
              <a:gd name="f60" fmla="val 509"/>
              <a:gd name="f61" fmla="val 663"/>
              <a:gd name="f62" fmla="val 495"/>
              <a:gd name="f63" fmla="val 665"/>
              <a:gd name="f64" fmla="val 668"/>
              <a:gd name="f65" fmla="val 468"/>
              <a:gd name="f66" fmla="val 666"/>
              <a:gd name="f67" fmla="val 442"/>
              <a:gd name="f68" fmla="val 416"/>
              <a:gd name="f69" fmla="val 657"/>
              <a:gd name="f70" fmla="val 390"/>
              <a:gd name="f71" fmla="val 651"/>
              <a:gd name="f72" fmla="val 374"/>
              <a:gd name="f73" fmla="val 647"/>
              <a:gd name="f74" fmla="val 371"/>
              <a:gd name="f75" fmla="val 638"/>
              <a:gd name="f76" fmla="val 375"/>
              <a:gd name="f77" fmla="val 621"/>
              <a:gd name="f78" fmla="val 381"/>
              <a:gd name="f79" fmla="val 590"/>
              <a:gd name="f80" fmla="val 383"/>
              <a:gd name="f81" fmla="val 558"/>
              <a:gd name="f82" fmla="val 387"/>
              <a:gd name="f83" fmla="val 527"/>
              <a:gd name="f84" fmla="val 389"/>
              <a:gd name="f85" fmla="val 506"/>
              <a:gd name="f86" fmla="val 391"/>
              <a:gd name="f87" fmla="val 463"/>
              <a:gd name="f88" fmla="val 361"/>
              <a:gd name="f89" fmla="val 343"/>
              <a:gd name="f90" fmla="val 477"/>
              <a:gd name="f91" fmla="val 325"/>
              <a:gd name="f92" fmla="val 307"/>
              <a:gd name="f93" fmla="val 274"/>
              <a:gd name="f94" fmla="val 497"/>
              <a:gd name="f95" fmla="val 261"/>
              <a:gd name="f96" fmla="val 512"/>
              <a:gd name="f97" fmla="val 548"/>
              <a:gd name="f98" fmla="val 262"/>
              <a:gd name="f99" fmla="val 571"/>
              <a:gd name="f100" fmla="val 269"/>
              <a:gd name="f101" fmla="val 595"/>
              <a:gd name="f102" fmla="val 619"/>
              <a:gd name="f103" fmla="val 654"/>
              <a:gd name="f104" fmla="val 267"/>
              <a:gd name="f105" fmla="val 690"/>
              <a:gd name="f106" fmla="val 264"/>
              <a:gd name="f107" fmla="val 726"/>
              <a:gd name="f108" fmla="val 730"/>
              <a:gd name="f109" fmla="val 253"/>
              <a:gd name="f110" fmla="val 737"/>
              <a:gd name="f111" fmla="val 247"/>
              <a:gd name="f112" fmla="val 212"/>
              <a:gd name="f113" fmla="val 185"/>
              <a:gd name="f114" fmla="val 721"/>
              <a:gd name="f115" fmla="val 160"/>
              <a:gd name="f116" fmla="val 701"/>
              <a:gd name="f117" fmla="val 139"/>
              <a:gd name="f118" fmla="val 684"/>
              <a:gd name="f119" fmla="val 119"/>
              <a:gd name="f120" fmla="val 664"/>
              <a:gd name="f121" fmla="val 99"/>
              <a:gd name="f122" fmla="val 646"/>
              <a:gd name="f123" fmla="val 81"/>
              <a:gd name="f124" fmla="val 631"/>
              <a:gd name="f125" fmla="val 65"/>
              <a:gd name="f126" fmla="val 46"/>
              <a:gd name="f127" fmla="val 645"/>
              <a:gd name="f128" fmla="val 41"/>
              <a:gd name="f129" fmla="val 648"/>
              <a:gd name="f130" fmla="val 35"/>
              <a:gd name="f131" fmla="val 29"/>
              <a:gd name="f132" fmla="val 20"/>
              <a:gd name="f133" fmla="val 653"/>
              <a:gd name="f134" fmla="val 10"/>
              <a:gd name="f135" fmla="val 650"/>
              <a:gd name="f136" fmla="val 4"/>
              <a:gd name="f137" fmla="val 641"/>
              <a:gd name="f138" fmla="val 1"/>
              <a:gd name="f139" fmla="val 623"/>
              <a:gd name="f140" fmla="val 620"/>
              <a:gd name="f141" fmla="val 3"/>
              <a:gd name="f142" fmla="val 617"/>
              <a:gd name="f143" fmla="val 5"/>
              <a:gd name="f144" fmla="val 615"/>
              <a:gd name="f145" fmla="val 593"/>
              <a:gd name="f146" fmla="val 52"/>
              <a:gd name="f147" fmla="val 569"/>
              <a:gd name="f148" fmla="val 79"/>
              <a:gd name="f149" fmla="val 552"/>
              <a:gd name="f150" fmla="val 101"/>
              <a:gd name="f151" fmla="val 537"/>
              <a:gd name="f152" fmla="val 111"/>
              <a:gd name="f153" fmla="val 546"/>
              <a:gd name="f154" fmla="val 115"/>
              <a:gd name="f155" fmla="val 568"/>
              <a:gd name="f156" fmla="val 120"/>
              <a:gd name="f157" fmla="val 121"/>
              <a:gd name="f158" fmla="val 157"/>
              <a:gd name="f159" fmla="val 597"/>
              <a:gd name="f160" fmla="val 155"/>
              <a:gd name="f161" fmla="val 592"/>
              <a:gd name="f162" fmla="val 152"/>
              <a:gd name="f163" fmla="val 581"/>
              <a:gd name="f164" fmla="val 124"/>
              <a:gd name="f165" fmla="val 514"/>
              <a:gd name="f166" fmla="val 476"/>
              <a:gd name="f167" fmla="val 108"/>
              <a:gd name="f168" fmla="val 428"/>
              <a:gd name="f169" fmla="val 104"/>
              <a:gd name="f170" fmla="val 407"/>
              <a:gd name="f171" fmla="val 76"/>
              <a:gd name="f172" fmla="val 353"/>
              <a:gd name="f173" fmla="val 85"/>
              <a:gd name="f174" fmla="val 295"/>
              <a:gd name="f175" fmla="val 239"/>
              <a:gd name="f176" fmla="val 68"/>
              <a:gd name="f177" fmla="val 186"/>
              <a:gd name="f178" fmla="val 161"/>
              <a:gd name="f179" fmla="val 134"/>
              <a:gd name="f180" fmla="val 140"/>
              <a:gd name="f181" fmla="val 166"/>
              <a:gd name="f182" fmla="val 100"/>
              <a:gd name="f183" fmla="val 92"/>
              <a:gd name="f184" fmla="val 167"/>
              <a:gd name="f185" fmla="val 83"/>
              <a:gd name="f186" fmla="val 75"/>
              <a:gd name="f187" fmla="val 165"/>
              <a:gd name="f188" fmla="val 34"/>
              <a:gd name="f189" fmla="val 187"/>
              <a:gd name="f190" fmla="val 11"/>
              <a:gd name="f191" fmla="val 227"/>
              <a:gd name="f192" fmla="val 6"/>
              <a:gd name="f193" fmla="val 272"/>
              <a:gd name="f194" fmla="val 309"/>
              <a:gd name="f195" fmla="val 338"/>
              <a:gd name="f196" fmla="val 45"/>
              <a:gd name="f197" fmla="val 351"/>
              <a:gd name="f198" fmla="val 59"/>
              <a:gd name="f199" fmla="val 347"/>
              <a:gd name="f200" fmla="val 330"/>
              <a:gd name="f201" fmla="val 82"/>
              <a:gd name="f202" fmla="val 314"/>
              <a:gd name="f203" fmla="val 89"/>
              <a:gd name="f204" fmla="val 300"/>
              <a:gd name="f205" fmla="val 126"/>
              <a:gd name="f206" fmla="val 312"/>
              <a:gd name="f207" fmla="val 138"/>
              <a:gd name="f208" fmla="val 151"/>
              <a:gd name="f209" fmla="val 326"/>
              <a:gd name="f210" fmla="val 163"/>
              <a:gd name="f211" fmla="val 318"/>
              <a:gd name="f212" fmla="val 179"/>
              <a:gd name="f213" fmla="val 317"/>
              <a:gd name="f214" fmla="val 181"/>
              <a:gd name="f215" fmla="val 320"/>
              <a:gd name="f216" fmla="val 184"/>
              <a:gd name="f217" fmla="val 335"/>
              <a:gd name="f218" fmla="val 183"/>
              <a:gd name="f219" fmla="val 348"/>
              <a:gd name="f220" fmla="val 362"/>
              <a:gd name="f221" fmla="val 385"/>
              <a:gd name="f222" fmla="val 433"/>
              <a:gd name="f223" fmla="val 145"/>
              <a:gd name="f224" fmla="val 503"/>
              <a:gd name="f225" fmla="val 150"/>
              <a:gd name="f226" fmla="val 540"/>
              <a:gd name="f227" fmla="val 162"/>
              <a:gd name="f228" fmla="val 169"/>
              <a:gd name="f229" fmla="val 539"/>
              <a:gd name="f230" fmla="val 177"/>
              <a:gd name="f231" fmla="val 530"/>
              <a:gd name="f232" fmla="val 176"/>
              <a:gd name="f233" fmla="val 524"/>
              <a:gd name="f234" fmla="val 517"/>
              <a:gd name="f235" fmla="val 175"/>
              <a:gd name="f236" fmla="val 174"/>
              <a:gd name="f237" fmla="val 188"/>
              <a:gd name="f238" fmla="val 484"/>
              <a:gd name="f239" fmla="val 208"/>
              <a:gd name="f240" fmla="val 221"/>
              <a:gd name="f241" fmla="val 457"/>
              <a:gd name="f242" fmla="val 249"/>
              <a:gd name="f243" fmla="val 440"/>
              <a:gd name="f244" fmla="val 248"/>
              <a:gd name="f245" fmla="val 427"/>
              <a:gd name="f246" fmla="val 254"/>
              <a:gd name="f247" fmla="val 421"/>
              <a:gd name="f248" fmla="val 263"/>
              <a:gd name="f249" fmla="val 410"/>
              <a:gd name="f250" fmla="val 287"/>
              <a:gd name="f251" fmla="val 311"/>
              <a:gd name="f252" fmla="val 388"/>
              <a:gd name="f253" fmla="val 334"/>
              <a:gd name="f254" fmla="val 372"/>
              <a:gd name="f255" fmla="val 356"/>
              <a:gd name="f256" fmla="val 357"/>
              <a:gd name="f257" fmla="val 366"/>
              <a:gd name="f258" fmla="val 358"/>
              <a:gd name="f259" fmla="val 256"/>
              <a:gd name="f260" fmla="val 406"/>
              <a:gd name="f261" fmla="val 223"/>
              <a:gd name="f262" fmla="val 235"/>
              <a:gd name="f263" fmla="val 344"/>
              <a:gd name="f264" fmla="val 255"/>
              <a:gd name="f265" fmla="+- 0 0 -90"/>
              <a:gd name="f266" fmla="*/ f4 1 541"/>
              <a:gd name="f267" fmla="*/ f5 1 741"/>
              <a:gd name="f268" fmla="val f6"/>
              <a:gd name="f269" fmla="val f7"/>
              <a:gd name="f270" fmla="val f8"/>
              <a:gd name="f271" fmla="*/ f265 f0 1"/>
              <a:gd name="f272" fmla="+- f270 0 f268"/>
              <a:gd name="f273" fmla="+- f269 0 f268"/>
              <a:gd name="f274" fmla="*/ f271 1 f3"/>
              <a:gd name="f275" fmla="*/ f273 1 541"/>
              <a:gd name="f276" fmla="*/ f272 1 741"/>
              <a:gd name="f277" fmla="*/ 367 f273 1"/>
              <a:gd name="f278" fmla="*/ 360 f272 1"/>
              <a:gd name="f279" fmla="*/ 469 f273 1"/>
              <a:gd name="f280" fmla="*/ 369 f272 1"/>
              <a:gd name="f281" fmla="*/ 482 f273 1"/>
              <a:gd name="f282" fmla="*/ 377 f272 1"/>
              <a:gd name="f283" fmla="*/ 490 f273 1"/>
              <a:gd name="f284" fmla="*/ 425 f272 1"/>
              <a:gd name="f285" fmla="*/ 485 f273 1"/>
              <a:gd name="f286" fmla="*/ 466 f272 1"/>
              <a:gd name="f287" fmla="*/ 474 f273 1"/>
              <a:gd name="f288" fmla="*/ 488 f272 1"/>
              <a:gd name="f289" fmla="*/ 471 f273 1"/>
              <a:gd name="f290" fmla="*/ 490 f272 1"/>
              <a:gd name="f291" fmla="*/ 446 f273 1"/>
              <a:gd name="f292" fmla="*/ 585 f272 1"/>
              <a:gd name="f293" fmla="*/ 483 f273 1"/>
              <a:gd name="f294" fmla="*/ 622 f272 1"/>
              <a:gd name="f295" fmla="*/ 504 f273 1"/>
              <a:gd name="f296" fmla="*/ 627 f272 1"/>
              <a:gd name="f297" fmla="*/ 521 f273 1"/>
              <a:gd name="f298" fmla="*/ 642 f272 1"/>
              <a:gd name="f299" fmla="*/ 509 f273 1"/>
              <a:gd name="f300" fmla="*/ 663 f272 1"/>
              <a:gd name="f301" fmla="*/ 468 f273 1"/>
              <a:gd name="f302" fmla="*/ 666 f272 1"/>
              <a:gd name="f303" fmla="*/ 390 f273 1"/>
              <a:gd name="f304" fmla="*/ 651 f272 1"/>
              <a:gd name="f305" fmla="*/ 375 f273 1"/>
              <a:gd name="f306" fmla="*/ 621 f272 1"/>
              <a:gd name="f307" fmla="*/ 387 f273 1"/>
              <a:gd name="f308" fmla="*/ 527 f272 1"/>
              <a:gd name="f309" fmla="*/ 391 f273 1"/>
              <a:gd name="f310" fmla="*/ 463 f272 1"/>
              <a:gd name="f311" fmla="*/ 361 f273 1"/>
              <a:gd name="f312" fmla="*/ 471 f272 1"/>
              <a:gd name="f313" fmla="*/ 307 f273 1"/>
              <a:gd name="f314" fmla="*/ 261 f273 1"/>
              <a:gd name="f315" fmla="*/ 548 f272 1"/>
              <a:gd name="f316" fmla="*/ 269 f273 1"/>
              <a:gd name="f317" fmla="*/ 619 f272 1"/>
              <a:gd name="f318" fmla="*/ 264 f273 1"/>
              <a:gd name="f319" fmla="*/ 726 f272 1"/>
              <a:gd name="f320" fmla="*/ 247 f273 1"/>
              <a:gd name="f321" fmla="*/ 737 f272 1"/>
              <a:gd name="f322" fmla="*/ 160 f273 1"/>
              <a:gd name="f323" fmla="*/ 701 f272 1"/>
              <a:gd name="f324" fmla="*/ 99 f273 1"/>
              <a:gd name="f325" fmla="*/ 646 f272 1"/>
              <a:gd name="f326" fmla="*/ 46 f273 1"/>
              <a:gd name="f327" fmla="*/ 645 f272 1"/>
              <a:gd name="f328" fmla="*/ 29 f273 1"/>
              <a:gd name="f329" fmla="*/ 654 f272 1"/>
              <a:gd name="f330" fmla="*/ 4 f273 1"/>
              <a:gd name="f331" fmla="*/ 1 f273 1"/>
              <a:gd name="f332" fmla="*/ 623 f272 1"/>
              <a:gd name="f333" fmla="*/ 5 f273 1"/>
              <a:gd name="f334" fmla="*/ 615 f272 1"/>
              <a:gd name="f335" fmla="*/ 79 f273 1"/>
              <a:gd name="f336" fmla="*/ 552 f272 1"/>
              <a:gd name="f337" fmla="*/ 115 f273 1"/>
              <a:gd name="f338" fmla="*/ 568 f272 1"/>
              <a:gd name="f339" fmla="*/ 157 f273 1"/>
              <a:gd name="f340" fmla="*/ 597 f272 1"/>
              <a:gd name="f341" fmla="*/ 152 f273 1"/>
              <a:gd name="f342" fmla="*/ 581 f272 1"/>
              <a:gd name="f343" fmla="*/ 111 f273 1"/>
              <a:gd name="f344" fmla="*/ 476 f272 1"/>
              <a:gd name="f345" fmla="*/ 104 f273 1"/>
              <a:gd name="f346" fmla="*/ 407 f272 1"/>
              <a:gd name="f347" fmla="*/ 76 f273 1"/>
              <a:gd name="f348" fmla="*/ 239 f272 1"/>
              <a:gd name="f349" fmla="*/ 139 f273 1"/>
              <a:gd name="f350" fmla="*/ 134 f272 1"/>
              <a:gd name="f351" fmla="*/ 166 f273 1"/>
              <a:gd name="f352" fmla="*/ 100 f272 1"/>
              <a:gd name="f353" fmla="*/ 75 f272 1"/>
              <a:gd name="f354" fmla="*/ 227 f273 1"/>
              <a:gd name="f355" fmla="*/ 6 f272 1"/>
              <a:gd name="f356" fmla="*/ 338 f273 1"/>
              <a:gd name="f357" fmla="*/ 45 f272 1"/>
              <a:gd name="f358" fmla="*/ 330 f273 1"/>
              <a:gd name="f359" fmla="*/ 82 f272 1"/>
              <a:gd name="f360" fmla="*/ 312 f273 1"/>
              <a:gd name="f361" fmla="*/ 138 f272 1"/>
              <a:gd name="f362" fmla="*/ 318 f273 1"/>
              <a:gd name="f363" fmla="*/ 179 f272 1"/>
              <a:gd name="f364" fmla="*/ 320 f273 1"/>
              <a:gd name="f365" fmla="*/ 184 f272 1"/>
              <a:gd name="f366" fmla="*/ 362 f273 1"/>
              <a:gd name="f367" fmla="*/ 181 f272 1"/>
              <a:gd name="f368" fmla="*/ 433 f273 1"/>
              <a:gd name="f369" fmla="*/ 139 f272 1"/>
              <a:gd name="f370" fmla="*/ 541 f273 1"/>
              <a:gd name="f371" fmla="*/ 155 f272 1"/>
              <a:gd name="f372" fmla="*/ 539 f273 1"/>
              <a:gd name="f373" fmla="*/ 177 f272 1"/>
              <a:gd name="f374" fmla="*/ 517 f273 1"/>
              <a:gd name="f375" fmla="*/ 175 f272 1"/>
              <a:gd name="f376" fmla="*/ 484 f273 1"/>
              <a:gd name="f377" fmla="*/ 208 f272 1"/>
              <a:gd name="f378" fmla="*/ 440 f273 1"/>
              <a:gd name="f379" fmla="*/ 248 f272 1"/>
              <a:gd name="f380" fmla="*/ 421 f273 1"/>
              <a:gd name="f381" fmla="*/ 263 f272 1"/>
              <a:gd name="f382" fmla="*/ 388 f273 1"/>
              <a:gd name="f383" fmla="*/ 334 f272 1"/>
              <a:gd name="f384" fmla="*/ 363 f273 1"/>
              <a:gd name="f385" fmla="*/ 356 f272 1"/>
              <a:gd name="f386" fmla="*/ 358 f273 1"/>
              <a:gd name="f387" fmla="*/ 272 f272 1"/>
              <a:gd name="f388" fmla="*/ 406 f273 1"/>
              <a:gd name="f389" fmla="*/ 223 f272 1"/>
              <a:gd name="f390" fmla="+- f274 0 f1"/>
              <a:gd name="f391" fmla="*/ f277 1 541"/>
              <a:gd name="f392" fmla="*/ f278 1 741"/>
              <a:gd name="f393" fmla="*/ f279 1 541"/>
              <a:gd name="f394" fmla="*/ f280 1 741"/>
              <a:gd name="f395" fmla="*/ f281 1 541"/>
              <a:gd name="f396" fmla="*/ f282 1 741"/>
              <a:gd name="f397" fmla="*/ f283 1 541"/>
              <a:gd name="f398" fmla="*/ f284 1 741"/>
              <a:gd name="f399" fmla="*/ f285 1 541"/>
              <a:gd name="f400" fmla="*/ f286 1 741"/>
              <a:gd name="f401" fmla="*/ f287 1 541"/>
              <a:gd name="f402" fmla="*/ f288 1 741"/>
              <a:gd name="f403" fmla="*/ f289 1 541"/>
              <a:gd name="f404" fmla="*/ f290 1 741"/>
              <a:gd name="f405" fmla="*/ f291 1 541"/>
              <a:gd name="f406" fmla="*/ f292 1 741"/>
              <a:gd name="f407" fmla="*/ f293 1 541"/>
              <a:gd name="f408" fmla="*/ f294 1 741"/>
              <a:gd name="f409" fmla="*/ f295 1 541"/>
              <a:gd name="f410" fmla="*/ f296 1 741"/>
              <a:gd name="f411" fmla="*/ f297 1 541"/>
              <a:gd name="f412" fmla="*/ f298 1 741"/>
              <a:gd name="f413" fmla="*/ f299 1 541"/>
              <a:gd name="f414" fmla="*/ f300 1 741"/>
              <a:gd name="f415" fmla="*/ f301 1 541"/>
              <a:gd name="f416" fmla="*/ f302 1 741"/>
              <a:gd name="f417" fmla="*/ f303 1 541"/>
              <a:gd name="f418" fmla="*/ f304 1 741"/>
              <a:gd name="f419" fmla="*/ f305 1 541"/>
              <a:gd name="f420" fmla="*/ f306 1 741"/>
              <a:gd name="f421" fmla="*/ f307 1 541"/>
              <a:gd name="f422" fmla="*/ f308 1 741"/>
              <a:gd name="f423" fmla="*/ f309 1 541"/>
              <a:gd name="f424" fmla="*/ f310 1 741"/>
              <a:gd name="f425" fmla="*/ f311 1 541"/>
              <a:gd name="f426" fmla="*/ f312 1 741"/>
              <a:gd name="f427" fmla="*/ f313 1 541"/>
              <a:gd name="f428" fmla="*/ f314 1 541"/>
              <a:gd name="f429" fmla="*/ f315 1 741"/>
              <a:gd name="f430" fmla="*/ f316 1 541"/>
              <a:gd name="f431" fmla="*/ f317 1 741"/>
              <a:gd name="f432" fmla="*/ f318 1 541"/>
              <a:gd name="f433" fmla="*/ f319 1 741"/>
              <a:gd name="f434" fmla="*/ f320 1 541"/>
              <a:gd name="f435" fmla="*/ f321 1 741"/>
              <a:gd name="f436" fmla="*/ f322 1 541"/>
              <a:gd name="f437" fmla="*/ f323 1 741"/>
              <a:gd name="f438" fmla="*/ f324 1 541"/>
              <a:gd name="f439" fmla="*/ f325 1 741"/>
              <a:gd name="f440" fmla="*/ f326 1 541"/>
              <a:gd name="f441" fmla="*/ f327 1 741"/>
              <a:gd name="f442" fmla="*/ f328 1 541"/>
              <a:gd name="f443" fmla="*/ f329 1 741"/>
              <a:gd name="f444" fmla="*/ f330 1 541"/>
              <a:gd name="f445" fmla="*/ f331 1 541"/>
              <a:gd name="f446" fmla="*/ f332 1 741"/>
              <a:gd name="f447" fmla="*/ f333 1 541"/>
              <a:gd name="f448" fmla="*/ f334 1 741"/>
              <a:gd name="f449" fmla="*/ f335 1 541"/>
              <a:gd name="f450" fmla="*/ f336 1 741"/>
              <a:gd name="f451" fmla="*/ f337 1 541"/>
              <a:gd name="f452" fmla="*/ f338 1 741"/>
              <a:gd name="f453" fmla="*/ f339 1 541"/>
              <a:gd name="f454" fmla="*/ f340 1 741"/>
              <a:gd name="f455" fmla="*/ f341 1 541"/>
              <a:gd name="f456" fmla="*/ f342 1 741"/>
              <a:gd name="f457" fmla="*/ f343 1 541"/>
              <a:gd name="f458" fmla="*/ f344 1 741"/>
              <a:gd name="f459" fmla="*/ f345 1 541"/>
              <a:gd name="f460" fmla="*/ f346 1 741"/>
              <a:gd name="f461" fmla="*/ f347 1 541"/>
              <a:gd name="f462" fmla="*/ f348 1 741"/>
              <a:gd name="f463" fmla="*/ f349 1 541"/>
              <a:gd name="f464" fmla="*/ f350 1 741"/>
              <a:gd name="f465" fmla="*/ f351 1 541"/>
              <a:gd name="f466" fmla="*/ f352 1 741"/>
              <a:gd name="f467" fmla="*/ f353 1 741"/>
              <a:gd name="f468" fmla="*/ f354 1 541"/>
              <a:gd name="f469" fmla="*/ f355 1 741"/>
              <a:gd name="f470" fmla="*/ f356 1 541"/>
              <a:gd name="f471" fmla="*/ f357 1 741"/>
              <a:gd name="f472" fmla="*/ f358 1 541"/>
              <a:gd name="f473" fmla="*/ f359 1 741"/>
              <a:gd name="f474" fmla="*/ f360 1 541"/>
              <a:gd name="f475" fmla="*/ f361 1 741"/>
              <a:gd name="f476" fmla="*/ f362 1 541"/>
              <a:gd name="f477" fmla="*/ f363 1 741"/>
              <a:gd name="f478" fmla="*/ f364 1 541"/>
              <a:gd name="f479" fmla="*/ f365 1 741"/>
              <a:gd name="f480" fmla="*/ f366 1 541"/>
              <a:gd name="f481" fmla="*/ f367 1 741"/>
              <a:gd name="f482" fmla="*/ f368 1 541"/>
              <a:gd name="f483" fmla="*/ f369 1 741"/>
              <a:gd name="f484" fmla="*/ f370 1 541"/>
              <a:gd name="f485" fmla="*/ f371 1 741"/>
              <a:gd name="f486" fmla="*/ f372 1 541"/>
              <a:gd name="f487" fmla="*/ f373 1 741"/>
              <a:gd name="f488" fmla="*/ f374 1 541"/>
              <a:gd name="f489" fmla="*/ f375 1 741"/>
              <a:gd name="f490" fmla="*/ f376 1 541"/>
              <a:gd name="f491" fmla="*/ f377 1 741"/>
              <a:gd name="f492" fmla="*/ f378 1 541"/>
              <a:gd name="f493" fmla="*/ f379 1 741"/>
              <a:gd name="f494" fmla="*/ f380 1 541"/>
              <a:gd name="f495" fmla="*/ f381 1 741"/>
              <a:gd name="f496" fmla="*/ f382 1 541"/>
              <a:gd name="f497" fmla="*/ f383 1 741"/>
              <a:gd name="f498" fmla="*/ f384 1 541"/>
              <a:gd name="f499" fmla="*/ f385 1 741"/>
              <a:gd name="f500" fmla="*/ f386 1 541"/>
              <a:gd name="f501" fmla="*/ f387 1 741"/>
              <a:gd name="f502" fmla="*/ f388 1 541"/>
              <a:gd name="f503" fmla="*/ f389 1 741"/>
              <a:gd name="f504" fmla="*/ 0 1 f275"/>
              <a:gd name="f505" fmla="*/ f269 1 f275"/>
              <a:gd name="f506" fmla="*/ 0 1 f276"/>
              <a:gd name="f507" fmla="*/ f270 1 f276"/>
              <a:gd name="f508" fmla="*/ f391 1 f275"/>
              <a:gd name="f509" fmla="*/ f392 1 f276"/>
              <a:gd name="f510" fmla="*/ f393 1 f275"/>
              <a:gd name="f511" fmla="*/ f394 1 f276"/>
              <a:gd name="f512" fmla="*/ f395 1 f275"/>
              <a:gd name="f513" fmla="*/ f396 1 f276"/>
              <a:gd name="f514" fmla="*/ f397 1 f275"/>
              <a:gd name="f515" fmla="*/ f398 1 f276"/>
              <a:gd name="f516" fmla="*/ f399 1 f275"/>
              <a:gd name="f517" fmla="*/ f400 1 f276"/>
              <a:gd name="f518" fmla="*/ f401 1 f275"/>
              <a:gd name="f519" fmla="*/ f402 1 f276"/>
              <a:gd name="f520" fmla="*/ f403 1 f275"/>
              <a:gd name="f521" fmla="*/ f404 1 f276"/>
              <a:gd name="f522" fmla="*/ f405 1 f275"/>
              <a:gd name="f523" fmla="*/ f406 1 f276"/>
              <a:gd name="f524" fmla="*/ f407 1 f275"/>
              <a:gd name="f525" fmla="*/ f408 1 f276"/>
              <a:gd name="f526" fmla="*/ f409 1 f275"/>
              <a:gd name="f527" fmla="*/ f410 1 f276"/>
              <a:gd name="f528" fmla="*/ f411 1 f275"/>
              <a:gd name="f529" fmla="*/ f412 1 f276"/>
              <a:gd name="f530" fmla="*/ f413 1 f275"/>
              <a:gd name="f531" fmla="*/ f414 1 f276"/>
              <a:gd name="f532" fmla="*/ f415 1 f275"/>
              <a:gd name="f533" fmla="*/ f416 1 f276"/>
              <a:gd name="f534" fmla="*/ f417 1 f275"/>
              <a:gd name="f535" fmla="*/ f418 1 f276"/>
              <a:gd name="f536" fmla="*/ f419 1 f275"/>
              <a:gd name="f537" fmla="*/ f420 1 f276"/>
              <a:gd name="f538" fmla="*/ f421 1 f275"/>
              <a:gd name="f539" fmla="*/ f422 1 f276"/>
              <a:gd name="f540" fmla="*/ f423 1 f275"/>
              <a:gd name="f541" fmla="*/ f424 1 f276"/>
              <a:gd name="f542" fmla="*/ f425 1 f275"/>
              <a:gd name="f543" fmla="*/ f426 1 f276"/>
              <a:gd name="f544" fmla="*/ f427 1 f275"/>
              <a:gd name="f545" fmla="*/ f428 1 f275"/>
              <a:gd name="f546" fmla="*/ f429 1 f276"/>
              <a:gd name="f547" fmla="*/ f430 1 f275"/>
              <a:gd name="f548" fmla="*/ f431 1 f276"/>
              <a:gd name="f549" fmla="*/ f432 1 f275"/>
              <a:gd name="f550" fmla="*/ f433 1 f276"/>
              <a:gd name="f551" fmla="*/ f434 1 f275"/>
              <a:gd name="f552" fmla="*/ f435 1 f276"/>
              <a:gd name="f553" fmla="*/ f436 1 f275"/>
              <a:gd name="f554" fmla="*/ f437 1 f276"/>
              <a:gd name="f555" fmla="*/ f438 1 f275"/>
              <a:gd name="f556" fmla="*/ f439 1 f276"/>
              <a:gd name="f557" fmla="*/ f440 1 f275"/>
              <a:gd name="f558" fmla="*/ f441 1 f276"/>
              <a:gd name="f559" fmla="*/ f442 1 f275"/>
              <a:gd name="f560" fmla="*/ f443 1 f276"/>
              <a:gd name="f561" fmla="*/ f444 1 f275"/>
              <a:gd name="f562" fmla="*/ f445 1 f275"/>
              <a:gd name="f563" fmla="*/ f446 1 f276"/>
              <a:gd name="f564" fmla="*/ f447 1 f275"/>
              <a:gd name="f565" fmla="*/ f448 1 f276"/>
              <a:gd name="f566" fmla="*/ f449 1 f275"/>
              <a:gd name="f567" fmla="*/ f450 1 f276"/>
              <a:gd name="f568" fmla="*/ f451 1 f275"/>
              <a:gd name="f569" fmla="*/ f452 1 f276"/>
              <a:gd name="f570" fmla="*/ f453 1 f275"/>
              <a:gd name="f571" fmla="*/ f454 1 f276"/>
              <a:gd name="f572" fmla="*/ f455 1 f275"/>
              <a:gd name="f573" fmla="*/ f456 1 f276"/>
              <a:gd name="f574" fmla="*/ f457 1 f275"/>
              <a:gd name="f575" fmla="*/ f458 1 f276"/>
              <a:gd name="f576" fmla="*/ f459 1 f275"/>
              <a:gd name="f577" fmla="*/ f460 1 f276"/>
              <a:gd name="f578" fmla="*/ f461 1 f275"/>
              <a:gd name="f579" fmla="*/ f462 1 f276"/>
              <a:gd name="f580" fmla="*/ f463 1 f275"/>
              <a:gd name="f581" fmla="*/ f464 1 f276"/>
              <a:gd name="f582" fmla="*/ f465 1 f275"/>
              <a:gd name="f583" fmla="*/ f466 1 f276"/>
              <a:gd name="f584" fmla="*/ f467 1 f276"/>
              <a:gd name="f585" fmla="*/ f468 1 f275"/>
              <a:gd name="f586" fmla="*/ f469 1 f276"/>
              <a:gd name="f587" fmla="*/ f470 1 f275"/>
              <a:gd name="f588" fmla="*/ f471 1 f276"/>
              <a:gd name="f589" fmla="*/ f472 1 f275"/>
              <a:gd name="f590" fmla="*/ f473 1 f276"/>
              <a:gd name="f591" fmla="*/ f474 1 f275"/>
              <a:gd name="f592" fmla="*/ f475 1 f276"/>
              <a:gd name="f593" fmla="*/ f476 1 f275"/>
              <a:gd name="f594" fmla="*/ f477 1 f276"/>
              <a:gd name="f595" fmla="*/ f478 1 f275"/>
              <a:gd name="f596" fmla="*/ f479 1 f276"/>
              <a:gd name="f597" fmla="*/ f480 1 f275"/>
              <a:gd name="f598" fmla="*/ f481 1 f276"/>
              <a:gd name="f599" fmla="*/ f482 1 f275"/>
              <a:gd name="f600" fmla="*/ f483 1 f276"/>
              <a:gd name="f601" fmla="*/ f484 1 f275"/>
              <a:gd name="f602" fmla="*/ f485 1 f276"/>
              <a:gd name="f603" fmla="*/ f486 1 f275"/>
              <a:gd name="f604" fmla="*/ f487 1 f276"/>
              <a:gd name="f605" fmla="*/ f488 1 f275"/>
              <a:gd name="f606" fmla="*/ f489 1 f276"/>
              <a:gd name="f607" fmla="*/ f490 1 f275"/>
              <a:gd name="f608" fmla="*/ f491 1 f276"/>
              <a:gd name="f609" fmla="*/ f492 1 f275"/>
              <a:gd name="f610" fmla="*/ f493 1 f276"/>
              <a:gd name="f611" fmla="*/ f494 1 f275"/>
              <a:gd name="f612" fmla="*/ f495 1 f276"/>
              <a:gd name="f613" fmla="*/ f496 1 f275"/>
              <a:gd name="f614" fmla="*/ f497 1 f276"/>
              <a:gd name="f615" fmla="*/ f498 1 f275"/>
              <a:gd name="f616" fmla="*/ f499 1 f276"/>
              <a:gd name="f617" fmla="*/ f500 1 f275"/>
              <a:gd name="f618" fmla="*/ f501 1 f276"/>
              <a:gd name="f619" fmla="*/ f502 1 f275"/>
              <a:gd name="f620" fmla="*/ f503 1 f276"/>
              <a:gd name="f621" fmla="*/ f504 f266 1"/>
              <a:gd name="f622" fmla="*/ f505 f266 1"/>
              <a:gd name="f623" fmla="*/ f507 f267 1"/>
              <a:gd name="f624" fmla="*/ f506 f267 1"/>
              <a:gd name="f625" fmla="*/ f508 f266 1"/>
              <a:gd name="f626" fmla="*/ f509 f267 1"/>
              <a:gd name="f627" fmla="*/ f510 f266 1"/>
              <a:gd name="f628" fmla="*/ f511 f267 1"/>
              <a:gd name="f629" fmla="*/ f512 f266 1"/>
              <a:gd name="f630" fmla="*/ f513 f267 1"/>
              <a:gd name="f631" fmla="*/ f514 f266 1"/>
              <a:gd name="f632" fmla="*/ f515 f267 1"/>
              <a:gd name="f633" fmla="*/ f516 f266 1"/>
              <a:gd name="f634" fmla="*/ f517 f267 1"/>
              <a:gd name="f635" fmla="*/ f518 f266 1"/>
              <a:gd name="f636" fmla="*/ f519 f267 1"/>
              <a:gd name="f637" fmla="*/ f520 f266 1"/>
              <a:gd name="f638" fmla="*/ f521 f267 1"/>
              <a:gd name="f639" fmla="*/ f522 f266 1"/>
              <a:gd name="f640" fmla="*/ f523 f267 1"/>
              <a:gd name="f641" fmla="*/ f524 f266 1"/>
              <a:gd name="f642" fmla="*/ f525 f267 1"/>
              <a:gd name="f643" fmla="*/ f526 f266 1"/>
              <a:gd name="f644" fmla="*/ f527 f267 1"/>
              <a:gd name="f645" fmla="*/ f528 f266 1"/>
              <a:gd name="f646" fmla="*/ f529 f267 1"/>
              <a:gd name="f647" fmla="*/ f530 f266 1"/>
              <a:gd name="f648" fmla="*/ f531 f267 1"/>
              <a:gd name="f649" fmla="*/ f532 f266 1"/>
              <a:gd name="f650" fmla="*/ f533 f267 1"/>
              <a:gd name="f651" fmla="*/ f534 f266 1"/>
              <a:gd name="f652" fmla="*/ f535 f267 1"/>
              <a:gd name="f653" fmla="*/ f536 f266 1"/>
              <a:gd name="f654" fmla="*/ f537 f267 1"/>
              <a:gd name="f655" fmla="*/ f538 f266 1"/>
              <a:gd name="f656" fmla="*/ f539 f267 1"/>
              <a:gd name="f657" fmla="*/ f540 f266 1"/>
              <a:gd name="f658" fmla="*/ f541 f267 1"/>
              <a:gd name="f659" fmla="*/ f542 f266 1"/>
              <a:gd name="f660" fmla="*/ f543 f267 1"/>
              <a:gd name="f661" fmla="*/ f544 f266 1"/>
              <a:gd name="f662" fmla="*/ f545 f266 1"/>
              <a:gd name="f663" fmla="*/ f546 f267 1"/>
              <a:gd name="f664" fmla="*/ f547 f266 1"/>
              <a:gd name="f665" fmla="*/ f548 f267 1"/>
              <a:gd name="f666" fmla="*/ f549 f266 1"/>
              <a:gd name="f667" fmla="*/ f550 f267 1"/>
              <a:gd name="f668" fmla="*/ f551 f266 1"/>
              <a:gd name="f669" fmla="*/ f552 f267 1"/>
              <a:gd name="f670" fmla="*/ f553 f266 1"/>
              <a:gd name="f671" fmla="*/ f554 f267 1"/>
              <a:gd name="f672" fmla="*/ f555 f266 1"/>
              <a:gd name="f673" fmla="*/ f556 f267 1"/>
              <a:gd name="f674" fmla="*/ f557 f266 1"/>
              <a:gd name="f675" fmla="*/ f558 f267 1"/>
              <a:gd name="f676" fmla="*/ f559 f266 1"/>
              <a:gd name="f677" fmla="*/ f560 f267 1"/>
              <a:gd name="f678" fmla="*/ f561 f266 1"/>
              <a:gd name="f679" fmla="*/ f562 f266 1"/>
              <a:gd name="f680" fmla="*/ f563 f267 1"/>
              <a:gd name="f681" fmla="*/ f564 f266 1"/>
              <a:gd name="f682" fmla="*/ f565 f267 1"/>
              <a:gd name="f683" fmla="*/ f566 f266 1"/>
              <a:gd name="f684" fmla="*/ f567 f267 1"/>
              <a:gd name="f685" fmla="*/ f568 f266 1"/>
              <a:gd name="f686" fmla="*/ f569 f267 1"/>
              <a:gd name="f687" fmla="*/ f570 f266 1"/>
              <a:gd name="f688" fmla="*/ f571 f267 1"/>
              <a:gd name="f689" fmla="*/ f572 f266 1"/>
              <a:gd name="f690" fmla="*/ f573 f267 1"/>
              <a:gd name="f691" fmla="*/ f574 f266 1"/>
              <a:gd name="f692" fmla="*/ f575 f267 1"/>
              <a:gd name="f693" fmla="*/ f576 f266 1"/>
              <a:gd name="f694" fmla="*/ f577 f267 1"/>
              <a:gd name="f695" fmla="*/ f578 f266 1"/>
              <a:gd name="f696" fmla="*/ f579 f267 1"/>
              <a:gd name="f697" fmla="*/ f580 f266 1"/>
              <a:gd name="f698" fmla="*/ f581 f267 1"/>
              <a:gd name="f699" fmla="*/ f582 f266 1"/>
              <a:gd name="f700" fmla="*/ f583 f267 1"/>
              <a:gd name="f701" fmla="*/ f584 f267 1"/>
              <a:gd name="f702" fmla="*/ f585 f266 1"/>
              <a:gd name="f703" fmla="*/ f586 f267 1"/>
              <a:gd name="f704" fmla="*/ f587 f266 1"/>
              <a:gd name="f705" fmla="*/ f588 f267 1"/>
              <a:gd name="f706" fmla="*/ f589 f266 1"/>
              <a:gd name="f707" fmla="*/ f590 f267 1"/>
              <a:gd name="f708" fmla="*/ f591 f266 1"/>
              <a:gd name="f709" fmla="*/ f592 f267 1"/>
              <a:gd name="f710" fmla="*/ f593 f266 1"/>
              <a:gd name="f711" fmla="*/ f594 f267 1"/>
              <a:gd name="f712" fmla="*/ f595 f266 1"/>
              <a:gd name="f713" fmla="*/ f596 f267 1"/>
              <a:gd name="f714" fmla="*/ f597 f266 1"/>
              <a:gd name="f715" fmla="*/ f598 f267 1"/>
              <a:gd name="f716" fmla="*/ f599 f266 1"/>
              <a:gd name="f717" fmla="*/ f600 f267 1"/>
              <a:gd name="f718" fmla="*/ f601 f266 1"/>
              <a:gd name="f719" fmla="*/ f602 f267 1"/>
              <a:gd name="f720" fmla="*/ f603 f266 1"/>
              <a:gd name="f721" fmla="*/ f604 f267 1"/>
              <a:gd name="f722" fmla="*/ f605 f266 1"/>
              <a:gd name="f723" fmla="*/ f606 f267 1"/>
              <a:gd name="f724" fmla="*/ f607 f266 1"/>
              <a:gd name="f725" fmla="*/ f608 f267 1"/>
              <a:gd name="f726" fmla="*/ f609 f266 1"/>
              <a:gd name="f727" fmla="*/ f610 f267 1"/>
              <a:gd name="f728" fmla="*/ f611 f266 1"/>
              <a:gd name="f729" fmla="*/ f612 f267 1"/>
              <a:gd name="f730" fmla="*/ f613 f266 1"/>
              <a:gd name="f731" fmla="*/ f614 f267 1"/>
              <a:gd name="f732" fmla="*/ f615 f266 1"/>
              <a:gd name="f733" fmla="*/ f616 f267 1"/>
              <a:gd name="f734" fmla="*/ f617 f266 1"/>
              <a:gd name="f735" fmla="*/ f618 f267 1"/>
              <a:gd name="f736" fmla="*/ f619 f266 1"/>
              <a:gd name="f737" fmla="*/ f620 f2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0">
                <a:pos x="f625" y="f626"/>
              </a:cxn>
              <a:cxn ang="f390">
                <a:pos x="f627" y="f628"/>
              </a:cxn>
              <a:cxn ang="f390">
                <a:pos x="f629" y="f630"/>
              </a:cxn>
              <a:cxn ang="f390">
                <a:pos x="f631" y="f632"/>
              </a:cxn>
              <a:cxn ang="f390">
                <a:pos x="f633" y="f634"/>
              </a:cxn>
              <a:cxn ang="f390">
                <a:pos x="f635" y="f636"/>
              </a:cxn>
              <a:cxn ang="f390">
                <a:pos x="f637" y="f638"/>
              </a:cxn>
              <a:cxn ang="f390">
                <a:pos x="f639" y="f640"/>
              </a:cxn>
              <a:cxn ang="f390">
                <a:pos x="f641" y="f642"/>
              </a:cxn>
              <a:cxn ang="f390">
                <a:pos x="f643" y="f644"/>
              </a:cxn>
              <a:cxn ang="f390">
                <a:pos x="f645" y="f646"/>
              </a:cxn>
              <a:cxn ang="f390">
                <a:pos x="f647" y="f648"/>
              </a:cxn>
              <a:cxn ang="f390">
                <a:pos x="f649" y="f650"/>
              </a:cxn>
              <a:cxn ang="f390">
                <a:pos x="f651" y="f652"/>
              </a:cxn>
              <a:cxn ang="f390">
                <a:pos x="f653" y="f654"/>
              </a:cxn>
              <a:cxn ang="f390">
                <a:pos x="f655" y="f656"/>
              </a:cxn>
              <a:cxn ang="f390">
                <a:pos x="f657" y="f658"/>
              </a:cxn>
              <a:cxn ang="f390">
                <a:pos x="f659" y="f660"/>
              </a:cxn>
              <a:cxn ang="f390">
                <a:pos x="f661" y="f636"/>
              </a:cxn>
              <a:cxn ang="f390">
                <a:pos x="f662" y="f663"/>
              </a:cxn>
              <a:cxn ang="f390">
                <a:pos x="f664" y="f665"/>
              </a:cxn>
              <a:cxn ang="f390">
                <a:pos x="f666" y="f667"/>
              </a:cxn>
              <a:cxn ang="f390">
                <a:pos x="f668" y="f669"/>
              </a:cxn>
              <a:cxn ang="f390">
                <a:pos x="f670" y="f671"/>
              </a:cxn>
              <a:cxn ang="f390">
                <a:pos x="f672" y="f673"/>
              </a:cxn>
              <a:cxn ang="f390">
                <a:pos x="f674" y="f675"/>
              </a:cxn>
              <a:cxn ang="f390">
                <a:pos x="f676" y="f677"/>
              </a:cxn>
              <a:cxn ang="f390">
                <a:pos x="f678" y="f675"/>
              </a:cxn>
              <a:cxn ang="f390">
                <a:pos x="f679" y="f680"/>
              </a:cxn>
              <a:cxn ang="f390">
                <a:pos x="f681" y="f682"/>
              </a:cxn>
              <a:cxn ang="f390">
                <a:pos x="f683" y="f684"/>
              </a:cxn>
              <a:cxn ang="f390">
                <a:pos x="f685" y="f686"/>
              </a:cxn>
              <a:cxn ang="f390">
                <a:pos x="f687" y="f688"/>
              </a:cxn>
              <a:cxn ang="f390">
                <a:pos x="f689" y="f690"/>
              </a:cxn>
              <a:cxn ang="f390">
                <a:pos x="f691" y="f692"/>
              </a:cxn>
              <a:cxn ang="f390">
                <a:pos x="f693" y="f694"/>
              </a:cxn>
              <a:cxn ang="f390">
                <a:pos x="f695" y="f696"/>
              </a:cxn>
              <a:cxn ang="f390">
                <a:pos x="f697" y="f698"/>
              </a:cxn>
              <a:cxn ang="f390">
                <a:pos x="f699" y="f700"/>
              </a:cxn>
              <a:cxn ang="f390">
                <a:pos x="f699" y="f701"/>
              </a:cxn>
              <a:cxn ang="f390">
                <a:pos x="f702" y="f703"/>
              </a:cxn>
              <a:cxn ang="f390">
                <a:pos x="f704" y="f705"/>
              </a:cxn>
              <a:cxn ang="f390">
                <a:pos x="f706" y="f707"/>
              </a:cxn>
              <a:cxn ang="f390">
                <a:pos x="f708" y="f709"/>
              </a:cxn>
              <a:cxn ang="f390">
                <a:pos x="f710" y="f711"/>
              </a:cxn>
              <a:cxn ang="f390">
                <a:pos x="f712" y="f713"/>
              </a:cxn>
              <a:cxn ang="f390">
                <a:pos x="f714" y="f715"/>
              </a:cxn>
              <a:cxn ang="f390">
                <a:pos x="f716" y="f717"/>
              </a:cxn>
              <a:cxn ang="f390">
                <a:pos x="f718" y="f719"/>
              </a:cxn>
              <a:cxn ang="f390">
                <a:pos x="f720" y="f721"/>
              </a:cxn>
              <a:cxn ang="f390">
                <a:pos x="f722" y="f723"/>
              </a:cxn>
              <a:cxn ang="f390">
                <a:pos x="f724" y="f725"/>
              </a:cxn>
              <a:cxn ang="f390">
                <a:pos x="f726" y="f727"/>
              </a:cxn>
              <a:cxn ang="f390">
                <a:pos x="f728" y="f729"/>
              </a:cxn>
              <a:cxn ang="f390">
                <a:pos x="f730" y="f731"/>
              </a:cxn>
              <a:cxn ang="f390">
                <a:pos x="f732" y="f733"/>
              </a:cxn>
              <a:cxn ang="f390">
                <a:pos x="f625" y="f626"/>
              </a:cxn>
              <a:cxn ang="f390">
                <a:pos x="f734" y="f735"/>
              </a:cxn>
              <a:cxn ang="f390">
                <a:pos x="f736" y="f737"/>
              </a:cxn>
              <a:cxn ang="f390">
                <a:pos x="f734" y="f735"/>
              </a:cxn>
            </a:cxnLst>
            <a:rect l="f621" t="f624" r="f622" b="f623"/>
            <a:pathLst>
              <a:path w="541" h="741">
                <a:moveTo>
                  <a:pt x="f9" y="f2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5" y="f27"/>
                  <a:pt x="f28" y="f29"/>
                  <a:pt x="f30" y="f31"/>
                </a:cubicBezTo>
                <a:cubicBezTo>
                  <a:pt x="f32" y="f16"/>
                  <a:pt x="f33" y="f17"/>
                  <a:pt x="f16" y="f28"/>
                </a:cubicBezTo>
                <a:cubicBezTo>
                  <a:pt x="f34" y="f23"/>
                  <a:pt x="f35" y="f23"/>
                  <a:pt x="f35" y="f25"/>
                </a:cubicBezTo>
                <a:cubicBezTo>
                  <a:pt x="f31" y="f36"/>
                  <a:pt x="f37" y="f38"/>
                  <a:pt x="f39" y="f40"/>
                </a:cubicBezTo>
                <a:cubicBezTo>
                  <a:pt x="f41" y="f42"/>
                  <a:pt x="f14" y="f43"/>
                  <a:pt x="f32" y="f44"/>
                </a:cubicBezTo>
                <a:cubicBezTo>
                  <a:pt x="f28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17" y="f64"/>
                  <a:pt x="f65" y="f66"/>
                </a:cubicBezTo>
                <a:cubicBezTo>
                  <a:pt x="f67" y="f61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4" y="f21"/>
                  <a:pt x="f86" y="f87"/>
                </a:cubicBezTo>
                <a:cubicBezTo>
                  <a:pt x="f78" y="f31"/>
                  <a:pt x="f74" y="f65"/>
                  <a:pt x="f88" y="f35"/>
                </a:cubicBezTo>
                <a:cubicBezTo>
                  <a:pt x="f89" y="f90"/>
                  <a:pt x="f91" y="f32"/>
                  <a:pt x="f92" y="f28"/>
                </a:cubicBezTo>
                <a:cubicBezTo>
                  <a:pt x="f93" y="f94"/>
                  <a:pt x="f95" y="f96"/>
                  <a:pt x="f95" y="f97"/>
                </a:cubicBezTo>
                <a:cubicBezTo>
                  <a:pt x="f98" y="f99"/>
                  <a:pt x="f100" y="f101"/>
                  <a:pt x="f100" y="f102"/>
                </a:cubicBezTo>
                <a:cubicBezTo>
                  <a:pt x="f100" y="f103"/>
                  <a:pt x="f104" y="f105"/>
                  <a:pt x="f106" y="f107"/>
                </a:cubicBezTo>
                <a:cubicBezTo>
                  <a:pt x="f106" y="f108"/>
                  <a:pt x="f109" y="f110"/>
                  <a:pt x="f111" y="f110"/>
                </a:cubicBezTo>
                <a:cubicBezTo>
                  <a:pt x="f112" y="f8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4"/>
                  <a:pt x="f126" y="f127"/>
                </a:cubicBezTo>
                <a:cubicBezTo>
                  <a:pt x="f128" y="f129"/>
                  <a:pt x="f130" y="f103"/>
                  <a:pt x="f131" y="f103"/>
                </a:cubicBezTo>
                <a:cubicBezTo>
                  <a:pt x="f132" y="f133"/>
                  <a:pt x="f134" y="f135"/>
                  <a:pt x="f136" y="f127"/>
                </a:cubicBezTo>
                <a:cubicBezTo>
                  <a:pt x="f6" y="f137"/>
                  <a:pt x="f138" y="f124"/>
                  <a:pt x="f138" y="f139"/>
                </a:cubicBezTo>
                <a:cubicBezTo>
                  <a:pt x="f138" y="f140"/>
                  <a:pt x="f141" y="f142"/>
                  <a:pt x="f143" y="f144"/>
                </a:cubicBezTo>
                <a:cubicBezTo>
                  <a:pt x="f131" y="f145"/>
                  <a:pt x="f146" y="f147"/>
                  <a:pt x="f148" y="f149"/>
                </a:cubicBezTo>
                <a:cubicBezTo>
                  <a:pt x="f150" y="f151"/>
                  <a:pt x="f152" y="f153"/>
                  <a:pt x="f154" y="f155"/>
                </a:cubicBezTo>
                <a:cubicBezTo>
                  <a:pt x="f156" y="f42"/>
                  <a:pt x="f157" y="f42"/>
                  <a:pt x="f158" y="f159"/>
                </a:cubicBezTo>
                <a:cubicBezTo>
                  <a:pt x="f160" y="f161"/>
                  <a:pt x="f160" y="f40"/>
                  <a:pt x="f162" y="f163"/>
                </a:cubicBezTo>
                <a:cubicBezTo>
                  <a:pt x="f164" y="f149"/>
                  <a:pt x="f154" y="f165"/>
                  <a:pt x="f152" y="f166"/>
                </a:cubicBezTo>
                <a:cubicBezTo>
                  <a:pt x="f167" y="f29"/>
                  <a:pt x="f154" y="f168"/>
                  <a:pt x="f169" y="f170"/>
                </a:cubicBezTo>
                <a:cubicBezTo>
                  <a:pt x="f171" y="f172"/>
                  <a:pt x="f173" y="f174"/>
                  <a:pt x="f171" y="f175"/>
                </a:cubicBezTo>
                <a:cubicBezTo>
                  <a:pt x="f176" y="f177"/>
                  <a:pt x="f169" y="f178"/>
                  <a:pt x="f117" y="f179"/>
                </a:cubicBezTo>
                <a:cubicBezTo>
                  <a:pt x="f180" y="f169"/>
                  <a:pt x="f180" y="f169"/>
                  <a:pt x="f181" y="f182"/>
                </a:cubicBezTo>
                <a:cubicBezTo>
                  <a:pt x="f181" y="f183"/>
                  <a:pt x="f184" y="f185"/>
                  <a:pt x="f181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6"/>
                  <a:pt x="f194" y="f190"/>
                  <a:pt x="f195" y="f196"/>
                </a:cubicBezTo>
                <a:cubicBezTo>
                  <a:pt x="f197" y="f198"/>
                  <a:pt x="f199" y="f171"/>
                  <a:pt x="f200" y="f201"/>
                </a:cubicBezTo>
                <a:cubicBezTo>
                  <a:pt x="f202" y="f203"/>
                  <a:pt x="f204" y="f205"/>
                  <a:pt x="f206" y="f207"/>
                </a:cubicBezTo>
                <a:cubicBezTo>
                  <a:pt x="f91" y="f208"/>
                  <a:pt x="f209" y="f210"/>
                  <a:pt x="f211" y="f212"/>
                </a:cubicBezTo>
                <a:cubicBezTo>
                  <a:pt x="f213" y="f214"/>
                  <a:pt x="f215" y="f113"/>
                  <a:pt x="f215" y="f216"/>
                </a:cubicBezTo>
                <a:cubicBezTo>
                  <a:pt x="f217" y="f218"/>
                  <a:pt x="f219" y="f3"/>
                  <a:pt x="f220" y="f214"/>
                </a:cubicBezTo>
                <a:cubicBezTo>
                  <a:pt x="f221" y="f218"/>
                  <a:pt x="f26" y="f178"/>
                  <a:pt x="f222" y="f117"/>
                </a:cubicBezTo>
                <a:cubicBezTo>
                  <a:pt x="f65" y="f223"/>
                  <a:pt x="f224" y="f225"/>
                  <a:pt x="f7" y="f160"/>
                </a:cubicBezTo>
                <a:cubicBezTo>
                  <a:pt x="f226" y="f227"/>
                  <a:pt x="f226" y="f228"/>
                  <a:pt x="f229" y="f230"/>
                </a:cubicBezTo>
                <a:cubicBezTo>
                  <a:pt x="f231" y="f232"/>
                  <a:pt x="f233" y="f232"/>
                  <a:pt x="f234" y="f235"/>
                </a:cubicBezTo>
                <a:cubicBezTo>
                  <a:pt x="f94" y="f236"/>
                  <a:pt x="f32" y="f237"/>
                  <a:pt x="f238" y="f239"/>
                </a:cubicBezTo>
                <a:cubicBezTo>
                  <a:pt x="f30" y="f240"/>
                  <a:pt x="f241" y="f242"/>
                  <a:pt x="f243" y="f244"/>
                </a:cubicBezTo>
                <a:cubicBezTo>
                  <a:pt x="f245" y="f244"/>
                  <a:pt x="f26" y="f246"/>
                  <a:pt x="f247" y="f248"/>
                </a:cubicBezTo>
                <a:cubicBezTo>
                  <a:pt x="f249" y="f250"/>
                  <a:pt x="f10" y="f251"/>
                  <a:pt x="f252" y="f253"/>
                </a:cubicBezTo>
                <a:cubicBezTo>
                  <a:pt x="f80" y="f89"/>
                  <a:pt x="f254" y="f219"/>
                  <a:pt x="f11" y="f255"/>
                </a:cubicBezTo>
                <a:cubicBezTo>
                  <a:pt x="f13" y="f256"/>
                  <a:pt x="f257" y="f258"/>
                  <a:pt x="f9" y="f2"/>
                </a:cubicBezTo>
                <a:close/>
                <a:moveTo>
                  <a:pt x="f258" y="f193"/>
                </a:moveTo>
                <a:cubicBezTo>
                  <a:pt x="f72" y="f259"/>
                  <a:pt x="f70" y="f175"/>
                  <a:pt x="f260" y="f261"/>
                </a:cubicBezTo>
                <a:cubicBezTo>
                  <a:pt x="f220" y="f262"/>
                  <a:pt x="f263" y="f264"/>
                  <a:pt x="f258" y="f193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" name="Grupo 6">
            <a:extLst>
              <a:ext uri="{FF2B5EF4-FFF2-40B4-BE49-F238E27FC236}">
                <a16:creationId xmlns:a16="http://schemas.microsoft.com/office/drawing/2014/main" id="{3543BEC9-8A68-D5AA-E291-9B698473BBAE}"/>
              </a:ext>
            </a:extLst>
          </p:cNvPr>
          <p:cNvGrpSpPr/>
          <p:nvPr/>
        </p:nvGrpSpPr>
        <p:grpSpPr>
          <a:xfrm>
            <a:off x="0" y="4581070"/>
            <a:ext cx="9143999" cy="562429"/>
            <a:chOff x="0" y="4581070"/>
            <a:chExt cx="9143999" cy="562429"/>
          </a:xfrm>
        </p:grpSpPr>
        <p:grpSp>
          <p:nvGrpSpPr>
            <p:cNvPr id="7" name="Grupo 7">
              <a:extLst>
                <a:ext uri="{FF2B5EF4-FFF2-40B4-BE49-F238E27FC236}">
                  <a16:creationId xmlns:a16="http://schemas.microsoft.com/office/drawing/2014/main" id="{D92CBFD2-B31E-B66D-F04F-2B5C8D93666F}"/>
                </a:ext>
              </a:extLst>
            </p:cNvPr>
            <p:cNvGrpSpPr/>
            <p:nvPr/>
          </p:nvGrpSpPr>
          <p:grpSpPr>
            <a:xfrm>
              <a:off x="8606835" y="4590772"/>
              <a:ext cx="537164" cy="552727"/>
              <a:chOff x="8606835" y="4590772"/>
              <a:chExt cx="537164" cy="552727"/>
            </a:xfrm>
          </p:grpSpPr>
          <p:sp>
            <p:nvSpPr>
              <p:cNvPr id="8" name="Freeform 14">
                <a:extLst>
                  <a:ext uri="{FF2B5EF4-FFF2-40B4-BE49-F238E27FC236}">
                    <a16:creationId xmlns:a16="http://schemas.microsoft.com/office/drawing/2014/main" id="{765F83E5-AABD-5CDF-93B0-6F5809D241C1}"/>
                  </a:ext>
                </a:extLst>
              </p:cNvPr>
              <p:cNvSpPr/>
              <p:nvPr/>
            </p:nvSpPr>
            <p:spPr>
              <a:xfrm>
                <a:off x="9037326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Freeform 15">
                <a:extLst>
                  <a:ext uri="{FF2B5EF4-FFF2-40B4-BE49-F238E27FC236}">
                    <a16:creationId xmlns:a16="http://schemas.microsoft.com/office/drawing/2014/main" id="{5B51C7BE-1211-651B-F737-16A90358A9D3}"/>
                  </a:ext>
                </a:extLst>
              </p:cNvPr>
              <p:cNvSpPr/>
              <p:nvPr/>
            </p:nvSpPr>
            <p:spPr>
              <a:xfrm>
                <a:off x="8606835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Freeform 16">
                <a:extLst>
                  <a:ext uri="{FF2B5EF4-FFF2-40B4-BE49-F238E27FC236}">
                    <a16:creationId xmlns:a16="http://schemas.microsoft.com/office/drawing/2014/main" id="{CF73169B-3A46-45B0-9BD3-FA933224185A}"/>
                  </a:ext>
                </a:extLst>
              </p:cNvPr>
              <p:cNvSpPr/>
              <p:nvPr/>
            </p:nvSpPr>
            <p:spPr>
              <a:xfrm>
                <a:off x="8752225" y="459077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Freeform 17">
                <a:extLst>
                  <a:ext uri="{FF2B5EF4-FFF2-40B4-BE49-F238E27FC236}">
                    <a16:creationId xmlns:a16="http://schemas.microsoft.com/office/drawing/2014/main" id="{99E73035-232E-0E5E-7B76-0DAC9B15E5BD}"/>
                  </a:ext>
                </a:extLst>
              </p:cNvPr>
              <p:cNvSpPr/>
              <p:nvPr/>
            </p:nvSpPr>
            <p:spPr>
              <a:xfrm>
                <a:off x="8894771" y="459077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reeform 18">
                <a:extLst>
                  <a:ext uri="{FF2B5EF4-FFF2-40B4-BE49-F238E27FC236}">
                    <a16:creationId xmlns:a16="http://schemas.microsoft.com/office/drawing/2014/main" id="{D6A087CE-275E-D8FD-7F47-65544EB2761F}"/>
                  </a:ext>
                </a:extLst>
              </p:cNvPr>
              <p:cNvSpPr/>
              <p:nvPr/>
            </p:nvSpPr>
            <p:spPr>
              <a:xfrm>
                <a:off x="8752225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Freeform 19">
                <a:extLst>
                  <a:ext uri="{FF2B5EF4-FFF2-40B4-BE49-F238E27FC236}">
                    <a16:creationId xmlns:a16="http://schemas.microsoft.com/office/drawing/2014/main" id="{859CEE32-46A1-8A31-709B-34EDD1251D07}"/>
                  </a:ext>
                </a:extLst>
              </p:cNvPr>
              <p:cNvSpPr/>
              <p:nvPr/>
            </p:nvSpPr>
            <p:spPr>
              <a:xfrm>
                <a:off x="8896663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reeform 20">
                <a:extLst>
                  <a:ext uri="{FF2B5EF4-FFF2-40B4-BE49-F238E27FC236}">
                    <a16:creationId xmlns:a16="http://schemas.microsoft.com/office/drawing/2014/main" id="{9382C27F-C707-31AF-4ADA-E1DFA3CC7FF8}"/>
                  </a:ext>
                </a:extLst>
              </p:cNvPr>
              <p:cNvSpPr/>
              <p:nvPr/>
            </p:nvSpPr>
            <p:spPr>
              <a:xfrm>
                <a:off x="9040151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Freeform 21">
                <a:extLst>
                  <a:ext uri="{FF2B5EF4-FFF2-40B4-BE49-F238E27FC236}">
                    <a16:creationId xmlns:a16="http://schemas.microsoft.com/office/drawing/2014/main" id="{510A3FFA-E73E-1066-8291-53DFB1BE3AEC}"/>
                  </a:ext>
                </a:extLst>
              </p:cNvPr>
              <p:cNvSpPr/>
              <p:nvPr/>
            </p:nvSpPr>
            <p:spPr>
              <a:xfrm>
                <a:off x="8608728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upo 8">
              <a:extLst>
                <a:ext uri="{FF2B5EF4-FFF2-40B4-BE49-F238E27FC236}">
                  <a16:creationId xmlns:a16="http://schemas.microsoft.com/office/drawing/2014/main" id="{AF6EE16A-7A1D-2CA9-2AC3-F2169D116CC3}"/>
                </a:ext>
              </a:extLst>
            </p:cNvPr>
            <p:cNvGrpSpPr/>
            <p:nvPr/>
          </p:nvGrpSpPr>
          <p:grpSpPr>
            <a:xfrm>
              <a:off x="8035692" y="4590772"/>
              <a:ext cx="537164" cy="552727"/>
              <a:chOff x="8035692" y="4590772"/>
              <a:chExt cx="537164" cy="552727"/>
            </a:xfrm>
          </p:grpSpPr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C96272EE-A1AB-16A0-5787-83E305363C1A}"/>
                  </a:ext>
                </a:extLst>
              </p:cNvPr>
              <p:cNvSpPr/>
              <p:nvPr/>
            </p:nvSpPr>
            <p:spPr>
              <a:xfrm>
                <a:off x="8466173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615CACF9-9A8A-1FF5-38AC-2EE5A07EBF11}"/>
                  </a:ext>
                </a:extLst>
              </p:cNvPr>
              <p:cNvSpPr/>
              <p:nvPr/>
            </p:nvSpPr>
            <p:spPr>
              <a:xfrm>
                <a:off x="8035692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9CF5A00A-A673-FB4F-C117-75746C95601C}"/>
                  </a:ext>
                </a:extLst>
              </p:cNvPr>
              <p:cNvSpPr/>
              <p:nvPr/>
            </p:nvSpPr>
            <p:spPr>
              <a:xfrm>
                <a:off x="8181072" y="459077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FDF094CB-C717-7D1B-6B3E-EF49C410C092}"/>
                  </a:ext>
                </a:extLst>
              </p:cNvPr>
              <p:cNvSpPr/>
              <p:nvPr/>
            </p:nvSpPr>
            <p:spPr>
              <a:xfrm>
                <a:off x="8323627" y="459077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D563A970-85E9-5403-A958-9E069D642361}"/>
                  </a:ext>
                </a:extLst>
              </p:cNvPr>
              <p:cNvSpPr/>
              <p:nvPr/>
            </p:nvSpPr>
            <p:spPr>
              <a:xfrm>
                <a:off x="8181072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56183668-FCFA-E8CE-03C7-E157F9374122}"/>
                  </a:ext>
                </a:extLst>
              </p:cNvPr>
              <p:cNvSpPr/>
              <p:nvPr/>
            </p:nvSpPr>
            <p:spPr>
              <a:xfrm>
                <a:off x="8325511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D5018838-2DFF-396E-C5DB-1B2584DB5296}"/>
                  </a:ext>
                </a:extLst>
              </p:cNvPr>
              <p:cNvSpPr/>
              <p:nvPr/>
            </p:nvSpPr>
            <p:spPr>
              <a:xfrm>
                <a:off x="8469008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77B5196E-CF6A-0C55-2D20-3002333AF8AC}"/>
                  </a:ext>
                </a:extLst>
              </p:cNvPr>
              <p:cNvSpPr/>
              <p:nvPr/>
            </p:nvSpPr>
            <p:spPr>
              <a:xfrm>
                <a:off x="8037585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rupo 9">
              <a:extLst>
                <a:ext uri="{FF2B5EF4-FFF2-40B4-BE49-F238E27FC236}">
                  <a16:creationId xmlns:a16="http://schemas.microsoft.com/office/drawing/2014/main" id="{378F4962-653D-668C-9599-85F7DB11E34F}"/>
                </a:ext>
              </a:extLst>
            </p:cNvPr>
            <p:cNvGrpSpPr/>
            <p:nvPr/>
          </p:nvGrpSpPr>
          <p:grpSpPr>
            <a:xfrm>
              <a:off x="7457937" y="4590772"/>
              <a:ext cx="537164" cy="552727"/>
              <a:chOff x="7457937" y="4590772"/>
              <a:chExt cx="537164" cy="552727"/>
            </a:xfrm>
          </p:grpSpPr>
          <p:sp>
            <p:nvSpPr>
              <p:cNvPr id="26" name="Freeform 14">
                <a:extLst>
                  <a:ext uri="{FF2B5EF4-FFF2-40B4-BE49-F238E27FC236}">
                    <a16:creationId xmlns:a16="http://schemas.microsoft.com/office/drawing/2014/main" id="{8F7F3CED-4849-D58F-62DC-F6F1C4F625E3}"/>
                  </a:ext>
                </a:extLst>
              </p:cNvPr>
              <p:cNvSpPr/>
              <p:nvPr/>
            </p:nvSpPr>
            <p:spPr>
              <a:xfrm>
                <a:off x="7888419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15">
                <a:extLst>
                  <a:ext uri="{FF2B5EF4-FFF2-40B4-BE49-F238E27FC236}">
                    <a16:creationId xmlns:a16="http://schemas.microsoft.com/office/drawing/2014/main" id="{E38E960C-A26D-E38F-789B-88AA8FF788B5}"/>
                  </a:ext>
                </a:extLst>
              </p:cNvPr>
              <p:cNvSpPr/>
              <p:nvPr/>
            </p:nvSpPr>
            <p:spPr>
              <a:xfrm>
                <a:off x="7457937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16">
                <a:extLst>
                  <a:ext uri="{FF2B5EF4-FFF2-40B4-BE49-F238E27FC236}">
                    <a16:creationId xmlns:a16="http://schemas.microsoft.com/office/drawing/2014/main" id="{63AC0C92-35F6-3B9B-37B8-DDD746F51C80}"/>
                  </a:ext>
                </a:extLst>
              </p:cNvPr>
              <p:cNvSpPr/>
              <p:nvPr/>
            </p:nvSpPr>
            <p:spPr>
              <a:xfrm>
                <a:off x="7603318" y="459077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17">
                <a:extLst>
                  <a:ext uri="{FF2B5EF4-FFF2-40B4-BE49-F238E27FC236}">
                    <a16:creationId xmlns:a16="http://schemas.microsoft.com/office/drawing/2014/main" id="{CD8FD880-B670-6E50-4CE8-88237F1E5311}"/>
                  </a:ext>
                </a:extLst>
              </p:cNvPr>
              <p:cNvSpPr/>
              <p:nvPr/>
            </p:nvSpPr>
            <p:spPr>
              <a:xfrm>
                <a:off x="7745873" y="459077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18">
                <a:extLst>
                  <a:ext uri="{FF2B5EF4-FFF2-40B4-BE49-F238E27FC236}">
                    <a16:creationId xmlns:a16="http://schemas.microsoft.com/office/drawing/2014/main" id="{AE6029D4-A8CB-5705-3C28-785BF13FB0CC}"/>
                  </a:ext>
                </a:extLst>
              </p:cNvPr>
              <p:cNvSpPr/>
              <p:nvPr/>
            </p:nvSpPr>
            <p:spPr>
              <a:xfrm>
                <a:off x="7603318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19">
                <a:extLst>
                  <a:ext uri="{FF2B5EF4-FFF2-40B4-BE49-F238E27FC236}">
                    <a16:creationId xmlns:a16="http://schemas.microsoft.com/office/drawing/2014/main" id="{467A766A-5D24-F6F5-D8DB-EF0928B96EDE}"/>
                  </a:ext>
                </a:extLst>
              </p:cNvPr>
              <p:cNvSpPr/>
              <p:nvPr/>
            </p:nvSpPr>
            <p:spPr>
              <a:xfrm>
                <a:off x="7747756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20">
                <a:extLst>
                  <a:ext uri="{FF2B5EF4-FFF2-40B4-BE49-F238E27FC236}">
                    <a16:creationId xmlns:a16="http://schemas.microsoft.com/office/drawing/2014/main" id="{DA2B25C0-A7E4-0FB6-400A-0C11AF375AB0}"/>
                  </a:ext>
                </a:extLst>
              </p:cNvPr>
              <p:cNvSpPr/>
              <p:nvPr/>
            </p:nvSpPr>
            <p:spPr>
              <a:xfrm>
                <a:off x="7891253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21">
                <a:extLst>
                  <a:ext uri="{FF2B5EF4-FFF2-40B4-BE49-F238E27FC236}">
                    <a16:creationId xmlns:a16="http://schemas.microsoft.com/office/drawing/2014/main" id="{77A21141-A2D9-3624-0498-12E895A300E9}"/>
                  </a:ext>
                </a:extLst>
              </p:cNvPr>
              <p:cNvSpPr/>
              <p:nvPr/>
            </p:nvSpPr>
            <p:spPr>
              <a:xfrm>
                <a:off x="7459830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4" name="Grupo 10">
              <a:extLst>
                <a:ext uri="{FF2B5EF4-FFF2-40B4-BE49-F238E27FC236}">
                  <a16:creationId xmlns:a16="http://schemas.microsoft.com/office/drawing/2014/main" id="{5BAF0894-665E-DD36-97A6-536418CFEB6B}"/>
                </a:ext>
              </a:extLst>
            </p:cNvPr>
            <p:cNvGrpSpPr/>
            <p:nvPr/>
          </p:nvGrpSpPr>
          <p:grpSpPr>
            <a:xfrm>
              <a:off x="6878299" y="4582588"/>
              <a:ext cx="537164" cy="552727"/>
              <a:chOff x="6878299" y="4582588"/>
              <a:chExt cx="537164" cy="552727"/>
            </a:xfrm>
          </p:grpSpPr>
          <p:sp>
            <p:nvSpPr>
              <p:cNvPr id="35" name="Freeform 14">
                <a:extLst>
                  <a:ext uri="{FF2B5EF4-FFF2-40B4-BE49-F238E27FC236}">
                    <a16:creationId xmlns:a16="http://schemas.microsoft.com/office/drawing/2014/main" id="{BD725CDE-8F5C-478F-BCAC-182D0C4570EC}"/>
                  </a:ext>
                </a:extLst>
              </p:cNvPr>
              <p:cNvSpPr/>
              <p:nvPr/>
            </p:nvSpPr>
            <p:spPr>
              <a:xfrm>
                <a:off x="7308780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15">
                <a:extLst>
                  <a:ext uri="{FF2B5EF4-FFF2-40B4-BE49-F238E27FC236}">
                    <a16:creationId xmlns:a16="http://schemas.microsoft.com/office/drawing/2014/main" id="{0B8C18FA-345C-31DE-5EC1-8EB8FA88F51C}"/>
                  </a:ext>
                </a:extLst>
              </p:cNvPr>
              <p:cNvSpPr/>
              <p:nvPr/>
            </p:nvSpPr>
            <p:spPr>
              <a:xfrm>
                <a:off x="6878299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16">
                <a:extLst>
                  <a:ext uri="{FF2B5EF4-FFF2-40B4-BE49-F238E27FC236}">
                    <a16:creationId xmlns:a16="http://schemas.microsoft.com/office/drawing/2014/main" id="{44E6AF3B-AA1C-92E4-A539-446051A65F64}"/>
                  </a:ext>
                </a:extLst>
              </p:cNvPr>
              <p:cNvSpPr/>
              <p:nvPr/>
            </p:nvSpPr>
            <p:spPr>
              <a:xfrm>
                <a:off x="7023680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17">
                <a:extLst>
                  <a:ext uri="{FF2B5EF4-FFF2-40B4-BE49-F238E27FC236}">
                    <a16:creationId xmlns:a16="http://schemas.microsoft.com/office/drawing/2014/main" id="{436BCB74-F650-E02F-892A-26ED21F9E4A2}"/>
                  </a:ext>
                </a:extLst>
              </p:cNvPr>
              <p:cNvSpPr/>
              <p:nvPr/>
            </p:nvSpPr>
            <p:spPr>
              <a:xfrm>
                <a:off x="7166225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18">
                <a:extLst>
                  <a:ext uri="{FF2B5EF4-FFF2-40B4-BE49-F238E27FC236}">
                    <a16:creationId xmlns:a16="http://schemas.microsoft.com/office/drawing/2014/main" id="{A4F90694-69EA-E6B2-A3FC-BBB79D8DF509}"/>
                  </a:ext>
                </a:extLst>
              </p:cNvPr>
              <p:cNvSpPr/>
              <p:nvPr/>
            </p:nvSpPr>
            <p:spPr>
              <a:xfrm>
                <a:off x="7023680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19">
                <a:extLst>
                  <a:ext uri="{FF2B5EF4-FFF2-40B4-BE49-F238E27FC236}">
                    <a16:creationId xmlns:a16="http://schemas.microsoft.com/office/drawing/2014/main" id="{99B39AEE-84C3-C4B1-5CD8-543AA5CACC2A}"/>
                  </a:ext>
                </a:extLst>
              </p:cNvPr>
              <p:cNvSpPr/>
              <p:nvPr/>
            </p:nvSpPr>
            <p:spPr>
              <a:xfrm>
                <a:off x="7168118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20">
                <a:extLst>
                  <a:ext uri="{FF2B5EF4-FFF2-40B4-BE49-F238E27FC236}">
                    <a16:creationId xmlns:a16="http://schemas.microsoft.com/office/drawing/2014/main" id="{8D4C2EBD-7CB7-AA51-9C1E-DA06937A5CF8}"/>
                  </a:ext>
                </a:extLst>
              </p:cNvPr>
              <p:cNvSpPr/>
              <p:nvPr/>
            </p:nvSpPr>
            <p:spPr>
              <a:xfrm>
                <a:off x="7311615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21">
                <a:extLst>
                  <a:ext uri="{FF2B5EF4-FFF2-40B4-BE49-F238E27FC236}">
                    <a16:creationId xmlns:a16="http://schemas.microsoft.com/office/drawing/2014/main" id="{3A36009A-C93C-4CAA-D60A-E2F6A2C0CB11}"/>
                  </a:ext>
                </a:extLst>
              </p:cNvPr>
              <p:cNvSpPr/>
              <p:nvPr/>
            </p:nvSpPr>
            <p:spPr>
              <a:xfrm>
                <a:off x="6880183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3" name="Grupo 12">
              <a:extLst>
                <a:ext uri="{FF2B5EF4-FFF2-40B4-BE49-F238E27FC236}">
                  <a16:creationId xmlns:a16="http://schemas.microsoft.com/office/drawing/2014/main" id="{45DCAC00-2BF0-8787-DCFC-9FCAFB53E3C7}"/>
                </a:ext>
              </a:extLst>
            </p:cNvPr>
            <p:cNvGrpSpPr/>
            <p:nvPr/>
          </p:nvGrpSpPr>
          <p:grpSpPr>
            <a:xfrm>
              <a:off x="6307147" y="4582588"/>
              <a:ext cx="537164" cy="552727"/>
              <a:chOff x="6307147" y="4582588"/>
              <a:chExt cx="537164" cy="552727"/>
            </a:xfrm>
          </p:grpSpPr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05D99DEF-B935-E6AE-AB92-DBE240C3AA68}"/>
                  </a:ext>
                </a:extLst>
              </p:cNvPr>
              <p:cNvSpPr/>
              <p:nvPr/>
            </p:nvSpPr>
            <p:spPr>
              <a:xfrm>
                <a:off x="6737637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4CB3538E-D062-FE84-5675-EC542A721FB6}"/>
                  </a:ext>
                </a:extLst>
              </p:cNvPr>
              <p:cNvSpPr/>
              <p:nvPr/>
            </p:nvSpPr>
            <p:spPr>
              <a:xfrm>
                <a:off x="6307147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78F44F67-4F26-6422-5A76-64C830F451C8}"/>
                  </a:ext>
                </a:extLst>
              </p:cNvPr>
              <p:cNvSpPr/>
              <p:nvPr/>
            </p:nvSpPr>
            <p:spPr>
              <a:xfrm>
                <a:off x="6452536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308C432C-34A0-5D6B-BA47-06E1F162ACFE}"/>
                  </a:ext>
                </a:extLst>
              </p:cNvPr>
              <p:cNvSpPr/>
              <p:nvPr/>
            </p:nvSpPr>
            <p:spPr>
              <a:xfrm>
                <a:off x="6595082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550D440D-8B64-8D54-DE9E-F5CF02EFADBD}"/>
                  </a:ext>
                </a:extLst>
              </p:cNvPr>
              <p:cNvSpPr/>
              <p:nvPr/>
            </p:nvSpPr>
            <p:spPr>
              <a:xfrm>
                <a:off x="6452536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C27F184B-AEBF-3837-7CF9-60D0516F08D3}"/>
                  </a:ext>
                </a:extLst>
              </p:cNvPr>
              <p:cNvSpPr/>
              <p:nvPr/>
            </p:nvSpPr>
            <p:spPr>
              <a:xfrm>
                <a:off x="6596975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1B7AD917-7045-DA71-9B2D-0CC6A09AB657}"/>
                  </a:ext>
                </a:extLst>
              </p:cNvPr>
              <p:cNvSpPr/>
              <p:nvPr/>
            </p:nvSpPr>
            <p:spPr>
              <a:xfrm>
                <a:off x="6740463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C79C6EDA-61E2-F693-7E95-A3ACAA0CDCD8}"/>
                  </a:ext>
                </a:extLst>
              </p:cNvPr>
              <p:cNvSpPr/>
              <p:nvPr/>
            </p:nvSpPr>
            <p:spPr>
              <a:xfrm>
                <a:off x="6309039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2" name="Grupo 13">
              <a:extLst>
                <a:ext uri="{FF2B5EF4-FFF2-40B4-BE49-F238E27FC236}">
                  <a16:creationId xmlns:a16="http://schemas.microsoft.com/office/drawing/2014/main" id="{51D27C14-9234-32D6-1F2F-EBB6B6167F82}"/>
                </a:ext>
              </a:extLst>
            </p:cNvPr>
            <p:cNvGrpSpPr/>
            <p:nvPr/>
          </p:nvGrpSpPr>
          <p:grpSpPr>
            <a:xfrm>
              <a:off x="5729392" y="4582588"/>
              <a:ext cx="537164" cy="552727"/>
              <a:chOff x="5729392" y="4582588"/>
              <a:chExt cx="537164" cy="552727"/>
            </a:xfrm>
          </p:grpSpPr>
          <p:sp>
            <p:nvSpPr>
              <p:cNvPr id="53" name="Freeform 14">
                <a:extLst>
                  <a:ext uri="{FF2B5EF4-FFF2-40B4-BE49-F238E27FC236}">
                    <a16:creationId xmlns:a16="http://schemas.microsoft.com/office/drawing/2014/main" id="{A58C0805-0703-355E-8391-918031837F1F}"/>
                  </a:ext>
                </a:extLst>
              </p:cNvPr>
              <p:cNvSpPr/>
              <p:nvPr/>
            </p:nvSpPr>
            <p:spPr>
              <a:xfrm>
                <a:off x="6159883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15">
                <a:extLst>
                  <a:ext uri="{FF2B5EF4-FFF2-40B4-BE49-F238E27FC236}">
                    <a16:creationId xmlns:a16="http://schemas.microsoft.com/office/drawing/2014/main" id="{C068E0F9-EBF8-AD39-F49F-AB8A07B70C5E}"/>
                  </a:ext>
                </a:extLst>
              </p:cNvPr>
              <p:cNvSpPr/>
              <p:nvPr/>
            </p:nvSpPr>
            <p:spPr>
              <a:xfrm>
                <a:off x="5729392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16">
                <a:extLst>
                  <a:ext uri="{FF2B5EF4-FFF2-40B4-BE49-F238E27FC236}">
                    <a16:creationId xmlns:a16="http://schemas.microsoft.com/office/drawing/2014/main" id="{FC70EDE3-0B02-A22B-F994-B3F5D6D3E2CA}"/>
                  </a:ext>
                </a:extLst>
              </p:cNvPr>
              <p:cNvSpPr/>
              <p:nvPr/>
            </p:nvSpPr>
            <p:spPr>
              <a:xfrm>
                <a:off x="5874782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17">
                <a:extLst>
                  <a:ext uri="{FF2B5EF4-FFF2-40B4-BE49-F238E27FC236}">
                    <a16:creationId xmlns:a16="http://schemas.microsoft.com/office/drawing/2014/main" id="{1F8BFA37-9A71-0A54-F770-E6F1A8E281D1}"/>
                  </a:ext>
                </a:extLst>
              </p:cNvPr>
              <p:cNvSpPr/>
              <p:nvPr/>
            </p:nvSpPr>
            <p:spPr>
              <a:xfrm>
                <a:off x="6017328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8">
                <a:extLst>
                  <a:ext uri="{FF2B5EF4-FFF2-40B4-BE49-F238E27FC236}">
                    <a16:creationId xmlns:a16="http://schemas.microsoft.com/office/drawing/2014/main" id="{93BA97A0-C1AB-2F3A-ED97-548CBE9CE5A0}"/>
                  </a:ext>
                </a:extLst>
              </p:cNvPr>
              <p:cNvSpPr/>
              <p:nvPr/>
            </p:nvSpPr>
            <p:spPr>
              <a:xfrm>
                <a:off x="5874782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9">
                <a:extLst>
                  <a:ext uri="{FF2B5EF4-FFF2-40B4-BE49-F238E27FC236}">
                    <a16:creationId xmlns:a16="http://schemas.microsoft.com/office/drawing/2014/main" id="{0F721F8E-E388-EBF2-829A-BDE4949D1BC2}"/>
                  </a:ext>
                </a:extLst>
              </p:cNvPr>
              <p:cNvSpPr/>
              <p:nvPr/>
            </p:nvSpPr>
            <p:spPr>
              <a:xfrm>
                <a:off x="6019220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20">
                <a:extLst>
                  <a:ext uri="{FF2B5EF4-FFF2-40B4-BE49-F238E27FC236}">
                    <a16:creationId xmlns:a16="http://schemas.microsoft.com/office/drawing/2014/main" id="{1901D889-3102-4E7B-6FB5-842368FB5B70}"/>
                  </a:ext>
                </a:extLst>
              </p:cNvPr>
              <p:cNvSpPr/>
              <p:nvPr/>
            </p:nvSpPr>
            <p:spPr>
              <a:xfrm>
                <a:off x="6162708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21">
                <a:extLst>
                  <a:ext uri="{FF2B5EF4-FFF2-40B4-BE49-F238E27FC236}">
                    <a16:creationId xmlns:a16="http://schemas.microsoft.com/office/drawing/2014/main" id="{8A6160A3-24E2-AC48-AB3C-FAC6A0B16279}"/>
                  </a:ext>
                </a:extLst>
              </p:cNvPr>
              <p:cNvSpPr/>
              <p:nvPr/>
            </p:nvSpPr>
            <p:spPr>
              <a:xfrm>
                <a:off x="5731285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1" name="Grupo 14">
              <a:extLst>
                <a:ext uri="{FF2B5EF4-FFF2-40B4-BE49-F238E27FC236}">
                  <a16:creationId xmlns:a16="http://schemas.microsoft.com/office/drawing/2014/main" id="{A0F8B5F5-7E87-74B4-B0B4-92CD93578382}"/>
                </a:ext>
              </a:extLst>
            </p:cNvPr>
            <p:cNvGrpSpPr/>
            <p:nvPr/>
          </p:nvGrpSpPr>
          <p:grpSpPr>
            <a:xfrm>
              <a:off x="5160142" y="4582588"/>
              <a:ext cx="537163" cy="552727"/>
              <a:chOff x="5160142" y="4582588"/>
              <a:chExt cx="537163" cy="552727"/>
            </a:xfrm>
          </p:grpSpPr>
          <p:sp>
            <p:nvSpPr>
              <p:cNvPr id="62" name="Freeform 14">
                <a:extLst>
                  <a:ext uri="{FF2B5EF4-FFF2-40B4-BE49-F238E27FC236}">
                    <a16:creationId xmlns:a16="http://schemas.microsoft.com/office/drawing/2014/main" id="{169C2471-A04E-DDF6-0F46-54390DBCDAE9}"/>
                  </a:ext>
                </a:extLst>
              </p:cNvPr>
              <p:cNvSpPr/>
              <p:nvPr/>
            </p:nvSpPr>
            <p:spPr>
              <a:xfrm>
                <a:off x="5590623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5">
                <a:extLst>
                  <a:ext uri="{FF2B5EF4-FFF2-40B4-BE49-F238E27FC236}">
                    <a16:creationId xmlns:a16="http://schemas.microsoft.com/office/drawing/2014/main" id="{5B6BD491-11FE-A5F5-B7B3-792BC0ABE6A0}"/>
                  </a:ext>
                </a:extLst>
              </p:cNvPr>
              <p:cNvSpPr/>
              <p:nvPr/>
            </p:nvSpPr>
            <p:spPr>
              <a:xfrm>
                <a:off x="5160142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16">
                <a:extLst>
                  <a:ext uri="{FF2B5EF4-FFF2-40B4-BE49-F238E27FC236}">
                    <a16:creationId xmlns:a16="http://schemas.microsoft.com/office/drawing/2014/main" id="{5824F925-F6B0-6F82-4C82-BABDFD1F7725}"/>
                  </a:ext>
                </a:extLst>
              </p:cNvPr>
              <p:cNvSpPr/>
              <p:nvPr/>
            </p:nvSpPr>
            <p:spPr>
              <a:xfrm>
                <a:off x="5305522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17">
                <a:extLst>
                  <a:ext uri="{FF2B5EF4-FFF2-40B4-BE49-F238E27FC236}">
                    <a16:creationId xmlns:a16="http://schemas.microsoft.com/office/drawing/2014/main" id="{A69DAD31-F15E-785B-BE8E-665A55F1919A}"/>
                  </a:ext>
                </a:extLst>
              </p:cNvPr>
              <p:cNvSpPr/>
              <p:nvPr/>
            </p:nvSpPr>
            <p:spPr>
              <a:xfrm>
                <a:off x="5448068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18">
                <a:extLst>
                  <a:ext uri="{FF2B5EF4-FFF2-40B4-BE49-F238E27FC236}">
                    <a16:creationId xmlns:a16="http://schemas.microsoft.com/office/drawing/2014/main" id="{F034A903-CB39-D980-A321-651737459A20}"/>
                  </a:ext>
                </a:extLst>
              </p:cNvPr>
              <p:cNvSpPr/>
              <p:nvPr/>
            </p:nvSpPr>
            <p:spPr>
              <a:xfrm>
                <a:off x="5305522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19">
                <a:extLst>
                  <a:ext uri="{FF2B5EF4-FFF2-40B4-BE49-F238E27FC236}">
                    <a16:creationId xmlns:a16="http://schemas.microsoft.com/office/drawing/2014/main" id="{CC3DE8DB-E228-C7A9-BA66-F1522A566DDC}"/>
                  </a:ext>
                </a:extLst>
              </p:cNvPr>
              <p:cNvSpPr/>
              <p:nvPr/>
            </p:nvSpPr>
            <p:spPr>
              <a:xfrm>
                <a:off x="5449961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20">
                <a:extLst>
                  <a:ext uri="{FF2B5EF4-FFF2-40B4-BE49-F238E27FC236}">
                    <a16:creationId xmlns:a16="http://schemas.microsoft.com/office/drawing/2014/main" id="{0EEAD561-820A-35FD-D848-E5AB14C03318}"/>
                  </a:ext>
                </a:extLst>
              </p:cNvPr>
              <p:cNvSpPr/>
              <p:nvPr/>
            </p:nvSpPr>
            <p:spPr>
              <a:xfrm>
                <a:off x="5593457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21">
                <a:extLst>
                  <a:ext uri="{FF2B5EF4-FFF2-40B4-BE49-F238E27FC236}">
                    <a16:creationId xmlns:a16="http://schemas.microsoft.com/office/drawing/2014/main" id="{52980ADB-F89A-3B73-DC71-209F61744E02}"/>
                  </a:ext>
                </a:extLst>
              </p:cNvPr>
              <p:cNvSpPr/>
              <p:nvPr/>
            </p:nvSpPr>
            <p:spPr>
              <a:xfrm>
                <a:off x="5162025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0" name="Grupo 15">
              <a:extLst>
                <a:ext uri="{FF2B5EF4-FFF2-40B4-BE49-F238E27FC236}">
                  <a16:creationId xmlns:a16="http://schemas.microsoft.com/office/drawing/2014/main" id="{26972738-AC6C-A92B-4416-D07E7B1C076F}"/>
                </a:ext>
              </a:extLst>
            </p:cNvPr>
            <p:cNvGrpSpPr/>
            <p:nvPr/>
          </p:nvGrpSpPr>
          <p:grpSpPr>
            <a:xfrm>
              <a:off x="4588989" y="4582588"/>
              <a:ext cx="537164" cy="552727"/>
              <a:chOff x="4588989" y="4582588"/>
              <a:chExt cx="537164" cy="552727"/>
            </a:xfrm>
          </p:grpSpPr>
          <p:sp>
            <p:nvSpPr>
              <p:cNvPr id="71" name="Freeform 14">
                <a:extLst>
                  <a:ext uri="{FF2B5EF4-FFF2-40B4-BE49-F238E27FC236}">
                    <a16:creationId xmlns:a16="http://schemas.microsoft.com/office/drawing/2014/main" id="{C042DC16-668B-04F3-190A-8C60E7C76EA6}"/>
                  </a:ext>
                </a:extLst>
              </p:cNvPr>
              <p:cNvSpPr/>
              <p:nvPr/>
            </p:nvSpPr>
            <p:spPr>
              <a:xfrm>
                <a:off x="5019479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15">
                <a:extLst>
                  <a:ext uri="{FF2B5EF4-FFF2-40B4-BE49-F238E27FC236}">
                    <a16:creationId xmlns:a16="http://schemas.microsoft.com/office/drawing/2014/main" id="{575DAAD4-DD73-40A2-1C57-84ABE198E0D1}"/>
                  </a:ext>
                </a:extLst>
              </p:cNvPr>
              <p:cNvSpPr/>
              <p:nvPr/>
            </p:nvSpPr>
            <p:spPr>
              <a:xfrm>
                <a:off x="4588989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16">
                <a:extLst>
                  <a:ext uri="{FF2B5EF4-FFF2-40B4-BE49-F238E27FC236}">
                    <a16:creationId xmlns:a16="http://schemas.microsoft.com/office/drawing/2014/main" id="{448F0E3F-AF6A-CB6B-399A-E1B5740314EC}"/>
                  </a:ext>
                </a:extLst>
              </p:cNvPr>
              <p:cNvSpPr/>
              <p:nvPr/>
            </p:nvSpPr>
            <p:spPr>
              <a:xfrm>
                <a:off x="4734379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17">
                <a:extLst>
                  <a:ext uri="{FF2B5EF4-FFF2-40B4-BE49-F238E27FC236}">
                    <a16:creationId xmlns:a16="http://schemas.microsoft.com/office/drawing/2014/main" id="{F5A086D0-6D2B-D0F0-A1D5-BA6DD0CCF674}"/>
                  </a:ext>
                </a:extLst>
              </p:cNvPr>
              <p:cNvSpPr/>
              <p:nvPr/>
            </p:nvSpPr>
            <p:spPr>
              <a:xfrm>
                <a:off x="4876924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18">
                <a:extLst>
                  <a:ext uri="{FF2B5EF4-FFF2-40B4-BE49-F238E27FC236}">
                    <a16:creationId xmlns:a16="http://schemas.microsoft.com/office/drawing/2014/main" id="{5305976B-1922-91A0-67CE-ED393B2BBF81}"/>
                  </a:ext>
                </a:extLst>
              </p:cNvPr>
              <p:cNvSpPr/>
              <p:nvPr/>
            </p:nvSpPr>
            <p:spPr>
              <a:xfrm>
                <a:off x="4734379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19">
                <a:extLst>
                  <a:ext uri="{FF2B5EF4-FFF2-40B4-BE49-F238E27FC236}">
                    <a16:creationId xmlns:a16="http://schemas.microsoft.com/office/drawing/2014/main" id="{CEA78235-C7E5-899D-2906-599B3A82D01C}"/>
                  </a:ext>
                </a:extLst>
              </p:cNvPr>
              <p:cNvSpPr/>
              <p:nvPr/>
            </p:nvSpPr>
            <p:spPr>
              <a:xfrm>
                <a:off x="4878817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20">
                <a:extLst>
                  <a:ext uri="{FF2B5EF4-FFF2-40B4-BE49-F238E27FC236}">
                    <a16:creationId xmlns:a16="http://schemas.microsoft.com/office/drawing/2014/main" id="{267A4AB9-64D4-27DB-584C-0C1AD782F67F}"/>
                  </a:ext>
                </a:extLst>
              </p:cNvPr>
              <p:cNvSpPr/>
              <p:nvPr/>
            </p:nvSpPr>
            <p:spPr>
              <a:xfrm>
                <a:off x="5022305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21">
                <a:extLst>
                  <a:ext uri="{FF2B5EF4-FFF2-40B4-BE49-F238E27FC236}">
                    <a16:creationId xmlns:a16="http://schemas.microsoft.com/office/drawing/2014/main" id="{0EE34D6F-66C4-7222-E1DE-8A395BEA61C5}"/>
                  </a:ext>
                </a:extLst>
              </p:cNvPr>
              <p:cNvSpPr/>
              <p:nvPr/>
            </p:nvSpPr>
            <p:spPr>
              <a:xfrm>
                <a:off x="4590882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9" name="Grupo 16">
              <a:extLst>
                <a:ext uri="{FF2B5EF4-FFF2-40B4-BE49-F238E27FC236}">
                  <a16:creationId xmlns:a16="http://schemas.microsoft.com/office/drawing/2014/main" id="{B6E1A835-B5A8-5222-94B4-AC4BD8A97AC5}"/>
                </a:ext>
              </a:extLst>
            </p:cNvPr>
            <p:cNvGrpSpPr/>
            <p:nvPr/>
          </p:nvGrpSpPr>
          <p:grpSpPr>
            <a:xfrm>
              <a:off x="4011235" y="4582588"/>
              <a:ext cx="537163" cy="552727"/>
              <a:chOff x="4011235" y="4582588"/>
              <a:chExt cx="537163" cy="552727"/>
            </a:xfrm>
          </p:grpSpPr>
          <p:sp>
            <p:nvSpPr>
              <p:cNvPr id="80" name="Freeform 14">
                <a:extLst>
                  <a:ext uri="{FF2B5EF4-FFF2-40B4-BE49-F238E27FC236}">
                    <a16:creationId xmlns:a16="http://schemas.microsoft.com/office/drawing/2014/main" id="{AEBA5F00-2593-BD0F-5115-364F25C28C0E}"/>
                  </a:ext>
                </a:extLst>
              </p:cNvPr>
              <p:cNvSpPr/>
              <p:nvPr/>
            </p:nvSpPr>
            <p:spPr>
              <a:xfrm>
                <a:off x="4441725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15">
                <a:extLst>
                  <a:ext uri="{FF2B5EF4-FFF2-40B4-BE49-F238E27FC236}">
                    <a16:creationId xmlns:a16="http://schemas.microsoft.com/office/drawing/2014/main" id="{1050BCF1-7CB2-E962-C68E-5E40F94D7469}"/>
                  </a:ext>
                </a:extLst>
              </p:cNvPr>
              <p:cNvSpPr/>
              <p:nvPr/>
            </p:nvSpPr>
            <p:spPr>
              <a:xfrm>
                <a:off x="4011235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16">
                <a:extLst>
                  <a:ext uri="{FF2B5EF4-FFF2-40B4-BE49-F238E27FC236}">
                    <a16:creationId xmlns:a16="http://schemas.microsoft.com/office/drawing/2014/main" id="{E8189C31-ABA4-372C-50E2-5183B89EC9BE}"/>
                  </a:ext>
                </a:extLst>
              </p:cNvPr>
              <p:cNvSpPr/>
              <p:nvPr/>
            </p:nvSpPr>
            <p:spPr>
              <a:xfrm>
                <a:off x="4156624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17">
                <a:extLst>
                  <a:ext uri="{FF2B5EF4-FFF2-40B4-BE49-F238E27FC236}">
                    <a16:creationId xmlns:a16="http://schemas.microsoft.com/office/drawing/2014/main" id="{05F19CEF-6842-04C9-34F9-4A07FCEFF3C4}"/>
                  </a:ext>
                </a:extLst>
              </p:cNvPr>
              <p:cNvSpPr/>
              <p:nvPr/>
            </p:nvSpPr>
            <p:spPr>
              <a:xfrm>
                <a:off x="4299170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18">
                <a:extLst>
                  <a:ext uri="{FF2B5EF4-FFF2-40B4-BE49-F238E27FC236}">
                    <a16:creationId xmlns:a16="http://schemas.microsoft.com/office/drawing/2014/main" id="{8B8AF674-5F67-2344-612C-C8E8E3084A72}"/>
                  </a:ext>
                </a:extLst>
              </p:cNvPr>
              <p:cNvSpPr/>
              <p:nvPr/>
            </p:nvSpPr>
            <p:spPr>
              <a:xfrm>
                <a:off x="4156624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19">
                <a:extLst>
                  <a:ext uri="{FF2B5EF4-FFF2-40B4-BE49-F238E27FC236}">
                    <a16:creationId xmlns:a16="http://schemas.microsoft.com/office/drawing/2014/main" id="{1E2DDAF0-24E6-4F51-34A8-72E7DBE52F9E}"/>
                  </a:ext>
                </a:extLst>
              </p:cNvPr>
              <p:cNvSpPr/>
              <p:nvPr/>
            </p:nvSpPr>
            <p:spPr>
              <a:xfrm>
                <a:off x="4301063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20">
                <a:extLst>
                  <a:ext uri="{FF2B5EF4-FFF2-40B4-BE49-F238E27FC236}">
                    <a16:creationId xmlns:a16="http://schemas.microsoft.com/office/drawing/2014/main" id="{29CE042D-3E51-E904-867A-949A82D7D9B0}"/>
                  </a:ext>
                </a:extLst>
              </p:cNvPr>
              <p:cNvSpPr/>
              <p:nvPr/>
            </p:nvSpPr>
            <p:spPr>
              <a:xfrm>
                <a:off x="4444550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21">
                <a:extLst>
                  <a:ext uri="{FF2B5EF4-FFF2-40B4-BE49-F238E27FC236}">
                    <a16:creationId xmlns:a16="http://schemas.microsoft.com/office/drawing/2014/main" id="{B24223EA-DA3E-CB3A-304A-75BEDC94FB88}"/>
                  </a:ext>
                </a:extLst>
              </p:cNvPr>
              <p:cNvSpPr/>
              <p:nvPr/>
            </p:nvSpPr>
            <p:spPr>
              <a:xfrm>
                <a:off x="4013127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8" name="Grupo 17">
              <a:extLst>
                <a:ext uri="{FF2B5EF4-FFF2-40B4-BE49-F238E27FC236}">
                  <a16:creationId xmlns:a16="http://schemas.microsoft.com/office/drawing/2014/main" id="{147C594E-4456-F582-6104-ED68078735C3}"/>
                </a:ext>
              </a:extLst>
            </p:cNvPr>
            <p:cNvGrpSpPr/>
            <p:nvPr/>
          </p:nvGrpSpPr>
          <p:grpSpPr>
            <a:xfrm>
              <a:off x="3446702" y="4589254"/>
              <a:ext cx="537164" cy="552727"/>
              <a:chOff x="3446702" y="4589254"/>
              <a:chExt cx="537164" cy="552727"/>
            </a:xfrm>
          </p:grpSpPr>
          <p:sp>
            <p:nvSpPr>
              <p:cNvPr id="89" name="Freeform 14">
                <a:extLst>
                  <a:ext uri="{FF2B5EF4-FFF2-40B4-BE49-F238E27FC236}">
                    <a16:creationId xmlns:a16="http://schemas.microsoft.com/office/drawing/2014/main" id="{98F0B85F-989C-1410-60E3-67476839FE07}"/>
                  </a:ext>
                </a:extLst>
              </p:cNvPr>
              <p:cNvSpPr/>
              <p:nvPr/>
            </p:nvSpPr>
            <p:spPr>
              <a:xfrm>
                <a:off x="3877184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15">
                <a:extLst>
                  <a:ext uri="{FF2B5EF4-FFF2-40B4-BE49-F238E27FC236}">
                    <a16:creationId xmlns:a16="http://schemas.microsoft.com/office/drawing/2014/main" id="{6E371513-1400-801A-9328-FA9C3B991875}"/>
                  </a:ext>
                </a:extLst>
              </p:cNvPr>
              <p:cNvSpPr/>
              <p:nvPr/>
            </p:nvSpPr>
            <p:spPr>
              <a:xfrm>
                <a:off x="3446702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16">
                <a:extLst>
                  <a:ext uri="{FF2B5EF4-FFF2-40B4-BE49-F238E27FC236}">
                    <a16:creationId xmlns:a16="http://schemas.microsoft.com/office/drawing/2014/main" id="{AEF44D90-53FA-58D9-02EE-195A131611E7}"/>
                  </a:ext>
                </a:extLst>
              </p:cNvPr>
              <p:cNvSpPr/>
              <p:nvPr/>
            </p:nvSpPr>
            <p:spPr>
              <a:xfrm>
                <a:off x="3592083" y="4589254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17">
                <a:extLst>
                  <a:ext uri="{FF2B5EF4-FFF2-40B4-BE49-F238E27FC236}">
                    <a16:creationId xmlns:a16="http://schemas.microsoft.com/office/drawing/2014/main" id="{5BC44D7A-1C94-9BFE-84FC-C45FE5AC18B8}"/>
                  </a:ext>
                </a:extLst>
              </p:cNvPr>
              <p:cNvSpPr/>
              <p:nvPr/>
            </p:nvSpPr>
            <p:spPr>
              <a:xfrm>
                <a:off x="3734629" y="4589254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18">
                <a:extLst>
                  <a:ext uri="{FF2B5EF4-FFF2-40B4-BE49-F238E27FC236}">
                    <a16:creationId xmlns:a16="http://schemas.microsoft.com/office/drawing/2014/main" id="{910096AB-D95D-984E-7280-40F774E63CB8}"/>
                  </a:ext>
                </a:extLst>
              </p:cNvPr>
              <p:cNvSpPr/>
              <p:nvPr/>
            </p:nvSpPr>
            <p:spPr>
              <a:xfrm>
                <a:off x="3592083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19">
                <a:extLst>
                  <a:ext uri="{FF2B5EF4-FFF2-40B4-BE49-F238E27FC236}">
                    <a16:creationId xmlns:a16="http://schemas.microsoft.com/office/drawing/2014/main" id="{8622D77B-57FF-532E-1138-6629BB22C7A9}"/>
                  </a:ext>
                </a:extLst>
              </p:cNvPr>
              <p:cNvSpPr/>
              <p:nvPr/>
            </p:nvSpPr>
            <p:spPr>
              <a:xfrm>
                <a:off x="3736521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20">
                <a:extLst>
                  <a:ext uri="{FF2B5EF4-FFF2-40B4-BE49-F238E27FC236}">
                    <a16:creationId xmlns:a16="http://schemas.microsoft.com/office/drawing/2014/main" id="{711328C8-341D-0A1A-50F9-037FCBAB18A6}"/>
                  </a:ext>
                </a:extLst>
              </p:cNvPr>
              <p:cNvSpPr/>
              <p:nvPr/>
            </p:nvSpPr>
            <p:spPr>
              <a:xfrm>
                <a:off x="3880018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21">
                <a:extLst>
                  <a:ext uri="{FF2B5EF4-FFF2-40B4-BE49-F238E27FC236}">
                    <a16:creationId xmlns:a16="http://schemas.microsoft.com/office/drawing/2014/main" id="{C7A862EA-C649-5EAF-46BA-21D661E3C56B}"/>
                  </a:ext>
                </a:extLst>
              </p:cNvPr>
              <p:cNvSpPr/>
              <p:nvPr/>
            </p:nvSpPr>
            <p:spPr>
              <a:xfrm>
                <a:off x="3448586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7" name="Grupo 18">
              <a:extLst>
                <a:ext uri="{FF2B5EF4-FFF2-40B4-BE49-F238E27FC236}">
                  <a16:creationId xmlns:a16="http://schemas.microsoft.com/office/drawing/2014/main" id="{B54A3A5E-1FD7-693E-CB4F-64F790AB1040}"/>
                </a:ext>
              </a:extLst>
            </p:cNvPr>
            <p:cNvGrpSpPr/>
            <p:nvPr/>
          </p:nvGrpSpPr>
          <p:grpSpPr>
            <a:xfrm>
              <a:off x="2875559" y="4589254"/>
              <a:ext cx="537155" cy="552727"/>
              <a:chOff x="2875559" y="4589254"/>
              <a:chExt cx="537155" cy="552727"/>
            </a:xfrm>
          </p:grpSpPr>
          <p:sp>
            <p:nvSpPr>
              <p:cNvPr id="98" name="Freeform 14">
                <a:extLst>
                  <a:ext uri="{FF2B5EF4-FFF2-40B4-BE49-F238E27FC236}">
                    <a16:creationId xmlns:a16="http://schemas.microsoft.com/office/drawing/2014/main" id="{ADC348C6-C655-5837-49D0-529FCEA17FBC}"/>
                  </a:ext>
                </a:extLst>
              </p:cNvPr>
              <p:cNvSpPr/>
              <p:nvPr/>
            </p:nvSpPr>
            <p:spPr>
              <a:xfrm>
                <a:off x="3306040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15">
                <a:extLst>
                  <a:ext uri="{FF2B5EF4-FFF2-40B4-BE49-F238E27FC236}">
                    <a16:creationId xmlns:a16="http://schemas.microsoft.com/office/drawing/2014/main" id="{3820BB3F-4073-2C74-2606-3D6979471549}"/>
                  </a:ext>
                </a:extLst>
              </p:cNvPr>
              <p:cNvSpPr/>
              <p:nvPr/>
            </p:nvSpPr>
            <p:spPr>
              <a:xfrm>
                <a:off x="2875559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16">
                <a:extLst>
                  <a:ext uri="{FF2B5EF4-FFF2-40B4-BE49-F238E27FC236}">
                    <a16:creationId xmlns:a16="http://schemas.microsoft.com/office/drawing/2014/main" id="{35CEDC64-DC70-26CC-AA57-209662113175}"/>
                  </a:ext>
                </a:extLst>
              </p:cNvPr>
              <p:cNvSpPr/>
              <p:nvPr/>
            </p:nvSpPr>
            <p:spPr>
              <a:xfrm>
                <a:off x="3020939" y="4589254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17">
                <a:extLst>
                  <a:ext uri="{FF2B5EF4-FFF2-40B4-BE49-F238E27FC236}">
                    <a16:creationId xmlns:a16="http://schemas.microsoft.com/office/drawing/2014/main" id="{3A8E8F6B-F09A-5784-0EEA-9AFF386B0CF0}"/>
                  </a:ext>
                </a:extLst>
              </p:cNvPr>
              <p:cNvSpPr/>
              <p:nvPr/>
            </p:nvSpPr>
            <p:spPr>
              <a:xfrm>
                <a:off x="3163485" y="4589254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8">
                <a:extLst>
                  <a:ext uri="{FF2B5EF4-FFF2-40B4-BE49-F238E27FC236}">
                    <a16:creationId xmlns:a16="http://schemas.microsoft.com/office/drawing/2014/main" id="{16DBD639-2E58-2BD7-19AD-3777AC1222CA}"/>
                  </a:ext>
                </a:extLst>
              </p:cNvPr>
              <p:cNvSpPr/>
              <p:nvPr/>
            </p:nvSpPr>
            <p:spPr>
              <a:xfrm>
                <a:off x="3020939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9">
                <a:extLst>
                  <a:ext uri="{FF2B5EF4-FFF2-40B4-BE49-F238E27FC236}">
                    <a16:creationId xmlns:a16="http://schemas.microsoft.com/office/drawing/2014/main" id="{A6A935A2-97CE-FD30-DF69-804746541670}"/>
                  </a:ext>
                </a:extLst>
              </p:cNvPr>
              <p:cNvSpPr/>
              <p:nvPr/>
            </p:nvSpPr>
            <p:spPr>
              <a:xfrm>
                <a:off x="3165378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20">
                <a:extLst>
                  <a:ext uri="{FF2B5EF4-FFF2-40B4-BE49-F238E27FC236}">
                    <a16:creationId xmlns:a16="http://schemas.microsoft.com/office/drawing/2014/main" id="{367750DF-3B44-038A-4CA3-E958B0532CF3}"/>
                  </a:ext>
                </a:extLst>
              </p:cNvPr>
              <p:cNvSpPr/>
              <p:nvPr/>
            </p:nvSpPr>
            <p:spPr>
              <a:xfrm>
                <a:off x="3308866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21">
                <a:extLst>
                  <a:ext uri="{FF2B5EF4-FFF2-40B4-BE49-F238E27FC236}">
                    <a16:creationId xmlns:a16="http://schemas.microsoft.com/office/drawing/2014/main" id="{DB0B0C58-6EF3-F3C5-BDCC-CC6F8BDC5B9C}"/>
                  </a:ext>
                </a:extLst>
              </p:cNvPr>
              <p:cNvSpPr/>
              <p:nvPr/>
            </p:nvSpPr>
            <p:spPr>
              <a:xfrm>
                <a:off x="2877443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6" name="Grupo 19">
              <a:extLst>
                <a:ext uri="{FF2B5EF4-FFF2-40B4-BE49-F238E27FC236}">
                  <a16:creationId xmlns:a16="http://schemas.microsoft.com/office/drawing/2014/main" id="{5ED06EA1-8AEF-21B2-0F97-0A6DC817B7C3}"/>
                </a:ext>
              </a:extLst>
            </p:cNvPr>
            <p:cNvGrpSpPr/>
            <p:nvPr/>
          </p:nvGrpSpPr>
          <p:grpSpPr>
            <a:xfrm>
              <a:off x="2297795" y="4589254"/>
              <a:ext cx="537164" cy="552727"/>
              <a:chOff x="2297795" y="4589254"/>
              <a:chExt cx="537164" cy="552727"/>
            </a:xfrm>
          </p:grpSpPr>
          <p:sp>
            <p:nvSpPr>
              <p:cNvPr id="107" name="Freeform 14">
                <a:extLst>
                  <a:ext uri="{FF2B5EF4-FFF2-40B4-BE49-F238E27FC236}">
                    <a16:creationId xmlns:a16="http://schemas.microsoft.com/office/drawing/2014/main" id="{A8DA6A76-6B60-6204-CE7C-71D53840FA5C}"/>
                  </a:ext>
                </a:extLst>
              </p:cNvPr>
              <p:cNvSpPr/>
              <p:nvPr/>
            </p:nvSpPr>
            <p:spPr>
              <a:xfrm>
                <a:off x="2728286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15">
                <a:extLst>
                  <a:ext uri="{FF2B5EF4-FFF2-40B4-BE49-F238E27FC236}">
                    <a16:creationId xmlns:a16="http://schemas.microsoft.com/office/drawing/2014/main" id="{891187EC-1160-D044-DB94-482E026DA7E0}"/>
                  </a:ext>
                </a:extLst>
              </p:cNvPr>
              <p:cNvSpPr/>
              <p:nvPr/>
            </p:nvSpPr>
            <p:spPr>
              <a:xfrm>
                <a:off x="2297795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16">
                <a:extLst>
                  <a:ext uri="{FF2B5EF4-FFF2-40B4-BE49-F238E27FC236}">
                    <a16:creationId xmlns:a16="http://schemas.microsoft.com/office/drawing/2014/main" id="{D6B6B9F7-CF0A-7A05-DD48-C149A1144F09}"/>
                  </a:ext>
                </a:extLst>
              </p:cNvPr>
              <p:cNvSpPr/>
              <p:nvPr/>
            </p:nvSpPr>
            <p:spPr>
              <a:xfrm>
                <a:off x="2443185" y="4589254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17">
                <a:extLst>
                  <a:ext uri="{FF2B5EF4-FFF2-40B4-BE49-F238E27FC236}">
                    <a16:creationId xmlns:a16="http://schemas.microsoft.com/office/drawing/2014/main" id="{F0D1BD43-F779-CEEC-580A-26059A3DD6C7}"/>
                  </a:ext>
                </a:extLst>
              </p:cNvPr>
              <p:cNvSpPr/>
              <p:nvPr/>
            </p:nvSpPr>
            <p:spPr>
              <a:xfrm>
                <a:off x="2585731" y="4589254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8">
                <a:extLst>
                  <a:ext uri="{FF2B5EF4-FFF2-40B4-BE49-F238E27FC236}">
                    <a16:creationId xmlns:a16="http://schemas.microsoft.com/office/drawing/2014/main" id="{A7D6CE5F-4820-F04F-4673-B5EAA9A8CA33}"/>
                  </a:ext>
                </a:extLst>
              </p:cNvPr>
              <p:cNvSpPr/>
              <p:nvPr/>
            </p:nvSpPr>
            <p:spPr>
              <a:xfrm>
                <a:off x="2443185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9">
                <a:extLst>
                  <a:ext uri="{FF2B5EF4-FFF2-40B4-BE49-F238E27FC236}">
                    <a16:creationId xmlns:a16="http://schemas.microsoft.com/office/drawing/2014/main" id="{2FE8F5BE-F62A-15AD-5930-BDBC7D91B553}"/>
                  </a:ext>
                </a:extLst>
              </p:cNvPr>
              <p:cNvSpPr/>
              <p:nvPr/>
            </p:nvSpPr>
            <p:spPr>
              <a:xfrm>
                <a:off x="2587623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20">
                <a:extLst>
                  <a:ext uri="{FF2B5EF4-FFF2-40B4-BE49-F238E27FC236}">
                    <a16:creationId xmlns:a16="http://schemas.microsoft.com/office/drawing/2014/main" id="{532AD564-34F5-1F4B-29BC-7F89D99ECE98}"/>
                  </a:ext>
                </a:extLst>
              </p:cNvPr>
              <p:cNvSpPr/>
              <p:nvPr/>
            </p:nvSpPr>
            <p:spPr>
              <a:xfrm>
                <a:off x="2731111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21">
                <a:extLst>
                  <a:ext uri="{FF2B5EF4-FFF2-40B4-BE49-F238E27FC236}">
                    <a16:creationId xmlns:a16="http://schemas.microsoft.com/office/drawing/2014/main" id="{3AC8F12C-0343-BC24-8DF4-00CD9E096673}"/>
                  </a:ext>
                </a:extLst>
              </p:cNvPr>
              <p:cNvSpPr/>
              <p:nvPr/>
            </p:nvSpPr>
            <p:spPr>
              <a:xfrm>
                <a:off x="2299688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5" name="Grupo 20">
              <a:extLst>
                <a:ext uri="{FF2B5EF4-FFF2-40B4-BE49-F238E27FC236}">
                  <a16:creationId xmlns:a16="http://schemas.microsoft.com/office/drawing/2014/main" id="{0D828136-949D-36CA-B5B7-82581E5B0AD1}"/>
                </a:ext>
              </a:extLst>
            </p:cNvPr>
            <p:cNvGrpSpPr/>
            <p:nvPr/>
          </p:nvGrpSpPr>
          <p:grpSpPr>
            <a:xfrm>
              <a:off x="1718157" y="4581070"/>
              <a:ext cx="537164" cy="552727"/>
              <a:chOff x="1718157" y="4581070"/>
              <a:chExt cx="537164" cy="552727"/>
            </a:xfrm>
          </p:grpSpPr>
          <p:sp>
            <p:nvSpPr>
              <p:cNvPr id="116" name="Freeform 14">
                <a:extLst>
                  <a:ext uri="{FF2B5EF4-FFF2-40B4-BE49-F238E27FC236}">
                    <a16:creationId xmlns:a16="http://schemas.microsoft.com/office/drawing/2014/main" id="{CF9D1FD9-9EE8-CD56-2176-D1E697074AE3}"/>
                  </a:ext>
                </a:extLst>
              </p:cNvPr>
              <p:cNvSpPr/>
              <p:nvPr/>
            </p:nvSpPr>
            <p:spPr>
              <a:xfrm>
                <a:off x="2148638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15">
                <a:extLst>
                  <a:ext uri="{FF2B5EF4-FFF2-40B4-BE49-F238E27FC236}">
                    <a16:creationId xmlns:a16="http://schemas.microsoft.com/office/drawing/2014/main" id="{EEE016EC-CB0A-C719-6BDF-52FDFA2CD57B}"/>
                  </a:ext>
                </a:extLst>
              </p:cNvPr>
              <p:cNvSpPr/>
              <p:nvPr/>
            </p:nvSpPr>
            <p:spPr>
              <a:xfrm>
                <a:off x="1718157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16">
                <a:extLst>
                  <a:ext uri="{FF2B5EF4-FFF2-40B4-BE49-F238E27FC236}">
                    <a16:creationId xmlns:a16="http://schemas.microsoft.com/office/drawing/2014/main" id="{C7FB5794-7495-F999-EA92-5C6820458CB6}"/>
                  </a:ext>
                </a:extLst>
              </p:cNvPr>
              <p:cNvSpPr/>
              <p:nvPr/>
            </p:nvSpPr>
            <p:spPr>
              <a:xfrm>
                <a:off x="1863538" y="4581070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17">
                <a:extLst>
                  <a:ext uri="{FF2B5EF4-FFF2-40B4-BE49-F238E27FC236}">
                    <a16:creationId xmlns:a16="http://schemas.microsoft.com/office/drawing/2014/main" id="{577244BA-F2D3-D5BB-F4F3-533506048397}"/>
                  </a:ext>
                </a:extLst>
              </p:cNvPr>
              <p:cNvSpPr/>
              <p:nvPr/>
            </p:nvSpPr>
            <p:spPr>
              <a:xfrm>
                <a:off x="2006093" y="4581070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8">
                <a:extLst>
                  <a:ext uri="{FF2B5EF4-FFF2-40B4-BE49-F238E27FC236}">
                    <a16:creationId xmlns:a16="http://schemas.microsoft.com/office/drawing/2014/main" id="{FE73858A-F663-C28F-3213-94F76B9A13E1}"/>
                  </a:ext>
                </a:extLst>
              </p:cNvPr>
              <p:cNvSpPr/>
              <p:nvPr/>
            </p:nvSpPr>
            <p:spPr>
              <a:xfrm>
                <a:off x="1863538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9">
                <a:extLst>
                  <a:ext uri="{FF2B5EF4-FFF2-40B4-BE49-F238E27FC236}">
                    <a16:creationId xmlns:a16="http://schemas.microsoft.com/office/drawing/2014/main" id="{5431294C-E316-1014-2DFC-6125D763369C}"/>
                  </a:ext>
                </a:extLst>
              </p:cNvPr>
              <p:cNvSpPr/>
              <p:nvPr/>
            </p:nvSpPr>
            <p:spPr>
              <a:xfrm>
                <a:off x="2007976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20">
                <a:extLst>
                  <a:ext uri="{FF2B5EF4-FFF2-40B4-BE49-F238E27FC236}">
                    <a16:creationId xmlns:a16="http://schemas.microsoft.com/office/drawing/2014/main" id="{D869789E-7C8D-CC01-DEC2-6CD2781B5D98}"/>
                  </a:ext>
                </a:extLst>
              </p:cNvPr>
              <p:cNvSpPr/>
              <p:nvPr/>
            </p:nvSpPr>
            <p:spPr>
              <a:xfrm>
                <a:off x="2151473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21">
                <a:extLst>
                  <a:ext uri="{FF2B5EF4-FFF2-40B4-BE49-F238E27FC236}">
                    <a16:creationId xmlns:a16="http://schemas.microsoft.com/office/drawing/2014/main" id="{AD05502C-B1D2-DD84-C638-BF9F109C1E01}"/>
                  </a:ext>
                </a:extLst>
              </p:cNvPr>
              <p:cNvSpPr/>
              <p:nvPr/>
            </p:nvSpPr>
            <p:spPr>
              <a:xfrm>
                <a:off x="1720041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4" name="Grupo 21">
              <a:extLst>
                <a:ext uri="{FF2B5EF4-FFF2-40B4-BE49-F238E27FC236}">
                  <a16:creationId xmlns:a16="http://schemas.microsoft.com/office/drawing/2014/main" id="{4F40B112-D6B3-EE98-DDDF-C0D5530CF7C4}"/>
                </a:ext>
              </a:extLst>
            </p:cNvPr>
            <p:cNvGrpSpPr/>
            <p:nvPr/>
          </p:nvGrpSpPr>
          <p:grpSpPr>
            <a:xfrm>
              <a:off x="1147014" y="4581070"/>
              <a:ext cx="537164" cy="552727"/>
              <a:chOff x="1147014" y="4581070"/>
              <a:chExt cx="537164" cy="552727"/>
            </a:xfrm>
          </p:grpSpPr>
          <p:sp>
            <p:nvSpPr>
              <p:cNvPr id="125" name="Freeform 14">
                <a:extLst>
                  <a:ext uri="{FF2B5EF4-FFF2-40B4-BE49-F238E27FC236}">
                    <a16:creationId xmlns:a16="http://schemas.microsoft.com/office/drawing/2014/main" id="{9D96C4FB-B350-DE4B-2104-ADEFE0F58B5C}"/>
                  </a:ext>
                </a:extLst>
              </p:cNvPr>
              <p:cNvSpPr/>
              <p:nvPr/>
            </p:nvSpPr>
            <p:spPr>
              <a:xfrm>
                <a:off x="1577495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15">
                <a:extLst>
                  <a:ext uri="{FF2B5EF4-FFF2-40B4-BE49-F238E27FC236}">
                    <a16:creationId xmlns:a16="http://schemas.microsoft.com/office/drawing/2014/main" id="{891F9A16-395C-461A-516B-9C4323816240}"/>
                  </a:ext>
                </a:extLst>
              </p:cNvPr>
              <p:cNvSpPr/>
              <p:nvPr/>
            </p:nvSpPr>
            <p:spPr>
              <a:xfrm>
                <a:off x="1147014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16">
                <a:extLst>
                  <a:ext uri="{FF2B5EF4-FFF2-40B4-BE49-F238E27FC236}">
                    <a16:creationId xmlns:a16="http://schemas.microsoft.com/office/drawing/2014/main" id="{D765C738-EEAC-290C-3154-54573ECF5A2F}"/>
                  </a:ext>
                </a:extLst>
              </p:cNvPr>
              <p:cNvSpPr/>
              <p:nvPr/>
            </p:nvSpPr>
            <p:spPr>
              <a:xfrm>
                <a:off x="1292394" y="4581070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17">
                <a:extLst>
                  <a:ext uri="{FF2B5EF4-FFF2-40B4-BE49-F238E27FC236}">
                    <a16:creationId xmlns:a16="http://schemas.microsoft.com/office/drawing/2014/main" id="{23E75E63-03E0-817F-0383-EBA81E16BBAE}"/>
                  </a:ext>
                </a:extLst>
              </p:cNvPr>
              <p:cNvSpPr/>
              <p:nvPr/>
            </p:nvSpPr>
            <p:spPr>
              <a:xfrm>
                <a:off x="1434940" y="4581070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8">
                <a:extLst>
                  <a:ext uri="{FF2B5EF4-FFF2-40B4-BE49-F238E27FC236}">
                    <a16:creationId xmlns:a16="http://schemas.microsoft.com/office/drawing/2014/main" id="{17261572-70C1-EE22-4F63-EF08CED1A6FA}"/>
                  </a:ext>
                </a:extLst>
              </p:cNvPr>
              <p:cNvSpPr/>
              <p:nvPr/>
            </p:nvSpPr>
            <p:spPr>
              <a:xfrm>
                <a:off x="1292394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9">
                <a:extLst>
                  <a:ext uri="{FF2B5EF4-FFF2-40B4-BE49-F238E27FC236}">
                    <a16:creationId xmlns:a16="http://schemas.microsoft.com/office/drawing/2014/main" id="{FB705841-9886-15AF-0CCC-18F5675621FA}"/>
                  </a:ext>
                </a:extLst>
              </p:cNvPr>
              <p:cNvSpPr/>
              <p:nvPr/>
            </p:nvSpPr>
            <p:spPr>
              <a:xfrm>
                <a:off x="1436833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20">
                <a:extLst>
                  <a:ext uri="{FF2B5EF4-FFF2-40B4-BE49-F238E27FC236}">
                    <a16:creationId xmlns:a16="http://schemas.microsoft.com/office/drawing/2014/main" id="{7C2C8B91-3374-CFFC-3F9A-78080DB37824}"/>
                  </a:ext>
                </a:extLst>
              </p:cNvPr>
              <p:cNvSpPr/>
              <p:nvPr/>
            </p:nvSpPr>
            <p:spPr>
              <a:xfrm>
                <a:off x="1580330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21">
                <a:extLst>
                  <a:ext uri="{FF2B5EF4-FFF2-40B4-BE49-F238E27FC236}">
                    <a16:creationId xmlns:a16="http://schemas.microsoft.com/office/drawing/2014/main" id="{9C5BB362-953B-54A0-2BE9-45728B62A55E}"/>
                  </a:ext>
                </a:extLst>
              </p:cNvPr>
              <p:cNvSpPr/>
              <p:nvPr/>
            </p:nvSpPr>
            <p:spPr>
              <a:xfrm>
                <a:off x="1148897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3" name="Grupo 22">
              <a:extLst>
                <a:ext uri="{FF2B5EF4-FFF2-40B4-BE49-F238E27FC236}">
                  <a16:creationId xmlns:a16="http://schemas.microsoft.com/office/drawing/2014/main" id="{66031F34-4513-BADF-0CA6-E3185AADCFBF}"/>
                </a:ext>
              </a:extLst>
            </p:cNvPr>
            <p:cNvGrpSpPr/>
            <p:nvPr/>
          </p:nvGrpSpPr>
          <p:grpSpPr>
            <a:xfrm>
              <a:off x="569259" y="4581070"/>
              <a:ext cx="537164" cy="552727"/>
              <a:chOff x="569259" y="4581070"/>
              <a:chExt cx="537164" cy="552727"/>
            </a:xfrm>
          </p:grpSpPr>
          <p:sp>
            <p:nvSpPr>
              <p:cNvPr id="134" name="Freeform 14">
                <a:extLst>
                  <a:ext uri="{FF2B5EF4-FFF2-40B4-BE49-F238E27FC236}">
                    <a16:creationId xmlns:a16="http://schemas.microsoft.com/office/drawing/2014/main" id="{3852959F-B087-D867-862E-A48EDEA8F300}"/>
                  </a:ext>
                </a:extLst>
              </p:cNvPr>
              <p:cNvSpPr/>
              <p:nvPr/>
            </p:nvSpPr>
            <p:spPr>
              <a:xfrm>
                <a:off x="999740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15">
                <a:extLst>
                  <a:ext uri="{FF2B5EF4-FFF2-40B4-BE49-F238E27FC236}">
                    <a16:creationId xmlns:a16="http://schemas.microsoft.com/office/drawing/2014/main" id="{738778D3-55ED-283E-3C34-BD4903052C46}"/>
                  </a:ext>
                </a:extLst>
              </p:cNvPr>
              <p:cNvSpPr/>
              <p:nvPr/>
            </p:nvSpPr>
            <p:spPr>
              <a:xfrm>
                <a:off x="569259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16">
                <a:extLst>
                  <a:ext uri="{FF2B5EF4-FFF2-40B4-BE49-F238E27FC236}">
                    <a16:creationId xmlns:a16="http://schemas.microsoft.com/office/drawing/2014/main" id="{66781EED-67F0-BC88-EF68-0C054E013DD7}"/>
                  </a:ext>
                </a:extLst>
              </p:cNvPr>
              <p:cNvSpPr/>
              <p:nvPr/>
            </p:nvSpPr>
            <p:spPr>
              <a:xfrm>
                <a:off x="714640" y="4581070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17">
                <a:extLst>
                  <a:ext uri="{FF2B5EF4-FFF2-40B4-BE49-F238E27FC236}">
                    <a16:creationId xmlns:a16="http://schemas.microsoft.com/office/drawing/2014/main" id="{D35EAE0F-4873-76A4-CBB6-E3E0979CCD52}"/>
                  </a:ext>
                </a:extLst>
              </p:cNvPr>
              <p:cNvSpPr/>
              <p:nvPr/>
            </p:nvSpPr>
            <p:spPr>
              <a:xfrm>
                <a:off x="857185" y="4581070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8">
                <a:extLst>
                  <a:ext uri="{FF2B5EF4-FFF2-40B4-BE49-F238E27FC236}">
                    <a16:creationId xmlns:a16="http://schemas.microsoft.com/office/drawing/2014/main" id="{F3EF0BDC-9429-EAE7-847E-542BED5E4EC3}"/>
                  </a:ext>
                </a:extLst>
              </p:cNvPr>
              <p:cNvSpPr/>
              <p:nvPr/>
            </p:nvSpPr>
            <p:spPr>
              <a:xfrm>
                <a:off x="714640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9">
                <a:extLst>
                  <a:ext uri="{FF2B5EF4-FFF2-40B4-BE49-F238E27FC236}">
                    <a16:creationId xmlns:a16="http://schemas.microsoft.com/office/drawing/2014/main" id="{EBBDD581-960D-A4E5-8306-49C88EA4731F}"/>
                  </a:ext>
                </a:extLst>
              </p:cNvPr>
              <p:cNvSpPr/>
              <p:nvPr/>
            </p:nvSpPr>
            <p:spPr>
              <a:xfrm>
                <a:off x="859078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20">
                <a:extLst>
                  <a:ext uri="{FF2B5EF4-FFF2-40B4-BE49-F238E27FC236}">
                    <a16:creationId xmlns:a16="http://schemas.microsoft.com/office/drawing/2014/main" id="{DCD83885-6D6C-97C9-A3F2-D1A470478379}"/>
                  </a:ext>
                </a:extLst>
              </p:cNvPr>
              <p:cNvSpPr/>
              <p:nvPr/>
            </p:nvSpPr>
            <p:spPr>
              <a:xfrm>
                <a:off x="1002575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21">
                <a:extLst>
                  <a:ext uri="{FF2B5EF4-FFF2-40B4-BE49-F238E27FC236}">
                    <a16:creationId xmlns:a16="http://schemas.microsoft.com/office/drawing/2014/main" id="{D31B4404-8B67-A953-3DFB-483709DC2B7E}"/>
                  </a:ext>
                </a:extLst>
              </p:cNvPr>
              <p:cNvSpPr/>
              <p:nvPr/>
            </p:nvSpPr>
            <p:spPr>
              <a:xfrm>
                <a:off x="571143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2" name="Grupo 23">
              <a:extLst>
                <a:ext uri="{FF2B5EF4-FFF2-40B4-BE49-F238E27FC236}">
                  <a16:creationId xmlns:a16="http://schemas.microsoft.com/office/drawing/2014/main" id="{767E8EB7-95BA-29C4-0FB0-68D5AF0F180F}"/>
                </a:ext>
              </a:extLst>
            </p:cNvPr>
            <p:cNvGrpSpPr/>
            <p:nvPr/>
          </p:nvGrpSpPr>
          <p:grpSpPr>
            <a:xfrm>
              <a:off x="0" y="4581070"/>
              <a:ext cx="537163" cy="552727"/>
              <a:chOff x="0" y="4581070"/>
              <a:chExt cx="537163" cy="552727"/>
            </a:xfrm>
          </p:grpSpPr>
          <p:sp>
            <p:nvSpPr>
              <p:cNvPr id="143" name="Freeform 14">
                <a:extLst>
                  <a:ext uri="{FF2B5EF4-FFF2-40B4-BE49-F238E27FC236}">
                    <a16:creationId xmlns:a16="http://schemas.microsoft.com/office/drawing/2014/main" id="{630BE35D-7A56-18F5-3496-724AD3D76ECE}"/>
                  </a:ext>
                </a:extLst>
              </p:cNvPr>
              <p:cNvSpPr/>
              <p:nvPr/>
            </p:nvSpPr>
            <p:spPr>
              <a:xfrm>
                <a:off x="430481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15">
                <a:extLst>
                  <a:ext uri="{FF2B5EF4-FFF2-40B4-BE49-F238E27FC236}">
                    <a16:creationId xmlns:a16="http://schemas.microsoft.com/office/drawing/2014/main" id="{1F8A1541-1944-00A9-5168-898B1C8BA188}"/>
                  </a:ext>
                </a:extLst>
              </p:cNvPr>
              <p:cNvSpPr/>
              <p:nvPr/>
            </p:nvSpPr>
            <p:spPr>
              <a:xfrm>
                <a:off x="0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16">
                <a:extLst>
                  <a:ext uri="{FF2B5EF4-FFF2-40B4-BE49-F238E27FC236}">
                    <a16:creationId xmlns:a16="http://schemas.microsoft.com/office/drawing/2014/main" id="{CDA79387-C1FF-FACF-08C5-D14A092EF084}"/>
                  </a:ext>
                </a:extLst>
              </p:cNvPr>
              <p:cNvSpPr/>
              <p:nvPr/>
            </p:nvSpPr>
            <p:spPr>
              <a:xfrm>
                <a:off x="145380" y="4581070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17">
                <a:extLst>
                  <a:ext uri="{FF2B5EF4-FFF2-40B4-BE49-F238E27FC236}">
                    <a16:creationId xmlns:a16="http://schemas.microsoft.com/office/drawing/2014/main" id="{817589D7-3797-9C4A-0418-AF14795B6CB8}"/>
                  </a:ext>
                </a:extLst>
              </p:cNvPr>
              <p:cNvSpPr/>
              <p:nvPr/>
            </p:nvSpPr>
            <p:spPr>
              <a:xfrm>
                <a:off x="287935" y="4581070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8">
                <a:extLst>
                  <a:ext uri="{FF2B5EF4-FFF2-40B4-BE49-F238E27FC236}">
                    <a16:creationId xmlns:a16="http://schemas.microsoft.com/office/drawing/2014/main" id="{A641DC5D-43D3-60A5-4B09-80A515E5DEB3}"/>
                  </a:ext>
                </a:extLst>
              </p:cNvPr>
              <p:cNvSpPr/>
              <p:nvPr/>
            </p:nvSpPr>
            <p:spPr>
              <a:xfrm>
                <a:off x="145380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9">
                <a:extLst>
                  <a:ext uri="{FF2B5EF4-FFF2-40B4-BE49-F238E27FC236}">
                    <a16:creationId xmlns:a16="http://schemas.microsoft.com/office/drawing/2014/main" id="{C54CBEFA-1504-152D-30FB-29BA9D920CE6}"/>
                  </a:ext>
                </a:extLst>
              </p:cNvPr>
              <p:cNvSpPr/>
              <p:nvPr/>
            </p:nvSpPr>
            <p:spPr>
              <a:xfrm>
                <a:off x="289819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20">
                <a:extLst>
                  <a:ext uri="{FF2B5EF4-FFF2-40B4-BE49-F238E27FC236}">
                    <a16:creationId xmlns:a16="http://schemas.microsoft.com/office/drawing/2014/main" id="{9D9FD337-72B0-E3E5-AB1E-6232ACF41A84}"/>
                  </a:ext>
                </a:extLst>
              </p:cNvPr>
              <p:cNvSpPr/>
              <p:nvPr/>
            </p:nvSpPr>
            <p:spPr>
              <a:xfrm>
                <a:off x="433315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21">
                <a:extLst>
                  <a:ext uri="{FF2B5EF4-FFF2-40B4-BE49-F238E27FC236}">
                    <a16:creationId xmlns:a16="http://schemas.microsoft.com/office/drawing/2014/main" id="{85756FF4-BE22-CCFD-A342-15394C006F6E}"/>
                  </a:ext>
                </a:extLst>
              </p:cNvPr>
              <p:cNvSpPr/>
              <p:nvPr/>
            </p:nvSpPr>
            <p:spPr>
              <a:xfrm>
                <a:off x="1883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0;p7">
            <a:extLst>
              <a:ext uri="{FF2B5EF4-FFF2-40B4-BE49-F238E27FC236}">
                <a16:creationId xmlns:a16="http://schemas.microsoft.com/office/drawing/2014/main" id="{B0F76EB4-9A5C-22F9-65DF-B93DF3E83369}"/>
              </a:ext>
            </a:extLst>
          </p:cNvPr>
          <p:cNvSpPr/>
          <p:nvPr/>
        </p:nvSpPr>
        <p:spPr>
          <a:xfrm>
            <a:off x="0" y="3492495"/>
            <a:ext cx="9144000" cy="1651004"/>
          </a:xfrm>
          <a:prstGeom prst="rect">
            <a:avLst/>
          </a:prstGeom>
          <a:solidFill>
            <a:srgbClr val="FABD4E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3" name="Google Shape;541;p50">
            <a:extLst>
              <a:ext uri="{FF2B5EF4-FFF2-40B4-BE49-F238E27FC236}">
                <a16:creationId xmlns:a16="http://schemas.microsoft.com/office/drawing/2014/main" id="{5930191C-27F5-2399-870A-65C2ABF4C76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sz="3600" dirty="0">
                <a:solidFill>
                  <a:srgbClr val="004249"/>
                </a:solidFill>
                <a:cs typeface="B Nazanin" panose="00000700000000000000" pitchFamily="2" charset="-78"/>
              </a:rPr>
              <a:t>اینها درصدها هستند</a:t>
            </a:r>
            <a:endParaRPr lang="en-US" sz="3600" dirty="0">
              <a:solidFill>
                <a:srgbClr val="004249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542;p50">
            <a:extLst>
              <a:ext uri="{FF2B5EF4-FFF2-40B4-BE49-F238E27FC236}">
                <a16:creationId xmlns:a16="http://schemas.microsoft.com/office/drawing/2014/main" id="{7DDFAFAE-99AF-40D7-943F-2F5B4E515099}"/>
              </a:ext>
            </a:extLst>
          </p:cNvPr>
          <p:cNvSpPr/>
          <p:nvPr/>
        </p:nvSpPr>
        <p:spPr>
          <a:xfrm>
            <a:off x="4198046" y="964298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EDD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543;p50">
            <a:extLst>
              <a:ext uri="{FF2B5EF4-FFF2-40B4-BE49-F238E27FC236}">
                <a16:creationId xmlns:a16="http://schemas.microsoft.com/office/drawing/2014/main" id="{4DD64C3D-47E7-D900-5C05-A7CB3FBA0E5D}"/>
              </a:ext>
            </a:extLst>
          </p:cNvPr>
          <p:cNvSpPr/>
          <p:nvPr/>
        </p:nvSpPr>
        <p:spPr>
          <a:xfrm>
            <a:off x="1540599" y="2851099"/>
            <a:ext cx="1003800" cy="904204"/>
          </a:xfrm>
          <a:prstGeom prst="rect">
            <a:avLst/>
          </a:prstGeom>
          <a:solidFill>
            <a:srgbClr val="004249"/>
          </a:solidFill>
          <a:ln w="57150" cap="flat">
            <a:solidFill>
              <a:srgbClr val="FFFFFF"/>
            </a:solidFill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561;p50">
            <a:extLst>
              <a:ext uri="{FF2B5EF4-FFF2-40B4-BE49-F238E27FC236}">
                <a16:creationId xmlns:a16="http://schemas.microsoft.com/office/drawing/2014/main" id="{CBA1A476-114D-CB77-CED4-36A49452F46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41234" y="3837846"/>
            <a:ext cx="2172765" cy="6662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Google Shape;562;p50">
            <a:extLst>
              <a:ext uri="{FF2B5EF4-FFF2-40B4-BE49-F238E27FC236}">
                <a16:creationId xmlns:a16="http://schemas.microsoft.com/office/drawing/2014/main" id="{A5BD289B-535F-9413-37B5-DC82C6406F90}"/>
              </a:ext>
            </a:extLst>
          </p:cNvPr>
          <p:cNvSpPr/>
          <p:nvPr/>
        </p:nvSpPr>
        <p:spPr>
          <a:xfrm>
            <a:off x="4070104" y="2851099"/>
            <a:ext cx="1003800" cy="904204"/>
          </a:xfrm>
          <a:prstGeom prst="rect">
            <a:avLst/>
          </a:prstGeom>
          <a:solidFill>
            <a:srgbClr val="004249"/>
          </a:solidFill>
          <a:ln w="57150" cap="flat">
            <a:solidFill>
              <a:srgbClr val="FFFFFF"/>
            </a:solidFill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563;p50">
            <a:extLst>
              <a:ext uri="{FF2B5EF4-FFF2-40B4-BE49-F238E27FC236}">
                <a16:creationId xmlns:a16="http://schemas.microsoft.com/office/drawing/2014/main" id="{F3BE4301-B0E2-0B80-CA20-9114CE20F90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67303" y="2970053"/>
            <a:ext cx="1550401" cy="666295"/>
          </a:xfrm>
        </p:spPr>
        <p:txBody>
          <a:bodyPr anchor="b" anchorCtr="1"/>
          <a:lstStyle/>
          <a:p>
            <a:pPr lvl="0" algn="ctr" rtl="1"/>
            <a:r>
              <a:rPr lang="en-US" sz="3000">
                <a:solidFill>
                  <a:srgbClr val="FAC86A"/>
                </a:solidFill>
                <a:cs typeface="B Nazanin" panose="00000700000000000000" pitchFamily="2" charset="-78"/>
              </a:rPr>
              <a:t>20%</a:t>
            </a:r>
          </a:p>
        </p:txBody>
      </p:sp>
      <p:sp>
        <p:nvSpPr>
          <p:cNvPr id="9" name="Google Shape;564;p50">
            <a:extLst>
              <a:ext uri="{FF2B5EF4-FFF2-40B4-BE49-F238E27FC236}">
                <a16:creationId xmlns:a16="http://schemas.microsoft.com/office/drawing/2014/main" id="{7C122DE0-960B-2D22-4018-C1F37A26F45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270739" y="3837846"/>
            <a:ext cx="2172766" cy="6662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" name="Google Shape;565;p50">
            <a:extLst>
              <a:ext uri="{FF2B5EF4-FFF2-40B4-BE49-F238E27FC236}">
                <a16:creationId xmlns:a16="http://schemas.microsoft.com/office/drawing/2014/main" id="{DA79BF51-416D-E3CD-8937-BACCE9EE092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96799" y="2970053"/>
            <a:ext cx="1550401" cy="666295"/>
          </a:xfrm>
        </p:spPr>
        <p:txBody>
          <a:bodyPr anchor="b" anchorCtr="1"/>
          <a:lstStyle/>
          <a:p>
            <a:pPr lvl="0" algn="ctr" rtl="1"/>
            <a:r>
              <a:rPr lang="en-US" sz="3000">
                <a:solidFill>
                  <a:srgbClr val="FAC86A"/>
                </a:solidFill>
                <a:cs typeface="B Nazanin" panose="00000700000000000000" pitchFamily="2" charset="-78"/>
              </a:rPr>
              <a:t>30%</a:t>
            </a:r>
          </a:p>
        </p:txBody>
      </p:sp>
      <p:sp>
        <p:nvSpPr>
          <p:cNvPr id="11" name="Google Shape;566;p50">
            <a:extLst>
              <a:ext uri="{FF2B5EF4-FFF2-40B4-BE49-F238E27FC236}">
                <a16:creationId xmlns:a16="http://schemas.microsoft.com/office/drawing/2014/main" id="{A784A227-5949-59D4-B177-AB3FC1440FB7}"/>
              </a:ext>
            </a:extLst>
          </p:cNvPr>
          <p:cNvSpPr/>
          <p:nvPr/>
        </p:nvSpPr>
        <p:spPr>
          <a:xfrm>
            <a:off x="6695904" y="2851099"/>
            <a:ext cx="1003800" cy="904204"/>
          </a:xfrm>
          <a:prstGeom prst="rect">
            <a:avLst/>
          </a:prstGeom>
          <a:solidFill>
            <a:srgbClr val="004249"/>
          </a:solidFill>
          <a:ln w="57150" cap="flat">
            <a:solidFill>
              <a:srgbClr val="FFFFFF"/>
            </a:solidFill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Google Shape;567;p50">
            <a:extLst>
              <a:ext uri="{FF2B5EF4-FFF2-40B4-BE49-F238E27FC236}">
                <a16:creationId xmlns:a16="http://schemas.microsoft.com/office/drawing/2014/main" id="{E03E7630-8FEA-8200-FA02-5919E59B5B8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791201" y="3837846"/>
            <a:ext cx="2278104" cy="6662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3" name="Google Shape;568;p50">
            <a:extLst>
              <a:ext uri="{FF2B5EF4-FFF2-40B4-BE49-F238E27FC236}">
                <a16:creationId xmlns:a16="http://schemas.microsoft.com/office/drawing/2014/main" id="{279FC77C-A97D-B362-F2F9-175B97DB661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22599" y="2970053"/>
            <a:ext cx="1550401" cy="666295"/>
          </a:xfrm>
        </p:spPr>
        <p:txBody>
          <a:bodyPr anchor="b" anchorCtr="1"/>
          <a:lstStyle/>
          <a:p>
            <a:pPr lvl="0" algn="ctr" rtl="1"/>
            <a:r>
              <a:rPr lang="en-US" sz="3000">
                <a:solidFill>
                  <a:srgbClr val="FAC86A"/>
                </a:solidFill>
                <a:cs typeface="B Nazanin" panose="00000700000000000000" pitchFamily="2" charset="-78"/>
              </a:rPr>
              <a:t>50%</a:t>
            </a:r>
          </a:p>
        </p:txBody>
      </p:sp>
      <p:grpSp>
        <p:nvGrpSpPr>
          <p:cNvPr id="14" name="Grupo 1">
            <a:extLst>
              <a:ext uri="{FF2B5EF4-FFF2-40B4-BE49-F238E27FC236}">
                <a16:creationId xmlns:a16="http://schemas.microsoft.com/office/drawing/2014/main" id="{8144EBF7-9C09-8B40-AAA2-DE4FDC1F2E81}"/>
              </a:ext>
            </a:extLst>
          </p:cNvPr>
          <p:cNvGrpSpPr/>
          <p:nvPr/>
        </p:nvGrpSpPr>
        <p:grpSpPr>
          <a:xfrm>
            <a:off x="6696078" y="1914525"/>
            <a:ext cx="928692" cy="595310"/>
            <a:chOff x="6696078" y="1914525"/>
            <a:chExt cx="928692" cy="595310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3FCF44D1-DEE1-5EA9-F6B0-839FFACB8E08}"/>
                </a:ext>
              </a:extLst>
            </p:cNvPr>
            <p:cNvSpPr/>
            <p:nvPr/>
          </p:nvSpPr>
          <p:spPr>
            <a:xfrm>
              <a:off x="6696078" y="1914525"/>
              <a:ext cx="928692" cy="5953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4"/>
                <a:gd name="f7" fmla="val 155"/>
                <a:gd name="f8" fmla="val 98"/>
                <a:gd name="f9" fmla="val 38"/>
                <a:gd name="f10" fmla="val 68"/>
                <a:gd name="f11" fmla="val 7"/>
                <a:gd name="f12" fmla="val 35"/>
                <a:gd name="f13" fmla="val 33"/>
                <a:gd name="f14" fmla="val 6"/>
                <a:gd name="f15" fmla="val 31"/>
                <a:gd name="f16" fmla="val 4"/>
                <a:gd name="f17" fmla="val 3"/>
                <a:gd name="f18" fmla="val 30"/>
                <a:gd name="f19" fmla="val 24"/>
                <a:gd name="f20" fmla="val 17"/>
                <a:gd name="f21" fmla="val 10"/>
                <a:gd name="f22" fmla="val 2"/>
                <a:gd name="f23" fmla="val 9"/>
                <a:gd name="f24" fmla="val 1"/>
                <a:gd name="f25" fmla="val 11"/>
                <a:gd name="f26" fmla="val 20"/>
                <a:gd name="f27" fmla="val 84"/>
                <a:gd name="f28" fmla="val 149"/>
                <a:gd name="f29" fmla="val 213"/>
                <a:gd name="f30" fmla="val 221"/>
                <a:gd name="f31" fmla="val 224"/>
                <a:gd name="f32" fmla="val 225"/>
                <a:gd name="f33" fmla="val 51"/>
                <a:gd name="f34" fmla="val 57"/>
                <a:gd name="f35" fmla="val 61"/>
                <a:gd name="f36" fmla="val 215"/>
                <a:gd name="f37" fmla="val 63"/>
                <a:gd name="f38" fmla="val 220"/>
                <a:gd name="f39" fmla="val 77"/>
                <a:gd name="f40" fmla="val 91"/>
                <a:gd name="f41" fmla="val 229"/>
                <a:gd name="f42" fmla="val 105"/>
                <a:gd name="f43" fmla="val 233"/>
                <a:gd name="f44" fmla="val 116"/>
                <a:gd name="f45" fmla="val 237"/>
                <a:gd name="f46" fmla="val 128"/>
                <a:gd name="f47" fmla="val 241"/>
                <a:gd name="f48" fmla="val 139"/>
                <a:gd name="f49" fmla="val 240"/>
                <a:gd name="f50" fmla="val 230"/>
                <a:gd name="f51" fmla="val 214"/>
                <a:gd name="f52" fmla="val 198"/>
                <a:gd name="f53" fmla="val 183"/>
                <a:gd name="f54" fmla="val 175"/>
                <a:gd name="f55" fmla="val 172"/>
                <a:gd name="f56" fmla="val 153"/>
                <a:gd name="f57" fmla="val 170"/>
                <a:gd name="f58" fmla="val 146"/>
                <a:gd name="f59" fmla="val 166"/>
                <a:gd name="f60" fmla="val 132"/>
                <a:gd name="f61" fmla="val 161"/>
                <a:gd name="f62" fmla="val 118"/>
                <a:gd name="f63" fmla="val 157"/>
                <a:gd name="f64" fmla="val 103"/>
                <a:gd name="f65" fmla="val 135"/>
                <a:gd name="f66" fmla="val 124"/>
                <a:gd name="f67" fmla="val 112"/>
                <a:gd name="f68" fmla="val 109"/>
                <a:gd name="f69" fmla="val 101"/>
                <a:gd name="f70" fmla="val 106"/>
                <a:gd name="f71" fmla="val 90"/>
                <a:gd name="f72" fmla="val 75"/>
                <a:gd name="f73" fmla="val 60"/>
                <a:gd name="f74" fmla="val 99"/>
                <a:gd name="f75" fmla="val 44"/>
                <a:gd name="f76" fmla="val 43"/>
                <a:gd name="f77" fmla="val 41"/>
                <a:gd name="f78" fmla="val 39"/>
                <a:gd name="f79" fmla="val 108"/>
                <a:gd name="f80" fmla="val 67"/>
                <a:gd name="f81" fmla="val 110"/>
                <a:gd name="f82" fmla="val 76"/>
                <a:gd name="f83" fmla="val 115"/>
                <a:gd name="f84" fmla="val 93"/>
                <a:gd name="f85" fmla="val 95"/>
                <a:gd name="f86" fmla="val 119"/>
                <a:gd name="f87" fmla="val 131"/>
                <a:gd name="f88" fmla="val 142"/>
                <a:gd name="f89" fmla="val 154"/>
                <a:gd name="f90" fmla="val 151"/>
                <a:gd name="f91" fmla="val 86"/>
                <a:gd name="f92" fmla="val 78"/>
                <a:gd name="f93" fmla="val 69"/>
                <a:gd name="f94" fmla="val 144"/>
                <a:gd name="f95" fmla="val 143"/>
                <a:gd name="f96" fmla="val 120"/>
                <a:gd name="f97" fmla="val 211"/>
                <a:gd name="f98" fmla="val 208"/>
                <a:gd name="f99" fmla="val 23"/>
                <a:gd name="f100" fmla="val 204"/>
                <a:gd name="f101" fmla="val 15"/>
                <a:gd name="f102" fmla="val 201"/>
                <a:gd name="f103" fmla="val 200"/>
                <a:gd name="f104" fmla="val 197"/>
                <a:gd name="f105" fmla="val 5"/>
                <a:gd name="f106" fmla="val 195"/>
                <a:gd name="f107" fmla="val 194"/>
                <a:gd name="f108" fmla="val 18"/>
                <a:gd name="f109" fmla="val 26"/>
                <a:gd name="f110" fmla="val 34"/>
                <a:gd name="f111" fmla="val 207"/>
                <a:gd name="f112" fmla="val 210"/>
                <a:gd name="f113" fmla="val 158"/>
                <a:gd name="f114" fmla="val 8"/>
                <a:gd name="f115" fmla="val 12"/>
                <a:gd name="f116" fmla="val 159"/>
                <a:gd name="f117" fmla="val 25"/>
                <a:gd name="f118" fmla="val 162"/>
                <a:gd name="f119" fmla="val 163"/>
                <a:gd name="f120" fmla="val 168"/>
                <a:gd name="f121" fmla="val 169"/>
                <a:gd name="f122" fmla="val 29"/>
                <a:gd name="f123" fmla="val 167"/>
                <a:gd name="f124" fmla="val 22"/>
                <a:gd name="f125" fmla="val 164"/>
                <a:gd name="f126" fmla="val 16"/>
                <a:gd name="f127" fmla="val 191"/>
                <a:gd name="f128" fmla="val 187"/>
                <a:gd name="f129" fmla="val 184"/>
                <a:gd name="f130" fmla="val 177"/>
                <a:gd name="f131" fmla="val 176"/>
                <a:gd name="f132" fmla="val 174"/>
                <a:gd name="f133" fmla="val 188"/>
                <a:gd name="f134" fmla="val 189"/>
                <a:gd name="f135" fmla="val 190"/>
                <a:gd name="f136" fmla="+- 0 0 -90"/>
                <a:gd name="f137" fmla="*/ f3 1 244"/>
                <a:gd name="f138" fmla="*/ f4 1 155"/>
                <a:gd name="f139" fmla="val f5"/>
                <a:gd name="f140" fmla="val f6"/>
                <a:gd name="f141" fmla="val f7"/>
                <a:gd name="f142" fmla="*/ f136 f0 1"/>
                <a:gd name="f143" fmla="+- f141 0 f139"/>
                <a:gd name="f144" fmla="+- f140 0 f139"/>
                <a:gd name="f145" fmla="*/ f142 1 f2"/>
                <a:gd name="f146" fmla="*/ f144 1 244"/>
                <a:gd name="f147" fmla="*/ f143 1 155"/>
                <a:gd name="f148" fmla="*/ 98 f144 1"/>
                <a:gd name="f149" fmla="*/ 38 f143 1"/>
                <a:gd name="f150" fmla="*/ 7 f144 1"/>
                <a:gd name="f151" fmla="*/ 6 f144 1"/>
                <a:gd name="f152" fmla="*/ 31 f143 1"/>
                <a:gd name="f153" fmla="*/ 0 f144 1"/>
                <a:gd name="f154" fmla="*/ 30 f143 1"/>
                <a:gd name="f155" fmla="*/ 10 f143 1"/>
                <a:gd name="f156" fmla="*/ 20 f144 1"/>
                <a:gd name="f157" fmla="*/ 0 f143 1"/>
                <a:gd name="f158" fmla="*/ 213 f144 1"/>
                <a:gd name="f159" fmla="*/ 225 f144 1"/>
                <a:gd name="f160" fmla="*/ 11 f143 1"/>
                <a:gd name="f161" fmla="*/ 51 f143 1"/>
                <a:gd name="f162" fmla="*/ 215 f144 1"/>
                <a:gd name="f163" fmla="*/ 63 f143 1"/>
                <a:gd name="f164" fmla="*/ 229 f144 1"/>
                <a:gd name="f165" fmla="*/ 105 f143 1"/>
                <a:gd name="f166" fmla="*/ 241 f144 1"/>
                <a:gd name="f167" fmla="*/ 139 f143 1"/>
                <a:gd name="f168" fmla="*/ 230 f144 1"/>
                <a:gd name="f169" fmla="*/ 155 f143 1"/>
                <a:gd name="f170" fmla="*/ 183 f144 1"/>
                <a:gd name="f171" fmla="*/ 170 f144 1"/>
                <a:gd name="f172" fmla="*/ 146 f143 1"/>
                <a:gd name="f173" fmla="*/ 157 f144 1"/>
                <a:gd name="f174" fmla="*/ 103 f143 1"/>
                <a:gd name="f175" fmla="*/ 124 f144 1"/>
                <a:gd name="f176" fmla="*/ 106 f144 1"/>
                <a:gd name="f177" fmla="*/ 90 f143 1"/>
                <a:gd name="f178" fmla="*/ 99 f144 1"/>
                <a:gd name="f179" fmla="*/ 44 f143 1"/>
                <a:gd name="f180" fmla="*/ 39 f143 1"/>
                <a:gd name="f181" fmla="*/ 108 f144 1"/>
                <a:gd name="f182" fmla="*/ 67 f143 1"/>
                <a:gd name="f183" fmla="*/ 115 f144 1"/>
                <a:gd name="f184" fmla="*/ 91 f143 1"/>
                <a:gd name="f185" fmla="*/ 119 f144 1"/>
                <a:gd name="f186" fmla="*/ 95 f143 1"/>
                <a:gd name="f187" fmla="*/ 154 f144 1"/>
                <a:gd name="f188" fmla="*/ 146 f144 1"/>
                <a:gd name="f189" fmla="*/ 69 f143 1"/>
                <a:gd name="f190" fmla="*/ 143 f144 1"/>
                <a:gd name="f191" fmla="*/ 211 f144 1"/>
                <a:gd name="f192" fmla="*/ 201 f144 1"/>
                <a:gd name="f193" fmla="*/ 7 f143 1"/>
                <a:gd name="f194" fmla="*/ 197 f144 1"/>
                <a:gd name="f195" fmla="*/ 6 f143 1"/>
                <a:gd name="f196" fmla="*/ 194 f144 1"/>
                <a:gd name="f197" fmla="*/ 204 f144 1"/>
                <a:gd name="f198" fmla="*/ 33 f143 1"/>
                <a:gd name="f199" fmla="*/ 208 f144 1"/>
                <a:gd name="f200" fmla="*/ 35 f143 1"/>
                <a:gd name="f201" fmla="*/ 158 f144 1"/>
                <a:gd name="f202" fmla="*/ 5 f143 1"/>
                <a:gd name="f203" fmla="*/ 12 f143 1"/>
                <a:gd name="f204" fmla="*/ 162 f144 1"/>
                <a:gd name="f205" fmla="*/ 168 f144 1"/>
                <a:gd name="f206" fmla="*/ 169 f144 1"/>
                <a:gd name="f207" fmla="*/ 29 f143 1"/>
                <a:gd name="f208" fmla="*/ 161 f144 1"/>
                <a:gd name="f209" fmla="*/ 9 f143 1"/>
                <a:gd name="f210" fmla="*/ 191 f144 1"/>
                <a:gd name="f211" fmla="*/ 180 f144 1"/>
                <a:gd name="f212" fmla="*/ 176 f144 1"/>
                <a:gd name="f213" fmla="*/ 174 f144 1"/>
                <a:gd name="f214" fmla="*/ 184 f144 1"/>
                <a:gd name="f215" fmla="*/ 34 f143 1"/>
                <a:gd name="f216" fmla="*/ 188 f144 1"/>
                <a:gd name="f217" fmla="+- f145 0 f1"/>
                <a:gd name="f218" fmla="*/ f148 1 244"/>
                <a:gd name="f219" fmla="*/ f149 1 155"/>
                <a:gd name="f220" fmla="*/ f150 1 244"/>
                <a:gd name="f221" fmla="*/ f151 1 244"/>
                <a:gd name="f222" fmla="*/ f152 1 155"/>
                <a:gd name="f223" fmla="*/ f153 1 244"/>
                <a:gd name="f224" fmla="*/ f154 1 155"/>
                <a:gd name="f225" fmla="*/ f155 1 155"/>
                <a:gd name="f226" fmla="*/ f156 1 244"/>
                <a:gd name="f227" fmla="*/ f157 1 155"/>
                <a:gd name="f228" fmla="*/ f158 1 244"/>
                <a:gd name="f229" fmla="*/ f159 1 244"/>
                <a:gd name="f230" fmla="*/ f160 1 155"/>
                <a:gd name="f231" fmla="*/ f161 1 155"/>
                <a:gd name="f232" fmla="*/ f162 1 244"/>
                <a:gd name="f233" fmla="*/ f163 1 155"/>
                <a:gd name="f234" fmla="*/ f164 1 244"/>
                <a:gd name="f235" fmla="*/ f165 1 155"/>
                <a:gd name="f236" fmla="*/ f166 1 244"/>
                <a:gd name="f237" fmla="*/ f167 1 155"/>
                <a:gd name="f238" fmla="*/ f168 1 244"/>
                <a:gd name="f239" fmla="*/ f169 1 155"/>
                <a:gd name="f240" fmla="*/ f170 1 244"/>
                <a:gd name="f241" fmla="*/ f171 1 244"/>
                <a:gd name="f242" fmla="*/ f172 1 155"/>
                <a:gd name="f243" fmla="*/ f173 1 244"/>
                <a:gd name="f244" fmla="*/ f174 1 155"/>
                <a:gd name="f245" fmla="*/ f175 1 244"/>
                <a:gd name="f246" fmla="*/ f176 1 244"/>
                <a:gd name="f247" fmla="*/ f177 1 155"/>
                <a:gd name="f248" fmla="*/ f178 1 244"/>
                <a:gd name="f249" fmla="*/ f179 1 155"/>
                <a:gd name="f250" fmla="*/ f180 1 155"/>
                <a:gd name="f251" fmla="*/ f181 1 244"/>
                <a:gd name="f252" fmla="*/ f182 1 155"/>
                <a:gd name="f253" fmla="*/ f183 1 244"/>
                <a:gd name="f254" fmla="*/ f184 1 155"/>
                <a:gd name="f255" fmla="*/ f185 1 244"/>
                <a:gd name="f256" fmla="*/ f186 1 155"/>
                <a:gd name="f257" fmla="*/ f187 1 244"/>
                <a:gd name="f258" fmla="*/ f188 1 244"/>
                <a:gd name="f259" fmla="*/ f189 1 155"/>
                <a:gd name="f260" fmla="*/ f190 1 244"/>
                <a:gd name="f261" fmla="*/ f191 1 244"/>
                <a:gd name="f262" fmla="*/ f192 1 244"/>
                <a:gd name="f263" fmla="*/ f193 1 155"/>
                <a:gd name="f264" fmla="*/ f194 1 244"/>
                <a:gd name="f265" fmla="*/ f195 1 155"/>
                <a:gd name="f266" fmla="*/ f196 1 244"/>
                <a:gd name="f267" fmla="*/ f197 1 244"/>
                <a:gd name="f268" fmla="*/ f198 1 155"/>
                <a:gd name="f269" fmla="*/ f199 1 244"/>
                <a:gd name="f270" fmla="*/ f200 1 155"/>
                <a:gd name="f271" fmla="*/ f201 1 244"/>
                <a:gd name="f272" fmla="*/ f202 1 155"/>
                <a:gd name="f273" fmla="*/ f203 1 155"/>
                <a:gd name="f274" fmla="*/ f204 1 244"/>
                <a:gd name="f275" fmla="*/ f205 1 244"/>
                <a:gd name="f276" fmla="*/ f206 1 244"/>
                <a:gd name="f277" fmla="*/ f207 1 155"/>
                <a:gd name="f278" fmla="*/ f208 1 244"/>
                <a:gd name="f279" fmla="*/ f209 1 155"/>
                <a:gd name="f280" fmla="*/ f210 1 244"/>
                <a:gd name="f281" fmla="*/ f211 1 244"/>
                <a:gd name="f282" fmla="*/ f212 1 244"/>
                <a:gd name="f283" fmla="*/ f213 1 244"/>
                <a:gd name="f284" fmla="*/ f214 1 244"/>
                <a:gd name="f285" fmla="*/ f215 1 155"/>
                <a:gd name="f286" fmla="*/ f216 1 244"/>
                <a:gd name="f287" fmla="*/ 0 1 f146"/>
                <a:gd name="f288" fmla="*/ f140 1 f146"/>
                <a:gd name="f289" fmla="*/ 0 1 f147"/>
                <a:gd name="f290" fmla="*/ f141 1 f147"/>
                <a:gd name="f291" fmla="*/ f218 1 f146"/>
                <a:gd name="f292" fmla="*/ f219 1 f147"/>
                <a:gd name="f293" fmla="*/ f220 1 f146"/>
                <a:gd name="f294" fmla="*/ f221 1 f146"/>
                <a:gd name="f295" fmla="*/ f222 1 f147"/>
                <a:gd name="f296" fmla="*/ f223 1 f146"/>
                <a:gd name="f297" fmla="*/ f224 1 f147"/>
                <a:gd name="f298" fmla="*/ f225 1 f147"/>
                <a:gd name="f299" fmla="*/ f226 1 f146"/>
                <a:gd name="f300" fmla="*/ f227 1 f147"/>
                <a:gd name="f301" fmla="*/ f228 1 f146"/>
                <a:gd name="f302" fmla="*/ f229 1 f146"/>
                <a:gd name="f303" fmla="*/ f230 1 f147"/>
                <a:gd name="f304" fmla="*/ f231 1 f147"/>
                <a:gd name="f305" fmla="*/ f232 1 f146"/>
                <a:gd name="f306" fmla="*/ f233 1 f147"/>
                <a:gd name="f307" fmla="*/ f234 1 f146"/>
                <a:gd name="f308" fmla="*/ f235 1 f147"/>
                <a:gd name="f309" fmla="*/ f236 1 f146"/>
                <a:gd name="f310" fmla="*/ f237 1 f147"/>
                <a:gd name="f311" fmla="*/ f238 1 f146"/>
                <a:gd name="f312" fmla="*/ f239 1 f147"/>
                <a:gd name="f313" fmla="*/ f240 1 f146"/>
                <a:gd name="f314" fmla="*/ f241 1 f146"/>
                <a:gd name="f315" fmla="*/ f242 1 f147"/>
                <a:gd name="f316" fmla="*/ f243 1 f146"/>
                <a:gd name="f317" fmla="*/ f244 1 f147"/>
                <a:gd name="f318" fmla="*/ f245 1 f146"/>
                <a:gd name="f319" fmla="*/ f246 1 f146"/>
                <a:gd name="f320" fmla="*/ f247 1 f147"/>
                <a:gd name="f321" fmla="*/ f248 1 f146"/>
                <a:gd name="f322" fmla="*/ f249 1 f147"/>
                <a:gd name="f323" fmla="*/ f250 1 f147"/>
                <a:gd name="f324" fmla="*/ f251 1 f146"/>
                <a:gd name="f325" fmla="*/ f252 1 f147"/>
                <a:gd name="f326" fmla="*/ f253 1 f146"/>
                <a:gd name="f327" fmla="*/ f254 1 f147"/>
                <a:gd name="f328" fmla="*/ f255 1 f146"/>
                <a:gd name="f329" fmla="*/ f256 1 f147"/>
                <a:gd name="f330" fmla="*/ f257 1 f146"/>
                <a:gd name="f331" fmla="*/ f258 1 f146"/>
                <a:gd name="f332" fmla="*/ f259 1 f147"/>
                <a:gd name="f333" fmla="*/ f260 1 f146"/>
                <a:gd name="f334" fmla="*/ f261 1 f146"/>
                <a:gd name="f335" fmla="*/ f262 1 f146"/>
                <a:gd name="f336" fmla="*/ f263 1 f147"/>
                <a:gd name="f337" fmla="*/ f264 1 f146"/>
                <a:gd name="f338" fmla="*/ f265 1 f147"/>
                <a:gd name="f339" fmla="*/ f266 1 f146"/>
                <a:gd name="f340" fmla="*/ f267 1 f146"/>
                <a:gd name="f341" fmla="*/ f268 1 f147"/>
                <a:gd name="f342" fmla="*/ f269 1 f146"/>
                <a:gd name="f343" fmla="*/ f270 1 f147"/>
                <a:gd name="f344" fmla="*/ f271 1 f146"/>
                <a:gd name="f345" fmla="*/ f272 1 f147"/>
                <a:gd name="f346" fmla="*/ f273 1 f147"/>
                <a:gd name="f347" fmla="*/ f274 1 f146"/>
                <a:gd name="f348" fmla="*/ f275 1 f146"/>
                <a:gd name="f349" fmla="*/ f276 1 f146"/>
                <a:gd name="f350" fmla="*/ f277 1 f147"/>
                <a:gd name="f351" fmla="*/ f278 1 f146"/>
                <a:gd name="f352" fmla="*/ f279 1 f147"/>
                <a:gd name="f353" fmla="*/ f280 1 f146"/>
                <a:gd name="f354" fmla="*/ f281 1 f146"/>
                <a:gd name="f355" fmla="*/ f282 1 f146"/>
                <a:gd name="f356" fmla="*/ f283 1 f146"/>
                <a:gd name="f357" fmla="*/ f284 1 f146"/>
                <a:gd name="f358" fmla="*/ f285 1 f147"/>
                <a:gd name="f359" fmla="*/ f286 1 f146"/>
                <a:gd name="f360" fmla="*/ f287 f137 1"/>
                <a:gd name="f361" fmla="*/ f288 f137 1"/>
                <a:gd name="f362" fmla="*/ f290 f138 1"/>
                <a:gd name="f363" fmla="*/ f289 f138 1"/>
                <a:gd name="f364" fmla="*/ f291 f137 1"/>
                <a:gd name="f365" fmla="*/ f292 f138 1"/>
                <a:gd name="f366" fmla="*/ f293 f137 1"/>
                <a:gd name="f367" fmla="*/ f294 f137 1"/>
                <a:gd name="f368" fmla="*/ f295 f138 1"/>
                <a:gd name="f369" fmla="*/ f296 f137 1"/>
                <a:gd name="f370" fmla="*/ f297 f138 1"/>
                <a:gd name="f371" fmla="*/ f298 f138 1"/>
                <a:gd name="f372" fmla="*/ f299 f137 1"/>
                <a:gd name="f373" fmla="*/ f300 f138 1"/>
                <a:gd name="f374" fmla="*/ f301 f137 1"/>
                <a:gd name="f375" fmla="*/ f302 f137 1"/>
                <a:gd name="f376" fmla="*/ f303 f138 1"/>
                <a:gd name="f377" fmla="*/ f304 f138 1"/>
                <a:gd name="f378" fmla="*/ f305 f137 1"/>
                <a:gd name="f379" fmla="*/ f306 f138 1"/>
                <a:gd name="f380" fmla="*/ f307 f137 1"/>
                <a:gd name="f381" fmla="*/ f308 f138 1"/>
                <a:gd name="f382" fmla="*/ f309 f137 1"/>
                <a:gd name="f383" fmla="*/ f310 f138 1"/>
                <a:gd name="f384" fmla="*/ f311 f137 1"/>
                <a:gd name="f385" fmla="*/ f312 f138 1"/>
                <a:gd name="f386" fmla="*/ f313 f137 1"/>
                <a:gd name="f387" fmla="*/ f314 f137 1"/>
                <a:gd name="f388" fmla="*/ f315 f138 1"/>
                <a:gd name="f389" fmla="*/ f316 f137 1"/>
                <a:gd name="f390" fmla="*/ f317 f138 1"/>
                <a:gd name="f391" fmla="*/ f318 f137 1"/>
                <a:gd name="f392" fmla="*/ f319 f137 1"/>
                <a:gd name="f393" fmla="*/ f320 f138 1"/>
                <a:gd name="f394" fmla="*/ f321 f137 1"/>
                <a:gd name="f395" fmla="*/ f322 f138 1"/>
                <a:gd name="f396" fmla="*/ f323 f138 1"/>
                <a:gd name="f397" fmla="*/ f324 f137 1"/>
                <a:gd name="f398" fmla="*/ f325 f138 1"/>
                <a:gd name="f399" fmla="*/ f326 f137 1"/>
                <a:gd name="f400" fmla="*/ f327 f138 1"/>
                <a:gd name="f401" fmla="*/ f328 f137 1"/>
                <a:gd name="f402" fmla="*/ f329 f138 1"/>
                <a:gd name="f403" fmla="*/ f330 f137 1"/>
                <a:gd name="f404" fmla="*/ f331 f137 1"/>
                <a:gd name="f405" fmla="*/ f332 f138 1"/>
                <a:gd name="f406" fmla="*/ f333 f137 1"/>
                <a:gd name="f407" fmla="*/ f334 f137 1"/>
                <a:gd name="f408" fmla="*/ f335 f137 1"/>
                <a:gd name="f409" fmla="*/ f336 f138 1"/>
                <a:gd name="f410" fmla="*/ f337 f137 1"/>
                <a:gd name="f411" fmla="*/ f338 f138 1"/>
                <a:gd name="f412" fmla="*/ f339 f137 1"/>
                <a:gd name="f413" fmla="*/ f340 f137 1"/>
                <a:gd name="f414" fmla="*/ f341 f138 1"/>
                <a:gd name="f415" fmla="*/ f342 f137 1"/>
                <a:gd name="f416" fmla="*/ f343 f138 1"/>
                <a:gd name="f417" fmla="*/ f344 f137 1"/>
                <a:gd name="f418" fmla="*/ f345 f138 1"/>
                <a:gd name="f419" fmla="*/ f346 f138 1"/>
                <a:gd name="f420" fmla="*/ f347 f137 1"/>
                <a:gd name="f421" fmla="*/ f348 f137 1"/>
                <a:gd name="f422" fmla="*/ f349 f137 1"/>
                <a:gd name="f423" fmla="*/ f350 f138 1"/>
                <a:gd name="f424" fmla="*/ f351 f137 1"/>
                <a:gd name="f425" fmla="*/ f352 f138 1"/>
                <a:gd name="f426" fmla="*/ f353 f137 1"/>
                <a:gd name="f427" fmla="*/ f354 f137 1"/>
                <a:gd name="f428" fmla="*/ f355 f137 1"/>
                <a:gd name="f429" fmla="*/ f356 f137 1"/>
                <a:gd name="f430" fmla="*/ f357 f137 1"/>
                <a:gd name="f431" fmla="*/ f358 f138 1"/>
                <a:gd name="f432" fmla="*/ f359 f1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7">
                  <a:pos x="f364" y="f365"/>
                </a:cxn>
                <a:cxn ang="f217">
                  <a:pos x="f366" y="f365"/>
                </a:cxn>
                <a:cxn ang="f217">
                  <a:pos x="f367" y="f368"/>
                </a:cxn>
                <a:cxn ang="f217">
                  <a:pos x="f369" y="f370"/>
                </a:cxn>
                <a:cxn ang="f217">
                  <a:pos x="f369" y="f371"/>
                </a:cxn>
                <a:cxn ang="f217">
                  <a:pos x="f367" y="f371"/>
                </a:cxn>
                <a:cxn ang="f217">
                  <a:pos x="f372" y="f373"/>
                </a:cxn>
                <a:cxn ang="f217">
                  <a:pos x="f374" y="f373"/>
                </a:cxn>
                <a:cxn ang="f217">
                  <a:pos x="f375" y="f376"/>
                </a:cxn>
                <a:cxn ang="f217">
                  <a:pos x="f375" y="f377"/>
                </a:cxn>
                <a:cxn ang="f217">
                  <a:pos x="f378" y="f379"/>
                </a:cxn>
                <a:cxn ang="f217">
                  <a:pos x="f380" y="f381"/>
                </a:cxn>
                <a:cxn ang="f217">
                  <a:pos x="f382" y="f383"/>
                </a:cxn>
                <a:cxn ang="f217">
                  <a:pos x="f384" y="f385"/>
                </a:cxn>
                <a:cxn ang="f217">
                  <a:pos x="f386" y="f385"/>
                </a:cxn>
                <a:cxn ang="f217">
                  <a:pos x="f387" y="f388"/>
                </a:cxn>
                <a:cxn ang="f217">
                  <a:pos x="f389" y="f390"/>
                </a:cxn>
                <a:cxn ang="f217">
                  <a:pos x="f391" y="f390"/>
                </a:cxn>
                <a:cxn ang="f217">
                  <a:pos x="f392" y="f393"/>
                </a:cxn>
                <a:cxn ang="f217">
                  <a:pos x="f394" y="f395"/>
                </a:cxn>
                <a:cxn ang="f217">
                  <a:pos x="f394" y="f396"/>
                </a:cxn>
                <a:cxn ang="f217">
                  <a:pos x="f364" y="f365"/>
                </a:cxn>
                <a:cxn ang="f217">
                  <a:pos x="f397" y="f398"/>
                </a:cxn>
                <a:cxn ang="f217">
                  <a:pos x="f399" y="f400"/>
                </a:cxn>
                <a:cxn ang="f217">
                  <a:pos x="f401" y="f402"/>
                </a:cxn>
                <a:cxn ang="f217">
                  <a:pos x="f403" y="f402"/>
                </a:cxn>
                <a:cxn ang="f217">
                  <a:pos x="f404" y="f405"/>
                </a:cxn>
                <a:cxn ang="f217">
                  <a:pos x="f406" y="f398"/>
                </a:cxn>
                <a:cxn ang="f217">
                  <a:pos x="f397" y="f398"/>
                </a:cxn>
                <a:cxn ang="f217">
                  <a:pos x="f407" y="f368"/>
                </a:cxn>
                <a:cxn ang="f217">
                  <a:pos x="f408" y="f409"/>
                </a:cxn>
                <a:cxn ang="f217">
                  <a:pos x="f410" y="f411"/>
                </a:cxn>
                <a:cxn ang="f217">
                  <a:pos x="f412" y="f371"/>
                </a:cxn>
                <a:cxn ang="f217">
                  <a:pos x="f413" y="f414"/>
                </a:cxn>
                <a:cxn ang="f217">
                  <a:pos x="f415" y="f416"/>
                </a:cxn>
                <a:cxn ang="f217">
                  <a:pos x="f407" y="f368"/>
                </a:cxn>
                <a:cxn ang="f217">
                  <a:pos x="f417" y="f418"/>
                </a:cxn>
                <a:cxn ang="f217">
                  <a:pos x="f403" y="f419"/>
                </a:cxn>
                <a:cxn ang="f217">
                  <a:pos x="f420" y="f368"/>
                </a:cxn>
                <a:cxn ang="f217">
                  <a:pos x="f421" y="f416"/>
                </a:cxn>
                <a:cxn ang="f217">
                  <a:pos x="f422" y="f423"/>
                </a:cxn>
                <a:cxn ang="f217">
                  <a:pos x="f424" y="f425"/>
                </a:cxn>
                <a:cxn ang="f217">
                  <a:pos x="f417" y="f418"/>
                </a:cxn>
                <a:cxn ang="f217">
                  <a:pos x="f426" y="f368"/>
                </a:cxn>
                <a:cxn ang="f217">
                  <a:pos x="f427" y="f409"/>
                </a:cxn>
                <a:cxn ang="f217">
                  <a:pos x="f428" y="f411"/>
                </a:cxn>
                <a:cxn ang="f217">
                  <a:pos x="f429" y="f371"/>
                </a:cxn>
                <a:cxn ang="f217">
                  <a:pos x="f430" y="f431"/>
                </a:cxn>
                <a:cxn ang="f217">
                  <a:pos x="f432" y="f416"/>
                </a:cxn>
                <a:cxn ang="f217">
                  <a:pos x="f426" y="f368"/>
                </a:cxn>
              </a:cxnLst>
              <a:rect l="f360" t="f363" r="f361" b="f362"/>
              <a:pathLst>
                <a:path w="244" h="155">
                  <a:moveTo>
                    <a:pt x="f8" y="f9"/>
                  </a:moveTo>
                  <a:cubicBezTo>
                    <a:pt x="f10" y="f9"/>
                    <a:pt x="f9" y="f9"/>
                    <a:pt x="f11" y="f9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5"/>
                    <a:pt x="f17" y="f15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1"/>
                    <a:pt x="f16" y="f21"/>
                    <a:pt x="f14" y="f21"/>
                  </a:cubicBezTo>
                  <a:cubicBezTo>
                    <a:pt x="f23" y="f24"/>
                    <a:pt x="f25" y="f5"/>
                    <a:pt x="f26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30" y="f5"/>
                    <a:pt x="f31" y="f17"/>
                    <a:pt x="f32" y="f25"/>
                  </a:cubicBezTo>
                  <a:cubicBezTo>
                    <a:pt x="f32" y="f19"/>
                    <a:pt x="f32" y="f9"/>
                    <a:pt x="f32" y="f33"/>
                  </a:cubicBezTo>
                  <a:cubicBezTo>
                    <a:pt x="f32" y="f34"/>
                    <a:pt x="f30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6" y="f28"/>
                    <a:pt x="f49" y="f7"/>
                    <a:pt x="f50" y="f7"/>
                  </a:cubicBezTo>
                  <a:cubicBezTo>
                    <a:pt x="f51" y="f7"/>
                    <a:pt x="f52" y="f7"/>
                    <a:pt x="f53" y="f7"/>
                  </a:cubicBezTo>
                  <a:cubicBezTo>
                    <a:pt x="f54" y="f7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58" y="f64"/>
                    <a:pt x="f65" y="f64"/>
                    <a:pt x="f66" y="f64"/>
                  </a:cubicBezTo>
                  <a:cubicBezTo>
                    <a:pt x="f67" y="f64"/>
                    <a:pt x="f68" y="f69"/>
                    <a:pt x="f70" y="f71"/>
                  </a:cubicBezTo>
                  <a:cubicBezTo>
                    <a:pt x="f69" y="f72"/>
                    <a:pt x="f8" y="f73"/>
                    <a:pt x="f74" y="f75"/>
                  </a:cubicBezTo>
                  <a:cubicBezTo>
                    <a:pt x="f74" y="f76"/>
                    <a:pt x="f74" y="f77"/>
                    <a:pt x="f74" y="f78"/>
                  </a:cubicBezTo>
                  <a:cubicBezTo>
                    <a:pt x="f74" y="f78"/>
                    <a:pt x="f74" y="f78"/>
                    <a:pt x="f8" y="f9"/>
                  </a:cubicBezTo>
                  <a:close/>
                  <a:moveTo>
                    <a:pt x="f79" y="f80"/>
                  </a:moveTo>
                  <a:cubicBezTo>
                    <a:pt x="f81" y="f82"/>
                    <a:pt x="f67" y="f27"/>
                    <a:pt x="f83" y="f40"/>
                  </a:cubicBezTo>
                  <a:cubicBezTo>
                    <a:pt x="f83" y="f84"/>
                    <a:pt x="f62" y="f85"/>
                    <a:pt x="f86" y="f85"/>
                  </a:cubicBezTo>
                  <a:cubicBezTo>
                    <a:pt x="f87" y="f85"/>
                    <a:pt x="f88" y="f85"/>
                    <a:pt x="f89" y="f85"/>
                  </a:cubicBezTo>
                  <a:cubicBezTo>
                    <a:pt x="f90" y="f91"/>
                    <a:pt x="f28" y="f92"/>
                    <a:pt x="f58" y="f93"/>
                  </a:cubicBezTo>
                  <a:cubicBezTo>
                    <a:pt x="f58" y="f10"/>
                    <a:pt x="f94" y="f80"/>
                    <a:pt x="f95" y="f80"/>
                  </a:cubicBezTo>
                  <a:cubicBezTo>
                    <a:pt x="f87" y="f80"/>
                    <a:pt x="f96" y="f80"/>
                    <a:pt x="f79" y="f80"/>
                  </a:cubicBezTo>
                  <a:close/>
                  <a:moveTo>
                    <a:pt x="f97" y="f15"/>
                  </a:moveTo>
                  <a:cubicBezTo>
                    <a:pt x="f98" y="f99"/>
                    <a:pt x="f100" y="f101"/>
                    <a:pt x="f102" y="f11"/>
                  </a:cubicBezTo>
                  <a:cubicBezTo>
                    <a:pt x="f103" y="f14"/>
                    <a:pt x="f104" y="f105"/>
                    <a:pt x="f104" y="f14"/>
                  </a:cubicBezTo>
                  <a:cubicBezTo>
                    <a:pt x="f106" y="f11"/>
                    <a:pt x="f107" y="f23"/>
                    <a:pt x="f107" y="f21"/>
                  </a:cubicBezTo>
                  <a:cubicBezTo>
                    <a:pt x="f104" y="f108"/>
                    <a:pt x="f103" y="f109"/>
                    <a:pt x="f100" y="f13"/>
                  </a:cubicBezTo>
                  <a:cubicBezTo>
                    <a:pt x="f100" y="f110"/>
                    <a:pt x="f111" y="f12"/>
                    <a:pt x="f98" y="f12"/>
                  </a:cubicBezTo>
                  <a:cubicBezTo>
                    <a:pt x="f112" y="f12"/>
                    <a:pt x="f112" y="f13"/>
                    <a:pt x="f97" y="f15"/>
                  </a:cubicBezTo>
                  <a:close/>
                  <a:moveTo>
                    <a:pt x="f113" y="f105"/>
                  </a:moveTo>
                  <a:cubicBezTo>
                    <a:pt x="f89" y="f105"/>
                    <a:pt x="f56" y="f114"/>
                    <a:pt x="f89" y="f115"/>
                  </a:cubicBezTo>
                  <a:cubicBezTo>
                    <a:pt x="f63" y="f108"/>
                    <a:pt x="f116" y="f117"/>
                    <a:pt x="f118" y="f15"/>
                  </a:cubicBezTo>
                  <a:cubicBezTo>
                    <a:pt x="f119" y="f13"/>
                    <a:pt x="f59" y="f110"/>
                    <a:pt x="f120" y="f12"/>
                  </a:cubicBezTo>
                  <a:cubicBezTo>
                    <a:pt x="f121" y="f13"/>
                    <a:pt x="f57" y="f15"/>
                    <a:pt x="f121" y="f122"/>
                  </a:cubicBezTo>
                  <a:cubicBezTo>
                    <a:pt x="f123" y="f124"/>
                    <a:pt x="f125" y="f126"/>
                    <a:pt x="f61" y="f23"/>
                  </a:cubicBezTo>
                  <a:cubicBezTo>
                    <a:pt x="f61" y="f11"/>
                    <a:pt x="f116" y="f14"/>
                    <a:pt x="f113" y="f105"/>
                  </a:cubicBezTo>
                  <a:close/>
                  <a:moveTo>
                    <a:pt x="f127" y="f15"/>
                  </a:moveTo>
                  <a:cubicBezTo>
                    <a:pt x="f128" y="f99"/>
                    <a:pt x="f129" y="f101"/>
                    <a:pt x="f2" y="f11"/>
                  </a:cubicBezTo>
                  <a:cubicBezTo>
                    <a:pt x="f2" y="f14"/>
                    <a:pt x="f130" y="f105"/>
                    <a:pt x="f131" y="f14"/>
                  </a:cubicBezTo>
                  <a:cubicBezTo>
                    <a:pt x="f54" y="f14"/>
                    <a:pt x="f132" y="f23"/>
                    <a:pt x="f132" y="f21"/>
                  </a:cubicBezTo>
                  <a:cubicBezTo>
                    <a:pt x="f130" y="f108"/>
                    <a:pt x="f2" y="f109"/>
                    <a:pt x="f129" y="f110"/>
                  </a:cubicBezTo>
                  <a:cubicBezTo>
                    <a:pt x="f129" y="f12"/>
                    <a:pt x="f128" y="f12"/>
                    <a:pt x="f133" y="f12"/>
                  </a:cubicBezTo>
                  <a:cubicBezTo>
                    <a:pt x="f134" y="f110"/>
                    <a:pt x="f135" y="f13"/>
                    <a:pt x="f127" y="f15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D6CF0515-0325-3523-64D3-0503F361C5E0}"/>
                </a:ext>
              </a:extLst>
            </p:cNvPr>
            <p:cNvSpPr/>
            <p:nvPr/>
          </p:nvSpPr>
          <p:spPr>
            <a:xfrm>
              <a:off x="6715125" y="2098676"/>
              <a:ext cx="315916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19"/>
                <a:gd name="f8" fmla="val 2"/>
                <a:gd name="f9" fmla="val 29"/>
                <a:gd name="f10" fmla="val 56"/>
                <a:gd name="f11" fmla="val 6"/>
                <a:gd name="f12" fmla="val 12"/>
                <a:gd name="f13" fmla="val 75"/>
                <a:gd name="f14" fmla="val 68"/>
                <a:gd name="f15" fmla="val 60"/>
                <a:gd name="f16" fmla="val 46"/>
                <a:gd name="f17" fmla="val 32"/>
                <a:gd name="f18" fmla="val 18"/>
                <a:gd name="f19" fmla="val 4"/>
                <a:gd name="f20" fmla="val 15"/>
                <a:gd name="f21" fmla="+- 0 0 -90"/>
                <a:gd name="f22" fmla="*/ f3 1 83"/>
                <a:gd name="f23" fmla="*/ f4 1 1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83"/>
                <a:gd name="f32" fmla="*/ f28 1 19"/>
                <a:gd name="f33" fmla="*/ 2 f29 1"/>
                <a:gd name="f34" fmla="*/ 0 f28 1"/>
                <a:gd name="f35" fmla="*/ 83 f29 1"/>
                <a:gd name="f36" fmla="*/ 19 f28 1"/>
                <a:gd name="f37" fmla="*/ 60 f29 1"/>
                <a:gd name="f38" fmla="*/ 18 f29 1"/>
                <a:gd name="f39" fmla="+- f30 0 f1"/>
                <a:gd name="f40" fmla="*/ f33 1 83"/>
                <a:gd name="f41" fmla="*/ f34 1 19"/>
                <a:gd name="f42" fmla="*/ f35 1 83"/>
                <a:gd name="f43" fmla="*/ f36 1 19"/>
                <a:gd name="f44" fmla="*/ f37 1 83"/>
                <a:gd name="f45" fmla="*/ f38 1 83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1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1"/>
                </a:cxn>
                <a:cxn ang="f39">
                  <a:pos x="f62" y="f63"/>
                </a:cxn>
                <a:cxn ang="f39">
                  <a:pos x="f64" y="f63"/>
                </a:cxn>
                <a:cxn ang="f39">
                  <a:pos x="f65" y="f63"/>
                </a:cxn>
                <a:cxn ang="f39">
                  <a:pos x="f60" y="f61"/>
                </a:cxn>
              </a:cxnLst>
              <a:rect l="f56" t="f59" r="f57" b="f58"/>
              <a:pathLst>
                <a:path w="83" h="19">
                  <a:moveTo>
                    <a:pt x="f8" y="f5"/>
                  </a:moveTo>
                  <a:cubicBezTo>
                    <a:pt x="f9" y="f5"/>
                    <a:pt x="f10" y="f5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4" y="f7"/>
                    <a:pt x="f15" y="f7"/>
                  </a:cubicBezTo>
                  <a:cubicBezTo>
                    <a:pt x="f16" y="f7"/>
                    <a:pt x="f17" y="f7"/>
                    <a:pt x="f18" y="f7"/>
                  </a:cubicBezTo>
                  <a:cubicBezTo>
                    <a:pt x="f19" y="f7"/>
                    <a:pt x="f5" y="f20"/>
                    <a:pt x="f8" y="f5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7" name="Freeform 10">
            <a:extLst>
              <a:ext uri="{FF2B5EF4-FFF2-40B4-BE49-F238E27FC236}">
                <a16:creationId xmlns:a16="http://schemas.microsoft.com/office/drawing/2014/main" id="{8F6CDD94-6108-86F2-6B86-7335DC5FAE7C}"/>
              </a:ext>
            </a:extLst>
          </p:cNvPr>
          <p:cNvSpPr/>
          <p:nvPr/>
        </p:nvSpPr>
        <p:spPr>
          <a:xfrm>
            <a:off x="3611559" y="1879604"/>
            <a:ext cx="1890714" cy="8032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0"/>
              <a:gd name="f7" fmla="val 147"/>
              <a:gd name="f8" fmla="val 45"/>
              <a:gd name="f9" fmla="val 66"/>
              <a:gd name="f10" fmla="val 60"/>
              <a:gd name="f11" fmla="val 56"/>
              <a:gd name="f12" fmla="val 50"/>
              <a:gd name="f13" fmla="val 37"/>
              <a:gd name="f14" fmla="val 29"/>
              <a:gd name="f15" fmla="val 22"/>
              <a:gd name="f16" fmla="val 15"/>
              <a:gd name="f17" fmla="val 8"/>
              <a:gd name="f18" fmla="val 46"/>
              <a:gd name="f19" fmla="val 43"/>
              <a:gd name="f20" fmla="val 39"/>
              <a:gd name="f21" fmla="val 3"/>
              <a:gd name="f22" fmla="val 5"/>
              <a:gd name="f23" fmla="val 38"/>
              <a:gd name="f24" fmla="val 30"/>
              <a:gd name="f25" fmla="val 14"/>
              <a:gd name="f26" fmla="val 13"/>
              <a:gd name="f27" fmla="val 12"/>
              <a:gd name="f28" fmla="val 17"/>
              <a:gd name="f29" fmla="val 19"/>
              <a:gd name="f30" fmla="val 23"/>
              <a:gd name="f31" fmla="val 24"/>
              <a:gd name="f32" fmla="val 34"/>
              <a:gd name="f33" fmla="val 25"/>
              <a:gd name="f34" fmla="val 27"/>
              <a:gd name="f35" fmla="val 44"/>
              <a:gd name="f36" fmla="val 36"/>
              <a:gd name="f37" fmla="val 33"/>
              <a:gd name="f38" fmla="val 31"/>
              <a:gd name="f39" fmla="val 78"/>
              <a:gd name="f40" fmla="val 110"/>
              <a:gd name="f41" fmla="val 142"/>
              <a:gd name="f42" fmla="val 143"/>
              <a:gd name="f43" fmla="val 35"/>
              <a:gd name="f44" fmla="val 152"/>
              <a:gd name="f45" fmla="val 156"/>
              <a:gd name="f46" fmla="val 159"/>
              <a:gd name="f47" fmla="val 32"/>
              <a:gd name="f48" fmla="val 160"/>
              <a:gd name="f49" fmla="val 26"/>
              <a:gd name="f50" fmla="val 163"/>
              <a:gd name="f51" fmla="val 20"/>
              <a:gd name="f52" fmla="val 165"/>
              <a:gd name="f53" fmla="val 169"/>
              <a:gd name="f54" fmla="val 11"/>
              <a:gd name="f55" fmla="val 175"/>
              <a:gd name="f56" fmla="val 10"/>
              <a:gd name="f57" fmla="val 193"/>
              <a:gd name="f58" fmla="val 7"/>
              <a:gd name="f59" fmla="val 211"/>
              <a:gd name="f60" fmla="val 4"/>
              <a:gd name="f61" fmla="val 229"/>
              <a:gd name="f62" fmla="val 2"/>
              <a:gd name="f63" fmla="val 241"/>
              <a:gd name="f64" fmla="val 249"/>
              <a:gd name="f65" fmla="val 250"/>
              <a:gd name="f66" fmla="val 253"/>
              <a:gd name="f67" fmla="val 254"/>
              <a:gd name="f68" fmla="val 258"/>
              <a:gd name="f69" fmla="val 263"/>
              <a:gd name="f70" fmla="val 267"/>
              <a:gd name="f71" fmla="val 269"/>
              <a:gd name="f72" fmla="val 270"/>
              <a:gd name="f73" fmla="val 272"/>
              <a:gd name="f74" fmla="val 295"/>
              <a:gd name="f75" fmla="val 319"/>
              <a:gd name="f76" fmla="val 343"/>
              <a:gd name="f77" fmla="val 61"/>
              <a:gd name="f78" fmla="val 349"/>
              <a:gd name="f79" fmla="val 94"/>
              <a:gd name="f80" fmla="val 100"/>
              <a:gd name="f81" fmla="val 347"/>
              <a:gd name="f82" fmla="val 101"/>
              <a:gd name="f83" fmla="val 342"/>
              <a:gd name="f84" fmla="val 99"/>
              <a:gd name="f85" fmla="val 335"/>
              <a:gd name="f86" fmla="val 96"/>
              <a:gd name="f87" fmla="val 330"/>
              <a:gd name="f88" fmla="val 92"/>
              <a:gd name="f89" fmla="val 332"/>
              <a:gd name="f90" fmla="val 84"/>
              <a:gd name="f91" fmla="val 333"/>
              <a:gd name="f92" fmla="val 80"/>
              <a:gd name="f93" fmla="val 331"/>
              <a:gd name="f94" fmla="val 327"/>
              <a:gd name="f95" fmla="val 77"/>
              <a:gd name="f96" fmla="val 309"/>
              <a:gd name="f97" fmla="val 73"/>
              <a:gd name="f98" fmla="val 293"/>
              <a:gd name="f99" fmla="val 68"/>
              <a:gd name="f100" fmla="val 276"/>
              <a:gd name="f101" fmla="val 64"/>
              <a:gd name="f102" fmla="val 266"/>
              <a:gd name="f103" fmla="val 62"/>
              <a:gd name="f104" fmla="val 265"/>
              <a:gd name="f105" fmla="val 51"/>
              <a:gd name="f106" fmla="val 261"/>
              <a:gd name="f107" fmla="val 255"/>
              <a:gd name="f108" fmla="val 59"/>
              <a:gd name="f109" fmla="val 252"/>
              <a:gd name="f110" fmla="val 67"/>
              <a:gd name="f111" fmla="val 76"/>
              <a:gd name="f112" fmla="val 88"/>
              <a:gd name="f113" fmla="val 280"/>
              <a:gd name="f114" fmla="val 114"/>
              <a:gd name="f115" fmla="val 283"/>
              <a:gd name="f116" fmla="val 120"/>
              <a:gd name="f117" fmla="val 122"/>
              <a:gd name="f118" fmla="val 124"/>
              <a:gd name="f119" fmla="val 127"/>
              <a:gd name="f120" fmla="val 262"/>
              <a:gd name="f121" fmla="val 129"/>
              <a:gd name="f122" fmla="val 256"/>
              <a:gd name="f123" fmla="val 132"/>
              <a:gd name="f124" fmla="val 251"/>
              <a:gd name="f125" fmla="val 248"/>
              <a:gd name="f126" fmla="val 125"/>
              <a:gd name="f127" fmla="val 121"/>
              <a:gd name="f128" fmla="val 118"/>
              <a:gd name="f129" fmla="val 115"/>
              <a:gd name="f130" fmla="val 243"/>
              <a:gd name="f131" fmla="val 105"/>
              <a:gd name="f132" fmla="val 238"/>
              <a:gd name="f133" fmla="val 95"/>
              <a:gd name="f134" fmla="val 233"/>
              <a:gd name="f135" fmla="val 85"/>
              <a:gd name="f136" fmla="val 231"/>
              <a:gd name="f137" fmla="val 82"/>
              <a:gd name="f138" fmla="val 225"/>
              <a:gd name="f139" fmla="val 81"/>
              <a:gd name="f140" fmla="val 217"/>
              <a:gd name="f141" fmla="val 83"/>
              <a:gd name="f142" fmla="val 209"/>
              <a:gd name="f143" fmla="val 200"/>
              <a:gd name="f144" fmla="val 199"/>
              <a:gd name="f145" fmla="val 197"/>
              <a:gd name="f146" fmla="val 196"/>
              <a:gd name="f147" fmla="val 90"/>
              <a:gd name="f148" fmla="val 191"/>
              <a:gd name="f149" fmla="val 106"/>
              <a:gd name="f150" fmla="val 185"/>
              <a:gd name="f151" fmla="val 174"/>
              <a:gd name="f152" fmla="val 133"/>
              <a:gd name="f153" fmla="val 162"/>
              <a:gd name="f154" fmla="val 148"/>
              <a:gd name="f155" fmla="val 137"/>
              <a:gd name="f156" fmla="val 136"/>
              <a:gd name="f157" fmla="val 128"/>
              <a:gd name="f158" fmla="val 123"/>
              <a:gd name="f159" fmla="val 145"/>
              <a:gd name="f160" fmla="val 112"/>
              <a:gd name="f161" fmla="val 155"/>
              <a:gd name="f162" fmla="val 98"/>
              <a:gd name="f163" fmla="val 79"/>
              <a:gd name="f164" fmla="val 69"/>
              <a:gd name="f165" fmla="val 74"/>
              <a:gd name="f166" fmla="val 75"/>
              <a:gd name="f167" fmla="val 71"/>
              <a:gd name="f168" fmla="val 237"/>
              <a:gd name="f169" fmla="val 236"/>
              <a:gd name="f170" fmla="val 228"/>
              <a:gd name="f171" fmla="val 212"/>
              <a:gd name="f172" fmla="val 16"/>
              <a:gd name="f173" fmla="val 173"/>
              <a:gd name="f174" fmla="val 195"/>
              <a:gd name="f175" fmla="val 216"/>
              <a:gd name="f176" fmla="+- 0 0 -90"/>
              <a:gd name="f177" fmla="*/ f3 1 350"/>
              <a:gd name="f178" fmla="*/ f4 1 147"/>
              <a:gd name="f179" fmla="val f5"/>
              <a:gd name="f180" fmla="val f6"/>
              <a:gd name="f181" fmla="val f7"/>
              <a:gd name="f182" fmla="*/ f176 f0 1"/>
              <a:gd name="f183" fmla="+- f181 0 f179"/>
              <a:gd name="f184" fmla="+- f180 0 f179"/>
              <a:gd name="f185" fmla="*/ f182 1 f2"/>
              <a:gd name="f186" fmla="*/ f184 1 350"/>
              <a:gd name="f187" fmla="*/ f183 1 147"/>
              <a:gd name="f188" fmla="*/ 45 f184 1"/>
              <a:gd name="f189" fmla="*/ 66 f183 1"/>
              <a:gd name="f190" fmla="*/ 50 f183 1"/>
              <a:gd name="f191" fmla="*/ 22 f184 1"/>
              <a:gd name="f192" fmla="*/ 0 f184 1"/>
              <a:gd name="f193" fmla="*/ 39 f183 1"/>
              <a:gd name="f194" fmla="*/ 8 f184 1"/>
              <a:gd name="f195" fmla="*/ 38 f183 1"/>
              <a:gd name="f196" fmla="*/ 14 f183 1"/>
              <a:gd name="f197" fmla="*/ 17 f184 1"/>
              <a:gd name="f198" fmla="*/ 17 f183 1"/>
              <a:gd name="f199" fmla="*/ 24 f184 1"/>
              <a:gd name="f200" fmla="*/ 34 f183 1"/>
              <a:gd name="f201" fmla="*/ 30 f184 1"/>
              <a:gd name="f202" fmla="*/ 44 f184 1"/>
              <a:gd name="f203" fmla="*/ 31 f183 1"/>
              <a:gd name="f204" fmla="*/ 142 f184 1"/>
              <a:gd name="f205" fmla="*/ 143 f184 1"/>
              <a:gd name="f206" fmla="*/ 37 f183 1"/>
              <a:gd name="f207" fmla="*/ 156 f184 1"/>
              <a:gd name="f208" fmla="*/ 163 f184 1"/>
              <a:gd name="f209" fmla="*/ 20 f183 1"/>
              <a:gd name="f210" fmla="*/ 175 f184 1"/>
              <a:gd name="f211" fmla="*/ 10 f183 1"/>
              <a:gd name="f212" fmla="*/ 229 f184 1"/>
              <a:gd name="f213" fmla="*/ 2 f183 1"/>
              <a:gd name="f214" fmla="*/ 249 f184 1"/>
              <a:gd name="f215" fmla="*/ 19 f183 1"/>
              <a:gd name="f216" fmla="*/ 250 f184 1"/>
              <a:gd name="f217" fmla="*/ 29 f183 1"/>
              <a:gd name="f218" fmla="*/ 254 f184 1"/>
              <a:gd name="f219" fmla="*/ 267 f184 1"/>
              <a:gd name="f220" fmla="*/ 272 f184 1"/>
              <a:gd name="f221" fmla="*/ 36 f183 1"/>
              <a:gd name="f222" fmla="*/ 343 f184 1"/>
              <a:gd name="f223" fmla="*/ 350 f184 1"/>
              <a:gd name="f224" fmla="*/ 44 f183 1"/>
              <a:gd name="f225" fmla="*/ 349 f184 1"/>
              <a:gd name="f226" fmla="*/ 94 f183 1"/>
              <a:gd name="f227" fmla="*/ 342 f184 1"/>
              <a:gd name="f228" fmla="*/ 99 f183 1"/>
              <a:gd name="f229" fmla="*/ 332 f184 1"/>
              <a:gd name="f230" fmla="*/ 84 f183 1"/>
              <a:gd name="f231" fmla="*/ 327 f184 1"/>
              <a:gd name="f232" fmla="*/ 77 f183 1"/>
              <a:gd name="f233" fmla="*/ 276 f184 1"/>
              <a:gd name="f234" fmla="*/ 64 f183 1"/>
              <a:gd name="f235" fmla="*/ 265 f184 1"/>
              <a:gd name="f236" fmla="*/ 51 f183 1"/>
              <a:gd name="f237" fmla="*/ 258 f184 1"/>
              <a:gd name="f238" fmla="*/ 76 f183 1"/>
              <a:gd name="f239" fmla="*/ 280 f184 1"/>
              <a:gd name="f240" fmla="*/ 114 f183 1"/>
              <a:gd name="f241" fmla="*/ 124 f183 1"/>
              <a:gd name="f242" fmla="*/ 256 f184 1"/>
              <a:gd name="f243" fmla="*/ 132 f183 1"/>
              <a:gd name="f244" fmla="*/ 248 f184 1"/>
              <a:gd name="f245" fmla="*/ 125 f183 1"/>
              <a:gd name="f246" fmla="*/ 115 f183 1"/>
              <a:gd name="f247" fmla="*/ 233 f184 1"/>
              <a:gd name="f248" fmla="*/ 85 f183 1"/>
              <a:gd name="f249" fmla="*/ 225 f184 1"/>
              <a:gd name="f250" fmla="*/ 81 f183 1"/>
              <a:gd name="f251" fmla="*/ 200 f184 1"/>
              <a:gd name="f252" fmla="*/ 196 f184 1"/>
              <a:gd name="f253" fmla="*/ 90 f183 1"/>
              <a:gd name="f254" fmla="*/ 174 f184 1"/>
              <a:gd name="f255" fmla="*/ 133 f183 1"/>
              <a:gd name="f256" fmla="*/ 148 f184 1"/>
              <a:gd name="f257" fmla="*/ 137 f183 1"/>
              <a:gd name="f258" fmla="*/ 129 f184 1"/>
              <a:gd name="f259" fmla="*/ 123 f183 1"/>
              <a:gd name="f260" fmla="*/ 162 f184 1"/>
              <a:gd name="f261" fmla="*/ 79 f183 1"/>
              <a:gd name="f262" fmla="*/ 74 f183 1"/>
              <a:gd name="f263" fmla="*/ 80 f183 1"/>
              <a:gd name="f264" fmla="*/ 237 f184 1"/>
              <a:gd name="f265" fmla="*/ 30 f183 1"/>
              <a:gd name="f266" fmla="*/ 22 f183 1"/>
              <a:gd name="f267" fmla="*/ 228 f184 1"/>
              <a:gd name="f268" fmla="*/ 180 f184 1"/>
              <a:gd name="f269" fmla="+- f185 0 f1"/>
              <a:gd name="f270" fmla="*/ f188 1 350"/>
              <a:gd name="f271" fmla="*/ f189 1 147"/>
              <a:gd name="f272" fmla="*/ f190 1 147"/>
              <a:gd name="f273" fmla="*/ f191 1 350"/>
              <a:gd name="f274" fmla="*/ f192 1 350"/>
              <a:gd name="f275" fmla="*/ f193 1 147"/>
              <a:gd name="f276" fmla="*/ f194 1 350"/>
              <a:gd name="f277" fmla="*/ f195 1 147"/>
              <a:gd name="f278" fmla="*/ f196 1 147"/>
              <a:gd name="f279" fmla="*/ f197 1 350"/>
              <a:gd name="f280" fmla="*/ f198 1 147"/>
              <a:gd name="f281" fmla="*/ f199 1 350"/>
              <a:gd name="f282" fmla="*/ f200 1 147"/>
              <a:gd name="f283" fmla="*/ f201 1 350"/>
              <a:gd name="f284" fmla="*/ f202 1 350"/>
              <a:gd name="f285" fmla="*/ f203 1 147"/>
              <a:gd name="f286" fmla="*/ f204 1 350"/>
              <a:gd name="f287" fmla="*/ f205 1 350"/>
              <a:gd name="f288" fmla="*/ f206 1 147"/>
              <a:gd name="f289" fmla="*/ f207 1 350"/>
              <a:gd name="f290" fmla="*/ f208 1 350"/>
              <a:gd name="f291" fmla="*/ f209 1 147"/>
              <a:gd name="f292" fmla="*/ f210 1 350"/>
              <a:gd name="f293" fmla="*/ f211 1 147"/>
              <a:gd name="f294" fmla="*/ f212 1 350"/>
              <a:gd name="f295" fmla="*/ f213 1 147"/>
              <a:gd name="f296" fmla="*/ f214 1 350"/>
              <a:gd name="f297" fmla="*/ f215 1 147"/>
              <a:gd name="f298" fmla="*/ f216 1 350"/>
              <a:gd name="f299" fmla="*/ f217 1 147"/>
              <a:gd name="f300" fmla="*/ f218 1 350"/>
              <a:gd name="f301" fmla="*/ f219 1 350"/>
              <a:gd name="f302" fmla="*/ f220 1 350"/>
              <a:gd name="f303" fmla="*/ f221 1 147"/>
              <a:gd name="f304" fmla="*/ f222 1 350"/>
              <a:gd name="f305" fmla="*/ f223 1 350"/>
              <a:gd name="f306" fmla="*/ f224 1 147"/>
              <a:gd name="f307" fmla="*/ f225 1 350"/>
              <a:gd name="f308" fmla="*/ f226 1 147"/>
              <a:gd name="f309" fmla="*/ f227 1 350"/>
              <a:gd name="f310" fmla="*/ f228 1 147"/>
              <a:gd name="f311" fmla="*/ f229 1 350"/>
              <a:gd name="f312" fmla="*/ f230 1 147"/>
              <a:gd name="f313" fmla="*/ f231 1 350"/>
              <a:gd name="f314" fmla="*/ f232 1 147"/>
              <a:gd name="f315" fmla="*/ f233 1 350"/>
              <a:gd name="f316" fmla="*/ f234 1 147"/>
              <a:gd name="f317" fmla="*/ f235 1 350"/>
              <a:gd name="f318" fmla="*/ f236 1 147"/>
              <a:gd name="f319" fmla="*/ f237 1 350"/>
              <a:gd name="f320" fmla="*/ f238 1 147"/>
              <a:gd name="f321" fmla="*/ f239 1 350"/>
              <a:gd name="f322" fmla="*/ f240 1 147"/>
              <a:gd name="f323" fmla="*/ f241 1 147"/>
              <a:gd name="f324" fmla="*/ f242 1 350"/>
              <a:gd name="f325" fmla="*/ f243 1 147"/>
              <a:gd name="f326" fmla="*/ f244 1 350"/>
              <a:gd name="f327" fmla="*/ f245 1 147"/>
              <a:gd name="f328" fmla="*/ f246 1 147"/>
              <a:gd name="f329" fmla="*/ f247 1 350"/>
              <a:gd name="f330" fmla="*/ f248 1 147"/>
              <a:gd name="f331" fmla="*/ f249 1 350"/>
              <a:gd name="f332" fmla="*/ f250 1 147"/>
              <a:gd name="f333" fmla="*/ f251 1 350"/>
              <a:gd name="f334" fmla="*/ f252 1 350"/>
              <a:gd name="f335" fmla="*/ f253 1 147"/>
              <a:gd name="f336" fmla="*/ f254 1 350"/>
              <a:gd name="f337" fmla="*/ f255 1 147"/>
              <a:gd name="f338" fmla="*/ f256 1 350"/>
              <a:gd name="f339" fmla="*/ f257 1 147"/>
              <a:gd name="f340" fmla="*/ f258 1 350"/>
              <a:gd name="f341" fmla="*/ f259 1 147"/>
              <a:gd name="f342" fmla="*/ f260 1 350"/>
              <a:gd name="f343" fmla="*/ f261 1 147"/>
              <a:gd name="f344" fmla="*/ f262 1 147"/>
              <a:gd name="f345" fmla="*/ f263 1 147"/>
              <a:gd name="f346" fmla="*/ f264 1 350"/>
              <a:gd name="f347" fmla="*/ f265 1 147"/>
              <a:gd name="f348" fmla="*/ f266 1 147"/>
              <a:gd name="f349" fmla="*/ f267 1 350"/>
              <a:gd name="f350" fmla="*/ f268 1 350"/>
              <a:gd name="f351" fmla="*/ 0 1 f186"/>
              <a:gd name="f352" fmla="*/ f180 1 f186"/>
              <a:gd name="f353" fmla="*/ 0 1 f187"/>
              <a:gd name="f354" fmla="*/ f181 1 f187"/>
              <a:gd name="f355" fmla="*/ f270 1 f186"/>
              <a:gd name="f356" fmla="*/ f271 1 f187"/>
              <a:gd name="f357" fmla="*/ f272 1 f187"/>
              <a:gd name="f358" fmla="*/ f273 1 f186"/>
              <a:gd name="f359" fmla="*/ f274 1 f186"/>
              <a:gd name="f360" fmla="*/ f275 1 f187"/>
              <a:gd name="f361" fmla="*/ f276 1 f186"/>
              <a:gd name="f362" fmla="*/ f277 1 f187"/>
              <a:gd name="f363" fmla="*/ f278 1 f187"/>
              <a:gd name="f364" fmla="*/ f279 1 f186"/>
              <a:gd name="f365" fmla="*/ f280 1 f187"/>
              <a:gd name="f366" fmla="*/ f281 1 f186"/>
              <a:gd name="f367" fmla="*/ f282 1 f187"/>
              <a:gd name="f368" fmla="*/ f283 1 f186"/>
              <a:gd name="f369" fmla="*/ f284 1 f186"/>
              <a:gd name="f370" fmla="*/ f285 1 f187"/>
              <a:gd name="f371" fmla="*/ f286 1 f186"/>
              <a:gd name="f372" fmla="*/ f287 1 f186"/>
              <a:gd name="f373" fmla="*/ f288 1 f187"/>
              <a:gd name="f374" fmla="*/ f289 1 f186"/>
              <a:gd name="f375" fmla="*/ f290 1 f186"/>
              <a:gd name="f376" fmla="*/ f291 1 f187"/>
              <a:gd name="f377" fmla="*/ f292 1 f186"/>
              <a:gd name="f378" fmla="*/ f293 1 f187"/>
              <a:gd name="f379" fmla="*/ f294 1 f186"/>
              <a:gd name="f380" fmla="*/ f295 1 f187"/>
              <a:gd name="f381" fmla="*/ f296 1 f186"/>
              <a:gd name="f382" fmla="*/ f297 1 f187"/>
              <a:gd name="f383" fmla="*/ f298 1 f186"/>
              <a:gd name="f384" fmla="*/ f299 1 f187"/>
              <a:gd name="f385" fmla="*/ f300 1 f186"/>
              <a:gd name="f386" fmla="*/ f301 1 f186"/>
              <a:gd name="f387" fmla="*/ f302 1 f186"/>
              <a:gd name="f388" fmla="*/ f303 1 f187"/>
              <a:gd name="f389" fmla="*/ f304 1 f186"/>
              <a:gd name="f390" fmla="*/ f305 1 f186"/>
              <a:gd name="f391" fmla="*/ f306 1 f187"/>
              <a:gd name="f392" fmla="*/ f307 1 f186"/>
              <a:gd name="f393" fmla="*/ f308 1 f187"/>
              <a:gd name="f394" fmla="*/ f309 1 f186"/>
              <a:gd name="f395" fmla="*/ f310 1 f187"/>
              <a:gd name="f396" fmla="*/ f311 1 f186"/>
              <a:gd name="f397" fmla="*/ f312 1 f187"/>
              <a:gd name="f398" fmla="*/ f313 1 f186"/>
              <a:gd name="f399" fmla="*/ f314 1 f187"/>
              <a:gd name="f400" fmla="*/ f315 1 f186"/>
              <a:gd name="f401" fmla="*/ f316 1 f187"/>
              <a:gd name="f402" fmla="*/ f317 1 f186"/>
              <a:gd name="f403" fmla="*/ f318 1 f187"/>
              <a:gd name="f404" fmla="*/ f319 1 f186"/>
              <a:gd name="f405" fmla="*/ f320 1 f187"/>
              <a:gd name="f406" fmla="*/ f321 1 f186"/>
              <a:gd name="f407" fmla="*/ f322 1 f187"/>
              <a:gd name="f408" fmla="*/ f323 1 f187"/>
              <a:gd name="f409" fmla="*/ f324 1 f186"/>
              <a:gd name="f410" fmla="*/ f325 1 f187"/>
              <a:gd name="f411" fmla="*/ f326 1 f186"/>
              <a:gd name="f412" fmla="*/ f327 1 f187"/>
              <a:gd name="f413" fmla="*/ f328 1 f187"/>
              <a:gd name="f414" fmla="*/ f329 1 f186"/>
              <a:gd name="f415" fmla="*/ f330 1 f187"/>
              <a:gd name="f416" fmla="*/ f331 1 f186"/>
              <a:gd name="f417" fmla="*/ f332 1 f187"/>
              <a:gd name="f418" fmla="*/ f333 1 f186"/>
              <a:gd name="f419" fmla="*/ f334 1 f186"/>
              <a:gd name="f420" fmla="*/ f335 1 f187"/>
              <a:gd name="f421" fmla="*/ f336 1 f186"/>
              <a:gd name="f422" fmla="*/ f337 1 f187"/>
              <a:gd name="f423" fmla="*/ f338 1 f186"/>
              <a:gd name="f424" fmla="*/ f339 1 f187"/>
              <a:gd name="f425" fmla="*/ f340 1 f186"/>
              <a:gd name="f426" fmla="*/ f341 1 f187"/>
              <a:gd name="f427" fmla="*/ f342 1 f186"/>
              <a:gd name="f428" fmla="*/ f343 1 f187"/>
              <a:gd name="f429" fmla="*/ f344 1 f187"/>
              <a:gd name="f430" fmla="*/ f345 1 f187"/>
              <a:gd name="f431" fmla="*/ f346 1 f186"/>
              <a:gd name="f432" fmla="*/ f347 1 f187"/>
              <a:gd name="f433" fmla="*/ f348 1 f187"/>
              <a:gd name="f434" fmla="*/ f349 1 f186"/>
              <a:gd name="f435" fmla="*/ f350 1 f186"/>
              <a:gd name="f436" fmla="*/ f351 f177 1"/>
              <a:gd name="f437" fmla="*/ f352 f177 1"/>
              <a:gd name="f438" fmla="*/ f354 f178 1"/>
              <a:gd name="f439" fmla="*/ f353 f178 1"/>
              <a:gd name="f440" fmla="*/ f355 f177 1"/>
              <a:gd name="f441" fmla="*/ f356 f178 1"/>
              <a:gd name="f442" fmla="*/ f357 f178 1"/>
              <a:gd name="f443" fmla="*/ f358 f177 1"/>
              <a:gd name="f444" fmla="*/ f359 f177 1"/>
              <a:gd name="f445" fmla="*/ f360 f178 1"/>
              <a:gd name="f446" fmla="*/ f361 f177 1"/>
              <a:gd name="f447" fmla="*/ f362 f178 1"/>
              <a:gd name="f448" fmla="*/ f363 f178 1"/>
              <a:gd name="f449" fmla="*/ f364 f177 1"/>
              <a:gd name="f450" fmla="*/ f365 f178 1"/>
              <a:gd name="f451" fmla="*/ f366 f177 1"/>
              <a:gd name="f452" fmla="*/ f367 f178 1"/>
              <a:gd name="f453" fmla="*/ f368 f177 1"/>
              <a:gd name="f454" fmla="*/ f369 f177 1"/>
              <a:gd name="f455" fmla="*/ f370 f178 1"/>
              <a:gd name="f456" fmla="*/ f371 f177 1"/>
              <a:gd name="f457" fmla="*/ f372 f177 1"/>
              <a:gd name="f458" fmla="*/ f373 f178 1"/>
              <a:gd name="f459" fmla="*/ f374 f177 1"/>
              <a:gd name="f460" fmla="*/ f375 f177 1"/>
              <a:gd name="f461" fmla="*/ f376 f178 1"/>
              <a:gd name="f462" fmla="*/ f377 f177 1"/>
              <a:gd name="f463" fmla="*/ f378 f178 1"/>
              <a:gd name="f464" fmla="*/ f379 f177 1"/>
              <a:gd name="f465" fmla="*/ f380 f178 1"/>
              <a:gd name="f466" fmla="*/ f381 f177 1"/>
              <a:gd name="f467" fmla="*/ f382 f178 1"/>
              <a:gd name="f468" fmla="*/ f383 f177 1"/>
              <a:gd name="f469" fmla="*/ f384 f178 1"/>
              <a:gd name="f470" fmla="*/ f385 f177 1"/>
              <a:gd name="f471" fmla="*/ f386 f177 1"/>
              <a:gd name="f472" fmla="*/ f387 f177 1"/>
              <a:gd name="f473" fmla="*/ f388 f178 1"/>
              <a:gd name="f474" fmla="*/ f389 f177 1"/>
              <a:gd name="f475" fmla="*/ f390 f177 1"/>
              <a:gd name="f476" fmla="*/ f391 f178 1"/>
              <a:gd name="f477" fmla="*/ f392 f177 1"/>
              <a:gd name="f478" fmla="*/ f393 f178 1"/>
              <a:gd name="f479" fmla="*/ f394 f177 1"/>
              <a:gd name="f480" fmla="*/ f395 f178 1"/>
              <a:gd name="f481" fmla="*/ f396 f177 1"/>
              <a:gd name="f482" fmla="*/ f397 f178 1"/>
              <a:gd name="f483" fmla="*/ f398 f177 1"/>
              <a:gd name="f484" fmla="*/ f399 f178 1"/>
              <a:gd name="f485" fmla="*/ f400 f177 1"/>
              <a:gd name="f486" fmla="*/ f401 f178 1"/>
              <a:gd name="f487" fmla="*/ f402 f177 1"/>
              <a:gd name="f488" fmla="*/ f403 f178 1"/>
              <a:gd name="f489" fmla="*/ f404 f177 1"/>
              <a:gd name="f490" fmla="*/ f405 f178 1"/>
              <a:gd name="f491" fmla="*/ f406 f177 1"/>
              <a:gd name="f492" fmla="*/ f407 f178 1"/>
              <a:gd name="f493" fmla="*/ f408 f178 1"/>
              <a:gd name="f494" fmla="*/ f409 f177 1"/>
              <a:gd name="f495" fmla="*/ f410 f178 1"/>
              <a:gd name="f496" fmla="*/ f411 f177 1"/>
              <a:gd name="f497" fmla="*/ f412 f178 1"/>
              <a:gd name="f498" fmla="*/ f413 f178 1"/>
              <a:gd name="f499" fmla="*/ f414 f177 1"/>
              <a:gd name="f500" fmla="*/ f415 f178 1"/>
              <a:gd name="f501" fmla="*/ f416 f177 1"/>
              <a:gd name="f502" fmla="*/ f417 f178 1"/>
              <a:gd name="f503" fmla="*/ f418 f177 1"/>
              <a:gd name="f504" fmla="*/ f419 f177 1"/>
              <a:gd name="f505" fmla="*/ f420 f178 1"/>
              <a:gd name="f506" fmla="*/ f421 f177 1"/>
              <a:gd name="f507" fmla="*/ f422 f178 1"/>
              <a:gd name="f508" fmla="*/ f423 f177 1"/>
              <a:gd name="f509" fmla="*/ f424 f178 1"/>
              <a:gd name="f510" fmla="*/ f425 f177 1"/>
              <a:gd name="f511" fmla="*/ f426 f178 1"/>
              <a:gd name="f512" fmla="*/ f427 f177 1"/>
              <a:gd name="f513" fmla="*/ f428 f178 1"/>
              <a:gd name="f514" fmla="*/ f429 f178 1"/>
              <a:gd name="f515" fmla="*/ f430 f178 1"/>
              <a:gd name="f516" fmla="*/ f431 f177 1"/>
              <a:gd name="f517" fmla="*/ f432 f178 1"/>
              <a:gd name="f518" fmla="*/ f433 f178 1"/>
              <a:gd name="f519" fmla="*/ f434 f177 1"/>
              <a:gd name="f520" fmla="*/ f435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9">
                <a:pos x="f440" y="f441"/>
              </a:cxn>
              <a:cxn ang="f269">
                <a:pos x="f440" y="f442"/>
              </a:cxn>
              <a:cxn ang="f269">
                <a:pos x="f443" y="f442"/>
              </a:cxn>
              <a:cxn ang="f269">
                <a:pos x="f444" y="f442"/>
              </a:cxn>
              <a:cxn ang="f269">
                <a:pos x="f444" y="f445"/>
              </a:cxn>
              <a:cxn ang="f269">
                <a:pos x="f446" y="f447"/>
              </a:cxn>
              <a:cxn ang="f269">
                <a:pos x="f446" y="f448"/>
              </a:cxn>
              <a:cxn ang="f269">
                <a:pos x="f449" y="f450"/>
              </a:cxn>
              <a:cxn ang="f269">
                <a:pos x="f451" y="f452"/>
              </a:cxn>
              <a:cxn ang="f269">
                <a:pos x="f453" y="f445"/>
              </a:cxn>
              <a:cxn ang="f269">
                <a:pos x="f454" y="f445"/>
              </a:cxn>
              <a:cxn ang="f269">
                <a:pos x="f440" y="f455"/>
              </a:cxn>
              <a:cxn ang="f269">
                <a:pos x="f456" y="f455"/>
              </a:cxn>
              <a:cxn ang="f269">
                <a:pos x="f457" y="f458"/>
              </a:cxn>
              <a:cxn ang="f269">
                <a:pos x="f459" y="f447"/>
              </a:cxn>
              <a:cxn ang="f269">
                <a:pos x="f460" y="f461"/>
              </a:cxn>
              <a:cxn ang="f269">
                <a:pos x="f462" y="f463"/>
              </a:cxn>
              <a:cxn ang="f269">
                <a:pos x="f464" y="f465"/>
              </a:cxn>
              <a:cxn ang="f269">
                <a:pos x="f466" y="f467"/>
              </a:cxn>
              <a:cxn ang="f269">
                <a:pos x="f468" y="f469"/>
              </a:cxn>
              <a:cxn ang="f269">
                <a:pos x="f470" y="f445"/>
              </a:cxn>
              <a:cxn ang="f269">
                <a:pos x="f471" y="f458"/>
              </a:cxn>
              <a:cxn ang="f269">
                <a:pos x="f472" y="f473"/>
              </a:cxn>
              <a:cxn ang="f269">
                <a:pos x="f474" y="f473"/>
              </a:cxn>
              <a:cxn ang="f269">
                <a:pos x="f475" y="f476"/>
              </a:cxn>
              <a:cxn ang="f269">
                <a:pos x="f477" y="f478"/>
              </a:cxn>
              <a:cxn ang="f269">
                <a:pos x="f479" y="f480"/>
              </a:cxn>
              <a:cxn ang="f269">
                <a:pos x="f481" y="f482"/>
              </a:cxn>
              <a:cxn ang="f269">
                <a:pos x="f483" y="f484"/>
              </a:cxn>
              <a:cxn ang="f269">
                <a:pos x="f485" y="f486"/>
              </a:cxn>
              <a:cxn ang="f269">
                <a:pos x="f487" y="f488"/>
              </a:cxn>
              <a:cxn ang="f269">
                <a:pos x="f470" y="f488"/>
              </a:cxn>
              <a:cxn ang="f269">
                <a:pos x="f489" y="f490"/>
              </a:cxn>
              <a:cxn ang="f269">
                <a:pos x="f491" y="f492"/>
              </a:cxn>
              <a:cxn ang="f269">
                <a:pos x="f485" y="f493"/>
              </a:cxn>
              <a:cxn ang="f269">
                <a:pos x="f494" y="f495"/>
              </a:cxn>
              <a:cxn ang="f269">
                <a:pos x="f496" y="f495"/>
              </a:cxn>
              <a:cxn ang="f269">
                <a:pos x="f466" y="f497"/>
              </a:cxn>
              <a:cxn ang="f269">
                <a:pos x="f466" y="f498"/>
              </a:cxn>
              <a:cxn ang="f269">
                <a:pos x="f499" y="f500"/>
              </a:cxn>
              <a:cxn ang="f269">
                <a:pos x="f501" y="f502"/>
              </a:cxn>
              <a:cxn ang="f269">
                <a:pos x="f503" y="f500"/>
              </a:cxn>
              <a:cxn ang="f269">
                <a:pos x="f504" y="f505"/>
              </a:cxn>
              <a:cxn ang="f269">
                <a:pos x="f506" y="f507"/>
              </a:cxn>
              <a:cxn ang="f269">
                <a:pos x="f508" y="f509"/>
              </a:cxn>
              <a:cxn ang="f269">
                <a:pos x="f510" y="f511"/>
              </a:cxn>
              <a:cxn ang="f269">
                <a:pos x="f512" y="f513"/>
              </a:cxn>
              <a:cxn ang="f269">
                <a:pos x="f457" y="f514"/>
              </a:cxn>
              <a:cxn ang="f269">
                <a:pos x="f456" y="f515"/>
              </a:cxn>
              <a:cxn ang="f269">
                <a:pos x="f440" y="f441"/>
              </a:cxn>
              <a:cxn ang="f269">
                <a:pos x="f516" y="f517"/>
              </a:cxn>
              <a:cxn ang="f269">
                <a:pos x="f516" y="f518"/>
              </a:cxn>
              <a:cxn ang="f269">
                <a:pos x="f519" y="f448"/>
              </a:cxn>
              <a:cxn ang="f269">
                <a:pos x="f520" y="f518"/>
              </a:cxn>
              <a:cxn ang="f269">
                <a:pos x="f506" y="f517"/>
              </a:cxn>
              <a:cxn ang="f269">
                <a:pos x="f516" y="f517"/>
              </a:cxn>
            </a:cxnLst>
            <a:rect l="f436" t="f439" r="f437" b="f438"/>
            <a:pathLst>
              <a:path w="350" h="147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2"/>
                  <a:pt x="f14" y="f12"/>
                  <a:pt x="f15" y="f12"/>
                </a:cubicBezTo>
                <a:cubicBezTo>
                  <a:pt x="f16" y="f12"/>
                  <a:pt x="f17" y="f12"/>
                  <a:pt x="f5" y="f12"/>
                </a:cubicBezTo>
                <a:cubicBezTo>
                  <a:pt x="f5" y="f18"/>
                  <a:pt x="f5" y="f19"/>
                  <a:pt x="f5" y="f20"/>
                </a:cubicBezTo>
                <a:cubicBezTo>
                  <a:pt x="f21" y="f20"/>
                  <a:pt x="f22" y="f23"/>
                  <a:pt x="f17" y="f23"/>
                </a:cubicBezTo>
                <a:cubicBezTo>
                  <a:pt x="f17" y="f24"/>
                  <a:pt x="f17" y="f15"/>
                  <a:pt x="f17" y="f25"/>
                </a:cubicBezTo>
                <a:cubicBezTo>
                  <a:pt x="f26" y="f27"/>
                  <a:pt x="f16" y="f26"/>
                  <a:pt x="f28" y="f28"/>
                </a:cubicBezTo>
                <a:cubicBezTo>
                  <a:pt x="f29" y="f30"/>
                  <a:pt x="f15" y="f14"/>
                  <a:pt x="f31" y="f32"/>
                </a:cubicBezTo>
                <a:cubicBezTo>
                  <a:pt x="f33" y="f23"/>
                  <a:pt x="f34" y="f20"/>
                  <a:pt x="f24" y="f20"/>
                </a:cubicBezTo>
                <a:cubicBezTo>
                  <a:pt x="f32" y="f23"/>
                  <a:pt x="f20" y="f20"/>
                  <a:pt x="f35" y="f20"/>
                </a:cubicBezTo>
                <a:cubicBezTo>
                  <a:pt x="f35" y="f36"/>
                  <a:pt x="f8" y="f37"/>
                  <a:pt x="f8" y="f38"/>
                </a:cubicBezTo>
                <a:cubicBezTo>
                  <a:pt x="f39" y="f38"/>
                  <a:pt x="f40" y="f38"/>
                  <a:pt x="f41" y="f38"/>
                </a:cubicBezTo>
                <a:cubicBezTo>
                  <a:pt x="f42" y="f37"/>
                  <a:pt x="f42" y="f43"/>
                  <a:pt x="f42" y="f13"/>
                </a:cubicBezTo>
                <a:cubicBezTo>
                  <a:pt x="f7" y="f13"/>
                  <a:pt x="f44" y="f23"/>
                  <a:pt x="f45" y="f23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25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5"/>
                  <a:pt x="f64" y="f58"/>
                  <a:pt x="f64" y="f29"/>
                </a:cubicBezTo>
                <a:cubicBezTo>
                  <a:pt x="f64" y="f15"/>
                  <a:pt x="f64" y="f49"/>
                  <a:pt x="f65" y="f14"/>
                </a:cubicBezTo>
                <a:cubicBezTo>
                  <a:pt x="f65" y="f47"/>
                  <a:pt x="f66" y="f43"/>
                  <a:pt x="f67" y="f20"/>
                </a:cubicBezTo>
                <a:cubicBezTo>
                  <a:pt x="f68" y="f23"/>
                  <a:pt x="f69" y="f13"/>
                  <a:pt x="f70" y="f13"/>
                </a:cubicBezTo>
                <a:cubicBezTo>
                  <a:pt x="f71" y="f36"/>
                  <a:pt x="f72" y="f36"/>
                  <a:pt x="f73" y="f36"/>
                </a:cubicBezTo>
                <a:cubicBezTo>
                  <a:pt x="f74" y="f36"/>
                  <a:pt x="f75" y="f36"/>
                  <a:pt x="f76" y="f36"/>
                </a:cubicBezTo>
                <a:cubicBezTo>
                  <a:pt x="f6" y="f36"/>
                  <a:pt x="f6" y="f13"/>
                  <a:pt x="f6" y="f35"/>
                </a:cubicBezTo>
                <a:cubicBezTo>
                  <a:pt x="f6" y="f77"/>
                  <a:pt x="f6" y="f39"/>
                  <a:pt x="f78" y="f79"/>
                </a:cubicBezTo>
                <a:cubicBezTo>
                  <a:pt x="f78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39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69" y="f10"/>
                  <a:pt x="f102" y="f103"/>
                  <a:pt x="f104" y="f105"/>
                </a:cubicBezTo>
                <a:cubicBezTo>
                  <a:pt x="f106" y="f105"/>
                  <a:pt x="f68" y="f105"/>
                  <a:pt x="f67" y="f105"/>
                </a:cubicBezTo>
                <a:cubicBezTo>
                  <a:pt x="f107" y="f108"/>
                  <a:pt x="f109" y="f110"/>
                  <a:pt x="f68" y="f111"/>
                </a:cubicBezTo>
                <a:cubicBezTo>
                  <a:pt x="f104" y="f112"/>
                  <a:pt x="f73" y="f82"/>
                  <a:pt x="f113" y="f114"/>
                </a:cubicBezTo>
                <a:cubicBezTo>
                  <a:pt x="f115" y="f116"/>
                  <a:pt x="f115" y="f117"/>
                  <a:pt x="f100" y="f118"/>
                </a:cubicBezTo>
                <a:cubicBezTo>
                  <a:pt x="f71" y="f119"/>
                  <a:pt x="f120" y="f121"/>
                  <a:pt x="f122" y="f123"/>
                </a:cubicBezTo>
                <a:cubicBezTo>
                  <a:pt x="f66" y="f123"/>
                  <a:pt x="f124" y="f123"/>
                  <a:pt x="f125" y="f123"/>
                </a:cubicBezTo>
                <a:cubicBezTo>
                  <a:pt x="f125" y="f121"/>
                  <a:pt x="f125" y="f119"/>
                  <a:pt x="f64" y="f126"/>
                </a:cubicBezTo>
                <a:cubicBezTo>
                  <a:pt x="f124" y="f127"/>
                  <a:pt x="f124" y="f128"/>
                  <a:pt x="f64" y="f129"/>
                </a:cubicBezTo>
                <a:cubicBezTo>
                  <a:pt x="f130" y="f131"/>
                  <a:pt x="f132" y="f133"/>
                  <a:pt x="f134" y="f135"/>
                </a:cubicBezTo>
                <a:cubicBezTo>
                  <a:pt x="f136" y="f137"/>
                  <a:pt x="f61" y="f92"/>
                  <a:pt x="f138" y="f139"/>
                </a:cubicBezTo>
                <a:cubicBezTo>
                  <a:pt x="f140" y="f141"/>
                  <a:pt x="f142" y="f141"/>
                  <a:pt x="f143" y="f135"/>
                </a:cubicBezTo>
                <a:cubicBezTo>
                  <a:pt x="f144" y="f135"/>
                  <a:pt x="f145" y="f112"/>
                  <a:pt x="f146" y="f147"/>
                </a:cubicBezTo>
                <a:cubicBezTo>
                  <a:pt x="f148" y="f149"/>
                  <a:pt x="f150" y="f127"/>
                  <a:pt x="f151" y="f152"/>
                </a:cubicBezTo>
                <a:cubicBezTo>
                  <a:pt x="f50" y="f7"/>
                  <a:pt x="f153" y="f7"/>
                  <a:pt x="f154" y="f155"/>
                </a:cubicBezTo>
                <a:cubicBezTo>
                  <a:pt x="f41" y="f123"/>
                  <a:pt x="f156" y="f157"/>
                  <a:pt x="f121" y="f158"/>
                </a:cubicBezTo>
                <a:cubicBezTo>
                  <a:pt x="f159" y="f160"/>
                  <a:pt x="f161" y="f162"/>
                  <a:pt x="f153" y="f163"/>
                </a:cubicBezTo>
                <a:cubicBezTo>
                  <a:pt x="f161" y="f92"/>
                  <a:pt x="f44" y="f164"/>
                  <a:pt x="f42" y="f165"/>
                </a:cubicBezTo>
                <a:cubicBezTo>
                  <a:pt x="f42" y="f166"/>
                  <a:pt x="f42" y="f95"/>
                  <a:pt x="f41" y="f92"/>
                </a:cubicBezTo>
                <a:cubicBezTo>
                  <a:pt x="f40" y="f111"/>
                  <a:pt x="f39" y="f167"/>
                  <a:pt x="f8" y="f9"/>
                </a:cubicBezTo>
                <a:close/>
                <a:moveTo>
                  <a:pt x="f168" y="f24"/>
                </a:moveTo>
                <a:cubicBezTo>
                  <a:pt x="f168" y="f34"/>
                  <a:pt x="f168" y="f31"/>
                  <a:pt x="f168" y="f15"/>
                </a:cubicBezTo>
                <a:cubicBezTo>
                  <a:pt x="f168" y="f25"/>
                  <a:pt x="f169" y="f27"/>
                  <a:pt x="f170" y="f25"/>
                </a:cubicBezTo>
                <a:cubicBezTo>
                  <a:pt x="f171" y="f172"/>
                  <a:pt x="f146" y="f29"/>
                  <a:pt x="f2" y="f15"/>
                </a:cubicBezTo>
                <a:cubicBezTo>
                  <a:pt x="f151" y="f15"/>
                  <a:pt x="f173" y="f33"/>
                  <a:pt x="f151" y="f24"/>
                </a:cubicBezTo>
                <a:cubicBezTo>
                  <a:pt x="f174" y="f24"/>
                  <a:pt x="f175" y="f24"/>
                  <a:pt x="f168" y="f24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14">
            <a:extLst>
              <a:ext uri="{FF2B5EF4-FFF2-40B4-BE49-F238E27FC236}">
                <a16:creationId xmlns:a16="http://schemas.microsoft.com/office/drawing/2014/main" id="{721F8203-39E2-7428-D18E-4ED589197C9E}"/>
              </a:ext>
            </a:extLst>
          </p:cNvPr>
          <p:cNvSpPr/>
          <p:nvPr/>
        </p:nvSpPr>
        <p:spPr>
          <a:xfrm>
            <a:off x="1290639" y="1906588"/>
            <a:ext cx="1349370" cy="8016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9"/>
              <a:gd name="f7" fmla="val 159"/>
              <a:gd name="f8" fmla="val 221"/>
              <a:gd name="f9" fmla="val 6"/>
              <a:gd name="f10" fmla="val 12"/>
              <a:gd name="f11" fmla="val 18"/>
              <a:gd name="f12" fmla="val 231"/>
              <a:gd name="f13" fmla="val 19"/>
              <a:gd name="f14" fmla="val 241"/>
              <a:gd name="f15" fmla="val 20"/>
              <a:gd name="f16" fmla="val 252"/>
              <a:gd name="f17" fmla="val 21"/>
              <a:gd name="f18" fmla="val 263"/>
              <a:gd name="f19" fmla="val 22"/>
              <a:gd name="f20" fmla="val 27"/>
              <a:gd name="f21" fmla="val 39"/>
              <a:gd name="f22" fmla="val 46"/>
              <a:gd name="f23" fmla="val 54"/>
              <a:gd name="f24" fmla="val 62"/>
              <a:gd name="f25" fmla="val 63"/>
              <a:gd name="f26" fmla="val 268"/>
              <a:gd name="f27" fmla="val 64"/>
              <a:gd name="f28" fmla="val 265"/>
              <a:gd name="f29" fmla="val 262"/>
              <a:gd name="f30" fmla="val 258"/>
              <a:gd name="f31" fmla="val 56"/>
              <a:gd name="f32" fmla="val 48"/>
              <a:gd name="f33" fmla="val 41"/>
              <a:gd name="f34" fmla="val 32"/>
              <a:gd name="f35" fmla="val 249"/>
              <a:gd name="f36" fmla="val 247"/>
              <a:gd name="f37" fmla="val 245"/>
              <a:gd name="f38" fmla="val 243"/>
              <a:gd name="f39" fmla="val 36"/>
              <a:gd name="f40" fmla="val 40"/>
              <a:gd name="f41" fmla="val 43"/>
              <a:gd name="f42" fmla="val 242"/>
              <a:gd name="f43" fmla="val 57"/>
              <a:gd name="f44" fmla="val 59"/>
              <a:gd name="f45" fmla="val 227"/>
              <a:gd name="f46" fmla="val 232"/>
              <a:gd name="f47" fmla="val 83"/>
              <a:gd name="f48" fmla="val 237"/>
              <a:gd name="f49" fmla="val 103"/>
              <a:gd name="f50" fmla="val 125"/>
              <a:gd name="f51" fmla="val 233"/>
              <a:gd name="f52" fmla="val 127"/>
              <a:gd name="f53" fmla="val 224"/>
              <a:gd name="f54" fmla="val 129"/>
              <a:gd name="f55" fmla="val 214"/>
              <a:gd name="f56" fmla="val 132"/>
              <a:gd name="f57" fmla="val 211"/>
              <a:gd name="f58" fmla="val 117"/>
              <a:gd name="f59" fmla="val 207"/>
              <a:gd name="f60" fmla="val 102"/>
              <a:gd name="f61" fmla="val 203"/>
              <a:gd name="f62" fmla="val 88"/>
              <a:gd name="f63" fmla="val 196"/>
              <a:gd name="f64" fmla="val 87"/>
              <a:gd name="f65" fmla="val 189"/>
              <a:gd name="f66" fmla="val 86"/>
              <a:gd name="f67" fmla="val 181"/>
              <a:gd name="f68" fmla="val 85"/>
              <a:gd name="f69" fmla="val 166"/>
              <a:gd name="f70" fmla="val 84"/>
              <a:gd name="f71" fmla="val 163"/>
              <a:gd name="f72" fmla="val 82"/>
              <a:gd name="f73" fmla="val 67"/>
              <a:gd name="f74" fmla="val 157"/>
              <a:gd name="f75" fmla="val 155"/>
              <a:gd name="f76" fmla="val 60"/>
              <a:gd name="f77" fmla="val 150"/>
              <a:gd name="f78" fmla="val 152"/>
              <a:gd name="f79" fmla="val 96"/>
              <a:gd name="f80" fmla="val 144"/>
              <a:gd name="f81" fmla="val 124"/>
              <a:gd name="f82" fmla="val 115"/>
              <a:gd name="f83" fmla="val 153"/>
              <a:gd name="f84" fmla="val 106"/>
              <a:gd name="f85" fmla="val 147"/>
              <a:gd name="f86" fmla="val 99"/>
              <a:gd name="f87" fmla="val 142"/>
              <a:gd name="f88" fmla="val 104"/>
              <a:gd name="f89" fmla="val 130"/>
              <a:gd name="f90" fmla="val 109"/>
              <a:gd name="f91" fmla="val 118"/>
              <a:gd name="f92" fmla="val 113"/>
              <a:gd name="f93" fmla="val 94"/>
              <a:gd name="f94" fmla="val 81"/>
              <a:gd name="f95" fmla="val 65"/>
              <a:gd name="f96" fmla="val 89"/>
              <a:gd name="f97" fmla="val 76"/>
              <a:gd name="f98" fmla="val 52"/>
              <a:gd name="f99" fmla="val 51"/>
              <a:gd name="f100" fmla="val 17"/>
              <a:gd name="f101" fmla="val 50"/>
              <a:gd name="f102" fmla="val 47"/>
              <a:gd name="f103" fmla="val 44"/>
              <a:gd name="f104" fmla="val 42"/>
              <a:gd name="f105" fmla="val 11"/>
              <a:gd name="f106" fmla="val 34"/>
              <a:gd name="f107" fmla="val 30"/>
              <a:gd name="f108" fmla="val 26"/>
              <a:gd name="f109" fmla="val 5"/>
              <a:gd name="f110" fmla="val 9"/>
              <a:gd name="f111" fmla="val 31"/>
              <a:gd name="f112" fmla="val 4"/>
              <a:gd name="f113" fmla="val 8"/>
              <a:gd name="f114" fmla="val 13"/>
              <a:gd name="f115" fmla="val 35"/>
              <a:gd name="f116" fmla="val 38"/>
              <a:gd name="f117" fmla="val 70"/>
              <a:gd name="f118" fmla="val 100"/>
              <a:gd name="f119" fmla="val 134"/>
              <a:gd name="f120" fmla="val 14"/>
              <a:gd name="f121" fmla="val 137"/>
              <a:gd name="f122" fmla="val 138"/>
              <a:gd name="f123" fmla="val 139"/>
              <a:gd name="f124" fmla="val 1"/>
              <a:gd name="f125" fmla="val 143"/>
              <a:gd name="f126" fmla="val 171"/>
              <a:gd name="f127" fmla="val 193"/>
              <a:gd name="f128" fmla="val 216"/>
              <a:gd name="f129" fmla="val 218"/>
              <a:gd name="f130" fmla="val 168"/>
              <a:gd name="f131" fmla="val 61"/>
              <a:gd name="f132" fmla="val 170"/>
              <a:gd name="f133" fmla="val 66"/>
              <a:gd name="f134" fmla="val 169"/>
              <a:gd name="f135" fmla="val 72"/>
              <a:gd name="f136" fmla="val 176"/>
              <a:gd name="f137" fmla="val 74"/>
              <a:gd name="f138" fmla="val 183"/>
              <a:gd name="f139" fmla="val 75"/>
              <a:gd name="f140" fmla="val 192"/>
              <a:gd name="f141" fmla="val 200"/>
              <a:gd name="f142" fmla="val 77"/>
              <a:gd name="f143" fmla="val 199"/>
              <a:gd name="f144" fmla="val 198"/>
              <a:gd name="f145" fmla="val 197"/>
              <a:gd name="f146" fmla="val 195"/>
              <a:gd name="f147" fmla="val 194"/>
              <a:gd name="f148" fmla="val 186"/>
              <a:gd name="f149" fmla="val 177"/>
              <a:gd name="f150" fmla="+- 0 0 -90"/>
              <a:gd name="f151" fmla="*/ f3 1 269"/>
              <a:gd name="f152" fmla="*/ f4 1 159"/>
              <a:gd name="f153" fmla="val f5"/>
              <a:gd name="f154" fmla="val f6"/>
              <a:gd name="f155" fmla="val f7"/>
              <a:gd name="f156" fmla="*/ f150 f0 1"/>
              <a:gd name="f157" fmla="+- f155 0 f153"/>
              <a:gd name="f158" fmla="+- f154 0 f153"/>
              <a:gd name="f159" fmla="*/ f156 1 f2"/>
              <a:gd name="f160" fmla="*/ f158 1 269"/>
              <a:gd name="f161" fmla="*/ f157 1 159"/>
              <a:gd name="f162" fmla="*/ 221 f158 1"/>
              <a:gd name="f163" fmla="*/ 0 f157 1"/>
              <a:gd name="f164" fmla="*/ 18 f157 1"/>
              <a:gd name="f165" fmla="*/ 252 f158 1"/>
              <a:gd name="f166" fmla="*/ 21 f157 1"/>
              <a:gd name="f167" fmla="*/ 269 f158 1"/>
              <a:gd name="f168" fmla="*/ 39 f157 1"/>
              <a:gd name="f169" fmla="*/ 62 f157 1"/>
              <a:gd name="f170" fmla="*/ 268 f158 1"/>
              <a:gd name="f171" fmla="*/ 64 f157 1"/>
              <a:gd name="f172" fmla="*/ 258 f158 1"/>
              <a:gd name="f173" fmla="*/ 41 f157 1"/>
              <a:gd name="f174" fmla="*/ 249 f158 1"/>
              <a:gd name="f175" fmla="*/ 32 f157 1"/>
              <a:gd name="f176" fmla="*/ 243 f158 1"/>
              <a:gd name="f177" fmla="*/ 43 f157 1"/>
              <a:gd name="f178" fmla="*/ 227 f158 1"/>
              <a:gd name="f179" fmla="*/ 242 f158 1"/>
              <a:gd name="f180" fmla="*/ 125 f157 1"/>
              <a:gd name="f181" fmla="*/ 214 f158 1"/>
              <a:gd name="f182" fmla="*/ 132 f157 1"/>
              <a:gd name="f183" fmla="*/ 203 f158 1"/>
              <a:gd name="f184" fmla="*/ 88 f157 1"/>
              <a:gd name="f185" fmla="*/ 181 f158 1"/>
              <a:gd name="f186" fmla="*/ 85 f157 1"/>
              <a:gd name="f187" fmla="*/ 159 f158 1"/>
              <a:gd name="f188" fmla="*/ 67 f157 1"/>
              <a:gd name="f189" fmla="*/ 150 f158 1"/>
              <a:gd name="f190" fmla="*/ 124 f158 1"/>
              <a:gd name="f191" fmla="*/ 159 f157 1"/>
              <a:gd name="f192" fmla="*/ 99 f158 1"/>
              <a:gd name="f193" fmla="*/ 142 f157 1"/>
              <a:gd name="f194" fmla="*/ 113 f158 1"/>
              <a:gd name="f195" fmla="*/ 106 f157 1"/>
              <a:gd name="f196" fmla="*/ 117 f158 1"/>
              <a:gd name="f197" fmla="*/ 76 f158 1"/>
              <a:gd name="f198" fmla="*/ 60 f157 1"/>
              <a:gd name="f199" fmla="*/ 21 f158 1"/>
              <a:gd name="f200" fmla="*/ 52 f157 1"/>
              <a:gd name="f201" fmla="*/ 17 f158 1"/>
              <a:gd name="f202" fmla="*/ 47 f157 1"/>
              <a:gd name="f203" fmla="*/ 0 f158 1"/>
              <a:gd name="f204" fmla="*/ 26 f157 1"/>
              <a:gd name="f205" fmla="*/ 31 f158 1"/>
              <a:gd name="f206" fmla="*/ 13 f157 1"/>
              <a:gd name="f207" fmla="*/ 41 f158 1"/>
              <a:gd name="f208" fmla="*/ 130 f158 1"/>
              <a:gd name="f209" fmla="*/ 138 f158 1"/>
              <a:gd name="f210" fmla="*/ 8 f157 1"/>
              <a:gd name="f211" fmla="*/ 168 f158 1"/>
              <a:gd name="f212" fmla="*/ 61 f157 1"/>
              <a:gd name="f213" fmla="*/ 176 f158 1"/>
              <a:gd name="f214" fmla="*/ 74 f157 1"/>
              <a:gd name="f215" fmla="*/ 200 f158 1"/>
              <a:gd name="f216" fmla="*/ 77 f157 1"/>
              <a:gd name="f217" fmla="*/ 197 f158 1"/>
              <a:gd name="f218" fmla="*/ 63 f157 1"/>
              <a:gd name="f219" fmla="*/ 194 f158 1"/>
              <a:gd name="f220" fmla="+- f159 0 f1"/>
              <a:gd name="f221" fmla="*/ f162 1 269"/>
              <a:gd name="f222" fmla="*/ f163 1 159"/>
              <a:gd name="f223" fmla="*/ f164 1 159"/>
              <a:gd name="f224" fmla="*/ f165 1 269"/>
              <a:gd name="f225" fmla="*/ f166 1 159"/>
              <a:gd name="f226" fmla="*/ f167 1 269"/>
              <a:gd name="f227" fmla="*/ f168 1 159"/>
              <a:gd name="f228" fmla="*/ f169 1 159"/>
              <a:gd name="f229" fmla="*/ f170 1 269"/>
              <a:gd name="f230" fmla="*/ f171 1 159"/>
              <a:gd name="f231" fmla="*/ f172 1 269"/>
              <a:gd name="f232" fmla="*/ f173 1 159"/>
              <a:gd name="f233" fmla="*/ f174 1 269"/>
              <a:gd name="f234" fmla="*/ f175 1 159"/>
              <a:gd name="f235" fmla="*/ f176 1 269"/>
              <a:gd name="f236" fmla="*/ f177 1 159"/>
              <a:gd name="f237" fmla="*/ f178 1 269"/>
              <a:gd name="f238" fmla="*/ f179 1 269"/>
              <a:gd name="f239" fmla="*/ f180 1 159"/>
              <a:gd name="f240" fmla="*/ f181 1 269"/>
              <a:gd name="f241" fmla="*/ f182 1 159"/>
              <a:gd name="f242" fmla="*/ f183 1 269"/>
              <a:gd name="f243" fmla="*/ f184 1 159"/>
              <a:gd name="f244" fmla="*/ f185 1 269"/>
              <a:gd name="f245" fmla="*/ f186 1 159"/>
              <a:gd name="f246" fmla="*/ f187 1 269"/>
              <a:gd name="f247" fmla="*/ f188 1 159"/>
              <a:gd name="f248" fmla="*/ f189 1 269"/>
              <a:gd name="f249" fmla="*/ f190 1 269"/>
              <a:gd name="f250" fmla="*/ f191 1 159"/>
              <a:gd name="f251" fmla="*/ f192 1 269"/>
              <a:gd name="f252" fmla="*/ f193 1 159"/>
              <a:gd name="f253" fmla="*/ f194 1 269"/>
              <a:gd name="f254" fmla="*/ f195 1 159"/>
              <a:gd name="f255" fmla="*/ f196 1 269"/>
              <a:gd name="f256" fmla="*/ f197 1 269"/>
              <a:gd name="f257" fmla="*/ f198 1 159"/>
              <a:gd name="f258" fmla="*/ f199 1 269"/>
              <a:gd name="f259" fmla="*/ f200 1 159"/>
              <a:gd name="f260" fmla="*/ f201 1 269"/>
              <a:gd name="f261" fmla="*/ f202 1 159"/>
              <a:gd name="f262" fmla="*/ f203 1 269"/>
              <a:gd name="f263" fmla="*/ f204 1 159"/>
              <a:gd name="f264" fmla="*/ f205 1 269"/>
              <a:gd name="f265" fmla="*/ f206 1 159"/>
              <a:gd name="f266" fmla="*/ f207 1 269"/>
              <a:gd name="f267" fmla="*/ f208 1 269"/>
              <a:gd name="f268" fmla="*/ f209 1 269"/>
              <a:gd name="f269" fmla="*/ f210 1 159"/>
              <a:gd name="f270" fmla="*/ f211 1 269"/>
              <a:gd name="f271" fmla="*/ f212 1 159"/>
              <a:gd name="f272" fmla="*/ f213 1 269"/>
              <a:gd name="f273" fmla="*/ f214 1 159"/>
              <a:gd name="f274" fmla="*/ f215 1 269"/>
              <a:gd name="f275" fmla="*/ f216 1 159"/>
              <a:gd name="f276" fmla="*/ f217 1 269"/>
              <a:gd name="f277" fmla="*/ f218 1 159"/>
              <a:gd name="f278" fmla="*/ f219 1 269"/>
              <a:gd name="f279" fmla="*/ 0 1 f160"/>
              <a:gd name="f280" fmla="*/ f154 1 f160"/>
              <a:gd name="f281" fmla="*/ 0 1 f161"/>
              <a:gd name="f282" fmla="*/ f155 1 f161"/>
              <a:gd name="f283" fmla="*/ f221 1 f160"/>
              <a:gd name="f284" fmla="*/ f222 1 f161"/>
              <a:gd name="f285" fmla="*/ f223 1 f161"/>
              <a:gd name="f286" fmla="*/ f224 1 f160"/>
              <a:gd name="f287" fmla="*/ f225 1 f161"/>
              <a:gd name="f288" fmla="*/ f226 1 f160"/>
              <a:gd name="f289" fmla="*/ f227 1 f161"/>
              <a:gd name="f290" fmla="*/ f228 1 f161"/>
              <a:gd name="f291" fmla="*/ f229 1 f160"/>
              <a:gd name="f292" fmla="*/ f230 1 f161"/>
              <a:gd name="f293" fmla="*/ f231 1 f160"/>
              <a:gd name="f294" fmla="*/ f232 1 f161"/>
              <a:gd name="f295" fmla="*/ f233 1 f160"/>
              <a:gd name="f296" fmla="*/ f234 1 f161"/>
              <a:gd name="f297" fmla="*/ f235 1 f160"/>
              <a:gd name="f298" fmla="*/ f236 1 f161"/>
              <a:gd name="f299" fmla="*/ f237 1 f160"/>
              <a:gd name="f300" fmla="*/ f238 1 f160"/>
              <a:gd name="f301" fmla="*/ f239 1 f161"/>
              <a:gd name="f302" fmla="*/ f240 1 f160"/>
              <a:gd name="f303" fmla="*/ f241 1 f161"/>
              <a:gd name="f304" fmla="*/ f242 1 f160"/>
              <a:gd name="f305" fmla="*/ f243 1 f161"/>
              <a:gd name="f306" fmla="*/ f244 1 f160"/>
              <a:gd name="f307" fmla="*/ f245 1 f161"/>
              <a:gd name="f308" fmla="*/ f246 1 f160"/>
              <a:gd name="f309" fmla="*/ f247 1 f161"/>
              <a:gd name="f310" fmla="*/ f248 1 f160"/>
              <a:gd name="f311" fmla="*/ f249 1 f160"/>
              <a:gd name="f312" fmla="*/ f250 1 f161"/>
              <a:gd name="f313" fmla="*/ f251 1 f160"/>
              <a:gd name="f314" fmla="*/ f252 1 f161"/>
              <a:gd name="f315" fmla="*/ f253 1 f160"/>
              <a:gd name="f316" fmla="*/ f254 1 f161"/>
              <a:gd name="f317" fmla="*/ f255 1 f160"/>
              <a:gd name="f318" fmla="*/ f256 1 f160"/>
              <a:gd name="f319" fmla="*/ f257 1 f161"/>
              <a:gd name="f320" fmla="*/ f258 1 f160"/>
              <a:gd name="f321" fmla="*/ f259 1 f161"/>
              <a:gd name="f322" fmla="*/ f260 1 f160"/>
              <a:gd name="f323" fmla="*/ f261 1 f161"/>
              <a:gd name="f324" fmla="*/ f262 1 f160"/>
              <a:gd name="f325" fmla="*/ f263 1 f161"/>
              <a:gd name="f326" fmla="*/ f264 1 f160"/>
              <a:gd name="f327" fmla="*/ f265 1 f161"/>
              <a:gd name="f328" fmla="*/ f266 1 f160"/>
              <a:gd name="f329" fmla="*/ f267 1 f160"/>
              <a:gd name="f330" fmla="*/ f268 1 f160"/>
              <a:gd name="f331" fmla="*/ f269 1 f161"/>
              <a:gd name="f332" fmla="*/ f270 1 f160"/>
              <a:gd name="f333" fmla="*/ f271 1 f161"/>
              <a:gd name="f334" fmla="*/ f272 1 f160"/>
              <a:gd name="f335" fmla="*/ f273 1 f161"/>
              <a:gd name="f336" fmla="*/ f274 1 f160"/>
              <a:gd name="f337" fmla="*/ f275 1 f161"/>
              <a:gd name="f338" fmla="*/ f276 1 f160"/>
              <a:gd name="f339" fmla="*/ f277 1 f161"/>
              <a:gd name="f340" fmla="*/ f278 1 f160"/>
              <a:gd name="f341" fmla="*/ f279 f151 1"/>
              <a:gd name="f342" fmla="*/ f280 f151 1"/>
              <a:gd name="f343" fmla="*/ f282 f152 1"/>
              <a:gd name="f344" fmla="*/ f281 f152 1"/>
              <a:gd name="f345" fmla="*/ f283 f151 1"/>
              <a:gd name="f346" fmla="*/ f284 f152 1"/>
              <a:gd name="f347" fmla="*/ f285 f152 1"/>
              <a:gd name="f348" fmla="*/ f286 f151 1"/>
              <a:gd name="f349" fmla="*/ f287 f152 1"/>
              <a:gd name="f350" fmla="*/ f288 f151 1"/>
              <a:gd name="f351" fmla="*/ f289 f152 1"/>
              <a:gd name="f352" fmla="*/ f290 f152 1"/>
              <a:gd name="f353" fmla="*/ f291 f151 1"/>
              <a:gd name="f354" fmla="*/ f292 f152 1"/>
              <a:gd name="f355" fmla="*/ f293 f151 1"/>
              <a:gd name="f356" fmla="*/ f294 f152 1"/>
              <a:gd name="f357" fmla="*/ f295 f151 1"/>
              <a:gd name="f358" fmla="*/ f296 f152 1"/>
              <a:gd name="f359" fmla="*/ f297 f151 1"/>
              <a:gd name="f360" fmla="*/ f298 f152 1"/>
              <a:gd name="f361" fmla="*/ f299 f151 1"/>
              <a:gd name="f362" fmla="*/ f300 f151 1"/>
              <a:gd name="f363" fmla="*/ f301 f152 1"/>
              <a:gd name="f364" fmla="*/ f302 f151 1"/>
              <a:gd name="f365" fmla="*/ f303 f152 1"/>
              <a:gd name="f366" fmla="*/ f304 f151 1"/>
              <a:gd name="f367" fmla="*/ f305 f152 1"/>
              <a:gd name="f368" fmla="*/ f306 f151 1"/>
              <a:gd name="f369" fmla="*/ f307 f152 1"/>
              <a:gd name="f370" fmla="*/ f308 f151 1"/>
              <a:gd name="f371" fmla="*/ f309 f152 1"/>
              <a:gd name="f372" fmla="*/ f310 f151 1"/>
              <a:gd name="f373" fmla="*/ f311 f151 1"/>
              <a:gd name="f374" fmla="*/ f312 f152 1"/>
              <a:gd name="f375" fmla="*/ f313 f151 1"/>
              <a:gd name="f376" fmla="*/ f314 f152 1"/>
              <a:gd name="f377" fmla="*/ f315 f151 1"/>
              <a:gd name="f378" fmla="*/ f316 f152 1"/>
              <a:gd name="f379" fmla="*/ f317 f151 1"/>
              <a:gd name="f380" fmla="*/ f318 f151 1"/>
              <a:gd name="f381" fmla="*/ f319 f152 1"/>
              <a:gd name="f382" fmla="*/ f320 f151 1"/>
              <a:gd name="f383" fmla="*/ f321 f152 1"/>
              <a:gd name="f384" fmla="*/ f322 f151 1"/>
              <a:gd name="f385" fmla="*/ f323 f152 1"/>
              <a:gd name="f386" fmla="*/ f324 f151 1"/>
              <a:gd name="f387" fmla="*/ f325 f152 1"/>
              <a:gd name="f388" fmla="*/ f326 f151 1"/>
              <a:gd name="f389" fmla="*/ f327 f152 1"/>
              <a:gd name="f390" fmla="*/ f328 f151 1"/>
              <a:gd name="f391" fmla="*/ f329 f151 1"/>
              <a:gd name="f392" fmla="*/ f330 f151 1"/>
              <a:gd name="f393" fmla="*/ f331 f152 1"/>
              <a:gd name="f394" fmla="*/ f332 f151 1"/>
              <a:gd name="f395" fmla="*/ f333 f152 1"/>
              <a:gd name="f396" fmla="*/ f334 f151 1"/>
              <a:gd name="f397" fmla="*/ f335 f152 1"/>
              <a:gd name="f398" fmla="*/ f336 f151 1"/>
              <a:gd name="f399" fmla="*/ f337 f152 1"/>
              <a:gd name="f400" fmla="*/ f338 f151 1"/>
              <a:gd name="f401" fmla="*/ f339 f152 1"/>
              <a:gd name="f402" fmla="*/ f340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0">
                <a:pos x="f345" y="f346"/>
              </a:cxn>
              <a:cxn ang="f220">
                <a:pos x="f345" y="f347"/>
              </a:cxn>
              <a:cxn ang="f220">
                <a:pos x="f348" y="f349"/>
              </a:cxn>
              <a:cxn ang="f220">
                <a:pos x="f350" y="f351"/>
              </a:cxn>
              <a:cxn ang="f220">
                <a:pos x="f350" y="f352"/>
              </a:cxn>
              <a:cxn ang="f220">
                <a:pos x="f353" y="f354"/>
              </a:cxn>
              <a:cxn ang="f220">
                <a:pos x="f355" y="f354"/>
              </a:cxn>
              <a:cxn ang="f220">
                <a:pos x="f355" y="f356"/>
              </a:cxn>
              <a:cxn ang="f220">
                <a:pos x="f357" y="f358"/>
              </a:cxn>
              <a:cxn ang="f220">
                <a:pos x="f359" y="f358"/>
              </a:cxn>
              <a:cxn ang="f220">
                <a:pos x="f359" y="f360"/>
              </a:cxn>
              <a:cxn ang="f220">
                <a:pos x="f361" y="f352"/>
              </a:cxn>
              <a:cxn ang="f220">
                <a:pos x="f362" y="f363"/>
              </a:cxn>
              <a:cxn ang="f220">
                <a:pos x="f364" y="f365"/>
              </a:cxn>
              <a:cxn ang="f220">
                <a:pos x="f366" y="f367"/>
              </a:cxn>
              <a:cxn ang="f220">
                <a:pos x="f368" y="f369"/>
              </a:cxn>
              <a:cxn ang="f220">
                <a:pos x="f370" y="f371"/>
              </a:cxn>
              <a:cxn ang="f220">
                <a:pos x="f372" y="f352"/>
              </a:cxn>
              <a:cxn ang="f220">
                <a:pos x="f373" y="f374"/>
              </a:cxn>
              <a:cxn ang="f220">
                <a:pos x="f375" y="f376"/>
              </a:cxn>
              <a:cxn ang="f220">
                <a:pos x="f377" y="f378"/>
              </a:cxn>
              <a:cxn ang="f220">
                <a:pos x="f379" y="f371"/>
              </a:cxn>
              <a:cxn ang="f220">
                <a:pos x="f380" y="f381"/>
              </a:cxn>
              <a:cxn ang="f220">
                <a:pos x="f382" y="f383"/>
              </a:cxn>
              <a:cxn ang="f220">
                <a:pos x="f384" y="f385"/>
              </a:cxn>
              <a:cxn ang="f220">
                <a:pos x="f384" y="f351"/>
              </a:cxn>
              <a:cxn ang="f220">
                <a:pos x="f386" y="f351"/>
              </a:cxn>
              <a:cxn ang="f220">
                <a:pos x="f386" y="f387"/>
              </a:cxn>
              <a:cxn ang="f220">
                <a:pos x="f384" y="f387"/>
              </a:cxn>
              <a:cxn ang="f220">
                <a:pos x="f384" y="f346"/>
              </a:cxn>
              <a:cxn ang="f220">
                <a:pos x="f388" y="f346"/>
              </a:cxn>
              <a:cxn ang="f220">
                <a:pos x="f388" y="f389"/>
              </a:cxn>
              <a:cxn ang="f220">
                <a:pos x="f390" y="f389"/>
              </a:cxn>
              <a:cxn ang="f220">
                <a:pos x="f391" y="f389"/>
              </a:cxn>
              <a:cxn ang="f220">
                <a:pos x="f392" y="f393"/>
              </a:cxn>
              <a:cxn ang="f220">
                <a:pos x="f372" y="f346"/>
              </a:cxn>
              <a:cxn ang="f220">
                <a:pos x="f364" y="f346"/>
              </a:cxn>
              <a:cxn ang="f220">
                <a:pos x="f345" y="f346"/>
              </a:cxn>
              <a:cxn ang="f220">
                <a:pos x="f394" y="f395"/>
              </a:cxn>
              <a:cxn ang="f220">
                <a:pos x="f396" y="f397"/>
              </a:cxn>
              <a:cxn ang="f220">
                <a:pos x="f398" y="f399"/>
              </a:cxn>
              <a:cxn ang="f220">
                <a:pos x="f400" y="f401"/>
              </a:cxn>
              <a:cxn ang="f220">
                <a:pos x="f402" y="f395"/>
              </a:cxn>
              <a:cxn ang="f220">
                <a:pos x="f394" y="f395"/>
              </a:cxn>
            </a:cxnLst>
            <a:rect l="f341" t="f344" r="f342" b="f343"/>
            <a:pathLst>
              <a:path w="269" h="159">
                <a:moveTo>
                  <a:pt x="f8" y="f5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6" y="f20"/>
                  <a:pt x="f6" y="f21"/>
                </a:cubicBezTo>
                <a:cubicBezTo>
                  <a:pt x="f6" y="f22"/>
                  <a:pt x="f6" y="f23"/>
                  <a:pt x="f6" y="f24"/>
                </a:cubicBezTo>
                <a:cubicBezTo>
                  <a:pt x="f6" y="f25"/>
                  <a:pt x="f6" y="f25"/>
                  <a:pt x="f26" y="f27"/>
                </a:cubicBezTo>
                <a:cubicBezTo>
                  <a:pt x="f28" y="f27"/>
                  <a:pt x="f29" y="f27"/>
                  <a:pt x="f30" y="f27"/>
                </a:cubicBezTo>
                <a:cubicBezTo>
                  <a:pt x="f30" y="f31"/>
                  <a:pt x="f30" y="f32"/>
                  <a:pt x="f30" y="f33"/>
                </a:cubicBezTo>
                <a:cubicBezTo>
                  <a:pt x="f30" y="f34"/>
                  <a:pt x="f30" y="f34"/>
                  <a:pt x="f35" y="f34"/>
                </a:cubicBezTo>
                <a:cubicBezTo>
                  <a:pt x="f36" y="f34"/>
                  <a:pt x="f37" y="f34"/>
                  <a:pt x="f38" y="f34"/>
                </a:cubicBezTo>
                <a:cubicBezTo>
                  <a:pt x="f38" y="f39"/>
                  <a:pt x="f38" y="f40"/>
                  <a:pt x="f38" y="f41"/>
                </a:cubicBezTo>
                <a:cubicBezTo>
                  <a:pt x="f42" y="f43"/>
                  <a:pt x="f14" y="f44"/>
                  <a:pt x="f45" y="f24"/>
                </a:cubicBezTo>
                <a:cubicBezTo>
                  <a:pt x="f46" y="f47"/>
                  <a:pt x="f48" y="f49"/>
                  <a:pt x="f42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" y="f73"/>
                </a:cubicBezTo>
                <a:cubicBezTo>
                  <a:pt x="f74" y="f24"/>
                  <a:pt x="f75" y="f76"/>
                  <a:pt x="f77" y="f24"/>
                </a:cubicBezTo>
                <a:cubicBezTo>
                  <a:pt x="f78" y="f79"/>
                  <a:pt x="f80" y="f54"/>
                  <a:pt x="f81" y="f7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84"/>
                </a:cubicBezTo>
                <a:cubicBezTo>
                  <a:pt x="f58" y="f93"/>
                  <a:pt x="f91" y="f94"/>
                  <a:pt x="f58" y="f73"/>
                </a:cubicBezTo>
                <a:cubicBezTo>
                  <a:pt x="f49" y="f95"/>
                  <a:pt x="f96" y="f25"/>
                  <a:pt x="f97" y="f76"/>
                </a:cubicBezTo>
                <a:cubicBezTo>
                  <a:pt x="f43" y="f43"/>
                  <a:pt x="f21" y="f23"/>
                  <a:pt x="f17" y="f98"/>
                </a:cubicBezTo>
                <a:cubicBezTo>
                  <a:pt x="f11" y="f99"/>
                  <a:pt x="f100" y="f101"/>
                  <a:pt x="f100" y="f102"/>
                </a:cubicBezTo>
                <a:cubicBezTo>
                  <a:pt x="f100" y="f103"/>
                  <a:pt x="f100" y="f104"/>
                  <a:pt x="f100" y="f21"/>
                </a:cubicBezTo>
                <a:cubicBezTo>
                  <a:pt x="f105" y="f21"/>
                  <a:pt x="f9" y="f21"/>
                  <a:pt x="f5" y="f21"/>
                </a:cubicBezTo>
                <a:cubicBezTo>
                  <a:pt x="f5" y="f106"/>
                  <a:pt x="f5" y="f107"/>
                  <a:pt x="f5" y="f108"/>
                </a:cubicBezTo>
                <a:cubicBezTo>
                  <a:pt x="f109" y="f108"/>
                  <a:pt x="f105" y="f108"/>
                  <a:pt x="f100" y="f108"/>
                </a:cubicBezTo>
                <a:cubicBezTo>
                  <a:pt x="f100" y="f100"/>
                  <a:pt x="f100" y="f110"/>
                  <a:pt x="f100" y="f5"/>
                </a:cubicBezTo>
                <a:cubicBezTo>
                  <a:pt x="f19" y="f5"/>
                  <a:pt x="f108" y="f5"/>
                  <a:pt x="f111" y="f5"/>
                </a:cubicBezTo>
                <a:cubicBezTo>
                  <a:pt x="f111" y="f112"/>
                  <a:pt x="f111" y="f113"/>
                  <a:pt x="f111" y="f114"/>
                </a:cubicBezTo>
                <a:cubicBezTo>
                  <a:pt x="f115" y="f114"/>
                  <a:pt x="f116" y="f114"/>
                  <a:pt x="f33" y="f114"/>
                </a:cubicBezTo>
                <a:cubicBezTo>
                  <a:pt x="f117" y="f114"/>
                  <a:pt x="f118" y="f114"/>
                  <a:pt x="f89" y="f114"/>
                </a:cubicBezTo>
                <a:cubicBezTo>
                  <a:pt x="f119" y="f120"/>
                  <a:pt x="f121" y="f10"/>
                  <a:pt x="f122" y="f113"/>
                </a:cubicBezTo>
                <a:cubicBezTo>
                  <a:pt x="f123" y="f124"/>
                  <a:pt x="f125" y="f5"/>
                  <a:pt x="f77" y="f5"/>
                </a:cubicBezTo>
                <a:cubicBezTo>
                  <a:pt x="f126" y="f5"/>
                  <a:pt x="f127" y="f5"/>
                  <a:pt x="f55" y="f5"/>
                </a:cubicBezTo>
                <a:cubicBezTo>
                  <a:pt x="f128" y="f5"/>
                  <a:pt x="f129" y="f5"/>
                  <a:pt x="f8" y="f5"/>
                </a:cubicBezTo>
                <a:close/>
                <a:moveTo>
                  <a:pt x="f130" y="f131"/>
                </a:move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39"/>
                  <a:pt x="f141" y="f142"/>
                </a:cubicBezTo>
                <a:cubicBezTo>
                  <a:pt x="f143" y="f135"/>
                  <a:pt x="f144" y="f73"/>
                  <a:pt x="f145" y="f25"/>
                </a:cubicBezTo>
                <a:cubicBezTo>
                  <a:pt x="f145" y="f24"/>
                  <a:pt x="f146" y="f131"/>
                  <a:pt x="f147" y="f131"/>
                </a:cubicBezTo>
                <a:cubicBezTo>
                  <a:pt x="f148" y="f131"/>
                  <a:pt x="f149" y="f131"/>
                  <a:pt x="f130" y="f131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9" name="Grupo 29">
            <a:extLst>
              <a:ext uri="{FF2B5EF4-FFF2-40B4-BE49-F238E27FC236}">
                <a16:creationId xmlns:a16="http://schemas.microsoft.com/office/drawing/2014/main" id="{EDE4A897-8EA1-9616-5130-E1473485BD94}"/>
              </a:ext>
            </a:extLst>
          </p:cNvPr>
          <p:cNvGrpSpPr/>
          <p:nvPr/>
        </p:nvGrpSpPr>
        <p:grpSpPr>
          <a:xfrm>
            <a:off x="287514" y="704435"/>
            <a:ext cx="8632558" cy="374647"/>
            <a:chOff x="287514" y="704435"/>
            <a:chExt cx="8632558" cy="374647"/>
          </a:xfrm>
        </p:grpSpPr>
        <p:sp>
          <p:nvSpPr>
            <p:cNvPr id="20" name="Rectángulo 30">
              <a:extLst>
                <a:ext uri="{FF2B5EF4-FFF2-40B4-BE49-F238E27FC236}">
                  <a16:creationId xmlns:a16="http://schemas.microsoft.com/office/drawing/2014/main" id="{A442BA20-0F7A-8608-3F7F-B6252E91137E}"/>
                </a:ext>
              </a:extLst>
            </p:cNvPr>
            <p:cNvSpPr/>
            <p:nvPr/>
          </p:nvSpPr>
          <p:spPr>
            <a:xfrm>
              <a:off x="287514" y="1003663"/>
              <a:ext cx="8297576" cy="63934"/>
            </a:xfrm>
            <a:prstGeom prst="rect">
              <a:avLst/>
            </a:pr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69BEE782-C3F8-E0F8-A264-C7C9EF0EB925}"/>
                </a:ext>
              </a:extLst>
            </p:cNvPr>
            <p:cNvSpPr/>
            <p:nvPr/>
          </p:nvSpPr>
          <p:spPr>
            <a:xfrm>
              <a:off x="8289831" y="704435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0;p7">
            <a:extLst>
              <a:ext uri="{FF2B5EF4-FFF2-40B4-BE49-F238E27FC236}">
                <a16:creationId xmlns:a16="http://schemas.microsoft.com/office/drawing/2014/main" id="{7FFD1093-135B-33B1-392D-6E1AC6FF7F45}"/>
              </a:ext>
            </a:extLst>
          </p:cNvPr>
          <p:cNvSpPr/>
          <p:nvPr/>
        </p:nvSpPr>
        <p:spPr>
          <a:xfrm>
            <a:off x="5179445" y="0"/>
            <a:ext cx="3964554" cy="5143499"/>
          </a:xfrm>
          <a:prstGeom prst="rect">
            <a:avLst/>
          </a:prstGeom>
          <a:solidFill>
            <a:srgbClr val="FABD4E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3" name="Google Shape;865;p54">
            <a:extLst>
              <a:ext uri="{FF2B5EF4-FFF2-40B4-BE49-F238E27FC236}">
                <a16:creationId xmlns:a16="http://schemas.microsoft.com/office/drawing/2014/main" id="{CB16D6D6-49ED-6AC5-7E9C-46FF9F6AB02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867476" y="620100"/>
            <a:ext cx="3115497" cy="1235098"/>
          </a:xfrm>
        </p:spPr>
        <p:txBody>
          <a:bodyPr anchor="b"/>
          <a:lstStyle/>
          <a:p>
            <a:pPr marL="0" lvl="0" indent="0" algn="r" rtl="1">
              <a:buNone/>
            </a:pPr>
            <a:r>
              <a:rPr lang="fa-IR" sz="2100" b="1" dirty="0">
                <a:cs typeface="B Nazanin" panose="00000700000000000000" pitchFamily="2" charset="-78"/>
              </a:rPr>
              <a:t>یک لیست تهیه کنید!</a:t>
            </a:r>
            <a:endParaRPr lang="en-US" sz="2100" b="1" dirty="0">
              <a:cs typeface="B Nazanin" panose="00000700000000000000" pitchFamily="2" charset="-78"/>
            </a:endParaRPr>
          </a:p>
        </p:txBody>
      </p:sp>
      <p:sp>
        <p:nvSpPr>
          <p:cNvPr id="4" name="Google Shape;867;p54">
            <a:extLst>
              <a:ext uri="{FF2B5EF4-FFF2-40B4-BE49-F238E27FC236}">
                <a16:creationId xmlns:a16="http://schemas.microsoft.com/office/drawing/2014/main" id="{0E9F8270-FC28-573D-070E-A74F7FD6D13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92077" y="2135005"/>
            <a:ext cx="3469197" cy="2388001"/>
          </a:xfrm>
        </p:spPr>
        <p:txBody>
          <a:bodyPr/>
          <a:lstStyle/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r>
              <a:rPr lang="fa-IR" sz="1400" dirty="0">
                <a:cs typeface="B Nazanin" panose="00000700000000000000" pitchFamily="2" charset="-78"/>
              </a:rPr>
              <a:t>این یک مورد از لیست شماست</a:t>
            </a:r>
          </a:p>
          <a:p>
            <a:pPr lvl="0" indent="-317497" algn="r" rtl="1">
              <a:buClr>
                <a:srgbClr val="FFEDD6"/>
              </a:buClr>
              <a:buSzPts val="1400"/>
            </a:pPr>
            <a:endParaRPr lang="fa-IR" sz="1400" dirty="0">
              <a:cs typeface="B Nazanin" panose="00000700000000000000" pitchFamily="2" charset="-78"/>
            </a:endParaRPr>
          </a:p>
        </p:txBody>
      </p:sp>
      <p:sp>
        <p:nvSpPr>
          <p:cNvPr id="5" name="Google Shape;868;p54">
            <a:extLst>
              <a:ext uri="{FF2B5EF4-FFF2-40B4-BE49-F238E27FC236}">
                <a16:creationId xmlns:a16="http://schemas.microsoft.com/office/drawing/2014/main" id="{D394D3AC-006D-DBC9-009E-FC4A66E0F64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1903680" y="148041"/>
            <a:ext cx="9065398" cy="572697"/>
          </a:xfrm>
        </p:spPr>
        <p:txBody>
          <a:bodyPr/>
          <a:lstStyle/>
          <a:p>
            <a:pPr lvl="0" rtl="1"/>
            <a:r>
              <a:rPr lang="fa-IR" sz="3200" dirty="0">
                <a:solidFill>
                  <a:srgbClr val="004249"/>
                </a:solidFill>
                <a:cs typeface="B Nazanin" panose="00000700000000000000" pitchFamily="2" charset="-78"/>
              </a:rPr>
              <a:t>نقاط گلوله بسیار مفید هستند</a:t>
            </a:r>
            <a:endParaRPr lang="en-US" sz="3200" dirty="0">
              <a:solidFill>
                <a:srgbClr val="004249"/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Google Shape;869;p54">
            <a:extLst>
              <a:ext uri="{FF2B5EF4-FFF2-40B4-BE49-F238E27FC236}">
                <a16:creationId xmlns:a16="http://schemas.microsoft.com/office/drawing/2014/main" id="{22852C08-842C-B392-7A7B-19368686E842}"/>
              </a:ext>
            </a:extLst>
          </p:cNvPr>
          <p:cNvGrpSpPr/>
          <p:nvPr/>
        </p:nvGrpSpPr>
        <p:grpSpPr>
          <a:xfrm>
            <a:off x="39300" y="1554562"/>
            <a:ext cx="5016370" cy="3588937"/>
            <a:chOff x="39300" y="1554562"/>
            <a:chExt cx="5016370" cy="3588937"/>
          </a:xfrm>
        </p:grpSpPr>
        <p:sp>
          <p:nvSpPr>
            <p:cNvPr id="7" name="Google Shape;870;p54">
              <a:extLst>
                <a:ext uri="{FF2B5EF4-FFF2-40B4-BE49-F238E27FC236}">
                  <a16:creationId xmlns:a16="http://schemas.microsoft.com/office/drawing/2014/main" id="{B2AD5F45-D5C4-04EA-E865-B4CFE8BC2EE5}"/>
                </a:ext>
              </a:extLst>
            </p:cNvPr>
            <p:cNvSpPr/>
            <p:nvPr/>
          </p:nvSpPr>
          <p:spPr>
            <a:xfrm>
              <a:off x="1904521" y="2813151"/>
              <a:ext cx="1540681" cy="14199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102"/>
                <a:gd name="f4" fmla="val 81199"/>
                <a:gd name="f5" fmla="val 62808"/>
                <a:gd name="f6" fmla="val 1"/>
                <a:gd name="f7" fmla="val 59772"/>
                <a:gd name="f8" fmla="val 4175"/>
                <a:gd name="f9" fmla="val 55220"/>
                <a:gd name="f10" fmla="val 5945"/>
                <a:gd name="f11" fmla="val 54840"/>
                <a:gd name="f12" fmla="val 7147"/>
                <a:gd name="f13" fmla="val 55410"/>
                <a:gd name="f14" fmla="val 9865"/>
                <a:gd name="f15" fmla="val 55979"/>
                <a:gd name="f16" fmla="val 12585"/>
                <a:gd name="f17" fmla="val 58761"/>
                <a:gd name="f18" fmla="val 16505"/>
                <a:gd name="f19" fmla="val 46177"/>
                <a:gd name="f20" fmla="val 28710"/>
                <a:gd name="f21" fmla="val 42384"/>
                <a:gd name="f22" fmla="val 31439"/>
                <a:gd name="f23" fmla="val 38589"/>
                <a:gd name="f24" fmla="val 34168"/>
                <a:gd name="f25" fmla="val 35933"/>
                <a:gd name="f26" fmla="val 36867"/>
                <a:gd name="f27" fmla="val 24946"/>
                <a:gd name="f28" fmla="val 28894"/>
                <a:gd name="f29" fmla="val 12039"/>
                <a:gd name="f30" fmla="val 45514"/>
                <a:gd name="f31" fmla="val 2270"/>
                <a:gd name="f32" fmla="val 65905"/>
                <a:gd name="f33" fmla="val 23101"/>
                <a:gd name="f34" fmla="val 81198"/>
                <a:gd name="f35" fmla="val 44361"/>
                <a:gd name="f36" fmla="val 71111"/>
                <a:gd name="f37" fmla="val 67552"/>
                <a:gd name="f38" fmla="val 31872"/>
                <a:gd name="f39" fmla="val 75394"/>
                <a:gd name="f40" fmla="val 27002"/>
                <a:gd name="f41" fmla="val 80199"/>
                <a:gd name="f42" fmla="val 23209"/>
                <a:gd name="f43" fmla="val 85003"/>
                <a:gd name="f44" fmla="val 19414"/>
                <a:gd name="f45" fmla="val 88101"/>
                <a:gd name="f46" fmla="val 11193"/>
                <a:gd name="f47" fmla="val 83674"/>
                <a:gd name="f48" fmla="val 3352"/>
                <a:gd name="f49" fmla="val 80576"/>
                <a:gd name="f50" fmla="val 77478"/>
                <a:gd name="f51" fmla="val 73811"/>
                <a:gd name="f52" fmla="val 3796"/>
                <a:gd name="f53" fmla="val 73178"/>
                <a:gd name="f54" fmla="val 2910"/>
                <a:gd name="f55" fmla="val 71155"/>
                <a:gd name="f56" fmla="val 1644"/>
                <a:gd name="f57" fmla="val 69130"/>
                <a:gd name="f58" fmla="val 381"/>
                <a:gd name="f59" fmla="*/ f0 1 88102"/>
                <a:gd name="f60" fmla="*/ f1 1 81199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88102"/>
                <a:gd name="f67" fmla="*/ f64 1 81199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88102" h="8119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8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6"/>
                  </a:cubicBezTo>
                  <a:lnTo>
                    <a:pt x="f27" y="f28"/>
                  </a:lnTo>
                  <a:lnTo>
                    <a:pt x="f29" y="f28"/>
                  </a:lnTo>
                  <a:lnTo>
                    <a:pt x="f2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5" y="f46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1" y="f52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" y="f6"/>
                    <a:pt x="f5" y="f6"/>
                  </a:cubicBez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871;p54">
              <a:extLst>
                <a:ext uri="{FF2B5EF4-FFF2-40B4-BE49-F238E27FC236}">
                  <a16:creationId xmlns:a16="http://schemas.microsoft.com/office/drawing/2014/main" id="{E248B4C7-2C98-4597-EDF7-8E4CFB64225F}"/>
                </a:ext>
              </a:extLst>
            </p:cNvPr>
            <p:cNvSpPr/>
            <p:nvPr/>
          </p:nvSpPr>
          <p:spPr>
            <a:xfrm>
              <a:off x="39300" y="1554562"/>
              <a:ext cx="2139439" cy="3183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341"/>
                <a:gd name="f4" fmla="val 182027"/>
                <a:gd name="f5" fmla="val 91460"/>
                <a:gd name="f6" fmla="val 1"/>
                <a:gd name="f7" fmla="val 81194"/>
                <a:gd name="f8" fmla="val 74803"/>
                <a:gd name="f9" fmla="val 4005"/>
                <a:gd name="f10" fmla="val 71839"/>
                <a:gd name="f11" fmla="val 68167"/>
                <a:gd name="f12" fmla="val 5275"/>
                <a:gd name="f13" fmla="val 64496"/>
                <a:gd name="f14" fmla="val 6545"/>
                <a:gd name="f15" fmla="val 60966"/>
                <a:gd name="f16" fmla="val 14170"/>
                <a:gd name="f17" fmla="val 60120"/>
                <a:gd name="f18" fmla="val 16570"/>
                <a:gd name="f19" fmla="val 59273"/>
                <a:gd name="f20" fmla="val 18970"/>
                <a:gd name="f21" fmla="val 61814"/>
                <a:gd name="f22" fmla="val 21935"/>
                <a:gd name="f23" fmla="val 62238"/>
                <a:gd name="f24" fmla="val 27158"/>
                <a:gd name="f25" fmla="val 63650"/>
                <a:gd name="f26" fmla="val 28854"/>
                <a:gd name="f27" fmla="val 59979"/>
                <a:gd name="f28" fmla="val 30406"/>
                <a:gd name="f29" fmla="val 59414"/>
                <a:gd name="f30" fmla="val 33204"/>
                <a:gd name="f31" fmla="val 56731"/>
                <a:gd name="f32" fmla="val 33229"/>
                <a:gd name="f33" fmla="val 55169"/>
                <a:gd name="f34" fmla="val 33203"/>
                <a:gd name="f35" fmla="val 52840"/>
                <a:gd name="f36" fmla="val 47599"/>
                <a:gd name="f37" fmla="val 38476"/>
                <a:gd name="f38" fmla="val 33338"/>
                <a:gd name="f39" fmla="val 34566"/>
                <a:gd name="f40" fmla="val 34217"/>
                <a:gd name="f41" fmla="val 28919"/>
                <a:gd name="f42" fmla="val 35489"/>
                <a:gd name="f43" fmla="val 15990"/>
                <a:gd name="f44" fmla="val 60926"/>
                <a:gd name="f45" fmla="val 11455"/>
                <a:gd name="f46" fmla="val 119231"/>
                <a:gd name="f47" fmla="val 2682"/>
                <a:gd name="f48" fmla="val 134514"/>
                <a:gd name="f49" fmla="val 151085"/>
                <a:gd name="f50" fmla="val 1707"/>
                <a:gd name="f51" fmla="val 156935"/>
                <a:gd name="f52" fmla="val 3411"/>
                <a:gd name="f53" fmla="val 162784"/>
                <a:gd name="f54" fmla="val 13404"/>
                <a:gd name="f55" fmla="val 169608"/>
                <a:gd name="f56" fmla="val 182026"/>
                <a:gd name="f57" fmla="val 95649"/>
                <a:gd name="f58" fmla="val 106878"/>
                <a:gd name="f59" fmla="val 161323"/>
                <a:gd name="f60" fmla="val 109912"/>
                <a:gd name="f61" fmla="val 157910"/>
                <a:gd name="f62" fmla="val 110671"/>
                <a:gd name="f63" fmla="val 145238"/>
                <a:gd name="f64" fmla="val 111431"/>
                <a:gd name="f65" fmla="val 132566"/>
                <a:gd name="f66" fmla="val 108930"/>
                <a:gd name="f67" fmla="val 122817"/>
                <a:gd name="f68" fmla="val 110156"/>
                <a:gd name="f69" fmla="val 120867"/>
                <a:gd name="f70" fmla="val 116249"/>
                <a:gd name="f71" fmla="val 106244"/>
                <a:gd name="f72" fmla="val 91623"/>
                <a:gd name="f73" fmla="val 121394"/>
                <a:gd name="f74" fmla="val 64573"/>
                <a:gd name="f75" fmla="val 120280"/>
                <a:gd name="f76" fmla="val 60055"/>
                <a:gd name="f77" fmla="val 119165"/>
                <a:gd name="f78" fmla="val 55538"/>
                <a:gd name="f79" fmla="val 115605"/>
                <a:gd name="f80" fmla="val 53984"/>
                <a:gd name="f81" fmla="val 114759"/>
                <a:gd name="f82" fmla="val 46219"/>
                <a:gd name="f83" fmla="val 119982"/>
                <a:gd name="f84" fmla="val 30266"/>
                <a:gd name="f85" fmla="val 120264"/>
                <a:gd name="f86" fmla="val 27300"/>
                <a:gd name="f87" fmla="val 120546"/>
                <a:gd name="f88" fmla="val 24336"/>
                <a:gd name="f89" fmla="val 116735"/>
                <a:gd name="f90" fmla="val 21936"/>
                <a:gd name="f91" fmla="val 20383"/>
                <a:gd name="f92" fmla="val 116595"/>
                <a:gd name="f93" fmla="val 8947"/>
                <a:gd name="f94" fmla="val 101205"/>
                <a:gd name="f95" fmla="val 1182"/>
                <a:gd name="f96" fmla="val 97677"/>
                <a:gd name="f97" fmla="val 331"/>
                <a:gd name="f98" fmla="val 94408"/>
                <a:gd name="f99" fmla="*/ f0 1 122341"/>
                <a:gd name="f100" fmla="*/ f1 1 182027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122341"/>
                <a:gd name="f107" fmla="*/ f104 1 182027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122341" h="182027">
                  <a:moveTo>
                    <a:pt x="f5" y="f6"/>
                  </a:moveTo>
                  <a:cubicBezTo>
                    <a:pt x="f7" y="f6"/>
                    <a:pt x="f8" y="f9"/>
                    <a:pt x="f8" y="f9"/>
                  </a:cubicBezTo>
                  <a:cubicBezTo>
                    <a:pt x="f8" y="f9"/>
                    <a:pt x="f10" y="f9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1" y="f22"/>
                  </a:cubicBezTo>
                  <a:cubicBezTo>
                    <a:pt x="f23" y="f24"/>
                    <a:pt x="f25" y="f26"/>
                    <a:pt x="f25" y="f26"/>
                  </a:cubicBezTo>
                  <a:cubicBezTo>
                    <a:pt x="f27" y="f28"/>
                    <a:pt x="f29" y="f30"/>
                    <a:pt x="f29" y="f30"/>
                  </a:cubicBezTo>
                  <a:lnTo>
                    <a:pt x="f31" y="f32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3" y="f44"/>
                  </a:cubicBezTo>
                  <a:lnTo>
                    <a:pt x="f45" y="f46"/>
                  </a:lnTo>
                  <a:lnTo>
                    <a:pt x="f47" y="f48"/>
                  </a:lnTo>
                  <a:cubicBezTo>
                    <a:pt x="f47" y="f48"/>
                    <a:pt x="f6" y="f49"/>
                    <a:pt x="f50" y="f51"/>
                  </a:cubicBezTo>
                  <a:cubicBezTo>
                    <a:pt x="f52" y="f53"/>
                    <a:pt x="f54" y="f55"/>
                    <a:pt x="f54" y="f55"/>
                  </a:cubicBezTo>
                  <a:lnTo>
                    <a:pt x="f54" y="f56"/>
                  </a:lnTo>
                  <a:lnTo>
                    <a:pt x="f57" y="f56"/>
                  </a:lnTo>
                  <a:lnTo>
                    <a:pt x="f58" y="f59"/>
                  </a:ln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6" y="f67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3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79" y="f80"/>
                  </a:cubicBezTo>
                  <a:lnTo>
                    <a:pt x="f81" y="f82"/>
                  </a:ln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89" y="f90"/>
                  </a:cubicBezTo>
                  <a:lnTo>
                    <a:pt x="f89" y="f91"/>
                  </a:lnTo>
                  <a:cubicBezTo>
                    <a:pt x="f92" y="f93"/>
                    <a:pt x="f94" y="f95"/>
                    <a:pt x="f94" y="f95"/>
                  </a:cubicBezTo>
                  <a:cubicBezTo>
                    <a:pt x="f96" y="f97"/>
                    <a:pt x="f98" y="f6"/>
                    <a:pt x="f5" y="f6"/>
                  </a:cubicBez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872;p54">
              <a:extLst>
                <a:ext uri="{FF2B5EF4-FFF2-40B4-BE49-F238E27FC236}">
                  <a16:creationId xmlns:a16="http://schemas.microsoft.com/office/drawing/2014/main" id="{69FFE5D5-6D1F-9C37-DCDA-969F2ABB987D}"/>
                </a:ext>
              </a:extLst>
            </p:cNvPr>
            <p:cNvSpPr/>
            <p:nvPr/>
          </p:nvSpPr>
          <p:spPr>
            <a:xfrm>
              <a:off x="179515" y="2545909"/>
              <a:ext cx="2518184" cy="1634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999"/>
                <a:gd name="f4" fmla="val 93442"/>
                <a:gd name="f5" fmla="val 23029"/>
                <a:gd name="f6" fmla="val 11699"/>
                <a:gd name="f7" fmla="val 7972"/>
                <a:gd name="f8" fmla="val 4237"/>
                <a:gd name="f9" fmla="val 7728"/>
                <a:gd name="f10" fmla="val 6840"/>
                <a:gd name="f11" fmla="val 8135"/>
                <a:gd name="f12" fmla="val 20262"/>
                <a:gd name="f13" fmla="val 5532"/>
                <a:gd name="f14" fmla="val 28233"/>
                <a:gd name="f15" fmla="val 2928"/>
                <a:gd name="f16" fmla="val 36204"/>
                <a:gd name="f17" fmla="val 4556"/>
                <a:gd name="f18" fmla="val 55320"/>
                <a:gd name="f19" fmla="val 2279"/>
                <a:gd name="f20" fmla="val 64593"/>
                <a:gd name="f21" fmla="val 1"/>
                <a:gd name="f22" fmla="val 73866"/>
                <a:gd name="f23" fmla="val 21202"/>
                <a:gd name="f24" fmla="val 43763"/>
                <a:gd name="f25" fmla="val 88886"/>
                <a:gd name="f26" fmla="val 59381"/>
                <a:gd name="f27" fmla="val 79126"/>
                <a:gd name="f28" fmla="val 74998"/>
                <a:gd name="f29" fmla="val 69365"/>
                <a:gd name="f30" fmla="val 101242"/>
                <a:gd name="f31" fmla="val 46155"/>
                <a:gd name="f32" fmla="val 103083"/>
                <a:gd name="f33" fmla="val 45872"/>
                <a:gd name="f34" fmla="val 106159"/>
                <a:gd name="f35" fmla="val 108466"/>
                <a:gd name="f36" fmla="val 111469"/>
                <a:gd name="f37" fmla="val 46032"/>
                <a:gd name="f38" fmla="val 114910"/>
                <a:gd name="f39" fmla="val 46590"/>
                <a:gd name="f40" fmla="val 122096"/>
                <a:gd name="f41" fmla="val 48050"/>
                <a:gd name="f42" fmla="val 134593"/>
                <a:gd name="f43" fmla="val 40526"/>
                <a:gd name="f44" fmla="val 135601"/>
                <a:gd name="f45" fmla="val 36562"/>
                <a:gd name="f46" fmla="val 136609"/>
                <a:gd name="f47" fmla="val 32598"/>
                <a:gd name="f48" fmla="val 136339"/>
                <a:gd name="f49" fmla="val 31118"/>
                <a:gd name="f50" fmla="val 139833"/>
                <a:gd name="f51" fmla="val 32126"/>
                <a:gd name="f52" fmla="val 29976"/>
                <a:gd name="f53" fmla="val 139295"/>
                <a:gd name="f54" fmla="val 21578"/>
                <a:gd name="f55" fmla="val 122081"/>
                <a:gd name="f56" fmla="val 18606"/>
                <a:gd name="f57" fmla="val 117257"/>
                <a:gd name="f58" fmla="val 117056"/>
                <a:gd name="f59" fmla="val 116877"/>
                <a:gd name="f60" fmla="val 18611"/>
                <a:gd name="f61" fmla="val 116721"/>
                <a:gd name="f62" fmla="val 18622"/>
                <a:gd name="f63" fmla="val 112824"/>
                <a:gd name="f64" fmla="val 18890"/>
                <a:gd name="f65" fmla="val 98110"/>
                <a:gd name="f66" fmla="val 25811"/>
                <a:gd name="f67" fmla="val 79880"/>
                <a:gd name="f68" fmla="val 35960"/>
                <a:gd name="f69" fmla="val 74675"/>
                <a:gd name="f70" fmla="val 37587"/>
                <a:gd name="f71" fmla="val 72509"/>
                <a:gd name="f72" fmla="val 38263"/>
                <a:gd name="f73" fmla="val 71582"/>
                <a:gd name="f74" fmla="val 38602"/>
                <a:gd name="f75" fmla="val 71238"/>
                <a:gd name="f76" fmla="val 38768"/>
                <a:gd name="f77" fmla="val 70878"/>
                <a:gd name="f78" fmla="val 38550"/>
                <a:gd name="f79" fmla="val 69998"/>
                <a:gd name="f80" fmla="val 38116"/>
                <a:gd name="f81" fmla="val 68714"/>
                <a:gd name="f82" fmla="val 68347"/>
                <a:gd name="f83" fmla="val 67947"/>
                <a:gd name="f84" fmla="val 38152"/>
                <a:gd name="f85" fmla="val 67516"/>
                <a:gd name="f86" fmla="val 38238"/>
                <a:gd name="f87" fmla="val 65076"/>
                <a:gd name="f88" fmla="val 38726"/>
                <a:gd name="f89" fmla="val 48969"/>
                <a:gd name="f90" fmla="val 42630"/>
                <a:gd name="f91" fmla="val 50922"/>
                <a:gd name="f92" fmla="val 35558"/>
                <a:gd name="f93" fmla="val 48808"/>
                <a:gd name="f94" fmla="val 29089"/>
                <a:gd name="f95" fmla="val 46693"/>
                <a:gd name="f96" fmla="val 22619"/>
                <a:gd name="f97" fmla="val 47181"/>
                <a:gd name="f98" fmla="val 17414"/>
                <a:gd name="f99" fmla="val 10744"/>
                <a:gd name="f100" fmla="val 40039"/>
                <a:gd name="f101" fmla="val 993"/>
                <a:gd name="f102" fmla="val 26214"/>
                <a:gd name="f103" fmla="val 105"/>
                <a:gd name="f104" fmla="val 25091"/>
                <a:gd name="f105" fmla="val 33"/>
                <a:gd name="f106" fmla="val 24030"/>
                <a:gd name="f107" fmla="*/ f0 1 143999"/>
                <a:gd name="f108" fmla="*/ f1 1 93442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143999"/>
                <a:gd name="f115" fmla="*/ f112 1 93442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143999" h="93442">
                  <a:moveTo>
                    <a:pt x="f5" y="f2"/>
                  </a:moveTo>
                  <a:cubicBezTo>
                    <a:pt x="f6" y="f2"/>
                    <a:pt x="f7" y="f8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3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0" y="f31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48" y="f49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3" y="f52"/>
                  </a:lnTo>
                  <a:lnTo>
                    <a:pt x="f53" y="f54"/>
                  </a:ln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66"/>
                    <a:pt x="f65" y="f66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lnTo>
                    <a:pt x="f75" y="f76"/>
                  </a:ln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89" y="f90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7" y="f98"/>
                  </a:cubicBezTo>
                  <a:lnTo>
                    <a:pt x="f95" y="f99"/>
                  </a:lnTo>
                  <a:cubicBezTo>
                    <a:pt x="f95" y="f99"/>
                    <a:pt x="f100" y="f101"/>
                    <a:pt x="f102" y="f103"/>
                  </a:cubicBezTo>
                  <a:cubicBezTo>
                    <a:pt x="f104" y="f105"/>
                    <a:pt x="f106" y="f2"/>
                    <a:pt x="f5" y="f2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873;p54">
              <a:extLst>
                <a:ext uri="{FF2B5EF4-FFF2-40B4-BE49-F238E27FC236}">
                  <a16:creationId xmlns:a16="http://schemas.microsoft.com/office/drawing/2014/main" id="{205A3894-B83C-3AD4-6505-1507ED067B55}"/>
                </a:ext>
              </a:extLst>
            </p:cNvPr>
            <p:cNvSpPr/>
            <p:nvPr/>
          </p:nvSpPr>
          <p:spPr>
            <a:xfrm>
              <a:off x="1428457" y="2997256"/>
              <a:ext cx="515776" cy="642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94"/>
                <a:gd name="f4" fmla="val 36733"/>
                <a:gd name="f5" fmla="val 26691"/>
                <a:gd name="f6" fmla="val 1"/>
                <a:gd name="f7" fmla="val 8982"/>
                <a:gd name="f8" fmla="val 9723"/>
                <a:gd name="f9" fmla="val 13079"/>
                <a:gd name="f10" fmla="val 5985"/>
                <a:gd name="f11" fmla="val 15906"/>
                <a:gd name="f12" fmla="val 7950"/>
                <a:gd name="f13" fmla="val 22632"/>
                <a:gd name="f14" fmla="val 9917"/>
                <a:gd name="f15" fmla="val 29359"/>
                <a:gd name="f16" fmla="val 10388"/>
                <a:gd name="f17" fmla="val 36732"/>
                <a:gd name="f18" fmla="val 29493"/>
                <a:gd name="f19" fmla="val 20911"/>
                <a:gd name="f20" fmla="*/ f0 1 29494"/>
                <a:gd name="f21" fmla="*/ f1 1 367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9494"/>
                <a:gd name="f28" fmla="*/ f25 1 367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9494" h="36733">
                  <a:moveTo>
                    <a:pt x="f5" y="f6"/>
                  </a:moveTo>
                  <a:cubicBezTo>
                    <a:pt x="f5" y="f6"/>
                    <a:pt x="f7" y="f8"/>
                    <a:pt x="f6" y="f9"/>
                  </a:cubicBez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6" y="f17"/>
                  </a:cubicBezTo>
                  <a:lnTo>
                    <a:pt x="f18" y="f1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874;p54">
              <a:extLst>
                <a:ext uri="{FF2B5EF4-FFF2-40B4-BE49-F238E27FC236}">
                  <a16:creationId xmlns:a16="http://schemas.microsoft.com/office/drawing/2014/main" id="{0C9B1409-935E-6BAA-380A-94A90A28A1C7}"/>
                </a:ext>
              </a:extLst>
            </p:cNvPr>
            <p:cNvSpPr/>
            <p:nvPr/>
          </p:nvSpPr>
          <p:spPr>
            <a:xfrm>
              <a:off x="448714" y="3259534"/>
              <a:ext cx="571051" cy="999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655"/>
                <a:gd name="f4" fmla="val 5716"/>
                <a:gd name="f5" fmla="val 20183"/>
                <a:gd name="f6" fmla="val 16290"/>
                <a:gd name="f7" fmla="val 11682"/>
                <a:gd name="f8" fmla="val 536"/>
                <a:gd name="f9" fmla="val 7447"/>
                <a:gd name="f10" fmla="val 1938"/>
                <a:gd name="f11" fmla="val 2729"/>
                <a:gd name="f12" fmla="val 3501"/>
                <a:gd name="f13" fmla="val 1"/>
                <a:gd name="f14" fmla="val 5715"/>
                <a:gd name="f15" fmla="val 3381"/>
                <a:gd name="f16" fmla="val 4763"/>
                <a:gd name="f17" fmla="val 7166"/>
                <a:gd name="f18" fmla="val 5345"/>
                <a:gd name="f19" fmla="val 10870"/>
                <a:gd name="f20" fmla="val 4410"/>
                <a:gd name="f21" fmla="val 19212"/>
                <a:gd name="f22" fmla="val 2303"/>
                <a:gd name="f23" fmla="val 25953"/>
                <a:gd name="f24" fmla="val 29624"/>
                <a:gd name="f25" fmla="val 31571"/>
                <a:gd name="f26" fmla="val 32654"/>
                <a:gd name="f27" fmla="val 2040"/>
                <a:gd name="f28" fmla="val 30219"/>
                <a:gd name="f29" fmla="val 1251"/>
                <a:gd name="f30" fmla="val 25941"/>
                <a:gd name="f31" fmla="val 461"/>
                <a:gd name="f32" fmla="val 24388"/>
                <a:gd name="f33" fmla="val 174"/>
                <a:gd name="f34" fmla="val 22402"/>
                <a:gd name="f35" fmla="*/ f0 1 32655"/>
                <a:gd name="f36" fmla="*/ f1 1 5716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2655"/>
                <a:gd name="f43" fmla="*/ f40 1 5716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2655" h="57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10"/>
                    <a:pt x="f24" y="f10"/>
                  </a:cubicBezTo>
                  <a:cubicBezTo>
                    <a:pt x="f25" y="f10"/>
                    <a:pt x="f26" y="f27"/>
                    <a:pt x="f26" y="f27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2"/>
                    <a:pt x="f5" y="f2"/>
                  </a:cubicBezTo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875;p54">
              <a:extLst>
                <a:ext uri="{FF2B5EF4-FFF2-40B4-BE49-F238E27FC236}">
                  <a16:creationId xmlns:a16="http://schemas.microsoft.com/office/drawing/2014/main" id="{6DC27A4E-DEC1-0CCA-30F2-E7B216EBA09E}"/>
                </a:ext>
              </a:extLst>
            </p:cNvPr>
            <p:cNvSpPr/>
            <p:nvPr/>
          </p:nvSpPr>
          <p:spPr>
            <a:xfrm>
              <a:off x="562840" y="3184708"/>
              <a:ext cx="456934" cy="70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129"/>
                <a:gd name="f4" fmla="val 4044"/>
                <a:gd name="f5" fmla="val 7608"/>
                <a:gd name="f6" fmla="val 7551"/>
                <a:gd name="f7" fmla="val 7494"/>
                <a:gd name="f8" fmla="val 1"/>
                <a:gd name="f9" fmla="val 7438"/>
                <a:gd name="f10" fmla="val 330"/>
                <a:gd name="f11" fmla="val 67"/>
                <a:gd name="f12" fmla="val 396"/>
                <a:gd name="f13" fmla="val 16058"/>
                <a:gd name="f14" fmla="val 2897"/>
                <a:gd name="f15" fmla="val 19941"/>
                <a:gd name="f16" fmla="val 3555"/>
                <a:gd name="f17" fmla="val 22366"/>
                <a:gd name="f18" fmla="val 3966"/>
                <a:gd name="f19" fmla="val 24174"/>
                <a:gd name="f20" fmla="val 25191"/>
                <a:gd name="f21" fmla="val 25803"/>
                <a:gd name="f22" fmla="val 26128"/>
                <a:gd name="f23" fmla="val 4016"/>
                <a:gd name="f24" fmla="val 14728"/>
                <a:gd name="f25" fmla="*/ f0 1 26129"/>
                <a:gd name="f26" fmla="*/ f1 1 404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26129"/>
                <a:gd name="f33" fmla="*/ f30 1 404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26129" h="4044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2" y="f12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2" y="f23"/>
                  </a:cubicBez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876;p54">
              <a:extLst>
                <a:ext uri="{FF2B5EF4-FFF2-40B4-BE49-F238E27FC236}">
                  <a16:creationId xmlns:a16="http://schemas.microsoft.com/office/drawing/2014/main" id="{52FACD71-EB75-1B44-0C50-15E443BD50AF}"/>
                </a:ext>
              </a:extLst>
            </p:cNvPr>
            <p:cNvSpPr/>
            <p:nvPr/>
          </p:nvSpPr>
          <p:spPr>
            <a:xfrm>
              <a:off x="452618" y="2748046"/>
              <a:ext cx="542458" cy="402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020"/>
                <a:gd name="f4" fmla="val 22991"/>
                <a:gd name="f5" fmla="val 7548"/>
                <a:gd name="f6" fmla="val 1"/>
                <a:gd name="f7" fmla="val 2774"/>
                <a:gd name="f8" fmla="val 2167"/>
                <a:gd name="f9" fmla="val 2605"/>
                <a:gd name="f10" fmla="val 5854"/>
                <a:gd name="f11" fmla="val 10739"/>
                <a:gd name="f12" fmla="val 8403"/>
                <a:gd name="f13" fmla="val 18873"/>
                <a:gd name="f14" fmla="val 10952"/>
                <a:gd name="f15" fmla="val 31019"/>
                <a:gd name="f16" fmla="val 23916"/>
                <a:gd name="f17" fmla="val 5421"/>
                <a:gd name="f18" fmla="val 14806"/>
                <a:gd name="f19" fmla="val 1570"/>
                <a:gd name="f20" fmla="val 12054"/>
                <a:gd name="f21" fmla="val 407"/>
                <a:gd name="f22" fmla="val 9614"/>
                <a:gd name="f23" fmla="*/ f0 1 31020"/>
                <a:gd name="f24" fmla="*/ f1 1 22991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1020"/>
                <a:gd name="f31" fmla="*/ f28 1 22991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1020" h="22991">
                  <a:moveTo>
                    <a:pt x="f5" y="f6"/>
                  </a:moveTo>
                  <a:cubicBezTo>
                    <a:pt x="f7" y="f6"/>
                    <a:pt x="f6" y="f8"/>
                    <a:pt x="f6" y="f8"/>
                  </a:cubicBezTo>
                  <a:cubicBezTo>
                    <a:pt x="f6" y="f8"/>
                    <a:pt x="f9" y="f10"/>
                    <a:pt x="f11" y="f12"/>
                  </a:cubicBezTo>
                  <a:cubicBezTo>
                    <a:pt x="f13" y="f14"/>
                    <a:pt x="f15" y="f4"/>
                    <a:pt x="f15" y="f4"/>
                  </a:cubicBezTo>
                  <a:cubicBezTo>
                    <a:pt x="f15" y="f4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877;p54">
              <a:extLst>
                <a:ext uri="{FF2B5EF4-FFF2-40B4-BE49-F238E27FC236}">
                  <a16:creationId xmlns:a16="http://schemas.microsoft.com/office/drawing/2014/main" id="{98950868-7B99-FBA2-44B5-4F21A1FBF6AC}"/>
                </a:ext>
              </a:extLst>
            </p:cNvPr>
            <p:cNvSpPr/>
            <p:nvPr/>
          </p:nvSpPr>
          <p:spPr>
            <a:xfrm>
              <a:off x="882249" y="2203045"/>
              <a:ext cx="3135386" cy="143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293"/>
                <a:gd name="f4" fmla="val 82149"/>
                <a:gd name="f5" fmla="val 90420"/>
                <a:gd name="f6" fmla="val 1"/>
                <a:gd name="f7" fmla="val 90128"/>
                <a:gd name="f8" fmla="val 3777"/>
                <a:gd name="f9" fmla="val 89066"/>
                <a:gd name="f10" fmla="val 88718"/>
                <a:gd name="f11" fmla="val 5242"/>
                <a:gd name="f12" fmla="val 87713"/>
                <a:gd name="f13" fmla="val 5017"/>
                <a:gd name="f14" fmla="val 87826"/>
                <a:gd name="f15" fmla="val 3834"/>
                <a:gd name="f16" fmla="val 77230"/>
                <a:gd name="f17" fmla="val 2312"/>
                <a:gd name="f18" fmla="val 74130"/>
                <a:gd name="f19" fmla="val 6877"/>
                <a:gd name="f20" fmla="val 75652"/>
                <a:gd name="f21" fmla="val 11836"/>
                <a:gd name="f22" fmla="val 86754"/>
                <a:gd name="f23" fmla="val 12681"/>
                <a:gd name="f24" fmla="val 86980"/>
                <a:gd name="f25" fmla="val 88276"/>
                <a:gd name="f26" fmla="val 88717"/>
                <a:gd name="f27" fmla="val 12401"/>
                <a:gd name="f28" fmla="val 88145"/>
                <a:gd name="f29" fmla="val 19604"/>
                <a:gd name="f30" fmla="val 79909"/>
                <a:gd name="f31" fmla="val 19149"/>
                <a:gd name="f32" fmla="val 21780"/>
                <a:gd name="f33" fmla="val 74990"/>
                <a:gd name="f34" fmla="val 21437"/>
                <a:gd name="f35" fmla="val 74304"/>
                <a:gd name="f36" fmla="val 22581"/>
                <a:gd name="f37" fmla="val 7863"/>
                <a:gd name="f38" fmla="val 25090"/>
                <a:gd name="f39" fmla="val 8350"/>
                <a:gd name="f40" fmla="val 42009"/>
                <a:gd name="f41" fmla="val 10954"/>
                <a:gd name="f42" fmla="val 39405"/>
                <a:gd name="f43" fmla="val 13556"/>
                <a:gd name="f44" fmla="val 36802"/>
                <a:gd name="f45" fmla="val 19847"/>
                <a:gd name="f46" fmla="val 34308"/>
                <a:gd name="f47" fmla="val 19196"/>
                <a:gd name="f48" fmla="val 38321"/>
                <a:gd name="f49" fmla="val 22341"/>
                <a:gd name="f50" fmla="val 29824"/>
                <a:gd name="f51" fmla="val 34889"/>
                <a:gd name="f52" fmla="val 32319"/>
                <a:gd name="f53" fmla="val 34251"/>
                <a:gd name="f54" fmla="val 34452"/>
                <a:gd name="f55" fmla="val 34039"/>
                <a:gd name="f56" fmla="val 36188"/>
                <a:gd name="f57" fmla="val 39658"/>
                <a:gd name="f58" fmla="val 41538"/>
                <a:gd name="f59" fmla="val 42406"/>
                <a:gd name="f60" fmla="val 29861"/>
                <a:gd name="f61" fmla="val 48980"/>
                <a:gd name="f62" fmla="val 31277"/>
                <a:gd name="f63" fmla="val 54411"/>
                <a:gd name="f64" fmla="val 54605"/>
                <a:gd name="f65" fmla="val 54797"/>
                <a:gd name="f66" fmla="val 31275"/>
                <a:gd name="f67" fmla="val 54987"/>
                <a:gd name="f68" fmla="val 31271"/>
                <a:gd name="f69" fmla="val 60518"/>
                <a:gd name="f70" fmla="val 31164"/>
                <a:gd name="f71" fmla="val 64856"/>
                <a:gd name="f72" fmla="val 28348"/>
                <a:gd name="f73" fmla="val 76570"/>
                <a:gd name="f74" fmla="val 29862"/>
                <a:gd name="f75" fmla="val 75702"/>
                <a:gd name="f76" fmla="val 36912"/>
                <a:gd name="f77" fmla="val 101190"/>
                <a:gd name="f78" fmla="val 102509"/>
                <a:gd name="f79" fmla="val 44613"/>
                <a:gd name="f80" fmla="val 102492"/>
                <a:gd name="f81" fmla="val 45371"/>
                <a:gd name="f82" fmla="val 48516"/>
                <a:gd name="f83" fmla="val 102525"/>
                <a:gd name="f84" fmla="val 51661"/>
                <a:gd name="f85" fmla="val 99889"/>
                <a:gd name="f86" fmla="val 52530"/>
                <a:gd name="f87" fmla="val 101299"/>
                <a:gd name="f88" fmla="val 54482"/>
                <a:gd name="f89" fmla="val 102600"/>
                <a:gd name="f90" fmla="val 53831"/>
                <a:gd name="f91" fmla="val 105203"/>
                <a:gd name="f92" fmla="val 50794"/>
                <a:gd name="f93" fmla="val 107807"/>
                <a:gd name="f94" fmla="val 47758"/>
                <a:gd name="f95" fmla="val 106505"/>
                <a:gd name="f96" fmla="val 44505"/>
                <a:gd name="f97" fmla="val 109650"/>
                <a:gd name="f98" fmla="val 44938"/>
                <a:gd name="f99" fmla="val 108782"/>
                <a:gd name="f100" fmla="val 52745"/>
                <a:gd name="f101" fmla="val 103814"/>
                <a:gd name="f102" fmla="val 53505"/>
                <a:gd name="f103" fmla="val 102208"/>
                <a:gd name="f104" fmla="val 65435"/>
                <a:gd name="f105" fmla="val 108023"/>
                <a:gd name="f106" fmla="val 82148"/>
                <a:gd name="f107" fmla="val 123097"/>
                <a:gd name="f108" fmla="val 79318"/>
                <a:gd name="f109" fmla="val 121689"/>
                <a:gd name="f110" fmla="val 68580"/>
                <a:gd name="f111" fmla="val 121905"/>
                <a:gd name="f112" fmla="val 52047"/>
                <a:gd name="f113" fmla="val 116540"/>
                <a:gd name="f114" fmla="val 116020"/>
                <a:gd name="f115" fmla="val 39922"/>
                <a:gd name="f116" fmla="val 129569"/>
                <a:gd name="f117" fmla="val 42433"/>
                <a:gd name="f118" fmla="val 130557"/>
                <a:gd name="f119" fmla="val 135991"/>
                <a:gd name="f120" fmla="val 35599"/>
                <a:gd name="f121" fmla="val 135168"/>
                <a:gd name="f122" fmla="val 43174"/>
                <a:gd name="f123" fmla="val 177070"/>
                <a:gd name="f124" fmla="val 49102"/>
                <a:gd name="f125" fmla="val 32555"/>
                <a:gd name="f126" fmla="val 137081"/>
                <a:gd name="f127" fmla="val 25700"/>
                <a:gd name="f128" fmla="val 136688"/>
                <a:gd name="f129" fmla="val 29194"/>
                <a:gd name="f130" fmla="val 131333"/>
                <a:gd name="f131" fmla="val 28856"/>
                <a:gd name="f132" fmla="val 131559"/>
                <a:gd name="f133" fmla="val 26095"/>
                <a:gd name="f134" fmla="val 130320"/>
                <a:gd name="f135" fmla="val 130656"/>
                <a:gd name="f136" fmla="val 23896"/>
                <a:gd name="f137" fmla="val 123331"/>
                <a:gd name="f138" fmla="val 23050"/>
                <a:gd name="f139" fmla="val 122992"/>
                <a:gd name="f140" fmla="val 25023"/>
                <a:gd name="f141" fmla="val 22149"/>
                <a:gd name="f142" fmla="val 104395"/>
                <a:gd name="f143" fmla="val 15218"/>
                <a:gd name="f144" fmla="val 124290"/>
                <a:gd name="f145" fmla="val 17246"/>
                <a:gd name="f146" fmla="val 124864"/>
                <a:gd name="f147" fmla="val 9200"/>
                <a:gd name="f148" fmla="val 105297"/>
                <a:gd name="f149" fmla="val 6933"/>
                <a:gd name="f150" fmla="val 105354"/>
                <a:gd name="f151" fmla="val 6200"/>
                <a:gd name="f152" fmla="val 103381"/>
                <a:gd name="f153" fmla="val 5750"/>
                <a:gd name="f154" fmla="val 103815"/>
                <a:gd name="f155" fmla="val 2256"/>
                <a:gd name="f156" fmla="val 99943"/>
                <a:gd name="f157" fmla="val 1692"/>
                <a:gd name="f158" fmla="val 99493"/>
                <a:gd name="f159" fmla="val 4848"/>
                <a:gd name="f160" fmla="val 98310"/>
                <a:gd name="f161" fmla="val 4622"/>
                <a:gd name="f162" fmla="val 1242"/>
                <a:gd name="f163" fmla="*/ f0 1 179293"/>
                <a:gd name="f164" fmla="*/ f1 1 82149"/>
                <a:gd name="f165" fmla="val f2"/>
                <a:gd name="f166" fmla="val f3"/>
                <a:gd name="f167" fmla="val f4"/>
                <a:gd name="f168" fmla="+- f167 0 f165"/>
                <a:gd name="f169" fmla="+- f166 0 f165"/>
                <a:gd name="f170" fmla="*/ f169 1 179293"/>
                <a:gd name="f171" fmla="*/ f168 1 82149"/>
                <a:gd name="f172" fmla="*/ f165 1 f170"/>
                <a:gd name="f173" fmla="*/ f166 1 f170"/>
                <a:gd name="f174" fmla="*/ f165 1 f171"/>
                <a:gd name="f175" fmla="*/ f167 1 f171"/>
                <a:gd name="f176" fmla="*/ f172 f163 1"/>
                <a:gd name="f177" fmla="*/ f173 f163 1"/>
                <a:gd name="f178" fmla="*/ f175 f164 1"/>
                <a:gd name="f179" fmla="*/ f174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6" t="f179" r="f177" b="f178"/>
              <a:pathLst>
                <a:path w="179293" h="82149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0" y="f21"/>
                  </a:cubicBezTo>
                  <a:lnTo>
                    <a:pt x="f22" y="f23"/>
                  </a:lnTo>
                  <a:lnTo>
                    <a:pt x="f24" y="f21"/>
                  </a:lnTo>
                  <a:lnTo>
                    <a:pt x="f25" y="f21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0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27"/>
                  </a:lnTo>
                  <a:lnTo>
                    <a:pt x="f37" y="f27"/>
                  </a:lnTo>
                  <a:cubicBezTo>
                    <a:pt x="f6" y="f38"/>
                    <a:pt x="f39" y="f40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45" y="f46"/>
                    <a:pt x="f45" y="f46"/>
                  </a:cubicBezTo>
                  <a:lnTo>
                    <a:pt x="f45" y="f46"/>
                  </a:lnTo>
                  <a:lnTo>
                    <a:pt x="f47" y="f48"/>
                  </a:lnTo>
                  <a:cubicBezTo>
                    <a:pt x="f47" y="f48"/>
                    <a:pt x="f49" y="f44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1"/>
                    <a:pt x="f58" y="f51"/>
                  </a:cubicBezTo>
                  <a:lnTo>
                    <a:pt x="f59" y="f60"/>
                  </a:ln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2"/>
                  </a:cubicBezTo>
                  <a:lnTo>
                    <a:pt x="f73" y="f74"/>
                  </a:lnTo>
                  <a:lnTo>
                    <a:pt x="f75" y="f76"/>
                  </a:lnTo>
                  <a:lnTo>
                    <a:pt x="f77" y="f40"/>
                  </a:lnTo>
                  <a:lnTo>
                    <a:pt x="f78" y="f79"/>
                  </a:lnTo>
                  <a:cubicBezTo>
                    <a:pt x="f78" y="f79"/>
                    <a:pt x="f80" y="f81"/>
                    <a:pt x="f78" y="f82"/>
                  </a:cubicBezTo>
                  <a:cubicBezTo>
                    <a:pt x="f83" y="f84"/>
                    <a:pt x="f85" y="f86"/>
                    <a:pt x="f85" y="f86"/>
                  </a:cubicBezTo>
                  <a:lnTo>
                    <a:pt x="f87" y="f88"/>
                  </a:ln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5" y="f96"/>
                  </a:cubicBezTo>
                  <a:lnTo>
                    <a:pt x="f95" y="f96"/>
                  </a:lnTo>
                  <a:lnTo>
                    <a:pt x="f97" y="f98"/>
                  </a:lnTo>
                  <a:lnTo>
                    <a:pt x="f99" y="f100"/>
                  </a:lnTo>
                  <a:lnTo>
                    <a:pt x="f101" y="f102"/>
                  </a:lnTo>
                  <a:cubicBezTo>
                    <a:pt x="f103" y="f104"/>
                    <a:pt x="f105" y="f106"/>
                    <a:pt x="f105" y="f106"/>
                  </a:cubicBezTo>
                  <a:lnTo>
                    <a:pt x="f107" y="f108"/>
                  </a:lnTo>
                  <a:cubicBezTo>
                    <a:pt x="f109" y="f110"/>
                    <a:pt x="f111" y="f112"/>
                    <a:pt x="f111" y="f112"/>
                  </a:cubicBezTo>
                  <a:lnTo>
                    <a:pt x="f113" y="f112"/>
                  </a:lnTo>
                  <a:lnTo>
                    <a:pt x="f114" y="f115"/>
                  </a:lnTo>
                  <a:lnTo>
                    <a:pt x="f116" y="f117"/>
                  </a:lnTo>
                  <a:lnTo>
                    <a:pt x="f118" y="f51"/>
                  </a:lnTo>
                  <a:lnTo>
                    <a:pt x="f119" y="f120"/>
                  </a:lnTo>
                  <a:lnTo>
                    <a:pt x="f121" y="f122"/>
                  </a:lnTo>
                  <a:lnTo>
                    <a:pt x="f123" y="f124"/>
                  </a:lnTo>
                  <a:lnTo>
                    <a:pt x="f3" y="f125"/>
                  </a:lnTo>
                  <a:lnTo>
                    <a:pt x="f126" y="f127"/>
                  </a:lnTo>
                  <a:lnTo>
                    <a:pt x="f128" y="f129"/>
                  </a:lnTo>
                  <a:lnTo>
                    <a:pt x="f130" y="f131"/>
                  </a:lnTo>
                  <a:lnTo>
                    <a:pt x="f132" y="f133"/>
                  </a:lnTo>
                  <a:lnTo>
                    <a:pt x="f134" y="f133"/>
                  </a:lnTo>
                  <a:lnTo>
                    <a:pt x="f135" y="f136"/>
                  </a:lnTo>
                  <a:lnTo>
                    <a:pt x="f137" y="f138"/>
                  </a:lnTo>
                  <a:lnTo>
                    <a:pt x="f139" y="f140"/>
                  </a:lnTo>
                  <a:lnTo>
                    <a:pt x="f101" y="f141"/>
                  </a:lnTo>
                  <a:lnTo>
                    <a:pt x="f142" y="f143"/>
                  </a:lnTo>
                  <a:lnTo>
                    <a:pt x="f144" y="f145"/>
                  </a:lnTo>
                  <a:lnTo>
                    <a:pt x="f146" y="f147"/>
                  </a:lnTo>
                  <a:cubicBezTo>
                    <a:pt x="f146" y="f147"/>
                    <a:pt x="f148" y="f149"/>
                    <a:pt x="f150" y="f151"/>
                  </a:cubicBezTo>
                  <a:lnTo>
                    <a:pt x="f152" y="f153"/>
                  </a:lnTo>
                  <a:lnTo>
                    <a:pt x="f154" y="f155"/>
                  </a:lnTo>
                  <a:lnTo>
                    <a:pt x="f156" y="f157"/>
                  </a:lnTo>
                  <a:lnTo>
                    <a:pt x="f158" y="f159"/>
                  </a:lnTo>
                  <a:lnTo>
                    <a:pt x="f160" y="f161"/>
                  </a:lnTo>
                  <a:lnTo>
                    <a:pt x="f160" y="f16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878;p54">
              <a:extLst>
                <a:ext uri="{FF2B5EF4-FFF2-40B4-BE49-F238E27FC236}">
                  <a16:creationId xmlns:a16="http://schemas.microsoft.com/office/drawing/2014/main" id="{F1828528-080A-57AB-A0D6-7BCDD6713AE4}"/>
                </a:ext>
              </a:extLst>
            </p:cNvPr>
            <p:cNvSpPr/>
            <p:nvPr/>
          </p:nvSpPr>
          <p:spPr>
            <a:xfrm>
              <a:off x="1692042" y="1993108"/>
              <a:ext cx="457547" cy="4726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164"/>
                <a:gd name="f4" fmla="val 27026"/>
                <a:gd name="f5" fmla="val 25250"/>
                <a:gd name="f6" fmla="val 1"/>
                <a:gd name="f7" fmla="val 22353"/>
                <a:gd name="f8" fmla="val 8807"/>
                <a:gd name="f9" fmla="val 18659"/>
                <a:gd name="f10" fmla="val 12006"/>
                <a:gd name="f11" fmla="val 14965"/>
                <a:gd name="f12" fmla="val 15204"/>
                <a:gd name="f13" fmla="val 1603"/>
                <a:gd name="f14" fmla="val 17464"/>
                <a:gd name="f15" fmla="val 247"/>
                <a:gd name="f16" fmla="val 18423"/>
                <a:gd name="f17" fmla="val 25741"/>
                <a:gd name="f18" fmla="val 4088"/>
                <a:gd name="f19" fmla="val 8580"/>
                <a:gd name="f20" fmla="val 9738"/>
                <a:gd name="f21" fmla="val 10922"/>
                <a:gd name="f22" fmla="val 26941"/>
                <a:gd name="f23" fmla="val 12071"/>
                <a:gd name="f24" fmla="val 26726"/>
                <a:gd name="f25" fmla="val 17674"/>
                <a:gd name="f26" fmla="val 25680"/>
                <a:gd name="f27" fmla="val 20298"/>
                <a:gd name="f28" fmla="val 21591"/>
                <a:gd name="f29" fmla="val 24858"/>
                <a:gd name="f30" fmla="val 6125"/>
                <a:gd name="f31" fmla="val 25510"/>
                <a:gd name="f32" fmla="val 3562"/>
                <a:gd name="f33" fmla="val 26163"/>
                <a:gd name="f34" fmla="val 999"/>
                <a:gd name="f35" fmla="*/ f0 1 26164"/>
                <a:gd name="f36" fmla="*/ f1 1 27026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6164"/>
                <a:gd name="f43" fmla="*/ f40 1 27026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6164" h="27026">
                  <a:moveTo>
                    <a:pt x="f5" y="f6"/>
                  </a:moveTo>
                  <a:cubicBezTo>
                    <a:pt x="f5" y="f6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4"/>
                  </a:cubicBezTo>
                  <a:cubicBezTo>
                    <a:pt x="f15" y="f16"/>
                    <a:pt x="f2" y="f17"/>
                    <a:pt x="f2" y="f17"/>
                  </a:cubicBezTo>
                  <a:cubicBezTo>
                    <a:pt x="f2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7" y="f28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5" y="f6"/>
                    <a:pt x="f5" y="f6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879;p54">
              <a:extLst>
                <a:ext uri="{FF2B5EF4-FFF2-40B4-BE49-F238E27FC236}">
                  <a16:creationId xmlns:a16="http://schemas.microsoft.com/office/drawing/2014/main" id="{70F2A7AE-CCAA-7D65-D1EF-868B86D8B865}"/>
                </a:ext>
              </a:extLst>
            </p:cNvPr>
            <p:cNvSpPr/>
            <p:nvPr/>
          </p:nvSpPr>
          <p:spPr>
            <a:xfrm>
              <a:off x="1817324" y="2442188"/>
              <a:ext cx="203060" cy="77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12"/>
                <a:gd name="f4" fmla="val 4405"/>
                <a:gd name="f5" fmla="val 11373"/>
                <a:gd name="f6" fmla="val 11374"/>
                <a:gd name="f7" fmla="val 11"/>
                <a:gd name="f8" fmla="val 11375"/>
                <a:gd name="f9" fmla="val 21"/>
                <a:gd name="f10" fmla="val 11376"/>
                <a:gd name="f11" fmla="val 32"/>
                <a:gd name="f12" fmla="val 11391"/>
                <a:gd name="f13" fmla="val 321"/>
                <a:gd name="f14" fmla="val 11304"/>
                <a:gd name="f15" fmla="val 2489"/>
                <a:gd name="f16" fmla="val 5215"/>
                <a:gd name="f17" fmla="val 2833"/>
                <a:gd name="f18" fmla="val 1"/>
                <a:gd name="f19" fmla="val 3128"/>
                <a:gd name="f20" fmla="val 1938"/>
                <a:gd name="f21" fmla="val 4749"/>
                <a:gd name="f22" fmla="val 5457"/>
                <a:gd name="f23" fmla="val 6220"/>
                <a:gd name="f24" fmla="val 4324"/>
                <a:gd name="f25" fmla="val 6939"/>
                <a:gd name="f26" fmla="val 4126"/>
                <a:gd name="f27" fmla="val 10498"/>
                <a:gd name="f28" fmla="val 3145"/>
                <a:gd name="f29" fmla="val 11611"/>
                <a:gd name="f30" fmla="val 2775"/>
                <a:gd name="f31" fmla="*/ f0 1 11612"/>
                <a:gd name="f32" fmla="*/ f1 1 440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1612"/>
                <a:gd name="f39" fmla="*/ f36 1 440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1612" h="4405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6" y="f7"/>
                    <a:pt x="f5" y="f2"/>
                    <a:pt x="f5" y="f2"/>
                  </a:cubicBezTo>
                  <a:close/>
                  <a:moveTo>
                    <a:pt x="f10" y="f11"/>
                  </a:move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10" y="f11"/>
                  </a:cubicBezTo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880;p54">
              <a:extLst>
                <a:ext uri="{FF2B5EF4-FFF2-40B4-BE49-F238E27FC236}">
                  <a16:creationId xmlns:a16="http://schemas.microsoft.com/office/drawing/2014/main" id="{0C1FF5BF-7BBA-F5D5-4E13-34F48C03C3C6}"/>
                </a:ext>
              </a:extLst>
            </p:cNvPr>
            <p:cNvSpPr/>
            <p:nvPr/>
          </p:nvSpPr>
          <p:spPr>
            <a:xfrm>
              <a:off x="1705685" y="1941783"/>
              <a:ext cx="427920" cy="386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70"/>
                <a:gd name="f4" fmla="val 22098"/>
                <a:gd name="f5" fmla="val 21750"/>
                <a:gd name="f6" fmla="val 1"/>
                <a:gd name="f7" fmla="val 21969"/>
                <a:gd name="f8" fmla="val 1199"/>
                <a:gd name="f9" fmla="val 21404"/>
                <a:gd name="f10" fmla="val 3410"/>
                <a:gd name="f11" fmla="val 20837"/>
                <a:gd name="f12" fmla="val 5621"/>
                <a:gd name="f13" fmla="val 19589"/>
                <a:gd name="f14" fmla="val 7946"/>
                <a:gd name="f15" fmla="val 16017"/>
                <a:gd name="f16" fmla="val 11404"/>
                <a:gd name="f17" fmla="val 12446"/>
                <a:gd name="f18" fmla="val 14861"/>
                <a:gd name="f19" fmla="val 4169"/>
                <a:gd name="f20" fmla="val 17072"/>
                <a:gd name="f21" fmla="val 2186"/>
                <a:gd name="f22" fmla="val 17696"/>
                <a:gd name="f23" fmla="val 200"/>
                <a:gd name="f24" fmla="val 18321"/>
                <a:gd name="f25" fmla="val 22097"/>
                <a:gd name="f26" fmla="val 707"/>
                <a:gd name="f27" fmla="val 20489"/>
                <a:gd name="f28" fmla="val 2468"/>
                <a:gd name="f29" fmla="val 20399"/>
                <a:gd name="f30" fmla="val 12276"/>
                <a:gd name="f31" fmla="val 18376"/>
                <a:gd name="f32" fmla="val 17491"/>
                <a:gd name="f33" fmla="val 15712"/>
                <a:gd name="f34" fmla="val 22707"/>
                <a:gd name="f35" fmla="val 13047"/>
                <a:gd name="f36" fmla="val 2936"/>
                <a:gd name="f37" fmla="val 23909"/>
                <a:gd name="f38" fmla="val 1213"/>
                <a:gd name="f39" fmla="*/ f0 1 24470"/>
                <a:gd name="f40" fmla="*/ f1 1 2209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4470"/>
                <a:gd name="f47" fmla="*/ f44 1 2209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4470" h="22098">
                  <a:moveTo>
                    <a:pt x="f5" y="f6"/>
                  </a:moveTo>
                  <a:cubicBezTo>
                    <a:pt x="f5" y="f6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6" y="f25"/>
                    <a:pt x="f6" y="f25"/>
                  </a:cubicBezTo>
                  <a:cubicBezTo>
                    <a:pt x="f26" y="f27"/>
                    <a:pt x="f28" y="f29"/>
                    <a:pt x="f28" y="f29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" y="f36"/>
                    <a:pt x="f3" y="f36"/>
                  </a:cubicBezTo>
                  <a:cubicBezTo>
                    <a:pt x="f37" y="f38"/>
                    <a:pt x="f5" y="f6"/>
                    <a:pt x="f5" y="f6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881;p54">
              <a:extLst>
                <a:ext uri="{FF2B5EF4-FFF2-40B4-BE49-F238E27FC236}">
                  <a16:creationId xmlns:a16="http://schemas.microsoft.com/office/drawing/2014/main" id="{C82D73F8-E1A0-3D11-D111-F4D069888043}"/>
                </a:ext>
              </a:extLst>
            </p:cNvPr>
            <p:cNvSpPr/>
            <p:nvPr/>
          </p:nvSpPr>
          <p:spPr>
            <a:xfrm>
              <a:off x="1144316" y="2096124"/>
              <a:ext cx="574828" cy="346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871"/>
                <a:gd name="f4" fmla="val 19790"/>
                <a:gd name="f5" fmla="val 1045"/>
                <a:gd name="f6" fmla="val 1"/>
                <a:gd name="f7" fmla="val 4502"/>
                <a:gd name="f8" fmla="val 6752"/>
                <a:gd name="f9" fmla="val 9727"/>
                <a:gd name="f10" fmla="val 12778"/>
                <a:gd name="f11" fmla="val 12940"/>
                <a:gd name="f12" fmla="val 18805"/>
                <a:gd name="f13" fmla="val 16154"/>
                <a:gd name="f14" fmla="val 31745"/>
                <a:gd name="f15" fmla="val 19789"/>
                <a:gd name="f16" fmla="val 32870"/>
                <a:gd name="f17" fmla="val 14307"/>
                <a:gd name="f18" fmla="val 32102"/>
                <a:gd name="f19" fmla="val 30620"/>
                <a:gd name="f20" fmla="val 13744"/>
                <a:gd name="f21" fmla="val 24834"/>
                <a:gd name="f22" fmla="val 11573"/>
                <a:gd name="f23" fmla="val 19048"/>
                <a:gd name="f24" fmla="val 9402"/>
                <a:gd name="f25" fmla="*/ f0 1 32871"/>
                <a:gd name="f26" fmla="*/ f1 1 19790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2871"/>
                <a:gd name="f33" fmla="*/ f30 1 19790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2871" h="19790">
                  <a:moveTo>
                    <a:pt x="f5" y="f6"/>
                  </a:moveTo>
                  <a:lnTo>
                    <a:pt x="f2" y="f7"/>
                  </a:lnTo>
                  <a:cubicBezTo>
                    <a:pt x="f2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5"/>
                  </a:cubicBezTo>
                  <a:lnTo>
                    <a:pt x="f16" y="f17"/>
                  </a:lnTo>
                  <a:lnTo>
                    <a:pt x="f18" y="f17"/>
                  </a:lnTo>
                  <a:cubicBezTo>
                    <a:pt x="f18" y="f17"/>
                    <a:pt x="f19" y="f20"/>
                    <a:pt x="f21" y="f22"/>
                  </a:cubicBezTo>
                  <a:cubicBezTo>
                    <a:pt x="f23" y="f24"/>
                    <a:pt x="f5" y="f6"/>
                    <a:pt x="f5" y="f6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882;p54">
              <a:extLst>
                <a:ext uri="{FF2B5EF4-FFF2-40B4-BE49-F238E27FC236}">
                  <a16:creationId xmlns:a16="http://schemas.microsoft.com/office/drawing/2014/main" id="{D9D8B584-DFF0-1240-FC3B-C90D6F4C8FE8}"/>
                </a:ext>
              </a:extLst>
            </p:cNvPr>
            <p:cNvSpPr/>
            <p:nvPr/>
          </p:nvSpPr>
          <p:spPr>
            <a:xfrm>
              <a:off x="3978847" y="2817421"/>
              <a:ext cx="313428" cy="246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23"/>
                <a:gd name="f4" fmla="val 14098"/>
                <a:gd name="f5" fmla="val 1871"/>
                <a:gd name="f6" fmla="val 1"/>
                <a:gd name="f7" fmla="val 11053"/>
                <a:gd name="f8" fmla="val 2977"/>
                <a:gd name="f9" fmla="val 10914"/>
                <a:gd name="f10" fmla="val 2907"/>
                <a:gd name="f11" fmla="val 13267"/>
                <a:gd name="f12" fmla="val 8513"/>
                <a:gd name="f13" fmla="val 13405"/>
                <a:gd name="f14" fmla="val 8996"/>
                <a:gd name="f15" fmla="val 12228"/>
                <a:gd name="f16" fmla="val 11558"/>
                <a:gd name="f17" fmla="val 12299"/>
                <a:gd name="f18" fmla="val 11141"/>
                <a:gd name="f19" fmla="val 14739"/>
                <a:gd name="f20" fmla="val 2126"/>
                <a:gd name="f21" fmla="*/ f0 1 17923"/>
                <a:gd name="f22" fmla="*/ f1 1 1409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923"/>
                <a:gd name="f29" fmla="*/ f26 1 1409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923" h="14098">
                  <a:moveTo>
                    <a:pt x="f5" y="f6"/>
                  </a:moveTo>
                  <a:lnTo>
                    <a:pt x="f6" y="f7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4"/>
                  </a:lnTo>
                  <a:lnTo>
                    <a:pt x="f19" y="f4"/>
                  </a:lnTo>
                  <a:lnTo>
                    <a:pt x="f3" y="f2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4249"/>
            </a:solidFill>
            <a:ln w="9528" cap="flat">
              <a:solidFill>
                <a:srgbClr val="004249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883;p54">
              <a:extLst>
                <a:ext uri="{FF2B5EF4-FFF2-40B4-BE49-F238E27FC236}">
                  <a16:creationId xmlns:a16="http://schemas.microsoft.com/office/drawing/2014/main" id="{BF1748FD-73AB-64DF-9882-A812847A6EA5}"/>
                </a:ext>
              </a:extLst>
            </p:cNvPr>
            <p:cNvSpPr/>
            <p:nvPr/>
          </p:nvSpPr>
          <p:spPr>
            <a:xfrm>
              <a:off x="4050252" y="2642835"/>
              <a:ext cx="248213" cy="248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4"/>
                <a:gd name="f4" fmla="val 14186"/>
                <a:gd name="f5" fmla="val 10823"/>
                <a:gd name="f6" fmla="val 1"/>
                <a:gd name="f7" fmla="val 10278"/>
                <a:gd name="f8" fmla="val 9761"/>
                <a:gd name="f9" fmla="val 240"/>
                <a:gd name="f10" fmla="val 9408"/>
                <a:gd name="f11" fmla="val 655"/>
                <a:gd name="f12" fmla="val 11695"/>
                <a:gd name="f13" fmla="val 1800"/>
                <a:gd name="f14" fmla="val 11556"/>
                <a:gd name="f15" fmla="val 8903"/>
                <a:gd name="f16" fmla="val 2993"/>
                <a:gd name="f17" fmla="val 9260"/>
                <a:gd name="f18" fmla="val 2564"/>
                <a:gd name="f19" fmla="val 9784"/>
                <a:gd name="f20" fmla="val 2322"/>
                <a:gd name="f21" fmla="val 10333"/>
                <a:gd name="f22" fmla="val 10407"/>
                <a:gd name="f23" fmla="val 10480"/>
                <a:gd name="f24" fmla="val 2326"/>
                <a:gd name="f25" fmla="val 10554"/>
                <a:gd name="f26" fmla="val 2335"/>
                <a:gd name="f27" fmla="val 11596"/>
                <a:gd name="f28" fmla="val 2458"/>
                <a:gd name="f29" fmla="val 12327"/>
                <a:gd name="f30" fmla="val 3417"/>
                <a:gd name="f31" fmla="val 12173"/>
                <a:gd name="f32" fmla="val 4454"/>
                <a:gd name="f33" fmla="val 10864"/>
                <a:gd name="f34" fmla="val 13216"/>
                <a:gd name="f35" fmla="val 12456"/>
                <a:gd name="f36" fmla="val 14047"/>
                <a:gd name="f37" fmla="val 2103"/>
                <a:gd name="f38" fmla="val 989"/>
                <a:gd name="f39" fmla="val 13328"/>
                <a:gd name="f40" fmla="val 12204"/>
                <a:gd name="f41" fmla="*/ f0 1 14194"/>
                <a:gd name="f42" fmla="*/ f1 1 14186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4194"/>
                <a:gd name="f49" fmla="*/ f46 1 14186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4194" h="141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" y="f38"/>
                    <a:pt x="f39" y="f6"/>
                    <a:pt x="f40" y="f6"/>
                  </a:cubicBezTo>
                  <a:close/>
                </a:path>
              </a:pathLst>
            </a:custGeom>
            <a:solidFill>
              <a:srgbClr val="004249"/>
            </a:solidFill>
            <a:ln w="9528" cap="flat">
              <a:solidFill>
                <a:srgbClr val="004249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884;p54">
              <a:extLst>
                <a:ext uri="{FF2B5EF4-FFF2-40B4-BE49-F238E27FC236}">
                  <a16:creationId xmlns:a16="http://schemas.microsoft.com/office/drawing/2014/main" id="{C98E0DC9-C0C6-7EAF-7DA7-E1887B7340D6}"/>
                </a:ext>
              </a:extLst>
            </p:cNvPr>
            <p:cNvSpPr/>
            <p:nvPr/>
          </p:nvSpPr>
          <p:spPr>
            <a:xfrm>
              <a:off x="4251127" y="2911275"/>
              <a:ext cx="804543" cy="220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007"/>
                <a:gd name="f4" fmla="val 12630"/>
                <a:gd name="f5" fmla="val 1491"/>
                <a:gd name="f6" fmla="val 1"/>
                <a:gd name="f7" fmla="val 5605"/>
                <a:gd name="f8" fmla="val 35805"/>
                <a:gd name="f9" fmla="val 10661"/>
                <a:gd name="f10" fmla="val 9676"/>
                <a:gd name="f11" fmla="val 37237"/>
                <a:gd name="f12" fmla="val 37325"/>
                <a:gd name="f13" fmla="val 11287"/>
                <a:gd name="f14" fmla="val 45112"/>
                <a:gd name="f15" fmla="val 12629"/>
                <a:gd name="f16" fmla="val 46006"/>
                <a:gd name="f17" fmla="val 7528"/>
                <a:gd name="f18" fmla="val 6544"/>
                <a:gd name="f19" fmla="val 7886"/>
                <a:gd name="f20" fmla="val 35715"/>
                <a:gd name="f21" fmla="val 7439"/>
                <a:gd name="f22" fmla="val 6454"/>
                <a:gd name="f23" fmla="*/ f0 1 46007"/>
                <a:gd name="f24" fmla="*/ f1 1 12630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6007"/>
                <a:gd name="f31" fmla="*/ f28 1 12630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6007" h="12630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lnTo>
                    <a:pt x="f8" y="f10"/>
                  </a:lnTo>
                  <a:lnTo>
                    <a:pt x="f11" y="f10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2" y="f18"/>
                  </a:lnTo>
                  <a:lnTo>
                    <a:pt x="f12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4249"/>
            </a:solidFill>
            <a:ln w="9528" cap="flat">
              <a:solidFill>
                <a:srgbClr val="004249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885;p54">
              <a:extLst>
                <a:ext uri="{FF2B5EF4-FFF2-40B4-BE49-F238E27FC236}">
                  <a16:creationId xmlns:a16="http://schemas.microsoft.com/office/drawing/2014/main" id="{3B8D17C9-5295-D439-2F05-77B22CE12D9F}"/>
                </a:ext>
              </a:extLst>
            </p:cNvPr>
            <p:cNvSpPr/>
            <p:nvPr/>
          </p:nvSpPr>
          <p:spPr>
            <a:xfrm>
              <a:off x="3800566" y="3043616"/>
              <a:ext cx="107999" cy="661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76"/>
                <a:gd name="f4" fmla="val 3780"/>
                <a:gd name="f5" fmla="val 2884"/>
                <a:gd name="f6" fmla="val 1"/>
                <a:gd name="f7" fmla="val 3004"/>
                <a:gd name="f8" fmla="val 1880"/>
                <a:gd name="f9" fmla="val 3541"/>
                <a:gd name="f10" fmla="val 2506"/>
                <a:gd name="f11" fmla="val 3720"/>
                <a:gd name="f12" fmla="val 3192"/>
                <a:gd name="f13" fmla="val 3829"/>
                <a:gd name="f14" fmla="val 5101"/>
                <a:gd name="f15" fmla="val 6175"/>
                <a:gd name="f16" fmla="val 5353"/>
                <a:gd name="f17" fmla="val 350"/>
                <a:gd name="f18" fmla="*/ f0 1 6176"/>
                <a:gd name="f19" fmla="*/ f1 1 3780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6176"/>
                <a:gd name="f26" fmla="*/ f23 1 3780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6176" h="3780">
                  <a:moveTo>
                    <a:pt x="f5" y="f6"/>
                  </a:moveTo>
                  <a:cubicBezTo>
                    <a:pt x="f5" y="f6"/>
                    <a:pt x="f2" y="f7"/>
                    <a:pt x="f8" y="f9"/>
                  </a:cubicBez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9"/>
                    <a:pt x="f15" y="f9"/>
                  </a:cubicBezTo>
                  <a:lnTo>
                    <a:pt x="f16" y="f1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886;p54">
              <a:extLst>
                <a:ext uri="{FF2B5EF4-FFF2-40B4-BE49-F238E27FC236}">
                  <a16:creationId xmlns:a16="http://schemas.microsoft.com/office/drawing/2014/main" id="{155340EC-45C5-A329-C81B-63EE56B6D7B8}"/>
                </a:ext>
              </a:extLst>
            </p:cNvPr>
            <p:cNvSpPr/>
            <p:nvPr/>
          </p:nvSpPr>
          <p:spPr>
            <a:xfrm>
              <a:off x="4017617" y="3034911"/>
              <a:ext cx="195105" cy="1709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57"/>
                <a:gd name="f4" fmla="val 9775"/>
                <a:gd name="f5" fmla="val 6141"/>
                <a:gd name="f6" fmla="val 6070"/>
                <a:gd name="f7" fmla="val 6001"/>
                <a:gd name="f8" fmla="val 4"/>
                <a:gd name="f9" fmla="val 5934"/>
                <a:gd name="f10" fmla="val 11"/>
                <a:gd name="f11" fmla="val 4141"/>
                <a:gd name="f12" fmla="val 205"/>
                <a:gd name="f13" fmla="val 1"/>
                <a:gd name="f14" fmla="val 4277"/>
                <a:gd name="f15" fmla="val 8081"/>
                <a:gd name="f16" fmla="val 9766"/>
                <a:gd name="f17" fmla="val 8083"/>
                <a:gd name="f18" fmla="val 9774"/>
                <a:gd name="f19" fmla="val 8093"/>
                <a:gd name="f20" fmla="val 8143"/>
                <a:gd name="f21" fmla="val 8407"/>
                <a:gd name="f22" fmla="val 9518"/>
                <a:gd name="f23" fmla="val 9693"/>
                <a:gd name="f24" fmla="val 6186"/>
                <a:gd name="f25" fmla="val 11156"/>
                <a:gd name="f26" fmla="val 2394"/>
                <a:gd name="f27" fmla="val 7980"/>
                <a:gd name="f28" fmla="*/ f0 1 11157"/>
                <a:gd name="f29" fmla="*/ f1 1 977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1157"/>
                <a:gd name="f36" fmla="*/ f33 1 977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1157" h="97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4"/>
                  </a:cubicBezTo>
                  <a:lnTo>
                    <a:pt x="f15" y="f16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004249"/>
            </a:solidFill>
            <a:ln w="9528" cap="flat">
              <a:solidFill>
                <a:srgbClr val="004249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887;p54">
              <a:extLst>
                <a:ext uri="{FF2B5EF4-FFF2-40B4-BE49-F238E27FC236}">
                  <a16:creationId xmlns:a16="http://schemas.microsoft.com/office/drawing/2014/main" id="{358726D9-FCB3-A893-A2D2-210D297FF2AE}"/>
                </a:ext>
              </a:extLst>
            </p:cNvPr>
            <p:cNvSpPr/>
            <p:nvPr/>
          </p:nvSpPr>
          <p:spPr>
            <a:xfrm>
              <a:off x="191109" y="4706992"/>
              <a:ext cx="1660285" cy="436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941"/>
                <a:gd name="f4" fmla="val 24961"/>
                <a:gd name="f5" fmla="val 4723"/>
                <a:gd name="f6" fmla="val 1"/>
                <a:gd name="f7" fmla="val 24960"/>
                <a:gd name="f8" fmla="val 94940"/>
                <a:gd name="f9" fmla="val 86968"/>
                <a:gd name="f10" fmla="val 1758"/>
                <a:gd name="f11" fmla="*/ f0 1 94941"/>
                <a:gd name="f12" fmla="*/ f1 1 2496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4941"/>
                <a:gd name="f19" fmla="*/ f16 1 2496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4941" h="24961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5" name="Google Shape;888;p54">
            <a:extLst>
              <a:ext uri="{FF2B5EF4-FFF2-40B4-BE49-F238E27FC236}">
                <a16:creationId xmlns:a16="http://schemas.microsoft.com/office/drawing/2014/main" id="{A87113E8-3443-67F4-0FE9-A08B4963D207}"/>
              </a:ext>
            </a:extLst>
          </p:cNvPr>
          <p:cNvSpPr/>
          <p:nvPr/>
        </p:nvSpPr>
        <p:spPr>
          <a:xfrm>
            <a:off x="4198046" y="964298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EDD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rupo 26">
            <a:extLst>
              <a:ext uri="{FF2B5EF4-FFF2-40B4-BE49-F238E27FC236}">
                <a16:creationId xmlns:a16="http://schemas.microsoft.com/office/drawing/2014/main" id="{91BAA1CA-E6AF-6EE3-E38A-B35A060C0D29}"/>
              </a:ext>
            </a:extLst>
          </p:cNvPr>
          <p:cNvGrpSpPr/>
          <p:nvPr/>
        </p:nvGrpSpPr>
        <p:grpSpPr>
          <a:xfrm>
            <a:off x="287514" y="456239"/>
            <a:ext cx="8632558" cy="374647"/>
            <a:chOff x="287514" y="456239"/>
            <a:chExt cx="8632558" cy="374647"/>
          </a:xfrm>
        </p:grpSpPr>
        <p:sp>
          <p:nvSpPr>
            <p:cNvPr id="27" name="Rectángulo 27">
              <a:extLst>
                <a:ext uri="{FF2B5EF4-FFF2-40B4-BE49-F238E27FC236}">
                  <a16:creationId xmlns:a16="http://schemas.microsoft.com/office/drawing/2014/main" id="{21DC8ADF-84FB-57B4-E2AA-12482EEF6480}"/>
                </a:ext>
              </a:extLst>
            </p:cNvPr>
            <p:cNvSpPr/>
            <p:nvPr/>
          </p:nvSpPr>
          <p:spPr>
            <a:xfrm>
              <a:off x="287514" y="755468"/>
              <a:ext cx="8297576" cy="63934"/>
            </a:xfrm>
            <a:prstGeom prst="rect">
              <a:avLst/>
            </a:pr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FE5A2061-1EAC-A581-91AE-30AAA9C0E5FA}"/>
                </a:ext>
              </a:extLst>
            </p:cNvPr>
            <p:cNvSpPr/>
            <p:nvPr/>
          </p:nvSpPr>
          <p:spPr>
            <a:xfrm>
              <a:off x="8289831" y="456239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fotografía de primer plano de la persona que sostiene el rifle">
            <a:extLst>
              <a:ext uri="{FF2B5EF4-FFF2-40B4-BE49-F238E27FC236}">
                <a16:creationId xmlns:a16="http://schemas.microsoft.com/office/drawing/2014/main" id="{93B59DC1-38BD-70E3-918D-FA69E3CECCB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444623" y="-2212"/>
            <a:ext cx="7699376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290;p16">
            <a:extLst>
              <a:ext uri="{FF2B5EF4-FFF2-40B4-BE49-F238E27FC236}">
                <a16:creationId xmlns:a16="http://schemas.microsoft.com/office/drawing/2014/main" id="{EE0B61F0-8807-9C2D-F42B-0638FD8126E7}"/>
              </a:ext>
            </a:extLst>
          </p:cNvPr>
          <p:cNvSpPr/>
          <p:nvPr/>
        </p:nvSpPr>
        <p:spPr>
          <a:xfrm>
            <a:off x="0" y="0"/>
            <a:ext cx="2658974" cy="5143499"/>
          </a:xfrm>
          <a:prstGeom prst="rect">
            <a:avLst/>
          </a:pr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4" name="Google Shape;1655;p55">
            <a:extLst>
              <a:ext uri="{FF2B5EF4-FFF2-40B4-BE49-F238E27FC236}">
                <a16:creationId xmlns:a16="http://schemas.microsoft.com/office/drawing/2014/main" id="{B0ADFC4D-69CE-8613-64A5-5DA7C09DD2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3998" y="2502548"/>
            <a:ext cx="7717499" cy="1963500"/>
          </a:xfrm>
        </p:spPr>
        <p:txBody>
          <a:bodyPr/>
          <a:lstStyle/>
          <a:p>
            <a:pPr lvl="0" rtl="1"/>
            <a:r>
              <a:rPr lang="en-US" sz="8025">
                <a:solidFill>
                  <a:srgbClr val="FFFFFF"/>
                </a:solidFill>
                <a:cs typeface="B Nazanin" panose="00000700000000000000" pitchFamily="2" charset="-78"/>
              </a:rPr>
              <a:t>4,498,300,000</a:t>
            </a:r>
          </a:p>
        </p:txBody>
      </p:sp>
      <p:sp>
        <p:nvSpPr>
          <p:cNvPr id="5" name="Google Shape;1656;p55">
            <a:extLst>
              <a:ext uri="{FF2B5EF4-FFF2-40B4-BE49-F238E27FC236}">
                <a16:creationId xmlns:a16="http://schemas.microsoft.com/office/drawing/2014/main" id="{03E10AC9-3ED9-1154-AC42-D25B5A4D0FC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42743" y="4263271"/>
            <a:ext cx="7717499" cy="1300798"/>
          </a:xfrm>
        </p:spPr>
        <p:txBody>
          <a:bodyPr anchorCtr="1"/>
          <a:lstStyle/>
          <a:p>
            <a:pPr marL="0" lvl="0" indent="0" algn="ctr" rtl="1">
              <a:spcAft>
                <a:spcPts val="1600"/>
              </a:spcAft>
              <a:buNone/>
            </a:pPr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اعداد بزرگ توجه مخاطبان شما را جلب می کند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260;p14">
            <a:extLst>
              <a:ext uri="{FF2B5EF4-FFF2-40B4-BE49-F238E27FC236}">
                <a16:creationId xmlns:a16="http://schemas.microsoft.com/office/drawing/2014/main" id="{5C8F6145-EF63-A04A-EF34-AF896D326013}"/>
              </a:ext>
            </a:extLst>
          </p:cNvPr>
          <p:cNvSpPr txBox="1"/>
          <p:nvPr/>
        </p:nvSpPr>
        <p:spPr>
          <a:xfrm>
            <a:off x="254797" y="307585"/>
            <a:ext cx="7444580" cy="5682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ctr" anchorCtr="0" compatLnSpc="1">
            <a:normAutofit/>
          </a:bodyPr>
          <a:lstStyle/>
          <a:p>
            <a:pPr marL="0" marR="0" lvl="0" indent="0" algn="r" defTabSz="914400" rtl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00" b="0" i="0" u="none" strike="noStrike" kern="0" cap="none" spc="0" baseline="0" dirty="0">
                <a:solidFill>
                  <a:schemeClr val="bg1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الگوی کار 1</a:t>
            </a:r>
            <a:endParaRPr lang="es-ES" sz="2100" b="0" i="0" u="none" strike="noStrike" kern="0" cap="none" spc="0" baseline="0" dirty="0">
              <a:solidFill>
                <a:schemeClr val="bg1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7" name="Google Shape;261;p14">
            <a:extLst>
              <a:ext uri="{FF2B5EF4-FFF2-40B4-BE49-F238E27FC236}">
                <a16:creationId xmlns:a16="http://schemas.microsoft.com/office/drawing/2014/main" id="{4D1ED9F5-9A7D-4B54-9A98-82CB177C77AD}"/>
              </a:ext>
            </a:extLst>
          </p:cNvPr>
          <p:cNvSpPr txBox="1"/>
          <p:nvPr/>
        </p:nvSpPr>
        <p:spPr>
          <a:xfrm>
            <a:off x="58448" y="731760"/>
            <a:ext cx="2470471" cy="48471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000000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تمرین 1 / فصل 1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000000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در اینجا شرح کوچکی از کار یا یادداشت های کوچکی بنویسید تا زمینه ای در مورد تمرین ارائه دهید.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269;p14">
            <a:extLst>
              <a:ext uri="{FF2B5EF4-FFF2-40B4-BE49-F238E27FC236}">
                <a16:creationId xmlns:a16="http://schemas.microsoft.com/office/drawing/2014/main" id="{E8CE8FAE-46DF-EB07-C185-362822093850}"/>
              </a:ext>
            </a:extLst>
          </p:cNvPr>
          <p:cNvSpPr/>
          <p:nvPr/>
        </p:nvSpPr>
        <p:spPr>
          <a:xfrm>
            <a:off x="-20519" y="1854476"/>
            <a:ext cx="2658974" cy="80787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0" i="0" u="none" strike="noStrike" kern="0" cap="none" spc="0" baseline="0" dirty="0">
                <a:solidFill>
                  <a:srgbClr val="3A3838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سوال، چگونه می توانید این مشکل را حل کنید؟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24;p56">
            <a:extLst>
              <a:ext uri="{FF2B5EF4-FFF2-40B4-BE49-F238E27FC236}">
                <a16:creationId xmlns:a16="http://schemas.microsoft.com/office/drawing/2014/main" id="{1335C49F-73AE-EEED-64AB-0DF2D4420BC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یک جدول زمانی همیشه خوب کار می کند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Google Shape;925;p56">
            <a:extLst>
              <a:ext uri="{FF2B5EF4-FFF2-40B4-BE49-F238E27FC236}">
                <a16:creationId xmlns:a16="http://schemas.microsoft.com/office/drawing/2014/main" id="{30EFBC32-41CA-2940-1556-C24F24541D07}"/>
              </a:ext>
            </a:extLst>
          </p:cNvPr>
          <p:cNvCxnSpPr/>
          <p:nvPr/>
        </p:nvCxnSpPr>
        <p:spPr>
          <a:xfrm>
            <a:off x="5251865" y="2695770"/>
            <a:ext cx="0" cy="241200"/>
          </a:xfrm>
          <a:prstGeom prst="straightConnector1">
            <a:avLst/>
          </a:prstGeom>
          <a:noFill/>
          <a:ln w="19046" cap="flat">
            <a:solidFill>
              <a:srgbClr val="039292"/>
            </a:solidFill>
            <a:prstDash val="solid"/>
            <a:round/>
            <a:headEnd type="arrow"/>
          </a:ln>
        </p:spPr>
      </p:cxnSp>
      <p:cxnSp>
        <p:nvCxnSpPr>
          <p:cNvPr id="4" name="Google Shape;926;p56">
            <a:extLst>
              <a:ext uri="{FF2B5EF4-FFF2-40B4-BE49-F238E27FC236}">
                <a16:creationId xmlns:a16="http://schemas.microsoft.com/office/drawing/2014/main" id="{C4C93DEA-202D-A6C7-5E6B-99C7C2F5E302}"/>
              </a:ext>
            </a:extLst>
          </p:cNvPr>
          <p:cNvCxnSpPr/>
          <p:nvPr/>
        </p:nvCxnSpPr>
        <p:spPr>
          <a:xfrm>
            <a:off x="7843714" y="2683023"/>
            <a:ext cx="0" cy="266703"/>
          </a:xfrm>
          <a:prstGeom prst="straightConnector1">
            <a:avLst/>
          </a:prstGeom>
          <a:noFill/>
          <a:ln w="19046" cap="flat">
            <a:solidFill>
              <a:srgbClr val="039292"/>
            </a:solidFill>
            <a:prstDash val="solid"/>
            <a:round/>
            <a:headEnd type="arrow"/>
          </a:ln>
        </p:spPr>
      </p:cxnSp>
      <p:sp>
        <p:nvSpPr>
          <p:cNvPr id="5" name="Google Shape;927;p56">
            <a:extLst>
              <a:ext uri="{FF2B5EF4-FFF2-40B4-BE49-F238E27FC236}">
                <a16:creationId xmlns:a16="http://schemas.microsoft.com/office/drawing/2014/main" id="{21C1D101-AFEF-9BE1-F88A-642EE534D8FE}"/>
              </a:ext>
            </a:extLst>
          </p:cNvPr>
          <p:cNvSpPr/>
          <p:nvPr/>
        </p:nvSpPr>
        <p:spPr>
          <a:xfrm>
            <a:off x="4198046" y="964298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" name="Google Shape;945;p56">
            <a:extLst>
              <a:ext uri="{FF2B5EF4-FFF2-40B4-BE49-F238E27FC236}">
                <a16:creationId xmlns:a16="http://schemas.microsoft.com/office/drawing/2014/main" id="{146079C4-A6A3-D9E2-9F07-D23D55D83861}"/>
              </a:ext>
            </a:extLst>
          </p:cNvPr>
          <p:cNvGrpSpPr/>
          <p:nvPr/>
        </p:nvGrpSpPr>
        <p:grpSpPr>
          <a:xfrm>
            <a:off x="3749012" y="2949726"/>
            <a:ext cx="413967" cy="136419"/>
            <a:chOff x="3749012" y="2949726"/>
            <a:chExt cx="413967" cy="136419"/>
          </a:xfrm>
        </p:grpSpPr>
        <p:sp>
          <p:nvSpPr>
            <p:cNvPr id="7" name="Google Shape;946;p56">
              <a:extLst>
                <a:ext uri="{FF2B5EF4-FFF2-40B4-BE49-F238E27FC236}">
                  <a16:creationId xmlns:a16="http://schemas.microsoft.com/office/drawing/2014/main" id="{979E256B-2CB7-3DDA-5016-20654494E69D}"/>
                </a:ext>
              </a:extLst>
            </p:cNvPr>
            <p:cNvSpPr/>
            <p:nvPr/>
          </p:nvSpPr>
          <p:spPr>
            <a:xfrm>
              <a:off x="3787554" y="2960370"/>
              <a:ext cx="62956" cy="114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8"/>
                <a:gd name="f4" fmla="val 5930"/>
                <a:gd name="f5" fmla="val 5929"/>
                <a:gd name="f6" fmla="*/ f0 1 3258"/>
                <a:gd name="f7" fmla="*/ f1 1 593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258"/>
                <a:gd name="f14" fmla="*/ f11 1 593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258" h="593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947;p56">
              <a:extLst>
                <a:ext uri="{FF2B5EF4-FFF2-40B4-BE49-F238E27FC236}">
                  <a16:creationId xmlns:a16="http://schemas.microsoft.com/office/drawing/2014/main" id="{518F05A4-C44D-72CF-3D1A-5FF25F24F1EF}"/>
                </a:ext>
              </a:extLst>
            </p:cNvPr>
            <p:cNvSpPr/>
            <p:nvPr/>
          </p:nvSpPr>
          <p:spPr>
            <a:xfrm>
              <a:off x="3787554" y="3017675"/>
              <a:ext cx="62956" cy="57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8"/>
                <a:gd name="f4" fmla="val 2965"/>
                <a:gd name="f5" fmla="val 1"/>
                <a:gd name="f6" fmla="val 2964"/>
                <a:gd name="f7" fmla="*/ f0 1 3258"/>
                <a:gd name="f8" fmla="*/ f1 1 296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258"/>
                <a:gd name="f15" fmla="*/ f12 1 296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258" h="2965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948;p56">
              <a:extLst>
                <a:ext uri="{FF2B5EF4-FFF2-40B4-BE49-F238E27FC236}">
                  <a16:creationId xmlns:a16="http://schemas.microsoft.com/office/drawing/2014/main" id="{685BB0CE-E43F-2248-FA0C-B22D7D6D6A21}"/>
                </a:ext>
              </a:extLst>
            </p:cNvPr>
            <p:cNvSpPr/>
            <p:nvPr/>
          </p:nvSpPr>
          <p:spPr>
            <a:xfrm>
              <a:off x="3826242" y="2949762"/>
              <a:ext cx="202000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54"/>
                <a:gd name="f4" fmla="val 7057"/>
                <a:gd name="f5" fmla="val 7056"/>
                <a:gd name="f6" fmla="val 10453"/>
                <a:gd name="f7" fmla="*/ f0 1 10454"/>
                <a:gd name="f8" fmla="*/ f1 1 705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0454"/>
                <a:gd name="f15" fmla="*/ f12 1 705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0454" h="705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32BBC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949;p56">
              <a:extLst>
                <a:ext uri="{FF2B5EF4-FFF2-40B4-BE49-F238E27FC236}">
                  <a16:creationId xmlns:a16="http://schemas.microsoft.com/office/drawing/2014/main" id="{D2B8BC69-CA02-651E-E8B4-7DCAE136B44A}"/>
                </a:ext>
              </a:extLst>
            </p:cNvPr>
            <p:cNvSpPr/>
            <p:nvPr/>
          </p:nvSpPr>
          <p:spPr>
            <a:xfrm>
              <a:off x="3749012" y="2949762"/>
              <a:ext cx="58082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6"/>
                <a:gd name="f4" fmla="val 7057"/>
                <a:gd name="f5" fmla="val 1"/>
                <a:gd name="f6" fmla="val 7056"/>
                <a:gd name="f7" fmla="*/ f0 1 3006"/>
                <a:gd name="f8" fmla="*/ f1 1 705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06"/>
                <a:gd name="f15" fmla="*/ f12 1 705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06" h="7057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2BBC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950;p56">
              <a:extLst>
                <a:ext uri="{FF2B5EF4-FFF2-40B4-BE49-F238E27FC236}">
                  <a16:creationId xmlns:a16="http://schemas.microsoft.com/office/drawing/2014/main" id="{3913288D-EAA0-8829-C92D-0920DD9B622A}"/>
                </a:ext>
              </a:extLst>
            </p:cNvPr>
            <p:cNvSpPr/>
            <p:nvPr/>
          </p:nvSpPr>
          <p:spPr>
            <a:xfrm>
              <a:off x="3749012" y="3017675"/>
              <a:ext cx="58082" cy="6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6"/>
                <a:gd name="f4" fmla="val 3543"/>
                <a:gd name="f5" fmla="val 1"/>
                <a:gd name="f6" fmla="val 3542"/>
                <a:gd name="f7" fmla="*/ f0 1 3006"/>
                <a:gd name="f8" fmla="*/ f1 1 354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06"/>
                <a:gd name="f15" fmla="*/ f12 1 354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06" h="3543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951;p56">
              <a:extLst>
                <a:ext uri="{FF2B5EF4-FFF2-40B4-BE49-F238E27FC236}">
                  <a16:creationId xmlns:a16="http://schemas.microsoft.com/office/drawing/2014/main" id="{4D1B6D77-ED36-23A1-DB21-139EF9E50260}"/>
                </a:ext>
              </a:extLst>
            </p:cNvPr>
            <p:cNvSpPr/>
            <p:nvPr/>
          </p:nvSpPr>
          <p:spPr>
            <a:xfrm>
              <a:off x="3826242" y="3017675"/>
              <a:ext cx="202000" cy="6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54"/>
                <a:gd name="f4" fmla="val 3543"/>
                <a:gd name="f5" fmla="val 1"/>
                <a:gd name="f6" fmla="val 3542"/>
                <a:gd name="f7" fmla="val 10453"/>
                <a:gd name="f8" fmla="*/ f0 1 10454"/>
                <a:gd name="f9" fmla="*/ f1 1 354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0454"/>
                <a:gd name="f16" fmla="*/ f13 1 354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454" h="354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952;p56">
              <a:extLst>
                <a:ext uri="{FF2B5EF4-FFF2-40B4-BE49-F238E27FC236}">
                  <a16:creationId xmlns:a16="http://schemas.microsoft.com/office/drawing/2014/main" id="{D1324426-53C1-6BE3-CE94-82721031A118}"/>
                </a:ext>
              </a:extLst>
            </p:cNvPr>
            <p:cNvSpPr/>
            <p:nvPr/>
          </p:nvSpPr>
          <p:spPr>
            <a:xfrm>
              <a:off x="4003956" y="2949726"/>
              <a:ext cx="159023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30"/>
                <a:gd name="f4" fmla="val 7057"/>
                <a:gd name="f5" fmla="val 1"/>
                <a:gd name="f6" fmla="val 1438"/>
                <a:gd name="f7" fmla="val 3176"/>
                <a:gd name="f8" fmla="val 4829"/>
                <a:gd name="f9" fmla="val 6546"/>
                <a:gd name="f10" fmla="val 6219"/>
                <a:gd name="f11" fmla="val 5581"/>
                <a:gd name="f12" fmla="val 6558"/>
                <a:gd name="f13" fmla="val 5346"/>
                <a:gd name="f14" fmla="val 6879"/>
                <a:gd name="f15" fmla="val 5083"/>
                <a:gd name="f16" fmla="val 7177"/>
                <a:gd name="f17" fmla="val 4798"/>
                <a:gd name="f18" fmla="val 7464"/>
                <a:gd name="f19" fmla="val 4521"/>
                <a:gd name="f20" fmla="val 7725"/>
                <a:gd name="f21" fmla="val 4220"/>
                <a:gd name="f22" fmla="val 7961"/>
                <a:gd name="f23" fmla="val 3899"/>
                <a:gd name="f24" fmla="val 3530"/>
                <a:gd name="f25" fmla="val 8221"/>
                <a:gd name="f26" fmla="val 3515"/>
                <a:gd name="f27" fmla="val 3160"/>
                <a:gd name="f28" fmla="val 7500"/>
                <a:gd name="f29" fmla="val 2525"/>
                <a:gd name="f30" fmla="val 6913"/>
                <a:gd name="f31" fmla="val 1959"/>
                <a:gd name="f32" fmla="val 1477"/>
                <a:gd name="f33" fmla="val 511"/>
                <a:gd name="f34" fmla="*/ f0 1 8230"/>
                <a:gd name="f35" fmla="*/ f1 1 705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8230"/>
                <a:gd name="f42" fmla="*/ f39 1 705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8230" h="7057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3" y="f24"/>
                  </a:lnTo>
                  <a:lnTo>
                    <a:pt x="f25" y="f26"/>
                  </a:lnTo>
                  <a:lnTo>
                    <a:pt x="f22" y="f27"/>
                  </a:lnTo>
                  <a:cubicBezTo>
                    <a:pt x="f28" y="f29"/>
                    <a:pt x="f30" y="f31"/>
                    <a:pt x="f10" y="f32"/>
                  </a:cubicBezTo>
                  <a:cubicBezTo>
                    <a:pt x="f8" y="f33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953;p56">
              <a:extLst>
                <a:ext uri="{FF2B5EF4-FFF2-40B4-BE49-F238E27FC236}">
                  <a16:creationId xmlns:a16="http://schemas.microsoft.com/office/drawing/2014/main" id="{E94C3480-8426-5168-7A93-6CDF1653DF92}"/>
                </a:ext>
              </a:extLst>
            </p:cNvPr>
            <p:cNvSpPr/>
            <p:nvPr/>
          </p:nvSpPr>
          <p:spPr>
            <a:xfrm>
              <a:off x="4003956" y="3017675"/>
              <a:ext cx="159023" cy="68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30"/>
                <a:gd name="f4" fmla="val 3541"/>
                <a:gd name="f5" fmla="val 1"/>
                <a:gd name="f6" fmla="val 1438"/>
                <a:gd name="f7" fmla="val 3176"/>
                <a:gd name="f8" fmla="val 4829"/>
                <a:gd name="f9" fmla="val 3030"/>
                <a:gd name="f10" fmla="val 6219"/>
                <a:gd name="f11" fmla="val 2065"/>
                <a:gd name="f12" fmla="val 6558"/>
                <a:gd name="f13" fmla="val 1830"/>
                <a:gd name="f14" fmla="val 6879"/>
                <a:gd name="f15" fmla="val 1567"/>
                <a:gd name="f16" fmla="val 7177"/>
                <a:gd name="f17" fmla="val 1282"/>
                <a:gd name="f18" fmla="val 7464"/>
                <a:gd name="f19" fmla="val 1005"/>
                <a:gd name="f20" fmla="val 7725"/>
                <a:gd name="f21" fmla="val 704"/>
                <a:gd name="f22" fmla="val 7961"/>
                <a:gd name="f23" fmla="val 383"/>
                <a:gd name="f24" fmla="val 14"/>
                <a:gd name="f25" fmla="val 8219"/>
                <a:gd name="f26" fmla="*/ f0 1 8230"/>
                <a:gd name="f27" fmla="*/ f1 1 354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8230"/>
                <a:gd name="f34" fmla="*/ f31 1 354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8230" h="3541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3" y="f24"/>
                  </a:lnTo>
                  <a:lnTo>
                    <a:pt x="f25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oogle Shape;954;p56">
            <a:extLst>
              <a:ext uri="{FF2B5EF4-FFF2-40B4-BE49-F238E27FC236}">
                <a16:creationId xmlns:a16="http://schemas.microsoft.com/office/drawing/2014/main" id="{0604586C-9CE8-DB58-11D7-8194FC7346D3}"/>
              </a:ext>
            </a:extLst>
          </p:cNvPr>
          <p:cNvGrpSpPr/>
          <p:nvPr/>
        </p:nvGrpSpPr>
        <p:grpSpPr>
          <a:xfrm>
            <a:off x="7636757" y="2949726"/>
            <a:ext cx="413967" cy="136419"/>
            <a:chOff x="7636757" y="2949726"/>
            <a:chExt cx="413967" cy="136419"/>
          </a:xfrm>
        </p:grpSpPr>
        <p:sp>
          <p:nvSpPr>
            <p:cNvPr id="16" name="Google Shape;955;p56">
              <a:extLst>
                <a:ext uri="{FF2B5EF4-FFF2-40B4-BE49-F238E27FC236}">
                  <a16:creationId xmlns:a16="http://schemas.microsoft.com/office/drawing/2014/main" id="{0B6FF619-3D68-F26F-97BB-D61F1DC26152}"/>
                </a:ext>
              </a:extLst>
            </p:cNvPr>
            <p:cNvSpPr/>
            <p:nvPr/>
          </p:nvSpPr>
          <p:spPr>
            <a:xfrm>
              <a:off x="7675309" y="2960370"/>
              <a:ext cx="62956" cy="114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8"/>
                <a:gd name="f4" fmla="val 5930"/>
                <a:gd name="f5" fmla="val 5929"/>
                <a:gd name="f6" fmla="*/ f0 1 3258"/>
                <a:gd name="f7" fmla="*/ f1 1 593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258"/>
                <a:gd name="f14" fmla="*/ f11 1 593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258" h="593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956;p56">
              <a:extLst>
                <a:ext uri="{FF2B5EF4-FFF2-40B4-BE49-F238E27FC236}">
                  <a16:creationId xmlns:a16="http://schemas.microsoft.com/office/drawing/2014/main" id="{4356D76E-E47A-136B-4D08-49059F42CD8E}"/>
                </a:ext>
              </a:extLst>
            </p:cNvPr>
            <p:cNvSpPr/>
            <p:nvPr/>
          </p:nvSpPr>
          <p:spPr>
            <a:xfrm>
              <a:off x="7675309" y="3017675"/>
              <a:ext cx="62956" cy="57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8"/>
                <a:gd name="f4" fmla="val 2965"/>
                <a:gd name="f5" fmla="val 1"/>
                <a:gd name="f6" fmla="val 2964"/>
                <a:gd name="f7" fmla="*/ f0 1 3258"/>
                <a:gd name="f8" fmla="*/ f1 1 296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258"/>
                <a:gd name="f15" fmla="*/ f12 1 296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258" h="2965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957;p56">
              <a:extLst>
                <a:ext uri="{FF2B5EF4-FFF2-40B4-BE49-F238E27FC236}">
                  <a16:creationId xmlns:a16="http://schemas.microsoft.com/office/drawing/2014/main" id="{2914830C-945D-6297-0C03-A23D9CA12875}"/>
                </a:ext>
              </a:extLst>
            </p:cNvPr>
            <p:cNvSpPr/>
            <p:nvPr/>
          </p:nvSpPr>
          <p:spPr>
            <a:xfrm>
              <a:off x="7713997" y="2949762"/>
              <a:ext cx="202000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54"/>
                <a:gd name="f4" fmla="val 7057"/>
                <a:gd name="f5" fmla="val 7056"/>
                <a:gd name="f6" fmla="val 10453"/>
                <a:gd name="f7" fmla="*/ f0 1 10454"/>
                <a:gd name="f8" fmla="*/ f1 1 705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0454"/>
                <a:gd name="f15" fmla="*/ f12 1 705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0454" h="705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32BBC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958;p56">
              <a:extLst>
                <a:ext uri="{FF2B5EF4-FFF2-40B4-BE49-F238E27FC236}">
                  <a16:creationId xmlns:a16="http://schemas.microsoft.com/office/drawing/2014/main" id="{85679497-0B6D-843B-0A21-C1FA924E6D7E}"/>
                </a:ext>
              </a:extLst>
            </p:cNvPr>
            <p:cNvSpPr/>
            <p:nvPr/>
          </p:nvSpPr>
          <p:spPr>
            <a:xfrm>
              <a:off x="7636757" y="2949762"/>
              <a:ext cx="58082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6"/>
                <a:gd name="f4" fmla="val 7057"/>
                <a:gd name="f5" fmla="val 1"/>
                <a:gd name="f6" fmla="val 7056"/>
                <a:gd name="f7" fmla="*/ f0 1 3006"/>
                <a:gd name="f8" fmla="*/ f1 1 705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06"/>
                <a:gd name="f15" fmla="*/ f12 1 705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06" h="7057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2BBC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959;p56">
              <a:extLst>
                <a:ext uri="{FF2B5EF4-FFF2-40B4-BE49-F238E27FC236}">
                  <a16:creationId xmlns:a16="http://schemas.microsoft.com/office/drawing/2014/main" id="{EDC78B7A-5E47-96CE-445A-2B9A48098E5B}"/>
                </a:ext>
              </a:extLst>
            </p:cNvPr>
            <p:cNvSpPr/>
            <p:nvPr/>
          </p:nvSpPr>
          <p:spPr>
            <a:xfrm>
              <a:off x="7636757" y="3017675"/>
              <a:ext cx="58082" cy="6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6"/>
                <a:gd name="f4" fmla="val 3543"/>
                <a:gd name="f5" fmla="val 1"/>
                <a:gd name="f6" fmla="val 3542"/>
                <a:gd name="f7" fmla="*/ f0 1 3006"/>
                <a:gd name="f8" fmla="*/ f1 1 354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06"/>
                <a:gd name="f15" fmla="*/ f12 1 354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06" h="3543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960;p56">
              <a:extLst>
                <a:ext uri="{FF2B5EF4-FFF2-40B4-BE49-F238E27FC236}">
                  <a16:creationId xmlns:a16="http://schemas.microsoft.com/office/drawing/2014/main" id="{852C62C1-D05B-406E-5B3B-5A317F134435}"/>
                </a:ext>
              </a:extLst>
            </p:cNvPr>
            <p:cNvSpPr/>
            <p:nvPr/>
          </p:nvSpPr>
          <p:spPr>
            <a:xfrm>
              <a:off x="7713997" y="3017675"/>
              <a:ext cx="202000" cy="6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54"/>
                <a:gd name="f4" fmla="val 3543"/>
                <a:gd name="f5" fmla="val 1"/>
                <a:gd name="f6" fmla="val 3542"/>
                <a:gd name="f7" fmla="val 10453"/>
                <a:gd name="f8" fmla="*/ f0 1 10454"/>
                <a:gd name="f9" fmla="*/ f1 1 354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0454"/>
                <a:gd name="f16" fmla="*/ f13 1 354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454" h="354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961;p56">
              <a:extLst>
                <a:ext uri="{FF2B5EF4-FFF2-40B4-BE49-F238E27FC236}">
                  <a16:creationId xmlns:a16="http://schemas.microsoft.com/office/drawing/2014/main" id="{D531DB0A-AE4D-35D2-138B-5A985A9C9A31}"/>
                </a:ext>
              </a:extLst>
            </p:cNvPr>
            <p:cNvSpPr/>
            <p:nvPr/>
          </p:nvSpPr>
          <p:spPr>
            <a:xfrm>
              <a:off x="7891701" y="2949726"/>
              <a:ext cx="159023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30"/>
                <a:gd name="f4" fmla="val 7057"/>
                <a:gd name="f5" fmla="val 1"/>
                <a:gd name="f6" fmla="val 1438"/>
                <a:gd name="f7" fmla="val 3176"/>
                <a:gd name="f8" fmla="val 4829"/>
                <a:gd name="f9" fmla="val 6546"/>
                <a:gd name="f10" fmla="val 6219"/>
                <a:gd name="f11" fmla="val 5581"/>
                <a:gd name="f12" fmla="val 6558"/>
                <a:gd name="f13" fmla="val 5346"/>
                <a:gd name="f14" fmla="val 6879"/>
                <a:gd name="f15" fmla="val 5083"/>
                <a:gd name="f16" fmla="val 7177"/>
                <a:gd name="f17" fmla="val 4798"/>
                <a:gd name="f18" fmla="val 7464"/>
                <a:gd name="f19" fmla="val 4521"/>
                <a:gd name="f20" fmla="val 7725"/>
                <a:gd name="f21" fmla="val 4220"/>
                <a:gd name="f22" fmla="val 7961"/>
                <a:gd name="f23" fmla="val 3899"/>
                <a:gd name="f24" fmla="val 3530"/>
                <a:gd name="f25" fmla="val 8221"/>
                <a:gd name="f26" fmla="val 3515"/>
                <a:gd name="f27" fmla="val 3160"/>
                <a:gd name="f28" fmla="val 7500"/>
                <a:gd name="f29" fmla="val 2525"/>
                <a:gd name="f30" fmla="val 6913"/>
                <a:gd name="f31" fmla="val 1959"/>
                <a:gd name="f32" fmla="val 1477"/>
                <a:gd name="f33" fmla="val 511"/>
                <a:gd name="f34" fmla="*/ f0 1 8230"/>
                <a:gd name="f35" fmla="*/ f1 1 705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8230"/>
                <a:gd name="f42" fmla="*/ f39 1 705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8230" h="7057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3" y="f24"/>
                  </a:lnTo>
                  <a:lnTo>
                    <a:pt x="f25" y="f26"/>
                  </a:lnTo>
                  <a:lnTo>
                    <a:pt x="f22" y="f27"/>
                  </a:lnTo>
                  <a:cubicBezTo>
                    <a:pt x="f28" y="f29"/>
                    <a:pt x="f30" y="f31"/>
                    <a:pt x="f10" y="f32"/>
                  </a:cubicBezTo>
                  <a:cubicBezTo>
                    <a:pt x="f8" y="f33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962;p56">
              <a:extLst>
                <a:ext uri="{FF2B5EF4-FFF2-40B4-BE49-F238E27FC236}">
                  <a16:creationId xmlns:a16="http://schemas.microsoft.com/office/drawing/2014/main" id="{C6C4996D-6910-231B-1519-471B0E894551}"/>
                </a:ext>
              </a:extLst>
            </p:cNvPr>
            <p:cNvSpPr/>
            <p:nvPr/>
          </p:nvSpPr>
          <p:spPr>
            <a:xfrm>
              <a:off x="7891701" y="3017675"/>
              <a:ext cx="159023" cy="68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30"/>
                <a:gd name="f4" fmla="val 3541"/>
                <a:gd name="f5" fmla="val 1"/>
                <a:gd name="f6" fmla="val 1438"/>
                <a:gd name="f7" fmla="val 3176"/>
                <a:gd name="f8" fmla="val 4829"/>
                <a:gd name="f9" fmla="val 3030"/>
                <a:gd name="f10" fmla="val 6219"/>
                <a:gd name="f11" fmla="val 2065"/>
                <a:gd name="f12" fmla="val 6558"/>
                <a:gd name="f13" fmla="val 1830"/>
                <a:gd name="f14" fmla="val 6879"/>
                <a:gd name="f15" fmla="val 1567"/>
                <a:gd name="f16" fmla="val 7177"/>
                <a:gd name="f17" fmla="val 1282"/>
                <a:gd name="f18" fmla="val 7464"/>
                <a:gd name="f19" fmla="val 1005"/>
                <a:gd name="f20" fmla="val 7725"/>
                <a:gd name="f21" fmla="val 704"/>
                <a:gd name="f22" fmla="val 7961"/>
                <a:gd name="f23" fmla="val 383"/>
                <a:gd name="f24" fmla="val 14"/>
                <a:gd name="f25" fmla="val 8219"/>
                <a:gd name="f26" fmla="*/ f0 1 8230"/>
                <a:gd name="f27" fmla="*/ f1 1 354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8230"/>
                <a:gd name="f34" fmla="*/ f31 1 354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8230" h="3541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3" y="f24"/>
                  </a:lnTo>
                  <a:lnTo>
                    <a:pt x="f25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963;p56">
            <a:extLst>
              <a:ext uri="{FF2B5EF4-FFF2-40B4-BE49-F238E27FC236}">
                <a16:creationId xmlns:a16="http://schemas.microsoft.com/office/drawing/2014/main" id="{B557A3E9-08BF-9707-873F-7194BF23555E}"/>
              </a:ext>
            </a:extLst>
          </p:cNvPr>
          <p:cNvGrpSpPr/>
          <p:nvPr/>
        </p:nvGrpSpPr>
        <p:grpSpPr>
          <a:xfrm>
            <a:off x="5044927" y="2949726"/>
            <a:ext cx="413967" cy="136419"/>
            <a:chOff x="5044927" y="2949726"/>
            <a:chExt cx="413967" cy="136419"/>
          </a:xfrm>
        </p:grpSpPr>
        <p:sp>
          <p:nvSpPr>
            <p:cNvPr id="25" name="Google Shape;964;p56">
              <a:extLst>
                <a:ext uri="{FF2B5EF4-FFF2-40B4-BE49-F238E27FC236}">
                  <a16:creationId xmlns:a16="http://schemas.microsoft.com/office/drawing/2014/main" id="{838CD032-19E3-79FC-1944-D3730EF79BD8}"/>
                </a:ext>
              </a:extLst>
            </p:cNvPr>
            <p:cNvSpPr/>
            <p:nvPr/>
          </p:nvSpPr>
          <p:spPr>
            <a:xfrm>
              <a:off x="5083478" y="2960370"/>
              <a:ext cx="62956" cy="114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8"/>
                <a:gd name="f4" fmla="val 5930"/>
                <a:gd name="f5" fmla="val 5929"/>
                <a:gd name="f6" fmla="*/ f0 1 3258"/>
                <a:gd name="f7" fmla="*/ f1 1 593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258"/>
                <a:gd name="f14" fmla="*/ f11 1 593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258" h="593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965;p56">
              <a:extLst>
                <a:ext uri="{FF2B5EF4-FFF2-40B4-BE49-F238E27FC236}">
                  <a16:creationId xmlns:a16="http://schemas.microsoft.com/office/drawing/2014/main" id="{D679087F-30DC-16FF-26B7-912111A10D7E}"/>
                </a:ext>
              </a:extLst>
            </p:cNvPr>
            <p:cNvSpPr/>
            <p:nvPr/>
          </p:nvSpPr>
          <p:spPr>
            <a:xfrm>
              <a:off x="5083478" y="3017675"/>
              <a:ext cx="62956" cy="57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8"/>
                <a:gd name="f4" fmla="val 2965"/>
                <a:gd name="f5" fmla="val 1"/>
                <a:gd name="f6" fmla="val 2964"/>
                <a:gd name="f7" fmla="*/ f0 1 3258"/>
                <a:gd name="f8" fmla="*/ f1 1 296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258"/>
                <a:gd name="f15" fmla="*/ f12 1 296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258" h="2965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966;p56">
              <a:extLst>
                <a:ext uri="{FF2B5EF4-FFF2-40B4-BE49-F238E27FC236}">
                  <a16:creationId xmlns:a16="http://schemas.microsoft.com/office/drawing/2014/main" id="{CA2C6D44-74DF-D1BE-7830-92218A02F916}"/>
                </a:ext>
              </a:extLst>
            </p:cNvPr>
            <p:cNvSpPr/>
            <p:nvPr/>
          </p:nvSpPr>
          <p:spPr>
            <a:xfrm>
              <a:off x="5122157" y="2949762"/>
              <a:ext cx="202000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54"/>
                <a:gd name="f4" fmla="val 7057"/>
                <a:gd name="f5" fmla="val 7056"/>
                <a:gd name="f6" fmla="val 10453"/>
                <a:gd name="f7" fmla="*/ f0 1 10454"/>
                <a:gd name="f8" fmla="*/ f1 1 705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0454"/>
                <a:gd name="f15" fmla="*/ f12 1 705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0454" h="705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32BBC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967;p56">
              <a:extLst>
                <a:ext uri="{FF2B5EF4-FFF2-40B4-BE49-F238E27FC236}">
                  <a16:creationId xmlns:a16="http://schemas.microsoft.com/office/drawing/2014/main" id="{B388B46D-D84C-3593-8E92-46DA53D95232}"/>
                </a:ext>
              </a:extLst>
            </p:cNvPr>
            <p:cNvSpPr/>
            <p:nvPr/>
          </p:nvSpPr>
          <p:spPr>
            <a:xfrm>
              <a:off x="5044927" y="2949762"/>
              <a:ext cx="58082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6"/>
                <a:gd name="f4" fmla="val 7057"/>
                <a:gd name="f5" fmla="val 1"/>
                <a:gd name="f6" fmla="val 7056"/>
                <a:gd name="f7" fmla="*/ f0 1 3006"/>
                <a:gd name="f8" fmla="*/ f1 1 705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06"/>
                <a:gd name="f15" fmla="*/ f12 1 705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06" h="7057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2BBC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968;p56">
              <a:extLst>
                <a:ext uri="{FF2B5EF4-FFF2-40B4-BE49-F238E27FC236}">
                  <a16:creationId xmlns:a16="http://schemas.microsoft.com/office/drawing/2014/main" id="{BA1726D7-1BC9-647F-3648-66DA0910D03E}"/>
                </a:ext>
              </a:extLst>
            </p:cNvPr>
            <p:cNvSpPr/>
            <p:nvPr/>
          </p:nvSpPr>
          <p:spPr>
            <a:xfrm>
              <a:off x="5044927" y="3017675"/>
              <a:ext cx="58082" cy="6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6"/>
                <a:gd name="f4" fmla="val 3543"/>
                <a:gd name="f5" fmla="val 1"/>
                <a:gd name="f6" fmla="val 3542"/>
                <a:gd name="f7" fmla="*/ f0 1 3006"/>
                <a:gd name="f8" fmla="*/ f1 1 354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06"/>
                <a:gd name="f15" fmla="*/ f12 1 354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06" h="3543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969;p56">
              <a:extLst>
                <a:ext uri="{FF2B5EF4-FFF2-40B4-BE49-F238E27FC236}">
                  <a16:creationId xmlns:a16="http://schemas.microsoft.com/office/drawing/2014/main" id="{BD671890-A190-C172-42BE-55A86A849A40}"/>
                </a:ext>
              </a:extLst>
            </p:cNvPr>
            <p:cNvSpPr/>
            <p:nvPr/>
          </p:nvSpPr>
          <p:spPr>
            <a:xfrm>
              <a:off x="5122157" y="3017675"/>
              <a:ext cx="202000" cy="6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54"/>
                <a:gd name="f4" fmla="val 3543"/>
                <a:gd name="f5" fmla="val 1"/>
                <a:gd name="f6" fmla="val 3542"/>
                <a:gd name="f7" fmla="val 10453"/>
                <a:gd name="f8" fmla="*/ f0 1 10454"/>
                <a:gd name="f9" fmla="*/ f1 1 354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0454"/>
                <a:gd name="f16" fmla="*/ f13 1 354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454" h="354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970;p56">
              <a:extLst>
                <a:ext uri="{FF2B5EF4-FFF2-40B4-BE49-F238E27FC236}">
                  <a16:creationId xmlns:a16="http://schemas.microsoft.com/office/drawing/2014/main" id="{9263BF9B-D246-47BD-AB01-16A225E0E4CE}"/>
                </a:ext>
              </a:extLst>
            </p:cNvPr>
            <p:cNvSpPr/>
            <p:nvPr/>
          </p:nvSpPr>
          <p:spPr>
            <a:xfrm>
              <a:off x="5299871" y="2949726"/>
              <a:ext cx="159023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30"/>
                <a:gd name="f4" fmla="val 7057"/>
                <a:gd name="f5" fmla="val 1"/>
                <a:gd name="f6" fmla="val 1438"/>
                <a:gd name="f7" fmla="val 3176"/>
                <a:gd name="f8" fmla="val 4829"/>
                <a:gd name="f9" fmla="val 6546"/>
                <a:gd name="f10" fmla="val 6219"/>
                <a:gd name="f11" fmla="val 5581"/>
                <a:gd name="f12" fmla="val 6558"/>
                <a:gd name="f13" fmla="val 5346"/>
                <a:gd name="f14" fmla="val 6879"/>
                <a:gd name="f15" fmla="val 5083"/>
                <a:gd name="f16" fmla="val 7177"/>
                <a:gd name="f17" fmla="val 4798"/>
                <a:gd name="f18" fmla="val 7464"/>
                <a:gd name="f19" fmla="val 4521"/>
                <a:gd name="f20" fmla="val 7725"/>
                <a:gd name="f21" fmla="val 4220"/>
                <a:gd name="f22" fmla="val 7961"/>
                <a:gd name="f23" fmla="val 3899"/>
                <a:gd name="f24" fmla="val 3530"/>
                <a:gd name="f25" fmla="val 8221"/>
                <a:gd name="f26" fmla="val 3515"/>
                <a:gd name="f27" fmla="val 3160"/>
                <a:gd name="f28" fmla="val 7500"/>
                <a:gd name="f29" fmla="val 2525"/>
                <a:gd name="f30" fmla="val 6913"/>
                <a:gd name="f31" fmla="val 1959"/>
                <a:gd name="f32" fmla="val 1477"/>
                <a:gd name="f33" fmla="val 511"/>
                <a:gd name="f34" fmla="*/ f0 1 8230"/>
                <a:gd name="f35" fmla="*/ f1 1 705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8230"/>
                <a:gd name="f42" fmla="*/ f39 1 705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8230" h="7057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3" y="f24"/>
                  </a:lnTo>
                  <a:lnTo>
                    <a:pt x="f25" y="f26"/>
                  </a:lnTo>
                  <a:lnTo>
                    <a:pt x="f22" y="f27"/>
                  </a:lnTo>
                  <a:cubicBezTo>
                    <a:pt x="f28" y="f29"/>
                    <a:pt x="f30" y="f31"/>
                    <a:pt x="f10" y="f32"/>
                  </a:cubicBezTo>
                  <a:cubicBezTo>
                    <a:pt x="f8" y="f33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971;p56">
              <a:extLst>
                <a:ext uri="{FF2B5EF4-FFF2-40B4-BE49-F238E27FC236}">
                  <a16:creationId xmlns:a16="http://schemas.microsoft.com/office/drawing/2014/main" id="{460F5ED2-D693-AD3B-3D83-1AF9214ABCEF}"/>
                </a:ext>
              </a:extLst>
            </p:cNvPr>
            <p:cNvSpPr/>
            <p:nvPr/>
          </p:nvSpPr>
          <p:spPr>
            <a:xfrm>
              <a:off x="5299871" y="3017675"/>
              <a:ext cx="159023" cy="68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30"/>
                <a:gd name="f4" fmla="val 3541"/>
                <a:gd name="f5" fmla="val 1"/>
                <a:gd name="f6" fmla="val 1438"/>
                <a:gd name="f7" fmla="val 3176"/>
                <a:gd name="f8" fmla="val 4829"/>
                <a:gd name="f9" fmla="val 3030"/>
                <a:gd name="f10" fmla="val 6219"/>
                <a:gd name="f11" fmla="val 2065"/>
                <a:gd name="f12" fmla="val 6558"/>
                <a:gd name="f13" fmla="val 1830"/>
                <a:gd name="f14" fmla="val 6879"/>
                <a:gd name="f15" fmla="val 1567"/>
                <a:gd name="f16" fmla="val 7177"/>
                <a:gd name="f17" fmla="val 1282"/>
                <a:gd name="f18" fmla="val 7464"/>
                <a:gd name="f19" fmla="val 1005"/>
                <a:gd name="f20" fmla="val 7725"/>
                <a:gd name="f21" fmla="val 704"/>
                <a:gd name="f22" fmla="val 7961"/>
                <a:gd name="f23" fmla="val 383"/>
                <a:gd name="f24" fmla="val 14"/>
                <a:gd name="f25" fmla="val 8219"/>
                <a:gd name="f26" fmla="*/ f0 1 8230"/>
                <a:gd name="f27" fmla="*/ f1 1 354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8230"/>
                <a:gd name="f34" fmla="*/ f31 1 354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8230" h="3541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3" y="f24"/>
                  </a:lnTo>
                  <a:lnTo>
                    <a:pt x="f25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972;p56">
            <a:extLst>
              <a:ext uri="{FF2B5EF4-FFF2-40B4-BE49-F238E27FC236}">
                <a16:creationId xmlns:a16="http://schemas.microsoft.com/office/drawing/2014/main" id="{06AC6926-A7E1-B5C1-DF86-AC69A0E3BA49}"/>
              </a:ext>
            </a:extLst>
          </p:cNvPr>
          <p:cNvGrpSpPr/>
          <p:nvPr/>
        </p:nvGrpSpPr>
        <p:grpSpPr>
          <a:xfrm>
            <a:off x="6340842" y="2949726"/>
            <a:ext cx="413967" cy="136419"/>
            <a:chOff x="6340842" y="2949726"/>
            <a:chExt cx="413967" cy="136419"/>
          </a:xfrm>
        </p:grpSpPr>
        <p:sp>
          <p:nvSpPr>
            <p:cNvPr id="34" name="Google Shape;973;p56">
              <a:extLst>
                <a:ext uri="{FF2B5EF4-FFF2-40B4-BE49-F238E27FC236}">
                  <a16:creationId xmlns:a16="http://schemas.microsoft.com/office/drawing/2014/main" id="{1F87D48B-0044-333C-BA32-11BC0947B5C8}"/>
                </a:ext>
              </a:extLst>
            </p:cNvPr>
            <p:cNvSpPr/>
            <p:nvPr/>
          </p:nvSpPr>
          <p:spPr>
            <a:xfrm>
              <a:off x="6379393" y="2960370"/>
              <a:ext cx="62956" cy="114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8"/>
                <a:gd name="f4" fmla="val 5930"/>
                <a:gd name="f5" fmla="val 5929"/>
                <a:gd name="f6" fmla="*/ f0 1 3258"/>
                <a:gd name="f7" fmla="*/ f1 1 593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258"/>
                <a:gd name="f14" fmla="*/ f11 1 593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258" h="593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974;p56">
              <a:extLst>
                <a:ext uri="{FF2B5EF4-FFF2-40B4-BE49-F238E27FC236}">
                  <a16:creationId xmlns:a16="http://schemas.microsoft.com/office/drawing/2014/main" id="{1B5F7C96-D298-CF74-414D-56ECB151F62F}"/>
                </a:ext>
              </a:extLst>
            </p:cNvPr>
            <p:cNvSpPr/>
            <p:nvPr/>
          </p:nvSpPr>
          <p:spPr>
            <a:xfrm>
              <a:off x="6379393" y="3017675"/>
              <a:ext cx="62956" cy="57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8"/>
                <a:gd name="f4" fmla="val 2965"/>
                <a:gd name="f5" fmla="val 1"/>
                <a:gd name="f6" fmla="val 2964"/>
                <a:gd name="f7" fmla="*/ f0 1 3258"/>
                <a:gd name="f8" fmla="*/ f1 1 296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258"/>
                <a:gd name="f15" fmla="*/ f12 1 296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258" h="2965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975;p56">
              <a:extLst>
                <a:ext uri="{FF2B5EF4-FFF2-40B4-BE49-F238E27FC236}">
                  <a16:creationId xmlns:a16="http://schemas.microsoft.com/office/drawing/2014/main" id="{1F8ECE9B-D44F-6ED8-74CB-5C4973AC31B7}"/>
                </a:ext>
              </a:extLst>
            </p:cNvPr>
            <p:cNvSpPr/>
            <p:nvPr/>
          </p:nvSpPr>
          <p:spPr>
            <a:xfrm>
              <a:off x="6418073" y="2949762"/>
              <a:ext cx="202000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54"/>
                <a:gd name="f4" fmla="val 7057"/>
                <a:gd name="f5" fmla="val 7056"/>
                <a:gd name="f6" fmla="val 10453"/>
                <a:gd name="f7" fmla="*/ f0 1 10454"/>
                <a:gd name="f8" fmla="*/ f1 1 705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0454"/>
                <a:gd name="f15" fmla="*/ f12 1 705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0454" h="705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32BBC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976;p56">
              <a:extLst>
                <a:ext uri="{FF2B5EF4-FFF2-40B4-BE49-F238E27FC236}">
                  <a16:creationId xmlns:a16="http://schemas.microsoft.com/office/drawing/2014/main" id="{4F7D8BDD-E7FB-D642-5459-3FCCE4D6206D}"/>
                </a:ext>
              </a:extLst>
            </p:cNvPr>
            <p:cNvSpPr/>
            <p:nvPr/>
          </p:nvSpPr>
          <p:spPr>
            <a:xfrm>
              <a:off x="6340842" y="2949762"/>
              <a:ext cx="58082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6"/>
                <a:gd name="f4" fmla="val 7057"/>
                <a:gd name="f5" fmla="val 1"/>
                <a:gd name="f6" fmla="val 7056"/>
                <a:gd name="f7" fmla="*/ f0 1 3006"/>
                <a:gd name="f8" fmla="*/ f1 1 705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06"/>
                <a:gd name="f15" fmla="*/ f12 1 705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06" h="7057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2BBC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977;p56">
              <a:extLst>
                <a:ext uri="{FF2B5EF4-FFF2-40B4-BE49-F238E27FC236}">
                  <a16:creationId xmlns:a16="http://schemas.microsoft.com/office/drawing/2014/main" id="{3EC02F27-9EDE-1204-FABA-FBF4C858AF9C}"/>
                </a:ext>
              </a:extLst>
            </p:cNvPr>
            <p:cNvSpPr/>
            <p:nvPr/>
          </p:nvSpPr>
          <p:spPr>
            <a:xfrm>
              <a:off x="6340842" y="3017675"/>
              <a:ext cx="58082" cy="6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6"/>
                <a:gd name="f4" fmla="val 3543"/>
                <a:gd name="f5" fmla="val 1"/>
                <a:gd name="f6" fmla="val 3542"/>
                <a:gd name="f7" fmla="*/ f0 1 3006"/>
                <a:gd name="f8" fmla="*/ f1 1 354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06"/>
                <a:gd name="f15" fmla="*/ f12 1 354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06" h="3543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978;p56">
              <a:extLst>
                <a:ext uri="{FF2B5EF4-FFF2-40B4-BE49-F238E27FC236}">
                  <a16:creationId xmlns:a16="http://schemas.microsoft.com/office/drawing/2014/main" id="{0CC4E5A7-509F-86A7-AB0E-A300B6E2F4C0}"/>
                </a:ext>
              </a:extLst>
            </p:cNvPr>
            <p:cNvSpPr/>
            <p:nvPr/>
          </p:nvSpPr>
          <p:spPr>
            <a:xfrm>
              <a:off x="6418073" y="3017675"/>
              <a:ext cx="202000" cy="6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54"/>
                <a:gd name="f4" fmla="val 3543"/>
                <a:gd name="f5" fmla="val 1"/>
                <a:gd name="f6" fmla="val 3542"/>
                <a:gd name="f7" fmla="val 10453"/>
                <a:gd name="f8" fmla="*/ f0 1 10454"/>
                <a:gd name="f9" fmla="*/ f1 1 354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0454"/>
                <a:gd name="f16" fmla="*/ f13 1 354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454" h="354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979;p56">
              <a:extLst>
                <a:ext uri="{FF2B5EF4-FFF2-40B4-BE49-F238E27FC236}">
                  <a16:creationId xmlns:a16="http://schemas.microsoft.com/office/drawing/2014/main" id="{0FAD9B15-92D5-FC99-968C-455F8DCFACFE}"/>
                </a:ext>
              </a:extLst>
            </p:cNvPr>
            <p:cNvSpPr/>
            <p:nvPr/>
          </p:nvSpPr>
          <p:spPr>
            <a:xfrm>
              <a:off x="6595786" y="2949726"/>
              <a:ext cx="159023" cy="136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30"/>
                <a:gd name="f4" fmla="val 7057"/>
                <a:gd name="f5" fmla="val 1"/>
                <a:gd name="f6" fmla="val 1438"/>
                <a:gd name="f7" fmla="val 3176"/>
                <a:gd name="f8" fmla="val 4829"/>
                <a:gd name="f9" fmla="val 6546"/>
                <a:gd name="f10" fmla="val 6219"/>
                <a:gd name="f11" fmla="val 5581"/>
                <a:gd name="f12" fmla="val 6558"/>
                <a:gd name="f13" fmla="val 5346"/>
                <a:gd name="f14" fmla="val 6879"/>
                <a:gd name="f15" fmla="val 5083"/>
                <a:gd name="f16" fmla="val 7177"/>
                <a:gd name="f17" fmla="val 4798"/>
                <a:gd name="f18" fmla="val 7464"/>
                <a:gd name="f19" fmla="val 4521"/>
                <a:gd name="f20" fmla="val 7725"/>
                <a:gd name="f21" fmla="val 4220"/>
                <a:gd name="f22" fmla="val 7961"/>
                <a:gd name="f23" fmla="val 3899"/>
                <a:gd name="f24" fmla="val 3530"/>
                <a:gd name="f25" fmla="val 8221"/>
                <a:gd name="f26" fmla="val 3515"/>
                <a:gd name="f27" fmla="val 3160"/>
                <a:gd name="f28" fmla="val 7500"/>
                <a:gd name="f29" fmla="val 2525"/>
                <a:gd name="f30" fmla="val 6913"/>
                <a:gd name="f31" fmla="val 1959"/>
                <a:gd name="f32" fmla="val 1477"/>
                <a:gd name="f33" fmla="val 511"/>
                <a:gd name="f34" fmla="*/ f0 1 8230"/>
                <a:gd name="f35" fmla="*/ f1 1 705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8230"/>
                <a:gd name="f42" fmla="*/ f39 1 705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8230" h="7057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3" y="f24"/>
                  </a:lnTo>
                  <a:lnTo>
                    <a:pt x="f25" y="f26"/>
                  </a:lnTo>
                  <a:lnTo>
                    <a:pt x="f22" y="f27"/>
                  </a:lnTo>
                  <a:cubicBezTo>
                    <a:pt x="f28" y="f29"/>
                    <a:pt x="f30" y="f31"/>
                    <a:pt x="f10" y="f32"/>
                  </a:cubicBezTo>
                  <a:cubicBezTo>
                    <a:pt x="f8" y="f33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980;p56">
              <a:extLst>
                <a:ext uri="{FF2B5EF4-FFF2-40B4-BE49-F238E27FC236}">
                  <a16:creationId xmlns:a16="http://schemas.microsoft.com/office/drawing/2014/main" id="{7AA8F297-CF8F-A0EF-6AC1-1AD2B60495B3}"/>
                </a:ext>
              </a:extLst>
            </p:cNvPr>
            <p:cNvSpPr/>
            <p:nvPr/>
          </p:nvSpPr>
          <p:spPr>
            <a:xfrm>
              <a:off x="6595786" y="3017675"/>
              <a:ext cx="159023" cy="68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30"/>
                <a:gd name="f4" fmla="val 3541"/>
                <a:gd name="f5" fmla="val 1"/>
                <a:gd name="f6" fmla="val 1438"/>
                <a:gd name="f7" fmla="val 3176"/>
                <a:gd name="f8" fmla="val 4829"/>
                <a:gd name="f9" fmla="val 3030"/>
                <a:gd name="f10" fmla="val 6219"/>
                <a:gd name="f11" fmla="val 2065"/>
                <a:gd name="f12" fmla="val 6558"/>
                <a:gd name="f13" fmla="val 1830"/>
                <a:gd name="f14" fmla="val 6879"/>
                <a:gd name="f15" fmla="val 1567"/>
                <a:gd name="f16" fmla="val 7177"/>
                <a:gd name="f17" fmla="val 1282"/>
                <a:gd name="f18" fmla="val 7464"/>
                <a:gd name="f19" fmla="val 1005"/>
                <a:gd name="f20" fmla="val 7725"/>
                <a:gd name="f21" fmla="val 704"/>
                <a:gd name="f22" fmla="val 7961"/>
                <a:gd name="f23" fmla="val 383"/>
                <a:gd name="f24" fmla="val 14"/>
                <a:gd name="f25" fmla="val 8219"/>
                <a:gd name="f26" fmla="*/ f0 1 8230"/>
                <a:gd name="f27" fmla="*/ f1 1 354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8230"/>
                <a:gd name="f34" fmla="*/ f31 1 354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8230" h="3541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3" y="f24"/>
                  </a:lnTo>
                  <a:lnTo>
                    <a:pt x="f25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42" name="Google Shape;981;p56">
            <a:extLst>
              <a:ext uri="{FF2B5EF4-FFF2-40B4-BE49-F238E27FC236}">
                <a16:creationId xmlns:a16="http://schemas.microsoft.com/office/drawing/2014/main" id="{A6DA202F-961E-7A9A-C566-A0E8D49457F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202905" y="3312816"/>
            <a:ext cx="1481401" cy="388802"/>
          </a:xfrm>
        </p:spPr>
        <p:txBody>
          <a:bodyPr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هفته 1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43" name="Google Shape;982;p56">
            <a:extLst>
              <a:ext uri="{FF2B5EF4-FFF2-40B4-BE49-F238E27FC236}">
                <a16:creationId xmlns:a16="http://schemas.microsoft.com/office/drawing/2014/main" id="{3514DE8A-BABC-3C87-A012-467098C9AEE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437113" y="3739758"/>
            <a:ext cx="2565147" cy="606603"/>
          </a:xfrm>
        </p:spPr>
        <p:txBody>
          <a:bodyPr anchorCtr="1"/>
          <a:lstStyle/>
          <a:p>
            <a:pPr marL="0" lvl="0" indent="0" algn="ctr" rtl="1"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4" name="Google Shape;983;p56">
            <a:extLst>
              <a:ext uri="{FF2B5EF4-FFF2-40B4-BE49-F238E27FC236}">
                <a16:creationId xmlns:a16="http://schemas.microsoft.com/office/drawing/2014/main" id="{33E60003-E0E4-6F9C-A7EC-B72E5D3FB82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07125" y="3312816"/>
            <a:ext cx="1481401" cy="388802"/>
          </a:xfrm>
        </p:spPr>
        <p:txBody>
          <a:bodyPr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هفته 3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45" name="Google Shape;984;p56">
            <a:extLst>
              <a:ext uri="{FF2B5EF4-FFF2-40B4-BE49-F238E27FC236}">
                <a16:creationId xmlns:a16="http://schemas.microsoft.com/office/drawing/2014/main" id="{91802237-178E-49FA-1E2E-AF2454FC68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89133" y="3739758"/>
            <a:ext cx="2618895" cy="606603"/>
          </a:xfrm>
        </p:spPr>
        <p:txBody>
          <a:bodyPr anchorCtr="1"/>
          <a:lstStyle/>
          <a:p>
            <a:pPr marL="0" lvl="0" indent="0" algn="ctr" rtl="1"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6" name="Google Shape;985;p56">
            <a:extLst>
              <a:ext uri="{FF2B5EF4-FFF2-40B4-BE49-F238E27FC236}">
                <a16:creationId xmlns:a16="http://schemas.microsoft.com/office/drawing/2014/main" id="{E492CAE7-DBF3-0D5E-2E76-FB53467C870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11210" y="1479544"/>
            <a:ext cx="1481401" cy="388802"/>
          </a:xfrm>
        </p:spPr>
        <p:txBody>
          <a:bodyPr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هفته 2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47" name="Google Shape;986;p56">
            <a:extLst>
              <a:ext uri="{FF2B5EF4-FFF2-40B4-BE49-F238E27FC236}">
                <a16:creationId xmlns:a16="http://schemas.microsoft.com/office/drawing/2014/main" id="{8D198FE9-2A8A-DF75-DE1F-4A32F090E91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832999" y="1905426"/>
            <a:ext cx="2477567" cy="606603"/>
          </a:xfrm>
        </p:spPr>
        <p:txBody>
          <a:bodyPr anchorCtr="1"/>
          <a:lstStyle/>
          <a:p>
            <a:pPr marL="0" lvl="0" indent="0" algn="ctr" rtl="1"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8" name="Google Shape;987;p56">
            <a:extLst>
              <a:ext uri="{FF2B5EF4-FFF2-40B4-BE49-F238E27FC236}">
                <a16:creationId xmlns:a16="http://schemas.microsoft.com/office/drawing/2014/main" id="{B6AF15DD-6716-6AB5-64E2-57B91822D53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03050" y="1479544"/>
            <a:ext cx="1481401" cy="388802"/>
          </a:xfrm>
        </p:spPr>
        <p:txBody>
          <a:bodyPr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هفته 4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49" name="Google Shape;988;p56">
            <a:extLst>
              <a:ext uri="{FF2B5EF4-FFF2-40B4-BE49-F238E27FC236}">
                <a16:creationId xmlns:a16="http://schemas.microsoft.com/office/drawing/2014/main" id="{9B347523-70FC-3FA7-5DD8-DA9B7924431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42349" y="1905426"/>
            <a:ext cx="2460065" cy="606603"/>
          </a:xfrm>
        </p:spPr>
        <p:txBody>
          <a:bodyPr anchorCtr="1"/>
          <a:lstStyle/>
          <a:p>
            <a:pPr marL="0" lvl="0" indent="0" algn="ctr" rtl="1"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50" name="Google Shape;989;p56">
            <a:extLst>
              <a:ext uri="{FF2B5EF4-FFF2-40B4-BE49-F238E27FC236}">
                <a16:creationId xmlns:a16="http://schemas.microsoft.com/office/drawing/2014/main" id="{6E7E0958-9896-1EDA-E728-F99E00E9F47A}"/>
              </a:ext>
            </a:extLst>
          </p:cNvPr>
          <p:cNvCxnSpPr/>
          <p:nvPr/>
        </p:nvCxnSpPr>
        <p:spPr>
          <a:xfrm>
            <a:off x="3943606" y="3094411"/>
            <a:ext cx="0" cy="218405"/>
          </a:xfrm>
          <a:prstGeom prst="straightConnector1">
            <a:avLst/>
          </a:prstGeom>
          <a:noFill/>
          <a:ln w="19046" cap="flat">
            <a:solidFill>
              <a:srgbClr val="039292"/>
            </a:solidFill>
            <a:prstDash val="solid"/>
            <a:round/>
            <a:tailEnd type="arrow"/>
          </a:ln>
        </p:spPr>
      </p:cxnSp>
      <p:cxnSp>
        <p:nvCxnSpPr>
          <p:cNvPr id="51" name="Google Shape;990;p56">
            <a:extLst>
              <a:ext uri="{FF2B5EF4-FFF2-40B4-BE49-F238E27FC236}">
                <a16:creationId xmlns:a16="http://schemas.microsoft.com/office/drawing/2014/main" id="{BF14DC6E-82B6-EA13-ADEF-DF790747495A}"/>
              </a:ext>
            </a:extLst>
          </p:cNvPr>
          <p:cNvCxnSpPr/>
          <p:nvPr/>
        </p:nvCxnSpPr>
        <p:spPr>
          <a:xfrm rot="10799991">
            <a:off x="6547826" y="3075200"/>
            <a:ext cx="0" cy="237607"/>
          </a:xfrm>
          <a:prstGeom prst="straightConnector1">
            <a:avLst/>
          </a:prstGeom>
          <a:noFill/>
          <a:ln w="19046" cap="flat">
            <a:solidFill>
              <a:srgbClr val="039292"/>
            </a:solidFill>
            <a:prstDash val="solid"/>
            <a:round/>
            <a:headEnd type="arrow"/>
          </a:ln>
        </p:spPr>
      </p:cxnSp>
      <p:sp>
        <p:nvSpPr>
          <p:cNvPr id="52" name="Freeform 5">
            <a:extLst>
              <a:ext uri="{FF2B5EF4-FFF2-40B4-BE49-F238E27FC236}">
                <a16:creationId xmlns:a16="http://schemas.microsoft.com/office/drawing/2014/main" id="{06CA1299-4CD4-51DD-2107-1A80891AE7C0}"/>
              </a:ext>
            </a:extLst>
          </p:cNvPr>
          <p:cNvSpPr/>
          <p:nvPr/>
        </p:nvSpPr>
        <p:spPr>
          <a:xfrm rot="2390953">
            <a:off x="502678" y="2006367"/>
            <a:ext cx="2451104" cy="22256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6"/>
              <a:gd name="f7" fmla="val 317"/>
              <a:gd name="f8" fmla="val 240"/>
              <a:gd name="f9" fmla="val 55"/>
              <a:gd name="f10" fmla="val 255"/>
              <a:gd name="f11" fmla="val 41"/>
              <a:gd name="f12" fmla="val 270"/>
              <a:gd name="f13" fmla="val 26"/>
              <a:gd name="f14" fmla="val 11"/>
              <a:gd name="f15" fmla="val 282"/>
              <a:gd name="f16" fmla="val 7"/>
              <a:gd name="f17" fmla="val 279"/>
              <a:gd name="f18" fmla="val 4"/>
              <a:gd name="f19" fmla="val 274"/>
              <a:gd name="f20" fmla="val 271"/>
              <a:gd name="f21" fmla="val 3"/>
              <a:gd name="f22" fmla="val 269"/>
              <a:gd name="f23" fmla="val 6"/>
              <a:gd name="f24" fmla="val 266"/>
              <a:gd name="f25" fmla="val 9"/>
              <a:gd name="f26" fmla="val 219"/>
              <a:gd name="f27" fmla="val 56"/>
              <a:gd name="f28" fmla="val 172"/>
              <a:gd name="f29" fmla="val 103"/>
              <a:gd name="f30" fmla="val 125"/>
              <a:gd name="f31" fmla="val 150"/>
              <a:gd name="f32" fmla="val 119"/>
              <a:gd name="f33" fmla="val 156"/>
              <a:gd name="f34" fmla="val 114"/>
              <a:gd name="f35" fmla="val 165"/>
              <a:gd name="f36" fmla="val 104"/>
              <a:gd name="f37" fmla="val 164"/>
              <a:gd name="f38" fmla="val 102"/>
              <a:gd name="f39" fmla="val 100"/>
              <a:gd name="f40" fmla="val 166"/>
              <a:gd name="f41" fmla="val 99"/>
              <a:gd name="f42" fmla="val 167"/>
              <a:gd name="f43" fmla="val 68"/>
              <a:gd name="f44" fmla="val 198"/>
              <a:gd name="f45" fmla="val 36"/>
              <a:gd name="f46" fmla="val 229"/>
              <a:gd name="f47" fmla="val 5"/>
              <a:gd name="f48" fmla="val 260"/>
              <a:gd name="f49" fmla="val 272"/>
              <a:gd name="f50" fmla="val 278"/>
              <a:gd name="f51" fmla="val 16"/>
              <a:gd name="f52" fmla="val 288"/>
              <a:gd name="f53" fmla="val 298"/>
              <a:gd name="f54" fmla="val 309"/>
              <a:gd name="f55" fmla="val 45"/>
              <a:gd name="f56" fmla="val 48"/>
              <a:gd name="f57" fmla="val 316"/>
              <a:gd name="f58" fmla="val 54"/>
              <a:gd name="f59" fmla="val 306"/>
              <a:gd name="f60" fmla="val 74"/>
              <a:gd name="f61" fmla="val 277"/>
              <a:gd name="f62" fmla="val 93"/>
              <a:gd name="f63" fmla="val 247"/>
              <a:gd name="f64" fmla="val 113"/>
              <a:gd name="f65" fmla="val 217"/>
              <a:gd name="f66" fmla="val 116"/>
              <a:gd name="f67" fmla="val 212"/>
              <a:gd name="f68" fmla="val 210"/>
              <a:gd name="f69" fmla="val 140"/>
              <a:gd name="f70" fmla="val 211"/>
              <a:gd name="f71" fmla="val 153"/>
              <a:gd name="f72" fmla="val 152"/>
              <a:gd name="f73" fmla="val 184"/>
              <a:gd name="f74" fmla="val 151"/>
              <a:gd name="f75" fmla="val 177"/>
              <a:gd name="f76" fmla="val 148"/>
              <a:gd name="f77" fmla="val 146"/>
              <a:gd name="f78" fmla="val 145"/>
              <a:gd name="f79" fmla="val 144"/>
              <a:gd name="f80" fmla="val 163"/>
              <a:gd name="f81" fmla="val 178"/>
              <a:gd name="f82" fmla="val 130"/>
              <a:gd name="f83" fmla="val 96"/>
              <a:gd name="f84" fmla="val 63"/>
              <a:gd name="f85" fmla="val 245"/>
              <a:gd name="f86" fmla="val 61"/>
              <a:gd name="f87" fmla="val 243"/>
              <a:gd name="f88" fmla="val 58"/>
              <a:gd name="f89" fmla="val 137"/>
              <a:gd name="f90" fmla="val 192"/>
              <a:gd name="f91" fmla="val 134"/>
              <a:gd name="f92" fmla="val 201"/>
              <a:gd name="f93" fmla="val 123"/>
              <a:gd name="f94" fmla="val 193"/>
              <a:gd name="f95" fmla="val 179"/>
              <a:gd name="f96" fmla="val 136"/>
              <a:gd name="f97" fmla="val 174"/>
              <a:gd name="f98" fmla="val 186"/>
              <a:gd name="f99" fmla="+- 0 0 -90"/>
              <a:gd name="f100" fmla="*/ f3 1 286"/>
              <a:gd name="f101" fmla="*/ f4 1 317"/>
              <a:gd name="f102" fmla="val f5"/>
              <a:gd name="f103" fmla="val f6"/>
              <a:gd name="f104" fmla="val f7"/>
              <a:gd name="f105" fmla="*/ f99 f0 1"/>
              <a:gd name="f106" fmla="+- f104 0 f102"/>
              <a:gd name="f107" fmla="+- f103 0 f102"/>
              <a:gd name="f108" fmla="*/ f105 1 f2"/>
              <a:gd name="f109" fmla="*/ f107 1 286"/>
              <a:gd name="f110" fmla="*/ f106 1 317"/>
              <a:gd name="f111" fmla="*/ 240 f107 1"/>
              <a:gd name="f112" fmla="*/ 55 f106 1"/>
              <a:gd name="f113" fmla="*/ 286 f107 1"/>
              <a:gd name="f114" fmla="*/ 11 f106 1"/>
              <a:gd name="f115" fmla="*/ 274 f107 1"/>
              <a:gd name="f116" fmla="*/ 0 f106 1"/>
              <a:gd name="f117" fmla="*/ 266 f107 1"/>
              <a:gd name="f118" fmla="*/ 9 f106 1"/>
              <a:gd name="f119" fmla="*/ 125 f107 1"/>
              <a:gd name="f120" fmla="*/ 150 f106 1"/>
              <a:gd name="f121" fmla="*/ 104 f107 1"/>
              <a:gd name="f122" fmla="*/ 164 f106 1"/>
              <a:gd name="f123" fmla="*/ 99 f107 1"/>
              <a:gd name="f124" fmla="*/ 167 f106 1"/>
              <a:gd name="f125" fmla="*/ 5 f107 1"/>
              <a:gd name="f126" fmla="*/ 260 f106 1"/>
              <a:gd name="f127" fmla="*/ 6 f107 1"/>
              <a:gd name="f128" fmla="*/ 278 f106 1"/>
              <a:gd name="f129" fmla="*/ 36 f107 1"/>
              <a:gd name="f130" fmla="*/ 309 f106 1"/>
              <a:gd name="f131" fmla="*/ 54 f107 1"/>
              <a:gd name="f132" fmla="*/ 306 f106 1"/>
              <a:gd name="f133" fmla="*/ 113 f107 1"/>
              <a:gd name="f134" fmla="*/ 217 f106 1"/>
              <a:gd name="f135" fmla="*/ 210 f106 1"/>
              <a:gd name="f136" fmla="*/ 152 f107 1"/>
              <a:gd name="f137" fmla="*/ 184 f106 1"/>
              <a:gd name="f138" fmla="*/ 146 f107 1"/>
              <a:gd name="f139" fmla="*/ 166 f106 1"/>
              <a:gd name="f140" fmla="*/ 144 f107 1"/>
              <a:gd name="f141" fmla="*/ 163 f106 1"/>
              <a:gd name="f142" fmla="*/ 247 f107 1"/>
              <a:gd name="f143" fmla="*/ 63 f106 1"/>
              <a:gd name="f144" fmla="*/ 137 f107 1"/>
              <a:gd name="f145" fmla="*/ 192 f106 1"/>
              <a:gd name="f146" fmla="*/ 123 f107 1"/>
              <a:gd name="f147" fmla="*/ 201 f106 1"/>
              <a:gd name="f148" fmla="*/ 136 f107 1"/>
              <a:gd name="f149" fmla="*/ 174 f106 1"/>
              <a:gd name="f150" fmla="+- f108 0 f1"/>
              <a:gd name="f151" fmla="*/ f111 1 286"/>
              <a:gd name="f152" fmla="*/ f112 1 317"/>
              <a:gd name="f153" fmla="*/ f113 1 286"/>
              <a:gd name="f154" fmla="*/ f114 1 317"/>
              <a:gd name="f155" fmla="*/ f115 1 286"/>
              <a:gd name="f156" fmla="*/ f116 1 317"/>
              <a:gd name="f157" fmla="*/ f117 1 286"/>
              <a:gd name="f158" fmla="*/ f118 1 317"/>
              <a:gd name="f159" fmla="*/ f119 1 286"/>
              <a:gd name="f160" fmla="*/ f120 1 317"/>
              <a:gd name="f161" fmla="*/ f121 1 286"/>
              <a:gd name="f162" fmla="*/ f122 1 317"/>
              <a:gd name="f163" fmla="*/ f123 1 286"/>
              <a:gd name="f164" fmla="*/ f124 1 317"/>
              <a:gd name="f165" fmla="*/ f125 1 286"/>
              <a:gd name="f166" fmla="*/ f126 1 317"/>
              <a:gd name="f167" fmla="*/ f127 1 286"/>
              <a:gd name="f168" fmla="*/ f128 1 317"/>
              <a:gd name="f169" fmla="*/ f129 1 286"/>
              <a:gd name="f170" fmla="*/ f130 1 317"/>
              <a:gd name="f171" fmla="*/ f131 1 286"/>
              <a:gd name="f172" fmla="*/ f132 1 317"/>
              <a:gd name="f173" fmla="*/ f133 1 286"/>
              <a:gd name="f174" fmla="*/ f134 1 317"/>
              <a:gd name="f175" fmla="*/ f135 1 317"/>
              <a:gd name="f176" fmla="*/ f136 1 286"/>
              <a:gd name="f177" fmla="*/ f137 1 317"/>
              <a:gd name="f178" fmla="*/ f138 1 286"/>
              <a:gd name="f179" fmla="*/ f139 1 317"/>
              <a:gd name="f180" fmla="*/ f140 1 286"/>
              <a:gd name="f181" fmla="*/ f141 1 317"/>
              <a:gd name="f182" fmla="*/ f142 1 286"/>
              <a:gd name="f183" fmla="*/ f143 1 317"/>
              <a:gd name="f184" fmla="*/ f144 1 286"/>
              <a:gd name="f185" fmla="*/ f145 1 317"/>
              <a:gd name="f186" fmla="*/ f146 1 286"/>
              <a:gd name="f187" fmla="*/ f147 1 317"/>
              <a:gd name="f188" fmla="*/ f148 1 286"/>
              <a:gd name="f189" fmla="*/ f149 1 317"/>
              <a:gd name="f190" fmla="*/ 0 1 f109"/>
              <a:gd name="f191" fmla="*/ f103 1 f109"/>
              <a:gd name="f192" fmla="*/ 0 1 f110"/>
              <a:gd name="f193" fmla="*/ f104 1 f110"/>
              <a:gd name="f194" fmla="*/ f151 1 f109"/>
              <a:gd name="f195" fmla="*/ f152 1 f110"/>
              <a:gd name="f196" fmla="*/ f153 1 f109"/>
              <a:gd name="f197" fmla="*/ f154 1 f110"/>
              <a:gd name="f198" fmla="*/ f155 1 f109"/>
              <a:gd name="f199" fmla="*/ f156 1 f110"/>
              <a:gd name="f200" fmla="*/ f157 1 f109"/>
              <a:gd name="f201" fmla="*/ f158 1 f110"/>
              <a:gd name="f202" fmla="*/ f159 1 f109"/>
              <a:gd name="f203" fmla="*/ f160 1 f110"/>
              <a:gd name="f204" fmla="*/ f161 1 f109"/>
              <a:gd name="f205" fmla="*/ f162 1 f110"/>
              <a:gd name="f206" fmla="*/ f163 1 f109"/>
              <a:gd name="f207" fmla="*/ f164 1 f110"/>
              <a:gd name="f208" fmla="*/ f165 1 f109"/>
              <a:gd name="f209" fmla="*/ f166 1 f110"/>
              <a:gd name="f210" fmla="*/ f167 1 f109"/>
              <a:gd name="f211" fmla="*/ f168 1 f110"/>
              <a:gd name="f212" fmla="*/ f169 1 f109"/>
              <a:gd name="f213" fmla="*/ f170 1 f110"/>
              <a:gd name="f214" fmla="*/ f171 1 f109"/>
              <a:gd name="f215" fmla="*/ f172 1 f110"/>
              <a:gd name="f216" fmla="*/ f173 1 f109"/>
              <a:gd name="f217" fmla="*/ f174 1 f110"/>
              <a:gd name="f218" fmla="*/ f175 1 f110"/>
              <a:gd name="f219" fmla="*/ f176 1 f109"/>
              <a:gd name="f220" fmla="*/ f177 1 f110"/>
              <a:gd name="f221" fmla="*/ f178 1 f109"/>
              <a:gd name="f222" fmla="*/ f179 1 f110"/>
              <a:gd name="f223" fmla="*/ f180 1 f109"/>
              <a:gd name="f224" fmla="*/ f181 1 f110"/>
              <a:gd name="f225" fmla="*/ f182 1 f109"/>
              <a:gd name="f226" fmla="*/ f183 1 f110"/>
              <a:gd name="f227" fmla="*/ f184 1 f109"/>
              <a:gd name="f228" fmla="*/ f185 1 f110"/>
              <a:gd name="f229" fmla="*/ f186 1 f109"/>
              <a:gd name="f230" fmla="*/ f187 1 f110"/>
              <a:gd name="f231" fmla="*/ f188 1 f109"/>
              <a:gd name="f232" fmla="*/ f189 1 f110"/>
              <a:gd name="f233" fmla="*/ f190 f100 1"/>
              <a:gd name="f234" fmla="*/ f191 f100 1"/>
              <a:gd name="f235" fmla="*/ f193 f101 1"/>
              <a:gd name="f236" fmla="*/ f192 f101 1"/>
              <a:gd name="f237" fmla="*/ f194 f100 1"/>
              <a:gd name="f238" fmla="*/ f195 f101 1"/>
              <a:gd name="f239" fmla="*/ f196 f100 1"/>
              <a:gd name="f240" fmla="*/ f197 f101 1"/>
              <a:gd name="f241" fmla="*/ f198 f100 1"/>
              <a:gd name="f242" fmla="*/ f199 f101 1"/>
              <a:gd name="f243" fmla="*/ f200 f100 1"/>
              <a:gd name="f244" fmla="*/ f201 f101 1"/>
              <a:gd name="f245" fmla="*/ f202 f100 1"/>
              <a:gd name="f246" fmla="*/ f203 f101 1"/>
              <a:gd name="f247" fmla="*/ f204 f100 1"/>
              <a:gd name="f248" fmla="*/ f205 f101 1"/>
              <a:gd name="f249" fmla="*/ f206 f100 1"/>
              <a:gd name="f250" fmla="*/ f207 f101 1"/>
              <a:gd name="f251" fmla="*/ f208 f100 1"/>
              <a:gd name="f252" fmla="*/ f209 f101 1"/>
              <a:gd name="f253" fmla="*/ f210 f100 1"/>
              <a:gd name="f254" fmla="*/ f211 f101 1"/>
              <a:gd name="f255" fmla="*/ f212 f100 1"/>
              <a:gd name="f256" fmla="*/ f213 f101 1"/>
              <a:gd name="f257" fmla="*/ f214 f100 1"/>
              <a:gd name="f258" fmla="*/ f215 f101 1"/>
              <a:gd name="f259" fmla="*/ f216 f100 1"/>
              <a:gd name="f260" fmla="*/ f217 f101 1"/>
              <a:gd name="f261" fmla="*/ f218 f101 1"/>
              <a:gd name="f262" fmla="*/ f219 f100 1"/>
              <a:gd name="f263" fmla="*/ f220 f101 1"/>
              <a:gd name="f264" fmla="*/ f221 f100 1"/>
              <a:gd name="f265" fmla="*/ f222 f101 1"/>
              <a:gd name="f266" fmla="*/ f223 f100 1"/>
              <a:gd name="f267" fmla="*/ f224 f101 1"/>
              <a:gd name="f268" fmla="*/ f225 f100 1"/>
              <a:gd name="f269" fmla="*/ f226 f101 1"/>
              <a:gd name="f270" fmla="*/ f227 f100 1"/>
              <a:gd name="f271" fmla="*/ f228 f101 1"/>
              <a:gd name="f272" fmla="*/ f229 f100 1"/>
              <a:gd name="f273" fmla="*/ f230 f101 1"/>
              <a:gd name="f274" fmla="*/ f231 f100 1"/>
              <a:gd name="f275" fmla="*/ f232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0">
                <a:pos x="f237" y="f238"/>
              </a:cxn>
              <a:cxn ang="f150">
                <a:pos x="f239" y="f240"/>
              </a:cxn>
              <a:cxn ang="f150">
                <a:pos x="f241" y="f242"/>
              </a:cxn>
              <a:cxn ang="f150">
                <a:pos x="f243" y="f244"/>
              </a:cxn>
              <a:cxn ang="f150">
                <a:pos x="f245" y="f246"/>
              </a:cxn>
              <a:cxn ang="f150">
                <a:pos x="f247" y="f248"/>
              </a:cxn>
              <a:cxn ang="f150">
                <a:pos x="f249" y="f250"/>
              </a:cxn>
              <a:cxn ang="f150">
                <a:pos x="f251" y="f252"/>
              </a:cxn>
              <a:cxn ang="f150">
                <a:pos x="f253" y="f254"/>
              </a:cxn>
              <a:cxn ang="f150">
                <a:pos x="f255" y="f256"/>
              </a:cxn>
              <a:cxn ang="f150">
                <a:pos x="f257" y="f258"/>
              </a:cxn>
              <a:cxn ang="f150">
                <a:pos x="f259" y="f260"/>
              </a:cxn>
              <a:cxn ang="f150">
                <a:pos x="f245" y="f261"/>
              </a:cxn>
              <a:cxn ang="f150">
                <a:pos x="f262" y="f263"/>
              </a:cxn>
              <a:cxn ang="f150">
                <a:pos x="f264" y="f265"/>
              </a:cxn>
              <a:cxn ang="f150">
                <a:pos x="f266" y="f267"/>
              </a:cxn>
              <a:cxn ang="f150">
                <a:pos x="f268" y="f269"/>
              </a:cxn>
              <a:cxn ang="f150">
                <a:pos x="f237" y="f238"/>
              </a:cxn>
              <a:cxn ang="f150">
                <a:pos x="f270" y="f271"/>
              </a:cxn>
              <a:cxn ang="f150">
                <a:pos x="f272" y="f273"/>
              </a:cxn>
              <a:cxn ang="f150">
                <a:pos x="f274" y="f275"/>
              </a:cxn>
              <a:cxn ang="f150">
                <a:pos x="f270" y="f271"/>
              </a:cxn>
            </a:cxnLst>
            <a:rect l="f233" t="f236" r="f234" b="f235"/>
            <a:pathLst>
              <a:path w="286" h="317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6"/>
                  <a:pt x="f17" y="f18"/>
                  <a:pt x="f19" y="f5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7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5" y="f24"/>
                  <a:pt x="f5" y="f49"/>
                  <a:pt x="f23" y="f50"/>
                </a:cubicBezTo>
                <a:cubicBezTo>
                  <a:pt x="f51" y="f52"/>
                  <a:pt x="f13" y="f53"/>
                  <a:pt x="f45" y="f54"/>
                </a:cubicBezTo>
                <a:cubicBezTo>
                  <a:pt x="f55" y="f7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32" y="f68"/>
                  <a:pt x="f30" y="f68"/>
                </a:cubicBezTo>
                <a:cubicBezTo>
                  <a:pt x="f69" y="f70"/>
                  <a:pt x="f71" y="f44"/>
                  <a:pt x="f72" y="f73"/>
                </a:cubicBezTo>
                <a:cubicBezTo>
                  <a:pt x="f74" y="f75"/>
                  <a:pt x="f76" y="f28"/>
                  <a:pt x="f77" y="f40"/>
                </a:cubicBezTo>
                <a:cubicBezTo>
                  <a:pt x="f78" y="f35"/>
                  <a:pt x="f78" y="f37"/>
                  <a:pt x="f79" y="f80"/>
                </a:cubicBezTo>
                <a:cubicBezTo>
                  <a:pt x="f81" y="f82"/>
                  <a:pt x="f67" y="f83"/>
                  <a:pt x="f63" y="f84"/>
                </a:cubicBezTo>
                <a:cubicBezTo>
                  <a:pt x="f85" y="f86"/>
                  <a:pt x="f87" y="f88"/>
                  <a:pt x="f8" y="f9"/>
                </a:cubicBezTo>
                <a:close/>
                <a:moveTo>
                  <a:pt x="f89" y="f90"/>
                </a:moveTo>
                <a:cubicBezTo>
                  <a:pt x="f91" y="f44"/>
                  <a:pt x="f82" y="f92"/>
                  <a:pt x="f93" y="f92"/>
                </a:cubicBezTo>
                <a:cubicBezTo>
                  <a:pt x="f82" y="f94"/>
                  <a:pt x="f30" y="f95"/>
                  <a:pt x="f96" y="f97"/>
                </a:cubicBezTo>
                <a:cubicBezTo>
                  <a:pt x="f69" y="f2"/>
                  <a:pt x="f69" y="f98"/>
                  <a:pt x="f89" y="f90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3" name="Grupo 74">
            <a:extLst>
              <a:ext uri="{FF2B5EF4-FFF2-40B4-BE49-F238E27FC236}">
                <a16:creationId xmlns:a16="http://schemas.microsoft.com/office/drawing/2014/main" id="{CC814FCB-934E-C8CB-3917-257CCB47CFCD}"/>
              </a:ext>
            </a:extLst>
          </p:cNvPr>
          <p:cNvGrpSpPr/>
          <p:nvPr/>
        </p:nvGrpSpPr>
        <p:grpSpPr>
          <a:xfrm>
            <a:off x="6044" y="4686528"/>
            <a:ext cx="9098654" cy="451493"/>
            <a:chOff x="6044" y="4686528"/>
            <a:chExt cx="9098654" cy="451493"/>
          </a:xfrm>
        </p:grpSpPr>
        <p:grpSp>
          <p:nvGrpSpPr>
            <p:cNvPr id="54" name="Grupo 75">
              <a:extLst>
                <a:ext uri="{FF2B5EF4-FFF2-40B4-BE49-F238E27FC236}">
                  <a16:creationId xmlns:a16="http://schemas.microsoft.com/office/drawing/2014/main" id="{121B00D8-7FE2-C818-3AEF-81FD04D289B2}"/>
                </a:ext>
              </a:extLst>
            </p:cNvPr>
            <p:cNvGrpSpPr/>
            <p:nvPr/>
          </p:nvGrpSpPr>
          <p:grpSpPr>
            <a:xfrm>
              <a:off x="8570204" y="4686528"/>
              <a:ext cx="534494" cy="448375"/>
              <a:chOff x="8570204" y="4686528"/>
              <a:chExt cx="534494" cy="448375"/>
            </a:xfrm>
          </p:grpSpPr>
          <p:sp>
            <p:nvSpPr>
              <p:cNvPr id="55" name="Freeform 14">
                <a:extLst>
                  <a:ext uri="{FF2B5EF4-FFF2-40B4-BE49-F238E27FC236}">
                    <a16:creationId xmlns:a16="http://schemas.microsoft.com/office/drawing/2014/main" id="{3E716271-39E0-7531-7DFB-30EDC40FA07E}"/>
                  </a:ext>
                </a:extLst>
              </p:cNvPr>
              <p:cNvSpPr/>
              <p:nvPr/>
            </p:nvSpPr>
            <p:spPr>
              <a:xfrm>
                <a:off x="8998555" y="4686528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15">
                <a:extLst>
                  <a:ext uri="{FF2B5EF4-FFF2-40B4-BE49-F238E27FC236}">
                    <a16:creationId xmlns:a16="http://schemas.microsoft.com/office/drawing/2014/main" id="{53B06A3B-0B7F-C4BD-9495-3607A3A87E43}"/>
                  </a:ext>
                </a:extLst>
              </p:cNvPr>
              <p:cNvSpPr/>
              <p:nvPr/>
            </p:nvSpPr>
            <p:spPr>
              <a:xfrm>
                <a:off x="8570204" y="4686528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6">
                <a:extLst>
                  <a:ext uri="{FF2B5EF4-FFF2-40B4-BE49-F238E27FC236}">
                    <a16:creationId xmlns:a16="http://schemas.microsoft.com/office/drawing/2014/main" id="{A0F1FE51-A7C3-5558-5E39-279C9F90A6C2}"/>
                  </a:ext>
                </a:extLst>
              </p:cNvPr>
              <p:cNvSpPr/>
              <p:nvPr/>
            </p:nvSpPr>
            <p:spPr>
              <a:xfrm>
                <a:off x="8714862" y="4686528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7">
                <a:extLst>
                  <a:ext uri="{FF2B5EF4-FFF2-40B4-BE49-F238E27FC236}">
                    <a16:creationId xmlns:a16="http://schemas.microsoft.com/office/drawing/2014/main" id="{F3B3A08D-B7AC-94E3-517D-9E4B5BF1FC2A}"/>
                  </a:ext>
                </a:extLst>
              </p:cNvPr>
              <p:cNvSpPr/>
              <p:nvPr/>
            </p:nvSpPr>
            <p:spPr>
              <a:xfrm>
                <a:off x="8856704" y="4686528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8">
                <a:extLst>
                  <a:ext uri="{FF2B5EF4-FFF2-40B4-BE49-F238E27FC236}">
                    <a16:creationId xmlns:a16="http://schemas.microsoft.com/office/drawing/2014/main" id="{5BDCE572-D1DD-01D7-2D76-3599A56CA359}"/>
                  </a:ext>
                </a:extLst>
              </p:cNvPr>
              <p:cNvSpPr/>
              <p:nvPr/>
            </p:nvSpPr>
            <p:spPr>
              <a:xfrm>
                <a:off x="8714862" y="5087163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19">
                <a:extLst>
                  <a:ext uri="{FF2B5EF4-FFF2-40B4-BE49-F238E27FC236}">
                    <a16:creationId xmlns:a16="http://schemas.microsoft.com/office/drawing/2014/main" id="{8FC1C875-0821-D013-AF9C-9C8B70281A27}"/>
                  </a:ext>
                </a:extLst>
              </p:cNvPr>
              <p:cNvSpPr/>
              <p:nvPr/>
            </p:nvSpPr>
            <p:spPr>
              <a:xfrm>
                <a:off x="8858588" y="5087163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20">
                <a:extLst>
                  <a:ext uri="{FF2B5EF4-FFF2-40B4-BE49-F238E27FC236}">
                    <a16:creationId xmlns:a16="http://schemas.microsoft.com/office/drawing/2014/main" id="{017CADC2-07BA-9BAC-7AFD-70C704709CC7}"/>
                  </a:ext>
                </a:extLst>
              </p:cNvPr>
              <p:cNvSpPr/>
              <p:nvPr/>
            </p:nvSpPr>
            <p:spPr>
              <a:xfrm>
                <a:off x="9001371" y="5087163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21">
                <a:extLst>
                  <a:ext uri="{FF2B5EF4-FFF2-40B4-BE49-F238E27FC236}">
                    <a16:creationId xmlns:a16="http://schemas.microsoft.com/office/drawing/2014/main" id="{6CBFFF52-03C3-7F28-ABD2-E58211353669}"/>
                  </a:ext>
                </a:extLst>
              </p:cNvPr>
              <p:cNvSpPr/>
              <p:nvPr/>
            </p:nvSpPr>
            <p:spPr>
              <a:xfrm>
                <a:off x="8572079" y="5087163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3" name="Grupo 76">
              <a:extLst>
                <a:ext uri="{FF2B5EF4-FFF2-40B4-BE49-F238E27FC236}">
                  <a16:creationId xmlns:a16="http://schemas.microsoft.com/office/drawing/2014/main" id="{EE4040FC-4364-62F1-9647-CED9AD5A2054}"/>
                </a:ext>
              </a:extLst>
            </p:cNvPr>
            <p:cNvGrpSpPr/>
            <p:nvPr/>
          </p:nvGrpSpPr>
          <p:grpSpPr>
            <a:xfrm>
              <a:off x="8001886" y="4686528"/>
              <a:ext cx="534495" cy="448375"/>
              <a:chOff x="8001886" y="4686528"/>
              <a:chExt cx="534495" cy="448375"/>
            </a:xfrm>
          </p:grpSpPr>
          <p:sp>
            <p:nvSpPr>
              <p:cNvPr id="64" name="Freeform 14">
                <a:extLst>
                  <a:ext uri="{FF2B5EF4-FFF2-40B4-BE49-F238E27FC236}">
                    <a16:creationId xmlns:a16="http://schemas.microsoft.com/office/drawing/2014/main" id="{27BC6BFB-04C2-B4C2-9FBA-EE8A0CA02E60}"/>
                  </a:ext>
                </a:extLst>
              </p:cNvPr>
              <p:cNvSpPr/>
              <p:nvPr/>
            </p:nvSpPr>
            <p:spPr>
              <a:xfrm>
                <a:off x="8430237" y="4686528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15">
                <a:extLst>
                  <a:ext uri="{FF2B5EF4-FFF2-40B4-BE49-F238E27FC236}">
                    <a16:creationId xmlns:a16="http://schemas.microsoft.com/office/drawing/2014/main" id="{6AA7434D-1BF2-4CCE-EA54-D08E2BED3511}"/>
                  </a:ext>
                </a:extLst>
              </p:cNvPr>
              <p:cNvSpPr/>
              <p:nvPr/>
            </p:nvSpPr>
            <p:spPr>
              <a:xfrm>
                <a:off x="8001886" y="4686528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16">
                <a:extLst>
                  <a:ext uri="{FF2B5EF4-FFF2-40B4-BE49-F238E27FC236}">
                    <a16:creationId xmlns:a16="http://schemas.microsoft.com/office/drawing/2014/main" id="{1E648D47-4D71-4714-70AA-A8D4752BFB6B}"/>
                  </a:ext>
                </a:extLst>
              </p:cNvPr>
              <p:cNvSpPr/>
              <p:nvPr/>
            </p:nvSpPr>
            <p:spPr>
              <a:xfrm>
                <a:off x="8146554" y="4686528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17">
                <a:extLst>
                  <a:ext uri="{FF2B5EF4-FFF2-40B4-BE49-F238E27FC236}">
                    <a16:creationId xmlns:a16="http://schemas.microsoft.com/office/drawing/2014/main" id="{0F5B92A0-06CF-DCCD-6212-C78A9EF77AC6}"/>
                  </a:ext>
                </a:extLst>
              </p:cNvPr>
              <p:cNvSpPr/>
              <p:nvPr/>
            </p:nvSpPr>
            <p:spPr>
              <a:xfrm>
                <a:off x="8288395" y="4686528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18">
                <a:extLst>
                  <a:ext uri="{FF2B5EF4-FFF2-40B4-BE49-F238E27FC236}">
                    <a16:creationId xmlns:a16="http://schemas.microsoft.com/office/drawing/2014/main" id="{9E9631EF-0987-CD72-DB28-2446C52F4B4D}"/>
                  </a:ext>
                </a:extLst>
              </p:cNvPr>
              <p:cNvSpPr/>
              <p:nvPr/>
            </p:nvSpPr>
            <p:spPr>
              <a:xfrm>
                <a:off x="8146554" y="5087163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19">
                <a:extLst>
                  <a:ext uri="{FF2B5EF4-FFF2-40B4-BE49-F238E27FC236}">
                    <a16:creationId xmlns:a16="http://schemas.microsoft.com/office/drawing/2014/main" id="{42D251AC-A100-68D5-EC84-0F6DEDE94DF1}"/>
                  </a:ext>
                </a:extLst>
              </p:cNvPr>
              <p:cNvSpPr/>
              <p:nvPr/>
            </p:nvSpPr>
            <p:spPr>
              <a:xfrm>
                <a:off x="8290270" y="5087163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20">
                <a:extLst>
                  <a:ext uri="{FF2B5EF4-FFF2-40B4-BE49-F238E27FC236}">
                    <a16:creationId xmlns:a16="http://schemas.microsoft.com/office/drawing/2014/main" id="{F039E2B2-0A3C-59D0-0422-EDB42F736D22}"/>
                  </a:ext>
                </a:extLst>
              </p:cNvPr>
              <p:cNvSpPr/>
              <p:nvPr/>
            </p:nvSpPr>
            <p:spPr>
              <a:xfrm>
                <a:off x="8433054" y="5087163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21">
                <a:extLst>
                  <a:ext uri="{FF2B5EF4-FFF2-40B4-BE49-F238E27FC236}">
                    <a16:creationId xmlns:a16="http://schemas.microsoft.com/office/drawing/2014/main" id="{5D31B6E3-0F0A-7BB7-4B14-44D723E70873}"/>
                  </a:ext>
                </a:extLst>
              </p:cNvPr>
              <p:cNvSpPr/>
              <p:nvPr/>
            </p:nvSpPr>
            <p:spPr>
              <a:xfrm>
                <a:off x="8003770" y="5087163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2" name="Grupo 77">
              <a:extLst>
                <a:ext uri="{FF2B5EF4-FFF2-40B4-BE49-F238E27FC236}">
                  <a16:creationId xmlns:a16="http://schemas.microsoft.com/office/drawing/2014/main" id="{133BB6D6-9CD2-D4F0-EDF8-3400092B666F}"/>
                </a:ext>
              </a:extLst>
            </p:cNvPr>
            <p:cNvGrpSpPr/>
            <p:nvPr/>
          </p:nvGrpSpPr>
          <p:grpSpPr>
            <a:xfrm>
              <a:off x="7427003" y="4686528"/>
              <a:ext cx="534494" cy="448375"/>
              <a:chOff x="7427003" y="4686528"/>
              <a:chExt cx="534494" cy="448375"/>
            </a:xfrm>
          </p:grpSpPr>
          <p:sp>
            <p:nvSpPr>
              <p:cNvPr id="73" name="Freeform 14">
                <a:extLst>
                  <a:ext uri="{FF2B5EF4-FFF2-40B4-BE49-F238E27FC236}">
                    <a16:creationId xmlns:a16="http://schemas.microsoft.com/office/drawing/2014/main" id="{BB689B85-35AA-AC62-46F4-7A35908C3965}"/>
                  </a:ext>
                </a:extLst>
              </p:cNvPr>
              <p:cNvSpPr/>
              <p:nvPr/>
            </p:nvSpPr>
            <p:spPr>
              <a:xfrm>
                <a:off x="7855345" y="4686528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15">
                <a:extLst>
                  <a:ext uri="{FF2B5EF4-FFF2-40B4-BE49-F238E27FC236}">
                    <a16:creationId xmlns:a16="http://schemas.microsoft.com/office/drawing/2014/main" id="{5B6DD2DA-DABA-73B9-41CC-09FD9E328A07}"/>
                  </a:ext>
                </a:extLst>
              </p:cNvPr>
              <p:cNvSpPr/>
              <p:nvPr/>
            </p:nvSpPr>
            <p:spPr>
              <a:xfrm>
                <a:off x="7427003" y="4686528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16">
                <a:extLst>
                  <a:ext uri="{FF2B5EF4-FFF2-40B4-BE49-F238E27FC236}">
                    <a16:creationId xmlns:a16="http://schemas.microsoft.com/office/drawing/2014/main" id="{40063112-F8EC-D74F-6E08-A8D2322A3021}"/>
                  </a:ext>
                </a:extLst>
              </p:cNvPr>
              <p:cNvSpPr/>
              <p:nvPr/>
            </p:nvSpPr>
            <p:spPr>
              <a:xfrm>
                <a:off x="7571661" y="4686528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17">
                <a:extLst>
                  <a:ext uri="{FF2B5EF4-FFF2-40B4-BE49-F238E27FC236}">
                    <a16:creationId xmlns:a16="http://schemas.microsoft.com/office/drawing/2014/main" id="{478132DA-6F20-5CAD-42C7-D2B453929947}"/>
                  </a:ext>
                </a:extLst>
              </p:cNvPr>
              <p:cNvSpPr/>
              <p:nvPr/>
            </p:nvSpPr>
            <p:spPr>
              <a:xfrm>
                <a:off x="7713503" y="4686528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18">
                <a:extLst>
                  <a:ext uri="{FF2B5EF4-FFF2-40B4-BE49-F238E27FC236}">
                    <a16:creationId xmlns:a16="http://schemas.microsoft.com/office/drawing/2014/main" id="{9069328B-EA71-41EE-E5AB-201EEBC18035}"/>
                  </a:ext>
                </a:extLst>
              </p:cNvPr>
              <p:cNvSpPr/>
              <p:nvPr/>
            </p:nvSpPr>
            <p:spPr>
              <a:xfrm>
                <a:off x="7571661" y="5087163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19">
                <a:extLst>
                  <a:ext uri="{FF2B5EF4-FFF2-40B4-BE49-F238E27FC236}">
                    <a16:creationId xmlns:a16="http://schemas.microsoft.com/office/drawing/2014/main" id="{B793A9F6-EF5E-4CFC-8AE4-1F5510A33B01}"/>
                  </a:ext>
                </a:extLst>
              </p:cNvPr>
              <p:cNvSpPr/>
              <p:nvPr/>
            </p:nvSpPr>
            <p:spPr>
              <a:xfrm>
                <a:off x="7715387" y="5087163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20">
                <a:extLst>
                  <a:ext uri="{FF2B5EF4-FFF2-40B4-BE49-F238E27FC236}">
                    <a16:creationId xmlns:a16="http://schemas.microsoft.com/office/drawing/2014/main" id="{5824519E-8460-7BDD-DAB8-2B335D87BB6A}"/>
                  </a:ext>
                </a:extLst>
              </p:cNvPr>
              <p:cNvSpPr/>
              <p:nvPr/>
            </p:nvSpPr>
            <p:spPr>
              <a:xfrm>
                <a:off x="7858170" y="5087163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21">
                <a:extLst>
                  <a:ext uri="{FF2B5EF4-FFF2-40B4-BE49-F238E27FC236}">
                    <a16:creationId xmlns:a16="http://schemas.microsoft.com/office/drawing/2014/main" id="{945E82A1-31FC-93BB-2936-AF1791765EDD}"/>
                  </a:ext>
                </a:extLst>
              </p:cNvPr>
              <p:cNvSpPr/>
              <p:nvPr/>
            </p:nvSpPr>
            <p:spPr>
              <a:xfrm>
                <a:off x="7428878" y="5087163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1" name="Grupo 78">
              <a:extLst>
                <a:ext uri="{FF2B5EF4-FFF2-40B4-BE49-F238E27FC236}">
                  <a16:creationId xmlns:a16="http://schemas.microsoft.com/office/drawing/2014/main" id="{AA5DB5B1-C771-97DA-3D9D-86A70064526B}"/>
                </a:ext>
              </a:extLst>
            </p:cNvPr>
            <p:cNvGrpSpPr/>
            <p:nvPr/>
          </p:nvGrpSpPr>
          <p:grpSpPr>
            <a:xfrm>
              <a:off x="6850227" y="4688585"/>
              <a:ext cx="534494" cy="448385"/>
              <a:chOff x="6850227" y="4688585"/>
              <a:chExt cx="534494" cy="448385"/>
            </a:xfrm>
          </p:grpSpPr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CFEFCBC0-8E23-D1F3-B3FA-E742BAF0CE4F}"/>
                  </a:ext>
                </a:extLst>
              </p:cNvPr>
              <p:cNvSpPr/>
              <p:nvPr/>
            </p:nvSpPr>
            <p:spPr>
              <a:xfrm>
                <a:off x="7278578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B9BA6C55-E8C6-67E8-8EB8-A2BCC9A88F73}"/>
                  </a:ext>
                </a:extLst>
              </p:cNvPr>
              <p:cNvSpPr/>
              <p:nvPr/>
            </p:nvSpPr>
            <p:spPr>
              <a:xfrm>
                <a:off x="6850227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16">
                <a:extLst>
                  <a:ext uri="{FF2B5EF4-FFF2-40B4-BE49-F238E27FC236}">
                    <a16:creationId xmlns:a16="http://schemas.microsoft.com/office/drawing/2014/main" id="{FBB8E12D-1DA7-75AD-88B9-9B23DC59A95A}"/>
                  </a:ext>
                </a:extLst>
              </p:cNvPr>
              <p:cNvSpPr/>
              <p:nvPr/>
            </p:nvSpPr>
            <p:spPr>
              <a:xfrm>
                <a:off x="6994894" y="4688585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17">
                <a:extLst>
                  <a:ext uri="{FF2B5EF4-FFF2-40B4-BE49-F238E27FC236}">
                    <a16:creationId xmlns:a16="http://schemas.microsoft.com/office/drawing/2014/main" id="{1524197B-5B87-9AED-313A-4210DBE1A55B}"/>
                  </a:ext>
                </a:extLst>
              </p:cNvPr>
              <p:cNvSpPr/>
              <p:nvPr/>
            </p:nvSpPr>
            <p:spPr>
              <a:xfrm>
                <a:off x="7136736" y="4688585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18">
                <a:extLst>
                  <a:ext uri="{FF2B5EF4-FFF2-40B4-BE49-F238E27FC236}">
                    <a16:creationId xmlns:a16="http://schemas.microsoft.com/office/drawing/2014/main" id="{7EAE607F-F69A-9526-71D4-C590A7F3FFCE}"/>
                  </a:ext>
                </a:extLst>
              </p:cNvPr>
              <p:cNvSpPr/>
              <p:nvPr/>
            </p:nvSpPr>
            <p:spPr>
              <a:xfrm>
                <a:off x="6994894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19">
                <a:extLst>
                  <a:ext uri="{FF2B5EF4-FFF2-40B4-BE49-F238E27FC236}">
                    <a16:creationId xmlns:a16="http://schemas.microsoft.com/office/drawing/2014/main" id="{D0BCE1FA-2BD3-C05E-9BCB-A27D50B0E81A}"/>
                  </a:ext>
                </a:extLst>
              </p:cNvPr>
              <p:cNvSpPr/>
              <p:nvPr/>
            </p:nvSpPr>
            <p:spPr>
              <a:xfrm>
                <a:off x="7138620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20">
                <a:extLst>
                  <a:ext uri="{FF2B5EF4-FFF2-40B4-BE49-F238E27FC236}">
                    <a16:creationId xmlns:a16="http://schemas.microsoft.com/office/drawing/2014/main" id="{8F01709D-6AEC-E576-CF82-6D480B433ACD}"/>
                  </a:ext>
                </a:extLst>
              </p:cNvPr>
              <p:cNvSpPr/>
              <p:nvPr/>
            </p:nvSpPr>
            <p:spPr>
              <a:xfrm>
                <a:off x="7281394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21">
                <a:extLst>
                  <a:ext uri="{FF2B5EF4-FFF2-40B4-BE49-F238E27FC236}">
                    <a16:creationId xmlns:a16="http://schemas.microsoft.com/office/drawing/2014/main" id="{3C8D15AB-3271-F63C-6E68-A4783157C568}"/>
                  </a:ext>
                </a:extLst>
              </p:cNvPr>
              <p:cNvSpPr/>
              <p:nvPr/>
            </p:nvSpPr>
            <p:spPr>
              <a:xfrm>
                <a:off x="6852111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0" name="Grupo 79">
              <a:extLst>
                <a:ext uri="{FF2B5EF4-FFF2-40B4-BE49-F238E27FC236}">
                  <a16:creationId xmlns:a16="http://schemas.microsoft.com/office/drawing/2014/main" id="{ED4A27FB-FCDB-4D5B-33FD-C51C977935C0}"/>
                </a:ext>
              </a:extLst>
            </p:cNvPr>
            <p:cNvGrpSpPr/>
            <p:nvPr/>
          </p:nvGrpSpPr>
          <p:grpSpPr>
            <a:xfrm>
              <a:off x="6281918" y="4688585"/>
              <a:ext cx="534494" cy="448385"/>
              <a:chOff x="6281918" y="4688585"/>
              <a:chExt cx="534494" cy="448385"/>
            </a:xfrm>
          </p:grpSpPr>
          <p:sp>
            <p:nvSpPr>
              <p:cNvPr id="91" name="Freeform 14">
                <a:extLst>
                  <a:ext uri="{FF2B5EF4-FFF2-40B4-BE49-F238E27FC236}">
                    <a16:creationId xmlns:a16="http://schemas.microsoft.com/office/drawing/2014/main" id="{0617161B-7A19-E144-3165-B967973421F2}"/>
                  </a:ext>
                </a:extLst>
              </p:cNvPr>
              <p:cNvSpPr/>
              <p:nvPr/>
            </p:nvSpPr>
            <p:spPr>
              <a:xfrm>
                <a:off x="6710269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15">
                <a:extLst>
                  <a:ext uri="{FF2B5EF4-FFF2-40B4-BE49-F238E27FC236}">
                    <a16:creationId xmlns:a16="http://schemas.microsoft.com/office/drawing/2014/main" id="{4E773EFC-F471-A268-8DDC-5DBC720FF176}"/>
                  </a:ext>
                </a:extLst>
              </p:cNvPr>
              <p:cNvSpPr/>
              <p:nvPr/>
            </p:nvSpPr>
            <p:spPr>
              <a:xfrm>
                <a:off x="6281918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16">
                <a:extLst>
                  <a:ext uri="{FF2B5EF4-FFF2-40B4-BE49-F238E27FC236}">
                    <a16:creationId xmlns:a16="http://schemas.microsoft.com/office/drawing/2014/main" id="{9D7B409D-960D-D37A-0766-E9323EEC675D}"/>
                  </a:ext>
                </a:extLst>
              </p:cNvPr>
              <p:cNvSpPr/>
              <p:nvPr/>
            </p:nvSpPr>
            <p:spPr>
              <a:xfrm>
                <a:off x="6426576" y="4688585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17">
                <a:extLst>
                  <a:ext uri="{FF2B5EF4-FFF2-40B4-BE49-F238E27FC236}">
                    <a16:creationId xmlns:a16="http://schemas.microsoft.com/office/drawing/2014/main" id="{12B0F036-EF70-83A4-5CD0-8234C35622D9}"/>
                  </a:ext>
                </a:extLst>
              </p:cNvPr>
              <p:cNvSpPr/>
              <p:nvPr/>
            </p:nvSpPr>
            <p:spPr>
              <a:xfrm>
                <a:off x="6568427" y="4688585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18">
                <a:extLst>
                  <a:ext uri="{FF2B5EF4-FFF2-40B4-BE49-F238E27FC236}">
                    <a16:creationId xmlns:a16="http://schemas.microsoft.com/office/drawing/2014/main" id="{21D62A36-92D9-CB09-2570-4A27E02A8993}"/>
                  </a:ext>
                </a:extLst>
              </p:cNvPr>
              <p:cNvSpPr/>
              <p:nvPr/>
            </p:nvSpPr>
            <p:spPr>
              <a:xfrm>
                <a:off x="6426576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19">
                <a:extLst>
                  <a:ext uri="{FF2B5EF4-FFF2-40B4-BE49-F238E27FC236}">
                    <a16:creationId xmlns:a16="http://schemas.microsoft.com/office/drawing/2014/main" id="{C64DACF8-144E-6CB9-0036-ACD70460D600}"/>
                  </a:ext>
                </a:extLst>
              </p:cNvPr>
              <p:cNvSpPr/>
              <p:nvPr/>
            </p:nvSpPr>
            <p:spPr>
              <a:xfrm>
                <a:off x="6570302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20">
                <a:extLst>
                  <a:ext uri="{FF2B5EF4-FFF2-40B4-BE49-F238E27FC236}">
                    <a16:creationId xmlns:a16="http://schemas.microsoft.com/office/drawing/2014/main" id="{5F8B72D8-2278-FD39-5510-362DD1E413C0}"/>
                  </a:ext>
                </a:extLst>
              </p:cNvPr>
              <p:cNvSpPr/>
              <p:nvPr/>
            </p:nvSpPr>
            <p:spPr>
              <a:xfrm>
                <a:off x="6713085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21">
                <a:extLst>
                  <a:ext uri="{FF2B5EF4-FFF2-40B4-BE49-F238E27FC236}">
                    <a16:creationId xmlns:a16="http://schemas.microsoft.com/office/drawing/2014/main" id="{07BF1DB3-5076-E967-4F1F-EDF1E642F28C}"/>
                  </a:ext>
                </a:extLst>
              </p:cNvPr>
              <p:cNvSpPr/>
              <p:nvPr/>
            </p:nvSpPr>
            <p:spPr>
              <a:xfrm>
                <a:off x="6283793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9" name="Grupo 80">
              <a:extLst>
                <a:ext uri="{FF2B5EF4-FFF2-40B4-BE49-F238E27FC236}">
                  <a16:creationId xmlns:a16="http://schemas.microsoft.com/office/drawing/2014/main" id="{120B905D-0667-118A-B3BA-8ECDBBD89533}"/>
                </a:ext>
              </a:extLst>
            </p:cNvPr>
            <p:cNvGrpSpPr/>
            <p:nvPr/>
          </p:nvGrpSpPr>
          <p:grpSpPr>
            <a:xfrm>
              <a:off x="5707026" y="4688585"/>
              <a:ext cx="534494" cy="448385"/>
              <a:chOff x="5707026" y="4688585"/>
              <a:chExt cx="534494" cy="448385"/>
            </a:xfrm>
          </p:grpSpPr>
          <p:sp>
            <p:nvSpPr>
              <p:cNvPr id="100" name="Freeform 14">
                <a:extLst>
                  <a:ext uri="{FF2B5EF4-FFF2-40B4-BE49-F238E27FC236}">
                    <a16:creationId xmlns:a16="http://schemas.microsoft.com/office/drawing/2014/main" id="{7A110BAE-B462-27EB-5704-139EBF1974BE}"/>
                  </a:ext>
                </a:extLst>
              </p:cNvPr>
              <p:cNvSpPr/>
              <p:nvPr/>
            </p:nvSpPr>
            <p:spPr>
              <a:xfrm>
                <a:off x="6135377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15">
                <a:extLst>
                  <a:ext uri="{FF2B5EF4-FFF2-40B4-BE49-F238E27FC236}">
                    <a16:creationId xmlns:a16="http://schemas.microsoft.com/office/drawing/2014/main" id="{2BBE590C-4BA8-0C11-FACF-7F3F70DB38FB}"/>
                  </a:ext>
                </a:extLst>
              </p:cNvPr>
              <p:cNvSpPr/>
              <p:nvPr/>
            </p:nvSpPr>
            <p:spPr>
              <a:xfrm>
                <a:off x="5707026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6">
                <a:extLst>
                  <a:ext uri="{FF2B5EF4-FFF2-40B4-BE49-F238E27FC236}">
                    <a16:creationId xmlns:a16="http://schemas.microsoft.com/office/drawing/2014/main" id="{48BEFD15-82F4-0A8A-D0F2-E3816EF7823E}"/>
                  </a:ext>
                </a:extLst>
              </p:cNvPr>
              <p:cNvSpPr/>
              <p:nvPr/>
            </p:nvSpPr>
            <p:spPr>
              <a:xfrm>
                <a:off x="5851693" y="4688585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7">
                <a:extLst>
                  <a:ext uri="{FF2B5EF4-FFF2-40B4-BE49-F238E27FC236}">
                    <a16:creationId xmlns:a16="http://schemas.microsoft.com/office/drawing/2014/main" id="{DF73BAC8-376A-4633-FEF4-B309F42D7757}"/>
                  </a:ext>
                </a:extLst>
              </p:cNvPr>
              <p:cNvSpPr/>
              <p:nvPr/>
            </p:nvSpPr>
            <p:spPr>
              <a:xfrm>
                <a:off x="5993535" y="4688585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18">
                <a:extLst>
                  <a:ext uri="{FF2B5EF4-FFF2-40B4-BE49-F238E27FC236}">
                    <a16:creationId xmlns:a16="http://schemas.microsoft.com/office/drawing/2014/main" id="{A9C4AC6D-FBBC-8F4D-D12D-63053907369E}"/>
                  </a:ext>
                </a:extLst>
              </p:cNvPr>
              <p:cNvSpPr/>
              <p:nvPr/>
            </p:nvSpPr>
            <p:spPr>
              <a:xfrm>
                <a:off x="5851693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9">
                <a:extLst>
                  <a:ext uri="{FF2B5EF4-FFF2-40B4-BE49-F238E27FC236}">
                    <a16:creationId xmlns:a16="http://schemas.microsoft.com/office/drawing/2014/main" id="{E1DAE236-0AE4-1382-BEE2-FDAC26EB0504}"/>
                  </a:ext>
                </a:extLst>
              </p:cNvPr>
              <p:cNvSpPr/>
              <p:nvPr/>
            </p:nvSpPr>
            <p:spPr>
              <a:xfrm>
                <a:off x="5995409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20">
                <a:extLst>
                  <a:ext uri="{FF2B5EF4-FFF2-40B4-BE49-F238E27FC236}">
                    <a16:creationId xmlns:a16="http://schemas.microsoft.com/office/drawing/2014/main" id="{5F33B8E0-0CE2-51CC-ACF2-71CBB70FF24F}"/>
                  </a:ext>
                </a:extLst>
              </p:cNvPr>
              <p:cNvSpPr/>
              <p:nvPr/>
            </p:nvSpPr>
            <p:spPr>
              <a:xfrm>
                <a:off x="6138193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21">
                <a:extLst>
                  <a:ext uri="{FF2B5EF4-FFF2-40B4-BE49-F238E27FC236}">
                    <a16:creationId xmlns:a16="http://schemas.microsoft.com/office/drawing/2014/main" id="{7A041CB7-603F-8AB8-2F00-B2F3A976398D}"/>
                  </a:ext>
                </a:extLst>
              </p:cNvPr>
              <p:cNvSpPr/>
              <p:nvPr/>
            </p:nvSpPr>
            <p:spPr>
              <a:xfrm>
                <a:off x="5708910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8" name="Grupo 81">
              <a:extLst>
                <a:ext uri="{FF2B5EF4-FFF2-40B4-BE49-F238E27FC236}">
                  <a16:creationId xmlns:a16="http://schemas.microsoft.com/office/drawing/2014/main" id="{28A4C952-E57F-38E5-BABC-9792C63458FF}"/>
                </a:ext>
              </a:extLst>
            </p:cNvPr>
            <p:cNvGrpSpPr/>
            <p:nvPr/>
          </p:nvGrpSpPr>
          <p:grpSpPr>
            <a:xfrm>
              <a:off x="5140592" y="4688585"/>
              <a:ext cx="534494" cy="448385"/>
              <a:chOff x="5140592" y="4688585"/>
              <a:chExt cx="534494" cy="448385"/>
            </a:xfrm>
          </p:grpSpPr>
          <p:sp>
            <p:nvSpPr>
              <p:cNvPr id="109" name="Freeform 14">
                <a:extLst>
                  <a:ext uri="{FF2B5EF4-FFF2-40B4-BE49-F238E27FC236}">
                    <a16:creationId xmlns:a16="http://schemas.microsoft.com/office/drawing/2014/main" id="{40AD111C-556E-1B8E-69B0-C1BD761B5E3D}"/>
                  </a:ext>
                </a:extLst>
              </p:cNvPr>
              <p:cNvSpPr/>
              <p:nvPr/>
            </p:nvSpPr>
            <p:spPr>
              <a:xfrm>
                <a:off x="5568942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15">
                <a:extLst>
                  <a:ext uri="{FF2B5EF4-FFF2-40B4-BE49-F238E27FC236}">
                    <a16:creationId xmlns:a16="http://schemas.microsoft.com/office/drawing/2014/main" id="{DD87E720-F2A5-DCB4-54A3-AC7C24A50ACA}"/>
                  </a:ext>
                </a:extLst>
              </p:cNvPr>
              <p:cNvSpPr/>
              <p:nvPr/>
            </p:nvSpPr>
            <p:spPr>
              <a:xfrm>
                <a:off x="5140592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6">
                <a:extLst>
                  <a:ext uri="{FF2B5EF4-FFF2-40B4-BE49-F238E27FC236}">
                    <a16:creationId xmlns:a16="http://schemas.microsoft.com/office/drawing/2014/main" id="{C5AB3D6D-768D-9D8E-B521-A9E6755C4441}"/>
                  </a:ext>
                </a:extLst>
              </p:cNvPr>
              <p:cNvSpPr/>
              <p:nvPr/>
            </p:nvSpPr>
            <p:spPr>
              <a:xfrm>
                <a:off x="5285259" y="4688585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7">
                <a:extLst>
                  <a:ext uri="{FF2B5EF4-FFF2-40B4-BE49-F238E27FC236}">
                    <a16:creationId xmlns:a16="http://schemas.microsoft.com/office/drawing/2014/main" id="{D51FEA24-422F-12BA-4510-C34FDA778242}"/>
                  </a:ext>
                </a:extLst>
              </p:cNvPr>
              <p:cNvSpPr/>
              <p:nvPr/>
            </p:nvSpPr>
            <p:spPr>
              <a:xfrm>
                <a:off x="5427101" y="4688585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8">
                <a:extLst>
                  <a:ext uri="{FF2B5EF4-FFF2-40B4-BE49-F238E27FC236}">
                    <a16:creationId xmlns:a16="http://schemas.microsoft.com/office/drawing/2014/main" id="{E0EBCE20-F122-ACBF-BC2E-CA3CA52AAFEE}"/>
                  </a:ext>
                </a:extLst>
              </p:cNvPr>
              <p:cNvSpPr/>
              <p:nvPr/>
            </p:nvSpPr>
            <p:spPr>
              <a:xfrm>
                <a:off x="5285259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9">
                <a:extLst>
                  <a:ext uri="{FF2B5EF4-FFF2-40B4-BE49-F238E27FC236}">
                    <a16:creationId xmlns:a16="http://schemas.microsoft.com/office/drawing/2014/main" id="{940E270E-E15C-0A37-68B3-962FAE4EC2E1}"/>
                  </a:ext>
                </a:extLst>
              </p:cNvPr>
              <p:cNvSpPr/>
              <p:nvPr/>
            </p:nvSpPr>
            <p:spPr>
              <a:xfrm>
                <a:off x="5428975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20">
                <a:extLst>
                  <a:ext uri="{FF2B5EF4-FFF2-40B4-BE49-F238E27FC236}">
                    <a16:creationId xmlns:a16="http://schemas.microsoft.com/office/drawing/2014/main" id="{0987DD48-7386-AE6E-7161-7D59F9F8BA3E}"/>
                  </a:ext>
                </a:extLst>
              </p:cNvPr>
              <p:cNvSpPr/>
              <p:nvPr/>
            </p:nvSpPr>
            <p:spPr>
              <a:xfrm>
                <a:off x="5571759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21">
                <a:extLst>
                  <a:ext uri="{FF2B5EF4-FFF2-40B4-BE49-F238E27FC236}">
                    <a16:creationId xmlns:a16="http://schemas.microsoft.com/office/drawing/2014/main" id="{AF3B32C4-2D50-D57D-F7A6-78BD3E53486A}"/>
                  </a:ext>
                </a:extLst>
              </p:cNvPr>
              <p:cNvSpPr/>
              <p:nvPr/>
            </p:nvSpPr>
            <p:spPr>
              <a:xfrm>
                <a:off x="5142475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7" name="Grupo 82">
              <a:extLst>
                <a:ext uri="{FF2B5EF4-FFF2-40B4-BE49-F238E27FC236}">
                  <a16:creationId xmlns:a16="http://schemas.microsoft.com/office/drawing/2014/main" id="{44C41CB9-4238-0E21-787B-BCEB22D3A000}"/>
                </a:ext>
              </a:extLst>
            </p:cNvPr>
            <p:cNvGrpSpPr/>
            <p:nvPr/>
          </p:nvGrpSpPr>
          <p:grpSpPr>
            <a:xfrm>
              <a:off x="4572283" y="4688585"/>
              <a:ext cx="534494" cy="448385"/>
              <a:chOff x="4572283" y="4688585"/>
              <a:chExt cx="534494" cy="448385"/>
            </a:xfrm>
          </p:grpSpPr>
          <p:sp>
            <p:nvSpPr>
              <p:cNvPr id="118" name="Freeform 14">
                <a:extLst>
                  <a:ext uri="{FF2B5EF4-FFF2-40B4-BE49-F238E27FC236}">
                    <a16:creationId xmlns:a16="http://schemas.microsoft.com/office/drawing/2014/main" id="{563985AA-6AA6-5804-36C1-E34A27B506F7}"/>
                  </a:ext>
                </a:extLst>
              </p:cNvPr>
              <p:cNvSpPr/>
              <p:nvPr/>
            </p:nvSpPr>
            <p:spPr>
              <a:xfrm>
                <a:off x="5000634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15">
                <a:extLst>
                  <a:ext uri="{FF2B5EF4-FFF2-40B4-BE49-F238E27FC236}">
                    <a16:creationId xmlns:a16="http://schemas.microsoft.com/office/drawing/2014/main" id="{E2543773-B8DA-7DA5-2E46-CAE8D7889CE3}"/>
                  </a:ext>
                </a:extLst>
              </p:cNvPr>
              <p:cNvSpPr/>
              <p:nvPr/>
            </p:nvSpPr>
            <p:spPr>
              <a:xfrm>
                <a:off x="4572283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6">
                <a:extLst>
                  <a:ext uri="{FF2B5EF4-FFF2-40B4-BE49-F238E27FC236}">
                    <a16:creationId xmlns:a16="http://schemas.microsoft.com/office/drawing/2014/main" id="{2CE5BEC6-F424-51B4-0897-4FB6AF0816B6}"/>
                  </a:ext>
                </a:extLst>
              </p:cNvPr>
              <p:cNvSpPr/>
              <p:nvPr/>
            </p:nvSpPr>
            <p:spPr>
              <a:xfrm>
                <a:off x="4716941" y="4688585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7">
                <a:extLst>
                  <a:ext uri="{FF2B5EF4-FFF2-40B4-BE49-F238E27FC236}">
                    <a16:creationId xmlns:a16="http://schemas.microsoft.com/office/drawing/2014/main" id="{8BE9B3E7-BB9C-7731-5FCA-D79DCACAED8E}"/>
                  </a:ext>
                </a:extLst>
              </p:cNvPr>
              <p:cNvSpPr/>
              <p:nvPr/>
            </p:nvSpPr>
            <p:spPr>
              <a:xfrm>
                <a:off x="4858792" y="4688585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18">
                <a:extLst>
                  <a:ext uri="{FF2B5EF4-FFF2-40B4-BE49-F238E27FC236}">
                    <a16:creationId xmlns:a16="http://schemas.microsoft.com/office/drawing/2014/main" id="{48A4AC07-9882-205B-54D3-0D2E61EC7FC3}"/>
                  </a:ext>
                </a:extLst>
              </p:cNvPr>
              <p:cNvSpPr/>
              <p:nvPr/>
            </p:nvSpPr>
            <p:spPr>
              <a:xfrm>
                <a:off x="4716941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19">
                <a:extLst>
                  <a:ext uri="{FF2B5EF4-FFF2-40B4-BE49-F238E27FC236}">
                    <a16:creationId xmlns:a16="http://schemas.microsoft.com/office/drawing/2014/main" id="{525F6805-8906-9948-3DE9-40D3298B2F7E}"/>
                  </a:ext>
                </a:extLst>
              </p:cNvPr>
              <p:cNvSpPr/>
              <p:nvPr/>
            </p:nvSpPr>
            <p:spPr>
              <a:xfrm>
                <a:off x="4860666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20">
                <a:extLst>
                  <a:ext uri="{FF2B5EF4-FFF2-40B4-BE49-F238E27FC236}">
                    <a16:creationId xmlns:a16="http://schemas.microsoft.com/office/drawing/2014/main" id="{1EC7D886-8738-776F-1EF0-88A5D757E327}"/>
                  </a:ext>
                </a:extLst>
              </p:cNvPr>
              <p:cNvSpPr/>
              <p:nvPr/>
            </p:nvSpPr>
            <p:spPr>
              <a:xfrm>
                <a:off x="5003450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21">
                <a:extLst>
                  <a:ext uri="{FF2B5EF4-FFF2-40B4-BE49-F238E27FC236}">
                    <a16:creationId xmlns:a16="http://schemas.microsoft.com/office/drawing/2014/main" id="{0FF63544-5C83-C4FB-D284-E27D3E14C3D0}"/>
                  </a:ext>
                </a:extLst>
              </p:cNvPr>
              <p:cNvSpPr/>
              <p:nvPr/>
            </p:nvSpPr>
            <p:spPr>
              <a:xfrm>
                <a:off x="4574157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6" name="Grupo 83">
              <a:extLst>
                <a:ext uri="{FF2B5EF4-FFF2-40B4-BE49-F238E27FC236}">
                  <a16:creationId xmlns:a16="http://schemas.microsoft.com/office/drawing/2014/main" id="{9452C780-B7D3-C01A-4DE9-159D2573033F}"/>
                </a:ext>
              </a:extLst>
            </p:cNvPr>
            <p:cNvGrpSpPr/>
            <p:nvPr/>
          </p:nvGrpSpPr>
          <p:grpSpPr>
            <a:xfrm>
              <a:off x="3997391" y="4688585"/>
              <a:ext cx="534494" cy="448385"/>
              <a:chOff x="3997391" y="4688585"/>
              <a:chExt cx="534494" cy="448385"/>
            </a:xfrm>
          </p:grpSpPr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9A427BAA-8ED1-AF17-FAAE-92F072758845}"/>
                  </a:ext>
                </a:extLst>
              </p:cNvPr>
              <p:cNvSpPr/>
              <p:nvPr/>
            </p:nvSpPr>
            <p:spPr>
              <a:xfrm>
                <a:off x="4425741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08291D87-F6B5-739B-3155-7EA7099A50A0}"/>
                  </a:ext>
                </a:extLst>
              </p:cNvPr>
              <p:cNvSpPr/>
              <p:nvPr/>
            </p:nvSpPr>
            <p:spPr>
              <a:xfrm>
                <a:off x="3997391" y="4688585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D3FFBB2F-CB60-9999-963E-6CA7BFEE1822}"/>
                  </a:ext>
                </a:extLst>
              </p:cNvPr>
              <p:cNvSpPr/>
              <p:nvPr/>
            </p:nvSpPr>
            <p:spPr>
              <a:xfrm>
                <a:off x="4142058" y="4688585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7">
                <a:extLst>
                  <a:ext uri="{FF2B5EF4-FFF2-40B4-BE49-F238E27FC236}">
                    <a16:creationId xmlns:a16="http://schemas.microsoft.com/office/drawing/2014/main" id="{E4E4C2FB-6C33-37B8-19D8-D2CED4851824}"/>
                  </a:ext>
                </a:extLst>
              </p:cNvPr>
              <p:cNvSpPr/>
              <p:nvPr/>
            </p:nvSpPr>
            <p:spPr>
              <a:xfrm>
                <a:off x="4283899" y="4688585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18">
                <a:extLst>
                  <a:ext uri="{FF2B5EF4-FFF2-40B4-BE49-F238E27FC236}">
                    <a16:creationId xmlns:a16="http://schemas.microsoft.com/office/drawing/2014/main" id="{D37D6499-59B5-704B-C313-B0F5C91719F3}"/>
                  </a:ext>
                </a:extLst>
              </p:cNvPr>
              <p:cNvSpPr/>
              <p:nvPr/>
            </p:nvSpPr>
            <p:spPr>
              <a:xfrm>
                <a:off x="4142058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19">
                <a:extLst>
                  <a:ext uri="{FF2B5EF4-FFF2-40B4-BE49-F238E27FC236}">
                    <a16:creationId xmlns:a16="http://schemas.microsoft.com/office/drawing/2014/main" id="{93D4F9B2-B59F-A84E-2CFC-3517E4127788}"/>
                  </a:ext>
                </a:extLst>
              </p:cNvPr>
              <p:cNvSpPr/>
              <p:nvPr/>
            </p:nvSpPr>
            <p:spPr>
              <a:xfrm>
                <a:off x="4285774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20">
                <a:extLst>
                  <a:ext uri="{FF2B5EF4-FFF2-40B4-BE49-F238E27FC236}">
                    <a16:creationId xmlns:a16="http://schemas.microsoft.com/office/drawing/2014/main" id="{88221C4D-C5E3-3D19-CCAD-90701BC4525D}"/>
                  </a:ext>
                </a:extLst>
              </p:cNvPr>
              <p:cNvSpPr/>
              <p:nvPr/>
            </p:nvSpPr>
            <p:spPr>
              <a:xfrm>
                <a:off x="4428558" y="508923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21">
                <a:extLst>
                  <a:ext uri="{FF2B5EF4-FFF2-40B4-BE49-F238E27FC236}">
                    <a16:creationId xmlns:a16="http://schemas.microsoft.com/office/drawing/2014/main" id="{6B0A23B5-B419-64B5-112D-66DEB82FCBEA}"/>
                  </a:ext>
                </a:extLst>
              </p:cNvPr>
              <p:cNvSpPr/>
              <p:nvPr/>
            </p:nvSpPr>
            <p:spPr>
              <a:xfrm>
                <a:off x="3999274" y="508923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5" name="Grupo 84">
              <a:extLst>
                <a:ext uri="{FF2B5EF4-FFF2-40B4-BE49-F238E27FC236}">
                  <a16:creationId xmlns:a16="http://schemas.microsoft.com/office/drawing/2014/main" id="{9702B48A-725C-597D-50C0-0E6EA93280A0}"/>
                </a:ext>
              </a:extLst>
            </p:cNvPr>
            <p:cNvGrpSpPr/>
            <p:nvPr/>
          </p:nvGrpSpPr>
          <p:grpSpPr>
            <a:xfrm>
              <a:off x="3435656" y="4689646"/>
              <a:ext cx="534494" cy="448375"/>
              <a:chOff x="3435656" y="4689646"/>
              <a:chExt cx="534494" cy="448375"/>
            </a:xfrm>
          </p:grpSpPr>
          <p:sp>
            <p:nvSpPr>
              <p:cNvPr id="136" name="Freeform 14">
                <a:extLst>
                  <a:ext uri="{FF2B5EF4-FFF2-40B4-BE49-F238E27FC236}">
                    <a16:creationId xmlns:a16="http://schemas.microsoft.com/office/drawing/2014/main" id="{60B59D7B-0AF2-2967-A2DE-2CAA69D73CC8}"/>
                  </a:ext>
                </a:extLst>
              </p:cNvPr>
              <p:cNvSpPr/>
              <p:nvPr/>
            </p:nvSpPr>
            <p:spPr>
              <a:xfrm>
                <a:off x="3864007" y="4689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15">
                <a:extLst>
                  <a:ext uri="{FF2B5EF4-FFF2-40B4-BE49-F238E27FC236}">
                    <a16:creationId xmlns:a16="http://schemas.microsoft.com/office/drawing/2014/main" id="{95635EE7-39D1-AF97-97FE-C1D7DDEAE10B}"/>
                  </a:ext>
                </a:extLst>
              </p:cNvPr>
              <p:cNvSpPr/>
              <p:nvPr/>
            </p:nvSpPr>
            <p:spPr>
              <a:xfrm>
                <a:off x="3435656" y="4689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6">
                <a:extLst>
                  <a:ext uri="{FF2B5EF4-FFF2-40B4-BE49-F238E27FC236}">
                    <a16:creationId xmlns:a16="http://schemas.microsoft.com/office/drawing/2014/main" id="{7EB0147E-B3E8-1881-DF93-C91054CC5016}"/>
                  </a:ext>
                </a:extLst>
              </p:cNvPr>
              <p:cNvSpPr/>
              <p:nvPr/>
            </p:nvSpPr>
            <p:spPr>
              <a:xfrm>
                <a:off x="3580314" y="4689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7">
                <a:extLst>
                  <a:ext uri="{FF2B5EF4-FFF2-40B4-BE49-F238E27FC236}">
                    <a16:creationId xmlns:a16="http://schemas.microsoft.com/office/drawing/2014/main" id="{E3749F92-4379-5211-4945-6B347B4D5053}"/>
                  </a:ext>
                </a:extLst>
              </p:cNvPr>
              <p:cNvSpPr/>
              <p:nvPr/>
            </p:nvSpPr>
            <p:spPr>
              <a:xfrm>
                <a:off x="3722156" y="4689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18">
                <a:extLst>
                  <a:ext uri="{FF2B5EF4-FFF2-40B4-BE49-F238E27FC236}">
                    <a16:creationId xmlns:a16="http://schemas.microsoft.com/office/drawing/2014/main" id="{45B6C8D2-F4C3-5E6E-5DD9-A3BBC71B6F5D}"/>
                  </a:ext>
                </a:extLst>
              </p:cNvPr>
              <p:cNvSpPr/>
              <p:nvPr/>
            </p:nvSpPr>
            <p:spPr>
              <a:xfrm>
                <a:off x="3580314" y="509028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19">
                <a:extLst>
                  <a:ext uri="{FF2B5EF4-FFF2-40B4-BE49-F238E27FC236}">
                    <a16:creationId xmlns:a16="http://schemas.microsoft.com/office/drawing/2014/main" id="{8D9F50B5-7E0F-8D96-3EB4-2D948AC02BFF}"/>
                  </a:ext>
                </a:extLst>
              </p:cNvPr>
              <p:cNvSpPr/>
              <p:nvPr/>
            </p:nvSpPr>
            <p:spPr>
              <a:xfrm>
                <a:off x="3724040" y="509028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20">
                <a:extLst>
                  <a:ext uri="{FF2B5EF4-FFF2-40B4-BE49-F238E27FC236}">
                    <a16:creationId xmlns:a16="http://schemas.microsoft.com/office/drawing/2014/main" id="{FC9110E9-7273-DBCA-46C7-C5D8625A8E14}"/>
                  </a:ext>
                </a:extLst>
              </p:cNvPr>
              <p:cNvSpPr/>
              <p:nvPr/>
            </p:nvSpPr>
            <p:spPr>
              <a:xfrm>
                <a:off x="3866823" y="509028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21">
                <a:extLst>
                  <a:ext uri="{FF2B5EF4-FFF2-40B4-BE49-F238E27FC236}">
                    <a16:creationId xmlns:a16="http://schemas.microsoft.com/office/drawing/2014/main" id="{0E031DCA-3CB9-9CEE-0C48-5426E16DAE6D}"/>
                  </a:ext>
                </a:extLst>
              </p:cNvPr>
              <p:cNvSpPr/>
              <p:nvPr/>
            </p:nvSpPr>
            <p:spPr>
              <a:xfrm>
                <a:off x="3437531" y="509028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4" name="Grupo 85">
              <a:extLst>
                <a:ext uri="{FF2B5EF4-FFF2-40B4-BE49-F238E27FC236}">
                  <a16:creationId xmlns:a16="http://schemas.microsoft.com/office/drawing/2014/main" id="{1330C0D4-4BC1-E0D3-C8B6-ECCE76B25A91}"/>
                </a:ext>
              </a:extLst>
            </p:cNvPr>
            <p:cNvGrpSpPr/>
            <p:nvPr/>
          </p:nvGrpSpPr>
          <p:grpSpPr>
            <a:xfrm>
              <a:off x="2867338" y="4689646"/>
              <a:ext cx="534494" cy="448375"/>
              <a:chOff x="2867338" y="4689646"/>
              <a:chExt cx="534494" cy="448375"/>
            </a:xfrm>
          </p:grpSpPr>
          <p:sp>
            <p:nvSpPr>
              <p:cNvPr id="145" name="Freeform 14">
                <a:extLst>
                  <a:ext uri="{FF2B5EF4-FFF2-40B4-BE49-F238E27FC236}">
                    <a16:creationId xmlns:a16="http://schemas.microsoft.com/office/drawing/2014/main" id="{506FD3F7-335A-D5A3-E18E-51552DD4C72A}"/>
                  </a:ext>
                </a:extLst>
              </p:cNvPr>
              <p:cNvSpPr/>
              <p:nvPr/>
            </p:nvSpPr>
            <p:spPr>
              <a:xfrm>
                <a:off x="3295689" y="4689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15">
                <a:extLst>
                  <a:ext uri="{FF2B5EF4-FFF2-40B4-BE49-F238E27FC236}">
                    <a16:creationId xmlns:a16="http://schemas.microsoft.com/office/drawing/2014/main" id="{4FABBF45-A772-147D-FE67-026A7966F6CF}"/>
                  </a:ext>
                </a:extLst>
              </p:cNvPr>
              <p:cNvSpPr/>
              <p:nvPr/>
            </p:nvSpPr>
            <p:spPr>
              <a:xfrm>
                <a:off x="2867338" y="4689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6">
                <a:extLst>
                  <a:ext uri="{FF2B5EF4-FFF2-40B4-BE49-F238E27FC236}">
                    <a16:creationId xmlns:a16="http://schemas.microsoft.com/office/drawing/2014/main" id="{2F5AD2AE-45A6-9FCF-1F43-57B0B981F5E6}"/>
                  </a:ext>
                </a:extLst>
              </p:cNvPr>
              <p:cNvSpPr/>
              <p:nvPr/>
            </p:nvSpPr>
            <p:spPr>
              <a:xfrm>
                <a:off x="3012006" y="4689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7">
                <a:extLst>
                  <a:ext uri="{FF2B5EF4-FFF2-40B4-BE49-F238E27FC236}">
                    <a16:creationId xmlns:a16="http://schemas.microsoft.com/office/drawing/2014/main" id="{8EB1EE4E-CB14-3AD7-CCA6-7EB9FEFED631}"/>
                  </a:ext>
                </a:extLst>
              </p:cNvPr>
              <p:cNvSpPr/>
              <p:nvPr/>
            </p:nvSpPr>
            <p:spPr>
              <a:xfrm>
                <a:off x="3153847" y="4689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18">
                <a:extLst>
                  <a:ext uri="{FF2B5EF4-FFF2-40B4-BE49-F238E27FC236}">
                    <a16:creationId xmlns:a16="http://schemas.microsoft.com/office/drawing/2014/main" id="{D3A3E9AD-5DED-4811-8733-0FBF0391E516}"/>
                  </a:ext>
                </a:extLst>
              </p:cNvPr>
              <p:cNvSpPr/>
              <p:nvPr/>
            </p:nvSpPr>
            <p:spPr>
              <a:xfrm>
                <a:off x="3012006" y="509028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19">
                <a:extLst>
                  <a:ext uri="{FF2B5EF4-FFF2-40B4-BE49-F238E27FC236}">
                    <a16:creationId xmlns:a16="http://schemas.microsoft.com/office/drawing/2014/main" id="{8F21C3CC-8505-66FB-F8E3-344E8CDCA63F}"/>
                  </a:ext>
                </a:extLst>
              </p:cNvPr>
              <p:cNvSpPr/>
              <p:nvPr/>
            </p:nvSpPr>
            <p:spPr>
              <a:xfrm>
                <a:off x="3155722" y="509028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20">
                <a:extLst>
                  <a:ext uri="{FF2B5EF4-FFF2-40B4-BE49-F238E27FC236}">
                    <a16:creationId xmlns:a16="http://schemas.microsoft.com/office/drawing/2014/main" id="{D6AB11A8-913C-411E-334B-FAE0A8D82DBE}"/>
                  </a:ext>
                </a:extLst>
              </p:cNvPr>
              <p:cNvSpPr/>
              <p:nvPr/>
            </p:nvSpPr>
            <p:spPr>
              <a:xfrm>
                <a:off x="3298505" y="509028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21">
                <a:extLst>
                  <a:ext uri="{FF2B5EF4-FFF2-40B4-BE49-F238E27FC236}">
                    <a16:creationId xmlns:a16="http://schemas.microsoft.com/office/drawing/2014/main" id="{C603694C-940B-B830-D0A4-4B01EFBDF321}"/>
                  </a:ext>
                </a:extLst>
              </p:cNvPr>
              <p:cNvSpPr/>
              <p:nvPr/>
            </p:nvSpPr>
            <p:spPr>
              <a:xfrm>
                <a:off x="2869222" y="509028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3" name="Grupo 86">
              <a:extLst>
                <a:ext uri="{FF2B5EF4-FFF2-40B4-BE49-F238E27FC236}">
                  <a16:creationId xmlns:a16="http://schemas.microsoft.com/office/drawing/2014/main" id="{4682D6DD-E564-9A0F-B108-584D94C900D8}"/>
                </a:ext>
              </a:extLst>
            </p:cNvPr>
            <p:cNvGrpSpPr/>
            <p:nvPr/>
          </p:nvGrpSpPr>
          <p:grpSpPr>
            <a:xfrm>
              <a:off x="2292455" y="4689646"/>
              <a:ext cx="534494" cy="448375"/>
              <a:chOff x="2292455" y="4689646"/>
              <a:chExt cx="534494" cy="448375"/>
            </a:xfrm>
          </p:grpSpPr>
          <p:sp>
            <p:nvSpPr>
              <p:cNvPr id="154" name="Freeform 14">
                <a:extLst>
                  <a:ext uri="{FF2B5EF4-FFF2-40B4-BE49-F238E27FC236}">
                    <a16:creationId xmlns:a16="http://schemas.microsoft.com/office/drawing/2014/main" id="{F6F9A63F-F889-8F25-8DCE-E5C881433241}"/>
                  </a:ext>
                </a:extLst>
              </p:cNvPr>
              <p:cNvSpPr/>
              <p:nvPr/>
            </p:nvSpPr>
            <p:spPr>
              <a:xfrm>
                <a:off x="2720806" y="4689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 15">
                <a:extLst>
                  <a:ext uri="{FF2B5EF4-FFF2-40B4-BE49-F238E27FC236}">
                    <a16:creationId xmlns:a16="http://schemas.microsoft.com/office/drawing/2014/main" id="{E1F7E6C6-7D10-F4C5-68EA-660D61C0CEEB}"/>
                  </a:ext>
                </a:extLst>
              </p:cNvPr>
              <p:cNvSpPr/>
              <p:nvPr/>
            </p:nvSpPr>
            <p:spPr>
              <a:xfrm>
                <a:off x="2292455" y="4689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16">
                <a:extLst>
                  <a:ext uri="{FF2B5EF4-FFF2-40B4-BE49-F238E27FC236}">
                    <a16:creationId xmlns:a16="http://schemas.microsoft.com/office/drawing/2014/main" id="{152EB600-E5E5-67F3-84BF-4B6C559930EA}"/>
                  </a:ext>
                </a:extLst>
              </p:cNvPr>
              <p:cNvSpPr/>
              <p:nvPr/>
            </p:nvSpPr>
            <p:spPr>
              <a:xfrm>
                <a:off x="2437113" y="4689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17">
                <a:extLst>
                  <a:ext uri="{FF2B5EF4-FFF2-40B4-BE49-F238E27FC236}">
                    <a16:creationId xmlns:a16="http://schemas.microsoft.com/office/drawing/2014/main" id="{C252AEAD-BDAA-4F34-03F0-64873FFAA233}"/>
                  </a:ext>
                </a:extLst>
              </p:cNvPr>
              <p:cNvSpPr/>
              <p:nvPr/>
            </p:nvSpPr>
            <p:spPr>
              <a:xfrm>
                <a:off x="2578955" y="4689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 18">
                <a:extLst>
                  <a:ext uri="{FF2B5EF4-FFF2-40B4-BE49-F238E27FC236}">
                    <a16:creationId xmlns:a16="http://schemas.microsoft.com/office/drawing/2014/main" id="{9971C5B1-C800-B45F-CBA9-39B867EB0597}"/>
                  </a:ext>
                </a:extLst>
              </p:cNvPr>
              <p:cNvSpPr/>
              <p:nvPr/>
            </p:nvSpPr>
            <p:spPr>
              <a:xfrm>
                <a:off x="2437113" y="509028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19">
                <a:extLst>
                  <a:ext uri="{FF2B5EF4-FFF2-40B4-BE49-F238E27FC236}">
                    <a16:creationId xmlns:a16="http://schemas.microsoft.com/office/drawing/2014/main" id="{7AE8D1BA-5C61-79F9-6EC1-F8796E744EC7}"/>
                  </a:ext>
                </a:extLst>
              </p:cNvPr>
              <p:cNvSpPr/>
              <p:nvPr/>
            </p:nvSpPr>
            <p:spPr>
              <a:xfrm>
                <a:off x="2580839" y="509028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 20">
                <a:extLst>
                  <a:ext uri="{FF2B5EF4-FFF2-40B4-BE49-F238E27FC236}">
                    <a16:creationId xmlns:a16="http://schemas.microsoft.com/office/drawing/2014/main" id="{5B2980CF-9982-20F7-4C88-47BCC566767A}"/>
                  </a:ext>
                </a:extLst>
              </p:cNvPr>
              <p:cNvSpPr/>
              <p:nvPr/>
            </p:nvSpPr>
            <p:spPr>
              <a:xfrm>
                <a:off x="2723622" y="509028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21">
                <a:extLst>
                  <a:ext uri="{FF2B5EF4-FFF2-40B4-BE49-F238E27FC236}">
                    <a16:creationId xmlns:a16="http://schemas.microsoft.com/office/drawing/2014/main" id="{F7885451-5CD3-F113-BD93-C1E5D9D78898}"/>
                  </a:ext>
                </a:extLst>
              </p:cNvPr>
              <p:cNvSpPr/>
              <p:nvPr/>
            </p:nvSpPr>
            <p:spPr>
              <a:xfrm>
                <a:off x="2294330" y="509028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2" name="Grupo 87">
              <a:extLst>
                <a:ext uri="{FF2B5EF4-FFF2-40B4-BE49-F238E27FC236}">
                  <a16:creationId xmlns:a16="http://schemas.microsoft.com/office/drawing/2014/main" id="{E386C100-6CC6-F116-1870-4E67EEF219B9}"/>
                </a:ext>
              </a:extLst>
            </p:cNvPr>
            <p:cNvGrpSpPr/>
            <p:nvPr/>
          </p:nvGrpSpPr>
          <p:grpSpPr>
            <a:xfrm>
              <a:off x="1715679" y="4687360"/>
              <a:ext cx="534494" cy="448375"/>
              <a:chOff x="1715679" y="4687360"/>
              <a:chExt cx="534494" cy="448375"/>
            </a:xfrm>
          </p:grpSpPr>
          <p:sp>
            <p:nvSpPr>
              <p:cNvPr id="163" name="Freeform 14">
                <a:extLst>
                  <a:ext uri="{FF2B5EF4-FFF2-40B4-BE49-F238E27FC236}">
                    <a16:creationId xmlns:a16="http://schemas.microsoft.com/office/drawing/2014/main" id="{58E328B8-88F5-EE4B-B65F-E5B62C833CEE}"/>
                  </a:ext>
                </a:extLst>
              </p:cNvPr>
              <p:cNvSpPr/>
              <p:nvPr/>
            </p:nvSpPr>
            <p:spPr>
              <a:xfrm>
                <a:off x="2144030" y="4687360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17DC9E8-9E4E-0866-ECCC-02743C997A45}"/>
                  </a:ext>
                </a:extLst>
              </p:cNvPr>
              <p:cNvSpPr/>
              <p:nvPr/>
            </p:nvSpPr>
            <p:spPr>
              <a:xfrm>
                <a:off x="1715679" y="4687360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Freeform 16">
                <a:extLst>
                  <a:ext uri="{FF2B5EF4-FFF2-40B4-BE49-F238E27FC236}">
                    <a16:creationId xmlns:a16="http://schemas.microsoft.com/office/drawing/2014/main" id="{E1C6C073-5410-D147-C826-377A90140EA5}"/>
                  </a:ext>
                </a:extLst>
              </p:cNvPr>
              <p:cNvSpPr/>
              <p:nvPr/>
            </p:nvSpPr>
            <p:spPr>
              <a:xfrm>
                <a:off x="1860346" y="4687360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Freeform 17">
                <a:extLst>
                  <a:ext uri="{FF2B5EF4-FFF2-40B4-BE49-F238E27FC236}">
                    <a16:creationId xmlns:a16="http://schemas.microsoft.com/office/drawing/2014/main" id="{AA00D4C9-42A8-8DE6-ABD4-AC4A81F1395F}"/>
                  </a:ext>
                </a:extLst>
              </p:cNvPr>
              <p:cNvSpPr/>
              <p:nvPr/>
            </p:nvSpPr>
            <p:spPr>
              <a:xfrm>
                <a:off x="2002188" y="4687360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Freeform 18">
                <a:extLst>
                  <a:ext uri="{FF2B5EF4-FFF2-40B4-BE49-F238E27FC236}">
                    <a16:creationId xmlns:a16="http://schemas.microsoft.com/office/drawing/2014/main" id="{941741DB-E3CD-276A-877D-D769E79C2D9B}"/>
                  </a:ext>
                </a:extLst>
              </p:cNvPr>
              <p:cNvSpPr/>
              <p:nvPr/>
            </p:nvSpPr>
            <p:spPr>
              <a:xfrm>
                <a:off x="1860346" y="508799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Freeform 19">
                <a:extLst>
                  <a:ext uri="{FF2B5EF4-FFF2-40B4-BE49-F238E27FC236}">
                    <a16:creationId xmlns:a16="http://schemas.microsoft.com/office/drawing/2014/main" id="{6A874EF6-8B45-2176-7166-A052FA8B6D45}"/>
                  </a:ext>
                </a:extLst>
              </p:cNvPr>
              <p:cNvSpPr/>
              <p:nvPr/>
            </p:nvSpPr>
            <p:spPr>
              <a:xfrm>
                <a:off x="2004063" y="508799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Freeform 20">
                <a:extLst>
                  <a:ext uri="{FF2B5EF4-FFF2-40B4-BE49-F238E27FC236}">
                    <a16:creationId xmlns:a16="http://schemas.microsoft.com/office/drawing/2014/main" id="{4E16DD43-698A-8425-BCFA-0F4AC1C00BFA}"/>
                  </a:ext>
                </a:extLst>
              </p:cNvPr>
              <p:cNvSpPr/>
              <p:nvPr/>
            </p:nvSpPr>
            <p:spPr>
              <a:xfrm>
                <a:off x="2146846" y="508799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Freeform 21">
                <a:extLst>
                  <a:ext uri="{FF2B5EF4-FFF2-40B4-BE49-F238E27FC236}">
                    <a16:creationId xmlns:a16="http://schemas.microsoft.com/office/drawing/2014/main" id="{1CCF1AF7-90AF-7C80-CCB2-FCC420DAAA79}"/>
                  </a:ext>
                </a:extLst>
              </p:cNvPr>
              <p:cNvSpPr/>
              <p:nvPr/>
            </p:nvSpPr>
            <p:spPr>
              <a:xfrm>
                <a:off x="1717563" y="508799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1" name="Grupo 88">
              <a:extLst>
                <a:ext uri="{FF2B5EF4-FFF2-40B4-BE49-F238E27FC236}">
                  <a16:creationId xmlns:a16="http://schemas.microsoft.com/office/drawing/2014/main" id="{5A64E283-734D-BB93-0A2E-E882801E3D1D}"/>
                </a:ext>
              </a:extLst>
            </p:cNvPr>
            <p:cNvGrpSpPr/>
            <p:nvPr/>
          </p:nvGrpSpPr>
          <p:grpSpPr>
            <a:xfrm>
              <a:off x="1147370" y="4687360"/>
              <a:ext cx="534494" cy="448375"/>
              <a:chOff x="1147370" y="4687360"/>
              <a:chExt cx="534494" cy="448375"/>
            </a:xfrm>
          </p:grpSpPr>
          <p:sp>
            <p:nvSpPr>
              <p:cNvPr id="172" name="Freeform 14">
                <a:extLst>
                  <a:ext uri="{FF2B5EF4-FFF2-40B4-BE49-F238E27FC236}">
                    <a16:creationId xmlns:a16="http://schemas.microsoft.com/office/drawing/2014/main" id="{B3FB1E32-5C42-3178-C464-A92096CA3AB7}"/>
                  </a:ext>
                </a:extLst>
              </p:cNvPr>
              <p:cNvSpPr/>
              <p:nvPr/>
            </p:nvSpPr>
            <p:spPr>
              <a:xfrm>
                <a:off x="1575721" y="4687360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Freeform 15">
                <a:extLst>
                  <a:ext uri="{FF2B5EF4-FFF2-40B4-BE49-F238E27FC236}">
                    <a16:creationId xmlns:a16="http://schemas.microsoft.com/office/drawing/2014/main" id="{289557CF-B0CD-E9DB-2D6A-9E29F5BB0249}"/>
                  </a:ext>
                </a:extLst>
              </p:cNvPr>
              <p:cNvSpPr/>
              <p:nvPr/>
            </p:nvSpPr>
            <p:spPr>
              <a:xfrm>
                <a:off x="1147370" y="4687360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Freeform 16">
                <a:extLst>
                  <a:ext uri="{FF2B5EF4-FFF2-40B4-BE49-F238E27FC236}">
                    <a16:creationId xmlns:a16="http://schemas.microsoft.com/office/drawing/2014/main" id="{8B1AB43B-18FB-4555-F703-63D6389E7E5C}"/>
                  </a:ext>
                </a:extLst>
              </p:cNvPr>
              <p:cNvSpPr/>
              <p:nvPr/>
            </p:nvSpPr>
            <p:spPr>
              <a:xfrm>
                <a:off x="1292028" y="4687360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Freeform 17">
                <a:extLst>
                  <a:ext uri="{FF2B5EF4-FFF2-40B4-BE49-F238E27FC236}">
                    <a16:creationId xmlns:a16="http://schemas.microsoft.com/office/drawing/2014/main" id="{AA930BB8-E08A-9AF7-EF83-3999275C3B7C}"/>
                  </a:ext>
                </a:extLst>
              </p:cNvPr>
              <p:cNvSpPr/>
              <p:nvPr/>
            </p:nvSpPr>
            <p:spPr>
              <a:xfrm>
                <a:off x="1433879" y="4687360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Freeform 18">
                <a:extLst>
                  <a:ext uri="{FF2B5EF4-FFF2-40B4-BE49-F238E27FC236}">
                    <a16:creationId xmlns:a16="http://schemas.microsoft.com/office/drawing/2014/main" id="{6C43CE71-6E2F-88FC-0D63-713527BEAAE3}"/>
                  </a:ext>
                </a:extLst>
              </p:cNvPr>
              <p:cNvSpPr/>
              <p:nvPr/>
            </p:nvSpPr>
            <p:spPr>
              <a:xfrm>
                <a:off x="1292028" y="508799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7" name="Freeform 19">
                <a:extLst>
                  <a:ext uri="{FF2B5EF4-FFF2-40B4-BE49-F238E27FC236}">
                    <a16:creationId xmlns:a16="http://schemas.microsoft.com/office/drawing/2014/main" id="{E1ADFEA4-CC65-E1C0-22B0-B67A6AE12A5C}"/>
                  </a:ext>
                </a:extLst>
              </p:cNvPr>
              <p:cNvSpPr/>
              <p:nvPr/>
            </p:nvSpPr>
            <p:spPr>
              <a:xfrm>
                <a:off x="1435754" y="508799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Freeform 20">
                <a:extLst>
                  <a:ext uri="{FF2B5EF4-FFF2-40B4-BE49-F238E27FC236}">
                    <a16:creationId xmlns:a16="http://schemas.microsoft.com/office/drawing/2014/main" id="{FCD1925D-83E9-7C91-6DD7-5A1BB735ADCB}"/>
                  </a:ext>
                </a:extLst>
              </p:cNvPr>
              <p:cNvSpPr/>
              <p:nvPr/>
            </p:nvSpPr>
            <p:spPr>
              <a:xfrm>
                <a:off x="1578537" y="508799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Freeform 21">
                <a:extLst>
                  <a:ext uri="{FF2B5EF4-FFF2-40B4-BE49-F238E27FC236}">
                    <a16:creationId xmlns:a16="http://schemas.microsoft.com/office/drawing/2014/main" id="{0F92EC39-21A7-65A9-921E-582D1BBD4F70}"/>
                  </a:ext>
                </a:extLst>
              </p:cNvPr>
              <p:cNvSpPr/>
              <p:nvPr/>
            </p:nvSpPr>
            <p:spPr>
              <a:xfrm>
                <a:off x="1149254" y="508799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0" name="Grupo 89">
              <a:extLst>
                <a:ext uri="{FF2B5EF4-FFF2-40B4-BE49-F238E27FC236}">
                  <a16:creationId xmlns:a16="http://schemas.microsoft.com/office/drawing/2014/main" id="{ABF22E27-B025-5AAA-E7FA-BE594BB4F08F}"/>
                </a:ext>
              </a:extLst>
            </p:cNvPr>
            <p:cNvGrpSpPr/>
            <p:nvPr/>
          </p:nvGrpSpPr>
          <p:grpSpPr>
            <a:xfrm>
              <a:off x="572478" y="4687360"/>
              <a:ext cx="534494" cy="448375"/>
              <a:chOff x="572478" y="4687360"/>
              <a:chExt cx="534494" cy="448375"/>
            </a:xfrm>
          </p:grpSpPr>
          <p:sp>
            <p:nvSpPr>
              <p:cNvPr id="181" name="Freeform 14">
                <a:extLst>
                  <a:ext uri="{FF2B5EF4-FFF2-40B4-BE49-F238E27FC236}">
                    <a16:creationId xmlns:a16="http://schemas.microsoft.com/office/drawing/2014/main" id="{D6CD0AA5-44A4-6592-F90D-054102F66741}"/>
                  </a:ext>
                </a:extLst>
              </p:cNvPr>
              <p:cNvSpPr/>
              <p:nvPr/>
            </p:nvSpPr>
            <p:spPr>
              <a:xfrm>
                <a:off x="1000829" y="4687360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Freeform 15">
                <a:extLst>
                  <a:ext uri="{FF2B5EF4-FFF2-40B4-BE49-F238E27FC236}">
                    <a16:creationId xmlns:a16="http://schemas.microsoft.com/office/drawing/2014/main" id="{8A57FF88-4433-7F92-FA84-965F3D181C4E}"/>
                  </a:ext>
                </a:extLst>
              </p:cNvPr>
              <p:cNvSpPr/>
              <p:nvPr/>
            </p:nvSpPr>
            <p:spPr>
              <a:xfrm>
                <a:off x="572478" y="4687360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Freeform 16">
                <a:extLst>
                  <a:ext uri="{FF2B5EF4-FFF2-40B4-BE49-F238E27FC236}">
                    <a16:creationId xmlns:a16="http://schemas.microsoft.com/office/drawing/2014/main" id="{27C8A8ED-D8DF-81A4-BD86-7A1FAE187AB2}"/>
                  </a:ext>
                </a:extLst>
              </p:cNvPr>
              <p:cNvSpPr/>
              <p:nvPr/>
            </p:nvSpPr>
            <p:spPr>
              <a:xfrm>
                <a:off x="717145" y="4687360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Freeform 17">
                <a:extLst>
                  <a:ext uri="{FF2B5EF4-FFF2-40B4-BE49-F238E27FC236}">
                    <a16:creationId xmlns:a16="http://schemas.microsoft.com/office/drawing/2014/main" id="{CB78ABC4-151C-128D-D8C6-85F1B03AD099}"/>
                  </a:ext>
                </a:extLst>
              </p:cNvPr>
              <p:cNvSpPr/>
              <p:nvPr/>
            </p:nvSpPr>
            <p:spPr>
              <a:xfrm>
                <a:off x="858987" y="4687360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Freeform 18">
                <a:extLst>
                  <a:ext uri="{FF2B5EF4-FFF2-40B4-BE49-F238E27FC236}">
                    <a16:creationId xmlns:a16="http://schemas.microsoft.com/office/drawing/2014/main" id="{B5CE497B-465F-D3BB-EA62-031A0B06B00F}"/>
                  </a:ext>
                </a:extLst>
              </p:cNvPr>
              <p:cNvSpPr/>
              <p:nvPr/>
            </p:nvSpPr>
            <p:spPr>
              <a:xfrm>
                <a:off x="717145" y="508799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Freeform 19">
                <a:extLst>
                  <a:ext uri="{FF2B5EF4-FFF2-40B4-BE49-F238E27FC236}">
                    <a16:creationId xmlns:a16="http://schemas.microsoft.com/office/drawing/2014/main" id="{6A946989-1738-E7A3-71DD-5CCED4C361E9}"/>
                  </a:ext>
                </a:extLst>
              </p:cNvPr>
              <p:cNvSpPr/>
              <p:nvPr/>
            </p:nvSpPr>
            <p:spPr>
              <a:xfrm>
                <a:off x="860861" y="508799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Freeform 20">
                <a:extLst>
                  <a:ext uri="{FF2B5EF4-FFF2-40B4-BE49-F238E27FC236}">
                    <a16:creationId xmlns:a16="http://schemas.microsoft.com/office/drawing/2014/main" id="{54AB0872-B11D-FC82-19AF-DDBCB3F2A0BF}"/>
                  </a:ext>
                </a:extLst>
              </p:cNvPr>
              <p:cNvSpPr/>
              <p:nvPr/>
            </p:nvSpPr>
            <p:spPr>
              <a:xfrm>
                <a:off x="1003645" y="508799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Freeform 21">
                <a:extLst>
                  <a:ext uri="{FF2B5EF4-FFF2-40B4-BE49-F238E27FC236}">
                    <a16:creationId xmlns:a16="http://schemas.microsoft.com/office/drawing/2014/main" id="{2566E769-6F0B-0C4F-E670-6153AB96C4F3}"/>
                  </a:ext>
                </a:extLst>
              </p:cNvPr>
              <p:cNvSpPr/>
              <p:nvPr/>
            </p:nvSpPr>
            <p:spPr>
              <a:xfrm>
                <a:off x="574362" y="508799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9" name="Grupo 90">
              <a:extLst>
                <a:ext uri="{FF2B5EF4-FFF2-40B4-BE49-F238E27FC236}">
                  <a16:creationId xmlns:a16="http://schemas.microsoft.com/office/drawing/2014/main" id="{21B99E79-F898-E968-FF7C-2B34953456C8}"/>
                </a:ext>
              </a:extLst>
            </p:cNvPr>
            <p:cNvGrpSpPr/>
            <p:nvPr/>
          </p:nvGrpSpPr>
          <p:grpSpPr>
            <a:xfrm>
              <a:off x="6044" y="4687360"/>
              <a:ext cx="534494" cy="448375"/>
              <a:chOff x="6044" y="4687360"/>
              <a:chExt cx="534494" cy="448375"/>
            </a:xfrm>
          </p:grpSpPr>
          <p:sp>
            <p:nvSpPr>
              <p:cNvPr id="190" name="Freeform 14">
                <a:extLst>
                  <a:ext uri="{FF2B5EF4-FFF2-40B4-BE49-F238E27FC236}">
                    <a16:creationId xmlns:a16="http://schemas.microsoft.com/office/drawing/2014/main" id="{7BF27E60-557C-DF94-B869-8BCBDD2B5F27}"/>
                  </a:ext>
                </a:extLst>
              </p:cNvPr>
              <p:cNvSpPr/>
              <p:nvPr/>
            </p:nvSpPr>
            <p:spPr>
              <a:xfrm>
                <a:off x="434394" y="4687360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 15">
                <a:extLst>
                  <a:ext uri="{FF2B5EF4-FFF2-40B4-BE49-F238E27FC236}">
                    <a16:creationId xmlns:a16="http://schemas.microsoft.com/office/drawing/2014/main" id="{CFE8D74F-5C22-9147-2E6D-6C9DC32E9C0B}"/>
                  </a:ext>
                </a:extLst>
              </p:cNvPr>
              <p:cNvSpPr/>
              <p:nvPr/>
            </p:nvSpPr>
            <p:spPr>
              <a:xfrm>
                <a:off x="6044" y="4687360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 16">
                <a:extLst>
                  <a:ext uri="{FF2B5EF4-FFF2-40B4-BE49-F238E27FC236}">
                    <a16:creationId xmlns:a16="http://schemas.microsoft.com/office/drawing/2014/main" id="{9D70184F-CEF1-0C41-3E11-A8AB2AC813AD}"/>
                  </a:ext>
                </a:extLst>
              </p:cNvPr>
              <p:cNvSpPr/>
              <p:nvPr/>
            </p:nvSpPr>
            <p:spPr>
              <a:xfrm>
                <a:off x="150711" y="4687360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Freeform 17">
                <a:extLst>
                  <a:ext uri="{FF2B5EF4-FFF2-40B4-BE49-F238E27FC236}">
                    <a16:creationId xmlns:a16="http://schemas.microsoft.com/office/drawing/2014/main" id="{51955E84-BAA6-08EA-55C5-1DA9EA5B91ED}"/>
                  </a:ext>
                </a:extLst>
              </p:cNvPr>
              <p:cNvSpPr/>
              <p:nvPr/>
            </p:nvSpPr>
            <p:spPr>
              <a:xfrm>
                <a:off x="292553" y="4687360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Freeform 18">
                <a:extLst>
                  <a:ext uri="{FF2B5EF4-FFF2-40B4-BE49-F238E27FC236}">
                    <a16:creationId xmlns:a16="http://schemas.microsoft.com/office/drawing/2014/main" id="{671E5875-62A6-11E8-6B32-249AE7BA97F5}"/>
                  </a:ext>
                </a:extLst>
              </p:cNvPr>
              <p:cNvSpPr/>
              <p:nvPr/>
            </p:nvSpPr>
            <p:spPr>
              <a:xfrm>
                <a:off x="150711" y="508799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 19">
                <a:extLst>
                  <a:ext uri="{FF2B5EF4-FFF2-40B4-BE49-F238E27FC236}">
                    <a16:creationId xmlns:a16="http://schemas.microsoft.com/office/drawing/2014/main" id="{532640C3-19A4-1AB7-00C3-DBCE7054EE72}"/>
                  </a:ext>
                </a:extLst>
              </p:cNvPr>
              <p:cNvSpPr/>
              <p:nvPr/>
            </p:nvSpPr>
            <p:spPr>
              <a:xfrm>
                <a:off x="294427" y="508799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Freeform 20">
                <a:extLst>
                  <a:ext uri="{FF2B5EF4-FFF2-40B4-BE49-F238E27FC236}">
                    <a16:creationId xmlns:a16="http://schemas.microsoft.com/office/drawing/2014/main" id="{3A3F4E59-3219-7C83-7597-6730C6102F5F}"/>
                  </a:ext>
                </a:extLst>
              </p:cNvPr>
              <p:cNvSpPr/>
              <p:nvPr/>
            </p:nvSpPr>
            <p:spPr>
              <a:xfrm>
                <a:off x="437211" y="508799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Freeform 21">
                <a:extLst>
                  <a:ext uri="{FF2B5EF4-FFF2-40B4-BE49-F238E27FC236}">
                    <a16:creationId xmlns:a16="http://schemas.microsoft.com/office/drawing/2014/main" id="{A0922DBF-CC2B-9A22-949B-69A04D03C701}"/>
                  </a:ext>
                </a:extLst>
              </p:cNvPr>
              <p:cNvSpPr/>
              <p:nvPr/>
            </p:nvSpPr>
            <p:spPr>
              <a:xfrm>
                <a:off x="7927" y="508799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98" name="Grupo 219">
            <a:extLst>
              <a:ext uri="{FF2B5EF4-FFF2-40B4-BE49-F238E27FC236}">
                <a16:creationId xmlns:a16="http://schemas.microsoft.com/office/drawing/2014/main" id="{76631109-178A-C292-4953-958125665F12}"/>
              </a:ext>
            </a:extLst>
          </p:cNvPr>
          <p:cNvGrpSpPr/>
          <p:nvPr/>
        </p:nvGrpSpPr>
        <p:grpSpPr>
          <a:xfrm>
            <a:off x="287514" y="573804"/>
            <a:ext cx="8632558" cy="374647"/>
            <a:chOff x="287514" y="573804"/>
            <a:chExt cx="8632558" cy="374647"/>
          </a:xfrm>
        </p:grpSpPr>
        <p:sp>
          <p:nvSpPr>
            <p:cNvPr id="199" name="Rectángulo 220">
              <a:extLst>
                <a:ext uri="{FF2B5EF4-FFF2-40B4-BE49-F238E27FC236}">
                  <a16:creationId xmlns:a16="http://schemas.microsoft.com/office/drawing/2014/main" id="{B8D26FD3-D296-C794-5CE8-B88A49882337}"/>
                </a:ext>
              </a:extLst>
            </p:cNvPr>
            <p:cNvSpPr/>
            <p:nvPr/>
          </p:nvSpPr>
          <p:spPr>
            <a:xfrm>
              <a:off x="287514" y="873032"/>
              <a:ext cx="8297576" cy="63934"/>
            </a:xfrm>
            <a:prstGeom prst="rect">
              <a:avLst/>
            </a:pr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Freeform 9">
              <a:extLst>
                <a:ext uri="{FF2B5EF4-FFF2-40B4-BE49-F238E27FC236}">
                  <a16:creationId xmlns:a16="http://schemas.microsoft.com/office/drawing/2014/main" id="{2C6495B8-8403-BCDD-2A4E-BC47B324F05B}"/>
                </a:ext>
              </a:extLst>
            </p:cNvPr>
            <p:cNvSpPr/>
            <p:nvPr/>
          </p:nvSpPr>
          <p:spPr>
            <a:xfrm>
              <a:off x="8289831" y="573804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5;p58">
            <a:extLst>
              <a:ext uri="{FF2B5EF4-FFF2-40B4-BE49-F238E27FC236}">
                <a16:creationId xmlns:a16="http://schemas.microsoft.com/office/drawing/2014/main" id="{B90C81B0-60E2-4B7C-2A74-0C04E16236B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تاریخ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006;p58">
            <a:extLst>
              <a:ext uri="{FF2B5EF4-FFF2-40B4-BE49-F238E27FC236}">
                <a16:creationId xmlns:a16="http://schemas.microsoft.com/office/drawing/2014/main" id="{A2E35CFA-1F66-7E76-0837-6D391DA19F2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55997" y="3152476"/>
            <a:ext cx="4045195" cy="1235098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2100" dirty="0">
                <a:cs typeface="B Nazanin" panose="00000700000000000000" pitchFamily="2" charset="-78"/>
              </a:rPr>
              <a:t>این هم زیرنویسش</a:t>
            </a:r>
            <a:endParaRPr lang="en-US" sz="2100" dirty="0">
              <a:cs typeface="B Nazanin" panose="00000700000000000000" pitchFamily="2" charset="-78"/>
            </a:endParaRPr>
          </a:p>
        </p:txBody>
      </p:sp>
      <p:sp>
        <p:nvSpPr>
          <p:cNvPr id="4" name="Google Shape;1007;p58">
            <a:extLst>
              <a:ext uri="{FF2B5EF4-FFF2-40B4-BE49-F238E27FC236}">
                <a16:creationId xmlns:a16="http://schemas.microsoft.com/office/drawing/2014/main" id="{B473062A-DE46-FF4B-9F2E-D8FA2FB452D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555997" y="1341772"/>
            <a:ext cx="1845835" cy="841796"/>
          </a:xfrm>
        </p:spPr>
        <p:txBody>
          <a:bodyPr anchor="b"/>
          <a:lstStyle/>
          <a:p>
            <a:pPr lvl="0" algn="r" rtl="1"/>
            <a:r>
              <a:rPr lang="en-US" sz="7200" dirty="0"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5" name="Grupo 1">
            <a:extLst>
              <a:ext uri="{FF2B5EF4-FFF2-40B4-BE49-F238E27FC236}">
                <a16:creationId xmlns:a16="http://schemas.microsoft.com/office/drawing/2014/main" id="{00DC0AE9-991D-09EA-84F0-73D1A41BFA9D}"/>
              </a:ext>
            </a:extLst>
          </p:cNvPr>
          <p:cNvGrpSpPr/>
          <p:nvPr/>
        </p:nvGrpSpPr>
        <p:grpSpPr>
          <a:xfrm>
            <a:off x="5578470" y="744541"/>
            <a:ext cx="2151061" cy="3827458"/>
            <a:chOff x="5578470" y="744541"/>
            <a:chExt cx="2151061" cy="382745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56C2D09-5B63-34B7-B001-DD095337C08C}"/>
                </a:ext>
              </a:extLst>
            </p:cNvPr>
            <p:cNvSpPr/>
            <p:nvPr/>
          </p:nvSpPr>
          <p:spPr>
            <a:xfrm>
              <a:off x="5578470" y="744541"/>
              <a:ext cx="2151061" cy="2397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21"/>
                <a:gd name="f8" fmla="val 159"/>
                <a:gd name="f9" fmla="val 164"/>
                <a:gd name="f10" fmla="val 147"/>
                <a:gd name="f11" fmla="val 181"/>
                <a:gd name="f12" fmla="val 138"/>
                <a:gd name="f13" fmla="val 201"/>
                <a:gd name="f14" fmla="val 129"/>
                <a:gd name="f15" fmla="val 220"/>
                <a:gd name="f16" fmla="val 133"/>
                <a:gd name="f17" fmla="val 216"/>
                <a:gd name="f18" fmla="val 136"/>
                <a:gd name="f19" fmla="val 211"/>
                <a:gd name="f20" fmla="val 206"/>
                <a:gd name="f21" fmla="val 146"/>
                <a:gd name="f22" fmla="val 192"/>
                <a:gd name="f23" fmla="val 153"/>
                <a:gd name="f24" fmla="val 179"/>
                <a:gd name="f25" fmla="val 160"/>
                <a:gd name="f26" fmla="val 165"/>
                <a:gd name="f27" fmla="val 161"/>
                <a:gd name="f28" fmla="val 163"/>
                <a:gd name="f29" fmla="val 162"/>
                <a:gd name="f30" fmla="val 173"/>
                <a:gd name="f31" fmla="val 143"/>
                <a:gd name="f32" fmla="val 182"/>
                <a:gd name="f33" fmla="val 126"/>
                <a:gd name="f34" fmla="val 109"/>
                <a:gd name="f35" fmla="val 102"/>
                <a:gd name="f36" fmla="val 95"/>
                <a:gd name="f37" fmla="val 196"/>
                <a:gd name="f38" fmla="val 87"/>
                <a:gd name="f39" fmla="val 190"/>
                <a:gd name="f40" fmla="val 39"/>
                <a:gd name="f41" fmla="val 150"/>
                <a:gd name="f42" fmla="val 3"/>
                <a:gd name="f43" fmla="val 103"/>
                <a:gd name="f44" fmla="val 1"/>
                <a:gd name="f45" fmla="val 54"/>
                <a:gd name="f46" fmla="val 12"/>
                <a:gd name="f47" fmla="val 34"/>
                <a:gd name="f48" fmla="val 2"/>
                <a:gd name="f49" fmla="val 80"/>
                <a:gd name="f50" fmla="val 92"/>
                <a:gd name="f51" fmla="val 7"/>
                <a:gd name="f52" fmla="val 113"/>
                <a:gd name="f53" fmla="val 27"/>
                <a:gd name="f54" fmla="val 45"/>
                <a:gd name="f55" fmla="val 64"/>
                <a:gd name="f56" fmla="val 215"/>
                <a:gd name="f57" fmla="val 65"/>
                <a:gd name="f58" fmla="val 217"/>
                <a:gd name="f59" fmla="val 67"/>
                <a:gd name="f60" fmla="val 219"/>
                <a:gd name="f61" fmla="val 68"/>
                <a:gd name="f62" fmla="val 69"/>
                <a:gd name="f63" fmla="val 70"/>
                <a:gd name="f64" fmla="val 218"/>
                <a:gd name="f65" fmla="val 48"/>
                <a:gd name="f66" fmla="val 178"/>
                <a:gd name="f67" fmla="val 28"/>
                <a:gd name="f68" fmla="val 142"/>
                <a:gd name="f69" fmla="val 105"/>
                <a:gd name="f70" fmla="val 98"/>
                <a:gd name="f71" fmla="val 4"/>
                <a:gd name="f72" fmla="val 9"/>
                <a:gd name="f73" fmla="val 86"/>
                <a:gd name="f74" fmla="val 14"/>
                <a:gd name="f75" fmla="val 79"/>
                <a:gd name="f76" fmla="val 22"/>
                <a:gd name="f77" fmla="val 76"/>
                <a:gd name="f78" fmla="val 31"/>
                <a:gd name="f79" fmla="val 78"/>
                <a:gd name="f80" fmla="val 84"/>
                <a:gd name="f81" fmla="val 47"/>
                <a:gd name="f82" fmla="val 93"/>
                <a:gd name="f83" fmla="val 96"/>
                <a:gd name="f84" fmla="val 99"/>
                <a:gd name="f85" fmla="val 49"/>
                <a:gd name="f86" fmla="val 58"/>
                <a:gd name="f87" fmla="val 174"/>
                <a:gd name="f88" fmla="val 210"/>
                <a:gd name="f89" fmla="val 212"/>
                <a:gd name="f90" fmla="val 77"/>
                <a:gd name="f91" fmla="val 214"/>
                <a:gd name="f92" fmla="val 213"/>
                <a:gd name="f93" fmla="val 71"/>
                <a:gd name="f94" fmla="val 175"/>
                <a:gd name="f95" fmla="val 62"/>
                <a:gd name="f96" fmla="val 139"/>
                <a:gd name="f97" fmla="val 53"/>
                <a:gd name="f98" fmla="val 104"/>
                <a:gd name="f99" fmla="val 51"/>
                <a:gd name="f100" fmla="val 82"/>
                <a:gd name="f101" fmla="val 85"/>
                <a:gd name="f102" fmla="val 97"/>
                <a:gd name="f103" fmla="val 94"/>
                <a:gd name="f104" fmla="val 128"/>
                <a:gd name="f105" fmla="val 184"/>
                <a:gd name="f106" fmla="val 186"/>
                <a:gd name="f107" fmla="val 100"/>
                <a:gd name="f108" fmla="val 101"/>
                <a:gd name="f109" fmla="val 170"/>
                <a:gd name="f110" fmla="val 141"/>
                <a:gd name="f111" fmla="val 120"/>
                <a:gd name="f112" fmla="val 127"/>
                <a:gd name="f113" fmla="val 148"/>
                <a:gd name="f114" fmla="val 144"/>
                <a:gd name="f115" fmla="val 106"/>
                <a:gd name="f116" fmla="val 135"/>
                <a:gd name="f117" fmla="val 172"/>
                <a:gd name="f118" fmla="val 205"/>
                <a:gd name="f119" fmla="val 119"/>
                <a:gd name="f120" fmla="val 208"/>
                <a:gd name="f121" fmla="val 118"/>
                <a:gd name="f122" fmla="val 121"/>
                <a:gd name="f123" fmla="val 130"/>
                <a:gd name="f124" fmla="val 149"/>
                <a:gd name="f125" fmla="val 151"/>
                <a:gd name="f126" fmla="val 91"/>
                <a:gd name="f127" fmla="val 156"/>
                <a:gd name="f128" fmla="val 81"/>
                <a:gd name="f129" fmla="val 168"/>
                <a:gd name="f130" fmla="val 75"/>
                <a:gd name="f131" fmla="val 187"/>
                <a:gd name="f132" fmla="val 194"/>
                <a:gd name="f133" fmla="val 195"/>
                <a:gd name="f134" fmla="val 189"/>
                <a:gd name="f135" fmla="val 108"/>
                <a:gd name="f136" fmla="val 183"/>
                <a:gd name="f137" fmla="val 155"/>
                <a:gd name="f138" fmla="+- 0 0 -90"/>
                <a:gd name="f139" fmla="*/ f3 1 197"/>
                <a:gd name="f140" fmla="*/ f4 1 221"/>
                <a:gd name="f141" fmla="val f5"/>
                <a:gd name="f142" fmla="val f6"/>
                <a:gd name="f143" fmla="val f7"/>
                <a:gd name="f144" fmla="*/ f138 f0 1"/>
                <a:gd name="f145" fmla="+- f143 0 f141"/>
                <a:gd name="f146" fmla="+- f142 0 f141"/>
                <a:gd name="f147" fmla="*/ f144 1 f2"/>
                <a:gd name="f148" fmla="*/ f146 1 197"/>
                <a:gd name="f149" fmla="*/ f145 1 221"/>
                <a:gd name="f150" fmla="*/ 159 f146 1"/>
                <a:gd name="f151" fmla="*/ 164 f145 1"/>
                <a:gd name="f152" fmla="*/ 129 f146 1"/>
                <a:gd name="f153" fmla="*/ 220 f145 1"/>
                <a:gd name="f154" fmla="*/ 138 f146 1"/>
                <a:gd name="f155" fmla="*/ 206 f145 1"/>
                <a:gd name="f156" fmla="*/ 160 f146 1"/>
                <a:gd name="f157" fmla="*/ 165 f145 1"/>
                <a:gd name="f158" fmla="*/ 164 f146 1"/>
                <a:gd name="f159" fmla="*/ 160 f145 1"/>
                <a:gd name="f160" fmla="*/ 192 f146 1"/>
                <a:gd name="f161" fmla="*/ 109 f145 1"/>
                <a:gd name="f162" fmla="*/ 196 f146 1"/>
                <a:gd name="f163" fmla="*/ 87 f145 1"/>
                <a:gd name="f164" fmla="*/ 103 f146 1"/>
                <a:gd name="f165" fmla="*/ 1 f145 1"/>
                <a:gd name="f166" fmla="*/ 2 f146 1"/>
                <a:gd name="f167" fmla="*/ 80 f145 1"/>
                <a:gd name="f168" fmla="*/ 7 f146 1"/>
                <a:gd name="f169" fmla="*/ 113 f145 1"/>
                <a:gd name="f170" fmla="*/ 64 f146 1"/>
                <a:gd name="f171" fmla="*/ 215 f145 1"/>
                <a:gd name="f172" fmla="*/ 68 f146 1"/>
                <a:gd name="f173" fmla="*/ 221 f145 1"/>
                <a:gd name="f174" fmla="*/ 70 f146 1"/>
                <a:gd name="f175" fmla="*/ 105 f145 1"/>
                <a:gd name="f176" fmla="*/ 9 f146 1"/>
                <a:gd name="f177" fmla="*/ 86 f145 1"/>
                <a:gd name="f178" fmla="*/ 31 f146 1"/>
                <a:gd name="f179" fmla="*/ 78 f145 1"/>
                <a:gd name="f180" fmla="*/ 47 f146 1"/>
                <a:gd name="f181" fmla="*/ 93 f145 1"/>
                <a:gd name="f182" fmla="*/ 49 f146 1"/>
                <a:gd name="f183" fmla="*/ 102 f145 1"/>
                <a:gd name="f184" fmla="*/ 76 f146 1"/>
                <a:gd name="f185" fmla="*/ 210 f145 1"/>
                <a:gd name="f186" fmla="*/ 78 f146 1"/>
                <a:gd name="f187" fmla="*/ 216 f145 1"/>
                <a:gd name="f188" fmla="*/ 79 f146 1"/>
                <a:gd name="f189" fmla="*/ 53 f146 1"/>
                <a:gd name="f190" fmla="*/ 104 f145 1"/>
                <a:gd name="f191" fmla="*/ 62 f146 1"/>
                <a:gd name="f192" fmla="*/ 82 f145 1"/>
                <a:gd name="f193" fmla="*/ 85 f146 1"/>
                <a:gd name="f194" fmla="*/ 97 f146 1"/>
                <a:gd name="f195" fmla="*/ 103 f145 1"/>
                <a:gd name="f196" fmla="*/ 178 f145 1"/>
                <a:gd name="f197" fmla="*/ 98 f146 1"/>
                <a:gd name="f198" fmla="*/ 186 f145 1"/>
                <a:gd name="f199" fmla="*/ 101 f146 1"/>
                <a:gd name="f200" fmla="*/ 161 f145 1"/>
                <a:gd name="f201" fmla="*/ 100 f145 1"/>
                <a:gd name="f202" fmla="*/ 127 f146 1"/>
                <a:gd name="f203" fmla="*/ 144 f146 1"/>
                <a:gd name="f204" fmla="*/ 106 f145 1"/>
                <a:gd name="f205" fmla="*/ 120 f146 1"/>
                <a:gd name="f206" fmla="*/ 205 f145 1"/>
                <a:gd name="f207" fmla="*/ 118 f146 1"/>
                <a:gd name="f208" fmla="*/ 121 f146 1"/>
                <a:gd name="f209" fmla="*/ 214 f145 1"/>
                <a:gd name="f210" fmla="*/ 149 f146 1"/>
                <a:gd name="f211" fmla="*/ 97 f145 1"/>
                <a:gd name="f212" fmla="*/ 161 f146 1"/>
                <a:gd name="f213" fmla="*/ 81 f145 1"/>
                <a:gd name="f214" fmla="*/ 187 f146 1"/>
                <a:gd name="f215" fmla="*/ 84 f145 1"/>
                <a:gd name="f216" fmla="*/ 189 f146 1"/>
                <a:gd name="f217" fmla="*/ 108 f145 1"/>
                <a:gd name="f218" fmla="*/ 172 f146 1"/>
                <a:gd name="f219" fmla="*/ 138 f145 1"/>
                <a:gd name="f220" fmla="+- f147 0 f1"/>
                <a:gd name="f221" fmla="*/ f150 1 197"/>
                <a:gd name="f222" fmla="*/ f151 1 221"/>
                <a:gd name="f223" fmla="*/ f152 1 197"/>
                <a:gd name="f224" fmla="*/ f153 1 221"/>
                <a:gd name="f225" fmla="*/ f154 1 197"/>
                <a:gd name="f226" fmla="*/ f155 1 221"/>
                <a:gd name="f227" fmla="*/ f156 1 197"/>
                <a:gd name="f228" fmla="*/ f157 1 221"/>
                <a:gd name="f229" fmla="*/ f158 1 197"/>
                <a:gd name="f230" fmla="*/ f159 1 221"/>
                <a:gd name="f231" fmla="*/ f160 1 197"/>
                <a:gd name="f232" fmla="*/ f161 1 221"/>
                <a:gd name="f233" fmla="*/ f162 1 197"/>
                <a:gd name="f234" fmla="*/ f163 1 221"/>
                <a:gd name="f235" fmla="*/ f164 1 197"/>
                <a:gd name="f236" fmla="*/ f165 1 221"/>
                <a:gd name="f237" fmla="*/ f166 1 197"/>
                <a:gd name="f238" fmla="*/ f167 1 221"/>
                <a:gd name="f239" fmla="*/ f168 1 197"/>
                <a:gd name="f240" fmla="*/ f169 1 221"/>
                <a:gd name="f241" fmla="*/ f170 1 197"/>
                <a:gd name="f242" fmla="*/ f171 1 221"/>
                <a:gd name="f243" fmla="*/ f172 1 197"/>
                <a:gd name="f244" fmla="*/ f173 1 221"/>
                <a:gd name="f245" fmla="*/ f174 1 197"/>
                <a:gd name="f246" fmla="*/ f175 1 221"/>
                <a:gd name="f247" fmla="*/ f176 1 197"/>
                <a:gd name="f248" fmla="*/ f177 1 221"/>
                <a:gd name="f249" fmla="*/ f178 1 197"/>
                <a:gd name="f250" fmla="*/ f179 1 221"/>
                <a:gd name="f251" fmla="*/ f180 1 197"/>
                <a:gd name="f252" fmla="*/ f181 1 221"/>
                <a:gd name="f253" fmla="*/ f182 1 197"/>
                <a:gd name="f254" fmla="*/ f183 1 221"/>
                <a:gd name="f255" fmla="*/ f184 1 197"/>
                <a:gd name="f256" fmla="*/ f185 1 221"/>
                <a:gd name="f257" fmla="*/ f186 1 197"/>
                <a:gd name="f258" fmla="*/ f187 1 221"/>
                <a:gd name="f259" fmla="*/ f188 1 197"/>
                <a:gd name="f260" fmla="*/ f189 1 197"/>
                <a:gd name="f261" fmla="*/ f190 1 221"/>
                <a:gd name="f262" fmla="*/ f191 1 197"/>
                <a:gd name="f263" fmla="*/ f192 1 221"/>
                <a:gd name="f264" fmla="*/ f193 1 197"/>
                <a:gd name="f265" fmla="*/ f194 1 197"/>
                <a:gd name="f266" fmla="*/ f195 1 221"/>
                <a:gd name="f267" fmla="*/ f196 1 221"/>
                <a:gd name="f268" fmla="*/ f197 1 197"/>
                <a:gd name="f269" fmla="*/ f198 1 221"/>
                <a:gd name="f270" fmla="*/ f199 1 197"/>
                <a:gd name="f271" fmla="*/ f200 1 221"/>
                <a:gd name="f272" fmla="*/ f201 1 221"/>
                <a:gd name="f273" fmla="*/ f202 1 197"/>
                <a:gd name="f274" fmla="*/ f203 1 197"/>
                <a:gd name="f275" fmla="*/ f204 1 221"/>
                <a:gd name="f276" fmla="*/ f205 1 197"/>
                <a:gd name="f277" fmla="*/ f206 1 221"/>
                <a:gd name="f278" fmla="*/ f207 1 197"/>
                <a:gd name="f279" fmla="*/ f208 1 197"/>
                <a:gd name="f280" fmla="*/ f209 1 221"/>
                <a:gd name="f281" fmla="*/ f210 1 197"/>
                <a:gd name="f282" fmla="*/ f211 1 221"/>
                <a:gd name="f283" fmla="*/ f212 1 197"/>
                <a:gd name="f284" fmla="*/ f213 1 221"/>
                <a:gd name="f285" fmla="*/ f214 1 197"/>
                <a:gd name="f286" fmla="*/ f215 1 221"/>
                <a:gd name="f287" fmla="*/ f216 1 197"/>
                <a:gd name="f288" fmla="*/ f217 1 221"/>
                <a:gd name="f289" fmla="*/ f218 1 197"/>
                <a:gd name="f290" fmla="*/ f219 1 221"/>
                <a:gd name="f291" fmla="*/ 0 1 f148"/>
                <a:gd name="f292" fmla="*/ f142 1 f148"/>
                <a:gd name="f293" fmla="*/ 0 1 f149"/>
                <a:gd name="f294" fmla="*/ f143 1 f149"/>
                <a:gd name="f295" fmla="*/ f221 1 f148"/>
                <a:gd name="f296" fmla="*/ f222 1 f149"/>
                <a:gd name="f297" fmla="*/ f223 1 f148"/>
                <a:gd name="f298" fmla="*/ f224 1 f149"/>
                <a:gd name="f299" fmla="*/ f225 1 f148"/>
                <a:gd name="f300" fmla="*/ f226 1 f149"/>
                <a:gd name="f301" fmla="*/ f227 1 f148"/>
                <a:gd name="f302" fmla="*/ f228 1 f149"/>
                <a:gd name="f303" fmla="*/ f229 1 f148"/>
                <a:gd name="f304" fmla="*/ f230 1 f149"/>
                <a:gd name="f305" fmla="*/ f231 1 f148"/>
                <a:gd name="f306" fmla="*/ f232 1 f149"/>
                <a:gd name="f307" fmla="*/ f233 1 f148"/>
                <a:gd name="f308" fmla="*/ f234 1 f149"/>
                <a:gd name="f309" fmla="*/ f235 1 f148"/>
                <a:gd name="f310" fmla="*/ f236 1 f149"/>
                <a:gd name="f311" fmla="*/ f237 1 f148"/>
                <a:gd name="f312" fmla="*/ f238 1 f149"/>
                <a:gd name="f313" fmla="*/ f239 1 f148"/>
                <a:gd name="f314" fmla="*/ f240 1 f149"/>
                <a:gd name="f315" fmla="*/ f241 1 f148"/>
                <a:gd name="f316" fmla="*/ f242 1 f149"/>
                <a:gd name="f317" fmla="*/ f243 1 f148"/>
                <a:gd name="f318" fmla="*/ f244 1 f149"/>
                <a:gd name="f319" fmla="*/ f245 1 f148"/>
                <a:gd name="f320" fmla="*/ f246 1 f149"/>
                <a:gd name="f321" fmla="*/ f247 1 f148"/>
                <a:gd name="f322" fmla="*/ f248 1 f149"/>
                <a:gd name="f323" fmla="*/ f249 1 f148"/>
                <a:gd name="f324" fmla="*/ f250 1 f149"/>
                <a:gd name="f325" fmla="*/ f251 1 f148"/>
                <a:gd name="f326" fmla="*/ f252 1 f149"/>
                <a:gd name="f327" fmla="*/ f253 1 f148"/>
                <a:gd name="f328" fmla="*/ f254 1 f149"/>
                <a:gd name="f329" fmla="*/ f255 1 f148"/>
                <a:gd name="f330" fmla="*/ f256 1 f149"/>
                <a:gd name="f331" fmla="*/ f257 1 f148"/>
                <a:gd name="f332" fmla="*/ f258 1 f149"/>
                <a:gd name="f333" fmla="*/ f259 1 f148"/>
                <a:gd name="f334" fmla="*/ f260 1 f148"/>
                <a:gd name="f335" fmla="*/ f261 1 f149"/>
                <a:gd name="f336" fmla="*/ f262 1 f148"/>
                <a:gd name="f337" fmla="*/ f263 1 f149"/>
                <a:gd name="f338" fmla="*/ f264 1 f148"/>
                <a:gd name="f339" fmla="*/ f265 1 f148"/>
                <a:gd name="f340" fmla="*/ f266 1 f149"/>
                <a:gd name="f341" fmla="*/ f267 1 f149"/>
                <a:gd name="f342" fmla="*/ f268 1 f148"/>
                <a:gd name="f343" fmla="*/ f269 1 f149"/>
                <a:gd name="f344" fmla="*/ f270 1 f148"/>
                <a:gd name="f345" fmla="*/ f271 1 f149"/>
                <a:gd name="f346" fmla="*/ f272 1 f149"/>
                <a:gd name="f347" fmla="*/ f273 1 f148"/>
                <a:gd name="f348" fmla="*/ f274 1 f148"/>
                <a:gd name="f349" fmla="*/ f275 1 f149"/>
                <a:gd name="f350" fmla="*/ f276 1 f148"/>
                <a:gd name="f351" fmla="*/ f277 1 f149"/>
                <a:gd name="f352" fmla="*/ f278 1 f148"/>
                <a:gd name="f353" fmla="*/ f279 1 f148"/>
                <a:gd name="f354" fmla="*/ f280 1 f149"/>
                <a:gd name="f355" fmla="*/ f281 1 f148"/>
                <a:gd name="f356" fmla="*/ f282 1 f149"/>
                <a:gd name="f357" fmla="*/ f283 1 f148"/>
                <a:gd name="f358" fmla="*/ f284 1 f149"/>
                <a:gd name="f359" fmla="*/ f285 1 f148"/>
                <a:gd name="f360" fmla="*/ f286 1 f149"/>
                <a:gd name="f361" fmla="*/ f287 1 f148"/>
                <a:gd name="f362" fmla="*/ f288 1 f149"/>
                <a:gd name="f363" fmla="*/ f289 1 f148"/>
                <a:gd name="f364" fmla="*/ f290 1 f149"/>
                <a:gd name="f365" fmla="*/ f291 f139 1"/>
                <a:gd name="f366" fmla="*/ f292 f139 1"/>
                <a:gd name="f367" fmla="*/ f294 f140 1"/>
                <a:gd name="f368" fmla="*/ f293 f140 1"/>
                <a:gd name="f369" fmla="*/ f295 f139 1"/>
                <a:gd name="f370" fmla="*/ f296 f140 1"/>
                <a:gd name="f371" fmla="*/ f297 f139 1"/>
                <a:gd name="f372" fmla="*/ f298 f140 1"/>
                <a:gd name="f373" fmla="*/ f299 f139 1"/>
                <a:gd name="f374" fmla="*/ f300 f140 1"/>
                <a:gd name="f375" fmla="*/ f301 f139 1"/>
                <a:gd name="f376" fmla="*/ f302 f140 1"/>
                <a:gd name="f377" fmla="*/ f303 f139 1"/>
                <a:gd name="f378" fmla="*/ f304 f140 1"/>
                <a:gd name="f379" fmla="*/ f305 f139 1"/>
                <a:gd name="f380" fmla="*/ f306 f140 1"/>
                <a:gd name="f381" fmla="*/ f307 f139 1"/>
                <a:gd name="f382" fmla="*/ f308 f140 1"/>
                <a:gd name="f383" fmla="*/ f309 f139 1"/>
                <a:gd name="f384" fmla="*/ f310 f140 1"/>
                <a:gd name="f385" fmla="*/ f311 f139 1"/>
                <a:gd name="f386" fmla="*/ f312 f140 1"/>
                <a:gd name="f387" fmla="*/ f313 f139 1"/>
                <a:gd name="f388" fmla="*/ f314 f140 1"/>
                <a:gd name="f389" fmla="*/ f315 f139 1"/>
                <a:gd name="f390" fmla="*/ f316 f140 1"/>
                <a:gd name="f391" fmla="*/ f317 f139 1"/>
                <a:gd name="f392" fmla="*/ f318 f140 1"/>
                <a:gd name="f393" fmla="*/ f319 f139 1"/>
                <a:gd name="f394" fmla="*/ f320 f140 1"/>
                <a:gd name="f395" fmla="*/ f321 f139 1"/>
                <a:gd name="f396" fmla="*/ f322 f140 1"/>
                <a:gd name="f397" fmla="*/ f323 f139 1"/>
                <a:gd name="f398" fmla="*/ f324 f140 1"/>
                <a:gd name="f399" fmla="*/ f325 f139 1"/>
                <a:gd name="f400" fmla="*/ f326 f140 1"/>
                <a:gd name="f401" fmla="*/ f327 f139 1"/>
                <a:gd name="f402" fmla="*/ f328 f140 1"/>
                <a:gd name="f403" fmla="*/ f329 f139 1"/>
                <a:gd name="f404" fmla="*/ f330 f140 1"/>
                <a:gd name="f405" fmla="*/ f331 f139 1"/>
                <a:gd name="f406" fmla="*/ f332 f140 1"/>
                <a:gd name="f407" fmla="*/ f333 f139 1"/>
                <a:gd name="f408" fmla="*/ f334 f139 1"/>
                <a:gd name="f409" fmla="*/ f335 f140 1"/>
                <a:gd name="f410" fmla="*/ f336 f139 1"/>
                <a:gd name="f411" fmla="*/ f337 f140 1"/>
                <a:gd name="f412" fmla="*/ f338 f139 1"/>
                <a:gd name="f413" fmla="*/ f339 f139 1"/>
                <a:gd name="f414" fmla="*/ f340 f140 1"/>
                <a:gd name="f415" fmla="*/ f341 f140 1"/>
                <a:gd name="f416" fmla="*/ f342 f139 1"/>
                <a:gd name="f417" fmla="*/ f343 f140 1"/>
                <a:gd name="f418" fmla="*/ f344 f139 1"/>
                <a:gd name="f419" fmla="*/ f345 f140 1"/>
                <a:gd name="f420" fmla="*/ f346 f140 1"/>
                <a:gd name="f421" fmla="*/ f347 f139 1"/>
                <a:gd name="f422" fmla="*/ f348 f139 1"/>
                <a:gd name="f423" fmla="*/ f349 f140 1"/>
                <a:gd name="f424" fmla="*/ f350 f139 1"/>
                <a:gd name="f425" fmla="*/ f351 f140 1"/>
                <a:gd name="f426" fmla="*/ f352 f139 1"/>
                <a:gd name="f427" fmla="*/ f353 f139 1"/>
                <a:gd name="f428" fmla="*/ f354 f140 1"/>
                <a:gd name="f429" fmla="*/ f355 f139 1"/>
                <a:gd name="f430" fmla="*/ f356 f140 1"/>
                <a:gd name="f431" fmla="*/ f357 f139 1"/>
                <a:gd name="f432" fmla="*/ f358 f140 1"/>
                <a:gd name="f433" fmla="*/ f359 f139 1"/>
                <a:gd name="f434" fmla="*/ f360 f140 1"/>
                <a:gd name="f435" fmla="*/ f361 f139 1"/>
                <a:gd name="f436" fmla="*/ f362 f140 1"/>
                <a:gd name="f437" fmla="*/ f363 f139 1"/>
                <a:gd name="f438" fmla="*/ f364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69" y="f370"/>
                </a:cxn>
                <a:cxn ang="f220">
                  <a:pos x="f371" y="f37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80"/>
                </a:cxn>
                <a:cxn ang="f220">
                  <a:pos x="f381" y="f382"/>
                </a:cxn>
                <a:cxn ang="f220">
                  <a:pos x="f383" y="f384"/>
                </a:cxn>
                <a:cxn ang="f220">
                  <a:pos x="f385" y="f386"/>
                </a:cxn>
                <a:cxn ang="f220">
                  <a:pos x="f387" y="f388"/>
                </a:cxn>
                <a:cxn ang="f220">
                  <a:pos x="f389" y="f390"/>
                </a:cxn>
                <a:cxn ang="f220">
                  <a:pos x="f391" y="f392"/>
                </a:cxn>
                <a:cxn ang="f220">
                  <a:pos x="f393" y="f372"/>
                </a:cxn>
                <a:cxn ang="f220">
                  <a:pos x="f391" y="f390"/>
                </a:cxn>
                <a:cxn ang="f220">
                  <a:pos x="f387" y="f394"/>
                </a:cxn>
                <a:cxn ang="f220">
                  <a:pos x="f395" y="f396"/>
                </a:cxn>
                <a:cxn ang="f220">
                  <a:pos x="f397" y="f398"/>
                </a:cxn>
                <a:cxn ang="f220">
                  <a:pos x="f399" y="f400"/>
                </a:cxn>
                <a:cxn ang="f220">
                  <a:pos x="f401" y="f402"/>
                </a:cxn>
                <a:cxn ang="f220">
                  <a:pos x="f403" y="f404"/>
                </a:cxn>
                <a:cxn ang="f220">
                  <a:pos x="f405" y="f406"/>
                </a:cxn>
                <a:cxn ang="f220">
                  <a:pos x="f407" y="f404"/>
                </a:cxn>
                <a:cxn ang="f220">
                  <a:pos x="f408" y="f409"/>
                </a:cxn>
                <a:cxn ang="f220">
                  <a:pos x="f410" y="f411"/>
                </a:cxn>
                <a:cxn ang="f220">
                  <a:pos x="f412" y="f386"/>
                </a:cxn>
                <a:cxn ang="f220">
                  <a:pos x="f413" y="f414"/>
                </a:cxn>
                <a:cxn ang="f220">
                  <a:pos x="f413" y="f415"/>
                </a:cxn>
                <a:cxn ang="f220">
                  <a:pos x="f416" y="f417"/>
                </a:cxn>
                <a:cxn ang="f220">
                  <a:pos x="f418" y="f417"/>
                </a:cxn>
                <a:cxn ang="f220">
                  <a:pos x="f418" y="f419"/>
                </a:cxn>
                <a:cxn ang="f220">
                  <a:pos x="f418" y="f420"/>
                </a:cxn>
                <a:cxn ang="f220">
                  <a:pos x="f421" y="f398"/>
                </a:cxn>
                <a:cxn ang="f220">
                  <a:pos x="f422" y="f423"/>
                </a:cxn>
                <a:cxn ang="f220">
                  <a:pos x="f424" y="f425"/>
                </a:cxn>
                <a:cxn ang="f220">
                  <a:pos x="f426" y="f390"/>
                </a:cxn>
                <a:cxn ang="f220">
                  <a:pos x="f427" y="f428"/>
                </a:cxn>
                <a:cxn ang="f220">
                  <a:pos x="f429" y="f430"/>
                </a:cxn>
                <a:cxn ang="f220">
                  <a:pos x="f431" y="f432"/>
                </a:cxn>
                <a:cxn ang="f220">
                  <a:pos x="f433" y="f434"/>
                </a:cxn>
                <a:cxn ang="f220">
                  <a:pos x="f435" y="f436"/>
                </a:cxn>
                <a:cxn ang="f220">
                  <a:pos x="f437" y="f438"/>
                </a:cxn>
                <a:cxn ang="f220">
                  <a:pos x="f369" y="f370"/>
                </a:cxn>
              </a:cxnLst>
              <a:rect l="f365" t="f368" r="f366" b="f367"/>
              <a:pathLst>
                <a:path w="197" h="22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2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8" y="f29"/>
                    <a:pt x="f9" y="f25"/>
                  </a:cubicBezTo>
                  <a:cubicBezTo>
                    <a:pt x="f30" y="f31"/>
                    <a:pt x="f32" y="f33"/>
                    <a:pt x="f22" y="f34"/>
                  </a:cubicBezTo>
                  <a:cubicBezTo>
                    <a:pt x="f6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5"/>
                    <a:pt x="f46" y="f47"/>
                    <a:pt x="f48" y="f49"/>
                  </a:cubicBezTo>
                  <a:cubicBezTo>
                    <a:pt x="f5" y="f50"/>
                    <a:pt x="f44" y="f35"/>
                    <a:pt x="f51" y="f52"/>
                  </a:cubicBezTo>
                  <a:cubicBezTo>
                    <a:pt x="f53" y="f21"/>
                    <a:pt x="f54" y="f11"/>
                    <a:pt x="f55" y="f56"/>
                  </a:cubicBezTo>
                  <a:cubicBezTo>
                    <a:pt x="f57" y="f58"/>
                    <a:pt x="f59" y="f60"/>
                    <a:pt x="f61" y="f7"/>
                  </a:cubicBezTo>
                  <a:cubicBezTo>
                    <a:pt x="f62" y="f7"/>
                    <a:pt x="f62" y="f15"/>
                    <a:pt x="f63" y="f15"/>
                  </a:cubicBezTo>
                  <a:cubicBezTo>
                    <a:pt x="f62" y="f64"/>
                    <a:pt x="f62" y="f17"/>
                    <a:pt x="f61" y="f56"/>
                  </a:cubicBezTo>
                  <a:cubicBezTo>
                    <a:pt x="f65" y="f66"/>
                    <a:pt x="f67" y="f68"/>
                    <a:pt x="f51" y="f69"/>
                  </a:cubicBezTo>
                  <a:cubicBezTo>
                    <a:pt x="f42" y="f70"/>
                    <a:pt x="f71" y="f50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40" y="f49"/>
                    <a:pt x="f54" y="f80"/>
                    <a:pt x="f81" y="f82"/>
                  </a:cubicBezTo>
                  <a:cubicBezTo>
                    <a:pt x="f65" y="f83"/>
                    <a:pt x="f65" y="f84"/>
                    <a:pt x="f85" y="f35"/>
                  </a:cubicBezTo>
                  <a:cubicBezTo>
                    <a:pt x="f86" y="f12"/>
                    <a:pt x="f59" y="f87"/>
                    <a:pt x="f77" y="f88"/>
                  </a:cubicBezTo>
                  <a:cubicBezTo>
                    <a:pt x="f77" y="f89"/>
                    <a:pt x="f90" y="f91"/>
                    <a:pt x="f79" y="f17"/>
                  </a:cubicBezTo>
                  <a:cubicBezTo>
                    <a:pt x="f49" y="f92"/>
                    <a:pt x="f49" y="f89"/>
                    <a:pt x="f75" y="f88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36"/>
                    <a:pt x="f45" y="f38"/>
                    <a:pt x="f95" y="f100"/>
                  </a:cubicBezTo>
                  <a:cubicBezTo>
                    <a:pt x="f62" y="f77"/>
                    <a:pt x="f79" y="f77"/>
                    <a:pt x="f101" y="f49"/>
                  </a:cubicBezTo>
                  <a:cubicBezTo>
                    <a:pt x="f36" y="f101"/>
                    <a:pt x="f102" y="f103"/>
                    <a:pt x="f102" y="f43"/>
                  </a:cubicBezTo>
                  <a:cubicBezTo>
                    <a:pt x="f102" y="f104"/>
                    <a:pt x="f102" y="f23"/>
                    <a:pt x="f102" y="f66"/>
                  </a:cubicBezTo>
                  <a:cubicBezTo>
                    <a:pt x="f102" y="f11"/>
                    <a:pt x="f70" y="f105"/>
                    <a:pt x="f70" y="f106"/>
                  </a:cubicBezTo>
                  <a:cubicBezTo>
                    <a:pt x="f84" y="f106"/>
                    <a:pt x="f107" y="f106"/>
                    <a:pt x="f108" y="f106"/>
                  </a:cubicBezTo>
                  <a:cubicBezTo>
                    <a:pt x="f108" y="f66"/>
                    <a:pt x="f108" y="f109"/>
                    <a:pt x="f108" y="f27"/>
                  </a:cubicBezTo>
                  <a:cubicBezTo>
                    <a:pt x="f108" y="f110"/>
                    <a:pt x="f107" y="f111"/>
                    <a:pt x="f108" y="f107"/>
                  </a:cubicBezTo>
                  <a:cubicBezTo>
                    <a:pt x="f108" y="f101"/>
                    <a:pt x="f52" y="f77"/>
                    <a:pt x="f112" y="f79"/>
                  </a:cubicBezTo>
                  <a:cubicBezTo>
                    <a:pt x="f12" y="f49"/>
                    <a:pt x="f113" y="f82"/>
                    <a:pt x="f114" y="f115"/>
                  </a:cubicBezTo>
                  <a:cubicBezTo>
                    <a:pt x="f116" y="f96"/>
                    <a:pt x="f104" y="f117"/>
                    <a:pt x="f111" y="f118"/>
                  </a:cubicBezTo>
                  <a:cubicBezTo>
                    <a:pt x="f119" y="f120"/>
                    <a:pt x="f121" y="f89"/>
                    <a:pt x="f121" y="f56"/>
                  </a:cubicBezTo>
                  <a:cubicBezTo>
                    <a:pt x="f111" y="f56"/>
                    <a:pt x="f111" y="f56"/>
                    <a:pt x="f122" y="f91"/>
                  </a:cubicBezTo>
                  <a:cubicBezTo>
                    <a:pt x="f123" y="f94"/>
                    <a:pt x="f96" y="f18"/>
                    <a:pt x="f124" y="f102"/>
                  </a:cubicBezTo>
                  <a:cubicBezTo>
                    <a:pt x="f125" y="f126"/>
                    <a:pt x="f127" y="f80"/>
                    <a:pt x="f27" y="f128"/>
                  </a:cubicBezTo>
                  <a:cubicBezTo>
                    <a:pt x="f129" y="f130"/>
                    <a:pt x="f11" y="f90"/>
                    <a:pt x="f131" y="f80"/>
                  </a:cubicBezTo>
                  <a:cubicBezTo>
                    <a:pt x="f132" y="f126"/>
                    <a:pt x="f133" y="f70"/>
                    <a:pt x="f134" y="f135"/>
                  </a:cubicBezTo>
                  <a:cubicBezTo>
                    <a:pt x="f136" y="f121"/>
                    <a:pt x="f66" y="f104"/>
                    <a:pt x="f117" y="f12"/>
                  </a:cubicBezTo>
                  <a:cubicBezTo>
                    <a:pt x="f129" y="f21"/>
                    <a:pt x="f9" y="f137"/>
                    <a:pt x="f8" y="f9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F2CBD257-607B-6CFC-631C-7B743E043D8E}"/>
                </a:ext>
              </a:extLst>
            </p:cNvPr>
            <p:cNvSpPr/>
            <p:nvPr/>
          </p:nvSpPr>
          <p:spPr>
            <a:xfrm>
              <a:off x="6310310" y="3151186"/>
              <a:ext cx="698501" cy="1420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131"/>
                <a:gd name="f8" fmla="val 50"/>
                <a:gd name="f9" fmla="val 18"/>
                <a:gd name="f10" fmla="val 51"/>
                <a:gd name="f11" fmla="val 52"/>
                <a:gd name="f12" fmla="val 54"/>
                <a:gd name="f13" fmla="val 31"/>
                <a:gd name="f14" fmla="val 53"/>
                <a:gd name="f15" fmla="val 43"/>
                <a:gd name="f16" fmla="val 55"/>
                <a:gd name="f17" fmla="val 57"/>
                <a:gd name="f18" fmla="val 60"/>
                <a:gd name="f19" fmla="val 58"/>
                <a:gd name="f20" fmla="val 62"/>
                <a:gd name="f21" fmla="val 63"/>
                <a:gd name="f22" fmla="val 42"/>
                <a:gd name="f23" fmla="val 29"/>
                <a:gd name="f24" fmla="val 16"/>
                <a:gd name="f25" fmla="val 7"/>
                <a:gd name="f26" fmla="val 47"/>
                <a:gd name="f27" fmla="val 37"/>
                <a:gd name="f28" fmla="val 27"/>
                <a:gd name="f29" fmla="val 8"/>
                <a:gd name="f30" fmla="val 1"/>
                <a:gd name="f31" fmla="val 5"/>
                <a:gd name="f32" fmla="val 13"/>
                <a:gd name="f33" fmla="val 28"/>
                <a:gd name="f34" fmla="val 59"/>
                <a:gd name="f35" fmla="val 3"/>
                <a:gd name="f36" fmla="val 4"/>
                <a:gd name="f37" fmla="val 6"/>
                <a:gd name="f38" fmla="val 9"/>
                <a:gd name="f39" fmla="val 10"/>
                <a:gd name="f40" fmla="val 11"/>
                <a:gd name="f41" fmla="val 56"/>
                <a:gd name="f42" fmla="val 40"/>
                <a:gd name="f43" fmla="val 12"/>
                <a:gd name="f44" fmla="val 14"/>
                <a:gd name="f45" fmla="val 20"/>
                <a:gd name="f46" fmla="val 15"/>
                <a:gd name="f47" fmla="val 23"/>
                <a:gd name="f48" fmla="val 26"/>
                <a:gd name="f49" fmla="val 87"/>
                <a:gd name="f50" fmla="val 118"/>
                <a:gd name="f51" fmla="val 124"/>
                <a:gd name="f52" fmla="val 22"/>
                <a:gd name="f53" fmla="val 30"/>
                <a:gd name="f54" fmla="val 102"/>
                <a:gd name="f55" fmla="val 86"/>
                <a:gd name="f56" fmla="val 70"/>
                <a:gd name="f57" fmla="val 68"/>
                <a:gd name="f58" fmla="val 65"/>
                <a:gd name="f59" fmla="val 32"/>
                <a:gd name="f60" fmla="val 33"/>
                <a:gd name="f61" fmla="val 34"/>
                <a:gd name="f62" fmla="val 67"/>
                <a:gd name="f63" fmla="val 69"/>
                <a:gd name="f64" fmla="val 35"/>
                <a:gd name="f65" fmla="val 78"/>
                <a:gd name="f66" fmla="val 88"/>
                <a:gd name="f67" fmla="val 97"/>
                <a:gd name="f68" fmla="val 105"/>
                <a:gd name="f69" fmla="val 114"/>
                <a:gd name="f70" fmla="val 122"/>
                <a:gd name="f71" fmla="val 127"/>
                <a:gd name="f72" fmla="val 36"/>
                <a:gd name="f73" fmla="val 48"/>
                <a:gd name="f74" fmla="val 49"/>
                <a:gd name="f75" fmla="val 120"/>
                <a:gd name="f76" fmla="val 119"/>
                <a:gd name="f77" fmla="val 117"/>
                <a:gd name="f78" fmla="val 24"/>
                <a:gd name="f79" fmla="val 21"/>
                <a:gd name="f80" fmla="+- 0 0 -90"/>
                <a:gd name="f81" fmla="*/ f3 1 64"/>
                <a:gd name="f82" fmla="*/ f4 1 131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64"/>
                <a:gd name="f91" fmla="*/ f87 1 131"/>
                <a:gd name="f92" fmla="*/ 50 f88 1"/>
                <a:gd name="f93" fmla="*/ 18 f87 1"/>
                <a:gd name="f94" fmla="*/ 54 f88 1"/>
                <a:gd name="f95" fmla="*/ 55 f87 1"/>
                <a:gd name="f96" fmla="*/ 58 f88 1"/>
                <a:gd name="f97" fmla="*/ 62 f87 1"/>
                <a:gd name="f98" fmla="*/ 64 f88 1"/>
                <a:gd name="f99" fmla="*/ 16 f87 1"/>
                <a:gd name="f100" fmla="*/ 47 f88 1"/>
                <a:gd name="f101" fmla="*/ 0 f87 1"/>
                <a:gd name="f102" fmla="*/ 16 f88 1"/>
                <a:gd name="f103" fmla="*/ 0 f88 1"/>
                <a:gd name="f104" fmla="*/ 13 f87 1"/>
                <a:gd name="f105" fmla="*/ 58 f87 1"/>
                <a:gd name="f106" fmla="*/ 4 f88 1"/>
                <a:gd name="f107" fmla="*/ 10 f88 1"/>
                <a:gd name="f108" fmla="*/ 51 f87 1"/>
                <a:gd name="f109" fmla="*/ 13 f88 1"/>
                <a:gd name="f110" fmla="*/ 15 f88 1"/>
                <a:gd name="f111" fmla="*/ 26 f87 1"/>
                <a:gd name="f112" fmla="*/ 118 f87 1"/>
                <a:gd name="f113" fmla="*/ 22 f88 1"/>
                <a:gd name="f114" fmla="*/ 131 f87 1"/>
                <a:gd name="f115" fmla="*/ 30 f88 1"/>
                <a:gd name="f116" fmla="*/ 70 f87 1"/>
                <a:gd name="f117" fmla="*/ 63 f87 1"/>
                <a:gd name="f118" fmla="*/ 33 f88 1"/>
                <a:gd name="f119" fmla="*/ 34 f88 1"/>
                <a:gd name="f120" fmla="*/ 69 f87 1"/>
                <a:gd name="f121" fmla="*/ 97 f87 1"/>
                <a:gd name="f122" fmla="*/ 122 f87 1"/>
                <a:gd name="f123" fmla="*/ 42 f88 1"/>
                <a:gd name="f124" fmla="*/ 49 f88 1"/>
                <a:gd name="f125" fmla="*/ 117 f87 1"/>
                <a:gd name="f126" fmla="+- f89 0 f1"/>
                <a:gd name="f127" fmla="*/ f92 1 64"/>
                <a:gd name="f128" fmla="*/ f93 1 131"/>
                <a:gd name="f129" fmla="*/ f94 1 64"/>
                <a:gd name="f130" fmla="*/ f95 1 131"/>
                <a:gd name="f131" fmla="*/ f96 1 64"/>
                <a:gd name="f132" fmla="*/ f97 1 131"/>
                <a:gd name="f133" fmla="*/ f98 1 64"/>
                <a:gd name="f134" fmla="*/ f99 1 131"/>
                <a:gd name="f135" fmla="*/ f100 1 64"/>
                <a:gd name="f136" fmla="*/ f101 1 131"/>
                <a:gd name="f137" fmla="*/ f102 1 64"/>
                <a:gd name="f138" fmla="*/ f103 1 64"/>
                <a:gd name="f139" fmla="*/ f104 1 131"/>
                <a:gd name="f140" fmla="*/ f105 1 131"/>
                <a:gd name="f141" fmla="*/ f106 1 64"/>
                <a:gd name="f142" fmla="*/ f107 1 64"/>
                <a:gd name="f143" fmla="*/ f108 1 131"/>
                <a:gd name="f144" fmla="*/ f109 1 64"/>
                <a:gd name="f145" fmla="*/ f110 1 64"/>
                <a:gd name="f146" fmla="*/ f111 1 131"/>
                <a:gd name="f147" fmla="*/ f112 1 131"/>
                <a:gd name="f148" fmla="*/ f113 1 64"/>
                <a:gd name="f149" fmla="*/ f114 1 131"/>
                <a:gd name="f150" fmla="*/ f115 1 64"/>
                <a:gd name="f151" fmla="*/ f116 1 131"/>
                <a:gd name="f152" fmla="*/ f117 1 131"/>
                <a:gd name="f153" fmla="*/ f118 1 64"/>
                <a:gd name="f154" fmla="*/ f119 1 64"/>
                <a:gd name="f155" fmla="*/ f120 1 131"/>
                <a:gd name="f156" fmla="*/ f121 1 131"/>
                <a:gd name="f157" fmla="*/ f122 1 131"/>
                <a:gd name="f158" fmla="*/ f123 1 64"/>
                <a:gd name="f159" fmla="*/ f124 1 64"/>
                <a:gd name="f160" fmla="*/ f125 1 131"/>
                <a:gd name="f161" fmla="*/ 0 1 f90"/>
                <a:gd name="f162" fmla="*/ f84 1 f90"/>
                <a:gd name="f163" fmla="*/ 0 1 f91"/>
                <a:gd name="f164" fmla="*/ f85 1 f91"/>
                <a:gd name="f165" fmla="*/ f127 1 f90"/>
                <a:gd name="f166" fmla="*/ f128 1 f91"/>
                <a:gd name="f167" fmla="*/ f129 1 f90"/>
                <a:gd name="f168" fmla="*/ f130 1 f91"/>
                <a:gd name="f169" fmla="*/ f131 1 f90"/>
                <a:gd name="f170" fmla="*/ f132 1 f91"/>
                <a:gd name="f171" fmla="*/ f133 1 f90"/>
                <a:gd name="f172" fmla="*/ f134 1 f91"/>
                <a:gd name="f173" fmla="*/ f135 1 f90"/>
                <a:gd name="f174" fmla="*/ f136 1 f91"/>
                <a:gd name="f175" fmla="*/ f137 1 f90"/>
                <a:gd name="f176" fmla="*/ f138 1 f90"/>
                <a:gd name="f177" fmla="*/ f139 1 f91"/>
                <a:gd name="f178" fmla="*/ f140 1 f91"/>
                <a:gd name="f179" fmla="*/ f141 1 f90"/>
                <a:gd name="f180" fmla="*/ f142 1 f90"/>
                <a:gd name="f181" fmla="*/ f143 1 f91"/>
                <a:gd name="f182" fmla="*/ f144 1 f90"/>
                <a:gd name="f183" fmla="*/ f145 1 f90"/>
                <a:gd name="f184" fmla="*/ f146 1 f91"/>
                <a:gd name="f185" fmla="*/ f147 1 f91"/>
                <a:gd name="f186" fmla="*/ f148 1 f90"/>
                <a:gd name="f187" fmla="*/ f149 1 f91"/>
                <a:gd name="f188" fmla="*/ f150 1 f90"/>
                <a:gd name="f189" fmla="*/ f151 1 f91"/>
                <a:gd name="f190" fmla="*/ f152 1 f91"/>
                <a:gd name="f191" fmla="*/ f153 1 f90"/>
                <a:gd name="f192" fmla="*/ f154 1 f90"/>
                <a:gd name="f193" fmla="*/ f155 1 f91"/>
                <a:gd name="f194" fmla="*/ f156 1 f91"/>
                <a:gd name="f195" fmla="*/ f157 1 f91"/>
                <a:gd name="f196" fmla="*/ f158 1 f90"/>
                <a:gd name="f197" fmla="*/ f159 1 f90"/>
                <a:gd name="f198" fmla="*/ f160 1 f91"/>
                <a:gd name="f199" fmla="*/ f161 f81 1"/>
                <a:gd name="f200" fmla="*/ f162 f81 1"/>
                <a:gd name="f201" fmla="*/ f164 f82 1"/>
                <a:gd name="f202" fmla="*/ f163 f82 1"/>
                <a:gd name="f203" fmla="*/ f165 f81 1"/>
                <a:gd name="f204" fmla="*/ f166 f82 1"/>
                <a:gd name="f205" fmla="*/ f167 f81 1"/>
                <a:gd name="f206" fmla="*/ f168 f82 1"/>
                <a:gd name="f207" fmla="*/ f169 f81 1"/>
                <a:gd name="f208" fmla="*/ f170 f82 1"/>
                <a:gd name="f209" fmla="*/ f171 f81 1"/>
                <a:gd name="f210" fmla="*/ f172 f82 1"/>
                <a:gd name="f211" fmla="*/ f173 f81 1"/>
                <a:gd name="f212" fmla="*/ f174 f82 1"/>
                <a:gd name="f213" fmla="*/ f175 f81 1"/>
                <a:gd name="f214" fmla="*/ f176 f81 1"/>
                <a:gd name="f215" fmla="*/ f177 f82 1"/>
                <a:gd name="f216" fmla="*/ f178 f82 1"/>
                <a:gd name="f217" fmla="*/ f179 f81 1"/>
                <a:gd name="f218" fmla="*/ f180 f81 1"/>
                <a:gd name="f219" fmla="*/ f181 f82 1"/>
                <a:gd name="f220" fmla="*/ f182 f81 1"/>
                <a:gd name="f221" fmla="*/ f183 f81 1"/>
                <a:gd name="f222" fmla="*/ f184 f82 1"/>
                <a:gd name="f223" fmla="*/ f185 f82 1"/>
                <a:gd name="f224" fmla="*/ f186 f81 1"/>
                <a:gd name="f225" fmla="*/ f187 f82 1"/>
                <a:gd name="f226" fmla="*/ f188 f81 1"/>
                <a:gd name="f227" fmla="*/ f189 f82 1"/>
                <a:gd name="f228" fmla="*/ f190 f82 1"/>
                <a:gd name="f229" fmla="*/ f191 f81 1"/>
                <a:gd name="f230" fmla="*/ f192 f81 1"/>
                <a:gd name="f231" fmla="*/ f193 f82 1"/>
                <a:gd name="f232" fmla="*/ f194 f82 1"/>
                <a:gd name="f233" fmla="*/ f195 f82 1"/>
                <a:gd name="f234" fmla="*/ f196 f81 1"/>
                <a:gd name="f235" fmla="*/ f197 f81 1"/>
                <a:gd name="f236" fmla="*/ f198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03" y="f204"/>
                </a:cxn>
                <a:cxn ang="f126">
                  <a:pos x="f205" y="f204"/>
                </a:cxn>
                <a:cxn ang="f126">
                  <a:pos x="f205" y="f206"/>
                </a:cxn>
                <a:cxn ang="f126">
                  <a:pos x="f207" y="f208"/>
                </a:cxn>
                <a:cxn ang="f126">
                  <a:pos x="f209" y="f206"/>
                </a:cxn>
                <a:cxn ang="f126">
                  <a:pos x="f209" y="f210"/>
                </a:cxn>
                <a:cxn ang="f126">
                  <a:pos x="f211" y="f212"/>
                </a:cxn>
                <a:cxn ang="f126">
                  <a:pos x="f213" y="f212"/>
                </a:cxn>
                <a:cxn ang="f126">
                  <a:pos x="f214" y="f215"/>
                </a:cxn>
                <a:cxn ang="f126">
                  <a:pos x="f214" y="f216"/>
                </a:cxn>
                <a:cxn ang="f126">
                  <a:pos x="f217" y="f208"/>
                </a:cxn>
                <a:cxn ang="f126">
                  <a:pos x="f218" y="f216"/>
                </a:cxn>
                <a:cxn ang="f126">
                  <a:pos x="f218" y="f219"/>
                </a:cxn>
                <a:cxn ang="f126">
                  <a:pos x="f218" y="f204"/>
                </a:cxn>
                <a:cxn ang="f126">
                  <a:pos x="f220" y="f204"/>
                </a:cxn>
                <a:cxn ang="f126">
                  <a:pos x="f221" y="f222"/>
                </a:cxn>
                <a:cxn ang="f126">
                  <a:pos x="f221" y="f223"/>
                </a:cxn>
                <a:cxn ang="f126">
                  <a:pos x="f224" y="f225"/>
                </a:cxn>
                <a:cxn ang="f126">
                  <a:pos x="f226" y="f223"/>
                </a:cxn>
                <a:cxn ang="f126">
                  <a:pos x="f226" y="f227"/>
                </a:cxn>
                <a:cxn ang="f126">
                  <a:pos x="f226" y="f228"/>
                </a:cxn>
                <a:cxn ang="f126">
                  <a:pos x="f229" y="f208"/>
                </a:cxn>
                <a:cxn ang="f126">
                  <a:pos x="f230" y="f231"/>
                </a:cxn>
                <a:cxn ang="f126">
                  <a:pos x="f230" y="f232"/>
                </a:cxn>
                <a:cxn ang="f126">
                  <a:pos x="f230" y="f233"/>
                </a:cxn>
                <a:cxn ang="f126">
                  <a:pos x="f234" y="f225"/>
                </a:cxn>
                <a:cxn ang="f126">
                  <a:pos x="f235" y="f233"/>
                </a:cxn>
                <a:cxn ang="f126">
                  <a:pos x="f235" y="f236"/>
                </a:cxn>
                <a:cxn ang="f126">
                  <a:pos x="f235" y="f222"/>
                </a:cxn>
                <a:cxn ang="f126">
                  <a:pos x="f203" y="f204"/>
                </a:cxn>
              </a:cxnLst>
              <a:rect l="f199" t="f202" r="f200" b="f201"/>
              <a:pathLst>
                <a:path w="64" h="13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2" y="f13"/>
                    <a:pt x="f14" y="f15"/>
                    <a:pt x="f12" y="f16"/>
                  </a:cubicBezTo>
                  <a:cubicBezTo>
                    <a:pt x="f12" y="f17"/>
                    <a:pt x="f17" y="f18"/>
                    <a:pt x="f19" y="f20"/>
                  </a:cubicBezTo>
                  <a:cubicBezTo>
                    <a:pt x="f18" y="f18"/>
                    <a:pt x="f21" y="f17"/>
                    <a:pt x="f6" y="f16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17" y="f5"/>
                    <a:pt x="f26" y="f5"/>
                  </a:cubicBezTo>
                  <a:cubicBezTo>
                    <a:pt x="f27" y="f5"/>
                    <a:pt x="f28" y="f5"/>
                    <a:pt x="f24" y="f5"/>
                  </a:cubicBezTo>
                  <a:cubicBezTo>
                    <a:pt x="f29" y="f5"/>
                    <a:pt x="f30" y="f31"/>
                    <a:pt x="f5" y="f32"/>
                  </a:cubicBezTo>
                  <a:cubicBezTo>
                    <a:pt x="f5" y="f33"/>
                    <a:pt x="f5" y="f15"/>
                    <a:pt x="f5" y="f19"/>
                  </a:cubicBezTo>
                  <a:cubicBezTo>
                    <a:pt x="f5" y="f34"/>
                    <a:pt x="f35" y="f20"/>
                    <a:pt x="f36" y="f20"/>
                  </a:cubicBezTo>
                  <a:cubicBezTo>
                    <a:pt x="f37" y="f20"/>
                    <a:pt x="f38" y="f18"/>
                    <a:pt x="f39" y="f19"/>
                  </a:cubicBezTo>
                  <a:cubicBezTo>
                    <a:pt x="f40" y="f41"/>
                    <a:pt x="f39" y="f12"/>
                    <a:pt x="f39" y="f10"/>
                  </a:cubicBezTo>
                  <a:cubicBezTo>
                    <a:pt x="f39" y="f42"/>
                    <a:pt x="f39" y="f23"/>
                    <a:pt x="f39" y="f9"/>
                  </a:cubicBezTo>
                  <a:cubicBezTo>
                    <a:pt x="f40" y="f9"/>
                    <a:pt x="f43" y="f9"/>
                    <a:pt x="f32" y="f9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46" y="f41"/>
                    <a:pt x="f46" y="f49"/>
                    <a:pt x="f46" y="f50"/>
                  </a:cubicBezTo>
                  <a:cubicBezTo>
                    <a:pt x="f46" y="f51"/>
                    <a:pt x="f44" y="f7"/>
                    <a:pt x="f52" y="f7"/>
                  </a:cubicBezTo>
                  <a:cubicBezTo>
                    <a:pt x="f53" y="f7"/>
                    <a:pt x="f53" y="f51"/>
                    <a:pt x="f53" y="f50"/>
                  </a:cubicBezTo>
                  <a:cubicBezTo>
                    <a:pt x="f53" y="f54"/>
                    <a:pt x="f53" y="f55"/>
                    <a:pt x="f53" y="f56"/>
                  </a:cubicBezTo>
                  <a:cubicBezTo>
                    <a:pt x="f53" y="f57"/>
                    <a:pt x="f53" y="f58"/>
                    <a:pt x="f53" y="f21"/>
                  </a:cubicBezTo>
                  <a:cubicBezTo>
                    <a:pt x="f13" y="f21"/>
                    <a:pt x="f59" y="f20"/>
                    <a:pt x="f60" y="f20"/>
                  </a:cubicBezTo>
                  <a:cubicBezTo>
                    <a:pt x="f61" y="f58"/>
                    <a:pt x="f61" y="f62"/>
                    <a:pt x="f61" y="f63"/>
                  </a:cubicBezTo>
                  <a:cubicBezTo>
                    <a:pt x="f64" y="f65"/>
                    <a:pt x="f61" y="f66"/>
                    <a:pt x="f61" y="f67"/>
                  </a:cubicBezTo>
                  <a:cubicBezTo>
                    <a:pt x="f61" y="f68"/>
                    <a:pt x="f64" y="f69"/>
                    <a:pt x="f61" y="f70"/>
                  </a:cubicBezTo>
                  <a:cubicBezTo>
                    <a:pt x="f61" y="f71"/>
                    <a:pt x="f72" y="f7"/>
                    <a:pt x="f22" y="f7"/>
                  </a:cubicBezTo>
                  <a:cubicBezTo>
                    <a:pt x="f73" y="f7"/>
                    <a:pt x="f74" y="f71"/>
                    <a:pt x="f74" y="f70"/>
                  </a:cubicBezTo>
                  <a:cubicBezTo>
                    <a:pt x="f74" y="f75"/>
                    <a:pt x="f74" y="f76"/>
                    <a:pt x="f74" y="f77"/>
                  </a:cubicBezTo>
                  <a:cubicBezTo>
                    <a:pt x="f74" y="f49"/>
                    <a:pt x="f74" y="f17"/>
                    <a:pt x="f74" y="f48"/>
                  </a:cubicBezTo>
                  <a:cubicBezTo>
                    <a:pt x="f74" y="f78"/>
                    <a:pt x="f8" y="f79"/>
                    <a:pt x="f8" y="f9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0F55C9E-618B-6658-CD2D-B7A14D1E84FE}"/>
                </a:ext>
              </a:extLst>
            </p:cNvPr>
            <p:cNvSpPr/>
            <p:nvPr/>
          </p:nvSpPr>
          <p:spPr>
            <a:xfrm>
              <a:off x="6507163" y="2836861"/>
              <a:ext cx="295278" cy="2825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4"/>
                <a:gd name="f9" fmla="val 7"/>
                <a:gd name="f10" fmla="val 6"/>
                <a:gd name="f11" fmla="val 1"/>
                <a:gd name="f12" fmla="val 13"/>
                <a:gd name="f13" fmla="val 21"/>
                <a:gd name="f14" fmla="val 20"/>
                <a:gd name="f15" fmla="+- 0 0 -90"/>
                <a:gd name="f16" fmla="*/ f3 1 27"/>
                <a:gd name="f17" fmla="*/ f4 1 2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6"/>
                <a:gd name="f27" fmla="*/ 14 f23 1"/>
                <a:gd name="f28" fmla="*/ 0 f22 1"/>
                <a:gd name="f29" fmla="*/ 1 f23 1"/>
                <a:gd name="f30" fmla="*/ 13 f22 1"/>
                <a:gd name="f31" fmla="*/ 26 f22 1"/>
                <a:gd name="f32" fmla="*/ 27 f23 1"/>
                <a:gd name="f33" fmla="+- f24 0 f1"/>
                <a:gd name="f34" fmla="*/ f27 1 27"/>
                <a:gd name="f35" fmla="*/ f28 1 26"/>
                <a:gd name="f36" fmla="*/ f29 1 27"/>
                <a:gd name="f37" fmla="*/ f30 1 26"/>
                <a:gd name="f38" fmla="*/ f31 1 26"/>
                <a:gd name="f39" fmla="*/ f32 1 27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4" y="f58"/>
                </a:cxn>
                <a:cxn ang="f33">
                  <a:pos x="f59" y="f57"/>
                </a:cxn>
                <a:cxn ang="f33">
                  <a:pos x="f54" y="f55"/>
                </a:cxn>
              </a:cxnLst>
              <a:rect l="f50" t="f53" r="f51" b="f52"/>
              <a:pathLst>
                <a:path w="27" h="26">
                  <a:moveTo>
                    <a:pt x="f8" y="f5"/>
                  </a:moveTo>
                  <a:cubicBezTo>
                    <a:pt x="f9" y="f5"/>
                    <a:pt x="f5" y="f10"/>
                    <a:pt x="f11" y="f12"/>
                  </a:cubicBezTo>
                  <a:cubicBezTo>
                    <a:pt x="f11" y="f13"/>
                    <a:pt x="f9" y="f7"/>
                    <a:pt x="f8" y="f7"/>
                  </a:cubicBezTo>
                  <a:cubicBezTo>
                    <a:pt x="f13" y="f7"/>
                    <a:pt x="f6" y="f14"/>
                    <a:pt x="f6" y="f12"/>
                  </a:cubicBezTo>
                  <a:cubicBezTo>
                    <a:pt x="f6" y="f10"/>
                    <a:pt x="f13" y="f5"/>
                    <a:pt x="f8" y="f5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E17F248-E9F6-ED57-92E1-BB0D283D9223}"/>
                </a:ext>
              </a:extLst>
            </p:cNvPr>
            <p:cNvSpPr/>
            <p:nvPr/>
          </p:nvSpPr>
          <p:spPr>
            <a:xfrm>
              <a:off x="5578470" y="744541"/>
              <a:ext cx="2151061" cy="2397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21"/>
                <a:gd name="f8" fmla="val 159"/>
                <a:gd name="f9" fmla="val 164"/>
                <a:gd name="f10" fmla="val 155"/>
                <a:gd name="f11" fmla="val 168"/>
                <a:gd name="f12" fmla="val 146"/>
                <a:gd name="f13" fmla="val 172"/>
                <a:gd name="f14" fmla="val 138"/>
                <a:gd name="f15" fmla="val 178"/>
                <a:gd name="f16" fmla="val 128"/>
                <a:gd name="f17" fmla="val 183"/>
                <a:gd name="f18" fmla="val 118"/>
                <a:gd name="f19" fmla="val 189"/>
                <a:gd name="f20" fmla="val 108"/>
                <a:gd name="f21" fmla="val 195"/>
                <a:gd name="f22" fmla="val 98"/>
                <a:gd name="f23" fmla="val 194"/>
                <a:gd name="f24" fmla="val 91"/>
                <a:gd name="f25" fmla="val 187"/>
                <a:gd name="f26" fmla="val 84"/>
                <a:gd name="f27" fmla="val 181"/>
                <a:gd name="f28" fmla="val 77"/>
                <a:gd name="f29" fmla="val 75"/>
                <a:gd name="f30" fmla="val 161"/>
                <a:gd name="f31" fmla="val 81"/>
                <a:gd name="f32" fmla="val 156"/>
                <a:gd name="f33" fmla="val 151"/>
                <a:gd name="f34" fmla="val 149"/>
                <a:gd name="f35" fmla="val 97"/>
                <a:gd name="f36" fmla="val 139"/>
                <a:gd name="f37" fmla="val 136"/>
                <a:gd name="f38" fmla="val 130"/>
                <a:gd name="f39" fmla="val 175"/>
                <a:gd name="f40" fmla="val 121"/>
                <a:gd name="f41" fmla="val 214"/>
                <a:gd name="f42" fmla="val 120"/>
                <a:gd name="f43" fmla="val 215"/>
                <a:gd name="f44" fmla="val 212"/>
                <a:gd name="f45" fmla="val 119"/>
                <a:gd name="f46" fmla="val 208"/>
                <a:gd name="f47" fmla="val 205"/>
                <a:gd name="f48" fmla="val 135"/>
                <a:gd name="f49" fmla="val 144"/>
                <a:gd name="f50" fmla="val 106"/>
                <a:gd name="f51" fmla="val 148"/>
                <a:gd name="f52" fmla="val 93"/>
                <a:gd name="f53" fmla="val 80"/>
                <a:gd name="f54" fmla="val 127"/>
                <a:gd name="f55" fmla="val 78"/>
                <a:gd name="f56" fmla="val 113"/>
                <a:gd name="f57" fmla="val 76"/>
                <a:gd name="f58" fmla="val 101"/>
                <a:gd name="f59" fmla="val 85"/>
                <a:gd name="f60" fmla="val 100"/>
                <a:gd name="f61" fmla="val 141"/>
                <a:gd name="f62" fmla="val 170"/>
                <a:gd name="f63" fmla="val 186"/>
                <a:gd name="f64" fmla="val 99"/>
                <a:gd name="f65" fmla="val 184"/>
                <a:gd name="f66" fmla="val 153"/>
                <a:gd name="f67" fmla="val 103"/>
                <a:gd name="f68" fmla="val 94"/>
                <a:gd name="f69" fmla="val 95"/>
                <a:gd name="f70" fmla="val 69"/>
                <a:gd name="f71" fmla="val 62"/>
                <a:gd name="f72" fmla="val 82"/>
                <a:gd name="f73" fmla="val 54"/>
                <a:gd name="f74" fmla="val 87"/>
                <a:gd name="f75" fmla="val 51"/>
                <a:gd name="f76" fmla="val 53"/>
                <a:gd name="f77" fmla="val 104"/>
                <a:gd name="f78" fmla="val 71"/>
                <a:gd name="f79" fmla="val 79"/>
                <a:gd name="f80" fmla="val 210"/>
                <a:gd name="f81" fmla="val 213"/>
                <a:gd name="f82" fmla="val 216"/>
                <a:gd name="f83" fmla="val 67"/>
                <a:gd name="f84" fmla="val 174"/>
                <a:gd name="f85" fmla="val 58"/>
                <a:gd name="f86" fmla="val 49"/>
                <a:gd name="f87" fmla="val 102"/>
                <a:gd name="f88" fmla="val 48"/>
                <a:gd name="f89" fmla="val 96"/>
                <a:gd name="f90" fmla="val 47"/>
                <a:gd name="f91" fmla="val 45"/>
                <a:gd name="f92" fmla="val 39"/>
                <a:gd name="f93" fmla="val 31"/>
                <a:gd name="f94" fmla="val 22"/>
                <a:gd name="f95" fmla="val 14"/>
                <a:gd name="f96" fmla="val 9"/>
                <a:gd name="f97" fmla="val 86"/>
                <a:gd name="f98" fmla="val 4"/>
                <a:gd name="f99" fmla="val 92"/>
                <a:gd name="f100" fmla="val 3"/>
                <a:gd name="f101" fmla="val 7"/>
                <a:gd name="f102" fmla="val 105"/>
                <a:gd name="f103" fmla="val 28"/>
                <a:gd name="f104" fmla="val 142"/>
                <a:gd name="f105" fmla="val 68"/>
                <a:gd name="f106" fmla="val 218"/>
                <a:gd name="f107" fmla="val 70"/>
                <a:gd name="f108" fmla="val 220"/>
                <a:gd name="f109" fmla="val 219"/>
                <a:gd name="f110" fmla="val 65"/>
                <a:gd name="f111" fmla="val 217"/>
                <a:gd name="f112" fmla="val 64"/>
                <a:gd name="f113" fmla="val 27"/>
                <a:gd name="f114" fmla="val 1"/>
                <a:gd name="f115" fmla="val 2"/>
                <a:gd name="f116" fmla="val 12"/>
                <a:gd name="f117" fmla="val 34"/>
                <a:gd name="f118" fmla="val 150"/>
                <a:gd name="f119" fmla="val 190"/>
                <a:gd name="f120" fmla="val 196"/>
                <a:gd name="f121" fmla="val 192"/>
                <a:gd name="f122" fmla="val 109"/>
                <a:gd name="f123" fmla="val 182"/>
                <a:gd name="f124" fmla="val 126"/>
                <a:gd name="f125" fmla="val 173"/>
                <a:gd name="f126" fmla="val 143"/>
                <a:gd name="f127" fmla="val 160"/>
                <a:gd name="f128" fmla="val 163"/>
                <a:gd name="f129" fmla="val 162"/>
                <a:gd name="f130" fmla="val 165"/>
                <a:gd name="f131" fmla="+- 0 0 -90"/>
                <a:gd name="f132" fmla="*/ f3 1 197"/>
                <a:gd name="f133" fmla="*/ f4 1 221"/>
                <a:gd name="f134" fmla="val f5"/>
                <a:gd name="f135" fmla="val f6"/>
                <a:gd name="f136" fmla="val f7"/>
                <a:gd name="f137" fmla="*/ f131 f0 1"/>
                <a:gd name="f138" fmla="+- f136 0 f134"/>
                <a:gd name="f139" fmla="+- f135 0 f134"/>
                <a:gd name="f140" fmla="*/ f137 1 f2"/>
                <a:gd name="f141" fmla="*/ f139 1 197"/>
                <a:gd name="f142" fmla="*/ f138 1 221"/>
                <a:gd name="f143" fmla="*/ 159 f139 1"/>
                <a:gd name="f144" fmla="*/ 164 f138 1"/>
                <a:gd name="f145" fmla="*/ 172 f139 1"/>
                <a:gd name="f146" fmla="*/ 138 f138 1"/>
                <a:gd name="f147" fmla="*/ 189 f139 1"/>
                <a:gd name="f148" fmla="*/ 108 f138 1"/>
                <a:gd name="f149" fmla="*/ 187 f139 1"/>
                <a:gd name="f150" fmla="*/ 84 f138 1"/>
                <a:gd name="f151" fmla="*/ 161 f139 1"/>
                <a:gd name="f152" fmla="*/ 81 f138 1"/>
                <a:gd name="f153" fmla="*/ 149 f139 1"/>
                <a:gd name="f154" fmla="*/ 97 f138 1"/>
                <a:gd name="f155" fmla="*/ 121 f139 1"/>
                <a:gd name="f156" fmla="*/ 214 f138 1"/>
                <a:gd name="f157" fmla="*/ 118 f139 1"/>
                <a:gd name="f158" fmla="*/ 215 f138 1"/>
                <a:gd name="f159" fmla="*/ 120 f139 1"/>
                <a:gd name="f160" fmla="*/ 205 f138 1"/>
                <a:gd name="f161" fmla="*/ 144 f139 1"/>
                <a:gd name="f162" fmla="*/ 106 f138 1"/>
                <a:gd name="f163" fmla="*/ 127 f139 1"/>
                <a:gd name="f164" fmla="*/ 78 f138 1"/>
                <a:gd name="f165" fmla="*/ 101 f139 1"/>
                <a:gd name="f166" fmla="*/ 100 f138 1"/>
                <a:gd name="f167" fmla="*/ 161 f138 1"/>
                <a:gd name="f168" fmla="*/ 186 f138 1"/>
                <a:gd name="f169" fmla="*/ 98 f139 1"/>
                <a:gd name="f170" fmla="*/ 97 f139 1"/>
                <a:gd name="f171" fmla="*/ 178 f138 1"/>
                <a:gd name="f172" fmla="*/ 103 f138 1"/>
                <a:gd name="f173" fmla="*/ 85 f139 1"/>
                <a:gd name="f174" fmla="*/ 80 f138 1"/>
                <a:gd name="f175" fmla="*/ 62 f139 1"/>
                <a:gd name="f176" fmla="*/ 82 f138 1"/>
                <a:gd name="f177" fmla="*/ 53 f139 1"/>
                <a:gd name="f178" fmla="*/ 104 f138 1"/>
                <a:gd name="f179" fmla="*/ 79 f139 1"/>
                <a:gd name="f180" fmla="*/ 210 f138 1"/>
                <a:gd name="f181" fmla="*/ 78 f139 1"/>
                <a:gd name="f182" fmla="*/ 216 f138 1"/>
                <a:gd name="f183" fmla="*/ 76 f139 1"/>
                <a:gd name="f184" fmla="*/ 49 f139 1"/>
                <a:gd name="f185" fmla="*/ 102 f138 1"/>
                <a:gd name="f186" fmla="*/ 47 f139 1"/>
                <a:gd name="f187" fmla="*/ 93 f138 1"/>
                <a:gd name="f188" fmla="*/ 31 f139 1"/>
                <a:gd name="f189" fmla="*/ 9 f139 1"/>
                <a:gd name="f190" fmla="*/ 86 f138 1"/>
                <a:gd name="f191" fmla="*/ 7 f139 1"/>
                <a:gd name="f192" fmla="*/ 105 f138 1"/>
                <a:gd name="f193" fmla="*/ 68 f139 1"/>
                <a:gd name="f194" fmla="*/ 70 f139 1"/>
                <a:gd name="f195" fmla="*/ 220 f138 1"/>
                <a:gd name="f196" fmla="*/ 221 f138 1"/>
                <a:gd name="f197" fmla="*/ 64 f139 1"/>
                <a:gd name="f198" fmla="*/ 113 f138 1"/>
                <a:gd name="f199" fmla="*/ 2 f139 1"/>
                <a:gd name="f200" fmla="*/ 103 f139 1"/>
                <a:gd name="f201" fmla="*/ 1 f138 1"/>
                <a:gd name="f202" fmla="*/ 196 f139 1"/>
                <a:gd name="f203" fmla="*/ 87 f138 1"/>
                <a:gd name="f204" fmla="*/ 192 f139 1"/>
                <a:gd name="f205" fmla="*/ 109 f138 1"/>
                <a:gd name="f206" fmla="*/ 164 f139 1"/>
                <a:gd name="f207" fmla="*/ 160 f138 1"/>
                <a:gd name="f208" fmla="*/ 160 f139 1"/>
                <a:gd name="f209" fmla="*/ 165 f138 1"/>
                <a:gd name="f210" fmla="+- f140 0 f1"/>
                <a:gd name="f211" fmla="*/ f143 1 197"/>
                <a:gd name="f212" fmla="*/ f144 1 221"/>
                <a:gd name="f213" fmla="*/ f145 1 197"/>
                <a:gd name="f214" fmla="*/ f146 1 221"/>
                <a:gd name="f215" fmla="*/ f147 1 197"/>
                <a:gd name="f216" fmla="*/ f148 1 221"/>
                <a:gd name="f217" fmla="*/ f149 1 197"/>
                <a:gd name="f218" fmla="*/ f150 1 221"/>
                <a:gd name="f219" fmla="*/ f151 1 197"/>
                <a:gd name="f220" fmla="*/ f152 1 221"/>
                <a:gd name="f221" fmla="*/ f153 1 197"/>
                <a:gd name="f222" fmla="*/ f154 1 221"/>
                <a:gd name="f223" fmla="*/ f155 1 197"/>
                <a:gd name="f224" fmla="*/ f156 1 221"/>
                <a:gd name="f225" fmla="*/ f157 1 197"/>
                <a:gd name="f226" fmla="*/ f158 1 221"/>
                <a:gd name="f227" fmla="*/ f159 1 197"/>
                <a:gd name="f228" fmla="*/ f160 1 221"/>
                <a:gd name="f229" fmla="*/ f161 1 197"/>
                <a:gd name="f230" fmla="*/ f162 1 221"/>
                <a:gd name="f231" fmla="*/ f163 1 197"/>
                <a:gd name="f232" fmla="*/ f164 1 221"/>
                <a:gd name="f233" fmla="*/ f165 1 197"/>
                <a:gd name="f234" fmla="*/ f166 1 221"/>
                <a:gd name="f235" fmla="*/ f167 1 221"/>
                <a:gd name="f236" fmla="*/ f168 1 221"/>
                <a:gd name="f237" fmla="*/ f169 1 197"/>
                <a:gd name="f238" fmla="*/ f170 1 197"/>
                <a:gd name="f239" fmla="*/ f171 1 221"/>
                <a:gd name="f240" fmla="*/ f172 1 221"/>
                <a:gd name="f241" fmla="*/ f173 1 197"/>
                <a:gd name="f242" fmla="*/ f174 1 221"/>
                <a:gd name="f243" fmla="*/ f175 1 197"/>
                <a:gd name="f244" fmla="*/ f176 1 221"/>
                <a:gd name="f245" fmla="*/ f177 1 197"/>
                <a:gd name="f246" fmla="*/ f178 1 221"/>
                <a:gd name="f247" fmla="*/ f179 1 197"/>
                <a:gd name="f248" fmla="*/ f180 1 221"/>
                <a:gd name="f249" fmla="*/ f181 1 197"/>
                <a:gd name="f250" fmla="*/ f182 1 221"/>
                <a:gd name="f251" fmla="*/ f183 1 197"/>
                <a:gd name="f252" fmla="*/ f184 1 197"/>
                <a:gd name="f253" fmla="*/ f185 1 221"/>
                <a:gd name="f254" fmla="*/ f186 1 197"/>
                <a:gd name="f255" fmla="*/ f187 1 221"/>
                <a:gd name="f256" fmla="*/ f188 1 197"/>
                <a:gd name="f257" fmla="*/ f189 1 197"/>
                <a:gd name="f258" fmla="*/ f190 1 221"/>
                <a:gd name="f259" fmla="*/ f191 1 197"/>
                <a:gd name="f260" fmla="*/ f192 1 221"/>
                <a:gd name="f261" fmla="*/ f193 1 197"/>
                <a:gd name="f262" fmla="*/ f194 1 197"/>
                <a:gd name="f263" fmla="*/ f195 1 221"/>
                <a:gd name="f264" fmla="*/ f196 1 221"/>
                <a:gd name="f265" fmla="*/ f197 1 197"/>
                <a:gd name="f266" fmla="*/ f198 1 221"/>
                <a:gd name="f267" fmla="*/ f199 1 197"/>
                <a:gd name="f268" fmla="*/ f200 1 197"/>
                <a:gd name="f269" fmla="*/ f201 1 221"/>
                <a:gd name="f270" fmla="*/ f202 1 197"/>
                <a:gd name="f271" fmla="*/ f203 1 221"/>
                <a:gd name="f272" fmla="*/ f204 1 197"/>
                <a:gd name="f273" fmla="*/ f205 1 221"/>
                <a:gd name="f274" fmla="*/ f206 1 197"/>
                <a:gd name="f275" fmla="*/ f207 1 221"/>
                <a:gd name="f276" fmla="*/ f208 1 197"/>
                <a:gd name="f277" fmla="*/ f209 1 221"/>
                <a:gd name="f278" fmla="*/ 0 1 f141"/>
                <a:gd name="f279" fmla="*/ f135 1 f141"/>
                <a:gd name="f280" fmla="*/ 0 1 f142"/>
                <a:gd name="f281" fmla="*/ f136 1 f142"/>
                <a:gd name="f282" fmla="*/ f211 1 f141"/>
                <a:gd name="f283" fmla="*/ f212 1 f142"/>
                <a:gd name="f284" fmla="*/ f213 1 f141"/>
                <a:gd name="f285" fmla="*/ f214 1 f142"/>
                <a:gd name="f286" fmla="*/ f215 1 f141"/>
                <a:gd name="f287" fmla="*/ f216 1 f142"/>
                <a:gd name="f288" fmla="*/ f217 1 f141"/>
                <a:gd name="f289" fmla="*/ f218 1 f142"/>
                <a:gd name="f290" fmla="*/ f219 1 f141"/>
                <a:gd name="f291" fmla="*/ f220 1 f142"/>
                <a:gd name="f292" fmla="*/ f221 1 f141"/>
                <a:gd name="f293" fmla="*/ f222 1 f142"/>
                <a:gd name="f294" fmla="*/ f223 1 f141"/>
                <a:gd name="f295" fmla="*/ f224 1 f142"/>
                <a:gd name="f296" fmla="*/ f225 1 f141"/>
                <a:gd name="f297" fmla="*/ f226 1 f142"/>
                <a:gd name="f298" fmla="*/ f227 1 f141"/>
                <a:gd name="f299" fmla="*/ f228 1 f142"/>
                <a:gd name="f300" fmla="*/ f229 1 f141"/>
                <a:gd name="f301" fmla="*/ f230 1 f142"/>
                <a:gd name="f302" fmla="*/ f231 1 f141"/>
                <a:gd name="f303" fmla="*/ f232 1 f142"/>
                <a:gd name="f304" fmla="*/ f233 1 f141"/>
                <a:gd name="f305" fmla="*/ f234 1 f142"/>
                <a:gd name="f306" fmla="*/ f235 1 f142"/>
                <a:gd name="f307" fmla="*/ f236 1 f142"/>
                <a:gd name="f308" fmla="*/ f237 1 f141"/>
                <a:gd name="f309" fmla="*/ f238 1 f141"/>
                <a:gd name="f310" fmla="*/ f239 1 f142"/>
                <a:gd name="f311" fmla="*/ f240 1 f142"/>
                <a:gd name="f312" fmla="*/ f241 1 f141"/>
                <a:gd name="f313" fmla="*/ f242 1 f142"/>
                <a:gd name="f314" fmla="*/ f243 1 f141"/>
                <a:gd name="f315" fmla="*/ f244 1 f142"/>
                <a:gd name="f316" fmla="*/ f245 1 f141"/>
                <a:gd name="f317" fmla="*/ f246 1 f142"/>
                <a:gd name="f318" fmla="*/ f247 1 f141"/>
                <a:gd name="f319" fmla="*/ f248 1 f142"/>
                <a:gd name="f320" fmla="*/ f249 1 f141"/>
                <a:gd name="f321" fmla="*/ f250 1 f142"/>
                <a:gd name="f322" fmla="*/ f251 1 f141"/>
                <a:gd name="f323" fmla="*/ f252 1 f141"/>
                <a:gd name="f324" fmla="*/ f253 1 f142"/>
                <a:gd name="f325" fmla="*/ f254 1 f141"/>
                <a:gd name="f326" fmla="*/ f255 1 f142"/>
                <a:gd name="f327" fmla="*/ f256 1 f141"/>
                <a:gd name="f328" fmla="*/ f257 1 f141"/>
                <a:gd name="f329" fmla="*/ f258 1 f142"/>
                <a:gd name="f330" fmla="*/ f259 1 f141"/>
                <a:gd name="f331" fmla="*/ f260 1 f142"/>
                <a:gd name="f332" fmla="*/ f261 1 f141"/>
                <a:gd name="f333" fmla="*/ f262 1 f141"/>
                <a:gd name="f334" fmla="*/ f263 1 f142"/>
                <a:gd name="f335" fmla="*/ f264 1 f142"/>
                <a:gd name="f336" fmla="*/ f265 1 f141"/>
                <a:gd name="f337" fmla="*/ f266 1 f142"/>
                <a:gd name="f338" fmla="*/ f267 1 f141"/>
                <a:gd name="f339" fmla="*/ f268 1 f141"/>
                <a:gd name="f340" fmla="*/ f269 1 f142"/>
                <a:gd name="f341" fmla="*/ f270 1 f141"/>
                <a:gd name="f342" fmla="*/ f271 1 f142"/>
                <a:gd name="f343" fmla="*/ f272 1 f141"/>
                <a:gd name="f344" fmla="*/ f273 1 f142"/>
                <a:gd name="f345" fmla="*/ f274 1 f141"/>
                <a:gd name="f346" fmla="*/ f275 1 f142"/>
                <a:gd name="f347" fmla="*/ f276 1 f141"/>
                <a:gd name="f348" fmla="*/ f277 1 f142"/>
                <a:gd name="f349" fmla="*/ f278 f132 1"/>
                <a:gd name="f350" fmla="*/ f279 f132 1"/>
                <a:gd name="f351" fmla="*/ f281 f133 1"/>
                <a:gd name="f352" fmla="*/ f280 f133 1"/>
                <a:gd name="f353" fmla="*/ f282 f132 1"/>
                <a:gd name="f354" fmla="*/ f283 f133 1"/>
                <a:gd name="f355" fmla="*/ f284 f132 1"/>
                <a:gd name="f356" fmla="*/ f285 f133 1"/>
                <a:gd name="f357" fmla="*/ f286 f132 1"/>
                <a:gd name="f358" fmla="*/ f287 f133 1"/>
                <a:gd name="f359" fmla="*/ f288 f132 1"/>
                <a:gd name="f360" fmla="*/ f289 f133 1"/>
                <a:gd name="f361" fmla="*/ f290 f132 1"/>
                <a:gd name="f362" fmla="*/ f291 f133 1"/>
                <a:gd name="f363" fmla="*/ f292 f132 1"/>
                <a:gd name="f364" fmla="*/ f293 f133 1"/>
                <a:gd name="f365" fmla="*/ f294 f132 1"/>
                <a:gd name="f366" fmla="*/ f295 f133 1"/>
                <a:gd name="f367" fmla="*/ f296 f132 1"/>
                <a:gd name="f368" fmla="*/ f297 f133 1"/>
                <a:gd name="f369" fmla="*/ f298 f132 1"/>
                <a:gd name="f370" fmla="*/ f299 f133 1"/>
                <a:gd name="f371" fmla="*/ f300 f132 1"/>
                <a:gd name="f372" fmla="*/ f301 f133 1"/>
                <a:gd name="f373" fmla="*/ f302 f132 1"/>
                <a:gd name="f374" fmla="*/ f303 f133 1"/>
                <a:gd name="f375" fmla="*/ f304 f132 1"/>
                <a:gd name="f376" fmla="*/ f305 f133 1"/>
                <a:gd name="f377" fmla="*/ f306 f133 1"/>
                <a:gd name="f378" fmla="*/ f307 f133 1"/>
                <a:gd name="f379" fmla="*/ f308 f132 1"/>
                <a:gd name="f380" fmla="*/ f309 f132 1"/>
                <a:gd name="f381" fmla="*/ f310 f133 1"/>
                <a:gd name="f382" fmla="*/ f311 f133 1"/>
                <a:gd name="f383" fmla="*/ f312 f132 1"/>
                <a:gd name="f384" fmla="*/ f313 f133 1"/>
                <a:gd name="f385" fmla="*/ f314 f132 1"/>
                <a:gd name="f386" fmla="*/ f315 f133 1"/>
                <a:gd name="f387" fmla="*/ f316 f132 1"/>
                <a:gd name="f388" fmla="*/ f317 f133 1"/>
                <a:gd name="f389" fmla="*/ f318 f132 1"/>
                <a:gd name="f390" fmla="*/ f319 f133 1"/>
                <a:gd name="f391" fmla="*/ f320 f132 1"/>
                <a:gd name="f392" fmla="*/ f321 f133 1"/>
                <a:gd name="f393" fmla="*/ f322 f132 1"/>
                <a:gd name="f394" fmla="*/ f323 f132 1"/>
                <a:gd name="f395" fmla="*/ f324 f133 1"/>
                <a:gd name="f396" fmla="*/ f325 f132 1"/>
                <a:gd name="f397" fmla="*/ f326 f133 1"/>
                <a:gd name="f398" fmla="*/ f327 f132 1"/>
                <a:gd name="f399" fmla="*/ f328 f132 1"/>
                <a:gd name="f400" fmla="*/ f329 f133 1"/>
                <a:gd name="f401" fmla="*/ f330 f132 1"/>
                <a:gd name="f402" fmla="*/ f331 f133 1"/>
                <a:gd name="f403" fmla="*/ f332 f132 1"/>
                <a:gd name="f404" fmla="*/ f333 f132 1"/>
                <a:gd name="f405" fmla="*/ f334 f133 1"/>
                <a:gd name="f406" fmla="*/ f335 f133 1"/>
                <a:gd name="f407" fmla="*/ f336 f132 1"/>
                <a:gd name="f408" fmla="*/ f337 f133 1"/>
                <a:gd name="f409" fmla="*/ f338 f132 1"/>
                <a:gd name="f410" fmla="*/ f339 f132 1"/>
                <a:gd name="f411" fmla="*/ f340 f133 1"/>
                <a:gd name="f412" fmla="*/ f341 f132 1"/>
                <a:gd name="f413" fmla="*/ f342 f133 1"/>
                <a:gd name="f414" fmla="*/ f343 f132 1"/>
                <a:gd name="f415" fmla="*/ f344 f133 1"/>
                <a:gd name="f416" fmla="*/ f345 f132 1"/>
                <a:gd name="f417" fmla="*/ f346 f133 1"/>
                <a:gd name="f418" fmla="*/ f347 f132 1"/>
                <a:gd name="f419" fmla="*/ f348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0">
                  <a:pos x="f353" y="f354"/>
                </a:cxn>
                <a:cxn ang="f210">
                  <a:pos x="f355" y="f356"/>
                </a:cxn>
                <a:cxn ang="f210">
                  <a:pos x="f357" y="f358"/>
                </a:cxn>
                <a:cxn ang="f210">
                  <a:pos x="f359" y="f360"/>
                </a:cxn>
                <a:cxn ang="f210">
                  <a:pos x="f361" y="f362"/>
                </a:cxn>
                <a:cxn ang="f210">
                  <a:pos x="f363" y="f364"/>
                </a:cxn>
                <a:cxn ang="f210">
                  <a:pos x="f365" y="f366"/>
                </a:cxn>
                <a:cxn ang="f210">
                  <a:pos x="f367" y="f368"/>
                </a:cxn>
                <a:cxn ang="f210">
                  <a:pos x="f369" y="f370"/>
                </a:cxn>
                <a:cxn ang="f210">
                  <a:pos x="f371" y="f372"/>
                </a:cxn>
                <a:cxn ang="f210">
                  <a:pos x="f373" y="f374"/>
                </a:cxn>
                <a:cxn ang="f210">
                  <a:pos x="f375" y="f376"/>
                </a:cxn>
                <a:cxn ang="f210">
                  <a:pos x="f375" y="f377"/>
                </a:cxn>
                <a:cxn ang="f210">
                  <a:pos x="f375" y="f378"/>
                </a:cxn>
                <a:cxn ang="f210">
                  <a:pos x="f379" y="f378"/>
                </a:cxn>
                <a:cxn ang="f210">
                  <a:pos x="f380" y="f381"/>
                </a:cxn>
                <a:cxn ang="f210">
                  <a:pos x="f380" y="f382"/>
                </a:cxn>
                <a:cxn ang="f210">
                  <a:pos x="f383" y="f384"/>
                </a:cxn>
                <a:cxn ang="f210">
                  <a:pos x="f385" y="f386"/>
                </a:cxn>
                <a:cxn ang="f210">
                  <a:pos x="f387" y="f388"/>
                </a:cxn>
                <a:cxn ang="f210">
                  <a:pos x="f389" y="f390"/>
                </a:cxn>
                <a:cxn ang="f210">
                  <a:pos x="f391" y="f392"/>
                </a:cxn>
                <a:cxn ang="f210">
                  <a:pos x="f393" y="f390"/>
                </a:cxn>
                <a:cxn ang="f210">
                  <a:pos x="f394" y="f395"/>
                </a:cxn>
                <a:cxn ang="f210">
                  <a:pos x="f396" y="f397"/>
                </a:cxn>
                <a:cxn ang="f210">
                  <a:pos x="f398" y="f374"/>
                </a:cxn>
                <a:cxn ang="f210">
                  <a:pos x="f399" y="f400"/>
                </a:cxn>
                <a:cxn ang="f210">
                  <a:pos x="f401" y="f402"/>
                </a:cxn>
                <a:cxn ang="f210">
                  <a:pos x="f403" y="f368"/>
                </a:cxn>
                <a:cxn ang="f210">
                  <a:pos x="f404" y="f405"/>
                </a:cxn>
                <a:cxn ang="f210">
                  <a:pos x="f403" y="f406"/>
                </a:cxn>
                <a:cxn ang="f210">
                  <a:pos x="f407" y="f368"/>
                </a:cxn>
                <a:cxn ang="f210">
                  <a:pos x="f401" y="f408"/>
                </a:cxn>
                <a:cxn ang="f210">
                  <a:pos x="f409" y="f384"/>
                </a:cxn>
                <a:cxn ang="f210">
                  <a:pos x="f410" y="f411"/>
                </a:cxn>
                <a:cxn ang="f210">
                  <a:pos x="f412" y="f413"/>
                </a:cxn>
                <a:cxn ang="f210">
                  <a:pos x="f414" y="f415"/>
                </a:cxn>
                <a:cxn ang="f210">
                  <a:pos x="f416" y="f417"/>
                </a:cxn>
                <a:cxn ang="f210">
                  <a:pos x="f418" y="f419"/>
                </a:cxn>
                <a:cxn ang="f210">
                  <a:pos x="f353" y="f354"/>
                </a:cxn>
              </a:cxnLst>
              <a:rect l="f349" t="f352" r="f350" b="f351"/>
              <a:pathLst>
                <a:path w="197" h="221">
                  <a:moveTo>
                    <a:pt x="f8" y="f9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1" y="f29"/>
                    <a:pt x="f30" y="f31"/>
                  </a:cubicBezTo>
                  <a:cubicBezTo>
                    <a:pt x="f32" y="f26"/>
                    <a:pt x="f33" y="f24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2" y="f43"/>
                    <a:pt x="f18" y="f43"/>
                  </a:cubicBezTo>
                  <a:cubicBezTo>
                    <a:pt x="f18" y="f44"/>
                    <a:pt x="f45" y="f46"/>
                    <a:pt x="f42" y="f47"/>
                  </a:cubicBezTo>
                  <a:cubicBezTo>
                    <a:pt x="f16" y="f13"/>
                    <a:pt x="f48" y="f36"/>
                    <a:pt x="f49" y="f50"/>
                  </a:cubicBezTo>
                  <a:cubicBezTo>
                    <a:pt x="f51" y="f52"/>
                    <a:pt x="f14" y="f53"/>
                    <a:pt x="f54" y="f55"/>
                  </a:cubicBezTo>
                  <a:cubicBezTo>
                    <a:pt x="f56" y="f57"/>
                    <a:pt x="f58" y="f59"/>
                    <a:pt x="f58" y="f60"/>
                  </a:cubicBezTo>
                  <a:cubicBezTo>
                    <a:pt x="f60" y="f42"/>
                    <a:pt x="f58" y="f61"/>
                    <a:pt x="f58" y="f30"/>
                  </a:cubicBezTo>
                  <a:cubicBezTo>
                    <a:pt x="f58" y="f62"/>
                    <a:pt x="f58" y="f15"/>
                    <a:pt x="f58" y="f63"/>
                  </a:cubicBezTo>
                  <a:cubicBezTo>
                    <a:pt x="f60" y="f63"/>
                    <a:pt x="f64" y="f63"/>
                    <a:pt x="f22" y="f63"/>
                  </a:cubicBezTo>
                  <a:cubicBezTo>
                    <a:pt x="f22" y="f65"/>
                    <a:pt x="f35" y="f27"/>
                    <a:pt x="f35" y="f15"/>
                  </a:cubicBezTo>
                  <a:cubicBezTo>
                    <a:pt x="f35" y="f66"/>
                    <a:pt x="f35" y="f16"/>
                    <a:pt x="f35" y="f67"/>
                  </a:cubicBezTo>
                  <a:cubicBezTo>
                    <a:pt x="f35" y="f68"/>
                    <a:pt x="f69" y="f59"/>
                    <a:pt x="f59" y="f53"/>
                  </a:cubicBezTo>
                  <a:cubicBezTo>
                    <a:pt x="f55" y="f57"/>
                    <a:pt x="f70" y="f57"/>
                    <a:pt x="f71" y="f72"/>
                  </a:cubicBezTo>
                  <a:cubicBezTo>
                    <a:pt x="f73" y="f74"/>
                    <a:pt x="f75" y="f69"/>
                    <a:pt x="f76" y="f77"/>
                  </a:cubicBezTo>
                  <a:cubicBezTo>
                    <a:pt x="f71" y="f36"/>
                    <a:pt x="f78" y="f39"/>
                    <a:pt x="f79" y="f80"/>
                  </a:cubicBezTo>
                  <a:cubicBezTo>
                    <a:pt x="f53" y="f44"/>
                    <a:pt x="f53" y="f81"/>
                    <a:pt x="f55" y="f82"/>
                  </a:cubicBezTo>
                  <a:cubicBezTo>
                    <a:pt x="f28" y="f41"/>
                    <a:pt x="f57" y="f44"/>
                    <a:pt x="f57" y="f80"/>
                  </a:cubicBezTo>
                  <a:cubicBezTo>
                    <a:pt x="f83" y="f84"/>
                    <a:pt x="f85" y="f14"/>
                    <a:pt x="f86" y="f87"/>
                  </a:cubicBezTo>
                  <a:cubicBezTo>
                    <a:pt x="f88" y="f64"/>
                    <a:pt x="f88" y="f89"/>
                    <a:pt x="f90" y="f52"/>
                  </a:cubicBezTo>
                  <a:cubicBezTo>
                    <a:pt x="f91" y="f26"/>
                    <a:pt x="f92" y="f53"/>
                    <a:pt x="f93" y="f55"/>
                  </a:cubicBezTo>
                  <a:cubicBezTo>
                    <a:pt x="f94" y="f57"/>
                    <a:pt x="f95" y="f79"/>
                    <a:pt x="f96" y="f97"/>
                  </a:cubicBezTo>
                  <a:cubicBezTo>
                    <a:pt x="f98" y="f99"/>
                    <a:pt x="f100" y="f22"/>
                    <a:pt x="f101" y="f102"/>
                  </a:cubicBezTo>
                  <a:cubicBezTo>
                    <a:pt x="f103" y="f104"/>
                    <a:pt x="f88" y="f15"/>
                    <a:pt x="f105" y="f43"/>
                  </a:cubicBezTo>
                  <a:cubicBezTo>
                    <a:pt x="f70" y="f82"/>
                    <a:pt x="f70" y="f106"/>
                    <a:pt x="f107" y="f108"/>
                  </a:cubicBezTo>
                  <a:cubicBezTo>
                    <a:pt x="f70" y="f108"/>
                    <a:pt x="f70" y="f7"/>
                    <a:pt x="f105" y="f7"/>
                  </a:cubicBezTo>
                  <a:cubicBezTo>
                    <a:pt x="f83" y="f109"/>
                    <a:pt x="f110" y="f111"/>
                    <a:pt x="f112" y="f43"/>
                  </a:cubicBezTo>
                  <a:cubicBezTo>
                    <a:pt x="f91" y="f27"/>
                    <a:pt x="f113" y="f12"/>
                    <a:pt x="f101" y="f56"/>
                  </a:cubicBezTo>
                  <a:cubicBezTo>
                    <a:pt x="f114" y="f87"/>
                    <a:pt x="f5" y="f99"/>
                    <a:pt x="f115" y="f53"/>
                  </a:cubicBezTo>
                  <a:cubicBezTo>
                    <a:pt x="f116" y="f117"/>
                    <a:pt x="f73" y="f5"/>
                    <a:pt x="f67" y="f114"/>
                  </a:cubicBezTo>
                  <a:cubicBezTo>
                    <a:pt x="f118" y="f100"/>
                    <a:pt x="f119" y="f92"/>
                    <a:pt x="f120" y="f74"/>
                  </a:cubicBezTo>
                  <a:cubicBezTo>
                    <a:pt x="f6" y="f69"/>
                    <a:pt x="f6" y="f87"/>
                    <a:pt x="f121" y="f122"/>
                  </a:cubicBezTo>
                  <a:cubicBezTo>
                    <a:pt x="f123" y="f124"/>
                    <a:pt x="f125" y="f126"/>
                    <a:pt x="f9" y="f127"/>
                  </a:cubicBezTo>
                  <a:cubicBezTo>
                    <a:pt x="f128" y="f129"/>
                    <a:pt x="f30" y="f128"/>
                    <a:pt x="f127" y="f130"/>
                  </a:cubicBezTo>
                  <a:cubicBezTo>
                    <a:pt x="f127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E9CD765-171C-0D33-FEFC-D83DA27D8CCF}"/>
                </a:ext>
              </a:extLst>
            </p:cNvPr>
            <p:cNvSpPr/>
            <p:nvPr/>
          </p:nvSpPr>
          <p:spPr>
            <a:xfrm>
              <a:off x="6310310" y="3151186"/>
              <a:ext cx="698501" cy="1420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131"/>
                <a:gd name="f8" fmla="val 50"/>
                <a:gd name="f9" fmla="val 18"/>
                <a:gd name="f10" fmla="val 21"/>
                <a:gd name="f11" fmla="val 49"/>
                <a:gd name="f12" fmla="val 24"/>
                <a:gd name="f13" fmla="val 26"/>
                <a:gd name="f14" fmla="val 57"/>
                <a:gd name="f15" fmla="val 87"/>
                <a:gd name="f16" fmla="val 117"/>
                <a:gd name="f17" fmla="val 119"/>
                <a:gd name="f18" fmla="val 120"/>
                <a:gd name="f19" fmla="val 122"/>
                <a:gd name="f20" fmla="val 127"/>
                <a:gd name="f21" fmla="val 48"/>
                <a:gd name="f22" fmla="val 42"/>
                <a:gd name="f23" fmla="val 36"/>
                <a:gd name="f24" fmla="val 34"/>
                <a:gd name="f25" fmla="val 35"/>
                <a:gd name="f26" fmla="val 114"/>
                <a:gd name="f27" fmla="val 105"/>
                <a:gd name="f28" fmla="val 97"/>
                <a:gd name="f29" fmla="val 88"/>
                <a:gd name="f30" fmla="val 78"/>
                <a:gd name="f31" fmla="val 69"/>
                <a:gd name="f32" fmla="val 67"/>
                <a:gd name="f33" fmla="val 65"/>
                <a:gd name="f34" fmla="val 33"/>
                <a:gd name="f35" fmla="val 62"/>
                <a:gd name="f36" fmla="val 32"/>
                <a:gd name="f37" fmla="val 31"/>
                <a:gd name="f38" fmla="val 63"/>
                <a:gd name="f39" fmla="val 30"/>
                <a:gd name="f40" fmla="val 68"/>
                <a:gd name="f41" fmla="val 70"/>
                <a:gd name="f42" fmla="val 86"/>
                <a:gd name="f43" fmla="val 102"/>
                <a:gd name="f44" fmla="val 118"/>
                <a:gd name="f45" fmla="val 124"/>
                <a:gd name="f46" fmla="val 22"/>
                <a:gd name="f47" fmla="val 14"/>
                <a:gd name="f48" fmla="val 15"/>
                <a:gd name="f49" fmla="val 56"/>
                <a:gd name="f50" fmla="val 23"/>
                <a:gd name="f51" fmla="val 20"/>
                <a:gd name="f52" fmla="val 13"/>
                <a:gd name="f53" fmla="val 12"/>
                <a:gd name="f54" fmla="val 11"/>
                <a:gd name="f55" fmla="val 10"/>
                <a:gd name="f56" fmla="val 29"/>
                <a:gd name="f57" fmla="val 40"/>
                <a:gd name="f58" fmla="val 51"/>
                <a:gd name="f59" fmla="val 54"/>
                <a:gd name="f60" fmla="val 58"/>
                <a:gd name="f61" fmla="val 9"/>
                <a:gd name="f62" fmla="val 60"/>
                <a:gd name="f63" fmla="val 6"/>
                <a:gd name="f64" fmla="val 4"/>
                <a:gd name="f65" fmla="val 3"/>
                <a:gd name="f66" fmla="val 59"/>
                <a:gd name="f67" fmla="val 43"/>
                <a:gd name="f68" fmla="val 28"/>
                <a:gd name="f69" fmla="val 1"/>
                <a:gd name="f70" fmla="val 5"/>
                <a:gd name="f71" fmla="val 8"/>
                <a:gd name="f72" fmla="val 16"/>
                <a:gd name="f73" fmla="val 27"/>
                <a:gd name="f74" fmla="val 37"/>
                <a:gd name="f75" fmla="val 47"/>
                <a:gd name="f76" fmla="val 7"/>
                <a:gd name="f77" fmla="val 55"/>
                <a:gd name="f78" fmla="val 53"/>
                <a:gd name="f79" fmla="val 52"/>
                <a:gd name="f80" fmla="+- 0 0 -90"/>
                <a:gd name="f81" fmla="*/ f3 1 64"/>
                <a:gd name="f82" fmla="*/ f4 1 131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64"/>
                <a:gd name="f91" fmla="*/ f87 1 131"/>
                <a:gd name="f92" fmla="*/ 50 f88 1"/>
                <a:gd name="f93" fmla="*/ 18 f87 1"/>
                <a:gd name="f94" fmla="*/ 49 f88 1"/>
                <a:gd name="f95" fmla="*/ 26 f87 1"/>
                <a:gd name="f96" fmla="*/ 117 f87 1"/>
                <a:gd name="f97" fmla="*/ 122 f87 1"/>
                <a:gd name="f98" fmla="*/ 42 f88 1"/>
                <a:gd name="f99" fmla="*/ 131 f87 1"/>
                <a:gd name="f100" fmla="*/ 34 f88 1"/>
                <a:gd name="f101" fmla="*/ 97 f87 1"/>
                <a:gd name="f102" fmla="*/ 69 f87 1"/>
                <a:gd name="f103" fmla="*/ 33 f88 1"/>
                <a:gd name="f104" fmla="*/ 62 f87 1"/>
                <a:gd name="f105" fmla="*/ 30 f88 1"/>
                <a:gd name="f106" fmla="*/ 63 f87 1"/>
                <a:gd name="f107" fmla="*/ 70 f87 1"/>
                <a:gd name="f108" fmla="*/ 118 f87 1"/>
                <a:gd name="f109" fmla="*/ 22 f88 1"/>
                <a:gd name="f110" fmla="*/ 15 f88 1"/>
                <a:gd name="f111" fmla="*/ 13 f88 1"/>
                <a:gd name="f112" fmla="*/ 10 f88 1"/>
                <a:gd name="f113" fmla="*/ 51 f87 1"/>
                <a:gd name="f114" fmla="*/ 58 f87 1"/>
                <a:gd name="f115" fmla="*/ 4 f88 1"/>
                <a:gd name="f116" fmla="*/ 0 f88 1"/>
                <a:gd name="f117" fmla="*/ 13 f87 1"/>
                <a:gd name="f118" fmla="*/ 16 f88 1"/>
                <a:gd name="f119" fmla="*/ 0 f87 1"/>
                <a:gd name="f120" fmla="*/ 47 f88 1"/>
                <a:gd name="f121" fmla="*/ 64 f88 1"/>
                <a:gd name="f122" fmla="*/ 16 f87 1"/>
                <a:gd name="f123" fmla="*/ 55 f87 1"/>
                <a:gd name="f124" fmla="*/ 58 f88 1"/>
                <a:gd name="f125" fmla="*/ 54 f88 1"/>
                <a:gd name="f126" fmla="+- f89 0 f1"/>
                <a:gd name="f127" fmla="*/ f92 1 64"/>
                <a:gd name="f128" fmla="*/ f93 1 131"/>
                <a:gd name="f129" fmla="*/ f94 1 64"/>
                <a:gd name="f130" fmla="*/ f95 1 131"/>
                <a:gd name="f131" fmla="*/ f96 1 131"/>
                <a:gd name="f132" fmla="*/ f97 1 131"/>
                <a:gd name="f133" fmla="*/ f98 1 64"/>
                <a:gd name="f134" fmla="*/ f99 1 131"/>
                <a:gd name="f135" fmla="*/ f100 1 64"/>
                <a:gd name="f136" fmla="*/ f101 1 131"/>
                <a:gd name="f137" fmla="*/ f102 1 131"/>
                <a:gd name="f138" fmla="*/ f103 1 64"/>
                <a:gd name="f139" fmla="*/ f104 1 131"/>
                <a:gd name="f140" fmla="*/ f105 1 64"/>
                <a:gd name="f141" fmla="*/ f106 1 131"/>
                <a:gd name="f142" fmla="*/ f107 1 131"/>
                <a:gd name="f143" fmla="*/ f108 1 131"/>
                <a:gd name="f144" fmla="*/ f109 1 64"/>
                <a:gd name="f145" fmla="*/ f110 1 64"/>
                <a:gd name="f146" fmla="*/ f111 1 64"/>
                <a:gd name="f147" fmla="*/ f112 1 64"/>
                <a:gd name="f148" fmla="*/ f113 1 131"/>
                <a:gd name="f149" fmla="*/ f114 1 131"/>
                <a:gd name="f150" fmla="*/ f115 1 64"/>
                <a:gd name="f151" fmla="*/ f116 1 64"/>
                <a:gd name="f152" fmla="*/ f117 1 131"/>
                <a:gd name="f153" fmla="*/ f118 1 64"/>
                <a:gd name="f154" fmla="*/ f119 1 131"/>
                <a:gd name="f155" fmla="*/ f120 1 64"/>
                <a:gd name="f156" fmla="*/ f121 1 64"/>
                <a:gd name="f157" fmla="*/ f122 1 131"/>
                <a:gd name="f158" fmla="*/ f123 1 131"/>
                <a:gd name="f159" fmla="*/ f124 1 64"/>
                <a:gd name="f160" fmla="*/ f125 1 64"/>
                <a:gd name="f161" fmla="*/ 0 1 f90"/>
                <a:gd name="f162" fmla="*/ f84 1 f90"/>
                <a:gd name="f163" fmla="*/ 0 1 f91"/>
                <a:gd name="f164" fmla="*/ f85 1 f91"/>
                <a:gd name="f165" fmla="*/ f127 1 f90"/>
                <a:gd name="f166" fmla="*/ f128 1 f91"/>
                <a:gd name="f167" fmla="*/ f129 1 f90"/>
                <a:gd name="f168" fmla="*/ f130 1 f91"/>
                <a:gd name="f169" fmla="*/ f131 1 f91"/>
                <a:gd name="f170" fmla="*/ f132 1 f91"/>
                <a:gd name="f171" fmla="*/ f133 1 f90"/>
                <a:gd name="f172" fmla="*/ f134 1 f91"/>
                <a:gd name="f173" fmla="*/ f135 1 f90"/>
                <a:gd name="f174" fmla="*/ f136 1 f91"/>
                <a:gd name="f175" fmla="*/ f137 1 f91"/>
                <a:gd name="f176" fmla="*/ f138 1 f90"/>
                <a:gd name="f177" fmla="*/ f139 1 f91"/>
                <a:gd name="f178" fmla="*/ f140 1 f90"/>
                <a:gd name="f179" fmla="*/ f141 1 f91"/>
                <a:gd name="f180" fmla="*/ f142 1 f91"/>
                <a:gd name="f181" fmla="*/ f143 1 f91"/>
                <a:gd name="f182" fmla="*/ f144 1 f90"/>
                <a:gd name="f183" fmla="*/ f145 1 f90"/>
                <a:gd name="f184" fmla="*/ f146 1 f90"/>
                <a:gd name="f185" fmla="*/ f147 1 f90"/>
                <a:gd name="f186" fmla="*/ f148 1 f91"/>
                <a:gd name="f187" fmla="*/ f149 1 f91"/>
                <a:gd name="f188" fmla="*/ f150 1 f90"/>
                <a:gd name="f189" fmla="*/ f151 1 f90"/>
                <a:gd name="f190" fmla="*/ f152 1 f91"/>
                <a:gd name="f191" fmla="*/ f153 1 f90"/>
                <a:gd name="f192" fmla="*/ f154 1 f91"/>
                <a:gd name="f193" fmla="*/ f155 1 f90"/>
                <a:gd name="f194" fmla="*/ f156 1 f90"/>
                <a:gd name="f195" fmla="*/ f157 1 f91"/>
                <a:gd name="f196" fmla="*/ f158 1 f91"/>
                <a:gd name="f197" fmla="*/ f159 1 f90"/>
                <a:gd name="f198" fmla="*/ f160 1 f90"/>
                <a:gd name="f199" fmla="*/ f161 f81 1"/>
                <a:gd name="f200" fmla="*/ f162 f81 1"/>
                <a:gd name="f201" fmla="*/ f164 f82 1"/>
                <a:gd name="f202" fmla="*/ f163 f82 1"/>
                <a:gd name="f203" fmla="*/ f165 f81 1"/>
                <a:gd name="f204" fmla="*/ f166 f82 1"/>
                <a:gd name="f205" fmla="*/ f167 f81 1"/>
                <a:gd name="f206" fmla="*/ f168 f82 1"/>
                <a:gd name="f207" fmla="*/ f169 f82 1"/>
                <a:gd name="f208" fmla="*/ f170 f82 1"/>
                <a:gd name="f209" fmla="*/ f171 f81 1"/>
                <a:gd name="f210" fmla="*/ f172 f82 1"/>
                <a:gd name="f211" fmla="*/ f173 f81 1"/>
                <a:gd name="f212" fmla="*/ f174 f82 1"/>
                <a:gd name="f213" fmla="*/ f175 f82 1"/>
                <a:gd name="f214" fmla="*/ f176 f81 1"/>
                <a:gd name="f215" fmla="*/ f177 f82 1"/>
                <a:gd name="f216" fmla="*/ f178 f81 1"/>
                <a:gd name="f217" fmla="*/ f179 f82 1"/>
                <a:gd name="f218" fmla="*/ f180 f82 1"/>
                <a:gd name="f219" fmla="*/ f181 f82 1"/>
                <a:gd name="f220" fmla="*/ f182 f81 1"/>
                <a:gd name="f221" fmla="*/ f183 f81 1"/>
                <a:gd name="f222" fmla="*/ f184 f81 1"/>
                <a:gd name="f223" fmla="*/ f185 f81 1"/>
                <a:gd name="f224" fmla="*/ f186 f82 1"/>
                <a:gd name="f225" fmla="*/ f187 f82 1"/>
                <a:gd name="f226" fmla="*/ f188 f81 1"/>
                <a:gd name="f227" fmla="*/ f189 f81 1"/>
                <a:gd name="f228" fmla="*/ f190 f82 1"/>
                <a:gd name="f229" fmla="*/ f191 f81 1"/>
                <a:gd name="f230" fmla="*/ f192 f82 1"/>
                <a:gd name="f231" fmla="*/ f193 f81 1"/>
                <a:gd name="f232" fmla="*/ f194 f81 1"/>
                <a:gd name="f233" fmla="*/ f195 f82 1"/>
                <a:gd name="f234" fmla="*/ f196 f82 1"/>
                <a:gd name="f235" fmla="*/ f197 f81 1"/>
                <a:gd name="f236" fmla="*/ f19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03" y="f204"/>
                </a:cxn>
                <a:cxn ang="f126">
                  <a:pos x="f205" y="f206"/>
                </a:cxn>
                <a:cxn ang="f126">
                  <a:pos x="f205" y="f207"/>
                </a:cxn>
                <a:cxn ang="f126">
                  <a:pos x="f205" y="f208"/>
                </a:cxn>
                <a:cxn ang="f126">
                  <a:pos x="f209" y="f210"/>
                </a:cxn>
                <a:cxn ang="f126">
                  <a:pos x="f211" y="f208"/>
                </a:cxn>
                <a:cxn ang="f126">
                  <a:pos x="f211" y="f212"/>
                </a:cxn>
                <a:cxn ang="f126">
                  <a:pos x="f211" y="f213"/>
                </a:cxn>
                <a:cxn ang="f126">
                  <a:pos x="f214" y="f215"/>
                </a:cxn>
                <a:cxn ang="f126">
                  <a:pos x="f216" y="f217"/>
                </a:cxn>
                <a:cxn ang="f126">
                  <a:pos x="f216" y="f218"/>
                </a:cxn>
                <a:cxn ang="f126">
                  <a:pos x="f216" y="f219"/>
                </a:cxn>
                <a:cxn ang="f126">
                  <a:pos x="f220" y="f210"/>
                </a:cxn>
                <a:cxn ang="f126">
                  <a:pos x="f221" y="f219"/>
                </a:cxn>
                <a:cxn ang="f126">
                  <a:pos x="f221" y="f206"/>
                </a:cxn>
                <a:cxn ang="f126">
                  <a:pos x="f222" y="f204"/>
                </a:cxn>
                <a:cxn ang="f126">
                  <a:pos x="f223" y="f204"/>
                </a:cxn>
                <a:cxn ang="f126">
                  <a:pos x="f223" y="f224"/>
                </a:cxn>
                <a:cxn ang="f126">
                  <a:pos x="f223" y="f225"/>
                </a:cxn>
                <a:cxn ang="f126">
                  <a:pos x="f226" y="f215"/>
                </a:cxn>
                <a:cxn ang="f126">
                  <a:pos x="f227" y="f225"/>
                </a:cxn>
                <a:cxn ang="f126">
                  <a:pos x="f227" y="f228"/>
                </a:cxn>
                <a:cxn ang="f126">
                  <a:pos x="f229" y="f230"/>
                </a:cxn>
                <a:cxn ang="f126">
                  <a:pos x="f231" y="f230"/>
                </a:cxn>
                <a:cxn ang="f126">
                  <a:pos x="f232" y="f233"/>
                </a:cxn>
                <a:cxn ang="f126">
                  <a:pos x="f232" y="f234"/>
                </a:cxn>
                <a:cxn ang="f126">
                  <a:pos x="f235" y="f215"/>
                </a:cxn>
                <a:cxn ang="f126">
                  <a:pos x="f236" y="f234"/>
                </a:cxn>
                <a:cxn ang="f126">
                  <a:pos x="f236" y="f204"/>
                </a:cxn>
                <a:cxn ang="f126">
                  <a:pos x="f203" y="f204"/>
                </a:cxn>
              </a:cxnLst>
              <a:rect l="f199" t="f202" r="f200" b="f201"/>
              <a:pathLst>
                <a:path w="64" h="131">
                  <a:moveTo>
                    <a:pt x="f8" y="f9"/>
                  </a:moveTo>
                  <a:cubicBezTo>
                    <a:pt x="f8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11" y="f18"/>
                    <a:pt x="f11" y="f19"/>
                  </a:cubicBezTo>
                  <a:cubicBezTo>
                    <a:pt x="f11" y="f20"/>
                    <a:pt x="f21" y="f7"/>
                    <a:pt x="f22" y="f7"/>
                  </a:cubicBezTo>
                  <a:cubicBezTo>
                    <a:pt x="f23" y="f7"/>
                    <a:pt x="f24" y="f20"/>
                    <a:pt x="f24" y="f19"/>
                  </a:cubicBezTo>
                  <a:cubicBezTo>
                    <a:pt x="f25" y="f26"/>
                    <a:pt x="f24" y="f27"/>
                    <a:pt x="f24" y="f28"/>
                  </a:cubicBezTo>
                  <a:cubicBezTo>
                    <a:pt x="f24" y="f29"/>
                    <a:pt x="f25" y="f30"/>
                    <a:pt x="f24" y="f31"/>
                  </a:cubicBezTo>
                  <a:cubicBezTo>
                    <a:pt x="f24" y="f32"/>
                    <a:pt x="f24" y="f33"/>
                    <a:pt x="f34" y="f35"/>
                  </a:cubicBezTo>
                  <a:cubicBezTo>
                    <a:pt x="f36" y="f35"/>
                    <a:pt x="f37" y="f38"/>
                    <a:pt x="f39" y="f38"/>
                  </a:cubicBezTo>
                  <a:cubicBezTo>
                    <a:pt x="f39" y="f33"/>
                    <a:pt x="f39" y="f40"/>
                    <a:pt x="f39" y="f41"/>
                  </a:cubicBezTo>
                  <a:cubicBezTo>
                    <a:pt x="f39" y="f42"/>
                    <a:pt x="f39" y="f43"/>
                    <a:pt x="f39" y="f44"/>
                  </a:cubicBezTo>
                  <a:cubicBezTo>
                    <a:pt x="f39" y="f45"/>
                    <a:pt x="f39" y="f7"/>
                    <a:pt x="f46" y="f7"/>
                  </a:cubicBezTo>
                  <a:cubicBezTo>
                    <a:pt x="f47" y="f7"/>
                    <a:pt x="f48" y="f45"/>
                    <a:pt x="f48" y="f44"/>
                  </a:cubicBezTo>
                  <a:cubicBezTo>
                    <a:pt x="f48" y="f15"/>
                    <a:pt x="f48" y="f49"/>
                    <a:pt x="f48" y="f13"/>
                  </a:cubicBezTo>
                  <a:cubicBezTo>
                    <a:pt x="f48" y="f50"/>
                    <a:pt x="f47" y="f51"/>
                    <a:pt x="f52" y="f9"/>
                  </a:cubicBezTo>
                  <a:cubicBezTo>
                    <a:pt x="f53" y="f9"/>
                    <a:pt x="f54" y="f9"/>
                    <a:pt x="f55" y="f9"/>
                  </a:cubicBezTo>
                  <a:cubicBezTo>
                    <a:pt x="f55" y="f56"/>
                    <a:pt x="f55" y="f57"/>
                    <a:pt x="f55" y="f58"/>
                  </a:cubicBezTo>
                  <a:cubicBezTo>
                    <a:pt x="f55" y="f59"/>
                    <a:pt x="f54" y="f49"/>
                    <a:pt x="f55" y="f60"/>
                  </a:cubicBezTo>
                  <a:cubicBezTo>
                    <a:pt x="f61" y="f62"/>
                    <a:pt x="f63" y="f35"/>
                    <a:pt x="f64" y="f35"/>
                  </a:cubicBezTo>
                  <a:cubicBezTo>
                    <a:pt x="f65" y="f35"/>
                    <a:pt x="f5" y="f66"/>
                    <a:pt x="f5" y="f60"/>
                  </a:cubicBezTo>
                  <a:cubicBezTo>
                    <a:pt x="f5" y="f67"/>
                    <a:pt x="f5" y="f68"/>
                    <a:pt x="f5" y="f52"/>
                  </a:cubicBezTo>
                  <a:cubicBezTo>
                    <a:pt x="f69" y="f70"/>
                    <a:pt x="f71" y="f5"/>
                    <a:pt x="f72" y="f5"/>
                  </a:cubicBezTo>
                  <a:cubicBezTo>
                    <a:pt x="f73" y="f5"/>
                    <a:pt x="f74" y="f5"/>
                    <a:pt x="f75" y="f5"/>
                  </a:cubicBezTo>
                  <a:cubicBezTo>
                    <a:pt x="f14" y="f5"/>
                    <a:pt x="f6" y="f76"/>
                    <a:pt x="f6" y="f72"/>
                  </a:cubicBezTo>
                  <a:cubicBezTo>
                    <a:pt x="f6" y="f56"/>
                    <a:pt x="f6" y="f22"/>
                    <a:pt x="f6" y="f77"/>
                  </a:cubicBezTo>
                  <a:cubicBezTo>
                    <a:pt x="f38" y="f14"/>
                    <a:pt x="f62" y="f62"/>
                    <a:pt x="f60" y="f35"/>
                  </a:cubicBezTo>
                  <a:cubicBezTo>
                    <a:pt x="f14" y="f62"/>
                    <a:pt x="f59" y="f14"/>
                    <a:pt x="f59" y="f77"/>
                  </a:cubicBezTo>
                  <a:cubicBezTo>
                    <a:pt x="f78" y="f67"/>
                    <a:pt x="f59" y="f37"/>
                    <a:pt x="f59" y="f9"/>
                  </a:cubicBezTo>
                  <a:cubicBezTo>
                    <a:pt x="f79" y="f9"/>
                    <a:pt x="f58" y="f9"/>
                    <a:pt x="f8" y="f9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0289AE5-AB16-0B07-7755-FB10D5A67D48}"/>
                </a:ext>
              </a:extLst>
            </p:cNvPr>
            <p:cNvSpPr/>
            <p:nvPr/>
          </p:nvSpPr>
          <p:spPr>
            <a:xfrm>
              <a:off x="6507163" y="2836861"/>
              <a:ext cx="295278" cy="2825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4"/>
                <a:gd name="f9" fmla="val 21"/>
                <a:gd name="f10" fmla="val 6"/>
                <a:gd name="f11" fmla="val 13"/>
                <a:gd name="f12" fmla="val 20"/>
                <a:gd name="f13" fmla="val 7"/>
                <a:gd name="f14" fmla="val 1"/>
                <a:gd name="f15" fmla="+- 0 0 -90"/>
                <a:gd name="f16" fmla="*/ f3 1 27"/>
                <a:gd name="f17" fmla="*/ f4 1 2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6"/>
                <a:gd name="f27" fmla="*/ 14 f23 1"/>
                <a:gd name="f28" fmla="*/ 0 f22 1"/>
                <a:gd name="f29" fmla="*/ 27 f23 1"/>
                <a:gd name="f30" fmla="*/ 13 f22 1"/>
                <a:gd name="f31" fmla="*/ 26 f22 1"/>
                <a:gd name="f32" fmla="*/ 1 f23 1"/>
                <a:gd name="f33" fmla="+- f24 0 f1"/>
                <a:gd name="f34" fmla="*/ f27 1 27"/>
                <a:gd name="f35" fmla="*/ f28 1 26"/>
                <a:gd name="f36" fmla="*/ f29 1 27"/>
                <a:gd name="f37" fmla="*/ f30 1 26"/>
                <a:gd name="f38" fmla="*/ f31 1 26"/>
                <a:gd name="f39" fmla="*/ f32 1 27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4" y="f58"/>
                </a:cxn>
                <a:cxn ang="f33">
                  <a:pos x="f59" y="f57"/>
                </a:cxn>
                <a:cxn ang="f33">
                  <a:pos x="f54" y="f55"/>
                </a:cxn>
              </a:cxnLst>
              <a:rect l="f50" t="f53" r="f51" b="f52"/>
              <a:pathLst>
                <a:path w="27" h="26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9" y="f7"/>
                    <a:pt x="f8" y="f7"/>
                  </a:cubicBezTo>
                  <a:cubicBezTo>
                    <a:pt x="f13" y="f7"/>
                    <a:pt x="f14" y="f9"/>
                    <a:pt x="f14" y="f11"/>
                  </a:cubicBezTo>
                  <a:cubicBezTo>
                    <a:pt x="f5" y="f10"/>
                    <a:pt x="f13" y="f5"/>
                    <a:pt x="f8" y="f5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61332B7-7302-5832-AE0D-23C28AC2C4DE}"/>
                </a:ext>
              </a:extLst>
            </p:cNvPr>
            <p:cNvSpPr/>
            <p:nvPr/>
          </p:nvSpPr>
          <p:spPr>
            <a:xfrm>
              <a:off x="6988173" y="2522536"/>
              <a:ext cx="33813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56"/>
                <a:gd name="f8" fmla="val 30"/>
                <a:gd name="f9" fmla="val 1"/>
                <a:gd name="f10" fmla="val 24"/>
                <a:gd name="f11" fmla="val 15"/>
                <a:gd name="f12" fmla="val 17"/>
                <a:gd name="f13" fmla="val 28"/>
                <a:gd name="f14" fmla="val 9"/>
                <a:gd name="f15" fmla="val 42"/>
                <a:gd name="f16" fmla="val 7"/>
                <a:gd name="f17" fmla="val 47"/>
                <a:gd name="f18" fmla="val 4"/>
                <a:gd name="f19" fmla="val 52"/>
                <a:gd name="f20" fmla="val 37"/>
                <a:gd name="f21" fmla="val 18"/>
                <a:gd name="f22" fmla="+- 0 0 -90"/>
                <a:gd name="f23" fmla="*/ f3 1 31"/>
                <a:gd name="f24" fmla="*/ f4 1 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1"/>
                <a:gd name="f33" fmla="*/ f29 1 56"/>
                <a:gd name="f34" fmla="*/ 30 f30 1"/>
                <a:gd name="f35" fmla="*/ 0 f29 1"/>
                <a:gd name="f36" fmla="*/ 31 f30 1"/>
                <a:gd name="f37" fmla="*/ 1 f29 1"/>
                <a:gd name="f38" fmla="*/ 9 f30 1"/>
                <a:gd name="f39" fmla="*/ 42 f29 1"/>
                <a:gd name="f40" fmla="*/ 0 f30 1"/>
                <a:gd name="f41" fmla="*/ 56 f29 1"/>
                <a:gd name="f42" fmla="+- f31 0 f1"/>
                <a:gd name="f43" fmla="*/ f34 1 31"/>
                <a:gd name="f44" fmla="*/ f35 1 56"/>
                <a:gd name="f45" fmla="*/ f36 1 31"/>
                <a:gd name="f46" fmla="*/ f37 1 56"/>
                <a:gd name="f47" fmla="*/ f38 1 31"/>
                <a:gd name="f48" fmla="*/ f39 1 56"/>
                <a:gd name="f49" fmla="*/ f40 1 31"/>
                <a:gd name="f50" fmla="*/ f41 1 56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31" h="56">
                  <a:moveTo>
                    <a:pt x="f8" y="f5"/>
                  </a:moveTo>
                  <a:cubicBezTo>
                    <a:pt x="f8" y="f5"/>
                    <a:pt x="f6" y="f5"/>
                    <a:pt x="f6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14" y="f20"/>
                    <a:pt x="f21" y="f12"/>
                    <a:pt x="f8" y="f5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upo 15">
            <a:extLst>
              <a:ext uri="{FF2B5EF4-FFF2-40B4-BE49-F238E27FC236}">
                <a16:creationId xmlns:a16="http://schemas.microsoft.com/office/drawing/2014/main" id="{75261804-FB59-A273-C5C6-C84A4709F4EE}"/>
              </a:ext>
            </a:extLst>
          </p:cNvPr>
          <p:cNvGrpSpPr/>
          <p:nvPr/>
        </p:nvGrpSpPr>
        <p:grpSpPr>
          <a:xfrm>
            <a:off x="6044" y="4676589"/>
            <a:ext cx="9098654" cy="451493"/>
            <a:chOff x="6044" y="4676589"/>
            <a:chExt cx="9098654" cy="451493"/>
          </a:xfrm>
        </p:grpSpPr>
        <p:grpSp>
          <p:nvGrpSpPr>
            <p:cNvPr id="14" name="Grupo 16">
              <a:extLst>
                <a:ext uri="{FF2B5EF4-FFF2-40B4-BE49-F238E27FC236}">
                  <a16:creationId xmlns:a16="http://schemas.microsoft.com/office/drawing/2014/main" id="{659FF7D5-F3EE-D547-770A-603C7324EB41}"/>
                </a:ext>
              </a:extLst>
            </p:cNvPr>
            <p:cNvGrpSpPr/>
            <p:nvPr/>
          </p:nvGrpSpPr>
          <p:grpSpPr>
            <a:xfrm>
              <a:off x="8570204" y="4676589"/>
              <a:ext cx="534494" cy="448375"/>
              <a:chOff x="8570204" y="4676589"/>
              <a:chExt cx="534494" cy="448375"/>
            </a:xfrm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B47DBD2A-E006-7D95-5B40-EF7FDD3089E4}"/>
                  </a:ext>
                </a:extLst>
              </p:cNvPr>
              <p:cNvSpPr/>
              <p:nvPr/>
            </p:nvSpPr>
            <p:spPr>
              <a:xfrm>
                <a:off x="899855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7D49EE5C-3CF3-94A3-B8FD-B43AD09D76E8}"/>
                  </a:ext>
                </a:extLst>
              </p:cNvPr>
              <p:cNvSpPr/>
              <p:nvPr/>
            </p:nvSpPr>
            <p:spPr>
              <a:xfrm>
                <a:off x="8570204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ECCA9C64-F9E1-5F49-5723-3565EED2AA5E}"/>
                  </a:ext>
                </a:extLst>
              </p:cNvPr>
              <p:cNvSpPr/>
              <p:nvPr/>
            </p:nvSpPr>
            <p:spPr>
              <a:xfrm>
                <a:off x="8714862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9FE1E51-92CE-2D15-3FC8-CC79C9739E2F}"/>
                  </a:ext>
                </a:extLst>
              </p:cNvPr>
              <p:cNvSpPr/>
              <p:nvPr/>
            </p:nvSpPr>
            <p:spPr>
              <a:xfrm>
                <a:off x="8856704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C18B7F40-8A0E-6054-38E2-52B15A966EBB}"/>
                  </a:ext>
                </a:extLst>
              </p:cNvPr>
              <p:cNvSpPr/>
              <p:nvPr/>
            </p:nvSpPr>
            <p:spPr>
              <a:xfrm>
                <a:off x="8714862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F5798384-5255-D82B-A9CC-4DFE9480A8C3}"/>
                  </a:ext>
                </a:extLst>
              </p:cNvPr>
              <p:cNvSpPr/>
              <p:nvPr/>
            </p:nvSpPr>
            <p:spPr>
              <a:xfrm>
                <a:off x="885858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4C01B000-D14F-23D9-0E57-3B3915824891}"/>
                  </a:ext>
                </a:extLst>
              </p:cNvPr>
              <p:cNvSpPr/>
              <p:nvPr/>
            </p:nvSpPr>
            <p:spPr>
              <a:xfrm>
                <a:off x="900137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D6FFE91E-C369-7293-3E34-B5DC24B81FB5}"/>
                  </a:ext>
                </a:extLst>
              </p:cNvPr>
              <p:cNvSpPr/>
              <p:nvPr/>
            </p:nvSpPr>
            <p:spPr>
              <a:xfrm>
                <a:off x="8572079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" name="Grupo 17">
              <a:extLst>
                <a:ext uri="{FF2B5EF4-FFF2-40B4-BE49-F238E27FC236}">
                  <a16:creationId xmlns:a16="http://schemas.microsoft.com/office/drawing/2014/main" id="{D0CF4764-CBA3-0CDB-8973-48FAA2570F9B}"/>
                </a:ext>
              </a:extLst>
            </p:cNvPr>
            <p:cNvGrpSpPr/>
            <p:nvPr/>
          </p:nvGrpSpPr>
          <p:grpSpPr>
            <a:xfrm>
              <a:off x="8001886" y="4676589"/>
              <a:ext cx="534495" cy="448375"/>
              <a:chOff x="8001886" y="4676589"/>
              <a:chExt cx="534495" cy="448375"/>
            </a:xfrm>
          </p:grpSpPr>
          <p:sp>
            <p:nvSpPr>
              <p:cNvPr id="24" name="Freeform 14">
                <a:extLst>
                  <a:ext uri="{FF2B5EF4-FFF2-40B4-BE49-F238E27FC236}">
                    <a16:creationId xmlns:a16="http://schemas.microsoft.com/office/drawing/2014/main" id="{9A60999D-4686-97A8-071B-EEEA4AFA4E4D}"/>
                  </a:ext>
                </a:extLst>
              </p:cNvPr>
              <p:cNvSpPr/>
              <p:nvPr/>
            </p:nvSpPr>
            <p:spPr>
              <a:xfrm>
                <a:off x="8430237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 15">
                <a:extLst>
                  <a:ext uri="{FF2B5EF4-FFF2-40B4-BE49-F238E27FC236}">
                    <a16:creationId xmlns:a16="http://schemas.microsoft.com/office/drawing/2014/main" id="{896B39A2-68BB-2342-7D7E-3BFF447A8D02}"/>
                  </a:ext>
                </a:extLst>
              </p:cNvPr>
              <p:cNvSpPr/>
              <p:nvPr/>
            </p:nvSpPr>
            <p:spPr>
              <a:xfrm>
                <a:off x="8001886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16">
                <a:extLst>
                  <a:ext uri="{FF2B5EF4-FFF2-40B4-BE49-F238E27FC236}">
                    <a16:creationId xmlns:a16="http://schemas.microsoft.com/office/drawing/2014/main" id="{69BA296B-0169-B96E-65E6-1524B634C0F8}"/>
                  </a:ext>
                </a:extLst>
              </p:cNvPr>
              <p:cNvSpPr/>
              <p:nvPr/>
            </p:nvSpPr>
            <p:spPr>
              <a:xfrm>
                <a:off x="8146554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17">
                <a:extLst>
                  <a:ext uri="{FF2B5EF4-FFF2-40B4-BE49-F238E27FC236}">
                    <a16:creationId xmlns:a16="http://schemas.microsoft.com/office/drawing/2014/main" id="{2C82FC8A-ACF9-2D2B-37F2-C78A837FA046}"/>
                  </a:ext>
                </a:extLst>
              </p:cNvPr>
              <p:cNvSpPr/>
              <p:nvPr/>
            </p:nvSpPr>
            <p:spPr>
              <a:xfrm>
                <a:off x="8288395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18">
                <a:extLst>
                  <a:ext uri="{FF2B5EF4-FFF2-40B4-BE49-F238E27FC236}">
                    <a16:creationId xmlns:a16="http://schemas.microsoft.com/office/drawing/2014/main" id="{D4275B16-F1C8-4178-267A-49CC558AD627}"/>
                  </a:ext>
                </a:extLst>
              </p:cNvPr>
              <p:cNvSpPr/>
              <p:nvPr/>
            </p:nvSpPr>
            <p:spPr>
              <a:xfrm>
                <a:off x="81465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19">
                <a:extLst>
                  <a:ext uri="{FF2B5EF4-FFF2-40B4-BE49-F238E27FC236}">
                    <a16:creationId xmlns:a16="http://schemas.microsoft.com/office/drawing/2014/main" id="{06135871-95C5-3648-4ACF-F191A39E8026}"/>
                  </a:ext>
                </a:extLst>
              </p:cNvPr>
              <p:cNvSpPr/>
              <p:nvPr/>
            </p:nvSpPr>
            <p:spPr>
              <a:xfrm>
                <a:off x="82902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20">
                <a:extLst>
                  <a:ext uri="{FF2B5EF4-FFF2-40B4-BE49-F238E27FC236}">
                    <a16:creationId xmlns:a16="http://schemas.microsoft.com/office/drawing/2014/main" id="{95BEE550-864E-3B6B-3892-3B18A7177438}"/>
                  </a:ext>
                </a:extLst>
              </p:cNvPr>
              <p:cNvSpPr/>
              <p:nvPr/>
            </p:nvSpPr>
            <p:spPr>
              <a:xfrm>
                <a:off x="84330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21">
                <a:extLst>
                  <a:ext uri="{FF2B5EF4-FFF2-40B4-BE49-F238E27FC236}">
                    <a16:creationId xmlns:a16="http://schemas.microsoft.com/office/drawing/2014/main" id="{393DEF47-0148-5191-6170-925B951618DA}"/>
                  </a:ext>
                </a:extLst>
              </p:cNvPr>
              <p:cNvSpPr/>
              <p:nvPr/>
            </p:nvSpPr>
            <p:spPr>
              <a:xfrm>
                <a:off x="80037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2" name="Grupo 18">
              <a:extLst>
                <a:ext uri="{FF2B5EF4-FFF2-40B4-BE49-F238E27FC236}">
                  <a16:creationId xmlns:a16="http://schemas.microsoft.com/office/drawing/2014/main" id="{9B1CC89C-6F62-16A8-0A64-1FA4EA09EE05}"/>
                </a:ext>
              </a:extLst>
            </p:cNvPr>
            <p:cNvGrpSpPr/>
            <p:nvPr/>
          </p:nvGrpSpPr>
          <p:grpSpPr>
            <a:xfrm>
              <a:off x="7427003" y="4676589"/>
              <a:ext cx="534494" cy="448375"/>
              <a:chOff x="7427003" y="4676589"/>
              <a:chExt cx="534494" cy="448375"/>
            </a:xfrm>
          </p:grpSpPr>
          <p:sp>
            <p:nvSpPr>
              <p:cNvPr id="33" name="Freeform 14">
                <a:extLst>
                  <a:ext uri="{FF2B5EF4-FFF2-40B4-BE49-F238E27FC236}">
                    <a16:creationId xmlns:a16="http://schemas.microsoft.com/office/drawing/2014/main" id="{600518A8-6A06-D774-C59F-CECA3BEAEE28}"/>
                  </a:ext>
                </a:extLst>
              </p:cNvPr>
              <p:cNvSpPr/>
              <p:nvPr/>
            </p:nvSpPr>
            <p:spPr>
              <a:xfrm>
                <a:off x="785534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 15">
                <a:extLst>
                  <a:ext uri="{FF2B5EF4-FFF2-40B4-BE49-F238E27FC236}">
                    <a16:creationId xmlns:a16="http://schemas.microsoft.com/office/drawing/2014/main" id="{3D8D59C7-5521-F633-0263-D870C2B1809F}"/>
                  </a:ext>
                </a:extLst>
              </p:cNvPr>
              <p:cNvSpPr/>
              <p:nvPr/>
            </p:nvSpPr>
            <p:spPr>
              <a:xfrm>
                <a:off x="7427003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16">
                <a:extLst>
                  <a:ext uri="{FF2B5EF4-FFF2-40B4-BE49-F238E27FC236}">
                    <a16:creationId xmlns:a16="http://schemas.microsoft.com/office/drawing/2014/main" id="{B6C5E823-B196-CB28-DCFE-7D1B9E3EA954}"/>
                  </a:ext>
                </a:extLst>
              </p:cNvPr>
              <p:cNvSpPr/>
              <p:nvPr/>
            </p:nvSpPr>
            <p:spPr>
              <a:xfrm>
                <a:off x="7571661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17">
                <a:extLst>
                  <a:ext uri="{FF2B5EF4-FFF2-40B4-BE49-F238E27FC236}">
                    <a16:creationId xmlns:a16="http://schemas.microsoft.com/office/drawing/2014/main" id="{7665A292-185C-6F21-2B3D-986F73754128}"/>
                  </a:ext>
                </a:extLst>
              </p:cNvPr>
              <p:cNvSpPr/>
              <p:nvPr/>
            </p:nvSpPr>
            <p:spPr>
              <a:xfrm>
                <a:off x="7713503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18">
                <a:extLst>
                  <a:ext uri="{FF2B5EF4-FFF2-40B4-BE49-F238E27FC236}">
                    <a16:creationId xmlns:a16="http://schemas.microsoft.com/office/drawing/2014/main" id="{CB8DAFAC-C462-A0CF-E280-CA5CEF3307ED}"/>
                  </a:ext>
                </a:extLst>
              </p:cNvPr>
              <p:cNvSpPr/>
              <p:nvPr/>
            </p:nvSpPr>
            <p:spPr>
              <a:xfrm>
                <a:off x="757166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19">
                <a:extLst>
                  <a:ext uri="{FF2B5EF4-FFF2-40B4-BE49-F238E27FC236}">
                    <a16:creationId xmlns:a16="http://schemas.microsoft.com/office/drawing/2014/main" id="{26C60DC7-1E9E-CAC8-ED8F-39218778BC52}"/>
                  </a:ext>
                </a:extLst>
              </p:cNvPr>
              <p:cNvSpPr/>
              <p:nvPr/>
            </p:nvSpPr>
            <p:spPr>
              <a:xfrm>
                <a:off x="7715387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20">
                <a:extLst>
                  <a:ext uri="{FF2B5EF4-FFF2-40B4-BE49-F238E27FC236}">
                    <a16:creationId xmlns:a16="http://schemas.microsoft.com/office/drawing/2014/main" id="{DE58C6F1-DC56-1035-51CF-EE62B8E06066}"/>
                  </a:ext>
                </a:extLst>
              </p:cNvPr>
              <p:cNvSpPr/>
              <p:nvPr/>
            </p:nvSpPr>
            <p:spPr>
              <a:xfrm>
                <a:off x="7858170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21">
                <a:extLst>
                  <a:ext uri="{FF2B5EF4-FFF2-40B4-BE49-F238E27FC236}">
                    <a16:creationId xmlns:a16="http://schemas.microsoft.com/office/drawing/2014/main" id="{CCF8FA58-51AE-255A-BFA9-ABBDFEE18BDA}"/>
                  </a:ext>
                </a:extLst>
              </p:cNvPr>
              <p:cNvSpPr/>
              <p:nvPr/>
            </p:nvSpPr>
            <p:spPr>
              <a:xfrm>
                <a:off x="742887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1" name="Grupo 19">
              <a:extLst>
                <a:ext uri="{FF2B5EF4-FFF2-40B4-BE49-F238E27FC236}">
                  <a16:creationId xmlns:a16="http://schemas.microsoft.com/office/drawing/2014/main" id="{D9818123-0C1F-3C86-DE93-AED0868F86DA}"/>
                </a:ext>
              </a:extLst>
            </p:cNvPr>
            <p:cNvGrpSpPr/>
            <p:nvPr/>
          </p:nvGrpSpPr>
          <p:grpSpPr>
            <a:xfrm>
              <a:off x="6850227" y="4678646"/>
              <a:ext cx="534494" cy="448384"/>
              <a:chOff x="6850227" y="4678646"/>
              <a:chExt cx="534494" cy="448384"/>
            </a:xfrm>
          </p:grpSpPr>
          <p:sp>
            <p:nvSpPr>
              <p:cNvPr id="42" name="Freeform 14">
                <a:extLst>
                  <a:ext uri="{FF2B5EF4-FFF2-40B4-BE49-F238E27FC236}">
                    <a16:creationId xmlns:a16="http://schemas.microsoft.com/office/drawing/2014/main" id="{492BAE51-E232-D2E6-F32B-8CA28447F086}"/>
                  </a:ext>
                </a:extLst>
              </p:cNvPr>
              <p:cNvSpPr/>
              <p:nvPr/>
            </p:nvSpPr>
            <p:spPr>
              <a:xfrm>
                <a:off x="727857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15">
                <a:extLst>
                  <a:ext uri="{FF2B5EF4-FFF2-40B4-BE49-F238E27FC236}">
                    <a16:creationId xmlns:a16="http://schemas.microsoft.com/office/drawing/2014/main" id="{31782225-8065-D1B3-9B9C-7FEB82CD5EB0}"/>
                  </a:ext>
                </a:extLst>
              </p:cNvPr>
              <p:cNvSpPr/>
              <p:nvPr/>
            </p:nvSpPr>
            <p:spPr>
              <a:xfrm>
                <a:off x="685022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16">
                <a:extLst>
                  <a:ext uri="{FF2B5EF4-FFF2-40B4-BE49-F238E27FC236}">
                    <a16:creationId xmlns:a16="http://schemas.microsoft.com/office/drawing/2014/main" id="{EBA3F10A-AD26-D5B8-5B38-2CAF858786F3}"/>
                  </a:ext>
                </a:extLst>
              </p:cNvPr>
              <p:cNvSpPr/>
              <p:nvPr/>
            </p:nvSpPr>
            <p:spPr>
              <a:xfrm>
                <a:off x="6994894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17">
                <a:extLst>
                  <a:ext uri="{FF2B5EF4-FFF2-40B4-BE49-F238E27FC236}">
                    <a16:creationId xmlns:a16="http://schemas.microsoft.com/office/drawing/2014/main" id="{1FDF5B13-FA9C-13BA-6C69-AB3072006FE6}"/>
                  </a:ext>
                </a:extLst>
              </p:cNvPr>
              <p:cNvSpPr/>
              <p:nvPr/>
            </p:nvSpPr>
            <p:spPr>
              <a:xfrm>
                <a:off x="7136736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18">
                <a:extLst>
                  <a:ext uri="{FF2B5EF4-FFF2-40B4-BE49-F238E27FC236}">
                    <a16:creationId xmlns:a16="http://schemas.microsoft.com/office/drawing/2014/main" id="{38D8A850-FE46-3DFD-1AC5-2DC5FA19EDC2}"/>
                  </a:ext>
                </a:extLst>
              </p:cNvPr>
              <p:cNvSpPr/>
              <p:nvPr/>
            </p:nvSpPr>
            <p:spPr>
              <a:xfrm>
                <a:off x="69948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19">
                <a:extLst>
                  <a:ext uri="{FF2B5EF4-FFF2-40B4-BE49-F238E27FC236}">
                    <a16:creationId xmlns:a16="http://schemas.microsoft.com/office/drawing/2014/main" id="{9DF27BA9-6753-42DB-7FD5-B23D04A35CAE}"/>
                  </a:ext>
                </a:extLst>
              </p:cNvPr>
              <p:cNvSpPr/>
              <p:nvPr/>
            </p:nvSpPr>
            <p:spPr>
              <a:xfrm>
                <a:off x="713862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20">
                <a:extLst>
                  <a:ext uri="{FF2B5EF4-FFF2-40B4-BE49-F238E27FC236}">
                    <a16:creationId xmlns:a16="http://schemas.microsoft.com/office/drawing/2014/main" id="{3B7ADF36-ED1E-6C7E-3F5B-276B78717D74}"/>
                  </a:ext>
                </a:extLst>
              </p:cNvPr>
              <p:cNvSpPr/>
              <p:nvPr/>
            </p:nvSpPr>
            <p:spPr>
              <a:xfrm>
                <a:off x="72813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21">
                <a:extLst>
                  <a:ext uri="{FF2B5EF4-FFF2-40B4-BE49-F238E27FC236}">
                    <a16:creationId xmlns:a16="http://schemas.microsoft.com/office/drawing/2014/main" id="{7EAE5A5B-FA54-0164-A1D9-DF52AB1B09B1}"/>
                  </a:ext>
                </a:extLst>
              </p:cNvPr>
              <p:cNvSpPr/>
              <p:nvPr/>
            </p:nvSpPr>
            <p:spPr>
              <a:xfrm>
                <a:off x="6852111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0" name="Grupo 20">
              <a:extLst>
                <a:ext uri="{FF2B5EF4-FFF2-40B4-BE49-F238E27FC236}">
                  <a16:creationId xmlns:a16="http://schemas.microsoft.com/office/drawing/2014/main" id="{3A8F1F2F-767F-768D-0ABB-A77CA62DFD4D}"/>
                </a:ext>
              </a:extLst>
            </p:cNvPr>
            <p:cNvGrpSpPr/>
            <p:nvPr/>
          </p:nvGrpSpPr>
          <p:grpSpPr>
            <a:xfrm>
              <a:off x="6281918" y="4678646"/>
              <a:ext cx="534494" cy="448384"/>
              <a:chOff x="6281918" y="4678646"/>
              <a:chExt cx="534494" cy="448384"/>
            </a:xfrm>
          </p:grpSpPr>
          <p:sp>
            <p:nvSpPr>
              <p:cNvPr id="51" name="Freeform 14">
                <a:extLst>
                  <a:ext uri="{FF2B5EF4-FFF2-40B4-BE49-F238E27FC236}">
                    <a16:creationId xmlns:a16="http://schemas.microsoft.com/office/drawing/2014/main" id="{6D3EF075-18D2-98BE-22BE-51DCE9B1B01F}"/>
                  </a:ext>
                </a:extLst>
              </p:cNvPr>
              <p:cNvSpPr/>
              <p:nvPr/>
            </p:nvSpPr>
            <p:spPr>
              <a:xfrm>
                <a:off x="6710269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15">
                <a:extLst>
                  <a:ext uri="{FF2B5EF4-FFF2-40B4-BE49-F238E27FC236}">
                    <a16:creationId xmlns:a16="http://schemas.microsoft.com/office/drawing/2014/main" id="{2F2E19D8-F9FE-D428-215E-583CD7EDC2AA}"/>
                  </a:ext>
                </a:extLst>
              </p:cNvPr>
              <p:cNvSpPr/>
              <p:nvPr/>
            </p:nvSpPr>
            <p:spPr>
              <a:xfrm>
                <a:off x="628191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16">
                <a:extLst>
                  <a:ext uri="{FF2B5EF4-FFF2-40B4-BE49-F238E27FC236}">
                    <a16:creationId xmlns:a16="http://schemas.microsoft.com/office/drawing/2014/main" id="{D628EEBF-A3B1-C19E-5C29-F2AE1344678A}"/>
                  </a:ext>
                </a:extLst>
              </p:cNvPr>
              <p:cNvSpPr/>
              <p:nvPr/>
            </p:nvSpPr>
            <p:spPr>
              <a:xfrm>
                <a:off x="6426576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17">
                <a:extLst>
                  <a:ext uri="{FF2B5EF4-FFF2-40B4-BE49-F238E27FC236}">
                    <a16:creationId xmlns:a16="http://schemas.microsoft.com/office/drawing/2014/main" id="{5DB7C9AB-5E62-52CE-8881-666027EC0A47}"/>
                  </a:ext>
                </a:extLst>
              </p:cNvPr>
              <p:cNvSpPr/>
              <p:nvPr/>
            </p:nvSpPr>
            <p:spPr>
              <a:xfrm>
                <a:off x="6568427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18">
                <a:extLst>
                  <a:ext uri="{FF2B5EF4-FFF2-40B4-BE49-F238E27FC236}">
                    <a16:creationId xmlns:a16="http://schemas.microsoft.com/office/drawing/2014/main" id="{F65C1D6F-D830-CC79-323E-B4DDD3F7D8DF}"/>
                  </a:ext>
                </a:extLst>
              </p:cNvPr>
              <p:cNvSpPr/>
              <p:nvPr/>
            </p:nvSpPr>
            <p:spPr>
              <a:xfrm>
                <a:off x="6426576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19">
                <a:extLst>
                  <a:ext uri="{FF2B5EF4-FFF2-40B4-BE49-F238E27FC236}">
                    <a16:creationId xmlns:a16="http://schemas.microsoft.com/office/drawing/2014/main" id="{50960974-730B-988E-7942-5BF941931C93}"/>
                  </a:ext>
                </a:extLst>
              </p:cNvPr>
              <p:cNvSpPr/>
              <p:nvPr/>
            </p:nvSpPr>
            <p:spPr>
              <a:xfrm>
                <a:off x="6570302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20">
                <a:extLst>
                  <a:ext uri="{FF2B5EF4-FFF2-40B4-BE49-F238E27FC236}">
                    <a16:creationId xmlns:a16="http://schemas.microsoft.com/office/drawing/2014/main" id="{14A9E865-EC71-3A99-41A0-E8A7D241B041}"/>
                  </a:ext>
                </a:extLst>
              </p:cNvPr>
              <p:cNvSpPr/>
              <p:nvPr/>
            </p:nvSpPr>
            <p:spPr>
              <a:xfrm>
                <a:off x="6713085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21">
                <a:extLst>
                  <a:ext uri="{FF2B5EF4-FFF2-40B4-BE49-F238E27FC236}">
                    <a16:creationId xmlns:a16="http://schemas.microsoft.com/office/drawing/2014/main" id="{547630C1-67B8-E9D0-7B69-A33AE1AA6421}"/>
                  </a:ext>
                </a:extLst>
              </p:cNvPr>
              <p:cNvSpPr/>
              <p:nvPr/>
            </p:nvSpPr>
            <p:spPr>
              <a:xfrm>
                <a:off x="6283793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9" name="Grupo 21">
              <a:extLst>
                <a:ext uri="{FF2B5EF4-FFF2-40B4-BE49-F238E27FC236}">
                  <a16:creationId xmlns:a16="http://schemas.microsoft.com/office/drawing/2014/main" id="{B9D7C1B8-685F-72F3-B4EC-54F3A77F39AE}"/>
                </a:ext>
              </a:extLst>
            </p:cNvPr>
            <p:cNvGrpSpPr/>
            <p:nvPr/>
          </p:nvGrpSpPr>
          <p:grpSpPr>
            <a:xfrm>
              <a:off x="5707026" y="4678646"/>
              <a:ext cx="534494" cy="448384"/>
              <a:chOff x="5707026" y="4678646"/>
              <a:chExt cx="534494" cy="448384"/>
            </a:xfrm>
          </p:grpSpPr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D76FDD90-283C-0FCC-1CAD-E89D4EDA9275}"/>
                  </a:ext>
                </a:extLst>
              </p:cNvPr>
              <p:cNvSpPr/>
              <p:nvPr/>
            </p:nvSpPr>
            <p:spPr>
              <a:xfrm>
                <a:off x="613537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15">
                <a:extLst>
                  <a:ext uri="{FF2B5EF4-FFF2-40B4-BE49-F238E27FC236}">
                    <a16:creationId xmlns:a16="http://schemas.microsoft.com/office/drawing/2014/main" id="{36D06219-D727-D42E-59BE-5A91CF522997}"/>
                  </a:ext>
                </a:extLst>
              </p:cNvPr>
              <p:cNvSpPr/>
              <p:nvPr/>
            </p:nvSpPr>
            <p:spPr>
              <a:xfrm>
                <a:off x="5707026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16">
                <a:extLst>
                  <a:ext uri="{FF2B5EF4-FFF2-40B4-BE49-F238E27FC236}">
                    <a16:creationId xmlns:a16="http://schemas.microsoft.com/office/drawing/2014/main" id="{C50365EC-C907-D3C2-06F2-9B1DDB587D80}"/>
                  </a:ext>
                </a:extLst>
              </p:cNvPr>
              <p:cNvSpPr/>
              <p:nvPr/>
            </p:nvSpPr>
            <p:spPr>
              <a:xfrm>
                <a:off x="5851693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44D16502-0B78-A94E-8450-6DD870AA0A9B}"/>
                  </a:ext>
                </a:extLst>
              </p:cNvPr>
              <p:cNvSpPr/>
              <p:nvPr/>
            </p:nvSpPr>
            <p:spPr>
              <a:xfrm>
                <a:off x="5993535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F8CA6FD0-826A-A675-D524-85D206A2EBC0}"/>
                  </a:ext>
                </a:extLst>
              </p:cNvPr>
              <p:cNvSpPr/>
              <p:nvPr/>
            </p:nvSpPr>
            <p:spPr>
              <a:xfrm>
                <a:off x="58516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19">
                <a:extLst>
                  <a:ext uri="{FF2B5EF4-FFF2-40B4-BE49-F238E27FC236}">
                    <a16:creationId xmlns:a16="http://schemas.microsoft.com/office/drawing/2014/main" id="{C202E019-A5BF-3628-A4DC-39DBA461400B}"/>
                  </a:ext>
                </a:extLst>
              </p:cNvPr>
              <p:cNvSpPr/>
              <p:nvPr/>
            </p:nvSpPr>
            <p:spPr>
              <a:xfrm>
                <a:off x="5995409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20">
                <a:extLst>
                  <a:ext uri="{FF2B5EF4-FFF2-40B4-BE49-F238E27FC236}">
                    <a16:creationId xmlns:a16="http://schemas.microsoft.com/office/drawing/2014/main" id="{86DBD202-476C-8B77-C172-65898D87762B}"/>
                  </a:ext>
                </a:extLst>
              </p:cNvPr>
              <p:cNvSpPr/>
              <p:nvPr/>
            </p:nvSpPr>
            <p:spPr>
              <a:xfrm>
                <a:off x="61381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21">
                <a:extLst>
                  <a:ext uri="{FF2B5EF4-FFF2-40B4-BE49-F238E27FC236}">
                    <a16:creationId xmlns:a16="http://schemas.microsoft.com/office/drawing/2014/main" id="{538513EA-CEA9-582B-994F-178DCEAA02BC}"/>
                  </a:ext>
                </a:extLst>
              </p:cNvPr>
              <p:cNvSpPr/>
              <p:nvPr/>
            </p:nvSpPr>
            <p:spPr>
              <a:xfrm>
                <a:off x="570891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8" name="Grupo 22">
              <a:extLst>
                <a:ext uri="{FF2B5EF4-FFF2-40B4-BE49-F238E27FC236}">
                  <a16:creationId xmlns:a16="http://schemas.microsoft.com/office/drawing/2014/main" id="{6E09A09B-9351-07EE-C189-C98D13B5E252}"/>
                </a:ext>
              </a:extLst>
            </p:cNvPr>
            <p:cNvGrpSpPr/>
            <p:nvPr/>
          </p:nvGrpSpPr>
          <p:grpSpPr>
            <a:xfrm>
              <a:off x="5140592" y="4678646"/>
              <a:ext cx="534494" cy="448384"/>
              <a:chOff x="5140592" y="4678646"/>
              <a:chExt cx="534494" cy="448384"/>
            </a:xfrm>
          </p:grpSpPr>
          <p:sp>
            <p:nvSpPr>
              <p:cNvPr id="69" name="Freeform 14">
                <a:extLst>
                  <a:ext uri="{FF2B5EF4-FFF2-40B4-BE49-F238E27FC236}">
                    <a16:creationId xmlns:a16="http://schemas.microsoft.com/office/drawing/2014/main" id="{6B2C462A-8092-2127-833E-2F82615E2F9C}"/>
                  </a:ext>
                </a:extLst>
              </p:cNvPr>
              <p:cNvSpPr/>
              <p:nvPr/>
            </p:nvSpPr>
            <p:spPr>
              <a:xfrm>
                <a:off x="556894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15">
                <a:extLst>
                  <a:ext uri="{FF2B5EF4-FFF2-40B4-BE49-F238E27FC236}">
                    <a16:creationId xmlns:a16="http://schemas.microsoft.com/office/drawing/2014/main" id="{07741DC8-71C9-11B7-9AF2-C259890E1D4A}"/>
                  </a:ext>
                </a:extLst>
              </p:cNvPr>
              <p:cNvSpPr/>
              <p:nvPr/>
            </p:nvSpPr>
            <p:spPr>
              <a:xfrm>
                <a:off x="514059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16">
                <a:extLst>
                  <a:ext uri="{FF2B5EF4-FFF2-40B4-BE49-F238E27FC236}">
                    <a16:creationId xmlns:a16="http://schemas.microsoft.com/office/drawing/2014/main" id="{B547E534-7E02-BDB7-3143-455CCBBC08DF}"/>
                  </a:ext>
                </a:extLst>
              </p:cNvPr>
              <p:cNvSpPr/>
              <p:nvPr/>
            </p:nvSpPr>
            <p:spPr>
              <a:xfrm>
                <a:off x="5285259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17">
                <a:extLst>
                  <a:ext uri="{FF2B5EF4-FFF2-40B4-BE49-F238E27FC236}">
                    <a16:creationId xmlns:a16="http://schemas.microsoft.com/office/drawing/2014/main" id="{A877395C-E7CD-BDBC-E249-AA6F9DC17477}"/>
                  </a:ext>
                </a:extLst>
              </p:cNvPr>
              <p:cNvSpPr/>
              <p:nvPr/>
            </p:nvSpPr>
            <p:spPr>
              <a:xfrm>
                <a:off x="5427101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18">
                <a:extLst>
                  <a:ext uri="{FF2B5EF4-FFF2-40B4-BE49-F238E27FC236}">
                    <a16:creationId xmlns:a16="http://schemas.microsoft.com/office/drawing/2014/main" id="{08927390-519C-EA19-3FC7-A97CF22F8A38}"/>
                  </a:ext>
                </a:extLst>
              </p:cNvPr>
              <p:cNvSpPr/>
              <p:nvPr/>
            </p:nvSpPr>
            <p:spPr>
              <a:xfrm>
                <a:off x="52852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19">
                <a:extLst>
                  <a:ext uri="{FF2B5EF4-FFF2-40B4-BE49-F238E27FC236}">
                    <a16:creationId xmlns:a16="http://schemas.microsoft.com/office/drawing/2014/main" id="{6742CE09-46B1-9629-D4B9-DC01E6D9F9EB}"/>
                  </a:ext>
                </a:extLst>
              </p:cNvPr>
              <p:cNvSpPr/>
              <p:nvPr/>
            </p:nvSpPr>
            <p:spPr>
              <a:xfrm>
                <a:off x="54289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20">
                <a:extLst>
                  <a:ext uri="{FF2B5EF4-FFF2-40B4-BE49-F238E27FC236}">
                    <a16:creationId xmlns:a16="http://schemas.microsoft.com/office/drawing/2014/main" id="{A5695D4E-FB18-FA72-F0B7-39FBE14345D6}"/>
                  </a:ext>
                </a:extLst>
              </p:cNvPr>
              <p:cNvSpPr/>
              <p:nvPr/>
            </p:nvSpPr>
            <p:spPr>
              <a:xfrm>
                <a:off x="55717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21">
                <a:extLst>
                  <a:ext uri="{FF2B5EF4-FFF2-40B4-BE49-F238E27FC236}">
                    <a16:creationId xmlns:a16="http://schemas.microsoft.com/office/drawing/2014/main" id="{99427942-81A3-A863-E618-0199ED2C466F}"/>
                  </a:ext>
                </a:extLst>
              </p:cNvPr>
              <p:cNvSpPr/>
              <p:nvPr/>
            </p:nvSpPr>
            <p:spPr>
              <a:xfrm>
                <a:off x="51424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7" name="Grupo 23">
              <a:extLst>
                <a:ext uri="{FF2B5EF4-FFF2-40B4-BE49-F238E27FC236}">
                  <a16:creationId xmlns:a16="http://schemas.microsoft.com/office/drawing/2014/main" id="{41DDEE17-0340-4B28-6CFA-F882A25E267E}"/>
                </a:ext>
              </a:extLst>
            </p:cNvPr>
            <p:cNvGrpSpPr/>
            <p:nvPr/>
          </p:nvGrpSpPr>
          <p:grpSpPr>
            <a:xfrm>
              <a:off x="4572283" y="4678646"/>
              <a:ext cx="534494" cy="448384"/>
              <a:chOff x="4572283" y="4678646"/>
              <a:chExt cx="534494" cy="448384"/>
            </a:xfrm>
          </p:grpSpPr>
          <p:sp>
            <p:nvSpPr>
              <p:cNvPr id="78" name="Freeform 14">
                <a:extLst>
                  <a:ext uri="{FF2B5EF4-FFF2-40B4-BE49-F238E27FC236}">
                    <a16:creationId xmlns:a16="http://schemas.microsoft.com/office/drawing/2014/main" id="{7347EFA0-B1CF-6775-171E-B628D951C093}"/>
                  </a:ext>
                </a:extLst>
              </p:cNvPr>
              <p:cNvSpPr/>
              <p:nvPr/>
            </p:nvSpPr>
            <p:spPr>
              <a:xfrm>
                <a:off x="5000634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15">
                <a:extLst>
                  <a:ext uri="{FF2B5EF4-FFF2-40B4-BE49-F238E27FC236}">
                    <a16:creationId xmlns:a16="http://schemas.microsoft.com/office/drawing/2014/main" id="{3901CE97-13F1-28C4-F958-011D2D442E2D}"/>
                  </a:ext>
                </a:extLst>
              </p:cNvPr>
              <p:cNvSpPr/>
              <p:nvPr/>
            </p:nvSpPr>
            <p:spPr>
              <a:xfrm>
                <a:off x="4572283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16">
                <a:extLst>
                  <a:ext uri="{FF2B5EF4-FFF2-40B4-BE49-F238E27FC236}">
                    <a16:creationId xmlns:a16="http://schemas.microsoft.com/office/drawing/2014/main" id="{67843DE7-165F-E132-5942-3BFCF4335099}"/>
                  </a:ext>
                </a:extLst>
              </p:cNvPr>
              <p:cNvSpPr/>
              <p:nvPr/>
            </p:nvSpPr>
            <p:spPr>
              <a:xfrm>
                <a:off x="4716941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17">
                <a:extLst>
                  <a:ext uri="{FF2B5EF4-FFF2-40B4-BE49-F238E27FC236}">
                    <a16:creationId xmlns:a16="http://schemas.microsoft.com/office/drawing/2014/main" id="{B1E2D885-2F71-9BE2-CB46-23545C498662}"/>
                  </a:ext>
                </a:extLst>
              </p:cNvPr>
              <p:cNvSpPr/>
              <p:nvPr/>
            </p:nvSpPr>
            <p:spPr>
              <a:xfrm>
                <a:off x="4858792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18">
                <a:extLst>
                  <a:ext uri="{FF2B5EF4-FFF2-40B4-BE49-F238E27FC236}">
                    <a16:creationId xmlns:a16="http://schemas.microsoft.com/office/drawing/2014/main" id="{58F1D633-2D35-9BEF-EA11-4BD146A8C50F}"/>
                  </a:ext>
                </a:extLst>
              </p:cNvPr>
              <p:cNvSpPr/>
              <p:nvPr/>
            </p:nvSpPr>
            <p:spPr>
              <a:xfrm>
                <a:off x="4716941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19">
                <a:extLst>
                  <a:ext uri="{FF2B5EF4-FFF2-40B4-BE49-F238E27FC236}">
                    <a16:creationId xmlns:a16="http://schemas.microsoft.com/office/drawing/2014/main" id="{7F0FBCD0-E305-9916-BCDC-C1C5FBCDAAB9}"/>
                  </a:ext>
                </a:extLst>
              </p:cNvPr>
              <p:cNvSpPr/>
              <p:nvPr/>
            </p:nvSpPr>
            <p:spPr>
              <a:xfrm>
                <a:off x="4860666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20">
                <a:extLst>
                  <a:ext uri="{FF2B5EF4-FFF2-40B4-BE49-F238E27FC236}">
                    <a16:creationId xmlns:a16="http://schemas.microsoft.com/office/drawing/2014/main" id="{898165C1-FB35-0F56-C7A0-02F7398F5502}"/>
                  </a:ext>
                </a:extLst>
              </p:cNvPr>
              <p:cNvSpPr/>
              <p:nvPr/>
            </p:nvSpPr>
            <p:spPr>
              <a:xfrm>
                <a:off x="5003450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21">
                <a:extLst>
                  <a:ext uri="{FF2B5EF4-FFF2-40B4-BE49-F238E27FC236}">
                    <a16:creationId xmlns:a16="http://schemas.microsoft.com/office/drawing/2014/main" id="{A516E496-8427-D60E-DB7A-2216EDFD0EA5}"/>
                  </a:ext>
                </a:extLst>
              </p:cNvPr>
              <p:cNvSpPr/>
              <p:nvPr/>
            </p:nvSpPr>
            <p:spPr>
              <a:xfrm>
                <a:off x="4574157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6" name="Grupo 24">
              <a:extLst>
                <a:ext uri="{FF2B5EF4-FFF2-40B4-BE49-F238E27FC236}">
                  <a16:creationId xmlns:a16="http://schemas.microsoft.com/office/drawing/2014/main" id="{E0AB16B4-F5AB-A420-0165-001EFCD89213}"/>
                </a:ext>
              </a:extLst>
            </p:cNvPr>
            <p:cNvGrpSpPr/>
            <p:nvPr/>
          </p:nvGrpSpPr>
          <p:grpSpPr>
            <a:xfrm>
              <a:off x="3997391" y="4678646"/>
              <a:ext cx="534494" cy="448384"/>
              <a:chOff x="3997391" y="4678646"/>
              <a:chExt cx="534494" cy="448384"/>
            </a:xfrm>
          </p:grpSpPr>
          <p:sp>
            <p:nvSpPr>
              <p:cNvPr id="87" name="Freeform 14">
                <a:extLst>
                  <a:ext uri="{FF2B5EF4-FFF2-40B4-BE49-F238E27FC236}">
                    <a16:creationId xmlns:a16="http://schemas.microsoft.com/office/drawing/2014/main" id="{25727A6B-7CA8-C488-B67E-866EF47E6EFD}"/>
                  </a:ext>
                </a:extLst>
              </p:cNvPr>
              <p:cNvSpPr/>
              <p:nvPr/>
            </p:nvSpPr>
            <p:spPr>
              <a:xfrm>
                <a:off x="442574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15">
                <a:extLst>
                  <a:ext uri="{FF2B5EF4-FFF2-40B4-BE49-F238E27FC236}">
                    <a16:creationId xmlns:a16="http://schemas.microsoft.com/office/drawing/2014/main" id="{5193749B-5D0B-4DED-9614-DE3ED08845FC}"/>
                  </a:ext>
                </a:extLst>
              </p:cNvPr>
              <p:cNvSpPr/>
              <p:nvPr/>
            </p:nvSpPr>
            <p:spPr>
              <a:xfrm>
                <a:off x="399739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16">
                <a:extLst>
                  <a:ext uri="{FF2B5EF4-FFF2-40B4-BE49-F238E27FC236}">
                    <a16:creationId xmlns:a16="http://schemas.microsoft.com/office/drawing/2014/main" id="{0145F301-4122-E715-40C9-F8BA5D190676}"/>
                  </a:ext>
                </a:extLst>
              </p:cNvPr>
              <p:cNvSpPr/>
              <p:nvPr/>
            </p:nvSpPr>
            <p:spPr>
              <a:xfrm>
                <a:off x="4142058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17">
                <a:extLst>
                  <a:ext uri="{FF2B5EF4-FFF2-40B4-BE49-F238E27FC236}">
                    <a16:creationId xmlns:a16="http://schemas.microsoft.com/office/drawing/2014/main" id="{21BB73EB-5307-AD3C-C617-F98AE18980FD}"/>
                  </a:ext>
                </a:extLst>
              </p:cNvPr>
              <p:cNvSpPr/>
              <p:nvPr/>
            </p:nvSpPr>
            <p:spPr>
              <a:xfrm>
                <a:off x="4283899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18">
                <a:extLst>
                  <a:ext uri="{FF2B5EF4-FFF2-40B4-BE49-F238E27FC236}">
                    <a16:creationId xmlns:a16="http://schemas.microsoft.com/office/drawing/2014/main" id="{4CACD0B3-8332-4165-7A50-C33AEA345C3A}"/>
                  </a:ext>
                </a:extLst>
              </p:cNvPr>
              <p:cNvSpPr/>
              <p:nvPr/>
            </p:nvSpPr>
            <p:spPr>
              <a:xfrm>
                <a:off x="41420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19">
                <a:extLst>
                  <a:ext uri="{FF2B5EF4-FFF2-40B4-BE49-F238E27FC236}">
                    <a16:creationId xmlns:a16="http://schemas.microsoft.com/office/drawing/2014/main" id="{A085ECE4-CEC4-0AFE-4EBA-481BBE080B59}"/>
                  </a:ext>
                </a:extLst>
              </p:cNvPr>
              <p:cNvSpPr/>
              <p:nvPr/>
            </p:nvSpPr>
            <p:spPr>
              <a:xfrm>
                <a:off x="42857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20">
                <a:extLst>
                  <a:ext uri="{FF2B5EF4-FFF2-40B4-BE49-F238E27FC236}">
                    <a16:creationId xmlns:a16="http://schemas.microsoft.com/office/drawing/2014/main" id="{A5828133-400C-9BB4-B688-682119F12544}"/>
                  </a:ext>
                </a:extLst>
              </p:cNvPr>
              <p:cNvSpPr/>
              <p:nvPr/>
            </p:nvSpPr>
            <p:spPr>
              <a:xfrm>
                <a:off x="44285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21">
                <a:extLst>
                  <a:ext uri="{FF2B5EF4-FFF2-40B4-BE49-F238E27FC236}">
                    <a16:creationId xmlns:a16="http://schemas.microsoft.com/office/drawing/2014/main" id="{FAE773C6-60ED-FC1C-091C-023B4E2C06AB}"/>
                  </a:ext>
                </a:extLst>
              </p:cNvPr>
              <p:cNvSpPr/>
              <p:nvPr/>
            </p:nvSpPr>
            <p:spPr>
              <a:xfrm>
                <a:off x="39992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5" name="Grupo 25">
              <a:extLst>
                <a:ext uri="{FF2B5EF4-FFF2-40B4-BE49-F238E27FC236}">
                  <a16:creationId xmlns:a16="http://schemas.microsoft.com/office/drawing/2014/main" id="{A3B6FA53-B9A2-7BA3-4E37-DF6DBEAB70AF}"/>
                </a:ext>
              </a:extLst>
            </p:cNvPr>
            <p:cNvGrpSpPr/>
            <p:nvPr/>
          </p:nvGrpSpPr>
          <p:grpSpPr>
            <a:xfrm>
              <a:off x="3435656" y="4679707"/>
              <a:ext cx="534494" cy="448375"/>
              <a:chOff x="3435656" y="4679707"/>
              <a:chExt cx="534494" cy="448375"/>
            </a:xfrm>
          </p:grpSpPr>
          <p:sp>
            <p:nvSpPr>
              <p:cNvPr id="96" name="Freeform 14">
                <a:extLst>
                  <a:ext uri="{FF2B5EF4-FFF2-40B4-BE49-F238E27FC236}">
                    <a16:creationId xmlns:a16="http://schemas.microsoft.com/office/drawing/2014/main" id="{659F43F0-8980-D832-E743-A026F6291A22}"/>
                  </a:ext>
                </a:extLst>
              </p:cNvPr>
              <p:cNvSpPr/>
              <p:nvPr/>
            </p:nvSpPr>
            <p:spPr>
              <a:xfrm>
                <a:off x="3864007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15">
                <a:extLst>
                  <a:ext uri="{FF2B5EF4-FFF2-40B4-BE49-F238E27FC236}">
                    <a16:creationId xmlns:a16="http://schemas.microsoft.com/office/drawing/2014/main" id="{7276AA77-A95E-92DA-76B5-DBE9C323EDE6}"/>
                  </a:ext>
                </a:extLst>
              </p:cNvPr>
              <p:cNvSpPr/>
              <p:nvPr/>
            </p:nvSpPr>
            <p:spPr>
              <a:xfrm>
                <a:off x="343565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16">
                <a:extLst>
                  <a:ext uri="{FF2B5EF4-FFF2-40B4-BE49-F238E27FC236}">
                    <a16:creationId xmlns:a16="http://schemas.microsoft.com/office/drawing/2014/main" id="{423AAEFE-ABCF-9C24-462E-1ED5EA64D26F}"/>
                  </a:ext>
                </a:extLst>
              </p:cNvPr>
              <p:cNvSpPr/>
              <p:nvPr/>
            </p:nvSpPr>
            <p:spPr>
              <a:xfrm>
                <a:off x="3580314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17">
                <a:extLst>
                  <a:ext uri="{FF2B5EF4-FFF2-40B4-BE49-F238E27FC236}">
                    <a16:creationId xmlns:a16="http://schemas.microsoft.com/office/drawing/2014/main" id="{181E75CB-9351-161B-C704-262C4BB503EF}"/>
                  </a:ext>
                </a:extLst>
              </p:cNvPr>
              <p:cNvSpPr/>
              <p:nvPr/>
            </p:nvSpPr>
            <p:spPr>
              <a:xfrm>
                <a:off x="3722156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18">
                <a:extLst>
                  <a:ext uri="{FF2B5EF4-FFF2-40B4-BE49-F238E27FC236}">
                    <a16:creationId xmlns:a16="http://schemas.microsoft.com/office/drawing/2014/main" id="{1C97B7FF-D620-CEC3-4BD0-E35D1BDEEECB}"/>
                  </a:ext>
                </a:extLst>
              </p:cNvPr>
              <p:cNvSpPr/>
              <p:nvPr/>
            </p:nvSpPr>
            <p:spPr>
              <a:xfrm>
                <a:off x="3580314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19">
                <a:extLst>
                  <a:ext uri="{FF2B5EF4-FFF2-40B4-BE49-F238E27FC236}">
                    <a16:creationId xmlns:a16="http://schemas.microsoft.com/office/drawing/2014/main" id="{F3A67B19-B3FB-AD58-C520-16C7FB550B38}"/>
                  </a:ext>
                </a:extLst>
              </p:cNvPr>
              <p:cNvSpPr/>
              <p:nvPr/>
            </p:nvSpPr>
            <p:spPr>
              <a:xfrm>
                <a:off x="372404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20">
                <a:extLst>
                  <a:ext uri="{FF2B5EF4-FFF2-40B4-BE49-F238E27FC236}">
                    <a16:creationId xmlns:a16="http://schemas.microsoft.com/office/drawing/2014/main" id="{E44550C0-420A-6E57-92BF-2FF6FFA81239}"/>
                  </a:ext>
                </a:extLst>
              </p:cNvPr>
              <p:cNvSpPr/>
              <p:nvPr/>
            </p:nvSpPr>
            <p:spPr>
              <a:xfrm>
                <a:off x="386682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21">
                <a:extLst>
                  <a:ext uri="{FF2B5EF4-FFF2-40B4-BE49-F238E27FC236}">
                    <a16:creationId xmlns:a16="http://schemas.microsoft.com/office/drawing/2014/main" id="{7BC7829D-558C-A87E-4B61-8C4B90250488}"/>
                  </a:ext>
                </a:extLst>
              </p:cNvPr>
              <p:cNvSpPr/>
              <p:nvPr/>
            </p:nvSpPr>
            <p:spPr>
              <a:xfrm>
                <a:off x="3437531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4" name="Grupo 26">
              <a:extLst>
                <a:ext uri="{FF2B5EF4-FFF2-40B4-BE49-F238E27FC236}">
                  <a16:creationId xmlns:a16="http://schemas.microsoft.com/office/drawing/2014/main" id="{5697A51E-6FAB-4388-0E6D-887E75443388}"/>
                </a:ext>
              </a:extLst>
            </p:cNvPr>
            <p:cNvGrpSpPr/>
            <p:nvPr/>
          </p:nvGrpSpPr>
          <p:grpSpPr>
            <a:xfrm>
              <a:off x="2867338" y="4679707"/>
              <a:ext cx="534494" cy="448375"/>
              <a:chOff x="2867338" y="4679707"/>
              <a:chExt cx="534494" cy="448375"/>
            </a:xfrm>
          </p:grpSpPr>
          <p:sp>
            <p:nvSpPr>
              <p:cNvPr id="105" name="Freeform 14">
                <a:extLst>
                  <a:ext uri="{FF2B5EF4-FFF2-40B4-BE49-F238E27FC236}">
                    <a16:creationId xmlns:a16="http://schemas.microsoft.com/office/drawing/2014/main" id="{EF1A2A5C-8B00-A256-2F7F-7F8D1B99A053}"/>
                  </a:ext>
                </a:extLst>
              </p:cNvPr>
              <p:cNvSpPr/>
              <p:nvPr/>
            </p:nvSpPr>
            <p:spPr>
              <a:xfrm>
                <a:off x="3295689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15">
                <a:extLst>
                  <a:ext uri="{FF2B5EF4-FFF2-40B4-BE49-F238E27FC236}">
                    <a16:creationId xmlns:a16="http://schemas.microsoft.com/office/drawing/2014/main" id="{29165909-5385-97DA-8EA3-F8EBE165DC0F}"/>
                  </a:ext>
                </a:extLst>
              </p:cNvPr>
              <p:cNvSpPr/>
              <p:nvPr/>
            </p:nvSpPr>
            <p:spPr>
              <a:xfrm>
                <a:off x="2867338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16">
                <a:extLst>
                  <a:ext uri="{FF2B5EF4-FFF2-40B4-BE49-F238E27FC236}">
                    <a16:creationId xmlns:a16="http://schemas.microsoft.com/office/drawing/2014/main" id="{8023E11A-F135-9511-4889-9C74A49E7383}"/>
                  </a:ext>
                </a:extLst>
              </p:cNvPr>
              <p:cNvSpPr/>
              <p:nvPr/>
            </p:nvSpPr>
            <p:spPr>
              <a:xfrm>
                <a:off x="3012006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17">
                <a:extLst>
                  <a:ext uri="{FF2B5EF4-FFF2-40B4-BE49-F238E27FC236}">
                    <a16:creationId xmlns:a16="http://schemas.microsoft.com/office/drawing/2014/main" id="{DF690C98-8416-658B-1160-5B8078EBB1A8}"/>
                  </a:ext>
                </a:extLst>
              </p:cNvPr>
              <p:cNvSpPr/>
              <p:nvPr/>
            </p:nvSpPr>
            <p:spPr>
              <a:xfrm>
                <a:off x="3153847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18">
                <a:extLst>
                  <a:ext uri="{FF2B5EF4-FFF2-40B4-BE49-F238E27FC236}">
                    <a16:creationId xmlns:a16="http://schemas.microsoft.com/office/drawing/2014/main" id="{1516521B-CBC3-F64C-9698-8A1BDCDFE623}"/>
                  </a:ext>
                </a:extLst>
              </p:cNvPr>
              <p:cNvSpPr/>
              <p:nvPr/>
            </p:nvSpPr>
            <p:spPr>
              <a:xfrm>
                <a:off x="3012006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19">
                <a:extLst>
                  <a:ext uri="{FF2B5EF4-FFF2-40B4-BE49-F238E27FC236}">
                    <a16:creationId xmlns:a16="http://schemas.microsoft.com/office/drawing/2014/main" id="{81E4B4A1-AF81-E1DF-AA02-E428C6035B30}"/>
                  </a:ext>
                </a:extLst>
              </p:cNvPr>
              <p:cNvSpPr/>
              <p:nvPr/>
            </p:nvSpPr>
            <p:spPr>
              <a:xfrm>
                <a:off x="31557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20">
                <a:extLst>
                  <a:ext uri="{FF2B5EF4-FFF2-40B4-BE49-F238E27FC236}">
                    <a16:creationId xmlns:a16="http://schemas.microsoft.com/office/drawing/2014/main" id="{9E864827-3A9D-7BA0-8F22-0A39FD781722}"/>
                  </a:ext>
                </a:extLst>
              </p:cNvPr>
              <p:cNvSpPr/>
              <p:nvPr/>
            </p:nvSpPr>
            <p:spPr>
              <a:xfrm>
                <a:off x="3298505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21">
                <a:extLst>
                  <a:ext uri="{FF2B5EF4-FFF2-40B4-BE49-F238E27FC236}">
                    <a16:creationId xmlns:a16="http://schemas.microsoft.com/office/drawing/2014/main" id="{8E721FCC-56ED-16EB-DF2D-605F8CEC8540}"/>
                  </a:ext>
                </a:extLst>
              </p:cNvPr>
              <p:cNvSpPr/>
              <p:nvPr/>
            </p:nvSpPr>
            <p:spPr>
              <a:xfrm>
                <a:off x="28692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3" name="Grupo 27">
              <a:extLst>
                <a:ext uri="{FF2B5EF4-FFF2-40B4-BE49-F238E27FC236}">
                  <a16:creationId xmlns:a16="http://schemas.microsoft.com/office/drawing/2014/main" id="{5C8A58F0-F6E0-5B63-DCF1-AC0EBB06B4F7}"/>
                </a:ext>
              </a:extLst>
            </p:cNvPr>
            <p:cNvGrpSpPr/>
            <p:nvPr/>
          </p:nvGrpSpPr>
          <p:grpSpPr>
            <a:xfrm>
              <a:off x="2292455" y="4679707"/>
              <a:ext cx="534494" cy="448375"/>
              <a:chOff x="2292455" y="4679707"/>
              <a:chExt cx="534494" cy="448375"/>
            </a:xfrm>
          </p:grpSpPr>
          <p:sp>
            <p:nvSpPr>
              <p:cNvPr id="114" name="Freeform 14">
                <a:extLst>
                  <a:ext uri="{FF2B5EF4-FFF2-40B4-BE49-F238E27FC236}">
                    <a16:creationId xmlns:a16="http://schemas.microsoft.com/office/drawing/2014/main" id="{48842FBE-D4F0-AB88-32C1-EAAC0EEBA6BE}"/>
                  </a:ext>
                </a:extLst>
              </p:cNvPr>
              <p:cNvSpPr/>
              <p:nvPr/>
            </p:nvSpPr>
            <p:spPr>
              <a:xfrm>
                <a:off x="272080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15">
                <a:extLst>
                  <a:ext uri="{FF2B5EF4-FFF2-40B4-BE49-F238E27FC236}">
                    <a16:creationId xmlns:a16="http://schemas.microsoft.com/office/drawing/2014/main" id="{5711CA93-BCA1-D2F0-1C1F-5EBDCC4801B4}"/>
                  </a:ext>
                </a:extLst>
              </p:cNvPr>
              <p:cNvSpPr/>
              <p:nvPr/>
            </p:nvSpPr>
            <p:spPr>
              <a:xfrm>
                <a:off x="2292455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16">
                <a:extLst>
                  <a:ext uri="{FF2B5EF4-FFF2-40B4-BE49-F238E27FC236}">
                    <a16:creationId xmlns:a16="http://schemas.microsoft.com/office/drawing/2014/main" id="{79A90383-E954-DD47-DADE-E84855B0E958}"/>
                  </a:ext>
                </a:extLst>
              </p:cNvPr>
              <p:cNvSpPr/>
              <p:nvPr/>
            </p:nvSpPr>
            <p:spPr>
              <a:xfrm>
                <a:off x="2437113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17">
                <a:extLst>
                  <a:ext uri="{FF2B5EF4-FFF2-40B4-BE49-F238E27FC236}">
                    <a16:creationId xmlns:a16="http://schemas.microsoft.com/office/drawing/2014/main" id="{92B5E635-1B74-7DDB-1BFF-47237DAD1FBC}"/>
                  </a:ext>
                </a:extLst>
              </p:cNvPr>
              <p:cNvSpPr/>
              <p:nvPr/>
            </p:nvSpPr>
            <p:spPr>
              <a:xfrm>
                <a:off x="2578955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18">
                <a:extLst>
                  <a:ext uri="{FF2B5EF4-FFF2-40B4-BE49-F238E27FC236}">
                    <a16:creationId xmlns:a16="http://schemas.microsoft.com/office/drawing/2014/main" id="{7E5745D7-A306-E15D-2F4D-D45FAA4BC922}"/>
                  </a:ext>
                </a:extLst>
              </p:cNvPr>
              <p:cNvSpPr/>
              <p:nvPr/>
            </p:nvSpPr>
            <p:spPr>
              <a:xfrm>
                <a:off x="243711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19">
                <a:extLst>
                  <a:ext uri="{FF2B5EF4-FFF2-40B4-BE49-F238E27FC236}">
                    <a16:creationId xmlns:a16="http://schemas.microsoft.com/office/drawing/2014/main" id="{D86BACB2-B525-03DF-53A3-82DF6E744303}"/>
                  </a:ext>
                </a:extLst>
              </p:cNvPr>
              <p:cNvSpPr/>
              <p:nvPr/>
            </p:nvSpPr>
            <p:spPr>
              <a:xfrm>
                <a:off x="2580839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20">
                <a:extLst>
                  <a:ext uri="{FF2B5EF4-FFF2-40B4-BE49-F238E27FC236}">
                    <a16:creationId xmlns:a16="http://schemas.microsoft.com/office/drawing/2014/main" id="{D9181FD7-BC32-396D-2AB5-09A0CEBE75BE}"/>
                  </a:ext>
                </a:extLst>
              </p:cNvPr>
              <p:cNvSpPr/>
              <p:nvPr/>
            </p:nvSpPr>
            <p:spPr>
              <a:xfrm>
                <a:off x="2723622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21">
                <a:extLst>
                  <a:ext uri="{FF2B5EF4-FFF2-40B4-BE49-F238E27FC236}">
                    <a16:creationId xmlns:a16="http://schemas.microsoft.com/office/drawing/2014/main" id="{3AEFA91E-8E71-CEC2-D99A-9D98F4C98226}"/>
                  </a:ext>
                </a:extLst>
              </p:cNvPr>
              <p:cNvSpPr/>
              <p:nvPr/>
            </p:nvSpPr>
            <p:spPr>
              <a:xfrm>
                <a:off x="229433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2" name="Grupo 28">
              <a:extLst>
                <a:ext uri="{FF2B5EF4-FFF2-40B4-BE49-F238E27FC236}">
                  <a16:creationId xmlns:a16="http://schemas.microsoft.com/office/drawing/2014/main" id="{8BECEB0D-9EFA-803C-F38E-0C47894ACDC5}"/>
                </a:ext>
              </a:extLst>
            </p:cNvPr>
            <p:cNvGrpSpPr/>
            <p:nvPr/>
          </p:nvGrpSpPr>
          <p:grpSpPr>
            <a:xfrm>
              <a:off x="1715679" y="4677421"/>
              <a:ext cx="534494" cy="448375"/>
              <a:chOff x="1715679" y="4677421"/>
              <a:chExt cx="534494" cy="448375"/>
            </a:xfrm>
          </p:grpSpPr>
          <p:sp>
            <p:nvSpPr>
              <p:cNvPr id="123" name="Freeform 14">
                <a:extLst>
                  <a:ext uri="{FF2B5EF4-FFF2-40B4-BE49-F238E27FC236}">
                    <a16:creationId xmlns:a16="http://schemas.microsoft.com/office/drawing/2014/main" id="{B7166D65-2159-F379-5F5B-36A2E8030D5E}"/>
                  </a:ext>
                </a:extLst>
              </p:cNvPr>
              <p:cNvSpPr/>
              <p:nvPr/>
            </p:nvSpPr>
            <p:spPr>
              <a:xfrm>
                <a:off x="214403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15">
                <a:extLst>
                  <a:ext uri="{FF2B5EF4-FFF2-40B4-BE49-F238E27FC236}">
                    <a16:creationId xmlns:a16="http://schemas.microsoft.com/office/drawing/2014/main" id="{A43995C5-EC15-093B-4BC6-B2968A864DEF}"/>
                  </a:ext>
                </a:extLst>
              </p:cNvPr>
              <p:cNvSpPr/>
              <p:nvPr/>
            </p:nvSpPr>
            <p:spPr>
              <a:xfrm>
                <a:off x="171567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16">
                <a:extLst>
                  <a:ext uri="{FF2B5EF4-FFF2-40B4-BE49-F238E27FC236}">
                    <a16:creationId xmlns:a16="http://schemas.microsoft.com/office/drawing/2014/main" id="{53E7456D-196F-8547-41B4-C53D07BD4632}"/>
                  </a:ext>
                </a:extLst>
              </p:cNvPr>
              <p:cNvSpPr/>
              <p:nvPr/>
            </p:nvSpPr>
            <p:spPr>
              <a:xfrm>
                <a:off x="1860346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17">
                <a:extLst>
                  <a:ext uri="{FF2B5EF4-FFF2-40B4-BE49-F238E27FC236}">
                    <a16:creationId xmlns:a16="http://schemas.microsoft.com/office/drawing/2014/main" id="{FF27C3C1-DD2D-1297-A3E1-50B91E72DD4C}"/>
                  </a:ext>
                </a:extLst>
              </p:cNvPr>
              <p:cNvSpPr/>
              <p:nvPr/>
            </p:nvSpPr>
            <p:spPr>
              <a:xfrm>
                <a:off x="2002188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18">
                <a:extLst>
                  <a:ext uri="{FF2B5EF4-FFF2-40B4-BE49-F238E27FC236}">
                    <a16:creationId xmlns:a16="http://schemas.microsoft.com/office/drawing/2014/main" id="{94195532-89B7-B981-1430-1C7C9CBB1BC1}"/>
                  </a:ext>
                </a:extLst>
              </p:cNvPr>
              <p:cNvSpPr/>
              <p:nvPr/>
            </p:nvSpPr>
            <p:spPr>
              <a:xfrm>
                <a:off x="18603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19">
                <a:extLst>
                  <a:ext uri="{FF2B5EF4-FFF2-40B4-BE49-F238E27FC236}">
                    <a16:creationId xmlns:a16="http://schemas.microsoft.com/office/drawing/2014/main" id="{EA6A1AC1-F30A-5CAE-1E19-51EAA82D64DF}"/>
                  </a:ext>
                </a:extLst>
              </p:cNvPr>
              <p:cNvSpPr/>
              <p:nvPr/>
            </p:nvSpPr>
            <p:spPr>
              <a:xfrm>
                <a:off x="20040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20">
                <a:extLst>
                  <a:ext uri="{FF2B5EF4-FFF2-40B4-BE49-F238E27FC236}">
                    <a16:creationId xmlns:a16="http://schemas.microsoft.com/office/drawing/2014/main" id="{6E59ACF4-A297-9507-B869-2878C50B6946}"/>
                  </a:ext>
                </a:extLst>
              </p:cNvPr>
              <p:cNvSpPr/>
              <p:nvPr/>
            </p:nvSpPr>
            <p:spPr>
              <a:xfrm>
                <a:off x="21468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21">
                <a:extLst>
                  <a:ext uri="{FF2B5EF4-FFF2-40B4-BE49-F238E27FC236}">
                    <a16:creationId xmlns:a16="http://schemas.microsoft.com/office/drawing/2014/main" id="{0A7A6F43-ED72-B742-E512-79B1D32D57F0}"/>
                  </a:ext>
                </a:extLst>
              </p:cNvPr>
              <p:cNvSpPr/>
              <p:nvPr/>
            </p:nvSpPr>
            <p:spPr>
              <a:xfrm>
                <a:off x="17175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1" name="Grupo 29">
              <a:extLst>
                <a:ext uri="{FF2B5EF4-FFF2-40B4-BE49-F238E27FC236}">
                  <a16:creationId xmlns:a16="http://schemas.microsoft.com/office/drawing/2014/main" id="{78CDEB02-2C96-68E5-977F-044707C0875E}"/>
                </a:ext>
              </a:extLst>
            </p:cNvPr>
            <p:cNvGrpSpPr/>
            <p:nvPr/>
          </p:nvGrpSpPr>
          <p:grpSpPr>
            <a:xfrm>
              <a:off x="1147370" y="4677421"/>
              <a:ext cx="534494" cy="448375"/>
              <a:chOff x="1147370" y="4677421"/>
              <a:chExt cx="534494" cy="448375"/>
            </a:xfrm>
          </p:grpSpPr>
          <p:sp>
            <p:nvSpPr>
              <p:cNvPr id="132" name="Freeform 14">
                <a:extLst>
                  <a:ext uri="{FF2B5EF4-FFF2-40B4-BE49-F238E27FC236}">
                    <a16:creationId xmlns:a16="http://schemas.microsoft.com/office/drawing/2014/main" id="{BF884587-A242-BBE2-C2F9-6E37B68CDD45}"/>
                  </a:ext>
                </a:extLst>
              </p:cNvPr>
              <p:cNvSpPr/>
              <p:nvPr/>
            </p:nvSpPr>
            <p:spPr>
              <a:xfrm>
                <a:off x="1575721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15">
                <a:extLst>
                  <a:ext uri="{FF2B5EF4-FFF2-40B4-BE49-F238E27FC236}">
                    <a16:creationId xmlns:a16="http://schemas.microsoft.com/office/drawing/2014/main" id="{C777C77F-AABD-47E9-8E27-EFBB4259A7AF}"/>
                  </a:ext>
                </a:extLst>
              </p:cNvPr>
              <p:cNvSpPr/>
              <p:nvPr/>
            </p:nvSpPr>
            <p:spPr>
              <a:xfrm>
                <a:off x="114737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16">
                <a:extLst>
                  <a:ext uri="{FF2B5EF4-FFF2-40B4-BE49-F238E27FC236}">
                    <a16:creationId xmlns:a16="http://schemas.microsoft.com/office/drawing/2014/main" id="{79D56374-ABCD-205F-E13F-99855BF5D457}"/>
                  </a:ext>
                </a:extLst>
              </p:cNvPr>
              <p:cNvSpPr/>
              <p:nvPr/>
            </p:nvSpPr>
            <p:spPr>
              <a:xfrm>
                <a:off x="1292028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17">
                <a:extLst>
                  <a:ext uri="{FF2B5EF4-FFF2-40B4-BE49-F238E27FC236}">
                    <a16:creationId xmlns:a16="http://schemas.microsoft.com/office/drawing/2014/main" id="{DFF33538-9CC5-FFC1-307D-6D8F2E763FA6}"/>
                  </a:ext>
                </a:extLst>
              </p:cNvPr>
              <p:cNvSpPr/>
              <p:nvPr/>
            </p:nvSpPr>
            <p:spPr>
              <a:xfrm>
                <a:off x="1433879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18">
                <a:extLst>
                  <a:ext uri="{FF2B5EF4-FFF2-40B4-BE49-F238E27FC236}">
                    <a16:creationId xmlns:a16="http://schemas.microsoft.com/office/drawing/2014/main" id="{E511EF6D-4BC1-A8E4-99E3-885D6F48C0D2}"/>
                  </a:ext>
                </a:extLst>
              </p:cNvPr>
              <p:cNvSpPr/>
              <p:nvPr/>
            </p:nvSpPr>
            <p:spPr>
              <a:xfrm>
                <a:off x="1292028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19">
                <a:extLst>
                  <a:ext uri="{FF2B5EF4-FFF2-40B4-BE49-F238E27FC236}">
                    <a16:creationId xmlns:a16="http://schemas.microsoft.com/office/drawing/2014/main" id="{AF74B714-FC9D-DE95-2EAB-F85F078E53DF}"/>
                  </a:ext>
                </a:extLst>
              </p:cNvPr>
              <p:cNvSpPr/>
              <p:nvPr/>
            </p:nvSpPr>
            <p:spPr>
              <a:xfrm>
                <a:off x="14357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20">
                <a:extLst>
                  <a:ext uri="{FF2B5EF4-FFF2-40B4-BE49-F238E27FC236}">
                    <a16:creationId xmlns:a16="http://schemas.microsoft.com/office/drawing/2014/main" id="{9E334880-CCA6-5135-65B0-EB32AC2E8347}"/>
                  </a:ext>
                </a:extLst>
              </p:cNvPr>
              <p:cNvSpPr/>
              <p:nvPr/>
            </p:nvSpPr>
            <p:spPr>
              <a:xfrm>
                <a:off x="1578537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21">
                <a:extLst>
                  <a:ext uri="{FF2B5EF4-FFF2-40B4-BE49-F238E27FC236}">
                    <a16:creationId xmlns:a16="http://schemas.microsoft.com/office/drawing/2014/main" id="{5BDA5DD7-98AB-6306-A764-7BFB640C163E}"/>
                  </a:ext>
                </a:extLst>
              </p:cNvPr>
              <p:cNvSpPr/>
              <p:nvPr/>
            </p:nvSpPr>
            <p:spPr>
              <a:xfrm>
                <a:off x="11492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0" name="Grupo 30">
              <a:extLst>
                <a:ext uri="{FF2B5EF4-FFF2-40B4-BE49-F238E27FC236}">
                  <a16:creationId xmlns:a16="http://schemas.microsoft.com/office/drawing/2014/main" id="{42A6D70B-58C4-8136-AD5B-D646286AB480}"/>
                </a:ext>
              </a:extLst>
            </p:cNvPr>
            <p:cNvGrpSpPr/>
            <p:nvPr/>
          </p:nvGrpSpPr>
          <p:grpSpPr>
            <a:xfrm>
              <a:off x="572478" y="4677421"/>
              <a:ext cx="534494" cy="448375"/>
              <a:chOff x="572478" y="4677421"/>
              <a:chExt cx="534494" cy="448375"/>
            </a:xfrm>
          </p:grpSpPr>
          <p:sp>
            <p:nvSpPr>
              <p:cNvPr id="141" name="Freeform 14">
                <a:extLst>
                  <a:ext uri="{FF2B5EF4-FFF2-40B4-BE49-F238E27FC236}">
                    <a16:creationId xmlns:a16="http://schemas.microsoft.com/office/drawing/2014/main" id="{73BE26C6-E0EE-2849-1BD2-1B596275B70C}"/>
                  </a:ext>
                </a:extLst>
              </p:cNvPr>
              <p:cNvSpPr/>
              <p:nvPr/>
            </p:nvSpPr>
            <p:spPr>
              <a:xfrm>
                <a:off x="100082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15">
                <a:extLst>
                  <a:ext uri="{FF2B5EF4-FFF2-40B4-BE49-F238E27FC236}">
                    <a16:creationId xmlns:a16="http://schemas.microsoft.com/office/drawing/2014/main" id="{9F033826-702A-8E01-C623-C9EEEA8CBECC}"/>
                  </a:ext>
                </a:extLst>
              </p:cNvPr>
              <p:cNvSpPr/>
              <p:nvPr/>
            </p:nvSpPr>
            <p:spPr>
              <a:xfrm>
                <a:off x="572478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16">
                <a:extLst>
                  <a:ext uri="{FF2B5EF4-FFF2-40B4-BE49-F238E27FC236}">
                    <a16:creationId xmlns:a16="http://schemas.microsoft.com/office/drawing/2014/main" id="{377C6E16-1BBC-9B8E-0829-A53CF17461A1}"/>
                  </a:ext>
                </a:extLst>
              </p:cNvPr>
              <p:cNvSpPr/>
              <p:nvPr/>
            </p:nvSpPr>
            <p:spPr>
              <a:xfrm>
                <a:off x="717145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17">
                <a:extLst>
                  <a:ext uri="{FF2B5EF4-FFF2-40B4-BE49-F238E27FC236}">
                    <a16:creationId xmlns:a16="http://schemas.microsoft.com/office/drawing/2014/main" id="{67B760D8-F069-6183-7372-84C641EFF6EE}"/>
                  </a:ext>
                </a:extLst>
              </p:cNvPr>
              <p:cNvSpPr/>
              <p:nvPr/>
            </p:nvSpPr>
            <p:spPr>
              <a:xfrm>
                <a:off x="858987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18">
                <a:extLst>
                  <a:ext uri="{FF2B5EF4-FFF2-40B4-BE49-F238E27FC236}">
                    <a16:creationId xmlns:a16="http://schemas.microsoft.com/office/drawing/2014/main" id="{01B560FB-A2E3-5E4B-6DEE-751AC7F9C6BF}"/>
                  </a:ext>
                </a:extLst>
              </p:cNvPr>
              <p:cNvSpPr/>
              <p:nvPr/>
            </p:nvSpPr>
            <p:spPr>
              <a:xfrm>
                <a:off x="7171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19">
                <a:extLst>
                  <a:ext uri="{FF2B5EF4-FFF2-40B4-BE49-F238E27FC236}">
                    <a16:creationId xmlns:a16="http://schemas.microsoft.com/office/drawing/2014/main" id="{7D3857AB-5F1E-4AE6-572B-85F4F893C3B1}"/>
                  </a:ext>
                </a:extLst>
              </p:cNvPr>
              <p:cNvSpPr/>
              <p:nvPr/>
            </p:nvSpPr>
            <p:spPr>
              <a:xfrm>
                <a:off x="860861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20">
                <a:extLst>
                  <a:ext uri="{FF2B5EF4-FFF2-40B4-BE49-F238E27FC236}">
                    <a16:creationId xmlns:a16="http://schemas.microsoft.com/office/drawing/2014/main" id="{EFF8AC98-F3EC-68B6-3D9F-3DB297DEAF06}"/>
                  </a:ext>
                </a:extLst>
              </p:cNvPr>
              <p:cNvSpPr/>
              <p:nvPr/>
            </p:nvSpPr>
            <p:spPr>
              <a:xfrm>
                <a:off x="10036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21">
                <a:extLst>
                  <a:ext uri="{FF2B5EF4-FFF2-40B4-BE49-F238E27FC236}">
                    <a16:creationId xmlns:a16="http://schemas.microsoft.com/office/drawing/2014/main" id="{17BE95BF-1A71-2C74-D0FE-86F8B72984C2}"/>
                  </a:ext>
                </a:extLst>
              </p:cNvPr>
              <p:cNvSpPr/>
              <p:nvPr/>
            </p:nvSpPr>
            <p:spPr>
              <a:xfrm>
                <a:off x="574362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9" name="Grupo 31">
              <a:extLst>
                <a:ext uri="{FF2B5EF4-FFF2-40B4-BE49-F238E27FC236}">
                  <a16:creationId xmlns:a16="http://schemas.microsoft.com/office/drawing/2014/main" id="{0BE10BDC-6C38-1972-D8E0-C63BDA2661FC}"/>
                </a:ext>
              </a:extLst>
            </p:cNvPr>
            <p:cNvGrpSpPr/>
            <p:nvPr/>
          </p:nvGrpSpPr>
          <p:grpSpPr>
            <a:xfrm>
              <a:off x="6044" y="4677421"/>
              <a:ext cx="534494" cy="448375"/>
              <a:chOff x="6044" y="4677421"/>
              <a:chExt cx="534494" cy="448375"/>
            </a:xfrm>
          </p:grpSpPr>
          <p:sp>
            <p:nvSpPr>
              <p:cNvPr id="150" name="Freeform 14">
                <a:extLst>
                  <a:ext uri="{FF2B5EF4-FFF2-40B4-BE49-F238E27FC236}">
                    <a16:creationId xmlns:a16="http://schemas.microsoft.com/office/drawing/2014/main" id="{84891488-82B9-42B7-3819-55788536E629}"/>
                  </a:ext>
                </a:extLst>
              </p:cNvPr>
              <p:cNvSpPr/>
              <p:nvPr/>
            </p:nvSpPr>
            <p:spPr>
              <a:xfrm>
                <a:off x="43439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15">
                <a:extLst>
                  <a:ext uri="{FF2B5EF4-FFF2-40B4-BE49-F238E27FC236}">
                    <a16:creationId xmlns:a16="http://schemas.microsoft.com/office/drawing/2014/main" id="{F4A9E7EF-C993-AEAB-C36C-42B1BB7A8A95}"/>
                  </a:ext>
                </a:extLst>
              </p:cNvPr>
              <p:cNvSpPr/>
              <p:nvPr/>
            </p:nvSpPr>
            <p:spPr>
              <a:xfrm>
                <a:off x="604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16">
                <a:extLst>
                  <a:ext uri="{FF2B5EF4-FFF2-40B4-BE49-F238E27FC236}">
                    <a16:creationId xmlns:a16="http://schemas.microsoft.com/office/drawing/2014/main" id="{500AEFEE-3A8C-040C-25CC-B727ED639F57}"/>
                  </a:ext>
                </a:extLst>
              </p:cNvPr>
              <p:cNvSpPr/>
              <p:nvPr/>
            </p:nvSpPr>
            <p:spPr>
              <a:xfrm>
                <a:off x="150711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 17">
                <a:extLst>
                  <a:ext uri="{FF2B5EF4-FFF2-40B4-BE49-F238E27FC236}">
                    <a16:creationId xmlns:a16="http://schemas.microsoft.com/office/drawing/2014/main" id="{5EF578A6-4723-3500-2A67-B54F24B2EA18}"/>
                  </a:ext>
                </a:extLst>
              </p:cNvPr>
              <p:cNvSpPr/>
              <p:nvPr/>
            </p:nvSpPr>
            <p:spPr>
              <a:xfrm>
                <a:off x="292553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18">
                <a:extLst>
                  <a:ext uri="{FF2B5EF4-FFF2-40B4-BE49-F238E27FC236}">
                    <a16:creationId xmlns:a16="http://schemas.microsoft.com/office/drawing/2014/main" id="{229E2A99-AA92-BAF6-1833-AFBB2DA63555}"/>
                  </a:ext>
                </a:extLst>
              </p:cNvPr>
              <p:cNvSpPr/>
              <p:nvPr/>
            </p:nvSpPr>
            <p:spPr>
              <a:xfrm>
                <a:off x="1507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 19">
                <a:extLst>
                  <a:ext uri="{FF2B5EF4-FFF2-40B4-BE49-F238E27FC236}">
                    <a16:creationId xmlns:a16="http://schemas.microsoft.com/office/drawing/2014/main" id="{184CD2FE-8AD3-6DE1-78E5-800FAEE08FA9}"/>
                  </a:ext>
                </a:extLst>
              </p:cNvPr>
              <p:cNvSpPr/>
              <p:nvPr/>
            </p:nvSpPr>
            <p:spPr>
              <a:xfrm>
                <a:off x="2944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20">
                <a:extLst>
                  <a:ext uri="{FF2B5EF4-FFF2-40B4-BE49-F238E27FC236}">
                    <a16:creationId xmlns:a16="http://schemas.microsoft.com/office/drawing/2014/main" id="{B4025625-1311-BFC7-6009-6FF1EB26D258}"/>
                  </a:ext>
                </a:extLst>
              </p:cNvPr>
              <p:cNvSpPr/>
              <p:nvPr/>
            </p:nvSpPr>
            <p:spPr>
              <a:xfrm>
                <a:off x="4372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21">
                <a:extLst>
                  <a:ext uri="{FF2B5EF4-FFF2-40B4-BE49-F238E27FC236}">
                    <a16:creationId xmlns:a16="http://schemas.microsoft.com/office/drawing/2014/main" id="{DB7E911E-608A-D791-237D-4258BDA251D2}"/>
                  </a:ext>
                </a:extLst>
              </p:cNvPr>
              <p:cNvSpPr/>
              <p:nvPr/>
            </p:nvSpPr>
            <p:spPr>
              <a:xfrm>
                <a:off x="79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3">
            <a:extLst>
              <a:ext uri="{FF2B5EF4-FFF2-40B4-BE49-F238E27FC236}">
                <a16:creationId xmlns:a16="http://schemas.microsoft.com/office/drawing/2014/main" id="{C93BE2CE-7604-DC11-5747-B02D6679BC1D}"/>
              </a:ext>
            </a:extLst>
          </p:cNvPr>
          <p:cNvSpPr/>
          <p:nvPr/>
        </p:nvSpPr>
        <p:spPr>
          <a:xfrm>
            <a:off x="1379098" y="4766876"/>
            <a:ext cx="3013021" cy="17416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851;p63">
            <a:extLst>
              <a:ext uri="{FF2B5EF4-FFF2-40B4-BE49-F238E27FC236}">
                <a16:creationId xmlns:a16="http://schemas.microsoft.com/office/drawing/2014/main" id="{E518A8CF-BD3A-2509-8D17-580F6635179E}"/>
              </a:ext>
            </a:extLst>
          </p:cNvPr>
          <p:cNvSpPr/>
          <p:nvPr/>
        </p:nvSpPr>
        <p:spPr>
          <a:xfrm>
            <a:off x="5149553" y="3279074"/>
            <a:ext cx="705002" cy="70500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852;p63">
            <a:extLst>
              <a:ext uri="{FF2B5EF4-FFF2-40B4-BE49-F238E27FC236}">
                <a16:creationId xmlns:a16="http://schemas.microsoft.com/office/drawing/2014/main" id="{50BE90F1-D53D-7C30-DE8A-8DC53CFDDF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49397" y="3240679"/>
            <a:ext cx="705002" cy="781802"/>
          </a:xfrm>
        </p:spPr>
        <p:txBody>
          <a:bodyPr anchor="ctr"/>
          <a:lstStyle/>
          <a:p>
            <a:pPr lvl="0" rtl="1"/>
            <a:r>
              <a:rPr lang="en-US" sz="2400">
                <a:solidFill>
                  <a:srgbClr val="FFFFFF"/>
                </a:solidFill>
                <a:cs typeface="B Nazanin" panose="00000700000000000000" pitchFamily="2" charset="-78"/>
              </a:rPr>
              <a:t>2 </a:t>
            </a:r>
          </a:p>
        </p:txBody>
      </p:sp>
      <p:sp>
        <p:nvSpPr>
          <p:cNvPr id="5" name="Google Shape;1853;p63">
            <a:extLst>
              <a:ext uri="{FF2B5EF4-FFF2-40B4-BE49-F238E27FC236}">
                <a16:creationId xmlns:a16="http://schemas.microsoft.com/office/drawing/2014/main" id="{71C58404-CD63-F82E-596C-61CA33BF85B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0208" y="220251"/>
            <a:ext cx="7699202" cy="478203"/>
          </a:xfrm>
        </p:spPr>
        <p:txBody>
          <a:bodyPr anchorCtr="1"/>
          <a:lstStyle/>
          <a:p>
            <a:pPr lvl="0" algn="ctr" rtl="1"/>
            <a:r>
              <a:rPr lang="fa-IR" sz="3600" dirty="0">
                <a:cs typeface="B Nazanin" panose="00000700000000000000" pitchFamily="2" charset="-78"/>
              </a:rPr>
              <a:t>چگونه دوچرخه خود را آماده کنید</a:t>
            </a:r>
            <a:endParaRPr lang="en-US" sz="3600" dirty="0">
              <a:cs typeface="B Nazanin" panose="00000700000000000000" pitchFamily="2" charset="-78"/>
            </a:endParaRPr>
          </a:p>
        </p:txBody>
      </p:sp>
      <p:sp>
        <p:nvSpPr>
          <p:cNvPr id="6" name="Google Shape;1887;p63">
            <a:extLst>
              <a:ext uri="{FF2B5EF4-FFF2-40B4-BE49-F238E27FC236}">
                <a16:creationId xmlns:a16="http://schemas.microsoft.com/office/drawing/2014/main" id="{B7401AB0-F88A-FA17-7600-65D49EF35043}"/>
              </a:ext>
            </a:extLst>
          </p:cNvPr>
          <p:cNvSpPr txBox="1"/>
          <p:nvPr/>
        </p:nvSpPr>
        <p:spPr>
          <a:xfrm>
            <a:off x="5987674" y="1876047"/>
            <a:ext cx="2302156" cy="6957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000000"/>
                </a:solidFill>
                <a:uFillTx/>
                <a:latin typeface="Kanit Light"/>
                <a:ea typeface="Kanit Light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600" b="0" i="0" u="none" strike="noStrike" kern="0" cap="none" spc="0" baseline="0" dirty="0">
              <a:solidFill>
                <a:srgbClr val="000000"/>
              </a:solidFill>
              <a:uFillTx/>
              <a:latin typeface="Kanit Light"/>
              <a:ea typeface="Kanit Light"/>
              <a:cs typeface="B Nazanin" panose="00000700000000000000" pitchFamily="2" charset="-78"/>
            </a:endParaRPr>
          </a:p>
        </p:txBody>
      </p:sp>
      <p:sp>
        <p:nvSpPr>
          <p:cNvPr id="7" name="Google Shape;1888;p63">
            <a:extLst>
              <a:ext uri="{FF2B5EF4-FFF2-40B4-BE49-F238E27FC236}">
                <a16:creationId xmlns:a16="http://schemas.microsoft.com/office/drawing/2014/main" id="{539FBF6C-AFA6-05B5-C1E3-F5CE76AA0A9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87674" y="1437226"/>
            <a:ext cx="1770004" cy="342296"/>
          </a:xfrm>
        </p:spPr>
        <p:txBody>
          <a:bodyPr/>
          <a:lstStyle/>
          <a:p>
            <a:pPr marL="0" lvl="0" indent="0" algn="r" rtl="1">
              <a:spcAft>
                <a:spcPts val="1600"/>
              </a:spcAft>
              <a:buNone/>
            </a:pPr>
            <a:r>
              <a:rPr lang="fa-IR" sz="2200" b="1" dirty="0">
                <a:latin typeface="Bree Serif"/>
                <a:cs typeface="B Nazanin" panose="00000700000000000000" pitchFamily="2" charset="-78"/>
              </a:rPr>
              <a:t>منطقه زین</a:t>
            </a:r>
            <a:endParaRPr lang="en-US" sz="2200" b="1" dirty="0">
              <a:latin typeface="Bree Serif"/>
              <a:cs typeface="B Nazanin" panose="00000700000000000000" pitchFamily="2" charset="-78"/>
            </a:endParaRPr>
          </a:p>
        </p:txBody>
      </p:sp>
      <p:cxnSp>
        <p:nvCxnSpPr>
          <p:cNvPr id="8" name="Google Shape;1889;p63">
            <a:extLst>
              <a:ext uri="{FF2B5EF4-FFF2-40B4-BE49-F238E27FC236}">
                <a16:creationId xmlns:a16="http://schemas.microsoft.com/office/drawing/2014/main" id="{E2E7F36A-2755-A9A4-D14A-A0D69F4AC881}"/>
              </a:ext>
            </a:extLst>
          </p:cNvPr>
          <p:cNvCxnSpPr/>
          <p:nvPr/>
        </p:nvCxnSpPr>
        <p:spPr>
          <a:xfrm flipV="1">
            <a:off x="3353251" y="1963646"/>
            <a:ext cx="1662873" cy="608103"/>
          </a:xfrm>
          <a:prstGeom prst="straightConnector1">
            <a:avLst/>
          </a:prstGeom>
          <a:noFill/>
          <a:ln w="38103" cap="flat">
            <a:solidFill>
              <a:srgbClr val="004249"/>
            </a:solidFill>
            <a:prstDash val="solid"/>
            <a:round/>
            <a:tailEnd type="arrow"/>
          </a:ln>
        </p:spPr>
      </p:cxnSp>
      <p:sp>
        <p:nvSpPr>
          <p:cNvPr id="9" name="Google Shape;1891;p63">
            <a:extLst>
              <a:ext uri="{FF2B5EF4-FFF2-40B4-BE49-F238E27FC236}">
                <a16:creationId xmlns:a16="http://schemas.microsoft.com/office/drawing/2014/main" id="{759449A6-130E-0DA9-1C94-25226B38F10A}"/>
              </a:ext>
            </a:extLst>
          </p:cNvPr>
          <p:cNvSpPr/>
          <p:nvPr/>
        </p:nvSpPr>
        <p:spPr>
          <a:xfrm>
            <a:off x="5149553" y="1611154"/>
            <a:ext cx="705002" cy="70500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1890;p63">
            <a:extLst>
              <a:ext uri="{FF2B5EF4-FFF2-40B4-BE49-F238E27FC236}">
                <a16:creationId xmlns:a16="http://schemas.microsoft.com/office/drawing/2014/main" id="{FD2640DE-34BD-48DA-D5F2-8599EBC2C57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149397" y="1572749"/>
            <a:ext cx="705002" cy="781802"/>
          </a:xfrm>
        </p:spPr>
        <p:txBody>
          <a:bodyPr anchor="ctr" anchorCtr="1"/>
          <a:lstStyle/>
          <a:p>
            <a:pPr lvl="0" algn="ctr" rtl="1"/>
            <a:r>
              <a:rPr lang="en-US" sz="2400">
                <a:solidFill>
                  <a:srgbClr val="FFFFFF"/>
                </a:solidFill>
                <a:cs typeface="B Nazanin" panose="00000700000000000000" pitchFamily="2" charset="-78"/>
              </a:rPr>
              <a:t>1 </a:t>
            </a:r>
          </a:p>
        </p:txBody>
      </p:sp>
      <p:sp>
        <p:nvSpPr>
          <p:cNvPr id="11" name="Google Shape;1892;p63">
            <a:extLst>
              <a:ext uri="{FF2B5EF4-FFF2-40B4-BE49-F238E27FC236}">
                <a16:creationId xmlns:a16="http://schemas.microsoft.com/office/drawing/2014/main" id="{5CBA9B5D-2898-5C3F-C6CC-9D0AE6518E22}"/>
              </a:ext>
            </a:extLst>
          </p:cNvPr>
          <p:cNvSpPr txBox="1"/>
          <p:nvPr/>
        </p:nvSpPr>
        <p:spPr>
          <a:xfrm>
            <a:off x="5987673" y="3543976"/>
            <a:ext cx="2302157" cy="6957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000000"/>
                </a:solidFill>
                <a:uFillTx/>
                <a:latin typeface="Kanit Light"/>
                <a:ea typeface="Kanit Light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600" b="0" i="0" u="none" strike="noStrike" kern="0" cap="none" spc="0" baseline="0" dirty="0">
              <a:solidFill>
                <a:srgbClr val="000000"/>
              </a:solidFill>
              <a:uFillTx/>
              <a:latin typeface="Kanit Light"/>
              <a:ea typeface="Kanit Light"/>
              <a:cs typeface="B Nazanin" panose="00000700000000000000" pitchFamily="2" charset="-78"/>
            </a:endParaRPr>
          </a:p>
        </p:txBody>
      </p:sp>
      <p:sp>
        <p:nvSpPr>
          <p:cNvPr id="12" name="Google Shape;1893;p63">
            <a:extLst>
              <a:ext uri="{FF2B5EF4-FFF2-40B4-BE49-F238E27FC236}">
                <a16:creationId xmlns:a16="http://schemas.microsoft.com/office/drawing/2014/main" id="{C8C8ED37-4DF6-2194-BCAC-B2CA51E40B5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87674" y="3105146"/>
            <a:ext cx="1770004" cy="342296"/>
          </a:xfrm>
        </p:spPr>
        <p:txBody>
          <a:bodyPr/>
          <a:lstStyle/>
          <a:p>
            <a:pPr marL="0" lvl="0" indent="0" algn="r" rtl="1">
              <a:spcAft>
                <a:spcPts val="1600"/>
              </a:spcAft>
              <a:buNone/>
            </a:pPr>
            <a:r>
              <a:rPr lang="fa-IR" sz="2200" b="1" dirty="0">
                <a:latin typeface="Bree Serif"/>
                <a:cs typeface="B Nazanin" panose="00000700000000000000" pitchFamily="2" charset="-78"/>
              </a:rPr>
              <a:t>چرخ ها</a:t>
            </a:r>
            <a:endParaRPr lang="en-US" sz="2200" b="1" dirty="0">
              <a:latin typeface="Bree Serif"/>
              <a:cs typeface="B Nazanin" panose="00000700000000000000" pitchFamily="2" charset="-78"/>
            </a:endParaRPr>
          </a:p>
        </p:txBody>
      </p:sp>
      <p:cxnSp>
        <p:nvCxnSpPr>
          <p:cNvPr id="13" name="Google Shape;1894;p63">
            <a:extLst>
              <a:ext uri="{FF2B5EF4-FFF2-40B4-BE49-F238E27FC236}">
                <a16:creationId xmlns:a16="http://schemas.microsoft.com/office/drawing/2014/main" id="{F346BC75-79F8-DE41-517B-A88FD4DDF438}"/>
              </a:ext>
            </a:extLst>
          </p:cNvPr>
          <p:cNvCxnSpPr/>
          <p:nvPr/>
        </p:nvCxnSpPr>
        <p:spPr>
          <a:xfrm>
            <a:off x="3353251" y="3543976"/>
            <a:ext cx="1662873" cy="87600"/>
          </a:xfrm>
          <a:prstGeom prst="straightConnector1">
            <a:avLst/>
          </a:prstGeom>
          <a:noFill/>
          <a:ln w="38103" cap="flat">
            <a:solidFill>
              <a:srgbClr val="004249"/>
            </a:solidFill>
            <a:prstDash val="solid"/>
            <a:round/>
            <a:tailEnd type="arrow"/>
          </a:ln>
        </p:spPr>
      </p:cxnSp>
      <p:sp>
        <p:nvSpPr>
          <p:cNvPr id="14" name="Rectángulo 15">
            <a:extLst>
              <a:ext uri="{FF2B5EF4-FFF2-40B4-BE49-F238E27FC236}">
                <a16:creationId xmlns:a16="http://schemas.microsoft.com/office/drawing/2014/main" id="{E60DE243-79AF-5270-0057-DDA79F588BDB}"/>
              </a:ext>
            </a:extLst>
          </p:cNvPr>
          <p:cNvSpPr/>
          <p:nvPr/>
        </p:nvSpPr>
        <p:spPr>
          <a:xfrm>
            <a:off x="7724275" y="0"/>
            <a:ext cx="1419724" cy="5143499"/>
          </a:xfrm>
          <a:prstGeom prst="rect">
            <a:avLst/>
          </a:pr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15" name="Grupo 16">
            <a:extLst>
              <a:ext uri="{FF2B5EF4-FFF2-40B4-BE49-F238E27FC236}">
                <a16:creationId xmlns:a16="http://schemas.microsoft.com/office/drawing/2014/main" id="{0306ACB0-E1B9-BAD2-8288-400FE2F58AA2}"/>
              </a:ext>
            </a:extLst>
          </p:cNvPr>
          <p:cNvGrpSpPr/>
          <p:nvPr/>
        </p:nvGrpSpPr>
        <p:grpSpPr>
          <a:xfrm>
            <a:off x="287514" y="573804"/>
            <a:ext cx="8632558" cy="374647"/>
            <a:chOff x="287514" y="573804"/>
            <a:chExt cx="8632558" cy="374647"/>
          </a:xfrm>
        </p:grpSpPr>
        <p:sp>
          <p:nvSpPr>
            <p:cNvPr id="16" name="Rectángulo 17">
              <a:extLst>
                <a:ext uri="{FF2B5EF4-FFF2-40B4-BE49-F238E27FC236}">
                  <a16:creationId xmlns:a16="http://schemas.microsoft.com/office/drawing/2014/main" id="{06D4EFFE-9A67-F6A0-698C-AF58DFA33D14}"/>
                </a:ext>
              </a:extLst>
            </p:cNvPr>
            <p:cNvSpPr/>
            <p:nvPr/>
          </p:nvSpPr>
          <p:spPr>
            <a:xfrm>
              <a:off x="287514" y="873032"/>
              <a:ext cx="8297576" cy="63934"/>
            </a:xfrm>
            <a:prstGeom prst="rect">
              <a:avLst/>
            </a:pr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24225D6A-099F-9A87-9E2A-2154B7DD66DE}"/>
                </a:ext>
              </a:extLst>
            </p:cNvPr>
            <p:cNvSpPr/>
            <p:nvPr/>
          </p:nvSpPr>
          <p:spPr>
            <a:xfrm>
              <a:off x="8289831" y="573804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upo 58">
            <a:extLst>
              <a:ext uri="{FF2B5EF4-FFF2-40B4-BE49-F238E27FC236}">
                <a16:creationId xmlns:a16="http://schemas.microsoft.com/office/drawing/2014/main" id="{5CB11AE0-CC61-6659-AF16-D842D3FDD29E}"/>
              </a:ext>
            </a:extLst>
          </p:cNvPr>
          <p:cNvGrpSpPr/>
          <p:nvPr/>
        </p:nvGrpSpPr>
        <p:grpSpPr>
          <a:xfrm>
            <a:off x="2114549" y="1112833"/>
            <a:ext cx="1716092" cy="3827469"/>
            <a:chOff x="2114549" y="1112833"/>
            <a:chExt cx="1716092" cy="3827469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BFEEE9ED-E75C-2179-DC45-01DDB96FFB30}"/>
                </a:ext>
              </a:extLst>
            </p:cNvPr>
            <p:cNvSpPr/>
            <p:nvPr/>
          </p:nvSpPr>
          <p:spPr>
            <a:xfrm>
              <a:off x="2511427" y="2170108"/>
              <a:ext cx="1319214" cy="19732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35"/>
                <a:gd name="f8" fmla="val 803"/>
                <a:gd name="f9" fmla="val 177"/>
                <a:gd name="f10" fmla="val 517"/>
                <a:gd name="f11" fmla="val 164"/>
                <a:gd name="f12" fmla="val 507"/>
                <a:gd name="f13" fmla="val 153"/>
                <a:gd name="f14" fmla="val 496"/>
                <a:gd name="f15" fmla="val 143"/>
                <a:gd name="f16" fmla="val 485"/>
                <a:gd name="f17" fmla="val 135"/>
                <a:gd name="f18" fmla="val 481"/>
                <a:gd name="f19" fmla="val 132"/>
                <a:gd name="f20" fmla="val 471"/>
                <a:gd name="f21" fmla="val 136"/>
                <a:gd name="f22" fmla="val 461"/>
                <a:gd name="f23" fmla="val 139"/>
                <a:gd name="f24" fmla="val 452"/>
                <a:gd name="f25" fmla="val 146"/>
                <a:gd name="f26" fmla="val 447"/>
                <a:gd name="f27" fmla="val 152"/>
                <a:gd name="f28" fmla="val 440"/>
                <a:gd name="f29" fmla="val 438"/>
                <a:gd name="f30" fmla="val 155"/>
                <a:gd name="f31" fmla="val 436"/>
                <a:gd name="f32" fmla="val 156"/>
                <a:gd name="f33" fmla="val 435"/>
                <a:gd name="f34" fmla="val 161"/>
                <a:gd name="f35" fmla="val 431"/>
                <a:gd name="f36" fmla="val 162"/>
                <a:gd name="f37" fmla="val 427"/>
                <a:gd name="f38" fmla="val 421"/>
                <a:gd name="f39" fmla="val 159"/>
                <a:gd name="f40" fmla="val 417"/>
                <a:gd name="f41" fmla="val 414"/>
                <a:gd name="f42" fmla="val 410"/>
                <a:gd name="f43" fmla="val 158"/>
                <a:gd name="f44" fmla="val 395"/>
                <a:gd name="f45" fmla="val 380"/>
                <a:gd name="f46" fmla="val 365"/>
                <a:gd name="f47" fmla="val 358"/>
                <a:gd name="f48" fmla="val 352"/>
                <a:gd name="f49" fmla="val 163"/>
                <a:gd name="f50" fmla="val 345"/>
                <a:gd name="f51" fmla="val 339"/>
                <a:gd name="f52" fmla="val 337"/>
                <a:gd name="f53" fmla="val 336"/>
                <a:gd name="f54" fmla="val 149"/>
                <a:gd name="f55" fmla="val 142"/>
                <a:gd name="f56" fmla="val 122"/>
                <a:gd name="f57" fmla="val 109"/>
                <a:gd name="f58" fmla="val 96"/>
                <a:gd name="f59" fmla="val 89"/>
                <a:gd name="f60" fmla="val 84"/>
                <a:gd name="f61" fmla="val 334"/>
                <a:gd name="f62" fmla="val 328"/>
                <a:gd name="f63" fmla="val 83"/>
                <a:gd name="f64" fmla="val 317"/>
                <a:gd name="f65" fmla="val 82"/>
                <a:gd name="f66" fmla="val 306"/>
                <a:gd name="f67" fmla="val 296"/>
                <a:gd name="f68" fmla="val 88"/>
                <a:gd name="f69" fmla="val 292"/>
                <a:gd name="f70" fmla="val 92"/>
                <a:gd name="f71" fmla="val 293"/>
                <a:gd name="f72" fmla="val 95"/>
                <a:gd name="f73" fmla="val 106"/>
                <a:gd name="f74" fmla="val 116"/>
                <a:gd name="f75" fmla="val 127"/>
                <a:gd name="f76" fmla="val 291"/>
                <a:gd name="f77" fmla="val 138"/>
                <a:gd name="f78" fmla="val 290"/>
                <a:gd name="f79" fmla="val 288"/>
                <a:gd name="f80" fmla="val 137"/>
                <a:gd name="f81" fmla="val 277"/>
                <a:gd name="f82" fmla="val 276"/>
                <a:gd name="f83" fmla="val 275"/>
                <a:gd name="f84" fmla="val 274"/>
                <a:gd name="f85" fmla="val 272"/>
                <a:gd name="f86" fmla="val 141"/>
                <a:gd name="f87" fmla="val 285"/>
                <a:gd name="f88" fmla="val 167"/>
                <a:gd name="f89" fmla="val 298"/>
                <a:gd name="f90" fmla="val 171"/>
                <a:gd name="f91" fmla="val 305"/>
                <a:gd name="f92" fmla="val 310"/>
                <a:gd name="f93" fmla="val 178"/>
                <a:gd name="f94" fmla="val 312"/>
                <a:gd name="f95" fmla="val 315"/>
                <a:gd name="f96" fmla="val 184"/>
                <a:gd name="f97" fmla="val 313"/>
                <a:gd name="f98" fmla="val 186"/>
                <a:gd name="f99" fmla="val 311"/>
                <a:gd name="f100" fmla="val 308"/>
                <a:gd name="f101" fmla="val 185"/>
                <a:gd name="f102" fmla="val 299"/>
                <a:gd name="f103" fmla="val 182"/>
                <a:gd name="f104" fmla="val 179"/>
                <a:gd name="f105" fmla="val 287"/>
                <a:gd name="f106" fmla="val 284"/>
                <a:gd name="f107" fmla="val 281"/>
                <a:gd name="f108" fmla="val 278"/>
                <a:gd name="f109" fmla="val 183"/>
                <a:gd name="f110" fmla="val 181"/>
                <a:gd name="f111" fmla="val 267"/>
                <a:gd name="f112" fmla="val 261"/>
                <a:gd name="f113" fmla="val 173"/>
                <a:gd name="f114" fmla="val 255"/>
                <a:gd name="f115" fmla="val 250"/>
                <a:gd name="f116" fmla="val 174"/>
                <a:gd name="f117" fmla="val 242"/>
                <a:gd name="f118" fmla="val 176"/>
                <a:gd name="f119" fmla="val 240"/>
                <a:gd name="f120" fmla="val 237"/>
                <a:gd name="f121" fmla="val 235"/>
                <a:gd name="f122" fmla="val 228"/>
                <a:gd name="f123" fmla="val 220"/>
                <a:gd name="f124" fmla="val 211"/>
                <a:gd name="f125" fmla="val 192"/>
                <a:gd name="f126" fmla="val 121"/>
                <a:gd name="f127" fmla="val 172"/>
                <a:gd name="f128" fmla="val 105"/>
                <a:gd name="f129" fmla="val 103"/>
                <a:gd name="f130" fmla="val 101"/>
                <a:gd name="f131" fmla="val 98"/>
                <a:gd name="f132" fmla="val 144"/>
                <a:gd name="f133" fmla="val 140"/>
                <a:gd name="f134" fmla="val 91"/>
                <a:gd name="f135" fmla="val 131"/>
                <a:gd name="f136" fmla="val 79"/>
                <a:gd name="f137" fmla="val 119"/>
                <a:gd name="f138" fmla="val 69"/>
                <a:gd name="f139" fmla="val 107"/>
                <a:gd name="f140" fmla="val 59"/>
                <a:gd name="f141" fmla="val 94"/>
                <a:gd name="f142" fmla="val 57"/>
                <a:gd name="f143" fmla="val 54"/>
                <a:gd name="f144" fmla="val 90"/>
                <a:gd name="f145" fmla="val 50"/>
                <a:gd name="f146" fmla="val 47"/>
                <a:gd name="f147" fmla="val 93"/>
                <a:gd name="f148" fmla="val 43"/>
                <a:gd name="f149" fmla="val 39"/>
                <a:gd name="f150" fmla="val 26"/>
                <a:gd name="f151" fmla="val 14"/>
                <a:gd name="f152" fmla="val 5"/>
                <a:gd name="f153" fmla="val 3"/>
                <a:gd name="f154" fmla="val 1"/>
                <a:gd name="f155" fmla="val 81"/>
                <a:gd name="f156" fmla="val 78"/>
                <a:gd name="f157" fmla="val 2"/>
                <a:gd name="f158" fmla="val 60"/>
                <a:gd name="f159" fmla="val 51"/>
                <a:gd name="f160" fmla="val 12"/>
                <a:gd name="f161" fmla="val 46"/>
                <a:gd name="f162" fmla="val 20"/>
                <a:gd name="f163" fmla="val 36"/>
                <a:gd name="f164" fmla="val 52"/>
                <a:gd name="f165" fmla="val 30"/>
                <a:gd name="f166" fmla="val 64"/>
                <a:gd name="f167" fmla="val 70"/>
                <a:gd name="f168" fmla="val 76"/>
                <a:gd name="f169" fmla="val 7"/>
                <a:gd name="f170" fmla="val 85"/>
                <a:gd name="f171" fmla="val 104"/>
                <a:gd name="f172" fmla="val 110"/>
                <a:gd name="f173" fmla="val 113"/>
                <a:gd name="f174" fmla="val 10"/>
                <a:gd name="f175" fmla="val 114"/>
                <a:gd name="f176" fmla="val 15"/>
                <a:gd name="f177" fmla="val 117"/>
                <a:gd name="f178" fmla="val 35"/>
                <a:gd name="f179" fmla="val 128"/>
                <a:gd name="f180" fmla="val 67"/>
                <a:gd name="f181" fmla="val 68"/>
                <a:gd name="f182" fmla="val 71"/>
                <a:gd name="f183" fmla="val 169"/>
                <a:gd name="f184" fmla="val 191"/>
                <a:gd name="f185" fmla="val 202"/>
                <a:gd name="f186" fmla="val 216"/>
                <a:gd name="f187" fmla="val 225"/>
                <a:gd name="f188" fmla="val 233"/>
                <a:gd name="f189" fmla="val 188"/>
                <a:gd name="f190" fmla="val 238"/>
                <a:gd name="f191" fmla="val 239"/>
                <a:gd name="f192" fmla="val 194"/>
                <a:gd name="f193" fmla="val 251"/>
                <a:gd name="f194" fmla="val 195"/>
                <a:gd name="f195" fmla="val 254"/>
                <a:gd name="f196" fmla="val 257"/>
                <a:gd name="f197" fmla="val 209"/>
                <a:gd name="f198" fmla="val 259"/>
                <a:gd name="f199" fmla="val 210"/>
                <a:gd name="f200" fmla="val 260"/>
                <a:gd name="f201" fmla="val 212"/>
                <a:gd name="f202" fmla="val 214"/>
                <a:gd name="f203" fmla="val 265"/>
                <a:gd name="f204" fmla="val 222"/>
                <a:gd name="f205" fmla="val 270"/>
                <a:gd name="f206" fmla="val 230"/>
                <a:gd name="f207" fmla="val 282"/>
                <a:gd name="f208" fmla="val 229"/>
                <a:gd name="f209" fmla="val 236"/>
                <a:gd name="f210" fmla="val 304"/>
                <a:gd name="f211" fmla="val 245"/>
                <a:gd name="f212" fmla="val 309"/>
                <a:gd name="f213" fmla="val 232"/>
                <a:gd name="f214" fmla="val 321"/>
                <a:gd name="f215" fmla="val 330"/>
                <a:gd name="f216" fmla="val 347"/>
                <a:gd name="f217" fmla="val 286"/>
                <a:gd name="f218" fmla="val 349"/>
                <a:gd name="f219" fmla="val 294"/>
                <a:gd name="f220" fmla="val 344"/>
                <a:gd name="f221" fmla="val 340"/>
                <a:gd name="f222" fmla="val 303"/>
                <a:gd name="f223" fmla="val 307"/>
                <a:gd name="f224" fmla="val 354"/>
                <a:gd name="f225" fmla="val 362"/>
                <a:gd name="f226" fmla="val 348"/>
                <a:gd name="f227" fmla="val 363"/>
                <a:gd name="f228" fmla="val 353"/>
                <a:gd name="f229" fmla="val 383"/>
                <a:gd name="f230" fmla="val 388"/>
                <a:gd name="f231" fmla="val 403"/>
                <a:gd name="f232" fmla="val 423"/>
                <a:gd name="f233" fmla="val 420"/>
                <a:gd name="f234" fmla="val 460"/>
                <a:gd name="f235" fmla="val 484"/>
                <a:gd name="f236" fmla="val 437"/>
                <a:gd name="f237" fmla="val 510"/>
                <a:gd name="f238" fmla="val 443"/>
                <a:gd name="f239" fmla="val 537"/>
                <a:gd name="f240" fmla="val 449"/>
                <a:gd name="f241" fmla="val 566"/>
                <a:gd name="f242" fmla="val 455"/>
                <a:gd name="f243" fmla="val 594"/>
                <a:gd name="f244" fmla="val 458"/>
                <a:gd name="f245" fmla="val 624"/>
                <a:gd name="f246" fmla="val 459"/>
                <a:gd name="f247" fmla="val 629"/>
                <a:gd name="f248" fmla="val 634"/>
                <a:gd name="f249" fmla="val 457"/>
                <a:gd name="f250" fmla="val 638"/>
                <a:gd name="f251" fmla="val 453"/>
                <a:gd name="f252" fmla="val 645"/>
                <a:gd name="f253" fmla="val 456"/>
                <a:gd name="f254" fmla="val 650"/>
                <a:gd name="f255" fmla="val 655"/>
                <a:gd name="f256" fmla="val 462"/>
                <a:gd name="f257" fmla="val 659"/>
                <a:gd name="f258" fmla="val 467"/>
                <a:gd name="f259" fmla="val 663"/>
                <a:gd name="f260" fmla="val 668"/>
                <a:gd name="f261" fmla="val 670"/>
                <a:gd name="f262" fmla="val 671"/>
                <a:gd name="f263" fmla="val 463"/>
                <a:gd name="f264" fmla="val 672"/>
                <a:gd name="f265" fmla="val 678"/>
                <a:gd name="f266" fmla="val 689"/>
                <a:gd name="f267" fmla="val 479"/>
                <a:gd name="f268" fmla="val 691"/>
                <a:gd name="f269" fmla="val 482"/>
                <a:gd name="f270" fmla="val 693"/>
                <a:gd name="f271" fmla="val 499"/>
                <a:gd name="f272" fmla="val 722"/>
                <a:gd name="f273" fmla="val 516"/>
                <a:gd name="f274" fmla="val 752"/>
                <a:gd name="f275" fmla="val 533"/>
                <a:gd name="f276" fmla="val 782"/>
                <a:gd name="f277" fmla="val 534"/>
                <a:gd name="f278" fmla="val 785"/>
                <a:gd name="f279" fmla="val 788"/>
                <a:gd name="f280" fmla="val 790"/>
                <a:gd name="f281" fmla="val 528"/>
                <a:gd name="f282" fmla="val 797"/>
                <a:gd name="f283" fmla="val 520"/>
                <a:gd name="f284" fmla="val 801"/>
                <a:gd name="f285" fmla="val 512"/>
                <a:gd name="f286" fmla="val 508"/>
                <a:gd name="f287" fmla="val 800"/>
                <a:gd name="f288" fmla="val 506"/>
                <a:gd name="f289" fmla="val 798"/>
                <a:gd name="f290" fmla="val 492"/>
                <a:gd name="f291" fmla="val 773"/>
                <a:gd name="f292" fmla="val 478"/>
                <a:gd name="f293" fmla="val 748"/>
                <a:gd name="f294" fmla="val 464"/>
                <a:gd name="f295" fmla="val 723"/>
                <a:gd name="f296" fmla="val 718"/>
                <a:gd name="f297" fmla="val 714"/>
                <a:gd name="f298" fmla="val 710"/>
                <a:gd name="f299" fmla="val 454"/>
                <a:gd name="f300" fmla="val 706"/>
                <a:gd name="f301" fmla="val 451"/>
                <a:gd name="f302" fmla="val 702"/>
                <a:gd name="f303" fmla="val 699"/>
                <a:gd name="f304" fmla="val 697"/>
                <a:gd name="f305" fmla="val 695"/>
                <a:gd name="f306" fmla="val 694"/>
                <a:gd name="f307" fmla="val 688"/>
                <a:gd name="f308" fmla="val 686"/>
                <a:gd name="f309" fmla="val 446"/>
                <a:gd name="f310" fmla="val 677"/>
                <a:gd name="f311" fmla="val 682"/>
                <a:gd name="f312" fmla="val 433"/>
                <a:gd name="f313" fmla="val 684"/>
                <a:gd name="f314" fmla="val 428"/>
                <a:gd name="f315" fmla="val 680"/>
                <a:gd name="f316" fmla="val 675"/>
                <a:gd name="f317" fmla="val 418"/>
                <a:gd name="f318" fmla="val 411"/>
                <a:gd name="f319" fmla="val 665"/>
                <a:gd name="f320" fmla="val 412"/>
                <a:gd name="f321" fmla="val 669"/>
                <a:gd name="f322" fmla="val 413"/>
                <a:gd name="f323" fmla="val 415"/>
                <a:gd name="f324" fmla="val 674"/>
                <a:gd name="f325" fmla="val 416"/>
                <a:gd name="f326" fmla="val 676"/>
                <a:gd name="f327" fmla="val 679"/>
                <a:gd name="f328" fmla="val 681"/>
                <a:gd name="f329" fmla="val 407"/>
                <a:gd name="f330" fmla="val 673"/>
                <a:gd name="f331" fmla="val 404"/>
                <a:gd name="f332" fmla="val 402"/>
                <a:gd name="f333" fmla="val 401"/>
                <a:gd name="f334" fmla="val 664"/>
                <a:gd name="f335" fmla="val 661"/>
                <a:gd name="f336" fmla="val 398"/>
                <a:gd name="f337" fmla="val 662"/>
                <a:gd name="f338" fmla="val 397"/>
                <a:gd name="f339" fmla="val 394"/>
                <a:gd name="f340" fmla="val 396"/>
                <a:gd name="f341" fmla="val 399"/>
                <a:gd name="f342" fmla="val 400"/>
                <a:gd name="f343" fmla="val 389"/>
                <a:gd name="f344" fmla="val 384"/>
                <a:gd name="f345" fmla="val 376"/>
                <a:gd name="f346" fmla="val 375"/>
                <a:gd name="f347" fmla="val 373"/>
                <a:gd name="f348" fmla="val 687"/>
                <a:gd name="f349" fmla="val 372"/>
                <a:gd name="f350" fmla="val 366"/>
                <a:gd name="f351" fmla="val 356"/>
                <a:gd name="f352" fmla="val 666"/>
                <a:gd name="f353" fmla="val 654"/>
                <a:gd name="f354" fmla="val 351"/>
                <a:gd name="f355" fmla="val 651"/>
                <a:gd name="f356" fmla="val 346"/>
                <a:gd name="f357" fmla="val 648"/>
                <a:gd name="f358" fmla="val 342"/>
                <a:gd name="f359" fmla="val 643"/>
                <a:gd name="f360" fmla="val 338"/>
                <a:gd name="f361" fmla="val 631"/>
                <a:gd name="f362" fmla="val 628"/>
                <a:gd name="f363" fmla="val 341"/>
                <a:gd name="f364" fmla="val 621"/>
                <a:gd name="f365" fmla="val 616"/>
                <a:gd name="f366" fmla="val 612"/>
                <a:gd name="f367" fmla="val 610"/>
                <a:gd name="f368" fmla="val 609"/>
                <a:gd name="f369" fmla="val 608"/>
                <a:gd name="f370" fmla="val 607"/>
                <a:gd name="f371" fmla="val 604"/>
                <a:gd name="f372" fmla="val 361"/>
                <a:gd name="f373" fmla="val 603"/>
                <a:gd name="f374" fmla="val 364"/>
                <a:gd name="f375" fmla="val 597"/>
                <a:gd name="f376" fmla="val 599"/>
                <a:gd name="f377" fmla="val 593"/>
                <a:gd name="f378" fmla="val 590"/>
                <a:gd name="f379" fmla="val 331"/>
                <a:gd name="f380" fmla="val 586"/>
                <a:gd name="f381" fmla="val 327"/>
                <a:gd name="f382" fmla="val 326"/>
                <a:gd name="f383" fmla="val 591"/>
                <a:gd name="f384" fmla="val 324"/>
                <a:gd name="f385" fmla="val 316"/>
                <a:gd name="f386" fmla="val 602"/>
                <a:gd name="f387" fmla="val 297"/>
                <a:gd name="f388" fmla="val 611"/>
                <a:gd name="f389" fmla="val 280"/>
                <a:gd name="f390" fmla="val 622"/>
                <a:gd name="f391" fmla="val 262"/>
                <a:gd name="f392" fmla="val 633"/>
                <a:gd name="f393" fmla="val 252"/>
                <a:gd name="f394" fmla="val 243"/>
                <a:gd name="f395" fmla="val 636"/>
                <a:gd name="f396" fmla="val 626"/>
                <a:gd name="f397" fmla="val 249"/>
                <a:gd name="f398" fmla="val 587"/>
                <a:gd name="f399" fmla="val 264"/>
                <a:gd name="f400" fmla="val 583"/>
                <a:gd name="f401" fmla="val 576"/>
                <a:gd name="f402" fmla="val 570"/>
                <a:gd name="f403" fmla="val 300"/>
                <a:gd name="f404" fmla="val 564"/>
                <a:gd name="f405" fmla="val 562"/>
                <a:gd name="f406" fmla="val 561"/>
                <a:gd name="f407" fmla="val 557"/>
                <a:gd name="f408" fmla="val 555"/>
                <a:gd name="f409" fmla="val 552"/>
                <a:gd name="f410" fmla="val 550"/>
                <a:gd name="f411" fmla="val 543"/>
                <a:gd name="f412" fmla="val 538"/>
                <a:gd name="f413" fmla="val 320"/>
                <a:gd name="f414" fmla="val 531"/>
                <a:gd name="f415" fmla="val 524"/>
                <a:gd name="f416" fmla="val 521"/>
                <a:gd name="f417" fmla="val 513"/>
                <a:gd name="f418" fmla="val 501"/>
                <a:gd name="f419" fmla="val 498"/>
                <a:gd name="f420" fmla="val 488"/>
                <a:gd name="f421" fmla="val 474"/>
                <a:gd name="f422" fmla="val 466"/>
                <a:gd name="f423" fmla="val 273"/>
                <a:gd name="f424" fmla="val 247"/>
                <a:gd name="f425" fmla="val 231"/>
                <a:gd name="f426" fmla="val 465"/>
                <a:gd name="f427" fmla="val 218"/>
                <a:gd name="f428" fmla="val 208"/>
                <a:gd name="f429" fmla="val 486"/>
                <a:gd name="f430" fmla="val 200"/>
                <a:gd name="f431" fmla="val 196"/>
                <a:gd name="f432" fmla="val 515"/>
                <a:gd name="f433" fmla="val 518"/>
                <a:gd name="f434" fmla="+- 0 0 -90"/>
                <a:gd name="f435" fmla="*/ f4 1 535"/>
                <a:gd name="f436" fmla="*/ f5 1 803"/>
                <a:gd name="f437" fmla="val f6"/>
                <a:gd name="f438" fmla="val f7"/>
                <a:gd name="f439" fmla="val f8"/>
                <a:gd name="f440" fmla="*/ f434 f0 1"/>
                <a:gd name="f441" fmla="+- f439 0 f437"/>
                <a:gd name="f442" fmla="+- f438 0 f437"/>
                <a:gd name="f443" fmla="*/ f440 1 f3"/>
                <a:gd name="f444" fmla="*/ f442 1 535"/>
                <a:gd name="f445" fmla="*/ f441 1 803"/>
                <a:gd name="f446" fmla="*/ 143 f442 1"/>
                <a:gd name="f447" fmla="*/ 485 f441 1"/>
                <a:gd name="f448" fmla="*/ 152 f442 1"/>
                <a:gd name="f449" fmla="*/ 440 f441 1"/>
                <a:gd name="f450" fmla="*/ 161 f442 1"/>
                <a:gd name="f451" fmla="*/ 421 f441 1"/>
                <a:gd name="f452" fmla="*/ 365 f441 1"/>
                <a:gd name="f453" fmla="*/ 156 f442 1"/>
                <a:gd name="f454" fmla="*/ 336 f441 1"/>
                <a:gd name="f455" fmla="*/ 96 f442 1"/>
                <a:gd name="f456" fmla="*/ 337 f441 1"/>
                <a:gd name="f457" fmla="*/ 84 f442 1"/>
                <a:gd name="f458" fmla="*/ 296 f441 1"/>
                <a:gd name="f459" fmla="*/ 127 f442 1"/>
                <a:gd name="f460" fmla="*/ 291 f441 1"/>
                <a:gd name="f461" fmla="*/ 137 f442 1"/>
                <a:gd name="f462" fmla="*/ 274 f441 1"/>
                <a:gd name="f463" fmla="*/ 162 f442 1"/>
                <a:gd name="f464" fmla="*/ 293 f441 1"/>
                <a:gd name="f465" fmla="*/ 184 f442 1"/>
                <a:gd name="f466" fmla="*/ 313 f441 1"/>
                <a:gd name="f467" fmla="*/ 179 f442 1"/>
                <a:gd name="f468" fmla="*/ 287 f441 1"/>
                <a:gd name="f469" fmla="*/ 177 f442 1"/>
                <a:gd name="f470" fmla="*/ 261 f441 1"/>
                <a:gd name="f471" fmla="*/ 171 f442 1"/>
                <a:gd name="f472" fmla="*/ 235 f441 1"/>
                <a:gd name="f473" fmla="*/ 105 f442 1"/>
                <a:gd name="f474" fmla="*/ 152 f441 1"/>
                <a:gd name="f475" fmla="*/ 88 f442 1"/>
                <a:gd name="f476" fmla="*/ 131 f441 1"/>
                <a:gd name="f477" fmla="*/ 50 f442 1"/>
                <a:gd name="f478" fmla="*/ 91 f441 1"/>
                <a:gd name="f479" fmla="*/ 5 f442 1"/>
                <a:gd name="f480" fmla="*/ 84 f441 1"/>
                <a:gd name="f481" fmla="*/ 51 f441 1"/>
                <a:gd name="f482" fmla="*/ 64 f442 1"/>
                <a:gd name="f483" fmla="*/ 20 f441 1"/>
                <a:gd name="f484" fmla="*/ 85 f442 1"/>
                <a:gd name="f485" fmla="*/ 0 f441 1"/>
                <a:gd name="f486" fmla="*/ 107 f442 1"/>
                <a:gd name="f487" fmla="*/ 1 f441 1"/>
                <a:gd name="f488" fmla="*/ 138 f442 1"/>
                <a:gd name="f489" fmla="*/ 67 f441 1"/>
                <a:gd name="f490" fmla="*/ 142 f441 1"/>
                <a:gd name="f491" fmla="*/ 237 f442 1"/>
                <a:gd name="f492" fmla="*/ 188 f441 1"/>
                <a:gd name="f493" fmla="*/ 257 f442 1"/>
                <a:gd name="f494" fmla="*/ 209 f441 1"/>
                <a:gd name="f495" fmla="*/ 282 f442 1"/>
                <a:gd name="f496" fmla="*/ 229 f441 1"/>
                <a:gd name="f497" fmla="*/ 309 f442 1"/>
                <a:gd name="f498" fmla="*/ 238 f441 1"/>
                <a:gd name="f499" fmla="*/ 347 f442 1"/>
                <a:gd name="f500" fmla="*/ 286 f441 1"/>
                <a:gd name="f501" fmla="*/ 344 f442 1"/>
                <a:gd name="f502" fmla="*/ 363 f442 1"/>
                <a:gd name="f503" fmla="*/ 353 f441 1"/>
                <a:gd name="f504" fmla="*/ 443 f442 1"/>
                <a:gd name="f505" fmla="*/ 537 f441 1"/>
                <a:gd name="f506" fmla="*/ 457 f442 1"/>
                <a:gd name="f507" fmla="*/ 638 f441 1"/>
                <a:gd name="f508" fmla="*/ 461 f442 1"/>
                <a:gd name="f509" fmla="*/ 668 f441 1"/>
                <a:gd name="f510" fmla="*/ 479 f442 1"/>
                <a:gd name="f511" fmla="*/ 689 f441 1"/>
                <a:gd name="f512" fmla="*/ 533 f442 1"/>
                <a:gd name="f513" fmla="*/ 782 f441 1"/>
                <a:gd name="f514" fmla="*/ 512 f442 1"/>
                <a:gd name="f515" fmla="*/ 803 f441 1"/>
                <a:gd name="f516" fmla="*/ 464 f442 1"/>
                <a:gd name="f517" fmla="*/ 723 f441 1"/>
                <a:gd name="f518" fmla="*/ 455 f442 1"/>
                <a:gd name="f519" fmla="*/ 699 f441 1"/>
                <a:gd name="f520" fmla="*/ 451 f442 1"/>
                <a:gd name="f521" fmla="*/ 686 f441 1"/>
                <a:gd name="f522" fmla="*/ 428 f442 1"/>
                <a:gd name="f523" fmla="*/ 680 f441 1"/>
                <a:gd name="f524" fmla="*/ 415 f442 1"/>
                <a:gd name="f525" fmla="*/ 674 f441 1"/>
                <a:gd name="f526" fmla="*/ 410 f442 1"/>
                <a:gd name="f527" fmla="*/ 677 f441 1"/>
                <a:gd name="f528" fmla="*/ 398 f442 1"/>
                <a:gd name="f529" fmla="*/ 662 f441 1"/>
                <a:gd name="f530" fmla="*/ 395 f442 1"/>
                <a:gd name="f531" fmla="*/ 372 f442 1"/>
                <a:gd name="f532" fmla="*/ 346 f442 1"/>
                <a:gd name="f533" fmla="*/ 648 f441 1"/>
                <a:gd name="f534" fmla="*/ 341 f442 1"/>
                <a:gd name="f535" fmla="*/ 621 f441 1"/>
                <a:gd name="f536" fmla="*/ 351 f442 1"/>
                <a:gd name="f537" fmla="*/ 607 f441 1"/>
                <a:gd name="f538" fmla="*/ 599 f441 1"/>
                <a:gd name="f539" fmla="*/ 326 f442 1"/>
                <a:gd name="f540" fmla="*/ 591 f441 1"/>
                <a:gd name="f541" fmla="*/ 262 f442 1"/>
                <a:gd name="f542" fmla="*/ 633 f441 1"/>
                <a:gd name="f543" fmla="*/ 242 f442 1"/>
                <a:gd name="f544" fmla="*/ 597 f441 1"/>
                <a:gd name="f545" fmla="*/ 300 f442 1"/>
                <a:gd name="f546" fmla="*/ 564 f441 1"/>
                <a:gd name="f547" fmla="*/ 316 f442 1"/>
                <a:gd name="f548" fmla="*/ 557 f441 1"/>
                <a:gd name="f549" fmla="*/ 534 f441 1"/>
                <a:gd name="f550" fmla="*/ 311 f442 1"/>
                <a:gd name="f551" fmla="*/ 513 f441 1"/>
                <a:gd name="f552" fmla="*/ 285 f442 1"/>
                <a:gd name="f553" fmla="*/ 482 f441 1"/>
                <a:gd name="f554" fmla="*/ 453 f441 1"/>
                <a:gd name="f555" fmla="*/ 231 f442 1"/>
                <a:gd name="f556" fmla="*/ 465 f441 1"/>
                <a:gd name="f557" fmla="*/ 185 f442 1"/>
                <a:gd name="f558" fmla="*/ 515 f441 1"/>
                <a:gd name="f559" fmla="+- f443 0 f1"/>
                <a:gd name="f560" fmla="*/ f446 1 535"/>
                <a:gd name="f561" fmla="*/ f447 1 803"/>
                <a:gd name="f562" fmla="*/ f448 1 535"/>
                <a:gd name="f563" fmla="*/ f449 1 803"/>
                <a:gd name="f564" fmla="*/ f450 1 535"/>
                <a:gd name="f565" fmla="*/ f451 1 803"/>
                <a:gd name="f566" fmla="*/ f452 1 803"/>
                <a:gd name="f567" fmla="*/ f453 1 535"/>
                <a:gd name="f568" fmla="*/ f454 1 803"/>
                <a:gd name="f569" fmla="*/ f455 1 535"/>
                <a:gd name="f570" fmla="*/ f456 1 803"/>
                <a:gd name="f571" fmla="*/ f457 1 535"/>
                <a:gd name="f572" fmla="*/ f458 1 803"/>
                <a:gd name="f573" fmla="*/ f459 1 535"/>
                <a:gd name="f574" fmla="*/ f460 1 803"/>
                <a:gd name="f575" fmla="*/ f461 1 535"/>
                <a:gd name="f576" fmla="*/ f462 1 803"/>
                <a:gd name="f577" fmla="*/ f463 1 535"/>
                <a:gd name="f578" fmla="*/ f464 1 803"/>
                <a:gd name="f579" fmla="*/ f465 1 535"/>
                <a:gd name="f580" fmla="*/ f466 1 803"/>
                <a:gd name="f581" fmla="*/ f467 1 535"/>
                <a:gd name="f582" fmla="*/ f468 1 803"/>
                <a:gd name="f583" fmla="*/ f469 1 535"/>
                <a:gd name="f584" fmla="*/ f470 1 803"/>
                <a:gd name="f585" fmla="*/ f471 1 535"/>
                <a:gd name="f586" fmla="*/ f472 1 803"/>
                <a:gd name="f587" fmla="*/ f473 1 535"/>
                <a:gd name="f588" fmla="*/ f474 1 803"/>
                <a:gd name="f589" fmla="*/ f475 1 535"/>
                <a:gd name="f590" fmla="*/ f476 1 803"/>
                <a:gd name="f591" fmla="*/ f477 1 535"/>
                <a:gd name="f592" fmla="*/ f478 1 803"/>
                <a:gd name="f593" fmla="*/ f479 1 535"/>
                <a:gd name="f594" fmla="*/ f480 1 803"/>
                <a:gd name="f595" fmla="*/ f481 1 803"/>
                <a:gd name="f596" fmla="*/ f482 1 535"/>
                <a:gd name="f597" fmla="*/ f483 1 803"/>
                <a:gd name="f598" fmla="*/ f484 1 535"/>
                <a:gd name="f599" fmla="*/ f485 1 803"/>
                <a:gd name="f600" fmla="*/ f486 1 535"/>
                <a:gd name="f601" fmla="*/ f487 1 803"/>
                <a:gd name="f602" fmla="*/ f488 1 535"/>
                <a:gd name="f603" fmla="*/ f489 1 803"/>
                <a:gd name="f604" fmla="*/ f490 1 803"/>
                <a:gd name="f605" fmla="*/ f491 1 535"/>
                <a:gd name="f606" fmla="*/ f492 1 803"/>
                <a:gd name="f607" fmla="*/ f493 1 535"/>
                <a:gd name="f608" fmla="*/ f494 1 803"/>
                <a:gd name="f609" fmla="*/ f495 1 535"/>
                <a:gd name="f610" fmla="*/ f496 1 803"/>
                <a:gd name="f611" fmla="*/ f497 1 535"/>
                <a:gd name="f612" fmla="*/ f498 1 803"/>
                <a:gd name="f613" fmla="*/ f499 1 535"/>
                <a:gd name="f614" fmla="*/ f500 1 803"/>
                <a:gd name="f615" fmla="*/ f501 1 535"/>
                <a:gd name="f616" fmla="*/ f502 1 535"/>
                <a:gd name="f617" fmla="*/ f503 1 803"/>
                <a:gd name="f618" fmla="*/ f504 1 535"/>
                <a:gd name="f619" fmla="*/ f505 1 803"/>
                <a:gd name="f620" fmla="*/ f506 1 535"/>
                <a:gd name="f621" fmla="*/ f507 1 803"/>
                <a:gd name="f622" fmla="*/ f508 1 535"/>
                <a:gd name="f623" fmla="*/ f509 1 803"/>
                <a:gd name="f624" fmla="*/ f510 1 535"/>
                <a:gd name="f625" fmla="*/ f511 1 803"/>
                <a:gd name="f626" fmla="*/ f512 1 535"/>
                <a:gd name="f627" fmla="*/ f513 1 803"/>
                <a:gd name="f628" fmla="*/ f514 1 535"/>
                <a:gd name="f629" fmla="*/ f515 1 803"/>
                <a:gd name="f630" fmla="*/ f516 1 535"/>
                <a:gd name="f631" fmla="*/ f517 1 803"/>
                <a:gd name="f632" fmla="*/ f518 1 535"/>
                <a:gd name="f633" fmla="*/ f519 1 803"/>
                <a:gd name="f634" fmla="*/ f520 1 535"/>
                <a:gd name="f635" fmla="*/ f521 1 803"/>
                <a:gd name="f636" fmla="*/ f522 1 535"/>
                <a:gd name="f637" fmla="*/ f523 1 803"/>
                <a:gd name="f638" fmla="*/ f524 1 535"/>
                <a:gd name="f639" fmla="*/ f525 1 803"/>
                <a:gd name="f640" fmla="*/ f526 1 535"/>
                <a:gd name="f641" fmla="*/ f527 1 803"/>
                <a:gd name="f642" fmla="*/ f528 1 535"/>
                <a:gd name="f643" fmla="*/ f529 1 803"/>
                <a:gd name="f644" fmla="*/ f530 1 535"/>
                <a:gd name="f645" fmla="*/ f531 1 535"/>
                <a:gd name="f646" fmla="*/ f532 1 535"/>
                <a:gd name="f647" fmla="*/ f533 1 803"/>
                <a:gd name="f648" fmla="*/ f534 1 535"/>
                <a:gd name="f649" fmla="*/ f535 1 803"/>
                <a:gd name="f650" fmla="*/ f536 1 535"/>
                <a:gd name="f651" fmla="*/ f537 1 803"/>
                <a:gd name="f652" fmla="*/ f538 1 803"/>
                <a:gd name="f653" fmla="*/ f539 1 535"/>
                <a:gd name="f654" fmla="*/ f540 1 803"/>
                <a:gd name="f655" fmla="*/ f541 1 535"/>
                <a:gd name="f656" fmla="*/ f542 1 803"/>
                <a:gd name="f657" fmla="*/ f543 1 535"/>
                <a:gd name="f658" fmla="*/ f544 1 803"/>
                <a:gd name="f659" fmla="*/ f545 1 535"/>
                <a:gd name="f660" fmla="*/ f546 1 803"/>
                <a:gd name="f661" fmla="*/ f547 1 535"/>
                <a:gd name="f662" fmla="*/ f548 1 803"/>
                <a:gd name="f663" fmla="*/ f549 1 803"/>
                <a:gd name="f664" fmla="*/ f550 1 535"/>
                <a:gd name="f665" fmla="*/ f551 1 803"/>
                <a:gd name="f666" fmla="*/ f552 1 535"/>
                <a:gd name="f667" fmla="*/ f553 1 803"/>
                <a:gd name="f668" fmla="*/ f554 1 803"/>
                <a:gd name="f669" fmla="*/ f555 1 535"/>
                <a:gd name="f670" fmla="*/ f556 1 803"/>
                <a:gd name="f671" fmla="*/ f557 1 535"/>
                <a:gd name="f672" fmla="*/ f558 1 803"/>
                <a:gd name="f673" fmla="*/ 0 1 f444"/>
                <a:gd name="f674" fmla="*/ f438 1 f444"/>
                <a:gd name="f675" fmla="*/ 0 1 f445"/>
                <a:gd name="f676" fmla="*/ f439 1 f445"/>
                <a:gd name="f677" fmla="*/ f560 1 f444"/>
                <a:gd name="f678" fmla="*/ f561 1 f445"/>
                <a:gd name="f679" fmla="*/ f562 1 f444"/>
                <a:gd name="f680" fmla="*/ f563 1 f445"/>
                <a:gd name="f681" fmla="*/ f564 1 f444"/>
                <a:gd name="f682" fmla="*/ f565 1 f445"/>
                <a:gd name="f683" fmla="*/ f566 1 f445"/>
                <a:gd name="f684" fmla="*/ f567 1 f444"/>
                <a:gd name="f685" fmla="*/ f568 1 f445"/>
                <a:gd name="f686" fmla="*/ f569 1 f444"/>
                <a:gd name="f687" fmla="*/ f570 1 f445"/>
                <a:gd name="f688" fmla="*/ f571 1 f444"/>
                <a:gd name="f689" fmla="*/ f572 1 f445"/>
                <a:gd name="f690" fmla="*/ f573 1 f444"/>
                <a:gd name="f691" fmla="*/ f574 1 f445"/>
                <a:gd name="f692" fmla="*/ f575 1 f444"/>
                <a:gd name="f693" fmla="*/ f576 1 f445"/>
                <a:gd name="f694" fmla="*/ f577 1 f444"/>
                <a:gd name="f695" fmla="*/ f578 1 f445"/>
                <a:gd name="f696" fmla="*/ f579 1 f444"/>
                <a:gd name="f697" fmla="*/ f580 1 f445"/>
                <a:gd name="f698" fmla="*/ f581 1 f444"/>
                <a:gd name="f699" fmla="*/ f582 1 f445"/>
                <a:gd name="f700" fmla="*/ f583 1 f444"/>
                <a:gd name="f701" fmla="*/ f584 1 f445"/>
                <a:gd name="f702" fmla="*/ f585 1 f444"/>
                <a:gd name="f703" fmla="*/ f586 1 f445"/>
                <a:gd name="f704" fmla="*/ f587 1 f444"/>
                <a:gd name="f705" fmla="*/ f588 1 f445"/>
                <a:gd name="f706" fmla="*/ f589 1 f444"/>
                <a:gd name="f707" fmla="*/ f590 1 f445"/>
                <a:gd name="f708" fmla="*/ f591 1 f444"/>
                <a:gd name="f709" fmla="*/ f592 1 f445"/>
                <a:gd name="f710" fmla="*/ f593 1 f444"/>
                <a:gd name="f711" fmla="*/ f594 1 f445"/>
                <a:gd name="f712" fmla="*/ f595 1 f445"/>
                <a:gd name="f713" fmla="*/ f596 1 f444"/>
                <a:gd name="f714" fmla="*/ f597 1 f445"/>
                <a:gd name="f715" fmla="*/ f598 1 f444"/>
                <a:gd name="f716" fmla="*/ f599 1 f445"/>
                <a:gd name="f717" fmla="*/ f600 1 f444"/>
                <a:gd name="f718" fmla="*/ f601 1 f445"/>
                <a:gd name="f719" fmla="*/ f602 1 f444"/>
                <a:gd name="f720" fmla="*/ f603 1 f445"/>
                <a:gd name="f721" fmla="*/ f604 1 f445"/>
                <a:gd name="f722" fmla="*/ f605 1 f444"/>
                <a:gd name="f723" fmla="*/ f606 1 f445"/>
                <a:gd name="f724" fmla="*/ f607 1 f444"/>
                <a:gd name="f725" fmla="*/ f608 1 f445"/>
                <a:gd name="f726" fmla="*/ f609 1 f444"/>
                <a:gd name="f727" fmla="*/ f610 1 f445"/>
                <a:gd name="f728" fmla="*/ f611 1 f444"/>
                <a:gd name="f729" fmla="*/ f612 1 f445"/>
                <a:gd name="f730" fmla="*/ f613 1 f444"/>
                <a:gd name="f731" fmla="*/ f614 1 f445"/>
                <a:gd name="f732" fmla="*/ f615 1 f444"/>
                <a:gd name="f733" fmla="*/ f616 1 f444"/>
                <a:gd name="f734" fmla="*/ f617 1 f445"/>
                <a:gd name="f735" fmla="*/ f618 1 f444"/>
                <a:gd name="f736" fmla="*/ f619 1 f445"/>
                <a:gd name="f737" fmla="*/ f620 1 f444"/>
                <a:gd name="f738" fmla="*/ f621 1 f445"/>
                <a:gd name="f739" fmla="*/ f622 1 f444"/>
                <a:gd name="f740" fmla="*/ f623 1 f445"/>
                <a:gd name="f741" fmla="*/ f624 1 f444"/>
                <a:gd name="f742" fmla="*/ f625 1 f445"/>
                <a:gd name="f743" fmla="*/ f626 1 f444"/>
                <a:gd name="f744" fmla="*/ f627 1 f445"/>
                <a:gd name="f745" fmla="*/ f628 1 f444"/>
                <a:gd name="f746" fmla="*/ f629 1 f445"/>
                <a:gd name="f747" fmla="*/ f630 1 f444"/>
                <a:gd name="f748" fmla="*/ f631 1 f445"/>
                <a:gd name="f749" fmla="*/ f632 1 f444"/>
                <a:gd name="f750" fmla="*/ f633 1 f445"/>
                <a:gd name="f751" fmla="*/ f634 1 f444"/>
                <a:gd name="f752" fmla="*/ f635 1 f445"/>
                <a:gd name="f753" fmla="*/ f636 1 f444"/>
                <a:gd name="f754" fmla="*/ f637 1 f445"/>
                <a:gd name="f755" fmla="*/ f638 1 f444"/>
                <a:gd name="f756" fmla="*/ f639 1 f445"/>
                <a:gd name="f757" fmla="*/ f640 1 f444"/>
                <a:gd name="f758" fmla="*/ f641 1 f445"/>
                <a:gd name="f759" fmla="*/ f642 1 f444"/>
                <a:gd name="f760" fmla="*/ f643 1 f445"/>
                <a:gd name="f761" fmla="*/ f644 1 f444"/>
                <a:gd name="f762" fmla="*/ f645 1 f444"/>
                <a:gd name="f763" fmla="*/ f646 1 f444"/>
                <a:gd name="f764" fmla="*/ f647 1 f445"/>
                <a:gd name="f765" fmla="*/ f648 1 f444"/>
                <a:gd name="f766" fmla="*/ f649 1 f445"/>
                <a:gd name="f767" fmla="*/ f650 1 f444"/>
                <a:gd name="f768" fmla="*/ f651 1 f445"/>
                <a:gd name="f769" fmla="*/ f652 1 f445"/>
                <a:gd name="f770" fmla="*/ f653 1 f444"/>
                <a:gd name="f771" fmla="*/ f654 1 f445"/>
                <a:gd name="f772" fmla="*/ f655 1 f444"/>
                <a:gd name="f773" fmla="*/ f656 1 f445"/>
                <a:gd name="f774" fmla="*/ f657 1 f444"/>
                <a:gd name="f775" fmla="*/ f658 1 f445"/>
                <a:gd name="f776" fmla="*/ f659 1 f444"/>
                <a:gd name="f777" fmla="*/ f660 1 f445"/>
                <a:gd name="f778" fmla="*/ f661 1 f444"/>
                <a:gd name="f779" fmla="*/ f662 1 f445"/>
                <a:gd name="f780" fmla="*/ f663 1 f445"/>
                <a:gd name="f781" fmla="*/ f664 1 f444"/>
                <a:gd name="f782" fmla="*/ f665 1 f445"/>
                <a:gd name="f783" fmla="*/ f666 1 f444"/>
                <a:gd name="f784" fmla="*/ f667 1 f445"/>
                <a:gd name="f785" fmla="*/ f668 1 f445"/>
                <a:gd name="f786" fmla="*/ f669 1 f444"/>
                <a:gd name="f787" fmla="*/ f670 1 f445"/>
                <a:gd name="f788" fmla="*/ f671 1 f444"/>
                <a:gd name="f789" fmla="*/ f672 1 f445"/>
                <a:gd name="f790" fmla="*/ f673 f435 1"/>
                <a:gd name="f791" fmla="*/ f674 f435 1"/>
                <a:gd name="f792" fmla="*/ f676 f436 1"/>
                <a:gd name="f793" fmla="*/ f675 f436 1"/>
                <a:gd name="f794" fmla="*/ f677 f435 1"/>
                <a:gd name="f795" fmla="*/ f678 f436 1"/>
                <a:gd name="f796" fmla="*/ f679 f435 1"/>
                <a:gd name="f797" fmla="*/ f680 f436 1"/>
                <a:gd name="f798" fmla="*/ f681 f435 1"/>
                <a:gd name="f799" fmla="*/ f682 f436 1"/>
                <a:gd name="f800" fmla="*/ f683 f436 1"/>
                <a:gd name="f801" fmla="*/ f684 f435 1"/>
                <a:gd name="f802" fmla="*/ f685 f436 1"/>
                <a:gd name="f803" fmla="*/ f686 f435 1"/>
                <a:gd name="f804" fmla="*/ f687 f436 1"/>
                <a:gd name="f805" fmla="*/ f688 f435 1"/>
                <a:gd name="f806" fmla="*/ f689 f436 1"/>
                <a:gd name="f807" fmla="*/ f690 f435 1"/>
                <a:gd name="f808" fmla="*/ f691 f436 1"/>
                <a:gd name="f809" fmla="*/ f692 f435 1"/>
                <a:gd name="f810" fmla="*/ f693 f436 1"/>
                <a:gd name="f811" fmla="*/ f694 f435 1"/>
                <a:gd name="f812" fmla="*/ f695 f436 1"/>
                <a:gd name="f813" fmla="*/ f696 f435 1"/>
                <a:gd name="f814" fmla="*/ f697 f436 1"/>
                <a:gd name="f815" fmla="*/ f698 f435 1"/>
                <a:gd name="f816" fmla="*/ f699 f436 1"/>
                <a:gd name="f817" fmla="*/ f700 f435 1"/>
                <a:gd name="f818" fmla="*/ f701 f436 1"/>
                <a:gd name="f819" fmla="*/ f702 f435 1"/>
                <a:gd name="f820" fmla="*/ f703 f436 1"/>
                <a:gd name="f821" fmla="*/ f704 f435 1"/>
                <a:gd name="f822" fmla="*/ f705 f436 1"/>
                <a:gd name="f823" fmla="*/ f706 f435 1"/>
                <a:gd name="f824" fmla="*/ f707 f436 1"/>
                <a:gd name="f825" fmla="*/ f708 f435 1"/>
                <a:gd name="f826" fmla="*/ f709 f436 1"/>
                <a:gd name="f827" fmla="*/ f710 f435 1"/>
                <a:gd name="f828" fmla="*/ f711 f436 1"/>
                <a:gd name="f829" fmla="*/ f712 f436 1"/>
                <a:gd name="f830" fmla="*/ f713 f435 1"/>
                <a:gd name="f831" fmla="*/ f714 f436 1"/>
                <a:gd name="f832" fmla="*/ f715 f435 1"/>
                <a:gd name="f833" fmla="*/ f716 f436 1"/>
                <a:gd name="f834" fmla="*/ f717 f435 1"/>
                <a:gd name="f835" fmla="*/ f718 f436 1"/>
                <a:gd name="f836" fmla="*/ f719 f435 1"/>
                <a:gd name="f837" fmla="*/ f720 f436 1"/>
                <a:gd name="f838" fmla="*/ f721 f436 1"/>
                <a:gd name="f839" fmla="*/ f722 f435 1"/>
                <a:gd name="f840" fmla="*/ f723 f436 1"/>
                <a:gd name="f841" fmla="*/ f724 f435 1"/>
                <a:gd name="f842" fmla="*/ f725 f436 1"/>
                <a:gd name="f843" fmla="*/ f726 f435 1"/>
                <a:gd name="f844" fmla="*/ f727 f436 1"/>
                <a:gd name="f845" fmla="*/ f728 f435 1"/>
                <a:gd name="f846" fmla="*/ f729 f436 1"/>
                <a:gd name="f847" fmla="*/ f730 f435 1"/>
                <a:gd name="f848" fmla="*/ f731 f436 1"/>
                <a:gd name="f849" fmla="*/ f732 f435 1"/>
                <a:gd name="f850" fmla="*/ f733 f435 1"/>
                <a:gd name="f851" fmla="*/ f734 f436 1"/>
                <a:gd name="f852" fmla="*/ f735 f435 1"/>
                <a:gd name="f853" fmla="*/ f736 f436 1"/>
                <a:gd name="f854" fmla="*/ f737 f435 1"/>
                <a:gd name="f855" fmla="*/ f738 f436 1"/>
                <a:gd name="f856" fmla="*/ f739 f435 1"/>
                <a:gd name="f857" fmla="*/ f740 f436 1"/>
                <a:gd name="f858" fmla="*/ f741 f435 1"/>
                <a:gd name="f859" fmla="*/ f742 f436 1"/>
                <a:gd name="f860" fmla="*/ f743 f435 1"/>
                <a:gd name="f861" fmla="*/ f744 f436 1"/>
                <a:gd name="f862" fmla="*/ f745 f435 1"/>
                <a:gd name="f863" fmla="*/ f746 f436 1"/>
                <a:gd name="f864" fmla="*/ f747 f435 1"/>
                <a:gd name="f865" fmla="*/ f748 f436 1"/>
                <a:gd name="f866" fmla="*/ f749 f435 1"/>
                <a:gd name="f867" fmla="*/ f750 f436 1"/>
                <a:gd name="f868" fmla="*/ f751 f435 1"/>
                <a:gd name="f869" fmla="*/ f752 f436 1"/>
                <a:gd name="f870" fmla="*/ f753 f435 1"/>
                <a:gd name="f871" fmla="*/ f754 f436 1"/>
                <a:gd name="f872" fmla="*/ f755 f435 1"/>
                <a:gd name="f873" fmla="*/ f756 f436 1"/>
                <a:gd name="f874" fmla="*/ f757 f435 1"/>
                <a:gd name="f875" fmla="*/ f758 f436 1"/>
                <a:gd name="f876" fmla="*/ f759 f435 1"/>
                <a:gd name="f877" fmla="*/ f760 f436 1"/>
                <a:gd name="f878" fmla="*/ f761 f435 1"/>
                <a:gd name="f879" fmla="*/ f762 f435 1"/>
                <a:gd name="f880" fmla="*/ f763 f435 1"/>
                <a:gd name="f881" fmla="*/ f764 f436 1"/>
                <a:gd name="f882" fmla="*/ f765 f435 1"/>
                <a:gd name="f883" fmla="*/ f766 f436 1"/>
                <a:gd name="f884" fmla="*/ f767 f435 1"/>
                <a:gd name="f885" fmla="*/ f768 f436 1"/>
                <a:gd name="f886" fmla="*/ f769 f436 1"/>
                <a:gd name="f887" fmla="*/ f770 f435 1"/>
                <a:gd name="f888" fmla="*/ f771 f436 1"/>
                <a:gd name="f889" fmla="*/ f772 f435 1"/>
                <a:gd name="f890" fmla="*/ f773 f436 1"/>
                <a:gd name="f891" fmla="*/ f774 f435 1"/>
                <a:gd name="f892" fmla="*/ f775 f436 1"/>
                <a:gd name="f893" fmla="*/ f776 f435 1"/>
                <a:gd name="f894" fmla="*/ f777 f436 1"/>
                <a:gd name="f895" fmla="*/ f778 f435 1"/>
                <a:gd name="f896" fmla="*/ f779 f436 1"/>
                <a:gd name="f897" fmla="*/ f780 f436 1"/>
                <a:gd name="f898" fmla="*/ f781 f435 1"/>
                <a:gd name="f899" fmla="*/ f782 f436 1"/>
                <a:gd name="f900" fmla="*/ f783 f435 1"/>
                <a:gd name="f901" fmla="*/ f784 f436 1"/>
                <a:gd name="f902" fmla="*/ f785 f436 1"/>
                <a:gd name="f903" fmla="*/ f786 f435 1"/>
                <a:gd name="f904" fmla="*/ f787 f436 1"/>
                <a:gd name="f905" fmla="*/ f788 f435 1"/>
                <a:gd name="f906" fmla="*/ f789 f4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9">
                  <a:pos x="f794" y="f795"/>
                </a:cxn>
                <a:cxn ang="f559">
                  <a:pos x="f796" y="f797"/>
                </a:cxn>
                <a:cxn ang="f559">
                  <a:pos x="f798" y="f799"/>
                </a:cxn>
                <a:cxn ang="f559">
                  <a:pos x="f798" y="f800"/>
                </a:cxn>
                <a:cxn ang="f559">
                  <a:pos x="f801" y="f802"/>
                </a:cxn>
                <a:cxn ang="f559">
                  <a:pos x="f803" y="f804"/>
                </a:cxn>
                <a:cxn ang="f559">
                  <a:pos x="f805" y="f806"/>
                </a:cxn>
                <a:cxn ang="f559">
                  <a:pos x="f807" y="f808"/>
                </a:cxn>
                <a:cxn ang="f559">
                  <a:pos x="f809" y="f810"/>
                </a:cxn>
                <a:cxn ang="f559">
                  <a:pos x="f811" y="f812"/>
                </a:cxn>
                <a:cxn ang="f559">
                  <a:pos x="f813" y="f814"/>
                </a:cxn>
                <a:cxn ang="f559">
                  <a:pos x="f815" y="f816"/>
                </a:cxn>
                <a:cxn ang="f559">
                  <a:pos x="f817" y="f818"/>
                </a:cxn>
                <a:cxn ang="f559">
                  <a:pos x="f819" y="f820"/>
                </a:cxn>
                <a:cxn ang="f559">
                  <a:pos x="f821" y="f822"/>
                </a:cxn>
                <a:cxn ang="f559">
                  <a:pos x="f823" y="f824"/>
                </a:cxn>
                <a:cxn ang="f559">
                  <a:pos x="f825" y="f826"/>
                </a:cxn>
                <a:cxn ang="f559">
                  <a:pos x="f827" y="f828"/>
                </a:cxn>
                <a:cxn ang="f559">
                  <a:pos x="f827" y="f829"/>
                </a:cxn>
                <a:cxn ang="f559">
                  <a:pos x="f830" y="f831"/>
                </a:cxn>
                <a:cxn ang="f559">
                  <a:pos x="f832" y="f833"/>
                </a:cxn>
                <a:cxn ang="f559">
                  <a:pos x="f834" y="f835"/>
                </a:cxn>
                <a:cxn ang="f559">
                  <a:pos x="f836" y="f837"/>
                </a:cxn>
                <a:cxn ang="f559">
                  <a:pos x="f813" y="f838"/>
                </a:cxn>
                <a:cxn ang="f559">
                  <a:pos x="f839" y="f840"/>
                </a:cxn>
                <a:cxn ang="f559">
                  <a:pos x="f841" y="f842"/>
                </a:cxn>
                <a:cxn ang="f559">
                  <a:pos x="f843" y="f844"/>
                </a:cxn>
                <a:cxn ang="f559">
                  <a:pos x="f845" y="f846"/>
                </a:cxn>
                <a:cxn ang="f559">
                  <a:pos x="f847" y="f848"/>
                </a:cxn>
                <a:cxn ang="f559">
                  <a:pos x="f849" y="f814"/>
                </a:cxn>
                <a:cxn ang="f559">
                  <a:pos x="f850" y="f851"/>
                </a:cxn>
                <a:cxn ang="f559">
                  <a:pos x="f852" y="f853"/>
                </a:cxn>
                <a:cxn ang="f559">
                  <a:pos x="f854" y="f855"/>
                </a:cxn>
                <a:cxn ang="f559">
                  <a:pos x="f856" y="f857"/>
                </a:cxn>
                <a:cxn ang="f559">
                  <a:pos x="f858" y="f859"/>
                </a:cxn>
                <a:cxn ang="f559">
                  <a:pos x="f860" y="f861"/>
                </a:cxn>
                <a:cxn ang="f559">
                  <a:pos x="f862" y="f863"/>
                </a:cxn>
                <a:cxn ang="f559">
                  <a:pos x="f864" y="f865"/>
                </a:cxn>
                <a:cxn ang="f559">
                  <a:pos x="f866" y="f867"/>
                </a:cxn>
                <a:cxn ang="f559">
                  <a:pos x="f868" y="f869"/>
                </a:cxn>
                <a:cxn ang="f559">
                  <a:pos x="f870" y="f871"/>
                </a:cxn>
                <a:cxn ang="f559">
                  <a:pos x="f872" y="f873"/>
                </a:cxn>
                <a:cxn ang="f559">
                  <a:pos x="f874" y="f875"/>
                </a:cxn>
                <a:cxn ang="f559">
                  <a:pos x="f876" y="f877"/>
                </a:cxn>
                <a:cxn ang="f559">
                  <a:pos x="f878" y="f871"/>
                </a:cxn>
                <a:cxn ang="f559">
                  <a:pos x="f879" y="f869"/>
                </a:cxn>
                <a:cxn ang="f559">
                  <a:pos x="f880" y="f881"/>
                </a:cxn>
                <a:cxn ang="f559">
                  <a:pos x="f882" y="f883"/>
                </a:cxn>
                <a:cxn ang="f559">
                  <a:pos x="f884" y="f885"/>
                </a:cxn>
                <a:cxn ang="f559">
                  <a:pos x="f849" y="f886"/>
                </a:cxn>
                <a:cxn ang="f559">
                  <a:pos x="f887" y="f888"/>
                </a:cxn>
                <a:cxn ang="f559">
                  <a:pos x="f889" y="f890"/>
                </a:cxn>
                <a:cxn ang="f559">
                  <a:pos x="f891" y="f892"/>
                </a:cxn>
                <a:cxn ang="f559">
                  <a:pos x="f893" y="f894"/>
                </a:cxn>
                <a:cxn ang="f559">
                  <a:pos x="f895" y="f896"/>
                </a:cxn>
                <a:cxn ang="f559">
                  <a:pos x="f895" y="f897"/>
                </a:cxn>
                <a:cxn ang="f559">
                  <a:pos x="f898" y="f899"/>
                </a:cxn>
                <a:cxn ang="f559">
                  <a:pos x="f900" y="f901"/>
                </a:cxn>
                <a:cxn ang="f559">
                  <a:pos x="f889" y="f902"/>
                </a:cxn>
                <a:cxn ang="f559">
                  <a:pos x="f903" y="f904"/>
                </a:cxn>
                <a:cxn ang="f559">
                  <a:pos x="f905" y="f906"/>
                </a:cxn>
              </a:cxnLst>
              <a:rect l="f790" t="f793" r="f791" b="f792"/>
              <a:pathLst>
                <a:path w="535" h="803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1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39" y="f41"/>
                    <a:pt x="f39" y="f42"/>
                  </a:cubicBezTo>
                  <a:cubicBezTo>
                    <a:pt x="f43" y="f44"/>
                    <a:pt x="f34" y="f45"/>
                    <a:pt x="f34" y="f46"/>
                  </a:cubicBezTo>
                  <a:cubicBezTo>
                    <a:pt x="f34" y="f47"/>
                    <a:pt x="f36" y="f48"/>
                    <a:pt x="f49" y="f50"/>
                  </a:cubicBezTo>
                  <a:cubicBezTo>
                    <a:pt x="f11" y="f51"/>
                    <a:pt x="f34" y="f52"/>
                    <a:pt x="f32" y="f53"/>
                  </a:cubicBezTo>
                  <a:cubicBezTo>
                    <a:pt x="f54" y="f53"/>
                    <a:pt x="f55" y="f53"/>
                    <a:pt x="f17" y="f53"/>
                  </a:cubicBezTo>
                  <a:cubicBezTo>
                    <a:pt x="f56" y="f53"/>
                    <a:pt x="f57" y="f53"/>
                    <a:pt x="f58" y="f52"/>
                  </a:cubicBezTo>
                  <a:cubicBezTo>
                    <a:pt x="f59" y="f52"/>
                    <a:pt x="f60" y="f61"/>
                    <a:pt x="f60" y="f62"/>
                  </a:cubicBezTo>
                  <a:cubicBezTo>
                    <a:pt x="f63" y="f64"/>
                    <a:pt x="f65" y="f66"/>
                    <a:pt x="f60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1"/>
                    <a:pt x="f75" y="f76"/>
                  </a:cubicBezTo>
                  <a:cubicBezTo>
                    <a:pt x="f77" y="f78"/>
                    <a:pt x="f23" y="f79"/>
                    <a:pt x="f80" y="f81"/>
                  </a:cubicBezTo>
                  <a:cubicBezTo>
                    <a:pt x="f80" y="f82"/>
                    <a:pt x="f80" y="f83"/>
                    <a:pt x="f80" y="f84"/>
                  </a:cubicBezTo>
                  <a:cubicBezTo>
                    <a:pt x="f23" y="f85"/>
                    <a:pt x="f86" y="f85"/>
                    <a:pt x="f15" y="f85"/>
                  </a:cubicBezTo>
                  <a:cubicBezTo>
                    <a:pt x="f27" y="f82"/>
                    <a:pt x="f32" y="f87"/>
                    <a:pt x="f36" y="f71"/>
                  </a:cubicBezTo>
                  <a:cubicBezTo>
                    <a:pt x="f88" y="f89"/>
                    <a:pt x="f90" y="f91"/>
                    <a:pt x="f9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98" y="f100"/>
                    <a:pt x="f101" y="f91"/>
                  </a:cubicBezTo>
                  <a:cubicBezTo>
                    <a:pt x="f96" y="f102"/>
                    <a:pt x="f103" y="f71"/>
                    <a:pt x="f104" y="f105"/>
                  </a:cubicBezTo>
                  <a:cubicBezTo>
                    <a:pt x="f93" y="f106"/>
                    <a:pt x="f9" y="f107"/>
                    <a:pt x="f9" y="f108"/>
                  </a:cubicBezTo>
                  <a:cubicBezTo>
                    <a:pt x="f109" y="f85"/>
                    <a:pt x="f110" y="f111"/>
                    <a:pt x="f9" y="f112"/>
                  </a:cubicBezTo>
                  <a:cubicBezTo>
                    <a:pt x="f113" y="f114"/>
                    <a:pt x="f88" y="f115"/>
                    <a:pt x="f116" y="f117"/>
                  </a:cubicBezTo>
                  <a:cubicBezTo>
                    <a:pt x="f118" y="f119"/>
                    <a:pt x="f113" y="f120"/>
                    <a:pt x="f90" y="f121"/>
                  </a:cubicBezTo>
                  <a:cubicBezTo>
                    <a:pt x="f11" y="f122"/>
                    <a:pt x="f43" y="f123"/>
                    <a:pt x="f27" y="f124"/>
                  </a:cubicBezTo>
                  <a:cubicBezTo>
                    <a:pt x="f21" y="f125"/>
                    <a:pt x="f126" y="f127"/>
                    <a:pt x="f128" y="f27"/>
                  </a:cubicBezTo>
                  <a:cubicBezTo>
                    <a:pt x="f129" y="f54"/>
                    <a:pt x="f130" y="f25"/>
                    <a:pt x="f131" y="f132"/>
                  </a:cubicBezTo>
                  <a:cubicBezTo>
                    <a:pt x="f72" y="f133"/>
                    <a:pt x="f134" y="f21"/>
                    <a:pt x="f68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34"/>
                    <a:pt x="f143" y="f144"/>
                    <a:pt x="f145" y="f134"/>
                  </a:cubicBezTo>
                  <a:cubicBezTo>
                    <a:pt x="f146" y="f147"/>
                    <a:pt x="f148" y="f141"/>
                    <a:pt x="f149" y="f141"/>
                  </a:cubicBezTo>
                  <a:cubicBezTo>
                    <a:pt x="f150" y="f72"/>
                    <a:pt x="f151" y="f147"/>
                    <a:pt x="f152" y="f60"/>
                  </a:cubicBezTo>
                  <a:cubicBezTo>
                    <a:pt x="f153" y="f65"/>
                    <a:pt x="f154" y="f155"/>
                    <a:pt x="f6" y="f156"/>
                  </a:cubicBezTo>
                  <a:cubicBezTo>
                    <a:pt x="f157" y="f138"/>
                    <a:pt x="f153" y="f158"/>
                    <a:pt x="f152" y="f159"/>
                  </a:cubicBezTo>
                  <a:cubicBezTo>
                    <a:pt x="f160" y="f161"/>
                    <a:pt x="f162" y="f161"/>
                    <a:pt x="f150" y="f148"/>
                  </a:cubicBezTo>
                  <a:cubicBezTo>
                    <a:pt x="f149" y="f163"/>
                    <a:pt x="f164" y="f165"/>
                    <a:pt x="f166" y="f162"/>
                  </a:cubicBezTo>
                  <a:cubicBezTo>
                    <a:pt x="f167" y="f151"/>
                    <a:pt x="f168" y="f169"/>
                    <a:pt x="f65" y="f154"/>
                  </a:cubicBezTo>
                  <a:cubicBezTo>
                    <a:pt x="f63" y="f6"/>
                    <a:pt x="f60" y="f6"/>
                    <a:pt x="f170" y="f6"/>
                  </a:cubicBezTo>
                  <a:cubicBezTo>
                    <a:pt x="f134" y="f6"/>
                    <a:pt x="f131" y="f6"/>
                    <a:pt x="f171" y="f6"/>
                  </a:cubicBezTo>
                  <a:cubicBezTo>
                    <a:pt x="f128" y="f6"/>
                    <a:pt x="f73" y="f6"/>
                    <a:pt x="f139" y="f154"/>
                  </a:cubicBezTo>
                  <a:cubicBezTo>
                    <a:pt x="f172" y="f152"/>
                    <a:pt x="f173" y="f174"/>
                    <a:pt x="f175" y="f176"/>
                  </a:cubicBezTo>
                  <a:cubicBezTo>
                    <a:pt x="f177" y="f178"/>
                    <a:pt x="f179" y="f159"/>
                    <a:pt x="f77" y="f180"/>
                  </a:cubicBezTo>
                  <a:cubicBezTo>
                    <a:pt x="f23" y="f181"/>
                    <a:pt x="f133" y="f167"/>
                    <a:pt x="f86" y="f182"/>
                  </a:cubicBezTo>
                  <a:cubicBezTo>
                    <a:pt x="f30" y="f72"/>
                    <a:pt x="f183" y="f137"/>
                    <a:pt x="f96" y="f55"/>
                  </a:cubicBezTo>
                  <a:cubicBezTo>
                    <a:pt x="f184" y="f32"/>
                    <a:pt x="f185" y="f11"/>
                    <a:pt x="f186" y="f183"/>
                  </a:cubicBezTo>
                  <a:cubicBezTo>
                    <a:pt x="f187" y="f127"/>
                    <a:pt x="f188" y="f104"/>
                    <a:pt x="f120" y="f189"/>
                  </a:cubicBezTo>
                  <a:cubicBezTo>
                    <a:pt x="f190" y="f184"/>
                    <a:pt x="f191" y="f192"/>
                    <a:pt x="f117" y="f192"/>
                  </a:cubicBezTo>
                  <a:cubicBezTo>
                    <a:pt x="f193" y="f194"/>
                    <a:pt x="f195" y="f185"/>
                    <a:pt x="f196" y="f197"/>
                  </a:cubicBezTo>
                  <a:cubicBezTo>
                    <a:pt x="f198" y="f199"/>
                    <a:pt x="f200" y="f201"/>
                    <a:pt x="f112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79" y="f208"/>
                    <a:pt x="f71" y="f209"/>
                    <a:pt x="f89" y="f119"/>
                  </a:cubicBezTo>
                  <a:cubicBezTo>
                    <a:pt x="f210" y="f211"/>
                    <a:pt x="f91" y="f211"/>
                    <a:pt x="f212" y="f190"/>
                  </a:cubicBezTo>
                  <a:cubicBezTo>
                    <a:pt x="f95" y="f188"/>
                    <a:pt x="f64" y="f213"/>
                    <a:pt x="f214" y="f191"/>
                  </a:cubicBezTo>
                  <a:cubicBezTo>
                    <a:pt x="f215" y="f195"/>
                    <a:pt x="f51" y="f205"/>
                    <a:pt x="f216" y="f217"/>
                  </a:cubicBezTo>
                  <a:cubicBezTo>
                    <a:pt x="f218" y="f78"/>
                    <a:pt x="f216" y="f219"/>
                    <a:pt x="f220" y="f89"/>
                  </a:cubicBezTo>
                  <a:cubicBezTo>
                    <a:pt x="f221" y="f222"/>
                    <a:pt x="f221" y="f223"/>
                    <a:pt x="f220" y="f97"/>
                  </a:cubicBezTo>
                  <a:cubicBezTo>
                    <a:pt x="f218" y="f214"/>
                    <a:pt x="f224" y="f215"/>
                    <a:pt x="f47" y="f221"/>
                  </a:cubicBezTo>
                  <a:cubicBezTo>
                    <a:pt x="f2" y="f220"/>
                    <a:pt x="f225" y="f226"/>
                    <a:pt x="f227" y="f228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35" y="f235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6" y="f248"/>
                    <a:pt x="f249" y="f250"/>
                  </a:cubicBezTo>
                  <a:cubicBezTo>
                    <a:pt x="f251" y="f252"/>
                    <a:pt x="f253" y="f254"/>
                    <a:pt x="f234" y="f255"/>
                  </a:cubicBezTo>
                  <a:cubicBezTo>
                    <a:pt x="f256" y="f257"/>
                    <a:pt x="f258" y="f259"/>
                    <a:pt x="f22" y="f260"/>
                  </a:cubicBezTo>
                  <a:cubicBezTo>
                    <a:pt x="f234" y="f261"/>
                    <a:pt x="f256" y="f262"/>
                    <a:pt x="f263" y="f264"/>
                  </a:cubicBezTo>
                  <a:cubicBezTo>
                    <a:pt x="f258" y="f265"/>
                    <a:pt x="f258" y="f266"/>
                    <a:pt x="f267" y="f266"/>
                  </a:cubicBezTo>
                  <a:cubicBezTo>
                    <a:pt x="f18" y="f266"/>
                    <a:pt x="f18" y="f268"/>
                    <a:pt x="f269" y="f270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7" y="f278"/>
                    <a:pt x="f7" y="f279"/>
                    <a:pt x="f275" y="f280"/>
                  </a:cubicBezTo>
                  <a:cubicBezTo>
                    <a:pt x="f281" y="f282"/>
                    <a:pt x="f283" y="f284"/>
                    <a:pt x="f285" y="f8"/>
                  </a:cubicBezTo>
                  <a:cubicBezTo>
                    <a:pt x="f286" y="f8"/>
                    <a:pt x="f12" y="f287"/>
                    <a:pt x="f288" y="f289"/>
                  </a:cubicBezTo>
                  <a:cubicBezTo>
                    <a:pt x="f290" y="f291"/>
                    <a:pt x="f292" y="f293"/>
                    <a:pt x="f294" y="f295"/>
                  </a:cubicBezTo>
                  <a:cubicBezTo>
                    <a:pt x="f22" y="f296"/>
                    <a:pt x="f246" y="f297"/>
                    <a:pt x="f253" y="f298"/>
                  </a:cubicBezTo>
                  <a:cubicBezTo>
                    <a:pt x="f299" y="f300"/>
                    <a:pt x="f301" y="f302"/>
                    <a:pt x="f242" y="f303"/>
                  </a:cubicBezTo>
                  <a:cubicBezTo>
                    <a:pt x="f249" y="f304"/>
                    <a:pt x="f253" y="f305"/>
                    <a:pt x="f242" y="f306"/>
                  </a:cubicBezTo>
                  <a:cubicBezTo>
                    <a:pt x="f299" y="f268"/>
                    <a:pt x="f251" y="f307"/>
                    <a:pt x="f301" y="f308"/>
                  </a:cubicBezTo>
                  <a:cubicBezTo>
                    <a:pt x="f309" y="f310"/>
                    <a:pt x="f309" y="f310"/>
                    <a:pt x="f236" y="f311"/>
                  </a:cubicBezTo>
                  <a:cubicBezTo>
                    <a:pt x="f312" y="f313"/>
                    <a:pt x="f35" y="f313"/>
                    <a:pt x="f314" y="f315"/>
                  </a:cubicBezTo>
                  <a:cubicBezTo>
                    <a:pt x="f232" y="f316"/>
                    <a:pt x="f317" y="f261"/>
                    <a:pt x="f318" y="f319"/>
                  </a:cubicBezTo>
                  <a:cubicBezTo>
                    <a:pt x="f320" y="f321"/>
                    <a:pt x="f322" y="f264"/>
                    <a:pt x="f323" y="f324"/>
                  </a:cubicBezTo>
                  <a:cubicBezTo>
                    <a:pt x="f325" y="f326"/>
                    <a:pt x="f325" y="f327"/>
                    <a:pt x="f41" y="f315"/>
                  </a:cubicBezTo>
                  <a:cubicBezTo>
                    <a:pt x="f318" y="f328"/>
                    <a:pt x="f318" y="f265"/>
                    <a:pt x="f42" y="f310"/>
                  </a:cubicBezTo>
                  <a:cubicBezTo>
                    <a:pt x="f329" y="f330"/>
                    <a:pt x="f331" y="f321"/>
                    <a:pt x="f332" y="f319"/>
                  </a:cubicBezTo>
                  <a:cubicBezTo>
                    <a:pt x="f333" y="f334"/>
                    <a:pt x="f333" y="f335"/>
                    <a:pt x="f336" y="f337"/>
                  </a:cubicBezTo>
                  <a:cubicBezTo>
                    <a:pt x="f338" y="f259"/>
                    <a:pt x="f339" y="f319"/>
                    <a:pt x="f340" y="f260"/>
                  </a:cubicBezTo>
                  <a:cubicBezTo>
                    <a:pt x="f341" y="f264"/>
                    <a:pt x="f342" y="f310"/>
                    <a:pt x="f44" y="f315"/>
                  </a:cubicBezTo>
                  <a:cubicBezTo>
                    <a:pt x="f343" y="f313"/>
                    <a:pt x="f344" y="f266"/>
                    <a:pt x="f345" y="f266"/>
                  </a:cubicBezTo>
                  <a:cubicBezTo>
                    <a:pt x="f346" y="f266"/>
                    <a:pt x="f347" y="f348"/>
                    <a:pt x="f349" y="f308"/>
                  </a:cubicBezTo>
                  <a:cubicBezTo>
                    <a:pt x="f350" y="f326"/>
                    <a:pt x="f351" y="f352"/>
                    <a:pt x="f48" y="f353"/>
                  </a:cubicBezTo>
                  <a:cubicBezTo>
                    <a:pt x="f354" y="f355"/>
                    <a:pt x="f226" y="f254"/>
                    <a:pt x="f356" y="f357"/>
                  </a:cubicBezTo>
                  <a:cubicBezTo>
                    <a:pt x="f358" y="f359"/>
                    <a:pt x="f360" y="f250"/>
                    <a:pt x="f358" y="f361"/>
                  </a:cubicBezTo>
                  <a:cubicBezTo>
                    <a:pt x="f220" y="f362"/>
                    <a:pt x="f358" y="f245"/>
                    <a:pt x="f363" y="f364"/>
                  </a:cubicBezTo>
                  <a:cubicBezTo>
                    <a:pt x="f51" y="f365"/>
                    <a:pt x="f51" y="f366"/>
                    <a:pt x="f50" y="f367"/>
                  </a:cubicBezTo>
                  <a:cubicBezTo>
                    <a:pt x="f216" y="f368"/>
                    <a:pt x="f218" y="f369"/>
                    <a:pt x="f354" y="f370"/>
                  </a:cubicBezTo>
                  <a:cubicBezTo>
                    <a:pt x="f351" y="f371"/>
                    <a:pt x="f372" y="f373"/>
                    <a:pt x="f374" y="f367"/>
                  </a:cubicBezTo>
                  <a:cubicBezTo>
                    <a:pt x="f47" y="f375"/>
                    <a:pt x="f47" y="f375"/>
                    <a:pt x="f220" y="f376"/>
                  </a:cubicBezTo>
                  <a:cubicBezTo>
                    <a:pt x="f221" y="f375"/>
                    <a:pt x="f52" y="f377"/>
                    <a:pt x="f61" y="f378"/>
                  </a:cubicBezTo>
                  <a:cubicBezTo>
                    <a:pt x="f379" y="f380"/>
                    <a:pt x="f381" y="f380"/>
                    <a:pt x="f382" y="f383"/>
                  </a:cubicBezTo>
                  <a:cubicBezTo>
                    <a:pt x="f384" y="f375"/>
                    <a:pt x="f214" y="f376"/>
                    <a:pt x="f385" y="f386"/>
                  </a:cubicBezTo>
                  <a:cubicBezTo>
                    <a:pt x="f387" y="f388"/>
                    <a:pt x="f389" y="f390"/>
                    <a:pt x="f391" y="f392"/>
                  </a:cubicBezTo>
                  <a:cubicBezTo>
                    <a:pt x="f393" y="f250"/>
                    <a:pt x="f394" y="f395"/>
                    <a:pt x="f190" y="f396"/>
                  </a:cubicBezTo>
                  <a:cubicBezTo>
                    <a:pt x="f206" y="f388"/>
                    <a:pt x="f206" y="f367"/>
                    <a:pt x="f117" y="f375"/>
                  </a:cubicBezTo>
                  <a:cubicBezTo>
                    <a:pt x="f397" y="f383"/>
                    <a:pt x="f196" y="f398"/>
                    <a:pt x="f399" y="f400"/>
                  </a:cubicBezTo>
                  <a:cubicBezTo>
                    <a:pt x="f82" y="f401"/>
                    <a:pt x="f79" y="f402"/>
                    <a:pt x="f403" y="f404"/>
                  </a:cubicBezTo>
                  <a:cubicBezTo>
                    <a:pt x="f210" y="f405"/>
                    <a:pt x="f223" y="f406"/>
                    <a:pt x="f94" y="f405"/>
                  </a:cubicBezTo>
                  <a:cubicBezTo>
                    <a:pt x="f385" y="f404"/>
                    <a:pt x="f64" y="f406"/>
                    <a:pt x="f385" y="f407"/>
                  </a:cubicBezTo>
                  <a:cubicBezTo>
                    <a:pt x="f95" y="f408"/>
                    <a:pt x="f97" y="f409"/>
                    <a:pt x="f94" y="f410"/>
                  </a:cubicBezTo>
                  <a:cubicBezTo>
                    <a:pt x="f212" y="f411"/>
                    <a:pt x="f92" y="f412"/>
                    <a:pt x="f385" y="f277"/>
                  </a:cubicBezTo>
                  <a:cubicBezTo>
                    <a:pt x="f413" y="f414"/>
                    <a:pt x="f413" y="f281"/>
                    <a:pt x="f64" y="f415"/>
                  </a:cubicBezTo>
                  <a:cubicBezTo>
                    <a:pt x="f95" y="f416"/>
                    <a:pt x="f97" y="f10"/>
                    <a:pt x="f99" y="f417"/>
                  </a:cubicBezTo>
                  <a:cubicBezTo>
                    <a:pt x="f223" y="f12"/>
                    <a:pt x="f210" y="f418"/>
                    <a:pt x="f387" y="f419"/>
                  </a:cubicBezTo>
                  <a:cubicBezTo>
                    <a:pt x="f78" y="f14"/>
                    <a:pt x="f79" y="f420"/>
                    <a:pt x="f87" y="f269"/>
                  </a:cubicBezTo>
                  <a:cubicBezTo>
                    <a:pt x="f107" y="f421"/>
                    <a:pt x="f82" y="f422"/>
                    <a:pt x="f423" y="f244"/>
                  </a:cubicBezTo>
                  <a:cubicBezTo>
                    <a:pt x="f205" y="f251"/>
                    <a:pt x="f111" y="f301"/>
                    <a:pt x="f391" y="f251"/>
                  </a:cubicBezTo>
                  <a:cubicBezTo>
                    <a:pt x="f112" y="f251"/>
                    <a:pt x="f200" y="f251"/>
                    <a:pt x="f200" y="f251"/>
                  </a:cubicBezTo>
                  <a:cubicBezTo>
                    <a:pt x="f424" y="f240"/>
                    <a:pt x="f119" y="f244"/>
                    <a:pt x="f425" y="f426"/>
                  </a:cubicBezTo>
                  <a:cubicBezTo>
                    <a:pt x="f427" y="f421"/>
                    <a:pt x="f428" y="f429"/>
                    <a:pt x="f430" y="f271"/>
                  </a:cubicBezTo>
                  <a:cubicBezTo>
                    <a:pt x="f431" y="f288"/>
                    <a:pt x="f184" y="f237"/>
                    <a:pt x="f101" y="f432"/>
                  </a:cubicBezTo>
                  <a:cubicBezTo>
                    <a:pt x="f109" y="f10"/>
                    <a:pt x="f3" y="f433"/>
                    <a:pt x="f9" y="f10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4EB6EB1B-E618-C486-F629-7CE86BE27A85}"/>
                </a:ext>
              </a:extLst>
            </p:cNvPr>
            <p:cNvSpPr/>
            <p:nvPr/>
          </p:nvSpPr>
          <p:spPr>
            <a:xfrm>
              <a:off x="2947989" y="3268659"/>
              <a:ext cx="463545" cy="1152528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88"/>
                <a:gd name="f8" fmla="val 469"/>
                <a:gd name="f9" fmla="val 70"/>
                <a:gd name="f10" fmla="val 13"/>
                <a:gd name="f11" fmla="val 65"/>
                <a:gd name="f12" fmla="val 20"/>
                <a:gd name="f13" fmla="val 53"/>
                <a:gd name="f14" fmla="val 28"/>
                <a:gd name="f15" fmla="val 41"/>
                <a:gd name="f16" fmla="val 39"/>
                <a:gd name="f17" fmla="val 26"/>
                <a:gd name="f18" fmla="val 54"/>
                <a:gd name="f19" fmla="val 14"/>
                <a:gd name="f20" fmla="val 69"/>
                <a:gd name="f21" fmla="val 4"/>
                <a:gd name="f22" fmla="val 72"/>
                <a:gd name="f23" fmla="val 2"/>
                <a:gd name="f24" fmla="val 75"/>
                <a:gd name="f25" fmla="val 79"/>
                <a:gd name="f26" fmla="val 81"/>
                <a:gd name="f27" fmla="val 5"/>
                <a:gd name="f28" fmla="val 83"/>
                <a:gd name="f29" fmla="val 85"/>
                <a:gd name="f30" fmla="val 91"/>
                <a:gd name="f31" fmla="val 94"/>
                <a:gd name="f32" fmla="val 96"/>
                <a:gd name="f33" fmla="val 9"/>
                <a:gd name="f34" fmla="val 103"/>
                <a:gd name="f35" fmla="val 21"/>
                <a:gd name="f36" fmla="val 109"/>
                <a:gd name="f37" fmla="val 34"/>
                <a:gd name="f38" fmla="val 116"/>
                <a:gd name="f39" fmla="val 45"/>
                <a:gd name="f40" fmla="val 118"/>
                <a:gd name="f41" fmla="val 48"/>
                <a:gd name="f42" fmla="val 120"/>
                <a:gd name="f43" fmla="val 52"/>
                <a:gd name="f44" fmla="val 124"/>
                <a:gd name="f45" fmla="val 51"/>
                <a:gd name="f46" fmla="val 126"/>
                <a:gd name="f47" fmla="val 50"/>
                <a:gd name="f48" fmla="val 127"/>
                <a:gd name="f49" fmla="val 128"/>
                <a:gd name="f50" fmla="val 133"/>
                <a:gd name="f51" fmla="val 62"/>
                <a:gd name="f52" fmla="val 139"/>
                <a:gd name="f53" fmla="val 71"/>
                <a:gd name="f54" fmla="val 144"/>
                <a:gd name="f55" fmla="val 80"/>
                <a:gd name="f56" fmla="val 146"/>
                <a:gd name="f57" fmla="val 145"/>
                <a:gd name="f58" fmla="val 142"/>
                <a:gd name="f59" fmla="val 87"/>
                <a:gd name="f60" fmla="val 134"/>
                <a:gd name="f61" fmla="val 92"/>
                <a:gd name="f62" fmla="val 138"/>
                <a:gd name="f63" fmla="val 105"/>
                <a:gd name="f64" fmla="val 106"/>
                <a:gd name="f65" fmla="val 140"/>
                <a:gd name="f66" fmla="val 107"/>
                <a:gd name="f67" fmla="val 108"/>
                <a:gd name="f68" fmla="val 141"/>
                <a:gd name="f69" fmla="val 111"/>
                <a:gd name="f70" fmla="val 114"/>
                <a:gd name="f71" fmla="val 117"/>
                <a:gd name="f72" fmla="val 119"/>
                <a:gd name="f73" fmla="val 135"/>
                <a:gd name="f74" fmla="val 132"/>
                <a:gd name="f75" fmla="val 121"/>
                <a:gd name="f76" fmla="val 97"/>
                <a:gd name="f77" fmla="val 86"/>
                <a:gd name="f78" fmla="val 76"/>
                <a:gd name="f79" fmla="val 67"/>
                <a:gd name="f80" fmla="val 150"/>
                <a:gd name="f81" fmla="val 60"/>
                <a:gd name="f82" fmla="val 158"/>
                <a:gd name="f83" fmla="val 57"/>
                <a:gd name="f84" fmla="val 162"/>
                <a:gd name="f85" fmla="val 56"/>
                <a:gd name="f86" fmla="val 165"/>
                <a:gd name="f87" fmla="val 58"/>
                <a:gd name="f88" fmla="val 169"/>
                <a:gd name="f89" fmla="val 59"/>
                <a:gd name="f90" fmla="val 173"/>
                <a:gd name="f91" fmla="val 61"/>
                <a:gd name="f92" fmla="val 177"/>
                <a:gd name="f93" fmla="val 64"/>
                <a:gd name="f94" fmla="val 187"/>
                <a:gd name="f95" fmla="val 189"/>
                <a:gd name="f96" fmla="val 185"/>
                <a:gd name="f97" fmla="val 101"/>
                <a:gd name="f98" fmla="val 174"/>
                <a:gd name="f99" fmla="val 164"/>
                <a:gd name="f100" fmla="val 153"/>
                <a:gd name="f101" fmla="val 143"/>
                <a:gd name="f102" fmla="val 148"/>
                <a:gd name="f103" fmla="val 149"/>
                <a:gd name="f104" fmla="val 147"/>
                <a:gd name="f105" fmla="val 151"/>
                <a:gd name="f106" fmla="val 137"/>
                <a:gd name="f107" fmla="val 155"/>
                <a:gd name="f108" fmla="val 136"/>
                <a:gd name="f109" fmla="val 157"/>
                <a:gd name="f110" fmla="val 160"/>
                <a:gd name="f111" fmla="val 167"/>
                <a:gd name="f112" fmla="val 171"/>
                <a:gd name="f113" fmla="val 163"/>
                <a:gd name="f114" fmla="val 168"/>
                <a:gd name="f115" fmla="val 172"/>
                <a:gd name="f116" fmla="val 178"/>
                <a:gd name="f117" fmla="val 170"/>
                <a:gd name="f118" fmla="val 183"/>
                <a:gd name="f119" fmla="val 192"/>
                <a:gd name="f120" fmla="val 196"/>
                <a:gd name="f121" fmla="val 199"/>
                <a:gd name="f122" fmla="val 201"/>
                <a:gd name="f123" fmla="val 176"/>
                <a:gd name="f124" fmla="val 203"/>
                <a:gd name="f125" fmla="val 175"/>
                <a:gd name="f126" fmla="val 207"/>
                <a:gd name="f127" fmla="val 204"/>
                <a:gd name="f128" fmla="val 206"/>
                <a:gd name="f129" fmla="val 209"/>
                <a:gd name="f130" fmla="val 216"/>
                <a:gd name="f131" fmla="val 224"/>
                <a:gd name="f132" fmla="val 232"/>
                <a:gd name="f133" fmla="val 271"/>
                <a:gd name="f134" fmla="val 179"/>
                <a:gd name="f135" fmla="val 310"/>
                <a:gd name="f136" fmla="val 182"/>
                <a:gd name="f137" fmla="val 349"/>
                <a:gd name="f138" fmla="val 354"/>
                <a:gd name="f139" fmla="val 366"/>
                <a:gd name="f140" fmla="val 391"/>
                <a:gd name="f141" fmla="val 413"/>
                <a:gd name="f142" fmla="val 437"/>
                <a:gd name="f143" fmla="val 166"/>
                <a:gd name="f144" fmla="val 449"/>
                <a:gd name="f145" fmla="val 159"/>
                <a:gd name="f146" fmla="val 455"/>
                <a:gd name="f147" fmla="val 456"/>
                <a:gd name="f148" fmla="val 457"/>
                <a:gd name="f149" fmla="val 460"/>
                <a:gd name="f150" fmla="val 130"/>
                <a:gd name="f151" fmla="val 463"/>
                <a:gd name="f152" fmla="val 465"/>
                <a:gd name="f153" fmla="val 468"/>
                <a:gd name="f154" fmla="val 68"/>
                <a:gd name="f155" fmla="val 466"/>
                <a:gd name="f156" fmla="val 458"/>
                <a:gd name="f157" fmla="val 25"/>
                <a:gd name="f158" fmla="val 11"/>
                <a:gd name="f159" fmla="val 416"/>
                <a:gd name="f160" fmla="val 8"/>
                <a:gd name="f161" fmla="val 410"/>
                <a:gd name="f162" fmla="val 402"/>
                <a:gd name="f163" fmla="val 396"/>
                <a:gd name="f164" fmla="val 343"/>
                <a:gd name="f165" fmla="val 6"/>
                <a:gd name="f166" fmla="val 290"/>
                <a:gd name="f167" fmla="val 238"/>
                <a:gd name="f168" fmla="val 15"/>
                <a:gd name="f169" fmla="val 3"/>
                <a:gd name="f170" fmla="+- 0 0 -90"/>
                <a:gd name="f171" fmla="*/ f4 1 188"/>
                <a:gd name="f172" fmla="*/ f5 1 469"/>
                <a:gd name="f173" fmla="val f6"/>
                <a:gd name="f174" fmla="val f7"/>
                <a:gd name="f175" fmla="val f8"/>
                <a:gd name="f176" fmla="*/ f170 f0 1"/>
                <a:gd name="f177" fmla="+- f175 0 f173"/>
                <a:gd name="f178" fmla="+- f174 0 f173"/>
                <a:gd name="f179" fmla="*/ f176 1 f3"/>
                <a:gd name="f180" fmla="*/ f178 1 188"/>
                <a:gd name="f181" fmla="*/ f177 1 469"/>
                <a:gd name="f182" fmla="*/ 0 f178 1"/>
                <a:gd name="f183" fmla="*/ 70 f177 1"/>
                <a:gd name="f184" fmla="*/ 28 f178 1"/>
                <a:gd name="f185" fmla="*/ 41 f177 1"/>
                <a:gd name="f186" fmla="*/ 69 f178 1"/>
                <a:gd name="f187" fmla="*/ 4 f177 1"/>
                <a:gd name="f188" fmla="*/ 79 f178 1"/>
                <a:gd name="f189" fmla="*/ 85 f178 1"/>
                <a:gd name="f190" fmla="*/ 96 f178 1"/>
                <a:gd name="f191" fmla="*/ 9 f177 1"/>
                <a:gd name="f192" fmla="*/ 116 f178 1"/>
                <a:gd name="f193" fmla="*/ 45 f177 1"/>
                <a:gd name="f194" fmla="*/ 124 f178 1"/>
                <a:gd name="f195" fmla="*/ 51 f177 1"/>
                <a:gd name="f196" fmla="*/ 128 f178 1"/>
                <a:gd name="f197" fmla="*/ 53 f177 1"/>
                <a:gd name="f198" fmla="*/ 144 f178 1"/>
                <a:gd name="f199" fmla="*/ 80 f177 1"/>
                <a:gd name="f200" fmla="*/ 142 f178 1"/>
                <a:gd name="f201" fmla="*/ 87 f177 1"/>
                <a:gd name="f202" fmla="*/ 138 f178 1"/>
                <a:gd name="f203" fmla="*/ 105 f177 1"/>
                <a:gd name="f204" fmla="*/ 140 f178 1"/>
                <a:gd name="f205" fmla="*/ 108 f177 1"/>
                <a:gd name="f206" fmla="*/ 141 f178 1"/>
                <a:gd name="f207" fmla="*/ 117 f177 1"/>
                <a:gd name="f208" fmla="*/ 132 f178 1"/>
                <a:gd name="f209" fmla="*/ 121 f178 1"/>
                <a:gd name="f210" fmla="*/ 120 f177 1"/>
                <a:gd name="f211" fmla="*/ 86 f178 1"/>
                <a:gd name="f212" fmla="*/ 139 f177 1"/>
                <a:gd name="f213" fmla="*/ 60 f178 1"/>
                <a:gd name="f214" fmla="*/ 158 f177 1"/>
                <a:gd name="f215" fmla="*/ 58 f178 1"/>
                <a:gd name="f216" fmla="*/ 169 f177 1"/>
                <a:gd name="f217" fmla="*/ 64 f178 1"/>
                <a:gd name="f218" fmla="*/ 180 f177 1"/>
                <a:gd name="f219" fmla="*/ 83 f178 1"/>
                <a:gd name="f220" fmla="*/ 185 f177 1"/>
                <a:gd name="f221" fmla="*/ 153 f177 1"/>
                <a:gd name="f222" fmla="*/ 147 f178 1"/>
                <a:gd name="f223" fmla="*/ 142 f177 1"/>
                <a:gd name="f224" fmla="*/ 153 f178 1"/>
                <a:gd name="f225" fmla="*/ 137 f177 1"/>
                <a:gd name="f226" fmla="*/ 158 f178 1"/>
                <a:gd name="f227" fmla="*/ 140 f177 1"/>
                <a:gd name="f228" fmla="*/ 167 f178 1"/>
                <a:gd name="f229" fmla="*/ 151 f177 1"/>
                <a:gd name="f230" fmla="*/ 169 f178 1"/>
                <a:gd name="f231" fmla="*/ 165 f177 1"/>
                <a:gd name="f232" fmla="*/ 165 f178 1"/>
                <a:gd name="f233" fmla="*/ 172 f177 1"/>
                <a:gd name="f234" fmla="*/ 189 f177 1"/>
                <a:gd name="f235" fmla="*/ 170 f178 1"/>
                <a:gd name="f236" fmla="*/ 199 f177 1"/>
                <a:gd name="f237" fmla="*/ 175 f178 1"/>
                <a:gd name="f238" fmla="*/ 207 f177 1"/>
                <a:gd name="f239" fmla="*/ 172 f178 1"/>
                <a:gd name="f240" fmla="*/ 209 f177 1"/>
                <a:gd name="f241" fmla="*/ 173 f178 1"/>
                <a:gd name="f242" fmla="*/ 232 f177 1"/>
                <a:gd name="f243" fmla="*/ 182 f178 1"/>
                <a:gd name="f244" fmla="*/ 349 f177 1"/>
                <a:gd name="f245" fmla="*/ 183 f178 1"/>
                <a:gd name="f246" fmla="*/ 366 f177 1"/>
                <a:gd name="f247" fmla="*/ 437 f177 1"/>
                <a:gd name="f248" fmla="*/ 456 f177 1"/>
                <a:gd name="f249" fmla="*/ 460 f177 1"/>
                <a:gd name="f250" fmla="*/ 109 f178 1"/>
                <a:gd name="f251" fmla="*/ 465 f177 1"/>
                <a:gd name="f252" fmla="*/ 70 f178 1"/>
                <a:gd name="f253" fmla="*/ 469 f177 1"/>
                <a:gd name="f254" fmla="*/ 65 f178 1"/>
                <a:gd name="f255" fmla="*/ 466 f177 1"/>
                <a:gd name="f256" fmla="*/ 11 f178 1"/>
                <a:gd name="f257" fmla="*/ 416 f177 1"/>
                <a:gd name="f258" fmla="*/ 8 f178 1"/>
                <a:gd name="f259" fmla="*/ 396 f177 1"/>
                <a:gd name="f260" fmla="*/ 238 f177 1"/>
                <a:gd name="f261" fmla="*/ 3 f178 1"/>
                <a:gd name="f262" fmla="*/ 86 f177 1"/>
                <a:gd name="f263" fmla="+- f179 0 f1"/>
                <a:gd name="f264" fmla="*/ f182 1 188"/>
                <a:gd name="f265" fmla="*/ f183 1 469"/>
                <a:gd name="f266" fmla="*/ f184 1 188"/>
                <a:gd name="f267" fmla="*/ f185 1 469"/>
                <a:gd name="f268" fmla="*/ f186 1 188"/>
                <a:gd name="f269" fmla="*/ f187 1 469"/>
                <a:gd name="f270" fmla="*/ f188 1 188"/>
                <a:gd name="f271" fmla="*/ f189 1 188"/>
                <a:gd name="f272" fmla="*/ f190 1 188"/>
                <a:gd name="f273" fmla="*/ f191 1 469"/>
                <a:gd name="f274" fmla="*/ f192 1 188"/>
                <a:gd name="f275" fmla="*/ f193 1 469"/>
                <a:gd name="f276" fmla="*/ f194 1 188"/>
                <a:gd name="f277" fmla="*/ f195 1 469"/>
                <a:gd name="f278" fmla="*/ f196 1 188"/>
                <a:gd name="f279" fmla="*/ f197 1 469"/>
                <a:gd name="f280" fmla="*/ f198 1 188"/>
                <a:gd name="f281" fmla="*/ f199 1 469"/>
                <a:gd name="f282" fmla="*/ f200 1 188"/>
                <a:gd name="f283" fmla="*/ f201 1 469"/>
                <a:gd name="f284" fmla="*/ f202 1 188"/>
                <a:gd name="f285" fmla="*/ f203 1 469"/>
                <a:gd name="f286" fmla="*/ f204 1 188"/>
                <a:gd name="f287" fmla="*/ f205 1 469"/>
                <a:gd name="f288" fmla="*/ f206 1 188"/>
                <a:gd name="f289" fmla="*/ f207 1 469"/>
                <a:gd name="f290" fmla="*/ f208 1 188"/>
                <a:gd name="f291" fmla="*/ f209 1 188"/>
                <a:gd name="f292" fmla="*/ f210 1 469"/>
                <a:gd name="f293" fmla="*/ f211 1 188"/>
                <a:gd name="f294" fmla="*/ f212 1 469"/>
                <a:gd name="f295" fmla="*/ f213 1 188"/>
                <a:gd name="f296" fmla="*/ f214 1 469"/>
                <a:gd name="f297" fmla="*/ f215 1 188"/>
                <a:gd name="f298" fmla="*/ f216 1 469"/>
                <a:gd name="f299" fmla="*/ f217 1 188"/>
                <a:gd name="f300" fmla="*/ f218 1 469"/>
                <a:gd name="f301" fmla="*/ f219 1 188"/>
                <a:gd name="f302" fmla="*/ f220 1 469"/>
                <a:gd name="f303" fmla="*/ f221 1 469"/>
                <a:gd name="f304" fmla="*/ f222 1 188"/>
                <a:gd name="f305" fmla="*/ f223 1 469"/>
                <a:gd name="f306" fmla="*/ f224 1 188"/>
                <a:gd name="f307" fmla="*/ f225 1 469"/>
                <a:gd name="f308" fmla="*/ f226 1 188"/>
                <a:gd name="f309" fmla="*/ f227 1 469"/>
                <a:gd name="f310" fmla="*/ f228 1 188"/>
                <a:gd name="f311" fmla="*/ f229 1 469"/>
                <a:gd name="f312" fmla="*/ f230 1 188"/>
                <a:gd name="f313" fmla="*/ f231 1 469"/>
                <a:gd name="f314" fmla="*/ f232 1 188"/>
                <a:gd name="f315" fmla="*/ f233 1 469"/>
                <a:gd name="f316" fmla="*/ f234 1 469"/>
                <a:gd name="f317" fmla="*/ f235 1 188"/>
                <a:gd name="f318" fmla="*/ f236 1 469"/>
                <a:gd name="f319" fmla="*/ f237 1 188"/>
                <a:gd name="f320" fmla="*/ f238 1 469"/>
                <a:gd name="f321" fmla="*/ f239 1 188"/>
                <a:gd name="f322" fmla="*/ f240 1 469"/>
                <a:gd name="f323" fmla="*/ f241 1 188"/>
                <a:gd name="f324" fmla="*/ f242 1 469"/>
                <a:gd name="f325" fmla="*/ f243 1 188"/>
                <a:gd name="f326" fmla="*/ f244 1 469"/>
                <a:gd name="f327" fmla="*/ f245 1 188"/>
                <a:gd name="f328" fmla="*/ f246 1 469"/>
                <a:gd name="f329" fmla="*/ f247 1 469"/>
                <a:gd name="f330" fmla="*/ f248 1 469"/>
                <a:gd name="f331" fmla="*/ f249 1 469"/>
                <a:gd name="f332" fmla="*/ f250 1 188"/>
                <a:gd name="f333" fmla="*/ f251 1 469"/>
                <a:gd name="f334" fmla="*/ f252 1 188"/>
                <a:gd name="f335" fmla="*/ f253 1 469"/>
                <a:gd name="f336" fmla="*/ f254 1 188"/>
                <a:gd name="f337" fmla="*/ f255 1 469"/>
                <a:gd name="f338" fmla="*/ f256 1 188"/>
                <a:gd name="f339" fmla="*/ f257 1 469"/>
                <a:gd name="f340" fmla="*/ f258 1 188"/>
                <a:gd name="f341" fmla="*/ f259 1 469"/>
                <a:gd name="f342" fmla="*/ f260 1 469"/>
                <a:gd name="f343" fmla="*/ f261 1 188"/>
                <a:gd name="f344" fmla="*/ f262 1 469"/>
                <a:gd name="f345" fmla="*/ 0 1 f180"/>
                <a:gd name="f346" fmla="*/ f174 1 f180"/>
                <a:gd name="f347" fmla="*/ 0 1 f181"/>
                <a:gd name="f348" fmla="*/ f175 1 f181"/>
                <a:gd name="f349" fmla="*/ f264 1 f180"/>
                <a:gd name="f350" fmla="*/ f265 1 f181"/>
                <a:gd name="f351" fmla="*/ f266 1 f180"/>
                <a:gd name="f352" fmla="*/ f267 1 f181"/>
                <a:gd name="f353" fmla="*/ f268 1 f180"/>
                <a:gd name="f354" fmla="*/ f269 1 f181"/>
                <a:gd name="f355" fmla="*/ f270 1 f180"/>
                <a:gd name="f356" fmla="*/ f271 1 f180"/>
                <a:gd name="f357" fmla="*/ f272 1 f180"/>
                <a:gd name="f358" fmla="*/ f273 1 f181"/>
                <a:gd name="f359" fmla="*/ f274 1 f180"/>
                <a:gd name="f360" fmla="*/ f275 1 f181"/>
                <a:gd name="f361" fmla="*/ f276 1 f180"/>
                <a:gd name="f362" fmla="*/ f277 1 f181"/>
                <a:gd name="f363" fmla="*/ f278 1 f180"/>
                <a:gd name="f364" fmla="*/ f279 1 f181"/>
                <a:gd name="f365" fmla="*/ f280 1 f180"/>
                <a:gd name="f366" fmla="*/ f281 1 f181"/>
                <a:gd name="f367" fmla="*/ f282 1 f180"/>
                <a:gd name="f368" fmla="*/ f283 1 f181"/>
                <a:gd name="f369" fmla="*/ f284 1 f180"/>
                <a:gd name="f370" fmla="*/ f285 1 f181"/>
                <a:gd name="f371" fmla="*/ f286 1 f180"/>
                <a:gd name="f372" fmla="*/ f287 1 f181"/>
                <a:gd name="f373" fmla="*/ f288 1 f180"/>
                <a:gd name="f374" fmla="*/ f289 1 f181"/>
                <a:gd name="f375" fmla="*/ f290 1 f180"/>
                <a:gd name="f376" fmla="*/ f291 1 f180"/>
                <a:gd name="f377" fmla="*/ f292 1 f181"/>
                <a:gd name="f378" fmla="*/ f293 1 f180"/>
                <a:gd name="f379" fmla="*/ f294 1 f181"/>
                <a:gd name="f380" fmla="*/ f295 1 f180"/>
                <a:gd name="f381" fmla="*/ f296 1 f181"/>
                <a:gd name="f382" fmla="*/ f297 1 f180"/>
                <a:gd name="f383" fmla="*/ f298 1 f181"/>
                <a:gd name="f384" fmla="*/ f299 1 f180"/>
                <a:gd name="f385" fmla="*/ f300 1 f181"/>
                <a:gd name="f386" fmla="*/ f301 1 f180"/>
                <a:gd name="f387" fmla="*/ f302 1 f181"/>
                <a:gd name="f388" fmla="*/ f303 1 f181"/>
                <a:gd name="f389" fmla="*/ f304 1 f180"/>
                <a:gd name="f390" fmla="*/ f305 1 f181"/>
                <a:gd name="f391" fmla="*/ f306 1 f180"/>
                <a:gd name="f392" fmla="*/ f307 1 f181"/>
                <a:gd name="f393" fmla="*/ f308 1 f180"/>
                <a:gd name="f394" fmla="*/ f309 1 f181"/>
                <a:gd name="f395" fmla="*/ f310 1 f180"/>
                <a:gd name="f396" fmla="*/ f311 1 f181"/>
                <a:gd name="f397" fmla="*/ f312 1 f180"/>
                <a:gd name="f398" fmla="*/ f313 1 f181"/>
                <a:gd name="f399" fmla="*/ f314 1 f180"/>
                <a:gd name="f400" fmla="*/ f315 1 f181"/>
                <a:gd name="f401" fmla="*/ f316 1 f181"/>
                <a:gd name="f402" fmla="*/ f317 1 f180"/>
                <a:gd name="f403" fmla="*/ f318 1 f181"/>
                <a:gd name="f404" fmla="*/ f319 1 f180"/>
                <a:gd name="f405" fmla="*/ f320 1 f181"/>
                <a:gd name="f406" fmla="*/ f321 1 f180"/>
                <a:gd name="f407" fmla="*/ f322 1 f181"/>
                <a:gd name="f408" fmla="*/ f323 1 f180"/>
                <a:gd name="f409" fmla="*/ f324 1 f181"/>
                <a:gd name="f410" fmla="*/ f325 1 f180"/>
                <a:gd name="f411" fmla="*/ f326 1 f181"/>
                <a:gd name="f412" fmla="*/ f327 1 f180"/>
                <a:gd name="f413" fmla="*/ f328 1 f181"/>
                <a:gd name="f414" fmla="*/ f329 1 f181"/>
                <a:gd name="f415" fmla="*/ f330 1 f181"/>
                <a:gd name="f416" fmla="*/ f331 1 f181"/>
                <a:gd name="f417" fmla="*/ f332 1 f180"/>
                <a:gd name="f418" fmla="*/ f333 1 f181"/>
                <a:gd name="f419" fmla="*/ f334 1 f180"/>
                <a:gd name="f420" fmla="*/ f335 1 f181"/>
                <a:gd name="f421" fmla="*/ f336 1 f180"/>
                <a:gd name="f422" fmla="*/ f337 1 f181"/>
                <a:gd name="f423" fmla="*/ f338 1 f180"/>
                <a:gd name="f424" fmla="*/ f339 1 f181"/>
                <a:gd name="f425" fmla="*/ f340 1 f180"/>
                <a:gd name="f426" fmla="*/ f341 1 f181"/>
                <a:gd name="f427" fmla="*/ f342 1 f181"/>
                <a:gd name="f428" fmla="*/ f343 1 f180"/>
                <a:gd name="f429" fmla="*/ f344 1 f181"/>
                <a:gd name="f430" fmla="*/ f345 f171 1"/>
                <a:gd name="f431" fmla="*/ f346 f171 1"/>
                <a:gd name="f432" fmla="*/ f348 f172 1"/>
                <a:gd name="f433" fmla="*/ f347 f172 1"/>
                <a:gd name="f434" fmla="*/ f349 f171 1"/>
                <a:gd name="f435" fmla="*/ f350 f172 1"/>
                <a:gd name="f436" fmla="*/ f351 f171 1"/>
                <a:gd name="f437" fmla="*/ f352 f172 1"/>
                <a:gd name="f438" fmla="*/ f353 f171 1"/>
                <a:gd name="f439" fmla="*/ f354 f172 1"/>
                <a:gd name="f440" fmla="*/ f355 f171 1"/>
                <a:gd name="f441" fmla="*/ f356 f171 1"/>
                <a:gd name="f442" fmla="*/ f357 f171 1"/>
                <a:gd name="f443" fmla="*/ f358 f172 1"/>
                <a:gd name="f444" fmla="*/ f359 f171 1"/>
                <a:gd name="f445" fmla="*/ f360 f172 1"/>
                <a:gd name="f446" fmla="*/ f361 f171 1"/>
                <a:gd name="f447" fmla="*/ f362 f172 1"/>
                <a:gd name="f448" fmla="*/ f363 f171 1"/>
                <a:gd name="f449" fmla="*/ f364 f172 1"/>
                <a:gd name="f450" fmla="*/ f365 f171 1"/>
                <a:gd name="f451" fmla="*/ f366 f172 1"/>
                <a:gd name="f452" fmla="*/ f367 f171 1"/>
                <a:gd name="f453" fmla="*/ f368 f172 1"/>
                <a:gd name="f454" fmla="*/ f369 f171 1"/>
                <a:gd name="f455" fmla="*/ f370 f172 1"/>
                <a:gd name="f456" fmla="*/ f371 f171 1"/>
                <a:gd name="f457" fmla="*/ f372 f172 1"/>
                <a:gd name="f458" fmla="*/ f373 f171 1"/>
                <a:gd name="f459" fmla="*/ f374 f172 1"/>
                <a:gd name="f460" fmla="*/ f375 f171 1"/>
                <a:gd name="f461" fmla="*/ f376 f171 1"/>
                <a:gd name="f462" fmla="*/ f377 f172 1"/>
                <a:gd name="f463" fmla="*/ f378 f171 1"/>
                <a:gd name="f464" fmla="*/ f379 f172 1"/>
                <a:gd name="f465" fmla="*/ f380 f171 1"/>
                <a:gd name="f466" fmla="*/ f381 f172 1"/>
                <a:gd name="f467" fmla="*/ f382 f171 1"/>
                <a:gd name="f468" fmla="*/ f383 f172 1"/>
                <a:gd name="f469" fmla="*/ f384 f171 1"/>
                <a:gd name="f470" fmla="*/ f385 f172 1"/>
                <a:gd name="f471" fmla="*/ f386 f171 1"/>
                <a:gd name="f472" fmla="*/ f387 f172 1"/>
                <a:gd name="f473" fmla="*/ f388 f172 1"/>
                <a:gd name="f474" fmla="*/ f389 f171 1"/>
                <a:gd name="f475" fmla="*/ f390 f172 1"/>
                <a:gd name="f476" fmla="*/ f391 f171 1"/>
                <a:gd name="f477" fmla="*/ f392 f172 1"/>
                <a:gd name="f478" fmla="*/ f393 f171 1"/>
                <a:gd name="f479" fmla="*/ f394 f172 1"/>
                <a:gd name="f480" fmla="*/ f395 f171 1"/>
                <a:gd name="f481" fmla="*/ f396 f172 1"/>
                <a:gd name="f482" fmla="*/ f397 f171 1"/>
                <a:gd name="f483" fmla="*/ f398 f172 1"/>
                <a:gd name="f484" fmla="*/ f399 f171 1"/>
                <a:gd name="f485" fmla="*/ f400 f172 1"/>
                <a:gd name="f486" fmla="*/ f401 f172 1"/>
                <a:gd name="f487" fmla="*/ f402 f171 1"/>
                <a:gd name="f488" fmla="*/ f403 f172 1"/>
                <a:gd name="f489" fmla="*/ f404 f171 1"/>
                <a:gd name="f490" fmla="*/ f405 f172 1"/>
                <a:gd name="f491" fmla="*/ f406 f171 1"/>
                <a:gd name="f492" fmla="*/ f407 f172 1"/>
                <a:gd name="f493" fmla="*/ f408 f171 1"/>
                <a:gd name="f494" fmla="*/ f409 f172 1"/>
                <a:gd name="f495" fmla="*/ f410 f171 1"/>
                <a:gd name="f496" fmla="*/ f411 f172 1"/>
                <a:gd name="f497" fmla="*/ f412 f171 1"/>
                <a:gd name="f498" fmla="*/ f413 f172 1"/>
                <a:gd name="f499" fmla="*/ f414 f172 1"/>
                <a:gd name="f500" fmla="*/ f415 f172 1"/>
                <a:gd name="f501" fmla="*/ f416 f172 1"/>
                <a:gd name="f502" fmla="*/ f417 f171 1"/>
                <a:gd name="f503" fmla="*/ f418 f172 1"/>
                <a:gd name="f504" fmla="*/ f419 f171 1"/>
                <a:gd name="f505" fmla="*/ f420 f172 1"/>
                <a:gd name="f506" fmla="*/ f421 f171 1"/>
                <a:gd name="f507" fmla="*/ f422 f172 1"/>
                <a:gd name="f508" fmla="*/ f423 f171 1"/>
                <a:gd name="f509" fmla="*/ f424 f172 1"/>
                <a:gd name="f510" fmla="*/ f425 f171 1"/>
                <a:gd name="f511" fmla="*/ f426 f172 1"/>
                <a:gd name="f512" fmla="*/ f427 f172 1"/>
                <a:gd name="f513" fmla="*/ f428 f171 1"/>
                <a:gd name="f514" fmla="*/ f429 f1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3">
                  <a:pos x="f434" y="f435"/>
                </a:cxn>
                <a:cxn ang="f263">
                  <a:pos x="f436" y="f437"/>
                </a:cxn>
                <a:cxn ang="f263">
                  <a:pos x="f438" y="f439"/>
                </a:cxn>
                <a:cxn ang="f263">
                  <a:pos x="f440" y="f439"/>
                </a:cxn>
                <a:cxn ang="f263">
                  <a:pos x="f441" y="f439"/>
                </a:cxn>
                <a:cxn ang="f263">
                  <a:pos x="f442" y="f443"/>
                </a:cxn>
                <a:cxn ang="f263">
                  <a:pos x="f444" y="f445"/>
                </a:cxn>
                <a:cxn ang="f263">
                  <a:pos x="f446" y="f447"/>
                </a:cxn>
                <a:cxn ang="f263">
                  <a:pos x="f448" y="f449"/>
                </a:cxn>
                <a:cxn ang="f263">
                  <a:pos x="f450" y="f451"/>
                </a:cxn>
                <a:cxn ang="f263">
                  <a:pos x="f452" y="f453"/>
                </a:cxn>
                <a:cxn ang="f263">
                  <a:pos x="f454" y="f455"/>
                </a:cxn>
                <a:cxn ang="f263">
                  <a:pos x="f456" y="f457"/>
                </a:cxn>
                <a:cxn ang="f263">
                  <a:pos x="f458" y="f459"/>
                </a:cxn>
                <a:cxn ang="f263">
                  <a:pos x="f460" y="f459"/>
                </a:cxn>
                <a:cxn ang="f263">
                  <a:pos x="f461" y="f462"/>
                </a:cxn>
                <a:cxn ang="f263">
                  <a:pos x="f463" y="f464"/>
                </a:cxn>
                <a:cxn ang="f263">
                  <a:pos x="f465" y="f466"/>
                </a:cxn>
                <a:cxn ang="f263">
                  <a:pos x="f467" y="f468"/>
                </a:cxn>
                <a:cxn ang="f263">
                  <a:pos x="f469" y="f470"/>
                </a:cxn>
                <a:cxn ang="f263">
                  <a:pos x="f471" y="f472"/>
                </a:cxn>
                <a:cxn ang="f263">
                  <a:pos x="f454" y="f473"/>
                </a:cxn>
                <a:cxn ang="f263">
                  <a:pos x="f474" y="f475"/>
                </a:cxn>
                <a:cxn ang="f263">
                  <a:pos x="f476" y="f477"/>
                </a:cxn>
                <a:cxn ang="f263">
                  <a:pos x="f478" y="f479"/>
                </a:cxn>
                <a:cxn ang="f263">
                  <a:pos x="f480" y="f481"/>
                </a:cxn>
                <a:cxn ang="f263">
                  <a:pos x="f482" y="f483"/>
                </a:cxn>
                <a:cxn ang="f263">
                  <a:pos x="f484" y="f485"/>
                </a:cxn>
                <a:cxn ang="f263">
                  <a:pos x="f484" y="f486"/>
                </a:cxn>
                <a:cxn ang="f263">
                  <a:pos x="f487" y="f488"/>
                </a:cxn>
                <a:cxn ang="f263">
                  <a:pos x="f489" y="f490"/>
                </a:cxn>
                <a:cxn ang="f263">
                  <a:pos x="f491" y="f492"/>
                </a:cxn>
                <a:cxn ang="f263">
                  <a:pos x="f493" y="f494"/>
                </a:cxn>
                <a:cxn ang="f263">
                  <a:pos x="f495" y="f496"/>
                </a:cxn>
                <a:cxn ang="f263">
                  <a:pos x="f497" y="f498"/>
                </a:cxn>
                <a:cxn ang="f263">
                  <a:pos x="f482" y="f499"/>
                </a:cxn>
                <a:cxn ang="f263">
                  <a:pos x="f474" y="f500"/>
                </a:cxn>
                <a:cxn ang="f263">
                  <a:pos x="f456" y="f501"/>
                </a:cxn>
                <a:cxn ang="f263">
                  <a:pos x="f502" y="f503"/>
                </a:cxn>
                <a:cxn ang="f263">
                  <a:pos x="f504" y="f505"/>
                </a:cxn>
                <a:cxn ang="f263">
                  <a:pos x="f506" y="f507"/>
                </a:cxn>
                <a:cxn ang="f263">
                  <a:pos x="f508" y="f509"/>
                </a:cxn>
                <a:cxn ang="f263">
                  <a:pos x="f510" y="f511"/>
                </a:cxn>
                <a:cxn ang="f263">
                  <a:pos x="f508" y="f512"/>
                </a:cxn>
                <a:cxn ang="f263">
                  <a:pos x="f513" y="f514"/>
                </a:cxn>
                <a:cxn ang="f263">
                  <a:pos x="f434" y="f435"/>
                </a:cxn>
              </a:cxnLst>
              <a:rect l="f430" t="f433" r="f431" b="f432"/>
              <a:pathLst>
                <a:path w="188" h="469">
                  <a:moveTo>
                    <a:pt x="f6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27"/>
                    <a:pt x="f28" y="f27"/>
                    <a:pt x="f29" y="f21"/>
                  </a:cubicBezTo>
                  <a:cubicBezTo>
                    <a:pt x="f30" y="f6"/>
                    <a:pt x="f31" y="f2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5"/>
                    <a:pt x="f49" y="f13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28"/>
                    <a:pt x="f57" y="f29"/>
                    <a:pt x="f58" y="f59"/>
                  </a:cubicBezTo>
                  <a:cubicBezTo>
                    <a:pt x="f60" y="f61"/>
                    <a:pt x="f50" y="f32"/>
                    <a:pt x="f62" y="f63"/>
                  </a:cubicBezTo>
                  <a:cubicBezTo>
                    <a:pt x="f52" y="f64"/>
                    <a:pt x="f65" y="f66"/>
                    <a:pt x="f65" y="f67"/>
                  </a:cubicBezTo>
                  <a:cubicBezTo>
                    <a:pt x="f68" y="f69"/>
                    <a:pt x="f54" y="f70"/>
                    <a:pt x="f68" y="f71"/>
                  </a:cubicBezTo>
                  <a:cubicBezTo>
                    <a:pt x="f62" y="f72"/>
                    <a:pt x="f73" y="f72"/>
                    <a:pt x="f74" y="f71"/>
                  </a:cubicBezTo>
                  <a:cubicBezTo>
                    <a:pt x="f48" y="f70"/>
                    <a:pt x="f44" y="f72"/>
                    <a:pt x="f75" y="f42"/>
                  </a:cubicBezTo>
                  <a:cubicBezTo>
                    <a:pt x="f36" y="f46"/>
                    <a:pt x="f76" y="f50"/>
                    <a:pt x="f77" y="f52"/>
                  </a:cubicBezTo>
                  <a:cubicBezTo>
                    <a:pt x="f78" y="f5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3"/>
                  </a:cubicBezTo>
                  <a:cubicBezTo>
                    <a:pt x="f79" y="f94"/>
                    <a:pt x="f78" y="f95"/>
                    <a:pt x="f28" y="f96"/>
                  </a:cubicBezTo>
                  <a:cubicBezTo>
                    <a:pt x="f97" y="f98"/>
                    <a:pt x="f42" y="f99"/>
                    <a:pt x="f62" y="f100"/>
                  </a:cubicBezTo>
                  <a:cubicBezTo>
                    <a:pt x="f101" y="f80"/>
                    <a:pt x="f102" y="f103"/>
                    <a:pt x="f104" y="f58"/>
                  </a:cubicBezTo>
                  <a:cubicBezTo>
                    <a:pt x="f104" y="f52"/>
                    <a:pt x="f105" y="f52"/>
                    <a:pt x="f100" y="f106"/>
                  </a:cubicBezTo>
                  <a:cubicBezTo>
                    <a:pt x="f107" y="f108"/>
                    <a:pt x="f109" y="f62"/>
                    <a:pt x="f82" y="f65"/>
                  </a:cubicBezTo>
                  <a:cubicBezTo>
                    <a:pt x="f110" y="f54"/>
                    <a:pt x="f99" y="f104"/>
                    <a:pt x="f111" y="f105"/>
                  </a:cubicBezTo>
                  <a:cubicBezTo>
                    <a:pt x="f112" y="f107"/>
                    <a:pt x="f112" y="f110"/>
                    <a:pt x="f88" y="f86"/>
                  </a:cubicBezTo>
                  <a:cubicBezTo>
                    <a:pt x="f86" y="f86"/>
                    <a:pt x="f113" y="f114"/>
                    <a:pt x="f86" y="f115"/>
                  </a:cubicBezTo>
                  <a:cubicBezTo>
                    <a:pt x="f111" y="f116"/>
                    <a:pt x="f117" y="f118"/>
                    <a:pt x="f86" y="f95"/>
                  </a:cubicBezTo>
                  <a:cubicBezTo>
                    <a:pt x="f113" y="f119"/>
                    <a:pt x="f111" y="f120"/>
                    <a:pt x="f117" y="f121"/>
                  </a:cubicBezTo>
                  <a:cubicBezTo>
                    <a:pt x="f115" y="f122"/>
                    <a:pt x="f123" y="f124"/>
                    <a:pt x="f125" y="f126"/>
                  </a:cubicBezTo>
                  <a:cubicBezTo>
                    <a:pt x="f115" y="f127"/>
                    <a:pt x="f115" y="f128"/>
                    <a:pt x="f115" y="f129"/>
                  </a:cubicBezTo>
                  <a:cubicBezTo>
                    <a:pt x="f115" y="f130"/>
                    <a:pt x="f115" y="f131"/>
                    <a:pt x="f90" y="f132"/>
                  </a:cubicBezTo>
                  <a:cubicBezTo>
                    <a:pt x="f123" y="f133"/>
                    <a:pt x="f134" y="f135"/>
                    <a:pt x="f136" y="f137"/>
                  </a:cubicBezTo>
                  <a:cubicBezTo>
                    <a:pt x="f136" y="f138"/>
                    <a:pt x="f136" y="f2"/>
                    <a:pt x="f118" y="f139"/>
                  </a:cubicBezTo>
                  <a:cubicBezTo>
                    <a:pt x="f7" y="f140"/>
                    <a:pt x="f125" y="f141"/>
                    <a:pt x="f88" y="f142"/>
                  </a:cubicBezTo>
                  <a:cubicBezTo>
                    <a:pt x="f143" y="f144"/>
                    <a:pt x="f145" y="f146"/>
                    <a:pt x="f104" y="f147"/>
                  </a:cubicBezTo>
                  <a:cubicBezTo>
                    <a:pt x="f54" y="f148"/>
                    <a:pt x="f68" y="f148"/>
                    <a:pt x="f65" y="f149"/>
                  </a:cubicBezTo>
                  <a:cubicBezTo>
                    <a:pt x="f150" y="f151"/>
                    <a:pt x="f72" y="f151"/>
                    <a:pt x="f36" y="f152"/>
                  </a:cubicBezTo>
                  <a:cubicBezTo>
                    <a:pt x="f32" y="f153"/>
                    <a:pt x="f28" y="f153"/>
                    <a:pt x="f9" y="f8"/>
                  </a:cubicBezTo>
                  <a:cubicBezTo>
                    <a:pt x="f154" y="f153"/>
                    <a:pt x="f79" y="f155"/>
                    <a:pt x="f11" y="f155"/>
                  </a:cubicBezTo>
                  <a:cubicBezTo>
                    <a:pt x="f16" y="f156"/>
                    <a:pt x="f157" y="f142"/>
                    <a:pt x="f158" y="f159"/>
                  </a:cubicBezTo>
                  <a:cubicBezTo>
                    <a:pt x="f160" y="f161"/>
                    <a:pt x="f160" y="f162"/>
                    <a:pt x="f160" y="f163"/>
                  </a:cubicBezTo>
                  <a:cubicBezTo>
                    <a:pt x="f27" y="f164"/>
                    <a:pt x="f165" y="f166"/>
                    <a:pt x="f158" y="f167"/>
                  </a:cubicBezTo>
                  <a:cubicBezTo>
                    <a:pt x="f168" y="f94"/>
                    <a:pt x="f158" y="f106"/>
                    <a:pt x="f169" y="f77"/>
                  </a:cubicBezTo>
                  <a:cubicBezTo>
                    <a:pt x="f169" y="f26"/>
                    <a:pt x="f21" y="f24"/>
                    <a:pt x="f6" y="f9"/>
                  </a:cubicBezTo>
                  <a:close/>
                </a:path>
              </a:pathLst>
            </a:custGeom>
            <a:solidFill>
              <a:srgbClr val="2B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6F163F72-4932-EAB5-C66A-EBDD72051BF0}"/>
                </a:ext>
              </a:extLst>
            </p:cNvPr>
            <p:cNvSpPr/>
            <p:nvPr/>
          </p:nvSpPr>
          <p:spPr>
            <a:xfrm>
              <a:off x="2309810" y="3492495"/>
              <a:ext cx="508004" cy="9636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6"/>
                <a:gd name="f7" fmla="val 392"/>
                <a:gd name="f8" fmla="val 204"/>
                <a:gd name="f9" fmla="val 20"/>
                <a:gd name="f10" fmla="val 49"/>
                <a:gd name="f11" fmla="val 199"/>
                <a:gd name="f12" fmla="val 78"/>
                <a:gd name="f13" fmla="val 191"/>
                <a:gd name="f14" fmla="val 106"/>
                <a:gd name="f15" fmla="val 183"/>
                <a:gd name="f16" fmla="val 137"/>
                <a:gd name="f17" fmla="val 181"/>
                <a:gd name="f18" fmla="val 169"/>
                <a:gd name="f19" fmla="val 202"/>
                <a:gd name="f20" fmla="val 223"/>
                <a:gd name="f21" fmla="val 244"/>
                <a:gd name="f22" fmla="val 265"/>
                <a:gd name="f23" fmla="val 290"/>
                <a:gd name="f24" fmla="val 171"/>
                <a:gd name="f25" fmla="val 313"/>
                <a:gd name="f26" fmla="val 159"/>
                <a:gd name="f27" fmla="val 335"/>
                <a:gd name="f28" fmla="val 150"/>
                <a:gd name="f29" fmla="val 352"/>
                <a:gd name="f30" fmla="val 140"/>
                <a:gd name="f31" fmla="val 369"/>
                <a:gd name="f32" fmla="val 126"/>
                <a:gd name="f33" fmla="val 383"/>
                <a:gd name="f34" fmla="val 120"/>
                <a:gd name="f35" fmla="val 389"/>
                <a:gd name="f36" fmla="val 112"/>
                <a:gd name="f37" fmla="val 390"/>
                <a:gd name="f38" fmla="val 104"/>
                <a:gd name="f39" fmla="val 391"/>
                <a:gd name="f40" fmla="val 89"/>
                <a:gd name="f41" fmla="val 74"/>
                <a:gd name="f42" fmla="val 59"/>
                <a:gd name="f43" fmla="val 386"/>
                <a:gd name="f44" fmla="val 56"/>
                <a:gd name="f45" fmla="val 384"/>
                <a:gd name="f46" fmla="val 54"/>
                <a:gd name="f47" fmla="val 385"/>
                <a:gd name="f48" fmla="val 53"/>
                <a:gd name="f49" fmla="val 52"/>
                <a:gd name="f50" fmla="val 50"/>
                <a:gd name="f51" fmla="val 381"/>
                <a:gd name="f52" fmla="val 45"/>
                <a:gd name="f53" fmla="val 374"/>
                <a:gd name="f54" fmla="val 39"/>
                <a:gd name="f55" fmla="val 365"/>
                <a:gd name="f56" fmla="val 27"/>
                <a:gd name="f57" fmla="val 348"/>
                <a:gd name="f58" fmla="val 327"/>
                <a:gd name="f59" fmla="val 12"/>
                <a:gd name="f60" fmla="val 307"/>
                <a:gd name="f61" fmla="val 276"/>
                <a:gd name="f62" fmla="val 3"/>
                <a:gd name="f63" fmla="val 245"/>
                <a:gd name="f64" fmla="val 7"/>
                <a:gd name="f65" fmla="val 214"/>
                <a:gd name="f66" fmla="val 11"/>
                <a:gd name="f67" fmla="val 174"/>
                <a:gd name="f68" fmla="val 17"/>
                <a:gd name="f69" fmla="val 134"/>
                <a:gd name="f70" fmla="val 23"/>
                <a:gd name="f71" fmla="val 93"/>
                <a:gd name="f72" fmla="val 90"/>
                <a:gd name="f73" fmla="val 88"/>
                <a:gd name="f74" fmla="val 85"/>
                <a:gd name="f75" fmla="val 33"/>
                <a:gd name="f76" fmla="val 83"/>
                <a:gd name="f77" fmla="val 75"/>
                <a:gd name="f78" fmla="val 34"/>
                <a:gd name="f79" fmla="val 68"/>
                <a:gd name="f80" fmla="val 37"/>
                <a:gd name="f81" fmla="val 48"/>
                <a:gd name="f82" fmla="val 38"/>
                <a:gd name="f83" fmla="val 41"/>
                <a:gd name="f84" fmla="val 42"/>
                <a:gd name="f85" fmla="val 6"/>
                <a:gd name="f86" fmla="val 5"/>
                <a:gd name="f87" fmla="val 43"/>
                <a:gd name="f88" fmla="val 4"/>
                <a:gd name="f89" fmla="val 58"/>
                <a:gd name="f90" fmla="val 2"/>
                <a:gd name="f91" fmla="val 66"/>
                <a:gd name="f92" fmla="val 1"/>
                <a:gd name="f93" fmla="val 92"/>
                <a:gd name="f94" fmla="val 119"/>
                <a:gd name="f95" fmla="val 8"/>
                <a:gd name="f96" fmla="val 146"/>
                <a:gd name="f97" fmla="val 154"/>
                <a:gd name="f98" fmla="val 158"/>
                <a:gd name="f99" fmla="val 13"/>
                <a:gd name="f100" fmla="val 162"/>
                <a:gd name="f101" fmla="val 166"/>
                <a:gd name="f102" fmla="val 18"/>
                <a:gd name="f103" fmla="val 190"/>
                <a:gd name="f104" fmla="val 21"/>
                <a:gd name="f105" fmla="val 201"/>
                <a:gd name="f106" fmla="val 203"/>
                <a:gd name="f107" fmla="+- 0 0 -90"/>
                <a:gd name="f108" fmla="*/ f3 1 206"/>
                <a:gd name="f109" fmla="*/ f4 1 392"/>
                <a:gd name="f110" fmla="val f5"/>
                <a:gd name="f111" fmla="val f6"/>
                <a:gd name="f112" fmla="val f7"/>
                <a:gd name="f113" fmla="*/ f107 f0 1"/>
                <a:gd name="f114" fmla="+- f112 0 f110"/>
                <a:gd name="f115" fmla="+- f111 0 f110"/>
                <a:gd name="f116" fmla="*/ f113 1 f2"/>
                <a:gd name="f117" fmla="*/ f115 1 206"/>
                <a:gd name="f118" fmla="*/ f114 1 392"/>
                <a:gd name="f119" fmla="*/ 204 f115 1"/>
                <a:gd name="f120" fmla="*/ 20 f114 1"/>
                <a:gd name="f121" fmla="*/ 191 f115 1"/>
                <a:gd name="f122" fmla="*/ 106 f114 1"/>
                <a:gd name="f123" fmla="*/ 180 f115 1"/>
                <a:gd name="f124" fmla="*/ 202 f114 1"/>
                <a:gd name="f125" fmla="*/ 181 f115 1"/>
                <a:gd name="f126" fmla="*/ 265 f114 1"/>
                <a:gd name="f127" fmla="*/ 159 f115 1"/>
                <a:gd name="f128" fmla="*/ 335 f114 1"/>
                <a:gd name="f129" fmla="*/ 126 f115 1"/>
                <a:gd name="f130" fmla="*/ 383 f114 1"/>
                <a:gd name="f131" fmla="*/ 104 f115 1"/>
                <a:gd name="f132" fmla="*/ 391 f114 1"/>
                <a:gd name="f133" fmla="*/ 59 f115 1"/>
                <a:gd name="f134" fmla="*/ 386 f114 1"/>
                <a:gd name="f135" fmla="*/ 53 f115 1"/>
                <a:gd name="f136" fmla="*/ 389 f114 1"/>
                <a:gd name="f137" fmla="*/ 50 f115 1"/>
                <a:gd name="f138" fmla="*/ 392 f114 1"/>
                <a:gd name="f139" fmla="*/ 39 f115 1"/>
                <a:gd name="f140" fmla="*/ 365 f114 1"/>
                <a:gd name="f141" fmla="*/ 12 f115 1"/>
                <a:gd name="f142" fmla="*/ 307 f114 1"/>
                <a:gd name="f143" fmla="*/ 7 f115 1"/>
                <a:gd name="f144" fmla="*/ 214 f114 1"/>
                <a:gd name="f145" fmla="*/ 23 f115 1"/>
                <a:gd name="f146" fmla="*/ 93 f114 1"/>
                <a:gd name="f147" fmla="*/ 85 f114 1"/>
                <a:gd name="f148" fmla="*/ 34 f115 1"/>
                <a:gd name="f149" fmla="*/ 68 f114 1"/>
                <a:gd name="f150" fmla="*/ 41 f115 1"/>
                <a:gd name="f151" fmla="*/ 7 f114 1"/>
                <a:gd name="f152" fmla="*/ 43 f115 1"/>
                <a:gd name="f153" fmla="*/ 4 f114 1"/>
                <a:gd name="f154" fmla="*/ 66 f115 1"/>
                <a:gd name="f155" fmla="*/ 1 f114 1"/>
                <a:gd name="f156" fmla="*/ 146 f115 1"/>
                <a:gd name="f157" fmla="*/ 11 f114 1"/>
                <a:gd name="f158" fmla="*/ 158 f115 1"/>
                <a:gd name="f159" fmla="*/ 13 f114 1"/>
                <a:gd name="f160" fmla="*/ 171 f115 1"/>
                <a:gd name="f161" fmla="*/ 17 f114 1"/>
                <a:gd name="f162" fmla="*/ 199 f115 1"/>
                <a:gd name="f163" fmla="+- f116 0 f1"/>
                <a:gd name="f164" fmla="*/ f119 1 206"/>
                <a:gd name="f165" fmla="*/ f120 1 392"/>
                <a:gd name="f166" fmla="*/ f121 1 206"/>
                <a:gd name="f167" fmla="*/ f122 1 392"/>
                <a:gd name="f168" fmla="*/ f123 1 206"/>
                <a:gd name="f169" fmla="*/ f124 1 392"/>
                <a:gd name="f170" fmla="*/ f125 1 206"/>
                <a:gd name="f171" fmla="*/ f126 1 392"/>
                <a:gd name="f172" fmla="*/ f127 1 206"/>
                <a:gd name="f173" fmla="*/ f128 1 392"/>
                <a:gd name="f174" fmla="*/ f129 1 206"/>
                <a:gd name="f175" fmla="*/ f130 1 392"/>
                <a:gd name="f176" fmla="*/ f131 1 206"/>
                <a:gd name="f177" fmla="*/ f132 1 392"/>
                <a:gd name="f178" fmla="*/ f133 1 206"/>
                <a:gd name="f179" fmla="*/ f134 1 392"/>
                <a:gd name="f180" fmla="*/ f135 1 206"/>
                <a:gd name="f181" fmla="*/ f136 1 392"/>
                <a:gd name="f182" fmla="*/ f137 1 206"/>
                <a:gd name="f183" fmla="*/ f138 1 392"/>
                <a:gd name="f184" fmla="*/ f139 1 206"/>
                <a:gd name="f185" fmla="*/ f140 1 392"/>
                <a:gd name="f186" fmla="*/ f141 1 206"/>
                <a:gd name="f187" fmla="*/ f142 1 392"/>
                <a:gd name="f188" fmla="*/ f143 1 206"/>
                <a:gd name="f189" fmla="*/ f144 1 392"/>
                <a:gd name="f190" fmla="*/ f145 1 206"/>
                <a:gd name="f191" fmla="*/ f146 1 392"/>
                <a:gd name="f192" fmla="*/ f147 1 392"/>
                <a:gd name="f193" fmla="*/ f148 1 206"/>
                <a:gd name="f194" fmla="*/ f149 1 392"/>
                <a:gd name="f195" fmla="*/ f150 1 206"/>
                <a:gd name="f196" fmla="*/ f151 1 392"/>
                <a:gd name="f197" fmla="*/ f152 1 206"/>
                <a:gd name="f198" fmla="*/ f153 1 392"/>
                <a:gd name="f199" fmla="*/ f154 1 206"/>
                <a:gd name="f200" fmla="*/ f155 1 392"/>
                <a:gd name="f201" fmla="*/ f156 1 206"/>
                <a:gd name="f202" fmla="*/ f157 1 392"/>
                <a:gd name="f203" fmla="*/ f158 1 206"/>
                <a:gd name="f204" fmla="*/ f159 1 392"/>
                <a:gd name="f205" fmla="*/ f160 1 206"/>
                <a:gd name="f206" fmla="*/ f161 1 392"/>
                <a:gd name="f207" fmla="*/ f162 1 206"/>
                <a:gd name="f208" fmla="*/ 0 1 f117"/>
                <a:gd name="f209" fmla="*/ f111 1 f117"/>
                <a:gd name="f210" fmla="*/ 0 1 f118"/>
                <a:gd name="f211" fmla="*/ f112 1 f118"/>
                <a:gd name="f212" fmla="*/ f164 1 f117"/>
                <a:gd name="f213" fmla="*/ f165 1 f118"/>
                <a:gd name="f214" fmla="*/ f166 1 f117"/>
                <a:gd name="f215" fmla="*/ f167 1 f118"/>
                <a:gd name="f216" fmla="*/ f168 1 f117"/>
                <a:gd name="f217" fmla="*/ f169 1 f118"/>
                <a:gd name="f218" fmla="*/ f170 1 f117"/>
                <a:gd name="f219" fmla="*/ f171 1 f118"/>
                <a:gd name="f220" fmla="*/ f172 1 f117"/>
                <a:gd name="f221" fmla="*/ f173 1 f118"/>
                <a:gd name="f222" fmla="*/ f174 1 f117"/>
                <a:gd name="f223" fmla="*/ f175 1 f118"/>
                <a:gd name="f224" fmla="*/ f176 1 f117"/>
                <a:gd name="f225" fmla="*/ f177 1 f118"/>
                <a:gd name="f226" fmla="*/ f178 1 f117"/>
                <a:gd name="f227" fmla="*/ f179 1 f118"/>
                <a:gd name="f228" fmla="*/ f180 1 f117"/>
                <a:gd name="f229" fmla="*/ f181 1 f118"/>
                <a:gd name="f230" fmla="*/ f182 1 f117"/>
                <a:gd name="f231" fmla="*/ f183 1 f118"/>
                <a:gd name="f232" fmla="*/ f184 1 f117"/>
                <a:gd name="f233" fmla="*/ f185 1 f118"/>
                <a:gd name="f234" fmla="*/ f186 1 f117"/>
                <a:gd name="f235" fmla="*/ f187 1 f118"/>
                <a:gd name="f236" fmla="*/ f188 1 f117"/>
                <a:gd name="f237" fmla="*/ f189 1 f118"/>
                <a:gd name="f238" fmla="*/ f190 1 f117"/>
                <a:gd name="f239" fmla="*/ f191 1 f118"/>
                <a:gd name="f240" fmla="*/ f192 1 f118"/>
                <a:gd name="f241" fmla="*/ f193 1 f117"/>
                <a:gd name="f242" fmla="*/ f194 1 f118"/>
                <a:gd name="f243" fmla="*/ f195 1 f117"/>
                <a:gd name="f244" fmla="*/ f196 1 f118"/>
                <a:gd name="f245" fmla="*/ f197 1 f117"/>
                <a:gd name="f246" fmla="*/ f198 1 f118"/>
                <a:gd name="f247" fmla="*/ f199 1 f117"/>
                <a:gd name="f248" fmla="*/ f200 1 f118"/>
                <a:gd name="f249" fmla="*/ f201 1 f117"/>
                <a:gd name="f250" fmla="*/ f202 1 f118"/>
                <a:gd name="f251" fmla="*/ f203 1 f117"/>
                <a:gd name="f252" fmla="*/ f204 1 f118"/>
                <a:gd name="f253" fmla="*/ f205 1 f117"/>
                <a:gd name="f254" fmla="*/ f206 1 f118"/>
                <a:gd name="f255" fmla="*/ f207 1 f117"/>
                <a:gd name="f256" fmla="*/ f208 f108 1"/>
                <a:gd name="f257" fmla="*/ f209 f108 1"/>
                <a:gd name="f258" fmla="*/ f211 f109 1"/>
                <a:gd name="f259" fmla="*/ f210 f109 1"/>
                <a:gd name="f260" fmla="*/ f212 f108 1"/>
                <a:gd name="f261" fmla="*/ f213 f109 1"/>
                <a:gd name="f262" fmla="*/ f214 f108 1"/>
                <a:gd name="f263" fmla="*/ f215 f109 1"/>
                <a:gd name="f264" fmla="*/ f216 f108 1"/>
                <a:gd name="f265" fmla="*/ f217 f109 1"/>
                <a:gd name="f266" fmla="*/ f218 f108 1"/>
                <a:gd name="f267" fmla="*/ f219 f109 1"/>
                <a:gd name="f268" fmla="*/ f220 f108 1"/>
                <a:gd name="f269" fmla="*/ f221 f109 1"/>
                <a:gd name="f270" fmla="*/ f222 f108 1"/>
                <a:gd name="f271" fmla="*/ f223 f109 1"/>
                <a:gd name="f272" fmla="*/ f224 f108 1"/>
                <a:gd name="f273" fmla="*/ f225 f109 1"/>
                <a:gd name="f274" fmla="*/ f226 f108 1"/>
                <a:gd name="f275" fmla="*/ f227 f109 1"/>
                <a:gd name="f276" fmla="*/ f228 f108 1"/>
                <a:gd name="f277" fmla="*/ f229 f109 1"/>
                <a:gd name="f278" fmla="*/ f230 f108 1"/>
                <a:gd name="f279" fmla="*/ f231 f109 1"/>
                <a:gd name="f280" fmla="*/ f232 f108 1"/>
                <a:gd name="f281" fmla="*/ f233 f109 1"/>
                <a:gd name="f282" fmla="*/ f234 f108 1"/>
                <a:gd name="f283" fmla="*/ f235 f109 1"/>
                <a:gd name="f284" fmla="*/ f236 f108 1"/>
                <a:gd name="f285" fmla="*/ f237 f109 1"/>
                <a:gd name="f286" fmla="*/ f238 f108 1"/>
                <a:gd name="f287" fmla="*/ f239 f109 1"/>
                <a:gd name="f288" fmla="*/ f240 f109 1"/>
                <a:gd name="f289" fmla="*/ f241 f108 1"/>
                <a:gd name="f290" fmla="*/ f242 f109 1"/>
                <a:gd name="f291" fmla="*/ f243 f108 1"/>
                <a:gd name="f292" fmla="*/ f244 f109 1"/>
                <a:gd name="f293" fmla="*/ f245 f108 1"/>
                <a:gd name="f294" fmla="*/ f246 f109 1"/>
                <a:gd name="f295" fmla="*/ f247 f108 1"/>
                <a:gd name="f296" fmla="*/ f248 f109 1"/>
                <a:gd name="f297" fmla="*/ f249 f108 1"/>
                <a:gd name="f298" fmla="*/ f250 f109 1"/>
                <a:gd name="f299" fmla="*/ f251 f108 1"/>
                <a:gd name="f300" fmla="*/ f252 f109 1"/>
                <a:gd name="f301" fmla="*/ f253 f108 1"/>
                <a:gd name="f302" fmla="*/ f254 f109 1"/>
                <a:gd name="f303" fmla="*/ f255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60" y="f261"/>
                </a:cxn>
                <a:cxn ang="f163">
                  <a:pos x="f262" y="f263"/>
                </a:cxn>
                <a:cxn ang="f163">
                  <a:pos x="f264" y="f265"/>
                </a:cxn>
                <a:cxn ang="f163">
                  <a:pos x="f266" y="f267"/>
                </a:cxn>
                <a:cxn ang="f163">
                  <a:pos x="f268" y="f269"/>
                </a:cxn>
                <a:cxn ang="f163">
                  <a:pos x="f270" y="f271"/>
                </a:cxn>
                <a:cxn ang="f163">
                  <a:pos x="f272" y="f273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9"/>
                </a:cxn>
                <a:cxn ang="f163">
                  <a:pos x="f280" y="f281"/>
                </a:cxn>
                <a:cxn ang="f163">
                  <a:pos x="f282" y="f283"/>
                </a:cxn>
                <a:cxn ang="f163">
                  <a:pos x="f284" y="f285"/>
                </a:cxn>
                <a:cxn ang="f163">
                  <a:pos x="f286" y="f287"/>
                </a:cxn>
                <a:cxn ang="f163">
                  <a:pos x="f286" y="f288"/>
                </a:cxn>
                <a:cxn ang="f163">
                  <a:pos x="f289" y="f290"/>
                </a:cxn>
                <a:cxn ang="f163">
                  <a:pos x="f291" y="f292"/>
                </a:cxn>
                <a:cxn ang="f163">
                  <a:pos x="f293" y="f294"/>
                </a:cxn>
                <a:cxn ang="f163">
                  <a:pos x="f295" y="f296"/>
                </a:cxn>
                <a:cxn ang="f163">
                  <a:pos x="f297" y="f298"/>
                </a:cxn>
                <a:cxn ang="f163">
                  <a:pos x="f299" y="f300"/>
                </a:cxn>
                <a:cxn ang="f163">
                  <a:pos x="f301" y="f302"/>
                </a:cxn>
                <a:cxn ang="f163">
                  <a:pos x="f303" y="f302"/>
                </a:cxn>
                <a:cxn ang="f163">
                  <a:pos x="f260" y="f261"/>
                </a:cxn>
              </a:cxnLst>
              <a:rect l="f256" t="f259" r="f257" b="f258"/>
              <a:pathLst>
                <a:path w="206" h="392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2" y="f19"/>
                  </a:cubicBezTo>
                  <a:cubicBezTo>
                    <a:pt x="f2" y="f20"/>
                    <a:pt x="f17" y="f21"/>
                    <a:pt x="f17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7"/>
                    <a:pt x="f41" y="f7"/>
                    <a:pt x="f42" y="f43"/>
                  </a:cubicBezTo>
                  <a:cubicBezTo>
                    <a:pt x="f44" y="f45"/>
                    <a:pt x="f46" y="f47"/>
                    <a:pt x="f48" y="f35"/>
                  </a:cubicBezTo>
                  <a:cubicBezTo>
                    <a:pt x="f49" y="f37"/>
                    <a:pt x="f49" y="f7"/>
                    <a:pt x="f50" y="f7"/>
                  </a:cubicBezTo>
                  <a:cubicBezTo>
                    <a:pt x="f49" y="f51"/>
                    <a:pt x="f52" y="f53"/>
                    <a:pt x="f54" y="f55"/>
                  </a:cubicBezTo>
                  <a:cubicBezTo>
                    <a:pt x="f56" y="f57"/>
                    <a:pt x="f9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0" y="f72"/>
                    <a:pt x="f70" y="f73"/>
                    <a:pt x="f70" y="f74"/>
                  </a:cubicBezTo>
                  <a:cubicBezTo>
                    <a:pt x="f75" y="f76"/>
                    <a:pt x="f75" y="f77"/>
                    <a:pt x="f78" y="f79"/>
                  </a:cubicBezTo>
                  <a:cubicBezTo>
                    <a:pt x="f80" y="f81"/>
                    <a:pt x="f82" y="f56"/>
                    <a:pt x="f83" y="f64"/>
                  </a:cubicBezTo>
                  <a:cubicBezTo>
                    <a:pt x="f84" y="f85"/>
                    <a:pt x="f84" y="f86"/>
                    <a:pt x="f87" y="f88"/>
                  </a:cubicBezTo>
                  <a:cubicBezTo>
                    <a:pt x="f50" y="f5"/>
                    <a:pt x="f89" y="f90"/>
                    <a:pt x="f91" y="f92"/>
                  </a:cubicBezTo>
                  <a:cubicBezTo>
                    <a:pt x="f93" y="f86"/>
                    <a:pt x="f94" y="f95"/>
                    <a:pt x="f96" y="f66"/>
                  </a:cubicBezTo>
                  <a:cubicBezTo>
                    <a:pt x="f28" y="f66"/>
                    <a:pt x="f97" y="f59"/>
                    <a:pt x="f98" y="f99"/>
                  </a:cubicBezTo>
                  <a:cubicBezTo>
                    <a:pt x="f100" y="f68"/>
                    <a:pt x="f101" y="f102"/>
                    <a:pt x="f24" y="f68"/>
                  </a:cubicBezTo>
                  <a:cubicBezTo>
                    <a:pt x="f17" y="f68"/>
                    <a:pt x="f103" y="f104"/>
                    <a:pt x="f11" y="f68"/>
                  </a:cubicBezTo>
                  <a:cubicBezTo>
                    <a:pt x="f105" y="f68"/>
                    <a:pt x="f106" y="f102"/>
                    <a:pt x="f8" y="f9"/>
                  </a:cubicBezTo>
                  <a:close/>
                </a:path>
              </a:pathLst>
            </a:custGeom>
            <a:solidFill>
              <a:srgbClr val="2C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830D40CA-7766-843D-AF07-2FF473B67C6C}"/>
                </a:ext>
              </a:extLst>
            </p:cNvPr>
            <p:cNvSpPr/>
            <p:nvPr/>
          </p:nvSpPr>
          <p:spPr>
            <a:xfrm>
              <a:off x="2270126" y="2878138"/>
              <a:ext cx="650879" cy="825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336"/>
                <a:gd name="f8" fmla="val 174"/>
                <a:gd name="f9" fmla="val 265"/>
                <a:gd name="f10" fmla="val 151"/>
                <a:gd name="f11" fmla="val 261"/>
                <a:gd name="f12" fmla="val 127"/>
                <a:gd name="f13" fmla="val 104"/>
                <a:gd name="f14" fmla="val 256"/>
                <a:gd name="f15" fmla="val 96"/>
                <a:gd name="f16" fmla="val 254"/>
                <a:gd name="f17" fmla="val 88"/>
                <a:gd name="f18" fmla="val 257"/>
                <a:gd name="f19" fmla="val 81"/>
                <a:gd name="f20" fmla="val 252"/>
                <a:gd name="f21" fmla="val 84"/>
                <a:gd name="f22" fmla="val 237"/>
                <a:gd name="f23" fmla="val 221"/>
                <a:gd name="f24" fmla="val 85"/>
                <a:gd name="f25" fmla="val 206"/>
                <a:gd name="f26" fmla="val 197"/>
                <a:gd name="f27" fmla="val 76"/>
                <a:gd name="f28" fmla="val 196"/>
                <a:gd name="f29" fmla="val 77"/>
                <a:gd name="f30" fmla="val 82"/>
                <a:gd name="f31" fmla="val 199"/>
                <a:gd name="f32" fmla="val 205"/>
                <a:gd name="f33" fmla="val 217"/>
                <a:gd name="f34" fmla="val 83"/>
                <a:gd name="f35" fmla="val 230"/>
                <a:gd name="f36" fmla="val 242"/>
                <a:gd name="f37" fmla="val 248"/>
                <a:gd name="f38" fmla="val 79"/>
                <a:gd name="f39" fmla="val 251"/>
                <a:gd name="f40" fmla="val 73"/>
                <a:gd name="f41" fmla="val 68"/>
                <a:gd name="f42" fmla="val 63"/>
                <a:gd name="f43" fmla="val 250"/>
                <a:gd name="f44" fmla="val 59"/>
                <a:gd name="f45" fmla="val 57"/>
                <a:gd name="f46" fmla="val 278"/>
                <a:gd name="f47" fmla="val 54"/>
                <a:gd name="f48" fmla="val 302"/>
                <a:gd name="f49" fmla="val 51"/>
                <a:gd name="f50" fmla="val 327"/>
                <a:gd name="f51" fmla="val 50"/>
                <a:gd name="f52" fmla="val 334"/>
                <a:gd name="f53" fmla="val 46"/>
                <a:gd name="f54" fmla="val 39"/>
                <a:gd name="f55" fmla="val 335"/>
                <a:gd name="f56" fmla="val 37"/>
                <a:gd name="f57" fmla="val 34"/>
                <a:gd name="f58" fmla="val 325"/>
                <a:gd name="f59" fmla="val 26"/>
                <a:gd name="f60" fmla="val 320"/>
                <a:gd name="f61" fmla="val 25"/>
                <a:gd name="f62" fmla="val 310"/>
                <a:gd name="f63" fmla="val 23"/>
                <a:gd name="f64" fmla="val 290"/>
                <a:gd name="f65" fmla="val 31"/>
                <a:gd name="f66" fmla="val 270"/>
                <a:gd name="f67" fmla="val 24"/>
                <a:gd name="f68" fmla="val 247"/>
                <a:gd name="f69" fmla="val 243"/>
                <a:gd name="f70" fmla="val 239"/>
                <a:gd name="f71" fmla="val 236"/>
                <a:gd name="f72" fmla="val 27"/>
                <a:gd name="f73" fmla="val 233"/>
                <a:gd name="f74" fmla="val 22"/>
                <a:gd name="f75" fmla="val 231"/>
                <a:gd name="f76" fmla="val 19"/>
                <a:gd name="f77" fmla="val 21"/>
                <a:gd name="f78" fmla="val 227"/>
                <a:gd name="f79" fmla="val 225"/>
                <a:gd name="f80" fmla="val 213"/>
                <a:gd name="f81" fmla="val 201"/>
                <a:gd name="f82" fmla="val 189"/>
                <a:gd name="f83" fmla="val 20"/>
                <a:gd name="f84" fmla="val 178"/>
                <a:gd name="f85" fmla="val 12"/>
                <a:gd name="f86" fmla="val 10"/>
                <a:gd name="f87" fmla="val 177"/>
                <a:gd name="f88" fmla="val 8"/>
                <a:gd name="f89" fmla="val 6"/>
                <a:gd name="f90" fmla="val 1"/>
                <a:gd name="f91" fmla="val 175"/>
                <a:gd name="f92" fmla="val 170"/>
                <a:gd name="f93" fmla="val 2"/>
                <a:gd name="f94" fmla="val 160"/>
                <a:gd name="f95" fmla="val 4"/>
                <a:gd name="f96" fmla="val 149"/>
                <a:gd name="f97" fmla="val 139"/>
                <a:gd name="f98" fmla="val 128"/>
                <a:gd name="f99" fmla="val 16"/>
                <a:gd name="f100" fmla="val 124"/>
                <a:gd name="f101" fmla="val 129"/>
                <a:gd name="f102" fmla="val 33"/>
                <a:gd name="f103" fmla="val 132"/>
                <a:gd name="f104" fmla="val 35"/>
                <a:gd name="f105" fmla="val 131"/>
                <a:gd name="f106" fmla="val 125"/>
                <a:gd name="f107" fmla="val 40"/>
                <a:gd name="f108" fmla="val 118"/>
                <a:gd name="f109" fmla="val 41"/>
                <a:gd name="f110" fmla="val 110"/>
                <a:gd name="f111" fmla="val 111"/>
                <a:gd name="f112" fmla="val 107"/>
                <a:gd name="f113" fmla="val 105"/>
                <a:gd name="f114" fmla="val 87"/>
                <a:gd name="f115" fmla="val 60"/>
                <a:gd name="f116" fmla="val 64"/>
                <a:gd name="f117" fmla="val 49"/>
                <a:gd name="f118" fmla="val 65"/>
                <a:gd name="f119" fmla="val 44"/>
                <a:gd name="f120" fmla="val 66"/>
                <a:gd name="f121" fmla="val 69"/>
                <a:gd name="f122" fmla="val 71"/>
                <a:gd name="f123" fmla="val 43"/>
                <a:gd name="f124" fmla="val 45"/>
                <a:gd name="f125" fmla="val 80"/>
                <a:gd name="f126" fmla="val 53"/>
                <a:gd name="f127" fmla="val 56"/>
                <a:gd name="f128" fmla="val 93"/>
                <a:gd name="f129" fmla="val 98"/>
                <a:gd name="f130" fmla="val 108"/>
                <a:gd name="f131" fmla="val 116"/>
                <a:gd name="f132" fmla="val 123"/>
                <a:gd name="f133" fmla="val 136"/>
                <a:gd name="f134" fmla="val 28"/>
                <a:gd name="f135" fmla="val 141"/>
                <a:gd name="f136" fmla="val 146"/>
                <a:gd name="f137" fmla="val 18"/>
                <a:gd name="f138" fmla="val 13"/>
                <a:gd name="f139" fmla="val 156"/>
                <a:gd name="f140" fmla="val 9"/>
                <a:gd name="f141" fmla="val 162"/>
                <a:gd name="f142" fmla="val 164"/>
                <a:gd name="f143" fmla="val 167"/>
                <a:gd name="f144" fmla="val 172"/>
                <a:gd name="f145" fmla="val 179"/>
                <a:gd name="f146" fmla="val 183"/>
                <a:gd name="f147" fmla="val 7"/>
                <a:gd name="f148" fmla="val 17"/>
                <a:gd name="f149" fmla="val 187"/>
                <a:gd name="f150" fmla="val 47"/>
                <a:gd name="f151" fmla="val 194"/>
                <a:gd name="f152" fmla="val 215"/>
                <a:gd name="f153" fmla="val 258"/>
                <a:gd name="f154" fmla="val 263"/>
                <a:gd name="f155" fmla="val 55"/>
                <a:gd name="f156" fmla="val 78"/>
                <a:gd name="f157" fmla="val 260"/>
                <a:gd name="f158" fmla="val 101"/>
                <a:gd name="f159" fmla="val 259"/>
                <a:gd name="f160" fmla="val 134"/>
                <a:gd name="f161" fmla="val 143"/>
                <a:gd name="f162" fmla="val 153"/>
                <a:gd name="f163" fmla="val 159"/>
                <a:gd name="f164" fmla="val 240"/>
                <a:gd name="f165" fmla="val 171"/>
                <a:gd name="f166" fmla="val 181"/>
                <a:gd name="f167" fmla="val 241"/>
                <a:gd name="f168" fmla="val 202"/>
                <a:gd name="f169" fmla="val 209"/>
                <a:gd name="f170" fmla="val 232"/>
                <a:gd name="f171" fmla="val 229"/>
                <a:gd name="f172" fmla="val 234"/>
                <a:gd name="f173" fmla="val 269"/>
                <a:gd name="f174" fmla="val 220"/>
                <a:gd name="f175" fmla="val 218"/>
                <a:gd name="f176" fmla="val 216"/>
                <a:gd name="f177" fmla="val 268"/>
                <a:gd name="f178" fmla="val 212"/>
                <a:gd name="f179" fmla="val 253"/>
                <a:gd name="f180" fmla="val 223"/>
                <a:gd name="f181" fmla="val 204"/>
                <a:gd name="f182" fmla="val 210"/>
                <a:gd name="f183" fmla="val 211"/>
                <a:gd name="f184" fmla="val 188"/>
                <a:gd name="f185" fmla="val 182"/>
                <a:gd name="f186" fmla="val 222"/>
                <a:gd name="f187" fmla="+- 0 0 -90"/>
                <a:gd name="f188" fmla="*/ f3 1 264"/>
                <a:gd name="f189" fmla="*/ f4 1 336"/>
                <a:gd name="f190" fmla="val f5"/>
                <a:gd name="f191" fmla="val f6"/>
                <a:gd name="f192" fmla="val f7"/>
                <a:gd name="f193" fmla="*/ f187 f0 1"/>
                <a:gd name="f194" fmla="+- f192 0 f190"/>
                <a:gd name="f195" fmla="+- f191 0 f190"/>
                <a:gd name="f196" fmla="*/ f193 1 f2"/>
                <a:gd name="f197" fmla="*/ f195 1 264"/>
                <a:gd name="f198" fmla="*/ f194 1 336"/>
                <a:gd name="f199" fmla="*/ 174 f195 1"/>
                <a:gd name="f200" fmla="*/ 265 f194 1"/>
                <a:gd name="f201" fmla="*/ 104 f195 1"/>
                <a:gd name="f202" fmla="*/ 256 f194 1"/>
                <a:gd name="f203" fmla="*/ 81 f195 1"/>
                <a:gd name="f204" fmla="*/ 252 f194 1"/>
                <a:gd name="f205" fmla="*/ 85 f195 1"/>
                <a:gd name="f206" fmla="*/ 206 f194 1"/>
                <a:gd name="f207" fmla="*/ 76 f195 1"/>
                <a:gd name="f208" fmla="*/ 196 f194 1"/>
                <a:gd name="f209" fmla="*/ 205 f194 1"/>
                <a:gd name="f210" fmla="*/ 82 f195 1"/>
                <a:gd name="f211" fmla="*/ 242 f194 1"/>
                <a:gd name="f212" fmla="*/ 73 f195 1"/>
                <a:gd name="f213" fmla="*/ 251 f194 1"/>
                <a:gd name="f214" fmla="*/ 59 f195 1"/>
                <a:gd name="f215" fmla="*/ 254 f194 1"/>
                <a:gd name="f216" fmla="*/ 51 f195 1"/>
                <a:gd name="f217" fmla="*/ 327 f194 1"/>
                <a:gd name="f218" fmla="*/ 39 f195 1"/>
                <a:gd name="f219" fmla="*/ 335 f194 1"/>
                <a:gd name="f220" fmla="*/ 34 f195 1"/>
                <a:gd name="f221" fmla="*/ 334 f194 1"/>
                <a:gd name="f222" fmla="*/ 25 f195 1"/>
                <a:gd name="f223" fmla="*/ 310 f194 1"/>
                <a:gd name="f224" fmla="*/ 250 f194 1"/>
                <a:gd name="f225" fmla="*/ 239 f194 1"/>
                <a:gd name="f226" fmla="*/ 22 f195 1"/>
                <a:gd name="f227" fmla="*/ 231 f194 1"/>
                <a:gd name="f228" fmla="*/ 21 f195 1"/>
                <a:gd name="f229" fmla="*/ 225 f194 1"/>
                <a:gd name="f230" fmla="*/ 189 f194 1"/>
                <a:gd name="f231" fmla="*/ 12 f195 1"/>
                <a:gd name="f232" fmla="*/ 178 f194 1"/>
                <a:gd name="f233" fmla="*/ 6 f195 1"/>
                <a:gd name="f234" fmla="*/ 177 f194 1"/>
                <a:gd name="f235" fmla="*/ 0 f195 1"/>
                <a:gd name="f236" fmla="*/ 170 f194 1"/>
                <a:gd name="f237" fmla="*/ 139 f194 1"/>
                <a:gd name="f238" fmla="*/ 27 f195 1"/>
                <a:gd name="f239" fmla="*/ 129 f194 1"/>
                <a:gd name="f240" fmla="*/ 37 f195 1"/>
                <a:gd name="f241" fmla="*/ 125 f194 1"/>
                <a:gd name="f242" fmla="*/ 111 f194 1"/>
                <a:gd name="f243" fmla="*/ 54 f195 1"/>
                <a:gd name="f244" fmla="*/ 105 f194 1"/>
                <a:gd name="f245" fmla="*/ 64 f195 1"/>
                <a:gd name="f246" fmla="*/ 49 f194 1"/>
                <a:gd name="f247" fmla="*/ 66 f195 1"/>
                <a:gd name="f248" fmla="*/ 41 f194 1"/>
                <a:gd name="f249" fmla="*/ 45 f194 1"/>
                <a:gd name="f250" fmla="*/ 84 f195 1"/>
                <a:gd name="f251" fmla="*/ 56 f194 1"/>
                <a:gd name="f252" fmla="*/ 108 f195 1"/>
                <a:gd name="f253" fmla="*/ 131 f195 1"/>
                <a:gd name="f254" fmla="*/ 33 f194 1"/>
                <a:gd name="f255" fmla="*/ 146 f195 1"/>
                <a:gd name="f256" fmla="*/ 18 f194 1"/>
                <a:gd name="f257" fmla="*/ 160 f195 1"/>
                <a:gd name="f258" fmla="*/ 4 f194 1"/>
                <a:gd name="f259" fmla="*/ 167 f195 1"/>
                <a:gd name="f260" fmla="*/ 0 f194 1"/>
                <a:gd name="f261" fmla="*/ 183 f195 1"/>
                <a:gd name="f262" fmla="*/ 7 f194 1"/>
                <a:gd name="f263" fmla="*/ 37 f194 1"/>
                <a:gd name="f264" fmla="*/ 194 f195 1"/>
                <a:gd name="f265" fmla="*/ 46 f194 1"/>
                <a:gd name="f266" fmla="*/ 258 f195 1"/>
                <a:gd name="f267" fmla="*/ 264 f195 1"/>
                <a:gd name="f268" fmla="*/ 55 f194 1"/>
                <a:gd name="f269" fmla="*/ 259 f195 1"/>
                <a:gd name="f270" fmla="*/ 124 f194 1"/>
                <a:gd name="f271" fmla="*/ 257 f195 1"/>
                <a:gd name="f272" fmla="*/ 252 f195 1"/>
                <a:gd name="f273" fmla="*/ 153 f194 1"/>
                <a:gd name="f274" fmla="*/ 237 f195 1"/>
                <a:gd name="f275" fmla="*/ 171 f194 1"/>
                <a:gd name="f276" fmla="*/ 241 f195 1"/>
                <a:gd name="f277" fmla="*/ 197 f194 1"/>
                <a:gd name="f278" fmla="*/ 232 f195 1"/>
                <a:gd name="f279" fmla="*/ 215 f194 1"/>
                <a:gd name="f280" fmla="*/ 221 f195 1"/>
                <a:gd name="f281" fmla="*/ 269 f194 1"/>
                <a:gd name="f282" fmla="*/ 220 f195 1"/>
                <a:gd name="f283" fmla="*/ 270 f194 1"/>
                <a:gd name="f284" fmla="*/ 216 f195 1"/>
                <a:gd name="f285" fmla="*/ 268 f194 1"/>
                <a:gd name="f286" fmla="*/ 253 f194 1"/>
                <a:gd name="f287" fmla="*/ 223 f194 1"/>
                <a:gd name="f288" fmla="*/ 212 f195 1"/>
                <a:gd name="f289" fmla="*/ 212 f194 1"/>
                <a:gd name="f290" fmla="*/ 188 f195 1"/>
                <a:gd name="f291" fmla="*/ 211 f194 1"/>
                <a:gd name="f292" fmla="*/ 181 f195 1"/>
                <a:gd name="f293" fmla="*/ 222 f194 1"/>
                <a:gd name="f294" fmla="*/ 178 f195 1"/>
                <a:gd name="f295" fmla="+- f196 0 f1"/>
                <a:gd name="f296" fmla="*/ f199 1 264"/>
                <a:gd name="f297" fmla="*/ f200 1 336"/>
                <a:gd name="f298" fmla="*/ f201 1 264"/>
                <a:gd name="f299" fmla="*/ f202 1 336"/>
                <a:gd name="f300" fmla="*/ f203 1 264"/>
                <a:gd name="f301" fmla="*/ f204 1 336"/>
                <a:gd name="f302" fmla="*/ f205 1 264"/>
                <a:gd name="f303" fmla="*/ f206 1 336"/>
                <a:gd name="f304" fmla="*/ f207 1 264"/>
                <a:gd name="f305" fmla="*/ f208 1 336"/>
                <a:gd name="f306" fmla="*/ f209 1 336"/>
                <a:gd name="f307" fmla="*/ f210 1 264"/>
                <a:gd name="f308" fmla="*/ f211 1 336"/>
                <a:gd name="f309" fmla="*/ f212 1 264"/>
                <a:gd name="f310" fmla="*/ f213 1 336"/>
                <a:gd name="f311" fmla="*/ f214 1 264"/>
                <a:gd name="f312" fmla="*/ f215 1 336"/>
                <a:gd name="f313" fmla="*/ f216 1 264"/>
                <a:gd name="f314" fmla="*/ f217 1 336"/>
                <a:gd name="f315" fmla="*/ f218 1 264"/>
                <a:gd name="f316" fmla="*/ f219 1 336"/>
                <a:gd name="f317" fmla="*/ f220 1 264"/>
                <a:gd name="f318" fmla="*/ f221 1 336"/>
                <a:gd name="f319" fmla="*/ f222 1 264"/>
                <a:gd name="f320" fmla="*/ f223 1 336"/>
                <a:gd name="f321" fmla="*/ f224 1 336"/>
                <a:gd name="f322" fmla="*/ f225 1 336"/>
                <a:gd name="f323" fmla="*/ f226 1 264"/>
                <a:gd name="f324" fmla="*/ f227 1 336"/>
                <a:gd name="f325" fmla="*/ f228 1 264"/>
                <a:gd name="f326" fmla="*/ f229 1 336"/>
                <a:gd name="f327" fmla="*/ f230 1 336"/>
                <a:gd name="f328" fmla="*/ f231 1 264"/>
                <a:gd name="f329" fmla="*/ f232 1 336"/>
                <a:gd name="f330" fmla="*/ f233 1 264"/>
                <a:gd name="f331" fmla="*/ f234 1 336"/>
                <a:gd name="f332" fmla="*/ f235 1 264"/>
                <a:gd name="f333" fmla="*/ f236 1 336"/>
                <a:gd name="f334" fmla="*/ f237 1 336"/>
                <a:gd name="f335" fmla="*/ f238 1 264"/>
                <a:gd name="f336" fmla="*/ f239 1 336"/>
                <a:gd name="f337" fmla="*/ f240 1 264"/>
                <a:gd name="f338" fmla="*/ f241 1 336"/>
                <a:gd name="f339" fmla="*/ f242 1 336"/>
                <a:gd name="f340" fmla="*/ f243 1 264"/>
                <a:gd name="f341" fmla="*/ f244 1 336"/>
                <a:gd name="f342" fmla="*/ f245 1 264"/>
                <a:gd name="f343" fmla="*/ f246 1 336"/>
                <a:gd name="f344" fmla="*/ f247 1 264"/>
                <a:gd name="f345" fmla="*/ f248 1 336"/>
                <a:gd name="f346" fmla="*/ f249 1 336"/>
                <a:gd name="f347" fmla="*/ f250 1 264"/>
                <a:gd name="f348" fmla="*/ f251 1 336"/>
                <a:gd name="f349" fmla="*/ f252 1 264"/>
                <a:gd name="f350" fmla="*/ f253 1 264"/>
                <a:gd name="f351" fmla="*/ f254 1 336"/>
                <a:gd name="f352" fmla="*/ f255 1 264"/>
                <a:gd name="f353" fmla="*/ f256 1 336"/>
                <a:gd name="f354" fmla="*/ f257 1 264"/>
                <a:gd name="f355" fmla="*/ f258 1 336"/>
                <a:gd name="f356" fmla="*/ f259 1 264"/>
                <a:gd name="f357" fmla="*/ f260 1 336"/>
                <a:gd name="f358" fmla="*/ f261 1 264"/>
                <a:gd name="f359" fmla="*/ f262 1 336"/>
                <a:gd name="f360" fmla="*/ f263 1 336"/>
                <a:gd name="f361" fmla="*/ f264 1 264"/>
                <a:gd name="f362" fmla="*/ f265 1 336"/>
                <a:gd name="f363" fmla="*/ f266 1 264"/>
                <a:gd name="f364" fmla="*/ f267 1 264"/>
                <a:gd name="f365" fmla="*/ f268 1 336"/>
                <a:gd name="f366" fmla="*/ f269 1 264"/>
                <a:gd name="f367" fmla="*/ f270 1 336"/>
                <a:gd name="f368" fmla="*/ f271 1 264"/>
                <a:gd name="f369" fmla="*/ f272 1 264"/>
                <a:gd name="f370" fmla="*/ f273 1 336"/>
                <a:gd name="f371" fmla="*/ f274 1 264"/>
                <a:gd name="f372" fmla="*/ f275 1 336"/>
                <a:gd name="f373" fmla="*/ f276 1 264"/>
                <a:gd name="f374" fmla="*/ f277 1 336"/>
                <a:gd name="f375" fmla="*/ f278 1 264"/>
                <a:gd name="f376" fmla="*/ f279 1 336"/>
                <a:gd name="f377" fmla="*/ f280 1 264"/>
                <a:gd name="f378" fmla="*/ f281 1 336"/>
                <a:gd name="f379" fmla="*/ f282 1 264"/>
                <a:gd name="f380" fmla="*/ f283 1 336"/>
                <a:gd name="f381" fmla="*/ f284 1 264"/>
                <a:gd name="f382" fmla="*/ f285 1 336"/>
                <a:gd name="f383" fmla="*/ f286 1 336"/>
                <a:gd name="f384" fmla="*/ f287 1 336"/>
                <a:gd name="f385" fmla="*/ f288 1 264"/>
                <a:gd name="f386" fmla="*/ f289 1 336"/>
                <a:gd name="f387" fmla="*/ f290 1 264"/>
                <a:gd name="f388" fmla="*/ f291 1 336"/>
                <a:gd name="f389" fmla="*/ f292 1 264"/>
                <a:gd name="f390" fmla="*/ f293 1 336"/>
                <a:gd name="f391" fmla="*/ f294 1 264"/>
                <a:gd name="f392" fmla="*/ 0 1 f197"/>
                <a:gd name="f393" fmla="*/ f191 1 f197"/>
                <a:gd name="f394" fmla="*/ 0 1 f198"/>
                <a:gd name="f395" fmla="*/ f192 1 f198"/>
                <a:gd name="f396" fmla="*/ f296 1 f197"/>
                <a:gd name="f397" fmla="*/ f297 1 f198"/>
                <a:gd name="f398" fmla="*/ f298 1 f197"/>
                <a:gd name="f399" fmla="*/ f299 1 f198"/>
                <a:gd name="f400" fmla="*/ f300 1 f197"/>
                <a:gd name="f401" fmla="*/ f301 1 f198"/>
                <a:gd name="f402" fmla="*/ f302 1 f197"/>
                <a:gd name="f403" fmla="*/ f303 1 f198"/>
                <a:gd name="f404" fmla="*/ f304 1 f197"/>
                <a:gd name="f405" fmla="*/ f305 1 f198"/>
                <a:gd name="f406" fmla="*/ f306 1 f198"/>
                <a:gd name="f407" fmla="*/ f307 1 f197"/>
                <a:gd name="f408" fmla="*/ f308 1 f198"/>
                <a:gd name="f409" fmla="*/ f309 1 f197"/>
                <a:gd name="f410" fmla="*/ f310 1 f198"/>
                <a:gd name="f411" fmla="*/ f311 1 f197"/>
                <a:gd name="f412" fmla="*/ f312 1 f198"/>
                <a:gd name="f413" fmla="*/ f313 1 f197"/>
                <a:gd name="f414" fmla="*/ f314 1 f198"/>
                <a:gd name="f415" fmla="*/ f315 1 f197"/>
                <a:gd name="f416" fmla="*/ f316 1 f198"/>
                <a:gd name="f417" fmla="*/ f317 1 f197"/>
                <a:gd name="f418" fmla="*/ f318 1 f198"/>
                <a:gd name="f419" fmla="*/ f319 1 f197"/>
                <a:gd name="f420" fmla="*/ f320 1 f198"/>
                <a:gd name="f421" fmla="*/ f321 1 f198"/>
                <a:gd name="f422" fmla="*/ f322 1 f198"/>
                <a:gd name="f423" fmla="*/ f323 1 f197"/>
                <a:gd name="f424" fmla="*/ f324 1 f198"/>
                <a:gd name="f425" fmla="*/ f325 1 f197"/>
                <a:gd name="f426" fmla="*/ f326 1 f198"/>
                <a:gd name="f427" fmla="*/ f327 1 f198"/>
                <a:gd name="f428" fmla="*/ f328 1 f197"/>
                <a:gd name="f429" fmla="*/ f329 1 f198"/>
                <a:gd name="f430" fmla="*/ f330 1 f197"/>
                <a:gd name="f431" fmla="*/ f331 1 f198"/>
                <a:gd name="f432" fmla="*/ f332 1 f197"/>
                <a:gd name="f433" fmla="*/ f333 1 f198"/>
                <a:gd name="f434" fmla="*/ f334 1 f198"/>
                <a:gd name="f435" fmla="*/ f335 1 f197"/>
                <a:gd name="f436" fmla="*/ f336 1 f198"/>
                <a:gd name="f437" fmla="*/ f337 1 f197"/>
                <a:gd name="f438" fmla="*/ f338 1 f198"/>
                <a:gd name="f439" fmla="*/ f339 1 f198"/>
                <a:gd name="f440" fmla="*/ f340 1 f197"/>
                <a:gd name="f441" fmla="*/ f341 1 f198"/>
                <a:gd name="f442" fmla="*/ f342 1 f197"/>
                <a:gd name="f443" fmla="*/ f343 1 f198"/>
                <a:gd name="f444" fmla="*/ f344 1 f197"/>
                <a:gd name="f445" fmla="*/ f345 1 f198"/>
                <a:gd name="f446" fmla="*/ f346 1 f198"/>
                <a:gd name="f447" fmla="*/ f347 1 f197"/>
                <a:gd name="f448" fmla="*/ f348 1 f198"/>
                <a:gd name="f449" fmla="*/ f349 1 f197"/>
                <a:gd name="f450" fmla="*/ f350 1 f197"/>
                <a:gd name="f451" fmla="*/ f351 1 f198"/>
                <a:gd name="f452" fmla="*/ f352 1 f197"/>
                <a:gd name="f453" fmla="*/ f353 1 f198"/>
                <a:gd name="f454" fmla="*/ f354 1 f197"/>
                <a:gd name="f455" fmla="*/ f355 1 f198"/>
                <a:gd name="f456" fmla="*/ f356 1 f197"/>
                <a:gd name="f457" fmla="*/ f357 1 f198"/>
                <a:gd name="f458" fmla="*/ f358 1 f197"/>
                <a:gd name="f459" fmla="*/ f359 1 f198"/>
                <a:gd name="f460" fmla="*/ f360 1 f198"/>
                <a:gd name="f461" fmla="*/ f361 1 f197"/>
                <a:gd name="f462" fmla="*/ f362 1 f198"/>
                <a:gd name="f463" fmla="*/ f363 1 f197"/>
                <a:gd name="f464" fmla="*/ f364 1 f197"/>
                <a:gd name="f465" fmla="*/ f365 1 f198"/>
                <a:gd name="f466" fmla="*/ f366 1 f197"/>
                <a:gd name="f467" fmla="*/ f367 1 f198"/>
                <a:gd name="f468" fmla="*/ f368 1 f197"/>
                <a:gd name="f469" fmla="*/ f369 1 f197"/>
                <a:gd name="f470" fmla="*/ f370 1 f198"/>
                <a:gd name="f471" fmla="*/ f371 1 f197"/>
                <a:gd name="f472" fmla="*/ f372 1 f198"/>
                <a:gd name="f473" fmla="*/ f373 1 f197"/>
                <a:gd name="f474" fmla="*/ f374 1 f198"/>
                <a:gd name="f475" fmla="*/ f375 1 f197"/>
                <a:gd name="f476" fmla="*/ f376 1 f198"/>
                <a:gd name="f477" fmla="*/ f377 1 f197"/>
                <a:gd name="f478" fmla="*/ f378 1 f198"/>
                <a:gd name="f479" fmla="*/ f379 1 f197"/>
                <a:gd name="f480" fmla="*/ f380 1 f198"/>
                <a:gd name="f481" fmla="*/ f381 1 f197"/>
                <a:gd name="f482" fmla="*/ f382 1 f198"/>
                <a:gd name="f483" fmla="*/ f383 1 f198"/>
                <a:gd name="f484" fmla="*/ f384 1 f198"/>
                <a:gd name="f485" fmla="*/ f385 1 f197"/>
                <a:gd name="f486" fmla="*/ f386 1 f198"/>
                <a:gd name="f487" fmla="*/ f387 1 f197"/>
                <a:gd name="f488" fmla="*/ f388 1 f198"/>
                <a:gd name="f489" fmla="*/ f389 1 f197"/>
                <a:gd name="f490" fmla="*/ f390 1 f198"/>
                <a:gd name="f491" fmla="*/ f391 1 f197"/>
                <a:gd name="f492" fmla="*/ f392 f188 1"/>
                <a:gd name="f493" fmla="*/ f393 f188 1"/>
                <a:gd name="f494" fmla="*/ f395 f189 1"/>
                <a:gd name="f495" fmla="*/ f394 f189 1"/>
                <a:gd name="f496" fmla="*/ f396 f188 1"/>
                <a:gd name="f497" fmla="*/ f397 f189 1"/>
                <a:gd name="f498" fmla="*/ f398 f188 1"/>
                <a:gd name="f499" fmla="*/ f399 f189 1"/>
                <a:gd name="f500" fmla="*/ f400 f188 1"/>
                <a:gd name="f501" fmla="*/ f401 f189 1"/>
                <a:gd name="f502" fmla="*/ f402 f188 1"/>
                <a:gd name="f503" fmla="*/ f403 f189 1"/>
                <a:gd name="f504" fmla="*/ f404 f188 1"/>
                <a:gd name="f505" fmla="*/ f405 f189 1"/>
                <a:gd name="f506" fmla="*/ f406 f189 1"/>
                <a:gd name="f507" fmla="*/ f407 f188 1"/>
                <a:gd name="f508" fmla="*/ f408 f189 1"/>
                <a:gd name="f509" fmla="*/ f409 f188 1"/>
                <a:gd name="f510" fmla="*/ f410 f189 1"/>
                <a:gd name="f511" fmla="*/ f411 f188 1"/>
                <a:gd name="f512" fmla="*/ f412 f189 1"/>
                <a:gd name="f513" fmla="*/ f413 f188 1"/>
                <a:gd name="f514" fmla="*/ f414 f189 1"/>
                <a:gd name="f515" fmla="*/ f415 f188 1"/>
                <a:gd name="f516" fmla="*/ f416 f189 1"/>
                <a:gd name="f517" fmla="*/ f417 f188 1"/>
                <a:gd name="f518" fmla="*/ f418 f189 1"/>
                <a:gd name="f519" fmla="*/ f419 f188 1"/>
                <a:gd name="f520" fmla="*/ f420 f189 1"/>
                <a:gd name="f521" fmla="*/ f421 f189 1"/>
                <a:gd name="f522" fmla="*/ f422 f189 1"/>
                <a:gd name="f523" fmla="*/ f423 f188 1"/>
                <a:gd name="f524" fmla="*/ f424 f189 1"/>
                <a:gd name="f525" fmla="*/ f425 f188 1"/>
                <a:gd name="f526" fmla="*/ f426 f189 1"/>
                <a:gd name="f527" fmla="*/ f427 f189 1"/>
                <a:gd name="f528" fmla="*/ f428 f188 1"/>
                <a:gd name="f529" fmla="*/ f429 f189 1"/>
                <a:gd name="f530" fmla="*/ f430 f188 1"/>
                <a:gd name="f531" fmla="*/ f431 f189 1"/>
                <a:gd name="f532" fmla="*/ f432 f188 1"/>
                <a:gd name="f533" fmla="*/ f433 f189 1"/>
                <a:gd name="f534" fmla="*/ f434 f189 1"/>
                <a:gd name="f535" fmla="*/ f435 f188 1"/>
                <a:gd name="f536" fmla="*/ f436 f189 1"/>
                <a:gd name="f537" fmla="*/ f437 f188 1"/>
                <a:gd name="f538" fmla="*/ f438 f189 1"/>
                <a:gd name="f539" fmla="*/ f439 f189 1"/>
                <a:gd name="f540" fmla="*/ f440 f188 1"/>
                <a:gd name="f541" fmla="*/ f441 f189 1"/>
                <a:gd name="f542" fmla="*/ f442 f188 1"/>
                <a:gd name="f543" fmla="*/ f443 f189 1"/>
                <a:gd name="f544" fmla="*/ f444 f188 1"/>
                <a:gd name="f545" fmla="*/ f445 f189 1"/>
                <a:gd name="f546" fmla="*/ f446 f189 1"/>
                <a:gd name="f547" fmla="*/ f447 f188 1"/>
                <a:gd name="f548" fmla="*/ f448 f189 1"/>
                <a:gd name="f549" fmla="*/ f449 f188 1"/>
                <a:gd name="f550" fmla="*/ f450 f188 1"/>
                <a:gd name="f551" fmla="*/ f451 f189 1"/>
                <a:gd name="f552" fmla="*/ f452 f188 1"/>
                <a:gd name="f553" fmla="*/ f453 f189 1"/>
                <a:gd name="f554" fmla="*/ f454 f188 1"/>
                <a:gd name="f555" fmla="*/ f455 f189 1"/>
                <a:gd name="f556" fmla="*/ f456 f188 1"/>
                <a:gd name="f557" fmla="*/ f457 f189 1"/>
                <a:gd name="f558" fmla="*/ f458 f188 1"/>
                <a:gd name="f559" fmla="*/ f459 f189 1"/>
                <a:gd name="f560" fmla="*/ f460 f189 1"/>
                <a:gd name="f561" fmla="*/ f461 f188 1"/>
                <a:gd name="f562" fmla="*/ f462 f189 1"/>
                <a:gd name="f563" fmla="*/ f463 f188 1"/>
                <a:gd name="f564" fmla="*/ f464 f188 1"/>
                <a:gd name="f565" fmla="*/ f465 f189 1"/>
                <a:gd name="f566" fmla="*/ f466 f188 1"/>
                <a:gd name="f567" fmla="*/ f467 f189 1"/>
                <a:gd name="f568" fmla="*/ f468 f188 1"/>
                <a:gd name="f569" fmla="*/ f469 f188 1"/>
                <a:gd name="f570" fmla="*/ f470 f189 1"/>
                <a:gd name="f571" fmla="*/ f471 f188 1"/>
                <a:gd name="f572" fmla="*/ f472 f189 1"/>
                <a:gd name="f573" fmla="*/ f473 f188 1"/>
                <a:gd name="f574" fmla="*/ f474 f189 1"/>
                <a:gd name="f575" fmla="*/ f475 f188 1"/>
                <a:gd name="f576" fmla="*/ f476 f189 1"/>
                <a:gd name="f577" fmla="*/ f477 f188 1"/>
                <a:gd name="f578" fmla="*/ f478 f189 1"/>
                <a:gd name="f579" fmla="*/ f479 f188 1"/>
                <a:gd name="f580" fmla="*/ f480 f189 1"/>
                <a:gd name="f581" fmla="*/ f481 f188 1"/>
                <a:gd name="f582" fmla="*/ f482 f189 1"/>
                <a:gd name="f583" fmla="*/ f483 f189 1"/>
                <a:gd name="f584" fmla="*/ f484 f189 1"/>
                <a:gd name="f585" fmla="*/ f485 f188 1"/>
                <a:gd name="f586" fmla="*/ f486 f189 1"/>
                <a:gd name="f587" fmla="*/ f487 f188 1"/>
                <a:gd name="f588" fmla="*/ f488 f189 1"/>
                <a:gd name="f589" fmla="*/ f489 f188 1"/>
                <a:gd name="f590" fmla="*/ f490 f189 1"/>
                <a:gd name="f591" fmla="*/ f491 f1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5">
                  <a:pos x="f496" y="f497"/>
                </a:cxn>
                <a:cxn ang="f295">
                  <a:pos x="f498" y="f499"/>
                </a:cxn>
                <a:cxn ang="f295">
                  <a:pos x="f500" y="f501"/>
                </a:cxn>
                <a:cxn ang="f295">
                  <a:pos x="f502" y="f503"/>
                </a:cxn>
                <a:cxn ang="f295">
                  <a:pos x="f504" y="f505"/>
                </a:cxn>
                <a:cxn ang="f295">
                  <a:pos x="f504" y="f505"/>
                </a:cxn>
                <a:cxn ang="f295">
                  <a:pos x="f502" y="f506"/>
                </a:cxn>
                <a:cxn ang="f295">
                  <a:pos x="f507" y="f508"/>
                </a:cxn>
                <a:cxn ang="f295">
                  <a:pos x="f509" y="f510"/>
                </a:cxn>
                <a:cxn ang="f295">
                  <a:pos x="f511" y="f512"/>
                </a:cxn>
                <a:cxn ang="f295">
                  <a:pos x="f513" y="f514"/>
                </a:cxn>
                <a:cxn ang="f295">
                  <a:pos x="f515" y="f516"/>
                </a:cxn>
                <a:cxn ang="f295">
                  <a:pos x="f517" y="f518"/>
                </a:cxn>
                <a:cxn ang="f295">
                  <a:pos x="f519" y="f520"/>
                </a:cxn>
                <a:cxn ang="f295">
                  <a:pos x="f519" y="f521"/>
                </a:cxn>
                <a:cxn ang="f295">
                  <a:pos x="f519" y="f522"/>
                </a:cxn>
                <a:cxn ang="f295">
                  <a:pos x="f523" y="f524"/>
                </a:cxn>
                <a:cxn ang="f295">
                  <a:pos x="f525" y="f526"/>
                </a:cxn>
                <a:cxn ang="f295">
                  <a:pos x="f523" y="f527"/>
                </a:cxn>
                <a:cxn ang="f295">
                  <a:pos x="f528" y="f529"/>
                </a:cxn>
                <a:cxn ang="f295">
                  <a:pos x="f530" y="f531"/>
                </a:cxn>
                <a:cxn ang="f295">
                  <a:pos x="f532" y="f533"/>
                </a:cxn>
                <a:cxn ang="f295">
                  <a:pos x="f530" y="f534"/>
                </a:cxn>
                <a:cxn ang="f295">
                  <a:pos x="f535" y="f536"/>
                </a:cxn>
                <a:cxn ang="f295">
                  <a:pos x="f537" y="f538"/>
                </a:cxn>
                <a:cxn ang="f295">
                  <a:pos x="f513" y="f539"/>
                </a:cxn>
                <a:cxn ang="f295">
                  <a:pos x="f540" y="f541"/>
                </a:cxn>
                <a:cxn ang="f295">
                  <a:pos x="f542" y="f543"/>
                </a:cxn>
                <a:cxn ang="f295">
                  <a:pos x="f544" y="f545"/>
                </a:cxn>
                <a:cxn ang="f295">
                  <a:pos x="f509" y="f546"/>
                </a:cxn>
                <a:cxn ang="f295">
                  <a:pos x="f547" y="f548"/>
                </a:cxn>
                <a:cxn ang="f295">
                  <a:pos x="f549" y="f548"/>
                </a:cxn>
                <a:cxn ang="f295">
                  <a:pos x="f550" y="f551"/>
                </a:cxn>
                <a:cxn ang="f295">
                  <a:pos x="f552" y="f553"/>
                </a:cxn>
                <a:cxn ang="f295">
                  <a:pos x="f554" y="f555"/>
                </a:cxn>
                <a:cxn ang="f295">
                  <a:pos x="f556" y="f557"/>
                </a:cxn>
                <a:cxn ang="f295">
                  <a:pos x="f558" y="f559"/>
                </a:cxn>
                <a:cxn ang="f295">
                  <a:pos x="f558" y="f560"/>
                </a:cxn>
                <a:cxn ang="f295">
                  <a:pos x="f561" y="f562"/>
                </a:cxn>
                <a:cxn ang="f295">
                  <a:pos x="f563" y="f562"/>
                </a:cxn>
                <a:cxn ang="f295">
                  <a:pos x="f564" y="f565"/>
                </a:cxn>
                <a:cxn ang="f295">
                  <a:pos x="f566" y="f567"/>
                </a:cxn>
                <a:cxn ang="f295">
                  <a:pos x="f568" y="f567"/>
                </a:cxn>
                <a:cxn ang="f295">
                  <a:pos x="f569" y="f570"/>
                </a:cxn>
                <a:cxn ang="f295">
                  <a:pos x="f571" y="f572"/>
                </a:cxn>
                <a:cxn ang="f295">
                  <a:pos x="f573" y="f574"/>
                </a:cxn>
                <a:cxn ang="f295">
                  <a:pos x="f575" y="f576"/>
                </a:cxn>
                <a:cxn ang="f295">
                  <a:pos x="f577" y="f578"/>
                </a:cxn>
                <a:cxn ang="f295">
                  <a:pos x="f579" y="f580"/>
                </a:cxn>
                <a:cxn ang="f295">
                  <a:pos x="f581" y="f582"/>
                </a:cxn>
                <a:cxn ang="f295">
                  <a:pos x="f581" y="f583"/>
                </a:cxn>
                <a:cxn ang="f295">
                  <a:pos x="f579" y="f584"/>
                </a:cxn>
                <a:cxn ang="f295">
                  <a:pos x="f585" y="f586"/>
                </a:cxn>
                <a:cxn ang="f295">
                  <a:pos x="f587" y="f588"/>
                </a:cxn>
                <a:cxn ang="f295">
                  <a:pos x="f589" y="f590"/>
                </a:cxn>
                <a:cxn ang="f295">
                  <a:pos x="f591" y="f501"/>
                </a:cxn>
                <a:cxn ang="f295">
                  <a:pos x="f496" y="f497"/>
                </a:cxn>
              </a:cxnLst>
              <a:rect l="f492" t="f495" r="f493" b="f494"/>
              <a:pathLst>
                <a:path w="264" h="336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1" y="f23"/>
                    <a:pt x="f24" y="f25"/>
                  </a:cubicBezTo>
                  <a:cubicBezTo>
                    <a:pt x="f24" y="f26"/>
                    <a:pt x="f24" y="f26"/>
                    <a:pt x="f27" y="f28"/>
                  </a:cubicBezTo>
                  <a:cubicBezTo>
                    <a:pt x="f29" y="f28"/>
                    <a:pt x="f27" y="f28"/>
                    <a:pt x="f27" y="f28"/>
                  </a:cubicBezTo>
                  <a:cubicBezTo>
                    <a:pt x="f30" y="f28"/>
                    <a:pt x="f24" y="f31"/>
                    <a:pt x="f24" y="f32"/>
                  </a:cubicBezTo>
                  <a:cubicBezTo>
                    <a:pt x="f24" y="f33"/>
                    <a:pt x="f34" y="f35"/>
                    <a:pt x="f30" y="f36"/>
                  </a:cubicBezTo>
                  <a:cubicBezTo>
                    <a:pt x="f30" y="f37"/>
                    <a:pt x="f38" y="f39"/>
                    <a:pt x="f40" y="f39"/>
                  </a:cubicBezTo>
                  <a:cubicBezTo>
                    <a:pt x="f41" y="f20"/>
                    <a:pt x="f42" y="f43"/>
                    <a:pt x="f44" y="f16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7"/>
                    <a:pt x="f54" y="f55"/>
                  </a:cubicBezTo>
                  <a:cubicBezTo>
                    <a:pt x="f56" y="f52"/>
                    <a:pt x="f57" y="f52"/>
                    <a:pt x="f57" y="f52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1" y="f43"/>
                  </a:cubicBezTo>
                  <a:cubicBezTo>
                    <a:pt x="f67" y="f68"/>
                    <a:pt x="f61" y="f69"/>
                    <a:pt x="f61" y="f70"/>
                  </a:cubicBezTo>
                  <a:cubicBezTo>
                    <a:pt x="f61" y="f71"/>
                    <a:pt x="f72" y="f73"/>
                    <a:pt x="f74" y="f75"/>
                  </a:cubicBezTo>
                  <a:cubicBezTo>
                    <a:pt x="f76" y="f75"/>
                    <a:pt x="f77" y="f78"/>
                    <a:pt x="f77" y="f79"/>
                  </a:cubicBezTo>
                  <a:cubicBezTo>
                    <a:pt x="f77" y="f80"/>
                    <a:pt x="f74" y="f81"/>
                    <a:pt x="f74" y="f82"/>
                  </a:cubicBezTo>
                  <a:cubicBezTo>
                    <a:pt x="f74" y="f2"/>
                    <a:pt x="f83" y="f84"/>
                    <a:pt x="f85" y="f84"/>
                  </a:cubicBezTo>
                  <a:cubicBezTo>
                    <a:pt x="f86" y="f87"/>
                    <a:pt x="f88" y="f87"/>
                    <a:pt x="f89" y="f87"/>
                  </a:cubicBezTo>
                  <a:cubicBezTo>
                    <a:pt x="f90" y="f87"/>
                    <a:pt x="f5" y="f91"/>
                    <a:pt x="f5" y="f92"/>
                  </a:cubicBezTo>
                  <a:cubicBezTo>
                    <a:pt x="f93" y="f94"/>
                    <a:pt x="f95" y="f96"/>
                    <a:pt x="f89" y="f97"/>
                  </a:cubicBezTo>
                  <a:cubicBezTo>
                    <a:pt x="f88" y="f98"/>
                    <a:pt x="f99" y="f100"/>
                    <a:pt x="f72" y="f101"/>
                  </a:cubicBezTo>
                  <a:cubicBezTo>
                    <a:pt x="f102" y="f103"/>
                    <a:pt x="f104" y="f105"/>
                    <a:pt x="f56" y="f106"/>
                  </a:cubicBezTo>
                  <a:cubicBezTo>
                    <a:pt x="f107" y="f108"/>
                    <a:pt x="f109" y="f110"/>
                    <a:pt x="f49" y="f111"/>
                  </a:cubicBezTo>
                  <a:cubicBezTo>
                    <a:pt x="f47" y="f111"/>
                    <a:pt x="f47" y="f112"/>
                    <a:pt x="f47" y="f113"/>
                  </a:cubicBezTo>
                  <a:cubicBezTo>
                    <a:pt x="f45" y="f114"/>
                    <a:pt x="f115" y="f41"/>
                    <a:pt x="f116" y="f117"/>
                  </a:cubicBezTo>
                  <a:cubicBezTo>
                    <a:pt x="f116" y="f53"/>
                    <a:pt x="f118" y="f119"/>
                    <a:pt x="f120" y="f109"/>
                  </a:cubicBezTo>
                  <a:cubicBezTo>
                    <a:pt x="f121" y="f109"/>
                    <a:pt x="f122" y="f123"/>
                    <a:pt x="f40" y="f124"/>
                  </a:cubicBezTo>
                  <a:cubicBezTo>
                    <a:pt x="f27" y="f117"/>
                    <a:pt x="f125" y="f126"/>
                    <a:pt x="f21" y="f127"/>
                  </a:cubicBezTo>
                  <a:cubicBezTo>
                    <a:pt x="f128" y="f118"/>
                    <a:pt x="f129" y="f118"/>
                    <a:pt x="f130" y="f127"/>
                  </a:cubicBezTo>
                  <a:cubicBezTo>
                    <a:pt x="f131" y="f117"/>
                    <a:pt x="f132" y="f109"/>
                    <a:pt x="f105" y="f102"/>
                  </a:cubicBezTo>
                  <a:cubicBezTo>
                    <a:pt x="f133" y="f134"/>
                    <a:pt x="f135" y="f63"/>
                    <a:pt x="f136" y="f137"/>
                  </a:cubicBezTo>
                  <a:cubicBezTo>
                    <a:pt x="f10" y="f138"/>
                    <a:pt x="f139" y="f140"/>
                    <a:pt x="f94" y="f95"/>
                  </a:cubicBezTo>
                  <a:cubicBezTo>
                    <a:pt x="f141" y="f93"/>
                    <a:pt x="f142" y="f5"/>
                    <a:pt x="f143" y="f5"/>
                  </a:cubicBezTo>
                  <a:cubicBezTo>
                    <a:pt x="f144" y="f95"/>
                    <a:pt x="f145" y="f93"/>
                    <a:pt x="f146" y="f147"/>
                  </a:cubicBezTo>
                  <a:cubicBezTo>
                    <a:pt x="f146" y="f148"/>
                    <a:pt x="f146" y="f72"/>
                    <a:pt x="f146" y="f56"/>
                  </a:cubicBezTo>
                  <a:cubicBezTo>
                    <a:pt x="f146" y="f124"/>
                    <a:pt x="f149" y="f150"/>
                    <a:pt x="f151" y="f53"/>
                  </a:cubicBezTo>
                  <a:cubicBezTo>
                    <a:pt x="f152" y="f53"/>
                    <a:pt x="f71" y="f53"/>
                    <a:pt x="f153" y="f53"/>
                  </a:cubicBezTo>
                  <a:cubicBezTo>
                    <a:pt x="f154" y="f53"/>
                    <a:pt x="f6" y="f51"/>
                    <a:pt x="f6" y="f155"/>
                  </a:cubicBezTo>
                  <a:cubicBezTo>
                    <a:pt x="f11" y="f156"/>
                    <a:pt x="f157" y="f158"/>
                    <a:pt x="f159" y="f100"/>
                  </a:cubicBezTo>
                  <a:cubicBezTo>
                    <a:pt x="f159" y="f100"/>
                    <a:pt x="f18" y="f132"/>
                    <a:pt x="f18" y="f100"/>
                  </a:cubicBezTo>
                  <a:cubicBezTo>
                    <a:pt x="f14" y="f160"/>
                    <a:pt x="f20" y="f161"/>
                    <a:pt x="f20" y="f162"/>
                  </a:cubicBezTo>
                  <a:cubicBezTo>
                    <a:pt x="f68" y="f163"/>
                    <a:pt x="f164" y="f142"/>
                    <a:pt x="f22" y="f165"/>
                  </a:cubicBezTo>
                  <a:cubicBezTo>
                    <a:pt x="f73" y="f166"/>
                    <a:pt x="f73" y="f82"/>
                    <a:pt x="f167" y="f26"/>
                  </a:cubicBezTo>
                  <a:cubicBezTo>
                    <a:pt x="f71" y="f168"/>
                    <a:pt x="f73" y="f169"/>
                    <a:pt x="f170" y="f152"/>
                  </a:cubicBezTo>
                  <a:cubicBezTo>
                    <a:pt x="f171" y="f172"/>
                    <a:pt x="f79" y="f39"/>
                    <a:pt x="f23" y="f173"/>
                  </a:cubicBezTo>
                  <a:cubicBezTo>
                    <a:pt x="f23" y="f173"/>
                    <a:pt x="f174" y="f66"/>
                    <a:pt x="f174" y="f66"/>
                  </a:cubicBezTo>
                  <a:cubicBezTo>
                    <a:pt x="f175" y="f173"/>
                    <a:pt x="f33" y="f173"/>
                    <a:pt x="f176" y="f177"/>
                  </a:cubicBezTo>
                  <a:cubicBezTo>
                    <a:pt x="f178" y="f154"/>
                    <a:pt x="f152" y="f153"/>
                    <a:pt x="f176" y="f179"/>
                  </a:cubicBezTo>
                  <a:cubicBezTo>
                    <a:pt x="f33" y="f69"/>
                    <a:pt x="f175" y="f73"/>
                    <a:pt x="f174" y="f180"/>
                  </a:cubicBezTo>
                  <a:cubicBezTo>
                    <a:pt x="f23" y="f152"/>
                    <a:pt x="f174" y="f80"/>
                    <a:pt x="f178" y="f178"/>
                  </a:cubicBezTo>
                  <a:cubicBezTo>
                    <a:pt x="f181" y="f182"/>
                    <a:pt x="f28" y="f183"/>
                    <a:pt x="f184" y="f183"/>
                  </a:cubicBezTo>
                  <a:cubicBezTo>
                    <a:pt x="f185" y="f178"/>
                    <a:pt x="f166" y="f33"/>
                    <a:pt x="f166" y="f186"/>
                  </a:cubicBezTo>
                  <a:cubicBezTo>
                    <a:pt x="f2" y="f170"/>
                    <a:pt x="f145" y="f36"/>
                    <a:pt x="f84" y="f20"/>
                  </a:cubicBezTo>
                  <a:cubicBezTo>
                    <a:pt x="f87" y="f14"/>
                    <a:pt x="f87" y="f11"/>
                    <a:pt x="f8" y="f9"/>
                  </a:cubicBezTo>
                  <a:close/>
                </a:path>
              </a:pathLst>
            </a:custGeom>
            <a:solidFill>
              <a:srgbClr val="1B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FBCF81CE-AF51-279B-E156-17BA9FF12860}"/>
                </a:ext>
              </a:extLst>
            </p:cNvPr>
            <p:cNvSpPr/>
            <p:nvPr/>
          </p:nvSpPr>
          <p:spPr>
            <a:xfrm>
              <a:off x="2301873" y="1668459"/>
              <a:ext cx="614367" cy="5508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9"/>
                <a:gd name="f7" fmla="val 224"/>
                <a:gd name="f8" fmla="val 169"/>
                <a:gd name="f9" fmla="val 206"/>
                <a:gd name="f10" fmla="val 168"/>
                <a:gd name="f11" fmla="val 167"/>
                <a:gd name="f12" fmla="val 164"/>
                <a:gd name="f13" fmla="val 207"/>
                <a:gd name="f14" fmla="val 160"/>
                <a:gd name="f15" fmla="val 157"/>
                <a:gd name="f16" fmla="val 153"/>
                <a:gd name="f17" fmla="val 149"/>
                <a:gd name="f18" fmla="val 147"/>
                <a:gd name="f19" fmla="val 203"/>
                <a:gd name="f20" fmla="val 145"/>
                <a:gd name="f21" fmla="val 199"/>
                <a:gd name="f22" fmla="val 196"/>
                <a:gd name="f23" fmla="val 151"/>
                <a:gd name="f24" fmla="val 193"/>
                <a:gd name="f25" fmla="val 159"/>
                <a:gd name="f26" fmla="val 179"/>
                <a:gd name="f27" fmla="val 163"/>
                <a:gd name="f28" fmla="val 170"/>
                <a:gd name="f29" fmla="val 146"/>
                <a:gd name="f30" fmla="val 174"/>
                <a:gd name="f31" fmla="val 123"/>
                <a:gd name="f32" fmla="val 103"/>
                <a:gd name="f33" fmla="val 156"/>
                <a:gd name="f34" fmla="val 85"/>
                <a:gd name="f35" fmla="val 141"/>
                <a:gd name="f36" fmla="val 62"/>
                <a:gd name="f37" fmla="val 118"/>
                <a:gd name="f38" fmla="val 50"/>
                <a:gd name="f39" fmla="val 93"/>
                <a:gd name="f40" fmla="val 44"/>
                <a:gd name="f41" fmla="val 69"/>
                <a:gd name="f42" fmla="val 39"/>
                <a:gd name="f43" fmla="val 51"/>
                <a:gd name="f44" fmla="val 40"/>
                <a:gd name="f45" fmla="val 75"/>
                <a:gd name="f46" fmla="val 77"/>
                <a:gd name="f47" fmla="val 38"/>
                <a:gd name="f48" fmla="val 79"/>
                <a:gd name="f49" fmla="val 37"/>
                <a:gd name="f50" fmla="val 83"/>
                <a:gd name="f51" fmla="val 46"/>
                <a:gd name="f52" fmla="val 54"/>
                <a:gd name="f53" fmla="val 71"/>
                <a:gd name="f54" fmla="val 67"/>
                <a:gd name="f55" fmla="val 82"/>
                <a:gd name="f56" fmla="val 58"/>
                <a:gd name="f57" fmla="val 101"/>
                <a:gd name="f58" fmla="val 59"/>
                <a:gd name="f59" fmla="val 121"/>
                <a:gd name="f60" fmla="val 66"/>
                <a:gd name="f61" fmla="val 80"/>
                <a:gd name="f62" fmla="val 171"/>
                <a:gd name="f63" fmla="val 119"/>
                <a:gd name="f64" fmla="val 165"/>
                <a:gd name="f65" fmla="val 162"/>
                <a:gd name="f66" fmla="val 166"/>
                <a:gd name="f67" fmla="val 148"/>
                <a:gd name="f68" fmla="val 197"/>
                <a:gd name="f69" fmla="val 201"/>
                <a:gd name="f70" fmla="val 143"/>
                <a:gd name="f71" fmla="val 205"/>
                <a:gd name="f72" fmla="val 137"/>
                <a:gd name="f73" fmla="val 213"/>
                <a:gd name="f74" fmla="val 126"/>
                <a:gd name="f75" fmla="val 216"/>
                <a:gd name="f76" fmla="val 222"/>
                <a:gd name="f77" fmla="val 117"/>
                <a:gd name="f78" fmla="val 114"/>
                <a:gd name="f79" fmla="val 223"/>
                <a:gd name="f80" fmla="val 112"/>
                <a:gd name="f81" fmla="val 106"/>
                <a:gd name="f82" fmla="val 218"/>
                <a:gd name="f83" fmla="val 104"/>
                <a:gd name="f84" fmla="val 210"/>
                <a:gd name="f85" fmla="val 99"/>
                <a:gd name="f86" fmla="val 86"/>
                <a:gd name="f87" fmla="val 188"/>
                <a:gd name="f88" fmla="val 70"/>
                <a:gd name="f89" fmla="val 176"/>
                <a:gd name="f90" fmla="val 45"/>
                <a:gd name="f91" fmla="val 43"/>
                <a:gd name="f92" fmla="val 48"/>
                <a:gd name="f93" fmla="val 132"/>
                <a:gd name="f94" fmla="val 26"/>
                <a:gd name="f95" fmla="val 133"/>
                <a:gd name="f96" fmla="val 20"/>
                <a:gd name="f97" fmla="val 14"/>
                <a:gd name="f98" fmla="val 131"/>
                <a:gd name="f99" fmla="val 8"/>
                <a:gd name="f100" fmla="val 130"/>
                <a:gd name="f101" fmla="val 5"/>
                <a:gd name="f102" fmla="val 129"/>
                <a:gd name="f103" fmla="val 1"/>
                <a:gd name="f104" fmla="val 128"/>
                <a:gd name="f105" fmla="val 124"/>
                <a:gd name="f106" fmla="val 6"/>
                <a:gd name="f107" fmla="val 115"/>
                <a:gd name="f108" fmla="val 107"/>
                <a:gd name="f109" fmla="val 22"/>
                <a:gd name="f110" fmla="val 95"/>
                <a:gd name="f111" fmla="val 28"/>
                <a:gd name="f112" fmla="val 91"/>
                <a:gd name="f113" fmla="val 30"/>
                <a:gd name="f114" fmla="val 32"/>
                <a:gd name="f115" fmla="val 36"/>
                <a:gd name="f116" fmla="val 64"/>
                <a:gd name="f117" fmla="val 41"/>
                <a:gd name="f118" fmla="val 47"/>
                <a:gd name="f119" fmla="val 42"/>
                <a:gd name="f120" fmla="val 34"/>
                <a:gd name="f121" fmla="val 12"/>
                <a:gd name="f122" fmla="val 3"/>
                <a:gd name="f123" fmla="val 2"/>
                <a:gd name="f124" fmla="val 190"/>
                <a:gd name="f125" fmla="val 204"/>
                <a:gd name="f126" fmla="val 209"/>
                <a:gd name="f127" fmla="val 11"/>
                <a:gd name="f128" fmla="val 217"/>
                <a:gd name="f129" fmla="val 21"/>
                <a:gd name="f130" fmla="val 227"/>
                <a:gd name="f131" fmla="val 228"/>
                <a:gd name="f132" fmla="val 229"/>
                <a:gd name="f133" fmla="val 231"/>
                <a:gd name="f134" fmla="val 241"/>
                <a:gd name="f135" fmla="val 248"/>
                <a:gd name="f136" fmla="val 192"/>
                <a:gd name="f137" fmla="val 238"/>
                <a:gd name="f138" fmla="val 214"/>
                <a:gd name="f139" fmla="val 208"/>
                <a:gd name="f140" fmla="val 191"/>
                <a:gd name="f141" fmla="val 183"/>
                <a:gd name="f142" fmla="+- 0 0 -90"/>
                <a:gd name="f143" fmla="*/ f3 1 249"/>
                <a:gd name="f144" fmla="*/ f4 1 224"/>
                <a:gd name="f145" fmla="val f5"/>
                <a:gd name="f146" fmla="val f6"/>
                <a:gd name="f147" fmla="val f7"/>
                <a:gd name="f148" fmla="*/ f142 f0 1"/>
                <a:gd name="f149" fmla="+- f147 0 f145"/>
                <a:gd name="f150" fmla="+- f146 0 f145"/>
                <a:gd name="f151" fmla="*/ f148 1 f2"/>
                <a:gd name="f152" fmla="*/ f150 1 249"/>
                <a:gd name="f153" fmla="*/ f149 1 224"/>
                <a:gd name="f154" fmla="*/ 169 f150 1"/>
                <a:gd name="f155" fmla="*/ 206 f149 1"/>
                <a:gd name="f156" fmla="*/ 167 f150 1"/>
                <a:gd name="f157" fmla="*/ 157 f150 1"/>
                <a:gd name="f158" fmla="*/ 147 f150 1"/>
                <a:gd name="f159" fmla="*/ 203 f149 1"/>
                <a:gd name="f160" fmla="*/ 151 f150 1"/>
                <a:gd name="f161" fmla="*/ 193 f149 1"/>
                <a:gd name="f162" fmla="*/ 170 f150 1"/>
                <a:gd name="f163" fmla="*/ 146 f149 1"/>
                <a:gd name="f164" fmla="*/ 156 f150 1"/>
                <a:gd name="f165" fmla="*/ 85 f149 1"/>
                <a:gd name="f166" fmla="*/ 93 f150 1"/>
                <a:gd name="f167" fmla="*/ 44 f149 1"/>
                <a:gd name="f168" fmla="*/ 40 f150 1"/>
                <a:gd name="f169" fmla="*/ 75 f149 1"/>
                <a:gd name="f170" fmla="*/ 37 f150 1"/>
                <a:gd name="f171" fmla="*/ 83 f149 1"/>
                <a:gd name="f172" fmla="*/ 62 f150 1"/>
                <a:gd name="f173" fmla="*/ 67 f149 1"/>
                <a:gd name="f174" fmla="*/ 121 f150 1"/>
                <a:gd name="f175" fmla="*/ 66 f149 1"/>
                <a:gd name="f176" fmla="*/ 165 f150 1"/>
                <a:gd name="f177" fmla="*/ 151 f149 1"/>
                <a:gd name="f178" fmla="*/ 143 f150 1"/>
                <a:gd name="f179" fmla="*/ 205 f149 1"/>
                <a:gd name="f180" fmla="*/ 118 f150 1"/>
                <a:gd name="f181" fmla="*/ 222 f149 1"/>
                <a:gd name="f182" fmla="*/ 112 f150 1"/>
                <a:gd name="f183" fmla="*/ 99 f150 1"/>
                <a:gd name="f184" fmla="*/ 51 f150 1"/>
                <a:gd name="f185" fmla="*/ 169 f149 1"/>
                <a:gd name="f186" fmla="*/ 45 f150 1"/>
                <a:gd name="f187" fmla="*/ 157 f149 1"/>
                <a:gd name="f188" fmla="*/ 26 f150 1"/>
                <a:gd name="f189" fmla="*/ 133 f149 1"/>
                <a:gd name="f190" fmla="*/ 8 f150 1"/>
                <a:gd name="f191" fmla="*/ 130 f149 1"/>
                <a:gd name="f192" fmla="*/ 0 f150 1"/>
                <a:gd name="f193" fmla="*/ 124 f149 1"/>
                <a:gd name="f194" fmla="*/ 22 f150 1"/>
                <a:gd name="f195" fmla="*/ 99 f149 1"/>
                <a:gd name="f196" fmla="*/ 30 f150 1"/>
                <a:gd name="f197" fmla="*/ 41 f150 1"/>
                <a:gd name="f198" fmla="*/ 54 f149 1"/>
                <a:gd name="f199" fmla="*/ 70 f150 1"/>
                <a:gd name="f200" fmla="*/ 34 f149 1"/>
                <a:gd name="f201" fmla="*/ 159 f150 1"/>
                <a:gd name="f202" fmla="*/ 5 f149 1"/>
                <a:gd name="f203" fmla="*/ 190 f150 1"/>
                <a:gd name="f204" fmla="*/ 2 f149 1"/>
                <a:gd name="f205" fmla="*/ 209 f150 1"/>
                <a:gd name="f206" fmla="*/ 11 f149 1"/>
                <a:gd name="f207" fmla="*/ 227 f150 1"/>
                <a:gd name="f208" fmla="*/ 46 f149 1"/>
                <a:gd name="f209" fmla="*/ 231 f150 1"/>
                <a:gd name="f210" fmla="*/ 58 f149 1"/>
                <a:gd name="f211" fmla="*/ 249 f150 1"/>
                <a:gd name="f212" fmla="*/ 164 f149 1"/>
                <a:gd name="f213" fmla="*/ 214 f150 1"/>
                <a:gd name="f214" fmla="*/ 204 f149 1"/>
                <a:gd name="f215" fmla="*/ 192 f150 1"/>
                <a:gd name="f216" fmla="*/ 191 f150 1"/>
                <a:gd name="f217" fmla="+- f151 0 f1"/>
                <a:gd name="f218" fmla="*/ f154 1 249"/>
                <a:gd name="f219" fmla="*/ f155 1 224"/>
                <a:gd name="f220" fmla="*/ f156 1 249"/>
                <a:gd name="f221" fmla="*/ f157 1 249"/>
                <a:gd name="f222" fmla="*/ f158 1 249"/>
                <a:gd name="f223" fmla="*/ f159 1 224"/>
                <a:gd name="f224" fmla="*/ f160 1 249"/>
                <a:gd name="f225" fmla="*/ f161 1 224"/>
                <a:gd name="f226" fmla="*/ f162 1 249"/>
                <a:gd name="f227" fmla="*/ f163 1 224"/>
                <a:gd name="f228" fmla="*/ f164 1 249"/>
                <a:gd name="f229" fmla="*/ f165 1 224"/>
                <a:gd name="f230" fmla="*/ f166 1 249"/>
                <a:gd name="f231" fmla="*/ f167 1 224"/>
                <a:gd name="f232" fmla="*/ f168 1 249"/>
                <a:gd name="f233" fmla="*/ f169 1 224"/>
                <a:gd name="f234" fmla="*/ f170 1 249"/>
                <a:gd name="f235" fmla="*/ f171 1 224"/>
                <a:gd name="f236" fmla="*/ f172 1 249"/>
                <a:gd name="f237" fmla="*/ f173 1 224"/>
                <a:gd name="f238" fmla="*/ f174 1 249"/>
                <a:gd name="f239" fmla="*/ f175 1 224"/>
                <a:gd name="f240" fmla="*/ f176 1 249"/>
                <a:gd name="f241" fmla="*/ f177 1 224"/>
                <a:gd name="f242" fmla="*/ f178 1 249"/>
                <a:gd name="f243" fmla="*/ f179 1 224"/>
                <a:gd name="f244" fmla="*/ f180 1 249"/>
                <a:gd name="f245" fmla="*/ f181 1 224"/>
                <a:gd name="f246" fmla="*/ f182 1 249"/>
                <a:gd name="f247" fmla="*/ f183 1 249"/>
                <a:gd name="f248" fmla="*/ f184 1 249"/>
                <a:gd name="f249" fmla="*/ f185 1 224"/>
                <a:gd name="f250" fmla="*/ f186 1 249"/>
                <a:gd name="f251" fmla="*/ f187 1 224"/>
                <a:gd name="f252" fmla="*/ f188 1 249"/>
                <a:gd name="f253" fmla="*/ f189 1 224"/>
                <a:gd name="f254" fmla="*/ f190 1 249"/>
                <a:gd name="f255" fmla="*/ f191 1 224"/>
                <a:gd name="f256" fmla="*/ f192 1 249"/>
                <a:gd name="f257" fmla="*/ f193 1 224"/>
                <a:gd name="f258" fmla="*/ f194 1 249"/>
                <a:gd name="f259" fmla="*/ f195 1 224"/>
                <a:gd name="f260" fmla="*/ f196 1 249"/>
                <a:gd name="f261" fmla="*/ f197 1 249"/>
                <a:gd name="f262" fmla="*/ f198 1 224"/>
                <a:gd name="f263" fmla="*/ f199 1 249"/>
                <a:gd name="f264" fmla="*/ f200 1 224"/>
                <a:gd name="f265" fmla="*/ f201 1 249"/>
                <a:gd name="f266" fmla="*/ f202 1 224"/>
                <a:gd name="f267" fmla="*/ f203 1 249"/>
                <a:gd name="f268" fmla="*/ f204 1 224"/>
                <a:gd name="f269" fmla="*/ f205 1 249"/>
                <a:gd name="f270" fmla="*/ f206 1 224"/>
                <a:gd name="f271" fmla="*/ f207 1 249"/>
                <a:gd name="f272" fmla="*/ f208 1 224"/>
                <a:gd name="f273" fmla="*/ f209 1 249"/>
                <a:gd name="f274" fmla="*/ f210 1 224"/>
                <a:gd name="f275" fmla="*/ f211 1 249"/>
                <a:gd name="f276" fmla="*/ f212 1 224"/>
                <a:gd name="f277" fmla="*/ f213 1 249"/>
                <a:gd name="f278" fmla="*/ f214 1 224"/>
                <a:gd name="f279" fmla="*/ f215 1 249"/>
                <a:gd name="f280" fmla="*/ f216 1 249"/>
                <a:gd name="f281" fmla="*/ 0 1 f152"/>
                <a:gd name="f282" fmla="*/ f146 1 f152"/>
                <a:gd name="f283" fmla="*/ 0 1 f153"/>
                <a:gd name="f284" fmla="*/ f147 1 f153"/>
                <a:gd name="f285" fmla="*/ f218 1 f152"/>
                <a:gd name="f286" fmla="*/ f219 1 f153"/>
                <a:gd name="f287" fmla="*/ f220 1 f152"/>
                <a:gd name="f288" fmla="*/ f221 1 f152"/>
                <a:gd name="f289" fmla="*/ f222 1 f152"/>
                <a:gd name="f290" fmla="*/ f223 1 f153"/>
                <a:gd name="f291" fmla="*/ f224 1 f152"/>
                <a:gd name="f292" fmla="*/ f225 1 f153"/>
                <a:gd name="f293" fmla="*/ f226 1 f152"/>
                <a:gd name="f294" fmla="*/ f227 1 f153"/>
                <a:gd name="f295" fmla="*/ f228 1 f152"/>
                <a:gd name="f296" fmla="*/ f229 1 f153"/>
                <a:gd name="f297" fmla="*/ f230 1 f152"/>
                <a:gd name="f298" fmla="*/ f231 1 f153"/>
                <a:gd name="f299" fmla="*/ f232 1 f152"/>
                <a:gd name="f300" fmla="*/ f233 1 f153"/>
                <a:gd name="f301" fmla="*/ f234 1 f152"/>
                <a:gd name="f302" fmla="*/ f235 1 f153"/>
                <a:gd name="f303" fmla="*/ f236 1 f152"/>
                <a:gd name="f304" fmla="*/ f237 1 f153"/>
                <a:gd name="f305" fmla="*/ f238 1 f152"/>
                <a:gd name="f306" fmla="*/ f239 1 f153"/>
                <a:gd name="f307" fmla="*/ f240 1 f152"/>
                <a:gd name="f308" fmla="*/ f241 1 f153"/>
                <a:gd name="f309" fmla="*/ f242 1 f152"/>
                <a:gd name="f310" fmla="*/ f243 1 f153"/>
                <a:gd name="f311" fmla="*/ f244 1 f152"/>
                <a:gd name="f312" fmla="*/ f245 1 f153"/>
                <a:gd name="f313" fmla="*/ f246 1 f152"/>
                <a:gd name="f314" fmla="*/ f247 1 f152"/>
                <a:gd name="f315" fmla="*/ f248 1 f152"/>
                <a:gd name="f316" fmla="*/ f249 1 f153"/>
                <a:gd name="f317" fmla="*/ f250 1 f152"/>
                <a:gd name="f318" fmla="*/ f251 1 f153"/>
                <a:gd name="f319" fmla="*/ f252 1 f152"/>
                <a:gd name="f320" fmla="*/ f253 1 f153"/>
                <a:gd name="f321" fmla="*/ f254 1 f152"/>
                <a:gd name="f322" fmla="*/ f255 1 f153"/>
                <a:gd name="f323" fmla="*/ f256 1 f152"/>
                <a:gd name="f324" fmla="*/ f257 1 f153"/>
                <a:gd name="f325" fmla="*/ f258 1 f152"/>
                <a:gd name="f326" fmla="*/ f259 1 f153"/>
                <a:gd name="f327" fmla="*/ f260 1 f152"/>
                <a:gd name="f328" fmla="*/ f261 1 f152"/>
                <a:gd name="f329" fmla="*/ f262 1 f153"/>
                <a:gd name="f330" fmla="*/ f263 1 f152"/>
                <a:gd name="f331" fmla="*/ f264 1 f153"/>
                <a:gd name="f332" fmla="*/ f265 1 f152"/>
                <a:gd name="f333" fmla="*/ f266 1 f153"/>
                <a:gd name="f334" fmla="*/ f267 1 f152"/>
                <a:gd name="f335" fmla="*/ f268 1 f153"/>
                <a:gd name="f336" fmla="*/ f269 1 f152"/>
                <a:gd name="f337" fmla="*/ f270 1 f153"/>
                <a:gd name="f338" fmla="*/ f271 1 f152"/>
                <a:gd name="f339" fmla="*/ f272 1 f153"/>
                <a:gd name="f340" fmla="*/ f273 1 f152"/>
                <a:gd name="f341" fmla="*/ f274 1 f153"/>
                <a:gd name="f342" fmla="*/ f275 1 f152"/>
                <a:gd name="f343" fmla="*/ f276 1 f153"/>
                <a:gd name="f344" fmla="*/ f277 1 f152"/>
                <a:gd name="f345" fmla="*/ f278 1 f153"/>
                <a:gd name="f346" fmla="*/ f279 1 f152"/>
                <a:gd name="f347" fmla="*/ f280 1 f152"/>
                <a:gd name="f348" fmla="*/ f281 f143 1"/>
                <a:gd name="f349" fmla="*/ f282 f143 1"/>
                <a:gd name="f350" fmla="*/ f284 f144 1"/>
                <a:gd name="f351" fmla="*/ f283 f144 1"/>
                <a:gd name="f352" fmla="*/ f285 f143 1"/>
                <a:gd name="f353" fmla="*/ f286 f144 1"/>
                <a:gd name="f354" fmla="*/ f287 f143 1"/>
                <a:gd name="f355" fmla="*/ f288 f143 1"/>
                <a:gd name="f356" fmla="*/ f289 f143 1"/>
                <a:gd name="f357" fmla="*/ f290 f144 1"/>
                <a:gd name="f358" fmla="*/ f291 f143 1"/>
                <a:gd name="f359" fmla="*/ f292 f144 1"/>
                <a:gd name="f360" fmla="*/ f293 f143 1"/>
                <a:gd name="f361" fmla="*/ f294 f144 1"/>
                <a:gd name="f362" fmla="*/ f295 f143 1"/>
                <a:gd name="f363" fmla="*/ f296 f144 1"/>
                <a:gd name="f364" fmla="*/ f297 f143 1"/>
                <a:gd name="f365" fmla="*/ f298 f144 1"/>
                <a:gd name="f366" fmla="*/ f299 f143 1"/>
                <a:gd name="f367" fmla="*/ f300 f144 1"/>
                <a:gd name="f368" fmla="*/ f301 f143 1"/>
                <a:gd name="f369" fmla="*/ f302 f144 1"/>
                <a:gd name="f370" fmla="*/ f303 f143 1"/>
                <a:gd name="f371" fmla="*/ f304 f144 1"/>
                <a:gd name="f372" fmla="*/ f305 f143 1"/>
                <a:gd name="f373" fmla="*/ f306 f144 1"/>
                <a:gd name="f374" fmla="*/ f307 f143 1"/>
                <a:gd name="f375" fmla="*/ f308 f144 1"/>
                <a:gd name="f376" fmla="*/ f309 f143 1"/>
                <a:gd name="f377" fmla="*/ f310 f144 1"/>
                <a:gd name="f378" fmla="*/ f311 f143 1"/>
                <a:gd name="f379" fmla="*/ f312 f144 1"/>
                <a:gd name="f380" fmla="*/ f313 f143 1"/>
                <a:gd name="f381" fmla="*/ f314 f143 1"/>
                <a:gd name="f382" fmla="*/ f315 f143 1"/>
                <a:gd name="f383" fmla="*/ f316 f144 1"/>
                <a:gd name="f384" fmla="*/ f317 f143 1"/>
                <a:gd name="f385" fmla="*/ f318 f144 1"/>
                <a:gd name="f386" fmla="*/ f319 f143 1"/>
                <a:gd name="f387" fmla="*/ f320 f144 1"/>
                <a:gd name="f388" fmla="*/ f321 f143 1"/>
                <a:gd name="f389" fmla="*/ f322 f144 1"/>
                <a:gd name="f390" fmla="*/ f323 f143 1"/>
                <a:gd name="f391" fmla="*/ f324 f144 1"/>
                <a:gd name="f392" fmla="*/ f325 f143 1"/>
                <a:gd name="f393" fmla="*/ f326 f144 1"/>
                <a:gd name="f394" fmla="*/ f327 f143 1"/>
                <a:gd name="f395" fmla="*/ f328 f143 1"/>
                <a:gd name="f396" fmla="*/ f329 f144 1"/>
                <a:gd name="f397" fmla="*/ f330 f143 1"/>
                <a:gd name="f398" fmla="*/ f331 f144 1"/>
                <a:gd name="f399" fmla="*/ f332 f143 1"/>
                <a:gd name="f400" fmla="*/ f333 f144 1"/>
                <a:gd name="f401" fmla="*/ f334 f143 1"/>
                <a:gd name="f402" fmla="*/ f335 f144 1"/>
                <a:gd name="f403" fmla="*/ f336 f143 1"/>
                <a:gd name="f404" fmla="*/ f337 f144 1"/>
                <a:gd name="f405" fmla="*/ f338 f143 1"/>
                <a:gd name="f406" fmla="*/ f339 f144 1"/>
                <a:gd name="f407" fmla="*/ f340 f143 1"/>
                <a:gd name="f408" fmla="*/ f341 f144 1"/>
                <a:gd name="f409" fmla="*/ f342 f143 1"/>
                <a:gd name="f410" fmla="*/ f343 f144 1"/>
                <a:gd name="f411" fmla="*/ f344 f143 1"/>
                <a:gd name="f412" fmla="*/ f345 f144 1"/>
                <a:gd name="f413" fmla="*/ f346 f143 1"/>
                <a:gd name="f414" fmla="*/ f347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7">
                  <a:pos x="f352" y="f353"/>
                </a:cxn>
                <a:cxn ang="f217">
                  <a:pos x="f354" y="f353"/>
                </a:cxn>
                <a:cxn ang="f217">
                  <a:pos x="f355" y="f353"/>
                </a:cxn>
                <a:cxn ang="f217">
                  <a:pos x="f356" y="f357"/>
                </a:cxn>
                <a:cxn ang="f217">
                  <a:pos x="f358" y="f359"/>
                </a:cxn>
                <a:cxn ang="f217">
                  <a:pos x="f360" y="f361"/>
                </a:cxn>
                <a:cxn ang="f217">
                  <a:pos x="f362" y="f363"/>
                </a:cxn>
                <a:cxn ang="f217">
                  <a:pos x="f364" y="f365"/>
                </a:cxn>
                <a:cxn ang="f217">
                  <a:pos x="f366" y="f367"/>
                </a:cxn>
                <a:cxn ang="f217">
                  <a:pos x="f368" y="f369"/>
                </a:cxn>
                <a:cxn ang="f217">
                  <a:pos x="f370" y="f371"/>
                </a:cxn>
                <a:cxn ang="f217">
                  <a:pos x="f372" y="f373"/>
                </a:cxn>
                <a:cxn ang="f217">
                  <a:pos x="f374" y="f375"/>
                </a:cxn>
                <a:cxn ang="f217">
                  <a:pos x="f358" y="f359"/>
                </a:cxn>
                <a:cxn ang="f217">
                  <a:pos x="f376" y="f377"/>
                </a:cxn>
                <a:cxn ang="f217">
                  <a:pos x="f378" y="f379"/>
                </a:cxn>
                <a:cxn ang="f217">
                  <a:pos x="f380" y="f379"/>
                </a:cxn>
                <a:cxn ang="f217">
                  <a:pos x="f381" y="f377"/>
                </a:cxn>
                <a:cxn ang="f217">
                  <a:pos x="f382" y="f383"/>
                </a:cxn>
                <a:cxn ang="f217">
                  <a:pos x="f384" y="f385"/>
                </a:cxn>
                <a:cxn ang="f217">
                  <a:pos x="f386" y="f387"/>
                </a:cxn>
                <a:cxn ang="f217">
                  <a:pos x="f388" y="f389"/>
                </a:cxn>
                <a:cxn ang="f217">
                  <a:pos x="f390" y="f391"/>
                </a:cxn>
                <a:cxn ang="f217">
                  <a:pos x="f392" y="f393"/>
                </a:cxn>
                <a:cxn ang="f217">
                  <a:pos x="f394" y="f363"/>
                </a:cxn>
                <a:cxn ang="f217">
                  <a:pos x="f395" y="f396"/>
                </a:cxn>
                <a:cxn ang="f217">
                  <a:pos x="f397" y="f398"/>
                </a:cxn>
                <a:cxn ang="f217">
                  <a:pos x="f399" y="f400"/>
                </a:cxn>
                <a:cxn ang="f217">
                  <a:pos x="f401" y="f402"/>
                </a:cxn>
                <a:cxn ang="f217">
                  <a:pos x="f403" y="f404"/>
                </a:cxn>
                <a:cxn ang="f217">
                  <a:pos x="f405" y="f406"/>
                </a:cxn>
                <a:cxn ang="f217">
                  <a:pos x="f407" y="f408"/>
                </a:cxn>
                <a:cxn ang="f217">
                  <a:pos x="f409" y="f410"/>
                </a:cxn>
                <a:cxn ang="f217">
                  <a:pos x="f411" y="f412"/>
                </a:cxn>
                <a:cxn ang="f217">
                  <a:pos x="f413" y="f353"/>
                </a:cxn>
                <a:cxn ang="f217">
                  <a:pos x="f414" y="f353"/>
                </a:cxn>
                <a:cxn ang="f217">
                  <a:pos x="f352" y="f353"/>
                </a:cxn>
              </a:cxnLst>
              <a:rect l="f348" t="f351" r="f349" b="f350"/>
              <a:pathLst>
                <a:path w="249" h="224">
                  <a:moveTo>
                    <a:pt x="f8" y="f9"/>
                  </a:moveTo>
                  <a:cubicBezTo>
                    <a:pt x="f10" y="f9"/>
                    <a:pt x="f10" y="f9"/>
                    <a:pt x="f11" y="f9"/>
                  </a:cubicBezTo>
                  <a:cubicBezTo>
                    <a:pt x="f12" y="f13"/>
                    <a:pt x="f14" y="f9"/>
                    <a:pt x="f15" y="f9"/>
                  </a:cubicBezTo>
                  <a:cubicBezTo>
                    <a:pt x="f16" y="f9"/>
                    <a:pt x="f17" y="f13"/>
                    <a:pt x="f18" y="f19"/>
                  </a:cubicBezTo>
                  <a:cubicBezTo>
                    <a:pt x="f20" y="f21"/>
                    <a:pt x="f17" y="f22"/>
                    <a:pt x="f23" y="f24"/>
                  </a:cubicBezTo>
                  <a:cubicBezTo>
                    <a:pt x="f25" y="f26"/>
                    <a:pt x="f11" y="f27"/>
                    <a:pt x="f28" y="f29"/>
                  </a:cubicBezTo>
                  <a:cubicBezTo>
                    <a:pt x="f30" y="f31"/>
                    <a:pt x="f1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38" y="f43"/>
                    <a:pt x="f44" y="f45"/>
                  </a:cubicBezTo>
                  <a:cubicBezTo>
                    <a:pt x="f42" y="f46"/>
                    <a:pt x="f47" y="f48"/>
                    <a:pt x="f49" y="f50"/>
                  </a:cubicBezTo>
                  <a:cubicBezTo>
                    <a:pt x="f51" y="f46"/>
                    <a:pt x="f52" y="f53"/>
                    <a:pt x="f36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25" y="f61"/>
                    <a:pt x="f62" y="f63"/>
                    <a:pt x="f64" y="f23"/>
                  </a:cubicBezTo>
                  <a:cubicBezTo>
                    <a:pt x="f65" y="f66"/>
                    <a:pt x="f25" y="f2"/>
                    <a:pt x="f23" y="f24"/>
                  </a:cubicBezTo>
                  <a:cubicBezTo>
                    <a:pt x="f67" y="f68"/>
                    <a:pt x="f29" y="f69"/>
                    <a:pt x="f70" y="f71"/>
                  </a:cubicBezTo>
                  <a:cubicBezTo>
                    <a:pt x="f72" y="f73"/>
                    <a:pt x="f74" y="f75"/>
                    <a:pt x="f37" y="f76"/>
                  </a:cubicBezTo>
                  <a:cubicBezTo>
                    <a:pt x="f77" y="f7"/>
                    <a:pt x="f78" y="f79"/>
                    <a:pt x="f80" y="f76"/>
                  </a:cubicBezTo>
                  <a:cubicBezTo>
                    <a:pt x="f81" y="f82"/>
                    <a:pt x="f83" y="f84"/>
                    <a:pt x="f85" y="f71"/>
                  </a:cubicBezTo>
                  <a:cubicBezTo>
                    <a:pt x="f86" y="f87"/>
                    <a:pt x="f88" y="f89"/>
                    <a:pt x="f43" y="f8"/>
                  </a:cubicBezTo>
                  <a:cubicBezTo>
                    <a:pt x="f90" y="f66"/>
                    <a:pt x="f91" y="f27"/>
                    <a:pt x="f90" y="f15"/>
                  </a:cubicBezTo>
                  <a:cubicBezTo>
                    <a:pt x="f92" y="f29"/>
                    <a:pt x="f49" y="f93"/>
                    <a:pt x="f94" y="f95"/>
                  </a:cubicBezTo>
                  <a:cubicBezTo>
                    <a:pt x="f96" y="f93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5" y="f105"/>
                  </a:cubicBezTo>
                  <a:cubicBezTo>
                    <a:pt x="f106" y="f107"/>
                    <a:pt x="f97" y="f108"/>
                    <a:pt x="f109" y="f85"/>
                  </a:cubicBezTo>
                  <a:cubicBezTo>
                    <a:pt x="f94" y="f110"/>
                    <a:pt x="f111" y="f112"/>
                    <a:pt x="f113" y="f34"/>
                  </a:cubicBezTo>
                  <a:cubicBezTo>
                    <a:pt x="f114" y="f45"/>
                    <a:pt x="f115" y="f116"/>
                    <a:pt x="f117" y="f52"/>
                  </a:cubicBezTo>
                  <a:cubicBezTo>
                    <a:pt x="f118" y="f119"/>
                    <a:pt x="f58" y="f47"/>
                    <a:pt x="f88" y="f120"/>
                  </a:cubicBezTo>
                  <a:cubicBezTo>
                    <a:pt x="f85" y="f109"/>
                    <a:pt x="f104" y="f121"/>
                    <a:pt x="f25" y="f101"/>
                  </a:cubicBezTo>
                  <a:cubicBezTo>
                    <a:pt x="f8" y="f122"/>
                    <a:pt x="f26" y="f123"/>
                    <a:pt x="f124" y="f123"/>
                  </a:cubicBezTo>
                  <a:cubicBezTo>
                    <a:pt x="f21" y="f5"/>
                    <a:pt x="f125" y="f101"/>
                    <a:pt x="f126" y="f127"/>
                  </a:cubicBezTo>
                  <a:cubicBezTo>
                    <a:pt x="f128" y="f129"/>
                    <a:pt x="f76" y="f120"/>
                    <a:pt x="f130" y="f51"/>
                  </a:cubicBezTo>
                  <a:cubicBezTo>
                    <a:pt x="f131" y="f38"/>
                    <a:pt x="f132" y="f52"/>
                    <a:pt x="f133" y="f56"/>
                  </a:cubicBezTo>
                  <a:cubicBezTo>
                    <a:pt x="f134" y="f39"/>
                    <a:pt x="f135" y="f104"/>
                    <a:pt x="f6" y="f12"/>
                  </a:cubicBezTo>
                  <a:cubicBezTo>
                    <a:pt x="f6" y="f136"/>
                    <a:pt x="f137" y="f21"/>
                    <a:pt x="f138" y="f125"/>
                  </a:cubicBezTo>
                  <a:cubicBezTo>
                    <a:pt x="f13" y="f9"/>
                    <a:pt x="f21" y="f139"/>
                    <a:pt x="f136" y="f9"/>
                  </a:cubicBezTo>
                  <a:cubicBezTo>
                    <a:pt x="f136" y="f9"/>
                    <a:pt x="f140" y="f9"/>
                    <a:pt x="f140" y="f9"/>
                  </a:cubicBezTo>
                  <a:cubicBezTo>
                    <a:pt x="f141" y="f71"/>
                    <a:pt x="f89" y="f71"/>
                    <a:pt x="f8" y="f9"/>
                  </a:cubicBezTo>
                  <a:close/>
                </a:path>
              </a:pathLst>
            </a:custGeom>
            <a:solidFill>
              <a:srgbClr val="4E4E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43D7EE18-952C-38D9-1D80-AC610D335B14}"/>
                </a:ext>
              </a:extLst>
            </p:cNvPr>
            <p:cNvSpPr/>
            <p:nvPr/>
          </p:nvSpPr>
          <p:spPr>
            <a:xfrm>
              <a:off x="3076571" y="4397377"/>
              <a:ext cx="566735" cy="4810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0"/>
                <a:gd name="f7" fmla="val 196"/>
                <a:gd name="f8" fmla="val 18"/>
                <a:gd name="f9" fmla="val 10"/>
                <a:gd name="f10" fmla="val 19"/>
                <a:gd name="f11" fmla="val 8"/>
                <a:gd name="f12" fmla="val 21"/>
                <a:gd name="f13" fmla="val 7"/>
                <a:gd name="f14" fmla="val 23"/>
                <a:gd name="f15" fmla="val 44"/>
                <a:gd name="f16" fmla="val 63"/>
                <a:gd name="f17" fmla="val 2"/>
                <a:gd name="f18" fmla="val 83"/>
                <a:gd name="f19" fmla="val 85"/>
                <a:gd name="f20" fmla="val 86"/>
                <a:gd name="f21" fmla="val 88"/>
                <a:gd name="f22" fmla="val 1"/>
                <a:gd name="f23" fmla="val 91"/>
                <a:gd name="f24" fmla="val 96"/>
                <a:gd name="f25" fmla="val 34"/>
                <a:gd name="f26" fmla="val 101"/>
                <a:gd name="f27" fmla="val 51"/>
                <a:gd name="f28" fmla="val 102"/>
                <a:gd name="f29" fmla="val 54"/>
                <a:gd name="f30" fmla="val 103"/>
                <a:gd name="f31" fmla="val 56"/>
                <a:gd name="f32" fmla="val 104"/>
                <a:gd name="f33" fmla="val 59"/>
                <a:gd name="f34" fmla="val 111"/>
                <a:gd name="f35" fmla="val 130"/>
                <a:gd name="f36" fmla="val 94"/>
                <a:gd name="f37" fmla="val 154"/>
                <a:gd name="f38" fmla="val 97"/>
                <a:gd name="f39" fmla="val 163"/>
                <a:gd name="f40" fmla="val 98"/>
                <a:gd name="f41" fmla="val 171"/>
                <a:gd name="f42" fmla="val 99"/>
                <a:gd name="f43" fmla="val 100"/>
                <a:gd name="f44" fmla="val 201"/>
                <a:gd name="f45" fmla="val 208"/>
                <a:gd name="f46" fmla="val 110"/>
                <a:gd name="f47" fmla="val 212"/>
                <a:gd name="f48" fmla="val 213"/>
                <a:gd name="f49" fmla="val 137"/>
                <a:gd name="f50" fmla="val 214"/>
                <a:gd name="f51" fmla="val 144"/>
                <a:gd name="f52" fmla="val 219"/>
                <a:gd name="f53" fmla="val 148"/>
                <a:gd name="f54" fmla="val 156"/>
                <a:gd name="f55" fmla="val 223"/>
                <a:gd name="f56" fmla="val 178"/>
                <a:gd name="f57" fmla="val 210"/>
                <a:gd name="f58" fmla="val 182"/>
                <a:gd name="f59" fmla="val 195"/>
                <a:gd name="f60" fmla="val 186"/>
                <a:gd name="f61" fmla="val 179"/>
                <a:gd name="f62" fmla="val 188"/>
                <a:gd name="f63" fmla="val 164"/>
                <a:gd name="f64" fmla="val 190"/>
                <a:gd name="f65" fmla="val 146"/>
                <a:gd name="f66" fmla="val 192"/>
                <a:gd name="f67" fmla="val 128"/>
                <a:gd name="f68" fmla="val 193"/>
                <a:gd name="f69" fmla="val 194"/>
                <a:gd name="f70" fmla="val 92"/>
                <a:gd name="f71" fmla="val 78"/>
                <a:gd name="f72" fmla="val 67"/>
                <a:gd name="f73" fmla="val 176"/>
                <a:gd name="f74" fmla="val 58"/>
                <a:gd name="f75" fmla="val 38"/>
                <a:gd name="f76" fmla="val 172"/>
                <a:gd name="f77" fmla="val 36"/>
                <a:gd name="f78" fmla="val 173"/>
                <a:gd name="f79" fmla="val 32"/>
                <a:gd name="f80" fmla="val 26"/>
                <a:gd name="f81" fmla="val 20"/>
                <a:gd name="f82" fmla="val 14"/>
                <a:gd name="f83" fmla="val 6"/>
                <a:gd name="f84" fmla="val 170"/>
                <a:gd name="f85" fmla="val 165"/>
                <a:gd name="f86" fmla="val 157"/>
                <a:gd name="f87" fmla="val 150"/>
                <a:gd name="f88" fmla="val 143"/>
                <a:gd name="f89" fmla="val 136"/>
                <a:gd name="f90" fmla="val 5"/>
                <a:gd name="f91" fmla="val 124"/>
                <a:gd name="f92" fmla="val 93"/>
                <a:gd name="f93" fmla="val 4"/>
                <a:gd name="f94" fmla="val 87"/>
                <a:gd name="f95" fmla="val 81"/>
                <a:gd name="f96" fmla="val 13"/>
                <a:gd name="f97" fmla="val 68"/>
                <a:gd name="f98" fmla="val 52"/>
                <a:gd name="f99" fmla="val 17"/>
                <a:gd name="f100" fmla="val 29"/>
                <a:gd name="f101" fmla="+- 0 0 -90"/>
                <a:gd name="f102" fmla="*/ f3 1 230"/>
                <a:gd name="f103" fmla="*/ f4 1 196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230"/>
                <a:gd name="f112" fmla="*/ f108 1 196"/>
                <a:gd name="f113" fmla="*/ 18 f109 1"/>
                <a:gd name="f114" fmla="*/ 10 f108 1"/>
                <a:gd name="f115" fmla="*/ 23 f109 1"/>
                <a:gd name="f116" fmla="*/ 7 f108 1"/>
                <a:gd name="f117" fmla="*/ 83 f109 1"/>
                <a:gd name="f118" fmla="*/ 0 f108 1"/>
                <a:gd name="f119" fmla="*/ 88 f109 1"/>
                <a:gd name="f120" fmla="*/ 1 f108 1"/>
                <a:gd name="f121" fmla="*/ 101 f109 1"/>
                <a:gd name="f122" fmla="*/ 51 f108 1"/>
                <a:gd name="f123" fmla="*/ 104 f109 1"/>
                <a:gd name="f124" fmla="*/ 59 f108 1"/>
                <a:gd name="f125" fmla="*/ 154 f109 1"/>
                <a:gd name="f126" fmla="*/ 97 f108 1"/>
                <a:gd name="f127" fmla="*/ 180 f109 1"/>
                <a:gd name="f128" fmla="*/ 100 f108 1"/>
                <a:gd name="f129" fmla="*/ 212 f109 1"/>
                <a:gd name="f130" fmla="*/ 130 f108 1"/>
                <a:gd name="f131" fmla="*/ 219 f109 1"/>
                <a:gd name="f132" fmla="*/ 148 f108 1"/>
                <a:gd name="f133" fmla="*/ 210 f109 1"/>
                <a:gd name="f134" fmla="*/ 182 f108 1"/>
                <a:gd name="f135" fmla="*/ 164 f109 1"/>
                <a:gd name="f136" fmla="*/ 190 f108 1"/>
                <a:gd name="f137" fmla="*/ 110 f109 1"/>
                <a:gd name="f138" fmla="*/ 194 f108 1"/>
                <a:gd name="f139" fmla="*/ 67 f109 1"/>
                <a:gd name="f140" fmla="*/ 176 f108 1"/>
                <a:gd name="f141" fmla="*/ 38 f109 1"/>
                <a:gd name="f142" fmla="*/ 172 f108 1"/>
                <a:gd name="f143" fmla="*/ 32 f109 1"/>
                <a:gd name="f144" fmla="*/ 173 f108 1"/>
                <a:gd name="f145" fmla="*/ 14 f109 1"/>
                <a:gd name="f146" fmla="*/ 171 f108 1"/>
                <a:gd name="f147" fmla="*/ 2 f109 1"/>
                <a:gd name="f148" fmla="*/ 157 f108 1"/>
                <a:gd name="f149" fmla="*/ 136 f108 1"/>
                <a:gd name="f150" fmla="*/ 5 f109 1"/>
                <a:gd name="f151" fmla="*/ 99 f108 1"/>
                <a:gd name="f152" fmla="*/ 7 f109 1"/>
                <a:gd name="f153" fmla="*/ 81 f108 1"/>
                <a:gd name="f154" fmla="*/ 17 f109 1"/>
                <a:gd name="f155" fmla="*/ 38 f108 1"/>
                <a:gd name="f156" fmla="+- f110 0 f1"/>
                <a:gd name="f157" fmla="*/ f113 1 230"/>
                <a:gd name="f158" fmla="*/ f114 1 196"/>
                <a:gd name="f159" fmla="*/ f115 1 230"/>
                <a:gd name="f160" fmla="*/ f116 1 196"/>
                <a:gd name="f161" fmla="*/ f117 1 230"/>
                <a:gd name="f162" fmla="*/ f118 1 196"/>
                <a:gd name="f163" fmla="*/ f119 1 230"/>
                <a:gd name="f164" fmla="*/ f120 1 196"/>
                <a:gd name="f165" fmla="*/ f121 1 230"/>
                <a:gd name="f166" fmla="*/ f122 1 196"/>
                <a:gd name="f167" fmla="*/ f123 1 230"/>
                <a:gd name="f168" fmla="*/ f124 1 196"/>
                <a:gd name="f169" fmla="*/ f125 1 230"/>
                <a:gd name="f170" fmla="*/ f126 1 196"/>
                <a:gd name="f171" fmla="*/ f127 1 230"/>
                <a:gd name="f172" fmla="*/ f128 1 196"/>
                <a:gd name="f173" fmla="*/ f129 1 230"/>
                <a:gd name="f174" fmla="*/ f130 1 196"/>
                <a:gd name="f175" fmla="*/ f131 1 230"/>
                <a:gd name="f176" fmla="*/ f132 1 196"/>
                <a:gd name="f177" fmla="*/ f133 1 230"/>
                <a:gd name="f178" fmla="*/ f134 1 196"/>
                <a:gd name="f179" fmla="*/ f135 1 230"/>
                <a:gd name="f180" fmla="*/ f136 1 196"/>
                <a:gd name="f181" fmla="*/ f137 1 230"/>
                <a:gd name="f182" fmla="*/ f138 1 196"/>
                <a:gd name="f183" fmla="*/ f139 1 230"/>
                <a:gd name="f184" fmla="*/ f140 1 196"/>
                <a:gd name="f185" fmla="*/ f141 1 230"/>
                <a:gd name="f186" fmla="*/ f142 1 196"/>
                <a:gd name="f187" fmla="*/ f143 1 230"/>
                <a:gd name="f188" fmla="*/ f144 1 196"/>
                <a:gd name="f189" fmla="*/ f145 1 230"/>
                <a:gd name="f190" fmla="*/ f146 1 196"/>
                <a:gd name="f191" fmla="*/ f147 1 230"/>
                <a:gd name="f192" fmla="*/ f148 1 196"/>
                <a:gd name="f193" fmla="*/ f149 1 196"/>
                <a:gd name="f194" fmla="*/ f150 1 230"/>
                <a:gd name="f195" fmla="*/ f151 1 196"/>
                <a:gd name="f196" fmla="*/ f152 1 230"/>
                <a:gd name="f197" fmla="*/ f153 1 196"/>
                <a:gd name="f198" fmla="*/ f154 1 230"/>
                <a:gd name="f199" fmla="*/ f155 1 196"/>
                <a:gd name="f200" fmla="*/ 0 1 f111"/>
                <a:gd name="f201" fmla="*/ f105 1 f111"/>
                <a:gd name="f202" fmla="*/ 0 1 f112"/>
                <a:gd name="f203" fmla="*/ f106 1 f112"/>
                <a:gd name="f204" fmla="*/ f157 1 f111"/>
                <a:gd name="f205" fmla="*/ f158 1 f112"/>
                <a:gd name="f206" fmla="*/ f159 1 f111"/>
                <a:gd name="f207" fmla="*/ f160 1 f112"/>
                <a:gd name="f208" fmla="*/ f161 1 f111"/>
                <a:gd name="f209" fmla="*/ f162 1 f112"/>
                <a:gd name="f210" fmla="*/ f163 1 f111"/>
                <a:gd name="f211" fmla="*/ f164 1 f112"/>
                <a:gd name="f212" fmla="*/ f165 1 f111"/>
                <a:gd name="f213" fmla="*/ f166 1 f112"/>
                <a:gd name="f214" fmla="*/ f167 1 f111"/>
                <a:gd name="f215" fmla="*/ f168 1 f112"/>
                <a:gd name="f216" fmla="*/ f169 1 f111"/>
                <a:gd name="f217" fmla="*/ f170 1 f112"/>
                <a:gd name="f218" fmla="*/ f171 1 f111"/>
                <a:gd name="f219" fmla="*/ f172 1 f112"/>
                <a:gd name="f220" fmla="*/ f173 1 f111"/>
                <a:gd name="f221" fmla="*/ f174 1 f112"/>
                <a:gd name="f222" fmla="*/ f175 1 f111"/>
                <a:gd name="f223" fmla="*/ f176 1 f112"/>
                <a:gd name="f224" fmla="*/ f177 1 f111"/>
                <a:gd name="f225" fmla="*/ f178 1 f112"/>
                <a:gd name="f226" fmla="*/ f179 1 f111"/>
                <a:gd name="f227" fmla="*/ f180 1 f112"/>
                <a:gd name="f228" fmla="*/ f181 1 f111"/>
                <a:gd name="f229" fmla="*/ f182 1 f112"/>
                <a:gd name="f230" fmla="*/ f183 1 f111"/>
                <a:gd name="f231" fmla="*/ f184 1 f112"/>
                <a:gd name="f232" fmla="*/ f185 1 f111"/>
                <a:gd name="f233" fmla="*/ f186 1 f112"/>
                <a:gd name="f234" fmla="*/ f187 1 f111"/>
                <a:gd name="f235" fmla="*/ f188 1 f112"/>
                <a:gd name="f236" fmla="*/ f189 1 f111"/>
                <a:gd name="f237" fmla="*/ f190 1 f112"/>
                <a:gd name="f238" fmla="*/ f191 1 f111"/>
                <a:gd name="f239" fmla="*/ f192 1 f112"/>
                <a:gd name="f240" fmla="*/ f193 1 f112"/>
                <a:gd name="f241" fmla="*/ f194 1 f111"/>
                <a:gd name="f242" fmla="*/ f195 1 f112"/>
                <a:gd name="f243" fmla="*/ f196 1 f111"/>
                <a:gd name="f244" fmla="*/ f197 1 f112"/>
                <a:gd name="f245" fmla="*/ f198 1 f111"/>
                <a:gd name="f246" fmla="*/ f199 1 f112"/>
                <a:gd name="f247" fmla="*/ f200 f102 1"/>
                <a:gd name="f248" fmla="*/ f201 f102 1"/>
                <a:gd name="f249" fmla="*/ f203 f103 1"/>
                <a:gd name="f250" fmla="*/ f202 f103 1"/>
                <a:gd name="f251" fmla="*/ f204 f102 1"/>
                <a:gd name="f252" fmla="*/ f205 f103 1"/>
                <a:gd name="f253" fmla="*/ f206 f102 1"/>
                <a:gd name="f254" fmla="*/ f207 f103 1"/>
                <a:gd name="f255" fmla="*/ f208 f102 1"/>
                <a:gd name="f256" fmla="*/ f209 f103 1"/>
                <a:gd name="f257" fmla="*/ f210 f102 1"/>
                <a:gd name="f258" fmla="*/ f211 f103 1"/>
                <a:gd name="f259" fmla="*/ f212 f102 1"/>
                <a:gd name="f260" fmla="*/ f213 f103 1"/>
                <a:gd name="f261" fmla="*/ f214 f102 1"/>
                <a:gd name="f262" fmla="*/ f215 f103 1"/>
                <a:gd name="f263" fmla="*/ f216 f102 1"/>
                <a:gd name="f264" fmla="*/ f217 f103 1"/>
                <a:gd name="f265" fmla="*/ f218 f102 1"/>
                <a:gd name="f266" fmla="*/ f219 f103 1"/>
                <a:gd name="f267" fmla="*/ f220 f102 1"/>
                <a:gd name="f268" fmla="*/ f221 f103 1"/>
                <a:gd name="f269" fmla="*/ f222 f102 1"/>
                <a:gd name="f270" fmla="*/ f223 f103 1"/>
                <a:gd name="f271" fmla="*/ f224 f102 1"/>
                <a:gd name="f272" fmla="*/ f225 f103 1"/>
                <a:gd name="f273" fmla="*/ f226 f102 1"/>
                <a:gd name="f274" fmla="*/ f227 f103 1"/>
                <a:gd name="f275" fmla="*/ f228 f102 1"/>
                <a:gd name="f276" fmla="*/ f229 f103 1"/>
                <a:gd name="f277" fmla="*/ f230 f102 1"/>
                <a:gd name="f278" fmla="*/ f231 f103 1"/>
                <a:gd name="f279" fmla="*/ f232 f102 1"/>
                <a:gd name="f280" fmla="*/ f233 f103 1"/>
                <a:gd name="f281" fmla="*/ f234 f102 1"/>
                <a:gd name="f282" fmla="*/ f235 f103 1"/>
                <a:gd name="f283" fmla="*/ f236 f102 1"/>
                <a:gd name="f284" fmla="*/ f237 f103 1"/>
                <a:gd name="f285" fmla="*/ f238 f102 1"/>
                <a:gd name="f286" fmla="*/ f239 f103 1"/>
                <a:gd name="f287" fmla="*/ f240 f103 1"/>
                <a:gd name="f288" fmla="*/ f241 f102 1"/>
                <a:gd name="f289" fmla="*/ f242 f103 1"/>
                <a:gd name="f290" fmla="*/ f243 f102 1"/>
                <a:gd name="f291" fmla="*/ f244 f103 1"/>
                <a:gd name="f292" fmla="*/ f245 f102 1"/>
                <a:gd name="f293" fmla="*/ f246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57" y="f258"/>
                </a:cxn>
                <a:cxn ang="f156">
                  <a:pos x="f259" y="f260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85" y="f286"/>
                </a:cxn>
                <a:cxn ang="f156">
                  <a:pos x="f285" y="f287"/>
                </a:cxn>
                <a:cxn ang="f156">
                  <a:pos x="f288" y="f289"/>
                </a:cxn>
                <a:cxn ang="f156">
                  <a:pos x="f290" y="f291"/>
                </a:cxn>
                <a:cxn ang="f156">
                  <a:pos x="f292" y="f293"/>
                </a:cxn>
                <a:cxn ang="f156">
                  <a:pos x="f251" y="f252"/>
                </a:cxn>
              </a:cxnLst>
              <a:rect l="f247" t="f250" r="f248" b="f249"/>
              <a:pathLst>
                <a:path w="230" h="196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5"/>
                  </a:cubicBezTo>
                  <a:cubicBezTo>
                    <a:pt x="f19" y="f5"/>
                    <a:pt x="f20" y="f5"/>
                    <a:pt x="f21" y="f22"/>
                  </a:cubicBezTo>
                  <a:cubicBezTo>
                    <a:pt x="f23" y="f8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19"/>
                    <a:pt x="f35" y="f36"/>
                    <a:pt x="f37" y="f38"/>
                  </a:cubicBezTo>
                  <a:cubicBezTo>
                    <a:pt x="f39" y="f40"/>
                    <a:pt x="f41" y="f42"/>
                    <a:pt x="f2" y="f43"/>
                  </a:cubicBezTo>
                  <a:cubicBezTo>
                    <a:pt x="f44" y="f28"/>
                    <a:pt x="f45" y="f46"/>
                    <a:pt x="f47" y="f35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6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46" y="f69"/>
                  </a:cubicBezTo>
                  <a:cubicBezTo>
                    <a:pt x="f70" y="f7"/>
                    <a:pt x="f71" y="f64"/>
                    <a:pt x="f72" y="f73"/>
                  </a:cubicBezTo>
                  <a:cubicBezTo>
                    <a:pt x="f74" y="f63"/>
                    <a:pt x="f27" y="f39"/>
                    <a:pt x="f75" y="f76"/>
                  </a:cubicBezTo>
                  <a:cubicBezTo>
                    <a:pt x="f77" y="f78"/>
                    <a:pt x="f25" y="f78"/>
                    <a:pt x="f79" y="f78"/>
                  </a:cubicBezTo>
                  <a:cubicBezTo>
                    <a:pt x="f80" y="f78"/>
                    <a:pt x="f81" y="f76"/>
                    <a:pt x="f82" y="f41"/>
                  </a:cubicBezTo>
                  <a:cubicBezTo>
                    <a:pt x="f83" y="f84"/>
                    <a:pt x="f17" y="f85"/>
                    <a:pt x="f17" y="f86"/>
                  </a:cubicBezTo>
                  <a:cubicBezTo>
                    <a:pt x="f22" y="f87"/>
                    <a:pt x="f5" y="f88"/>
                    <a:pt x="f17" y="f89"/>
                  </a:cubicBezTo>
                  <a:cubicBezTo>
                    <a:pt x="f90" y="f91"/>
                    <a:pt x="f90" y="f34"/>
                    <a:pt x="f90" y="f42"/>
                  </a:cubicBezTo>
                  <a:cubicBezTo>
                    <a:pt x="f90" y="f92"/>
                    <a:pt x="f93" y="f94"/>
                    <a:pt x="f13" y="f95"/>
                  </a:cubicBezTo>
                  <a:cubicBezTo>
                    <a:pt x="f96" y="f97"/>
                    <a:pt x="f96" y="f98"/>
                    <a:pt x="f99" y="f75"/>
                  </a:cubicBezTo>
                  <a:cubicBezTo>
                    <a:pt x="f10" y="f100"/>
                    <a:pt x="f99" y="f81"/>
                    <a:pt x="f8" y="f9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FC09AD4F-4644-35CE-6AFB-B407AE5EB2AF}"/>
                </a:ext>
              </a:extLst>
            </p:cNvPr>
            <p:cNvSpPr/>
            <p:nvPr/>
          </p:nvSpPr>
          <p:spPr>
            <a:xfrm>
              <a:off x="2693986" y="1117597"/>
              <a:ext cx="561971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8"/>
                <a:gd name="f7" fmla="val 186"/>
                <a:gd name="f8" fmla="val 30"/>
                <a:gd name="f9" fmla="val 183"/>
                <a:gd name="f10" fmla="val 13"/>
                <a:gd name="f11" fmla="val 179"/>
                <a:gd name="f12" fmla="val 8"/>
                <a:gd name="f13" fmla="val 174"/>
                <a:gd name="f14" fmla="val 6"/>
                <a:gd name="f15" fmla="val 159"/>
                <a:gd name="f16" fmla="val 123"/>
                <a:gd name="f17" fmla="val 2"/>
                <a:gd name="f18" fmla="val 89"/>
                <a:gd name="f19" fmla="val 20"/>
                <a:gd name="f20" fmla="val 56"/>
                <a:gd name="f21" fmla="val 41"/>
                <a:gd name="f22" fmla="val 18"/>
                <a:gd name="f23" fmla="val 75"/>
                <a:gd name="f24" fmla="val 119"/>
                <a:gd name="f25" fmla="val 1"/>
                <a:gd name="f26" fmla="val 147"/>
                <a:gd name="f27" fmla="val 172"/>
                <a:gd name="f28" fmla="val 193"/>
                <a:gd name="f29" fmla="val 28"/>
                <a:gd name="f30" fmla="val 212"/>
                <a:gd name="f31" fmla="val 46"/>
                <a:gd name="f32" fmla="val 223"/>
                <a:gd name="f33" fmla="val 68"/>
                <a:gd name="f34" fmla="val 224"/>
                <a:gd name="f35" fmla="val 95"/>
                <a:gd name="f36" fmla="val 96"/>
                <a:gd name="f37" fmla="val 98"/>
                <a:gd name="f38" fmla="val 225"/>
                <a:gd name="f39" fmla="val 100"/>
                <a:gd name="f40" fmla="val 112"/>
                <a:gd name="f41" fmla="val 124"/>
                <a:gd name="f42" fmla="val 221"/>
                <a:gd name="f43" fmla="val 136"/>
                <a:gd name="f44" fmla="val 219"/>
                <a:gd name="f45" fmla="val 141"/>
                <a:gd name="f46" fmla="val 215"/>
                <a:gd name="f47" fmla="val 143"/>
                <a:gd name="f48" fmla="val 209"/>
                <a:gd name="f49" fmla="val 200"/>
                <a:gd name="f50" fmla="val 192"/>
                <a:gd name="f51" fmla="val 184"/>
                <a:gd name="f52" fmla="val 138"/>
                <a:gd name="f53" fmla="val 166"/>
                <a:gd name="f54" fmla="val 133"/>
                <a:gd name="f55" fmla="val 148"/>
                <a:gd name="f56" fmla="val 127"/>
                <a:gd name="f57" fmla="val 129"/>
                <a:gd name="f58" fmla="val 120"/>
                <a:gd name="f59" fmla="val 111"/>
                <a:gd name="f60" fmla="val 102"/>
                <a:gd name="f61" fmla="val 85"/>
                <a:gd name="f62" fmla="val 125"/>
                <a:gd name="f63" fmla="val 74"/>
                <a:gd name="f64" fmla="val 73"/>
                <a:gd name="f65" fmla="val 156"/>
                <a:gd name="f66" fmla="val 72"/>
                <a:gd name="f67" fmla="val 162"/>
                <a:gd name="f68" fmla="val 164"/>
                <a:gd name="f69" fmla="val 71"/>
                <a:gd name="f70" fmla="val 177"/>
                <a:gd name="f71" fmla="val 64"/>
                <a:gd name="f72" fmla="val 52"/>
                <a:gd name="f73" fmla="val 185"/>
                <a:gd name="f74" fmla="val 45"/>
                <a:gd name="f75" fmla="val 37"/>
                <a:gd name="f76" fmla="+- 0 0 -90"/>
                <a:gd name="f77" fmla="*/ f3 1 228"/>
                <a:gd name="f78" fmla="*/ f4 1 186"/>
                <a:gd name="f79" fmla="val f5"/>
                <a:gd name="f80" fmla="val f6"/>
                <a:gd name="f81" fmla="val f7"/>
                <a:gd name="f82" fmla="*/ f76 f0 1"/>
                <a:gd name="f83" fmla="+- f81 0 f79"/>
                <a:gd name="f84" fmla="+- f80 0 f79"/>
                <a:gd name="f85" fmla="*/ f82 1 f2"/>
                <a:gd name="f86" fmla="*/ f84 1 228"/>
                <a:gd name="f87" fmla="*/ f83 1 186"/>
                <a:gd name="f88" fmla="*/ 30 f84 1"/>
                <a:gd name="f89" fmla="*/ 183 f83 1"/>
                <a:gd name="f90" fmla="*/ 6 f84 1"/>
                <a:gd name="f91" fmla="*/ 159 f83 1"/>
                <a:gd name="f92" fmla="*/ 20 f84 1"/>
                <a:gd name="f93" fmla="*/ 56 f83 1"/>
                <a:gd name="f94" fmla="*/ 119 f84 1"/>
                <a:gd name="f95" fmla="*/ 1 f83 1"/>
                <a:gd name="f96" fmla="*/ 193 f84 1"/>
                <a:gd name="f97" fmla="*/ 28 f83 1"/>
                <a:gd name="f98" fmla="*/ 224 f84 1"/>
                <a:gd name="f99" fmla="*/ 95 f83 1"/>
                <a:gd name="f100" fmla="*/ 225 f84 1"/>
                <a:gd name="f101" fmla="*/ 100 f83 1"/>
                <a:gd name="f102" fmla="*/ 221 f84 1"/>
                <a:gd name="f103" fmla="*/ 136 f83 1"/>
                <a:gd name="f104" fmla="*/ 209 f84 1"/>
                <a:gd name="f105" fmla="*/ 143 f83 1"/>
                <a:gd name="f106" fmla="*/ 184 f84 1"/>
                <a:gd name="f107" fmla="*/ 138 f83 1"/>
                <a:gd name="f108" fmla="*/ 129 f84 1"/>
                <a:gd name="f109" fmla="*/ 124 f83 1"/>
                <a:gd name="f110" fmla="*/ 102 f84 1"/>
                <a:gd name="f111" fmla="*/ 73 f84 1"/>
                <a:gd name="f112" fmla="*/ 156 f83 1"/>
                <a:gd name="f113" fmla="*/ 72 f84 1"/>
                <a:gd name="f114" fmla="*/ 164 f83 1"/>
                <a:gd name="f115" fmla="*/ 52 f84 1"/>
                <a:gd name="f116" fmla="*/ 185 f83 1"/>
                <a:gd name="f117" fmla="+- f85 0 f1"/>
                <a:gd name="f118" fmla="*/ f88 1 228"/>
                <a:gd name="f119" fmla="*/ f89 1 186"/>
                <a:gd name="f120" fmla="*/ f90 1 228"/>
                <a:gd name="f121" fmla="*/ f91 1 186"/>
                <a:gd name="f122" fmla="*/ f92 1 228"/>
                <a:gd name="f123" fmla="*/ f93 1 186"/>
                <a:gd name="f124" fmla="*/ f94 1 228"/>
                <a:gd name="f125" fmla="*/ f95 1 186"/>
                <a:gd name="f126" fmla="*/ f96 1 228"/>
                <a:gd name="f127" fmla="*/ f97 1 186"/>
                <a:gd name="f128" fmla="*/ f98 1 228"/>
                <a:gd name="f129" fmla="*/ f99 1 186"/>
                <a:gd name="f130" fmla="*/ f100 1 228"/>
                <a:gd name="f131" fmla="*/ f101 1 186"/>
                <a:gd name="f132" fmla="*/ f102 1 228"/>
                <a:gd name="f133" fmla="*/ f103 1 186"/>
                <a:gd name="f134" fmla="*/ f104 1 228"/>
                <a:gd name="f135" fmla="*/ f105 1 186"/>
                <a:gd name="f136" fmla="*/ f106 1 228"/>
                <a:gd name="f137" fmla="*/ f107 1 186"/>
                <a:gd name="f138" fmla="*/ f108 1 228"/>
                <a:gd name="f139" fmla="*/ f109 1 186"/>
                <a:gd name="f140" fmla="*/ f110 1 228"/>
                <a:gd name="f141" fmla="*/ f111 1 228"/>
                <a:gd name="f142" fmla="*/ f112 1 186"/>
                <a:gd name="f143" fmla="*/ f113 1 228"/>
                <a:gd name="f144" fmla="*/ f114 1 186"/>
                <a:gd name="f145" fmla="*/ f115 1 228"/>
                <a:gd name="f146" fmla="*/ f116 1 186"/>
                <a:gd name="f147" fmla="*/ 0 1 f86"/>
                <a:gd name="f148" fmla="*/ f80 1 f86"/>
                <a:gd name="f149" fmla="*/ 0 1 f87"/>
                <a:gd name="f150" fmla="*/ f81 1 f87"/>
                <a:gd name="f151" fmla="*/ f118 1 f86"/>
                <a:gd name="f152" fmla="*/ f119 1 f87"/>
                <a:gd name="f153" fmla="*/ f120 1 f86"/>
                <a:gd name="f154" fmla="*/ f121 1 f87"/>
                <a:gd name="f155" fmla="*/ f122 1 f86"/>
                <a:gd name="f156" fmla="*/ f123 1 f87"/>
                <a:gd name="f157" fmla="*/ f124 1 f86"/>
                <a:gd name="f158" fmla="*/ f125 1 f87"/>
                <a:gd name="f159" fmla="*/ f126 1 f86"/>
                <a:gd name="f160" fmla="*/ f127 1 f87"/>
                <a:gd name="f161" fmla="*/ f128 1 f86"/>
                <a:gd name="f162" fmla="*/ f129 1 f87"/>
                <a:gd name="f163" fmla="*/ f130 1 f86"/>
                <a:gd name="f164" fmla="*/ f131 1 f87"/>
                <a:gd name="f165" fmla="*/ f132 1 f86"/>
                <a:gd name="f166" fmla="*/ f133 1 f87"/>
                <a:gd name="f167" fmla="*/ f134 1 f86"/>
                <a:gd name="f168" fmla="*/ f135 1 f87"/>
                <a:gd name="f169" fmla="*/ f136 1 f86"/>
                <a:gd name="f170" fmla="*/ f137 1 f87"/>
                <a:gd name="f171" fmla="*/ f138 1 f86"/>
                <a:gd name="f172" fmla="*/ f139 1 f87"/>
                <a:gd name="f173" fmla="*/ f140 1 f86"/>
                <a:gd name="f174" fmla="*/ f141 1 f86"/>
                <a:gd name="f175" fmla="*/ f142 1 f87"/>
                <a:gd name="f176" fmla="*/ f143 1 f86"/>
                <a:gd name="f177" fmla="*/ f144 1 f87"/>
                <a:gd name="f178" fmla="*/ f145 1 f86"/>
                <a:gd name="f179" fmla="*/ f146 1 f87"/>
                <a:gd name="f180" fmla="*/ f147 f77 1"/>
                <a:gd name="f181" fmla="*/ f148 f77 1"/>
                <a:gd name="f182" fmla="*/ f150 f78 1"/>
                <a:gd name="f183" fmla="*/ f149 f78 1"/>
                <a:gd name="f184" fmla="*/ f151 f77 1"/>
                <a:gd name="f185" fmla="*/ f152 f78 1"/>
                <a:gd name="f186" fmla="*/ f153 f77 1"/>
                <a:gd name="f187" fmla="*/ f154 f78 1"/>
                <a:gd name="f188" fmla="*/ f155 f77 1"/>
                <a:gd name="f189" fmla="*/ f156 f78 1"/>
                <a:gd name="f190" fmla="*/ f157 f77 1"/>
                <a:gd name="f191" fmla="*/ f158 f78 1"/>
                <a:gd name="f192" fmla="*/ f159 f77 1"/>
                <a:gd name="f193" fmla="*/ f160 f78 1"/>
                <a:gd name="f194" fmla="*/ f161 f77 1"/>
                <a:gd name="f195" fmla="*/ f162 f78 1"/>
                <a:gd name="f196" fmla="*/ f163 f77 1"/>
                <a:gd name="f197" fmla="*/ f164 f78 1"/>
                <a:gd name="f198" fmla="*/ f165 f77 1"/>
                <a:gd name="f199" fmla="*/ f166 f78 1"/>
                <a:gd name="f200" fmla="*/ f167 f77 1"/>
                <a:gd name="f201" fmla="*/ f168 f78 1"/>
                <a:gd name="f202" fmla="*/ f169 f77 1"/>
                <a:gd name="f203" fmla="*/ f170 f78 1"/>
                <a:gd name="f204" fmla="*/ f171 f77 1"/>
                <a:gd name="f205" fmla="*/ f172 f78 1"/>
                <a:gd name="f206" fmla="*/ f173 f77 1"/>
                <a:gd name="f207" fmla="*/ f174 f77 1"/>
                <a:gd name="f208" fmla="*/ f175 f78 1"/>
                <a:gd name="f209" fmla="*/ f176 f77 1"/>
                <a:gd name="f210" fmla="*/ f177 f78 1"/>
                <a:gd name="f211" fmla="*/ f178 f77 1"/>
                <a:gd name="f212" fmla="*/ f179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7">
                  <a:pos x="f184" y="f185"/>
                </a:cxn>
                <a:cxn ang="f117">
                  <a:pos x="f186" y="f187"/>
                </a:cxn>
                <a:cxn ang="f117">
                  <a:pos x="f188" y="f189"/>
                </a:cxn>
                <a:cxn ang="f117">
                  <a:pos x="f190" y="f191"/>
                </a:cxn>
                <a:cxn ang="f117">
                  <a:pos x="f192" y="f193"/>
                </a:cxn>
                <a:cxn ang="f117">
                  <a:pos x="f194" y="f195"/>
                </a:cxn>
                <a:cxn ang="f117">
                  <a:pos x="f196" y="f197"/>
                </a:cxn>
                <a:cxn ang="f117">
                  <a:pos x="f198" y="f199"/>
                </a:cxn>
                <a:cxn ang="f117">
                  <a:pos x="f200" y="f201"/>
                </a:cxn>
                <a:cxn ang="f117">
                  <a:pos x="f202" y="f203"/>
                </a:cxn>
                <a:cxn ang="f117">
                  <a:pos x="f204" y="f205"/>
                </a:cxn>
                <a:cxn ang="f117">
                  <a:pos x="f206" y="f205"/>
                </a:cxn>
                <a:cxn ang="f117">
                  <a:pos x="f207" y="f208"/>
                </a:cxn>
                <a:cxn ang="f117">
                  <a:pos x="f209" y="f210"/>
                </a:cxn>
                <a:cxn ang="f117">
                  <a:pos x="f211" y="f212"/>
                </a:cxn>
                <a:cxn ang="f117">
                  <a:pos x="f184" y="f185"/>
                </a:cxn>
              </a:cxnLst>
              <a:rect l="f180" t="f183" r="f181" b="f182"/>
              <a:pathLst>
                <a:path w="228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17"/>
                    <a:pt x="f27" y="f12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4" y="f36"/>
                    <a:pt x="f34" y="f37"/>
                    <a:pt x="f38" y="f39"/>
                  </a:cubicBezTo>
                  <a:cubicBezTo>
                    <a:pt x="f6" y="f40"/>
                    <a:pt x="f38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45"/>
                    <a:pt x="f51" y="f52"/>
                  </a:cubicBezTo>
                  <a:cubicBezTo>
                    <a:pt x="f53" y="f54"/>
                    <a:pt x="f55" y="f56"/>
                    <a:pt x="f57" y="f41"/>
                  </a:cubicBezTo>
                  <a:cubicBezTo>
                    <a:pt x="f58" y="f16"/>
                    <a:pt x="f59" y="f16"/>
                    <a:pt x="f60" y="f41"/>
                  </a:cubicBezTo>
                  <a:cubicBezTo>
                    <a:pt x="f61" y="f62"/>
                    <a:pt x="f63" y="f52"/>
                    <a:pt x="f64" y="f65"/>
                  </a:cubicBezTo>
                  <a:cubicBezTo>
                    <a:pt x="f66" y="f15"/>
                    <a:pt x="f66" y="f67"/>
                    <a:pt x="f66" y="f68"/>
                  </a:cubicBezTo>
                  <a:cubicBezTo>
                    <a:pt x="f69" y="f70"/>
                    <a:pt x="f71" y="f51"/>
                    <a:pt x="f72" y="f73"/>
                  </a:cubicBezTo>
                  <a:cubicBezTo>
                    <a:pt x="f74" y="f7"/>
                    <a:pt x="f75" y="f7"/>
                    <a:pt x="f8" y="f9"/>
                  </a:cubicBezTo>
                  <a:close/>
                </a:path>
              </a:pathLst>
            </a:custGeom>
            <a:solidFill>
              <a:srgbClr val="3434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2">
              <a:extLst>
                <a:ext uri="{FF2B5EF4-FFF2-40B4-BE49-F238E27FC236}">
                  <a16:creationId xmlns:a16="http://schemas.microsoft.com/office/drawing/2014/main" id="{FD374F8D-575A-EF1E-A1D7-2CA0CCDE58BE}"/>
                </a:ext>
              </a:extLst>
            </p:cNvPr>
            <p:cNvSpPr/>
            <p:nvPr/>
          </p:nvSpPr>
          <p:spPr>
            <a:xfrm>
              <a:off x="2265361" y="4429125"/>
              <a:ext cx="376239" cy="5111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208"/>
                <a:gd name="f8" fmla="val 68"/>
                <a:gd name="f9" fmla="val 11"/>
                <a:gd name="f10" fmla="val 71"/>
                <a:gd name="f11" fmla="val 8"/>
                <a:gd name="f12" fmla="val 66"/>
                <a:gd name="f13" fmla="val 2"/>
                <a:gd name="f14" fmla="val 72"/>
                <a:gd name="f15" fmla="val 1"/>
                <a:gd name="f16" fmla="val 75"/>
                <a:gd name="f17" fmla="val 78"/>
                <a:gd name="f18" fmla="val 4"/>
                <a:gd name="f19" fmla="val 82"/>
                <a:gd name="f20" fmla="val 5"/>
                <a:gd name="f21" fmla="val 103"/>
                <a:gd name="f22" fmla="val 9"/>
                <a:gd name="f23" fmla="val 124"/>
                <a:gd name="f24" fmla="val 10"/>
                <a:gd name="f25" fmla="val 144"/>
                <a:gd name="f26" fmla="val 3"/>
                <a:gd name="f27" fmla="val 145"/>
                <a:gd name="f28" fmla="val 143"/>
                <a:gd name="f29" fmla="val 13"/>
                <a:gd name="f30" fmla="val 19"/>
                <a:gd name="f31" fmla="val 151"/>
                <a:gd name="f32" fmla="val 44"/>
                <a:gd name="f33" fmla="val 69"/>
                <a:gd name="f34" fmla="val 148"/>
                <a:gd name="f35" fmla="val 94"/>
                <a:gd name="f36" fmla="val 150"/>
                <a:gd name="f37" fmla="val 116"/>
                <a:gd name="f38" fmla="val 137"/>
                <a:gd name="f39" fmla="val 159"/>
                <a:gd name="f40" fmla="val 170"/>
                <a:gd name="f41" fmla="val 149"/>
                <a:gd name="f42" fmla="val 181"/>
                <a:gd name="f43" fmla="val 192"/>
                <a:gd name="f44" fmla="val 201"/>
                <a:gd name="f45" fmla="val 147"/>
                <a:gd name="f46" fmla="val 205"/>
                <a:gd name="f47" fmla="val 123"/>
                <a:gd name="f48" fmla="val 206"/>
                <a:gd name="f49" fmla="val 109"/>
                <a:gd name="f50" fmla="val 95"/>
                <a:gd name="f51" fmla="val 207"/>
                <a:gd name="f52" fmla="val 47"/>
                <a:gd name="f53" fmla="val 23"/>
                <a:gd name="f54" fmla="val 7"/>
                <a:gd name="f55" fmla="val 197"/>
                <a:gd name="f56" fmla="val 6"/>
                <a:gd name="f57" fmla="val 178"/>
                <a:gd name="f58" fmla="val 177"/>
                <a:gd name="f59" fmla="val 15"/>
                <a:gd name="f60" fmla="val 174"/>
                <a:gd name="f61" fmla="val 14"/>
                <a:gd name="f62" fmla="val 168"/>
                <a:gd name="f63" fmla="val 162"/>
                <a:gd name="f64" fmla="val 127"/>
                <a:gd name="f65" fmla="val 35"/>
                <a:gd name="f66" fmla="val 113"/>
                <a:gd name="f67" fmla="val 49"/>
                <a:gd name="f68" fmla="val 101"/>
                <a:gd name="f69" fmla="val 57"/>
                <a:gd name="f70" fmla="val 84"/>
                <a:gd name="f71" fmla="val 62"/>
                <a:gd name="f72" fmla="val 65"/>
                <a:gd name="f73" fmla="val 67"/>
                <a:gd name="f74" fmla="val 64"/>
                <a:gd name="f75" fmla="val 29"/>
                <a:gd name="f76" fmla="+- 0 0 -90"/>
                <a:gd name="f77" fmla="*/ f3 1 153"/>
                <a:gd name="f78" fmla="*/ f4 1 208"/>
                <a:gd name="f79" fmla="val f5"/>
                <a:gd name="f80" fmla="val f6"/>
                <a:gd name="f81" fmla="val f7"/>
                <a:gd name="f82" fmla="*/ f76 f0 1"/>
                <a:gd name="f83" fmla="+- f81 0 f79"/>
                <a:gd name="f84" fmla="+- f80 0 f79"/>
                <a:gd name="f85" fmla="*/ f82 1 f2"/>
                <a:gd name="f86" fmla="*/ f84 1 153"/>
                <a:gd name="f87" fmla="*/ f83 1 208"/>
                <a:gd name="f88" fmla="*/ 68 f84 1"/>
                <a:gd name="f89" fmla="*/ 11 f83 1"/>
                <a:gd name="f90" fmla="*/ 72 f84 1"/>
                <a:gd name="f91" fmla="*/ 1 f83 1"/>
                <a:gd name="f92" fmla="*/ 82 f84 1"/>
                <a:gd name="f93" fmla="*/ 5 f83 1"/>
                <a:gd name="f94" fmla="*/ 144 f84 1"/>
                <a:gd name="f95" fmla="*/ 2 f83 1"/>
                <a:gd name="f96" fmla="*/ 3 f83 1"/>
                <a:gd name="f97" fmla="*/ 145 f84 1"/>
                <a:gd name="f98" fmla="*/ 19 f83 1"/>
                <a:gd name="f99" fmla="*/ 148 f84 1"/>
                <a:gd name="f100" fmla="*/ 94 f83 1"/>
                <a:gd name="f101" fmla="*/ 151 f84 1"/>
                <a:gd name="f102" fmla="*/ 159 f83 1"/>
                <a:gd name="f103" fmla="*/ 150 f84 1"/>
                <a:gd name="f104" fmla="*/ 192 f83 1"/>
                <a:gd name="f105" fmla="*/ 137 f84 1"/>
                <a:gd name="f106" fmla="*/ 205 f83 1"/>
                <a:gd name="f107" fmla="*/ 95 f84 1"/>
                <a:gd name="f108" fmla="*/ 207 f83 1"/>
                <a:gd name="f109" fmla="*/ 23 f84 1"/>
                <a:gd name="f110" fmla="*/ 5 f84 1"/>
                <a:gd name="f111" fmla="*/ 181 f83 1"/>
                <a:gd name="f112" fmla="*/ 7 f84 1"/>
                <a:gd name="f113" fmla="*/ 177 f83 1"/>
                <a:gd name="f114" fmla="*/ 14 f84 1"/>
                <a:gd name="f115" fmla="*/ 162 f83 1"/>
                <a:gd name="f116" fmla="*/ 35 f84 1"/>
                <a:gd name="f117" fmla="*/ 113 f83 1"/>
                <a:gd name="f118" fmla="*/ 62 f84 1"/>
                <a:gd name="f119" fmla="*/ 65 f83 1"/>
                <a:gd name="f120" fmla="+- f85 0 f1"/>
                <a:gd name="f121" fmla="*/ f88 1 153"/>
                <a:gd name="f122" fmla="*/ f89 1 208"/>
                <a:gd name="f123" fmla="*/ f90 1 153"/>
                <a:gd name="f124" fmla="*/ f91 1 208"/>
                <a:gd name="f125" fmla="*/ f92 1 153"/>
                <a:gd name="f126" fmla="*/ f93 1 208"/>
                <a:gd name="f127" fmla="*/ f94 1 153"/>
                <a:gd name="f128" fmla="*/ f95 1 208"/>
                <a:gd name="f129" fmla="*/ f96 1 208"/>
                <a:gd name="f130" fmla="*/ f97 1 153"/>
                <a:gd name="f131" fmla="*/ f98 1 208"/>
                <a:gd name="f132" fmla="*/ f99 1 153"/>
                <a:gd name="f133" fmla="*/ f100 1 208"/>
                <a:gd name="f134" fmla="*/ f101 1 153"/>
                <a:gd name="f135" fmla="*/ f102 1 208"/>
                <a:gd name="f136" fmla="*/ f103 1 153"/>
                <a:gd name="f137" fmla="*/ f104 1 208"/>
                <a:gd name="f138" fmla="*/ f105 1 153"/>
                <a:gd name="f139" fmla="*/ f106 1 208"/>
                <a:gd name="f140" fmla="*/ f107 1 153"/>
                <a:gd name="f141" fmla="*/ f108 1 208"/>
                <a:gd name="f142" fmla="*/ f109 1 153"/>
                <a:gd name="f143" fmla="*/ f110 1 153"/>
                <a:gd name="f144" fmla="*/ f111 1 208"/>
                <a:gd name="f145" fmla="*/ f112 1 153"/>
                <a:gd name="f146" fmla="*/ f113 1 208"/>
                <a:gd name="f147" fmla="*/ f114 1 153"/>
                <a:gd name="f148" fmla="*/ f115 1 208"/>
                <a:gd name="f149" fmla="*/ f116 1 153"/>
                <a:gd name="f150" fmla="*/ f117 1 208"/>
                <a:gd name="f151" fmla="*/ f118 1 153"/>
                <a:gd name="f152" fmla="*/ f119 1 208"/>
                <a:gd name="f153" fmla="*/ 0 1 f86"/>
                <a:gd name="f154" fmla="*/ f80 1 f86"/>
                <a:gd name="f155" fmla="*/ 0 1 f87"/>
                <a:gd name="f156" fmla="*/ f81 1 f87"/>
                <a:gd name="f157" fmla="*/ f121 1 f86"/>
                <a:gd name="f158" fmla="*/ f122 1 f87"/>
                <a:gd name="f159" fmla="*/ f123 1 f86"/>
                <a:gd name="f160" fmla="*/ f124 1 f87"/>
                <a:gd name="f161" fmla="*/ f125 1 f86"/>
                <a:gd name="f162" fmla="*/ f126 1 f87"/>
                <a:gd name="f163" fmla="*/ f127 1 f86"/>
                <a:gd name="f164" fmla="*/ f128 1 f87"/>
                <a:gd name="f165" fmla="*/ f129 1 f87"/>
                <a:gd name="f166" fmla="*/ f130 1 f86"/>
                <a:gd name="f167" fmla="*/ f131 1 f87"/>
                <a:gd name="f168" fmla="*/ f132 1 f86"/>
                <a:gd name="f169" fmla="*/ f133 1 f87"/>
                <a:gd name="f170" fmla="*/ f134 1 f86"/>
                <a:gd name="f171" fmla="*/ f135 1 f87"/>
                <a:gd name="f172" fmla="*/ f136 1 f86"/>
                <a:gd name="f173" fmla="*/ f137 1 f87"/>
                <a:gd name="f174" fmla="*/ f138 1 f86"/>
                <a:gd name="f175" fmla="*/ f139 1 f87"/>
                <a:gd name="f176" fmla="*/ f140 1 f86"/>
                <a:gd name="f177" fmla="*/ f141 1 f87"/>
                <a:gd name="f178" fmla="*/ f142 1 f86"/>
                <a:gd name="f179" fmla="*/ f143 1 f86"/>
                <a:gd name="f180" fmla="*/ f144 1 f87"/>
                <a:gd name="f181" fmla="*/ f145 1 f86"/>
                <a:gd name="f182" fmla="*/ f146 1 f87"/>
                <a:gd name="f183" fmla="*/ f147 1 f86"/>
                <a:gd name="f184" fmla="*/ f148 1 f87"/>
                <a:gd name="f185" fmla="*/ f149 1 f86"/>
                <a:gd name="f186" fmla="*/ f150 1 f87"/>
                <a:gd name="f187" fmla="*/ f151 1 f86"/>
                <a:gd name="f188" fmla="*/ f152 1 f87"/>
                <a:gd name="f189" fmla="*/ f153 f77 1"/>
                <a:gd name="f190" fmla="*/ f154 f77 1"/>
                <a:gd name="f191" fmla="*/ f156 f78 1"/>
                <a:gd name="f192" fmla="*/ f155 f78 1"/>
                <a:gd name="f193" fmla="*/ f157 f77 1"/>
                <a:gd name="f194" fmla="*/ f158 f78 1"/>
                <a:gd name="f195" fmla="*/ f159 f77 1"/>
                <a:gd name="f196" fmla="*/ f160 f78 1"/>
                <a:gd name="f197" fmla="*/ f161 f77 1"/>
                <a:gd name="f198" fmla="*/ f162 f78 1"/>
                <a:gd name="f199" fmla="*/ f163 f77 1"/>
                <a:gd name="f200" fmla="*/ f164 f78 1"/>
                <a:gd name="f201" fmla="*/ f165 f78 1"/>
                <a:gd name="f202" fmla="*/ f166 f77 1"/>
                <a:gd name="f203" fmla="*/ f167 f78 1"/>
                <a:gd name="f204" fmla="*/ f168 f77 1"/>
                <a:gd name="f205" fmla="*/ f169 f78 1"/>
                <a:gd name="f206" fmla="*/ f170 f77 1"/>
                <a:gd name="f207" fmla="*/ f171 f78 1"/>
                <a:gd name="f208" fmla="*/ f172 f77 1"/>
                <a:gd name="f209" fmla="*/ f173 f78 1"/>
                <a:gd name="f210" fmla="*/ f174 f77 1"/>
                <a:gd name="f211" fmla="*/ f175 f78 1"/>
                <a:gd name="f212" fmla="*/ f176 f77 1"/>
                <a:gd name="f213" fmla="*/ f177 f78 1"/>
                <a:gd name="f214" fmla="*/ f178 f77 1"/>
                <a:gd name="f215" fmla="*/ f179 f77 1"/>
                <a:gd name="f216" fmla="*/ f180 f78 1"/>
                <a:gd name="f217" fmla="*/ f181 f77 1"/>
                <a:gd name="f218" fmla="*/ f182 f78 1"/>
                <a:gd name="f219" fmla="*/ f183 f77 1"/>
                <a:gd name="f220" fmla="*/ f184 f78 1"/>
                <a:gd name="f221" fmla="*/ f185 f77 1"/>
                <a:gd name="f222" fmla="*/ f186 f78 1"/>
                <a:gd name="f223" fmla="*/ f187 f77 1"/>
                <a:gd name="f224" fmla="*/ f1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93" y="f194"/>
                </a:cxn>
                <a:cxn ang="f120">
                  <a:pos x="f195" y="f196"/>
                </a:cxn>
                <a:cxn ang="f120">
                  <a:pos x="f197" y="f198"/>
                </a:cxn>
                <a:cxn ang="f120">
                  <a:pos x="f199" y="f200"/>
                </a:cxn>
                <a:cxn ang="f120">
                  <a:pos x="f199" y="f201"/>
                </a:cxn>
                <a:cxn ang="f120">
                  <a:pos x="f202" y="f203"/>
                </a:cxn>
                <a:cxn ang="f120">
                  <a:pos x="f204" y="f205"/>
                </a:cxn>
                <a:cxn ang="f120">
                  <a:pos x="f206" y="f207"/>
                </a:cxn>
                <a:cxn ang="f120">
                  <a:pos x="f208" y="f209"/>
                </a:cxn>
                <a:cxn ang="f120">
                  <a:pos x="f210" y="f211"/>
                </a:cxn>
                <a:cxn ang="f120">
                  <a:pos x="f212" y="f213"/>
                </a:cxn>
                <a:cxn ang="f120">
                  <a:pos x="f214" y="f213"/>
                </a:cxn>
                <a:cxn ang="f120">
                  <a:pos x="f215" y="f216"/>
                </a:cxn>
                <a:cxn ang="f120">
                  <a:pos x="f217" y="f218"/>
                </a:cxn>
                <a:cxn ang="f120">
                  <a:pos x="f219" y="f220"/>
                </a:cxn>
                <a:cxn ang="f120">
                  <a:pos x="f221" y="f222"/>
                </a:cxn>
                <a:cxn ang="f120">
                  <a:pos x="f223" y="f224"/>
                </a:cxn>
                <a:cxn ang="f120">
                  <a:pos x="f193" y="f194"/>
                </a:cxn>
              </a:cxnLst>
              <a:rect l="f189" t="f192" r="f190" b="f191"/>
              <a:pathLst>
                <a:path w="153" h="20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5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13"/>
                  </a:cubicBezTo>
                  <a:cubicBezTo>
                    <a:pt x="f25" y="f13"/>
                    <a:pt x="f25" y="f13"/>
                    <a:pt x="f25" y="f26"/>
                  </a:cubicBezTo>
                  <a:cubicBezTo>
                    <a:pt x="f27" y="f11"/>
                    <a:pt x="f28" y="f29"/>
                    <a:pt x="f27" y="f30"/>
                  </a:cubicBezTo>
                  <a:cubicBezTo>
                    <a:pt x="f31" y="f32"/>
                    <a:pt x="f27" y="f33"/>
                    <a:pt x="f34" y="f35"/>
                  </a:cubicBezTo>
                  <a:cubicBezTo>
                    <a:pt x="f36" y="f37"/>
                    <a:pt x="f6" y="f38"/>
                    <a:pt x="f31" y="f39"/>
                  </a:cubicBezTo>
                  <a:cubicBezTo>
                    <a:pt x="f36" y="f40"/>
                    <a:pt x="f41" y="f42"/>
                    <a:pt x="f36" y="f43"/>
                  </a:cubicBezTo>
                  <a:cubicBezTo>
                    <a:pt x="f36" y="f44"/>
                    <a:pt x="f45" y="f46"/>
                    <a:pt x="f38" y="f46"/>
                  </a:cubicBezTo>
                  <a:cubicBezTo>
                    <a:pt x="f47" y="f48"/>
                    <a:pt x="f49" y="f48"/>
                    <a:pt x="f50" y="f51"/>
                  </a:cubicBezTo>
                  <a:cubicBezTo>
                    <a:pt x="f10" y="f7"/>
                    <a:pt x="f52" y="f7"/>
                    <a:pt x="f53" y="f51"/>
                  </a:cubicBezTo>
                  <a:cubicBezTo>
                    <a:pt x="f54" y="f51"/>
                    <a:pt x="f5" y="f55"/>
                    <a:pt x="f20" y="f42"/>
                  </a:cubicBezTo>
                  <a:cubicBezTo>
                    <a:pt x="f56" y="f2"/>
                    <a:pt x="f56" y="f57"/>
                    <a:pt x="f54" y="f58"/>
                  </a:cubicBezTo>
                  <a:cubicBezTo>
                    <a:pt x="f59" y="f60"/>
                    <a:pt x="f61" y="f62"/>
                    <a:pt x="f61" y="f63"/>
                  </a:cubicBezTo>
                  <a:cubicBezTo>
                    <a:pt x="f29" y="f28"/>
                    <a:pt x="f30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52"/>
                    <a:pt x="f74" y="f75"/>
                    <a:pt x="f8" y="f9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13">
              <a:extLst>
                <a:ext uri="{FF2B5EF4-FFF2-40B4-BE49-F238E27FC236}">
                  <a16:creationId xmlns:a16="http://schemas.microsoft.com/office/drawing/2014/main" id="{F7ACC90A-DDCA-80D1-2D28-E33ACC7CADEE}"/>
                </a:ext>
              </a:extLst>
            </p:cNvPr>
            <p:cNvSpPr/>
            <p:nvPr/>
          </p:nvSpPr>
          <p:spPr>
            <a:xfrm>
              <a:off x="2770183" y="1497009"/>
              <a:ext cx="393704" cy="3778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0"/>
                <a:gd name="f7" fmla="val 154"/>
                <a:gd name="f8" fmla="val 39"/>
                <a:gd name="f9" fmla="val 127"/>
                <a:gd name="f10" fmla="val 35"/>
                <a:gd name="f11" fmla="val 120"/>
                <a:gd name="f12" fmla="val 33"/>
                <a:gd name="f13" fmla="val 112"/>
                <a:gd name="f14" fmla="val 30"/>
                <a:gd name="f15" fmla="val 105"/>
                <a:gd name="f16" fmla="val 27"/>
                <a:gd name="f17" fmla="val 96"/>
                <a:gd name="f18" fmla="val 22"/>
                <a:gd name="f19" fmla="val 88"/>
                <a:gd name="f20" fmla="val 16"/>
                <a:gd name="f21" fmla="val 80"/>
                <a:gd name="f22" fmla="val 12"/>
                <a:gd name="f23" fmla="val 75"/>
                <a:gd name="f24" fmla="val 6"/>
                <a:gd name="f25" fmla="val 73"/>
                <a:gd name="f26" fmla="val 72"/>
                <a:gd name="f27" fmla="val 1"/>
                <a:gd name="f28" fmla="val 63"/>
                <a:gd name="f29" fmla="val 3"/>
                <a:gd name="f30" fmla="val 54"/>
                <a:gd name="f31" fmla="val 4"/>
                <a:gd name="f32" fmla="val 45"/>
                <a:gd name="f33" fmla="val 40"/>
                <a:gd name="f34" fmla="val 2"/>
                <a:gd name="f35" fmla="val 31"/>
                <a:gd name="f36" fmla="val 9"/>
                <a:gd name="f37" fmla="val 28"/>
                <a:gd name="f38" fmla="val 17"/>
                <a:gd name="f39" fmla="val 24"/>
                <a:gd name="f40" fmla="val 32"/>
                <a:gd name="f41" fmla="val 37"/>
                <a:gd name="f42" fmla="val 41"/>
                <a:gd name="f43" fmla="val 11"/>
                <a:gd name="f44" fmla="val 5"/>
                <a:gd name="f45" fmla="val 43"/>
                <a:gd name="f46" fmla="val 46"/>
                <a:gd name="f47" fmla="val 47"/>
                <a:gd name="f48" fmla="val 48"/>
                <a:gd name="f49" fmla="val 49"/>
                <a:gd name="f50" fmla="val 7"/>
                <a:gd name="f51" fmla="val 60"/>
                <a:gd name="f52" fmla="val 36"/>
                <a:gd name="f53" fmla="val 100"/>
                <a:gd name="f54" fmla="val 29"/>
                <a:gd name="f55" fmla="val 107"/>
                <a:gd name="f56" fmla="val 114"/>
                <a:gd name="f57" fmla="val 26"/>
                <a:gd name="f58" fmla="val 23"/>
                <a:gd name="f59" fmla="val 126"/>
                <a:gd name="f60" fmla="val 20"/>
                <a:gd name="f61" fmla="val 131"/>
                <a:gd name="f62" fmla="val 135"/>
                <a:gd name="f63" fmla="val 25"/>
                <a:gd name="f64" fmla="val 143"/>
                <a:gd name="f65" fmla="val 149"/>
                <a:gd name="f66" fmla="val 158"/>
                <a:gd name="f67" fmla="val 52"/>
                <a:gd name="f68" fmla="val 159"/>
                <a:gd name="f69" fmla="val 157"/>
                <a:gd name="f70" fmla="val 155"/>
                <a:gd name="f71" fmla="val 71"/>
                <a:gd name="f72" fmla="val 153"/>
                <a:gd name="f73" fmla="val 94"/>
                <a:gd name="f74" fmla="val 148"/>
                <a:gd name="f75" fmla="val 136"/>
                <a:gd name="f76" fmla="val 113"/>
                <a:gd name="f77" fmla="val 132"/>
                <a:gd name="f78" fmla="val 116"/>
                <a:gd name="f79" fmla="val 118"/>
                <a:gd name="f80" fmla="val 123"/>
                <a:gd name="f81" fmla="val 121"/>
                <a:gd name="f82" fmla="val 125"/>
                <a:gd name="f83" fmla="val 104"/>
                <a:gd name="f84" fmla="val 130"/>
                <a:gd name="f85" fmla="val 139"/>
                <a:gd name="f86" fmla="val 85"/>
                <a:gd name="f87" fmla="val 79"/>
                <a:gd name="f88" fmla="val 146"/>
                <a:gd name="f89" fmla="val 141"/>
                <a:gd name="f90" fmla="+- 0 0 -90"/>
                <a:gd name="f91" fmla="*/ f3 1 160"/>
                <a:gd name="f92" fmla="*/ f4 1 154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60"/>
                <a:gd name="f101" fmla="*/ f97 1 154"/>
                <a:gd name="f102" fmla="*/ 39 f98 1"/>
                <a:gd name="f103" fmla="*/ 127 f97 1"/>
                <a:gd name="f104" fmla="*/ 30 f98 1"/>
                <a:gd name="f105" fmla="*/ 105 f97 1"/>
                <a:gd name="f106" fmla="*/ 16 f98 1"/>
                <a:gd name="f107" fmla="*/ 80 f97 1"/>
                <a:gd name="f108" fmla="*/ 0 f98 1"/>
                <a:gd name="f109" fmla="*/ 72 f97 1"/>
                <a:gd name="f110" fmla="*/ 4 f98 1"/>
                <a:gd name="f111" fmla="*/ 45 f97 1"/>
                <a:gd name="f112" fmla="*/ 2 f98 1"/>
                <a:gd name="f113" fmla="*/ 31 f97 1"/>
                <a:gd name="f114" fmla="*/ 24 f98 1"/>
                <a:gd name="f115" fmla="*/ 30 f97 1"/>
                <a:gd name="f116" fmla="*/ 16 f97 1"/>
                <a:gd name="f117" fmla="*/ 43 f98 1"/>
                <a:gd name="f118" fmla="*/ 1 f97 1"/>
                <a:gd name="f119" fmla="*/ 47 f98 1"/>
                <a:gd name="f120" fmla="*/ 2 f97 1"/>
                <a:gd name="f121" fmla="*/ 49 f98 1"/>
                <a:gd name="f122" fmla="*/ 7 f97 1"/>
                <a:gd name="f123" fmla="*/ 100 f98 1"/>
                <a:gd name="f124" fmla="*/ 29 f97 1"/>
                <a:gd name="f125" fmla="*/ 120 f98 1"/>
                <a:gd name="f126" fmla="*/ 23 f97 1"/>
                <a:gd name="f127" fmla="*/ 135 f98 1"/>
                <a:gd name="f128" fmla="*/ 25 f97 1"/>
                <a:gd name="f129" fmla="*/ 158 f98 1"/>
                <a:gd name="f130" fmla="*/ 48 f97 1"/>
                <a:gd name="f131" fmla="*/ 159 f98 1"/>
                <a:gd name="f132" fmla="*/ 54 f97 1"/>
                <a:gd name="f133" fmla="*/ 153 f98 1"/>
                <a:gd name="f134" fmla="*/ 136 f98 1"/>
                <a:gd name="f135" fmla="*/ 113 f97 1"/>
                <a:gd name="f136" fmla="*/ 123 f98 1"/>
                <a:gd name="f137" fmla="*/ 121 f97 1"/>
                <a:gd name="f138" fmla="*/ 96 f98 1"/>
                <a:gd name="f139" fmla="*/ 139 f97 1"/>
                <a:gd name="f140" fmla="*/ 63 f98 1"/>
                <a:gd name="f141" fmla="*/ 146 f97 1"/>
                <a:gd name="f142" fmla="+- f99 0 f1"/>
                <a:gd name="f143" fmla="*/ f102 1 160"/>
                <a:gd name="f144" fmla="*/ f103 1 154"/>
                <a:gd name="f145" fmla="*/ f104 1 160"/>
                <a:gd name="f146" fmla="*/ f105 1 154"/>
                <a:gd name="f147" fmla="*/ f106 1 160"/>
                <a:gd name="f148" fmla="*/ f107 1 154"/>
                <a:gd name="f149" fmla="*/ f108 1 160"/>
                <a:gd name="f150" fmla="*/ f109 1 154"/>
                <a:gd name="f151" fmla="*/ f110 1 160"/>
                <a:gd name="f152" fmla="*/ f111 1 154"/>
                <a:gd name="f153" fmla="*/ f112 1 160"/>
                <a:gd name="f154" fmla="*/ f113 1 154"/>
                <a:gd name="f155" fmla="*/ f114 1 160"/>
                <a:gd name="f156" fmla="*/ f115 1 154"/>
                <a:gd name="f157" fmla="*/ f116 1 154"/>
                <a:gd name="f158" fmla="*/ f117 1 160"/>
                <a:gd name="f159" fmla="*/ f118 1 154"/>
                <a:gd name="f160" fmla="*/ f119 1 160"/>
                <a:gd name="f161" fmla="*/ f120 1 154"/>
                <a:gd name="f162" fmla="*/ f121 1 160"/>
                <a:gd name="f163" fmla="*/ f122 1 154"/>
                <a:gd name="f164" fmla="*/ f123 1 160"/>
                <a:gd name="f165" fmla="*/ f124 1 154"/>
                <a:gd name="f166" fmla="*/ f125 1 160"/>
                <a:gd name="f167" fmla="*/ f126 1 154"/>
                <a:gd name="f168" fmla="*/ f127 1 160"/>
                <a:gd name="f169" fmla="*/ f128 1 154"/>
                <a:gd name="f170" fmla="*/ f129 1 160"/>
                <a:gd name="f171" fmla="*/ f130 1 154"/>
                <a:gd name="f172" fmla="*/ f131 1 160"/>
                <a:gd name="f173" fmla="*/ f132 1 154"/>
                <a:gd name="f174" fmla="*/ f133 1 160"/>
                <a:gd name="f175" fmla="*/ f134 1 160"/>
                <a:gd name="f176" fmla="*/ f135 1 154"/>
                <a:gd name="f177" fmla="*/ f136 1 160"/>
                <a:gd name="f178" fmla="*/ f137 1 154"/>
                <a:gd name="f179" fmla="*/ f138 1 160"/>
                <a:gd name="f180" fmla="*/ f139 1 154"/>
                <a:gd name="f181" fmla="*/ f140 1 160"/>
                <a:gd name="f182" fmla="*/ f141 1 154"/>
                <a:gd name="f183" fmla="*/ 0 1 f100"/>
                <a:gd name="f184" fmla="*/ f94 1 f100"/>
                <a:gd name="f185" fmla="*/ 0 1 f101"/>
                <a:gd name="f186" fmla="*/ f95 1 f101"/>
                <a:gd name="f187" fmla="*/ f143 1 f100"/>
                <a:gd name="f188" fmla="*/ f144 1 f101"/>
                <a:gd name="f189" fmla="*/ f145 1 f100"/>
                <a:gd name="f190" fmla="*/ f146 1 f101"/>
                <a:gd name="f191" fmla="*/ f147 1 f100"/>
                <a:gd name="f192" fmla="*/ f148 1 f101"/>
                <a:gd name="f193" fmla="*/ f149 1 f100"/>
                <a:gd name="f194" fmla="*/ f150 1 f101"/>
                <a:gd name="f195" fmla="*/ f151 1 f100"/>
                <a:gd name="f196" fmla="*/ f152 1 f101"/>
                <a:gd name="f197" fmla="*/ f153 1 f100"/>
                <a:gd name="f198" fmla="*/ f154 1 f101"/>
                <a:gd name="f199" fmla="*/ f155 1 f100"/>
                <a:gd name="f200" fmla="*/ f156 1 f101"/>
                <a:gd name="f201" fmla="*/ f157 1 f101"/>
                <a:gd name="f202" fmla="*/ f158 1 f100"/>
                <a:gd name="f203" fmla="*/ f159 1 f101"/>
                <a:gd name="f204" fmla="*/ f160 1 f100"/>
                <a:gd name="f205" fmla="*/ f161 1 f101"/>
                <a:gd name="f206" fmla="*/ f162 1 f100"/>
                <a:gd name="f207" fmla="*/ f163 1 f101"/>
                <a:gd name="f208" fmla="*/ f164 1 f100"/>
                <a:gd name="f209" fmla="*/ f165 1 f101"/>
                <a:gd name="f210" fmla="*/ f166 1 f100"/>
                <a:gd name="f211" fmla="*/ f167 1 f101"/>
                <a:gd name="f212" fmla="*/ f168 1 f100"/>
                <a:gd name="f213" fmla="*/ f169 1 f101"/>
                <a:gd name="f214" fmla="*/ f170 1 f100"/>
                <a:gd name="f215" fmla="*/ f171 1 f101"/>
                <a:gd name="f216" fmla="*/ f172 1 f100"/>
                <a:gd name="f217" fmla="*/ f173 1 f101"/>
                <a:gd name="f218" fmla="*/ f174 1 f100"/>
                <a:gd name="f219" fmla="*/ f175 1 f100"/>
                <a:gd name="f220" fmla="*/ f176 1 f101"/>
                <a:gd name="f221" fmla="*/ f177 1 f100"/>
                <a:gd name="f222" fmla="*/ f178 1 f101"/>
                <a:gd name="f223" fmla="*/ f179 1 f100"/>
                <a:gd name="f224" fmla="*/ f180 1 f101"/>
                <a:gd name="f225" fmla="*/ f181 1 f100"/>
                <a:gd name="f226" fmla="*/ f182 1 f101"/>
                <a:gd name="f227" fmla="*/ f183 f91 1"/>
                <a:gd name="f228" fmla="*/ f184 f91 1"/>
                <a:gd name="f229" fmla="*/ f186 f92 1"/>
                <a:gd name="f230" fmla="*/ f185 f92 1"/>
                <a:gd name="f231" fmla="*/ f187 f91 1"/>
                <a:gd name="f232" fmla="*/ f188 f92 1"/>
                <a:gd name="f233" fmla="*/ f189 f91 1"/>
                <a:gd name="f234" fmla="*/ f190 f92 1"/>
                <a:gd name="f235" fmla="*/ f191 f91 1"/>
                <a:gd name="f236" fmla="*/ f192 f92 1"/>
                <a:gd name="f237" fmla="*/ f193 f91 1"/>
                <a:gd name="f238" fmla="*/ f194 f92 1"/>
                <a:gd name="f239" fmla="*/ f195 f91 1"/>
                <a:gd name="f240" fmla="*/ f196 f92 1"/>
                <a:gd name="f241" fmla="*/ f197 f91 1"/>
                <a:gd name="f242" fmla="*/ f198 f92 1"/>
                <a:gd name="f243" fmla="*/ f199 f91 1"/>
                <a:gd name="f244" fmla="*/ f200 f92 1"/>
                <a:gd name="f245" fmla="*/ f201 f92 1"/>
                <a:gd name="f246" fmla="*/ f202 f91 1"/>
                <a:gd name="f247" fmla="*/ f203 f92 1"/>
                <a:gd name="f248" fmla="*/ f204 f91 1"/>
                <a:gd name="f249" fmla="*/ f205 f92 1"/>
                <a:gd name="f250" fmla="*/ f206 f91 1"/>
                <a:gd name="f251" fmla="*/ f207 f92 1"/>
                <a:gd name="f252" fmla="*/ f208 f91 1"/>
                <a:gd name="f253" fmla="*/ f209 f92 1"/>
                <a:gd name="f254" fmla="*/ f210 f91 1"/>
                <a:gd name="f255" fmla="*/ f211 f92 1"/>
                <a:gd name="f256" fmla="*/ f212 f91 1"/>
                <a:gd name="f257" fmla="*/ f213 f92 1"/>
                <a:gd name="f258" fmla="*/ f214 f91 1"/>
                <a:gd name="f259" fmla="*/ f215 f92 1"/>
                <a:gd name="f260" fmla="*/ f216 f91 1"/>
                <a:gd name="f261" fmla="*/ f217 f92 1"/>
                <a:gd name="f262" fmla="*/ f218 f91 1"/>
                <a:gd name="f263" fmla="*/ f219 f91 1"/>
                <a:gd name="f264" fmla="*/ f220 f92 1"/>
                <a:gd name="f265" fmla="*/ f221 f91 1"/>
                <a:gd name="f266" fmla="*/ f222 f92 1"/>
                <a:gd name="f267" fmla="*/ f223 f91 1"/>
                <a:gd name="f268" fmla="*/ f224 f92 1"/>
                <a:gd name="f269" fmla="*/ f225 f91 1"/>
                <a:gd name="f270" fmla="*/ f226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2">
                  <a:pos x="f231" y="f232"/>
                </a:cxn>
                <a:cxn ang="f142">
                  <a:pos x="f233" y="f234"/>
                </a:cxn>
                <a:cxn ang="f142">
                  <a:pos x="f235" y="f236"/>
                </a:cxn>
                <a:cxn ang="f142">
                  <a:pos x="f237" y="f238"/>
                </a:cxn>
                <a:cxn ang="f142">
                  <a:pos x="f239" y="f240"/>
                </a:cxn>
                <a:cxn ang="f142">
                  <a:pos x="f241" y="f242"/>
                </a:cxn>
                <a:cxn ang="f142">
                  <a:pos x="f243" y="f244"/>
                </a:cxn>
                <a:cxn ang="f142">
                  <a:pos x="f231" y="f245"/>
                </a:cxn>
                <a:cxn ang="f142">
                  <a:pos x="f246" y="f247"/>
                </a:cxn>
                <a:cxn ang="f142">
                  <a:pos x="f248" y="f249"/>
                </a:cxn>
                <a:cxn ang="f142">
                  <a:pos x="f250" y="f251"/>
                </a:cxn>
                <a:cxn ang="f142">
                  <a:pos x="f252" y="f253"/>
                </a:cxn>
                <a:cxn ang="f142">
                  <a:pos x="f254" y="f255"/>
                </a:cxn>
                <a:cxn ang="f142">
                  <a:pos x="f256" y="f257"/>
                </a:cxn>
                <a:cxn ang="f142">
                  <a:pos x="f258" y="f259"/>
                </a:cxn>
                <a:cxn ang="f142">
                  <a:pos x="f260" y="f261"/>
                </a:cxn>
                <a:cxn ang="f142">
                  <a:pos x="f262" y="f236"/>
                </a:cxn>
                <a:cxn ang="f142">
                  <a:pos x="f263" y="f264"/>
                </a:cxn>
                <a:cxn ang="f142">
                  <a:pos x="f265" y="f266"/>
                </a:cxn>
                <a:cxn ang="f142">
                  <a:pos x="f267" y="f268"/>
                </a:cxn>
                <a:cxn ang="f142">
                  <a:pos x="f269" y="f270"/>
                </a:cxn>
                <a:cxn ang="f142">
                  <a:pos x="f231" y="f232"/>
                </a:cxn>
              </a:cxnLst>
              <a:rect l="f227" t="f230" r="f228" b="f229"/>
              <a:pathLst>
                <a:path w="160" h="15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1" y="f33"/>
                    <a:pt x="f31" y="f10"/>
                    <a:pt x="f34" y="f35"/>
                  </a:cubicBezTo>
                  <a:cubicBezTo>
                    <a:pt x="f36" y="f37"/>
                    <a:pt x="f38" y="f35"/>
                    <a:pt x="f39" y="f14"/>
                  </a:cubicBezTo>
                  <a:cubicBezTo>
                    <a:pt x="f40" y="f37"/>
                    <a:pt x="f41" y="f39"/>
                    <a:pt x="f8" y="f20"/>
                  </a:cubicBezTo>
                  <a:cubicBezTo>
                    <a:pt x="f42" y="f43"/>
                    <a:pt x="f8" y="f44"/>
                    <a:pt x="f45" y="f27"/>
                  </a:cubicBezTo>
                  <a:cubicBezTo>
                    <a:pt x="f32" y="f5"/>
                    <a:pt x="f46" y="f27"/>
                    <a:pt x="f47" y="f34"/>
                  </a:cubicBezTo>
                  <a:cubicBezTo>
                    <a:pt x="f48" y="f31"/>
                    <a:pt x="f49" y="f44"/>
                    <a:pt x="f49" y="f50"/>
                  </a:cubicBezTo>
                  <a:cubicBezTo>
                    <a:pt x="f51" y="f40"/>
                    <a:pt x="f25" y="f52"/>
                    <a:pt x="f53" y="f54"/>
                  </a:cubicBezTo>
                  <a:cubicBezTo>
                    <a:pt x="f55" y="f37"/>
                    <a:pt x="f56" y="f57"/>
                    <a:pt x="f11" y="f58"/>
                  </a:cubicBezTo>
                  <a:cubicBezTo>
                    <a:pt x="f59" y="f60"/>
                    <a:pt x="f61" y="f18"/>
                    <a:pt x="f62" y="f63"/>
                  </a:cubicBezTo>
                  <a:cubicBezTo>
                    <a:pt x="f64" y="f40"/>
                    <a:pt x="f65" y="f42"/>
                    <a:pt x="f66" y="f48"/>
                  </a:cubicBezTo>
                  <a:cubicBezTo>
                    <a:pt x="f6" y="f49"/>
                    <a:pt x="f6" y="f67"/>
                    <a:pt x="f68" y="f30"/>
                  </a:cubicBezTo>
                  <a:cubicBezTo>
                    <a:pt x="f69" y="f28"/>
                    <a:pt x="f70" y="f71"/>
                    <a:pt x="f72" y="f21"/>
                  </a:cubicBezTo>
                  <a:cubicBezTo>
                    <a:pt x="f72" y="f73"/>
                    <a:pt x="f74" y="f15"/>
                    <a:pt x="f75" y="f76"/>
                  </a:cubicBezTo>
                  <a:cubicBezTo>
                    <a:pt x="f77" y="f78"/>
                    <a:pt x="f9" y="f79"/>
                    <a:pt x="f80" y="f81"/>
                  </a:cubicBezTo>
                  <a:cubicBezTo>
                    <a:pt x="f76" y="f82"/>
                    <a:pt x="f83" y="f84"/>
                    <a:pt x="f17" y="f85"/>
                  </a:cubicBezTo>
                  <a:cubicBezTo>
                    <a:pt x="f86" y="f72"/>
                    <a:pt x="f87" y="f7"/>
                    <a:pt x="f28" y="f88"/>
                  </a:cubicBezTo>
                  <a:cubicBezTo>
                    <a:pt x="f30" y="f89"/>
                    <a:pt x="f46" y="f62"/>
                    <a:pt x="f8" y="f9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C609E6C5-3CD3-F0E3-7670-BF8F46040C7A}"/>
                </a:ext>
              </a:extLst>
            </p:cNvPr>
            <p:cNvSpPr/>
            <p:nvPr/>
          </p:nvSpPr>
          <p:spPr>
            <a:xfrm>
              <a:off x="2114549" y="2219321"/>
              <a:ext cx="419096" cy="3683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0"/>
                <a:gd name="f7" fmla="val 150"/>
                <a:gd name="f8" fmla="val 167"/>
                <a:gd name="f9" fmla="val 30"/>
                <a:gd name="f10" fmla="val 166"/>
                <a:gd name="f11" fmla="val 39"/>
                <a:gd name="f12" fmla="val 49"/>
                <a:gd name="f13" fmla="val 162"/>
                <a:gd name="f14" fmla="val 58"/>
                <a:gd name="f15" fmla="val 161"/>
                <a:gd name="f16" fmla="val 65"/>
                <a:gd name="f17" fmla="val 156"/>
                <a:gd name="f18" fmla="val 66"/>
                <a:gd name="f19" fmla="val 134"/>
                <a:gd name="f20" fmla="val 67"/>
                <a:gd name="f21" fmla="val 119"/>
                <a:gd name="f22" fmla="val 69"/>
                <a:gd name="f23" fmla="val 105"/>
                <a:gd name="f24" fmla="val 76"/>
                <a:gd name="f25" fmla="val 86"/>
                <a:gd name="f26" fmla="val 85"/>
                <a:gd name="f27" fmla="val 77"/>
                <a:gd name="f28" fmla="val 101"/>
                <a:gd name="f29" fmla="val 80"/>
                <a:gd name="f30" fmla="val 122"/>
                <a:gd name="f31" fmla="val 81"/>
                <a:gd name="f32" fmla="val 130"/>
                <a:gd name="f33" fmla="val 82"/>
                <a:gd name="f34" fmla="val 138"/>
                <a:gd name="f35" fmla="val 145"/>
                <a:gd name="f36" fmla="val 87"/>
                <a:gd name="f37" fmla="val 146"/>
                <a:gd name="f38" fmla="val 88"/>
                <a:gd name="f39" fmla="val 148"/>
                <a:gd name="f40" fmla="val 62"/>
                <a:gd name="f41" fmla="val 136"/>
                <a:gd name="f42" fmla="val 120"/>
                <a:gd name="f43" fmla="val 20"/>
                <a:gd name="f44" fmla="val 100"/>
                <a:gd name="f45" fmla="val 5"/>
                <a:gd name="f46" fmla="val 84"/>
                <a:gd name="f47" fmla="val 7"/>
                <a:gd name="f48" fmla="val 46"/>
                <a:gd name="f49" fmla="val 9"/>
                <a:gd name="f50" fmla="val 38"/>
                <a:gd name="f51" fmla="val 10"/>
                <a:gd name="f52" fmla="val 31"/>
                <a:gd name="f53" fmla="val 14"/>
                <a:gd name="f54" fmla="val 24"/>
                <a:gd name="f55" fmla="val 17"/>
                <a:gd name="f56" fmla="val 21"/>
                <a:gd name="f57" fmla="val 18"/>
                <a:gd name="f58" fmla="val 25"/>
                <a:gd name="f59" fmla="val 16"/>
                <a:gd name="f60" fmla="val 55"/>
                <a:gd name="f61" fmla="val 117"/>
                <a:gd name="f62" fmla="val 1"/>
                <a:gd name="f63" fmla="val 135"/>
                <a:gd name="f64" fmla="val 2"/>
                <a:gd name="f65" fmla="val 151"/>
                <a:gd name="f66" fmla="val 6"/>
                <a:gd name="f67" fmla="+- 0 0 -90"/>
                <a:gd name="f68" fmla="*/ f3 1 170"/>
                <a:gd name="f69" fmla="*/ f4 1 150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170"/>
                <a:gd name="f78" fmla="*/ f74 1 150"/>
                <a:gd name="f79" fmla="*/ 167 f75 1"/>
                <a:gd name="f80" fmla="*/ 30 f74 1"/>
                <a:gd name="f81" fmla="*/ 162 f75 1"/>
                <a:gd name="f82" fmla="*/ 58 f74 1"/>
                <a:gd name="f83" fmla="*/ 150 f75 1"/>
                <a:gd name="f84" fmla="*/ 66 f74 1"/>
                <a:gd name="f85" fmla="*/ 105 f75 1"/>
                <a:gd name="f86" fmla="*/ 76 f74 1"/>
                <a:gd name="f87" fmla="*/ 80 f75 1"/>
                <a:gd name="f88" fmla="*/ 122 f74 1"/>
                <a:gd name="f89" fmla="*/ 86 f75 1"/>
                <a:gd name="f90" fmla="*/ 145 f74 1"/>
                <a:gd name="f91" fmla="*/ 150 f74 1"/>
                <a:gd name="f92" fmla="*/ 20 f75 1"/>
                <a:gd name="f93" fmla="*/ 100 f74 1"/>
                <a:gd name="f94" fmla="*/ 7 f75 1"/>
                <a:gd name="f95" fmla="*/ 46 f74 1"/>
                <a:gd name="f96" fmla="*/ 14 f75 1"/>
                <a:gd name="f97" fmla="*/ 24 f74 1"/>
                <a:gd name="f98" fmla="*/ 25 f75 1"/>
                <a:gd name="f99" fmla="*/ 16 f74 1"/>
                <a:gd name="f100" fmla="*/ 117 f75 1"/>
                <a:gd name="f101" fmla="*/ 1 f74 1"/>
                <a:gd name="f102" fmla="*/ 166 f75 1"/>
                <a:gd name="f103" fmla="+- f76 0 f1"/>
                <a:gd name="f104" fmla="*/ f79 1 170"/>
                <a:gd name="f105" fmla="*/ f80 1 150"/>
                <a:gd name="f106" fmla="*/ f81 1 170"/>
                <a:gd name="f107" fmla="*/ f82 1 150"/>
                <a:gd name="f108" fmla="*/ f83 1 170"/>
                <a:gd name="f109" fmla="*/ f84 1 150"/>
                <a:gd name="f110" fmla="*/ f85 1 170"/>
                <a:gd name="f111" fmla="*/ f86 1 150"/>
                <a:gd name="f112" fmla="*/ f87 1 170"/>
                <a:gd name="f113" fmla="*/ f88 1 150"/>
                <a:gd name="f114" fmla="*/ f89 1 170"/>
                <a:gd name="f115" fmla="*/ f90 1 150"/>
                <a:gd name="f116" fmla="*/ f91 1 150"/>
                <a:gd name="f117" fmla="*/ f92 1 170"/>
                <a:gd name="f118" fmla="*/ f93 1 150"/>
                <a:gd name="f119" fmla="*/ f94 1 170"/>
                <a:gd name="f120" fmla="*/ f95 1 150"/>
                <a:gd name="f121" fmla="*/ f96 1 170"/>
                <a:gd name="f122" fmla="*/ f97 1 150"/>
                <a:gd name="f123" fmla="*/ f98 1 170"/>
                <a:gd name="f124" fmla="*/ f99 1 150"/>
                <a:gd name="f125" fmla="*/ f100 1 170"/>
                <a:gd name="f126" fmla="*/ f101 1 150"/>
                <a:gd name="f127" fmla="*/ f102 1 170"/>
                <a:gd name="f128" fmla="*/ 0 1 f77"/>
                <a:gd name="f129" fmla="*/ f71 1 f77"/>
                <a:gd name="f130" fmla="*/ 0 1 f78"/>
                <a:gd name="f131" fmla="*/ f72 1 f78"/>
                <a:gd name="f132" fmla="*/ f104 1 f77"/>
                <a:gd name="f133" fmla="*/ f105 1 f78"/>
                <a:gd name="f134" fmla="*/ f106 1 f77"/>
                <a:gd name="f135" fmla="*/ f107 1 f78"/>
                <a:gd name="f136" fmla="*/ f108 1 f77"/>
                <a:gd name="f137" fmla="*/ f109 1 f78"/>
                <a:gd name="f138" fmla="*/ f110 1 f77"/>
                <a:gd name="f139" fmla="*/ f111 1 f78"/>
                <a:gd name="f140" fmla="*/ f112 1 f77"/>
                <a:gd name="f141" fmla="*/ f113 1 f78"/>
                <a:gd name="f142" fmla="*/ f114 1 f77"/>
                <a:gd name="f143" fmla="*/ f115 1 f78"/>
                <a:gd name="f144" fmla="*/ f116 1 f78"/>
                <a:gd name="f145" fmla="*/ f117 1 f77"/>
                <a:gd name="f146" fmla="*/ f118 1 f78"/>
                <a:gd name="f147" fmla="*/ f119 1 f77"/>
                <a:gd name="f148" fmla="*/ f120 1 f78"/>
                <a:gd name="f149" fmla="*/ f121 1 f77"/>
                <a:gd name="f150" fmla="*/ f122 1 f78"/>
                <a:gd name="f151" fmla="*/ f123 1 f77"/>
                <a:gd name="f152" fmla="*/ f124 1 f78"/>
                <a:gd name="f153" fmla="*/ f125 1 f77"/>
                <a:gd name="f154" fmla="*/ f126 1 f78"/>
                <a:gd name="f155" fmla="*/ f127 1 f77"/>
                <a:gd name="f156" fmla="*/ f128 f68 1"/>
                <a:gd name="f157" fmla="*/ f129 f68 1"/>
                <a:gd name="f158" fmla="*/ f131 f69 1"/>
                <a:gd name="f159" fmla="*/ f130 f69 1"/>
                <a:gd name="f160" fmla="*/ f132 f68 1"/>
                <a:gd name="f161" fmla="*/ f133 f69 1"/>
                <a:gd name="f162" fmla="*/ f134 f68 1"/>
                <a:gd name="f163" fmla="*/ f135 f69 1"/>
                <a:gd name="f164" fmla="*/ f136 f68 1"/>
                <a:gd name="f165" fmla="*/ f137 f69 1"/>
                <a:gd name="f166" fmla="*/ f138 f68 1"/>
                <a:gd name="f167" fmla="*/ f139 f69 1"/>
                <a:gd name="f168" fmla="*/ f140 f68 1"/>
                <a:gd name="f169" fmla="*/ f141 f69 1"/>
                <a:gd name="f170" fmla="*/ f142 f68 1"/>
                <a:gd name="f171" fmla="*/ f143 f69 1"/>
                <a:gd name="f172" fmla="*/ f144 f69 1"/>
                <a:gd name="f173" fmla="*/ f145 f68 1"/>
                <a:gd name="f174" fmla="*/ f146 f69 1"/>
                <a:gd name="f175" fmla="*/ f147 f68 1"/>
                <a:gd name="f176" fmla="*/ f148 f69 1"/>
                <a:gd name="f177" fmla="*/ f149 f68 1"/>
                <a:gd name="f178" fmla="*/ f150 f69 1"/>
                <a:gd name="f179" fmla="*/ f151 f68 1"/>
                <a:gd name="f180" fmla="*/ f152 f69 1"/>
                <a:gd name="f181" fmla="*/ f153 f68 1"/>
                <a:gd name="f182" fmla="*/ f154 f69 1"/>
                <a:gd name="f183" fmla="*/ f15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3">
                  <a:pos x="f160" y="f161"/>
                </a:cxn>
                <a:cxn ang="f103">
                  <a:pos x="f162" y="f163"/>
                </a:cxn>
                <a:cxn ang="f103">
                  <a:pos x="f164" y="f165"/>
                </a:cxn>
                <a:cxn ang="f103">
                  <a:pos x="f166" y="f167"/>
                </a:cxn>
                <a:cxn ang="f103">
                  <a:pos x="f168" y="f169"/>
                </a:cxn>
                <a:cxn ang="f103">
                  <a:pos x="f170" y="f171"/>
                </a:cxn>
                <a:cxn ang="f103">
                  <a:pos x="f170" y="f172"/>
                </a:cxn>
                <a:cxn ang="f103">
                  <a:pos x="f173" y="f174"/>
                </a:cxn>
                <a:cxn ang="f103">
                  <a:pos x="f175" y="f176"/>
                </a:cxn>
                <a:cxn ang="f103">
                  <a:pos x="f177" y="f178"/>
                </a:cxn>
                <a:cxn ang="f103">
                  <a:pos x="f179" y="f180"/>
                </a:cxn>
                <a:cxn ang="f103">
                  <a:pos x="f181" y="f182"/>
                </a:cxn>
                <a:cxn ang="f103">
                  <a:pos x="f183" y="f180"/>
                </a:cxn>
                <a:cxn ang="f103">
                  <a:pos x="f160" y="f161"/>
                </a:cxn>
              </a:cxnLst>
              <a:rect l="f156" t="f159" r="f157" b="f158"/>
              <a:pathLst>
                <a:path w="170" h="150">
                  <a:moveTo>
                    <a:pt x="f8" y="f9"/>
                  </a:move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5" y="f35"/>
                  </a:cubicBezTo>
                  <a:cubicBezTo>
                    <a:pt x="f36" y="f37"/>
                    <a:pt x="f38" y="f39"/>
                    <a:pt x="f25" y="f7"/>
                  </a:cubicBezTo>
                  <a:cubicBezTo>
                    <a:pt x="f40" y="f41"/>
                    <a:pt x="f11" y="f42"/>
                    <a:pt x="f43" y="f44"/>
                  </a:cubicBezTo>
                  <a:cubicBezTo>
                    <a:pt x="f45" y="f46"/>
                    <a:pt x="f5" y="f18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43"/>
                    <a:pt x="f56" y="f57"/>
                    <a:pt x="f58" y="f59"/>
                  </a:cubicBezTo>
                  <a:cubicBezTo>
                    <a:pt x="f60" y="f45"/>
                    <a:pt x="f26" y="f5"/>
                    <a:pt x="f61" y="f62"/>
                  </a:cubicBezTo>
                  <a:cubicBezTo>
                    <a:pt x="f63" y="f64"/>
                    <a:pt x="f65" y="f66"/>
                    <a:pt x="f10" y="f59"/>
                  </a:cubicBezTo>
                  <a:cubicBezTo>
                    <a:pt x="f6" y="f43"/>
                    <a:pt x="f6" y="f58"/>
                    <a:pt x="f8" y="f9"/>
                  </a:cubicBezTo>
                  <a:close/>
                </a:path>
              </a:pathLst>
            </a:custGeom>
            <a:solidFill>
              <a:srgbClr val="676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020056F8-9349-7A09-A90A-F22208992351}"/>
                </a:ext>
              </a:extLst>
            </p:cNvPr>
            <p:cNvSpPr/>
            <p:nvPr/>
          </p:nvSpPr>
          <p:spPr>
            <a:xfrm>
              <a:off x="3068634" y="1693861"/>
              <a:ext cx="263520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198"/>
                <a:gd name="f8" fmla="val 39"/>
                <a:gd name="f9" fmla="val 18"/>
                <a:gd name="f10" fmla="val 32"/>
                <a:gd name="f11" fmla="val 29"/>
                <a:gd name="f12" fmla="val 19"/>
                <a:gd name="f13" fmla="val 55"/>
                <a:gd name="f14" fmla="val 8"/>
                <a:gd name="f15" fmla="val 76"/>
                <a:gd name="f16" fmla="val 95"/>
                <a:gd name="f17" fmla="val 35"/>
                <a:gd name="f18" fmla="val 104"/>
                <a:gd name="f19" fmla="val 44"/>
                <a:gd name="f20" fmla="val 106"/>
                <a:gd name="f21" fmla="val 67"/>
                <a:gd name="f22" fmla="val 92"/>
                <a:gd name="f23" fmla="val 116"/>
                <a:gd name="f24" fmla="val 101"/>
                <a:gd name="f25" fmla="val 140"/>
                <a:gd name="f26" fmla="val 100"/>
                <a:gd name="f27" fmla="val 146"/>
                <a:gd name="f28" fmla="val 151"/>
                <a:gd name="f29" fmla="val 157"/>
                <a:gd name="f30" fmla="val 98"/>
                <a:gd name="f31" fmla="val 168"/>
                <a:gd name="f32" fmla="val 179"/>
                <a:gd name="f33" fmla="val 190"/>
                <a:gd name="f34" fmla="val 83"/>
                <a:gd name="f35" fmla="val 72"/>
                <a:gd name="f36" fmla="val 195"/>
                <a:gd name="f37" fmla="val 62"/>
                <a:gd name="f38" fmla="val 194"/>
                <a:gd name="f39" fmla="val 193"/>
                <a:gd name="f40" fmla="val 48"/>
                <a:gd name="f41" fmla="val 191"/>
                <a:gd name="f42" fmla="val 42"/>
                <a:gd name="f43" fmla="val 186"/>
                <a:gd name="f44" fmla="val 37"/>
                <a:gd name="f45" fmla="val 182"/>
                <a:gd name="f46" fmla="val 176"/>
                <a:gd name="f47" fmla="val 34"/>
                <a:gd name="f48" fmla="val 170"/>
                <a:gd name="f49" fmla="val 33"/>
                <a:gd name="f50" fmla="val 30"/>
                <a:gd name="f51" fmla="val 133"/>
                <a:gd name="f52" fmla="val 28"/>
                <a:gd name="f53" fmla="val 114"/>
                <a:gd name="f54" fmla="val 25"/>
                <a:gd name="f55" fmla="val 90"/>
                <a:gd name="f56" fmla="val 4"/>
                <a:gd name="f57" fmla="val 47"/>
                <a:gd name="f58" fmla="val 2"/>
                <a:gd name="f59" fmla="+- 0 0 -90"/>
                <a:gd name="f60" fmla="*/ f3 1 107"/>
                <a:gd name="f61" fmla="*/ f4 1 198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07"/>
                <a:gd name="f70" fmla="*/ f66 1 198"/>
                <a:gd name="f71" fmla="*/ 0 f67 1"/>
                <a:gd name="f72" fmla="*/ 39 f66 1"/>
                <a:gd name="f73" fmla="*/ 32 f67 1"/>
                <a:gd name="f74" fmla="*/ 0 f66 1"/>
                <a:gd name="f75" fmla="*/ 95 f67 1"/>
                <a:gd name="f76" fmla="*/ 35 f66 1"/>
                <a:gd name="f77" fmla="*/ 106 f67 1"/>
                <a:gd name="f78" fmla="*/ 67 f66 1"/>
                <a:gd name="f79" fmla="*/ 101 f67 1"/>
                <a:gd name="f80" fmla="*/ 140 f66 1"/>
                <a:gd name="f81" fmla="*/ 100 f67 1"/>
                <a:gd name="f82" fmla="*/ 157 f66 1"/>
                <a:gd name="f83" fmla="*/ 92 f67 1"/>
                <a:gd name="f84" fmla="*/ 190 f66 1"/>
                <a:gd name="f85" fmla="*/ 62 f67 1"/>
                <a:gd name="f86" fmla="*/ 194 f66 1"/>
                <a:gd name="f87" fmla="*/ 42 f67 1"/>
                <a:gd name="f88" fmla="*/ 186 f66 1"/>
                <a:gd name="f89" fmla="*/ 34 f67 1"/>
                <a:gd name="f90" fmla="*/ 170 f66 1"/>
                <a:gd name="f91" fmla="*/ 28 f67 1"/>
                <a:gd name="f92" fmla="*/ 114 f66 1"/>
                <a:gd name="f93" fmla="*/ 4 f67 1"/>
                <a:gd name="f94" fmla="*/ 47 f66 1"/>
                <a:gd name="f95" fmla="+- f68 0 f1"/>
                <a:gd name="f96" fmla="*/ f71 1 107"/>
                <a:gd name="f97" fmla="*/ f72 1 198"/>
                <a:gd name="f98" fmla="*/ f73 1 107"/>
                <a:gd name="f99" fmla="*/ f74 1 198"/>
                <a:gd name="f100" fmla="*/ f75 1 107"/>
                <a:gd name="f101" fmla="*/ f76 1 198"/>
                <a:gd name="f102" fmla="*/ f77 1 107"/>
                <a:gd name="f103" fmla="*/ f78 1 198"/>
                <a:gd name="f104" fmla="*/ f79 1 107"/>
                <a:gd name="f105" fmla="*/ f80 1 198"/>
                <a:gd name="f106" fmla="*/ f81 1 107"/>
                <a:gd name="f107" fmla="*/ f82 1 198"/>
                <a:gd name="f108" fmla="*/ f83 1 107"/>
                <a:gd name="f109" fmla="*/ f84 1 198"/>
                <a:gd name="f110" fmla="*/ f85 1 107"/>
                <a:gd name="f111" fmla="*/ f86 1 198"/>
                <a:gd name="f112" fmla="*/ f87 1 107"/>
                <a:gd name="f113" fmla="*/ f88 1 198"/>
                <a:gd name="f114" fmla="*/ f89 1 107"/>
                <a:gd name="f115" fmla="*/ f90 1 198"/>
                <a:gd name="f116" fmla="*/ f91 1 107"/>
                <a:gd name="f117" fmla="*/ f92 1 198"/>
                <a:gd name="f118" fmla="*/ f93 1 107"/>
                <a:gd name="f119" fmla="*/ f94 1 198"/>
                <a:gd name="f120" fmla="*/ 0 1 f69"/>
                <a:gd name="f121" fmla="*/ f63 1 f69"/>
                <a:gd name="f122" fmla="*/ 0 1 f70"/>
                <a:gd name="f123" fmla="*/ f64 1 f70"/>
                <a:gd name="f124" fmla="*/ f96 1 f69"/>
                <a:gd name="f125" fmla="*/ f97 1 f70"/>
                <a:gd name="f126" fmla="*/ f98 1 f69"/>
                <a:gd name="f127" fmla="*/ f99 1 f70"/>
                <a:gd name="f128" fmla="*/ f100 1 f69"/>
                <a:gd name="f129" fmla="*/ f101 1 f70"/>
                <a:gd name="f130" fmla="*/ f102 1 f69"/>
                <a:gd name="f131" fmla="*/ f103 1 f70"/>
                <a:gd name="f132" fmla="*/ f104 1 f69"/>
                <a:gd name="f133" fmla="*/ f105 1 f70"/>
                <a:gd name="f134" fmla="*/ f106 1 f69"/>
                <a:gd name="f135" fmla="*/ f107 1 f70"/>
                <a:gd name="f136" fmla="*/ f108 1 f69"/>
                <a:gd name="f137" fmla="*/ f109 1 f70"/>
                <a:gd name="f138" fmla="*/ f110 1 f69"/>
                <a:gd name="f139" fmla="*/ f111 1 f70"/>
                <a:gd name="f140" fmla="*/ f112 1 f69"/>
                <a:gd name="f141" fmla="*/ f113 1 f70"/>
                <a:gd name="f142" fmla="*/ f114 1 f69"/>
                <a:gd name="f143" fmla="*/ f115 1 f70"/>
                <a:gd name="f144" fmla="*/ f116 1 f69"/>
                <a:gd name="f145" fmla="*/ f117 1 f70"/>
                <a:gd name="f146" fmla="*/ f118 1 f69"/>
                <a:gd name="f147" fmla="*/ f119 1 f70"/>
                <a:gd name="f148" fmla="*/ f120 f60 1"/>
                <a:gd name="f149" fmla="*/ f121 f60 1"/>
                <a:gd name="f150" fmla="*/ f123 f61 1"/>
                <a:gd name="f151" fmla="*/ f122 f61 1"/>
                <a:gd name="f152" fmla="*/ f124 f60 1"/>
                <a:gd name="f153" fmla="*/ f125 f61 1"/>
                <a:gd name="f154" fmla="*/ f126 f60 1"/>
                <a:gd name="f155" fmla="*/ f127 f61 1"/>
                <a:gd name="f156" fmla="*/ f128 f60 1"/>
                <a:gd name="f157" fmla="*/ f129 f61 1"/>
                <a:gd name="f158" fmla="*/ f130 f60 1"/>
                <a:gd name="f159" fmla="*/ f131 f61 1"/>
                <a:gd name="f160" fmla="*/ f132 f60 1"/>
                <a:gd name="f161" fmla="*/ f133 f61 1"/>
                <a:gd name="f162" fmla="*/ f134 f60 1"/>
                <a:gd name="f163" fmla="*/ f135 f61 1"/>
                <a:gd name="f164" fmla="*/ f136 f60 1"/>
                <a:gd name="f165" fmla="*/ f137 f61 1"/>
                <a:gd name="f166" fmla="*/ f138 f60 1"/>
                <a:gd name="f167" fmla="*/ f139 f61 1"/>
                <a:gd name="f168" fmla="*/ f140 f60 1"/>
                <a:gd name="f169" fmla="*/ f141 f61 1"/>
                <a:gd name="f170" fmla="*/ f142 f60 1"/>
                <a:gd name="f171" fmla="*/ f143 f61 1"/>
                <a:gd name="f172" fmla="*/ f144 f60 1"/>
                <a:gd name="f173" fmla="*/ f145 f61 1"/>
                <a:gd name="f174" fmla="*/ f146 f60 1"/>
                <a:gd name="f175" fmla="*/ f147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2" y="f153"/>
                </a:cxn>
                <a:cxn ang="f95">
                  <a:pos x="f154" y="f155"/>
                </a:cxn>
                <a:cxn ang="f95">
                  <a:pos x="f156" y="f157"/>
                </a:cxn>
                <a:cxn ang="f95">
                  <a:pos x="f158" y="f159"/>
                </a:cxn>
                <a:cxn ang="f95">
                  <a:pos x="f160" y="f161"/>
                </a:cxn>
                <a:cxn ang="f95">
                  <a:pos x="f162" y="f163"/>
                </a:cxn>
                <a:cxn ang="f95">
                  <a:pos x="f164" y="f165"/>
                </a:cxn>
                <a:cxn ang="f95">
                  <a:pos x="f166" y="f167"/>
                </a:cxn>
                <a:cxn ang="f95">
                  <a:pos x="f168" y="f169"/>
                </a:cxn>
                <a:cxn ang="f95">
                  <a:pos x="f170" y="f171"/>
                </a:cxn>
                <a:cxn ang="f95">
                  <a:pos x="f172" y="f173"/>
                </a:cxn>
                <a:cxn ang="f95">
                  <a:pos x="f174" y="f175"/>
                </a:cxn>
                <a:cxn ang="f95">
                  <a:pos x="f152" y="f153"/>
                </a:cxn>
              </a:cxnLst>
              <a:rect l="f148" t="f151" r="f149" b="f150"/>
              <a:pathLst>
                <a:path w="107" h="198">
                  <a:moveTo>
                    <a:pt x="f5" y="f8"/>
                  </a:moveTo>
                  <a:cubicBezTo>
                    <a:pt x="f9" y="f10"/>
                    <a:pt x="f11" y="f12"/>
                    <a:pt x="f10" y="f5"/>
                  </a:cubicBezTo>
                  <a:cubicBezTo>
                    <a:pt x="f13" y="f14"/>
                    <a:pt x="f15" y="f12"/>
                    <a:pt x="f16" y="f17"/>
                  </a:cubicBezTo>
                  <a:cubicBezTo>
                    <a:pt x="f18" y="f19"/>
                    <a:pt x="f20" y="f13"/>
                    <a:pt x="f20" y="f21"/>
                  </a:cubicBezTo>
                  <a:cubicBezTo>
                    <a:pt x="f6" y="f22"/>
                    <a:pt x="f18" y="f23"/>
                    <a:pt x="f24" y="f25"/>
                  </a:cubicBezTo>
                  <a:cubicBezTo>
                    <a:pt x="f26" y="f27"/>
                    <a:pt x="f26" y="f28"/>
                    <a:pt x="f26" y="f29"/>
                  </a:cubicBezTo>
                  <a:cubicBezTo>
                    <a:pt x="f30" y="f31"/>
                    <a:pt x="f16" y="f32"/>
                    <a:pt x="f22" y="f33"/>
                  </a:cubicBezTo>
                  <a:cubicBezTo>
                    <a:pt x="f34" y="f7"/>
                    <a:pt x="f35" y="f36"/>
                    <a:pt x="f37" y="f38"/>
                  </a:cubicBezTo>
                  <a:cubicBezTo>
                    <a:pt x="f13" y="f39"/>
                    <a:pt x="f40" y="f41"/>
                    <a:pt x="f42" y="f43"/>
                  </a:cubicBezTo>
                  <a:cubicBezTo>
                    <a:pt x="f44" y="f45"/>
                    <a:pt x="f17" y="f46"/>
                    <a:pt x="f47" y="f48"/>
                  </a:cubicBezTo>
                  <a:cubicBezTo>
                    <a:pt x="f49" y="f28"/>
                    <a:pt x="f50" y="f51"/>
                    <a:pt x="f52" y="f53"/>
                  </a:cubicBezTo>
                  <a:cubicBezTo>
                    <a:pt x="f54" y="f55"/>
                    <a:pt x="f9" y="f21"/>
                    <a:pt x="f56" y="f57"/>
                  </a:cubicBezTo>
                  <a:cubicBezTo>
                    <a:pt x="f58" y="f19"/>
                    <a:pt x="f5" y="f42"/>
                    <a:pt x="f5" y="f8"/>
                  </a:cubicBezTo>
                  <a:close/>
                </a:path>
              </a:pathLst>
            </a:custGeom>
            <a:solidFill>
              <a:srgbClr val="5554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id="{2ABA2BB8-3DD2-E3E5-2DCC-D1FA758FE7A8}"/>
                </a:ext>
              </a:extLst>
            </p:cNvPr>
            <p:cNvSpPr/>
            <p:nvPr/>
          </p:nvSpPr>
          <p:spPr>
            <a:xfrm>
              <a:off x="2305046" y="2362196"/>
              <a:ext cx="366710" cy="3492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142"/>
                <a:gd name="f8" fmla="val 9"/>
                <a:gd name="f9" fmla="val 92"/>
                <a:gd name="f10" fmla="val 3"/>
                <a:gd name="f11" fmla="val 82"/>
                <a:gd name="f12" fmla="val 1"/>
                <a:gd name="f13" fmla="val 70"/>
                <a:gd name="f14" fmla="val 59"/>
                <a:gd name="f15" fmla="val 35"/>
                <a:gd name="f16" fmla="val 10"/>
                <a:gd name="f17" fmla="val 21"/>
                <a:gd name="f18" fmla="val 13"/>
                <a:gd name="f19" fmla="val 46"/>
                <a:gd name="f20" fmla="val 57"/>
                <a:gd name="f21" fmla="val 7"/>
                <a:gd name="f22" fmla="val 69"/>
                <a:gd name="f23" fmla="val 6"/>
                <a:gd name="f24" fmla="val 75"/>
                <a:gd name="f25" fmla="val 81"/>
                <a:gd name="f26" fmla="val 85"/>
                <a:gd name="f27" fmla="val 95"/>
                <a:gd name="f28" fmla="val 109"/>
                <a:gd name="f29" fmla="val 15"/>
                <a:gd name="f30" fmla="val 124"/>
                <a:gd name="f31" fmla="val 14"/>
                <a:gd name="f32" fmla="val 126"/>
                <a:gd name="f33" fmla="val 16"/>
                <a:gd name="f34" fmla="val 125"/>
                <a:gd name="f35" fmla="val 19"/>
                <a:gd name="f36" fmla="val 24"/>
                <a:gd name="f37" fmla="val 28"/>
                <a:gd name="f38" fmla="val 129"/>
                <a:gd name="f39" fmla="val 29"/>
                <a:gd name="f40" fmla="val 135"/>
                <a:gd name="f41" fmla="val 32"/>
                <a:gd name="f42" fmla="val 140"/>
                <a:gd name="f43" fmla="val 37"/>
                <a:gd name="f44" fmla="val 145"/>
                <a:gd name="f45" fmla="val 41"/>
                <a:gd name="f46" fmla="val 148"/>
                <a:gd name="f47" fmla="val 43"/>
                <a:gd name="f48" fmla="val 50"/>
                <a:gd name="f49" fmla="val 141"/>
                <a:gd name="f50" fmla="val 54"/>
                <a:gd name="f51" fmla="val 133"/>
                <a:gd name="f52" fmla="val 56"/>
                <a:gd name="f53" fmla="val 61"/>
                <a:gd name="f54" fmla="val 99"/>
                <a:gd name="f55" fmla="val 76"/>
                <a:gd name="f56" fmla="val 97"/>
                <a:gd name="f57" fmla="val 65"/>
                <a:gd name="f58" fmla="val 130"/>
                <a:gd name="f59" fmla="val 60"/>
                <a:gd name="f60" fmla="val 134"/>
                <a:gd name="f61" fmla="val 55"/>
                <a:gd name="f62" fmla="val 139"/>
                <a:gd name="f63" fmla="val 53"/>
                <a:gd name="f64" fmla="val 51"/>
                <a:gd name="f65" fmla="val 48"/>
                <a:gd name="f66" fmla="val 137"/>
                <a:gd name="f67" fmla="val 49"/>
                <a:gd name="f68" fmla="val 52"/>
                <a:gd name="f69" fmla="val 117"/>
                <a:gd name="f70" fmla="val 47"/>
                <a:gd name="f71" fmla="val 111"/>
                <a:gd name="f72" fmla="val 106"/>
                <a:gd name="f73" fmla="val 101"/>
                <a:gd name="f74" fmla="val 96"/>
                <a:gd name="f75" fmla="+- 0 0 -90"/>
                <a:gd name="f76" fmla="*/ f3 1 149"/>
                <a:gd name="f77" fmla="*/ f4 1 142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149"/>
                <a:gd name="f86" fmla="*/ f82 1 142"/>
                <a:gd name="f87" fmla="*/ 9 f83 1"/>
                <a:gd name="f88" fmla="*/ 92 f82 1"/>
                <a:gd name="f89" fmla="*/ 0 f83 1"/>
                <a:gd name="f90" fmla="*/ 59 f82 1"/>
                <a:gd name="f91" fmla="*/ 35 f83 1"/>
                <a:gd name="f92" fmla="*/ 13 f82 1"/>
                <a:gd name="f93" fmla="*/ 69 f83 1"/>
                <a:gd name="f94" fmla="*/ 6 f82 1"/>
                <a:gd name="f95" fmla="*/ 85 f83 1"/>
                <a:gd name="f96" fmla="*/ 0 f82 1"/>
                <a:gd name="f97" fmla="*/ 124 f83 1"/>
                <a:gd name="f98" fmla="*/ 14 f82 1"/>
                <a:gd name="f99" fmla="*/ 125 f83 1"/>
                <a:gd name="f100" fmla="*/ 21 f82 1"/>
                <a:gd name="f101" fmla="*/ 129 f83 1"/>
                <a:gd name="f102" fmla="*/ 29 f82 1"/>
                <a:gd name="f103" fmla="*/ 145 f83 1"/>
                <a:gd name="f104" fmla="*/ 41 f82 1"/>
                <a:gd name="f105" fmla="*/ 148 f83 1"/>
                <a:gd name="f106" fmla="*/ 50 f82 1"/>
                <a:gd name="f107" fmla="*/ 61 f82 1"/>
                <a:gd name="f108" fmla="*/ 124 f82 1"/>
                <a:gd name="f109" fmla="*/ 55 f83 1"/>
                <a:gd name="f110" fmla="*/ 139 f82 1"/>
                <a:gd name="f111" fmla="*/ 48 f83 1"/>
                <a:gd name="f112" fmla="*/ 141 f82 1"/>
                <a:gd name="f113" fmla="*/ 49 f83 1"/>
                <a:gd name="f114" fmla="*/ 129 f82 1"/>
                <a:gd name="f115" fmla="*/ 37 f83 1"/>
                <a:gd name="f116" fmla="*/ 106 f82 1"/>
                <a:gd name="f117" fmla="+- f84 0 f1"/>
                <a:gd name="f118" fmla="*/ f87 1 149"/>
                <a:gd name="f119" fmla="*/ f88 1 142"/>
                <a:gd name="f120" fmla="*/ f89 1 149"/>
                <a:gd name="f121" fmla="*/ f90 1 142"/>
                <a:gd name="f122" fmla="*/ f91 1 149"/>
                <a:gd name="f123" fmla="*/ f92 1 142"/>
                <a:gd name="f124" fmla="*/ f93 1 149"/>
                <a:gd name="f125" fmla="*/ f94 1 142"/>
                <a:gd name="f126" fmla="*/ f95 1 149"/>
                <a:gd name="f127" fmla="*/ f96 1 142"/>
                <a:gd name="f128" fmla="*/ f97 1 149"/>
                <a:gd name="f129" fmla="*/ f98 1 142"/>
                <a:gd name="f130" fmla="*/ f99 1 149"/>
                <a:gd name="f131" fmla="*/ f100 1 142"/>
                <a:gd name="f132" fmla="*/ f101 1 149"/>
                <a:gd name="f133" fmla="*/ f102 1 142"/>
                <a:gd name="f134" fmla="*/ f103 1 149"/>
                <a:gd name="f135" fmla="*/ f104 1 142"/>
                <a:gd name="f136" fmla="*/ f105 1 149"/>
                <a:gd name="f137" fmla="*/ f106 1 142"/>
                <a:gd name="f138" fmla="*/ f107 1 142"/>
                <a:gd name="f139" fmla="*/ f108 1 142"/>
                <a:gd name="f140" fmla="*/ f109 1 149"/>
                <a:gd name="f141" fmla="*/ f110 1 142"/>
                <a:gd name="f142" fmla="*/ f111 1 149"/>
                <a:gd name="f143" fmla="*/ f112 1 142"/>
                <a:gd name="f144" fmla="*/ f113 1 149"/>
                <a:gd name="f145" fmla="*/ f114 1 142"/>
                <a:gd name="f146" fmla="*/ f115 1 149"/>
                <a:gd name="f147" fmla="*/ f116 1 142"/>
                <a:gd name="f148" fmla="*/ 0 1 f85"/>
                <a:gd name="f149" fmla="*/ f79 1 f85"/>
                <a:gd name="f150" fmla="*/ 0 1 f86"/>
                <a:gd name="f151" fmla="*/ f80 1 f86"/>
                <a:gd name="f152" fmla="*/ f118 1 f85"/>
                <a:gd name="f153" fmla="*/ f119 1 f86"/>
                <a:gd name="f154" fmla="*/ f120 1 f85"/>
                <a:gd name="f155" fmla="*/ f121 1 f86"/>
                <a:gd name="f156" fmla="*/ f122 1 f85"/>
                <a:gd name="f157" fmla="*/ f123 1 f86"/>
                <a:gd name="f158" fmla="*/ f124 1 f85"/>
                <a:gd name="f159" fmla="*/ f125 1 f86"/>
                <a:gd name="f160" fmla="*/ f126 1 f85"/>
                <a:gd name="f161" fmla="*/ f127 1 f86"/>
                <a:gd name="f162" fmla="*/ f128 1 f85"/>
                <a:gd name="f163" fmla="*/ f129 1 f86"/>
                <a:gd name="f164" fmla="*/ f130 1 f85"/>
                <a:gd name="f165" fmla="*/ f131 1 f86"/>
                <a:gd name="f166" fmla="*/ f132 1 f85"/>
                <a:gd name="f167" fmla="*/ f133 1 f86"/>
                <a:gd name="f168" fmla="*/ f134 1 f85"/>
                <a:gd name="f169" fmla="*/ f135 1 f86"/>
                <a:gd name="f170" fmla="*/ f136 1 f85"/>
                <a:gd name="f171" fmla="*/ f137 1 f86"/>
                <a:gd name="f172" fmla="*/ f138 1 f86"/>
                <a:gd name="f173" fmla="*/ f139 1 f86"/>
                <a:gd name="f174" fmla="*/ f140 1 f85"/>
                <a:gd name="f175" fmla="*/ f141 1 f86"/>
                <a:gd name="f176" fmla="*/ f142 1 f85"/>
                <a:gd name="f177" fmla="*/ f143 1 f86"/>
                <a:gd name="f178" fmla="*/ f144 1 f85"/>
                <a:gd name="f179" fmla="*/ f145 1 f86"/>
                <a:gd name="f180" fmla="*/ f146 1 f85"/>
                <a:gd name="f181" fmla="*/ f147 1 f86"/>
                <a:gd name="f182" fmla="*/ f148 f76 1"/>
                <a:gd name="f183" fmla="*/ f149 f76 1"/>
                <a:gd name="f184" fmla="*/ f151 f77 1"/>
                <a:gd name="f185" fmla="*/ f150 f77 1"/>
                <a:gd name="f186" fmla="*/ f152 f76 1"/>
                <a:gd name="f187" fmla="*/ f153 f77 1"/>
                <a:gd name="f188" fmla="*/ f154 f76 1"/>
                <a:gd name="f189" fmla="*/ f155 f77 1"/>
                <a:gd name="f190" fmla="*/ f156 f76 1"/>
                <a:gd name="f191" fmla="*/ f157 f77 1"/>
                <a:gd name="f192" fmla="*/ f158 f76 1"/>
                <a:gd name="f193" fmla="*/ f159 f77 1"/>
                <a:gd name="f194" fmla="*/ f160 f76 1"/>
                <a:gd name="f195" fmla="*/ f161 f77 1"/>
                <a:gd name="f196" fmla="*/ f162 f76 1"/>
                <a:gd name="f197" fmla="*/ f163 f77 1"/>
                <a:gd name="f198" fmla="*/ f164 f76 1"/>
                <a:gd name="f199" fmla="*/ f165 f77 1"/>
                <a:gd name="f200" fmla="*/ f166 f76 1"/>
                <a:gd name="f201" fmla="*/ f167 f77 1"/>
                <a:gd name="f202" fmla="*/ f168 f76 1"/>
                <a:gd name="f203" fmla="*/ f169 f77 1"/>
                <a:gd name="f204" fmla="*/ f170 f76 1"/>
                <a:gd name="f205" fmla="*/ f171 f77 1"/>
                <a:gd name="f206" fmla="*/ f172 f77 1"/>
                <a:gd name="f207" fmla="*/ f173 f77 1"/>
                <a:gd name="f208" fmla="*/ f174 f76 1"/>
                <a:gd name="f209" fmla="*/ f175 f77 1"/>
                <a:gd name="f210" fmla="*/ f176 f76 1"/>
                <a:gd name="f211" fmla="*/ f177 f77 1"/>
                <a:gd name="f212" fmla="*/ f178 f76 1"/>
                <a:gd name="f213" fmla="*/ f179 f77 1"/>
                <a:gd name="f214" fmla="*/ f180 f76 1"/>
                <a:gd name="f215" fmla="*/ f181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7">
                  <a:pos x="f186" y="f187"/>
                </a:cxn>
                <a:cxn ang="f117">
                  <a:pos x="f188" y="f189"/>
                </a:cxn>
                <a:cxn ang="f117">
                  <a:pos x="f190" y="f191"/>
                </a:cxn>
                <a:cxn ang="f117">
                  <a:pos x="f192" y="f193"/>
                </a:cxn>
                <a:cxn ang="f117">
                  <a:pos x="f194" y="f195"/>
                </a:cxn>
                <a:cxn ang="f117">
                  <a:pos x="f196" y="f197"/>
                </a:cxn>
                <a:cxn ang="f117">
                  <a:pos x="f198" y="f199"/>
                </a:cxn>
                <a:cxn ang="f117">
                  <a:pos x="f200" y="f201"/>
                </a:cxn>
                <a:cxn ang="f117">
                  <a:pos x="f202" y="f203"/>
                </a:cxn>
                <a:cxn ang="f117">
                  <a:pos x="f204" y="f205"/>
                </a:cxn>
                <a:cxn ang="f117">
                  <a:pos x="f198" y="f206"/>
                </a:cxn>
                <a:cxn ang="f117">
                  <a:pos x="f192" y="f207"/>
                </a:cxn>
                <a:cxn ang="f117">
                  <a:pos x="f208" y="f209"/>
                </a:cxn>
                <a:cxn ang="f117">
                  <a:pos x="f210" y="f211"/>
                </a:cxn>
                <a:cxn ang="f117">
                  <a:pos x="f212" y="f213"/>
                </a:cxn>
                <a:cxn ang="f117">
                  <a:pos x="f214" y="f215"/>
                </a:cxn>
                <a:cxn ang="f117">
                  <a:pos x="f186" y="f187"/>
                </a:cxn>
              </a:cxnLst>
              <a:rect l="f182" t="f185" r="f183" b="f184"/>
              <a:pathLst>
                <a:path w="149" h="142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5" y="f15"/>
                    <a:pt x="f16" y="f17"/>
                    <a:pt x="f15" y="f18"/>
                  </a:cubicBezTo>
                  <a:cubicBezTo>
                    <a:pt x="f19" y="f8"/>
                    <a:pt x="f20" y="f21"/>
                    <a:pt x="f22" y="f23"/>
                  </a:cubicBezTo>
                  <a:cubicBezTo>
                    <a:pt x="f24" y="f23"/>
                    <a:pt x="f25" y="f23"/>
                    <a:pt x="f26" y="f5"/>
                  </a:cubicBezTo>
                  <a:cubicBezTo>
                    <a:pt x="f27" y="f18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17"/>
                  </a:cubicBezTo>
                  <a:cubicBezTo>
                    <a:pt x="f34" y="f36"/>
                    <a:pt x="f32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6" y="f19"/>
                    <a:pt x="f46" y="f48"/>
                  </a:cubicBezTo>
                  <a:cubicBezTo>
                    <a:pt x="f49" y="f50"/>
                    <a:pt x="f51" y="f52"/>
                    <a:pt x="f34" y="f53"/>
                  </a:cubicBezTo>
                  <a:cubicBezTo>
                    <a:pt x="f54" y="f55"/>
                    <a:pt x="f25" y="f56"/>
                    <a:pt x="f22" y="f30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49"/>
                    <a:pt x="f64" y="f7"/>
                    <a:pt x="f65" y="f49"/>
                  </a:cubicBezTo>
                  <a:cubicBezTo>
                    <a:pt x="f65" y="f66"/>
                    <a:pt x="f65" y="f51"/>
                    <a:pt x="f67" y="f38"/>
                  </a:cubicBezTo>
                  <a:cubicBezTo>
                    <a:pt x="f68" y="f69"/>
                    <a:pt x="f70" y="f71"/>
                    <a:pt x="f43" y="f72"/>
                  </a:cubicBezTo>
                  <a:cubicBezTo>
                    <a:pt x="f37" y="f73"/>
                    <a:pt x="f35" y="f74"/>
                    <a:pt x="f8" y="f9"/>
                  </a:cubicBezTo>
                  <a:close/>
                </a:path>
              </a:pathLst>
            </a:custGeom>
            <a:solidFill>
              <a:srgbClr val="2B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17">
              <a:extLst>
                <a:ext uri="{FF2B5EF4-FFF2-40B4-BE49-F238E27FC236}">
                  <a16:creationId xmlns:a16="http://schemas.microsoft.com/office/drawing/2014/main" id="{D7BC2996-2136-60BA-391B-166551B691D7}"/>
                </a:ext>
              </a:extLst>
            </p:cNvPr>
            <p:cNvSpPr/>
            <p:nvPr/>
          </p:nvSpPr>
          <p:spPr>
            <a:xfrm>
              <a:off x="3268659" y="2079629"/>
              <a:ext cx="142875" cy="9588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390"/>
                <a:gd name="f8" fmla="val 10"/>
                <a:gd name="f9" fmla="val 33"/>
                <a:gd name="f10" fmla="val 9"/>
                <a:gd name="f11" fmla="val 29"/>
                <a:gd name="f12" fmla="val 11"/>
                <a:gd name="f13" fmla="val 25"/>
                <a:gd name="f14" fmla="val 12"/>
                <a:gd name="f15" fmla="val 22"/>
                <a:gd name="f16" fmla="val 14"/>
                <a:gd name="f17" fmla="val 16"/>
                <a:gd name="f18" fmla="val 4"/>
                <a:gd name="f19" fmla="val 2"/>
                <a:gd name="f20" fmla="val 19"/>
                <a:gd name="f21" fmla="val 20"/>
                <a:gd name="f22" fmla="val 26"/>
                <a:gd name="f23" fmla="val 24"/>
                <a:gd name="f24" fmla="val 52"/>
                <a:gd name="f25" fmla="val 32"/>
                <a:gd name="f26" fmla="val 77"/>
                <a:gd name="f27" fmla="val 37"/>
                <a:gd name="f28" fmla="val 92"/>
                <a:gd name="f29" fmla="val 38"/>
                <a:gd name="f30" fmla="val 107"/>
                <a:gd name="f31" fmla="val 40"/>
                <a:gd name="f32" fmla="val 123"/>
                <a:gd name="f33" fmla="val 42"/>
                <a:gd name="f34" fmla="val 143"/>
                <a:gd name="f35" fmla="val 48"/>
                <a:gd name="f36" fmla="val 163"/>
                <a:gd name="f37" fmla="val 51"/>
                <a:gd name="f38" fmla="val 183"/>
                <a:gd name="f39" fmla="val 57"/>
                <a:gd name="f40" fmla="val 214"/>
                <a:gd name="f41" fmla="val 246"/>
                <a:gd name="f42" fmla="val 277"/>
                <a:gd name="f43" fmla="val 306"/>
                <a:gd name="f44" fmla="val 335"/>
                <a:gd name="f45" fmla="val 363"/>
                <a:gd name="f46" fmla="val 372"/>
                <a:gd name="f47" fmla="val 56"/>
                <a:gd name="f48" fmla="val 381"/>
                <a:gd name="f49" fmla="val 376"/>
                <a:gd name="f50" fmla="val 41"/>
                <a:gd name="f51" fmla="val 361"/>
                <a:gd name="f52" fmla="val 348"/>
                <a:gd name="f53" fmla="val 31"/>
                <a:gd name="f54" fmla="val 344"/>
                <a:gd name="f55" fmla="val 340"/>
                <a:gd name="f56" fmla="val 34"/>
                <a:gd name="f57" fmla="val 337"/>
                <a:gd name="f58" fmla="val 39"/>
                <a:gd name="f59" fmla="val 330"/>
                <a:gd name="f60" fmla="val 324"/>
                <a:gd name="f61" fmla="val 316"/>
                <a:gd name="f62" fmla="val 27"/>
                <a:gd name="f63" fmla="val 304"/>
                <a:gd name="f64" fmla="val 21"/>
                <a:gd name="f65" fmla="val 292"/>
                <a:gd name="f66" fmla="val 280"/>
                <a:gd name="f67" fmla="val 276"/>
                <a:gd name="f68" fmla="val 269"/>
                <a:gd name="f69" fmla="val 3"/>
                <a:gd name="f70" fmla="val 1"/>
                <a:gd name="f71" fmla="val 267"/>
                <a:gd name="f72" fmla="val 257"/>
                <a:gd name="f73" fmla="val 247"/>
                <a:gd name="f74" fmla="val 245"/>
                <a:gd name="f75" fmla="val 5"/>
                <a:gd name="f76" fmla="val 243"/>
                <a:gd name="f77" fmla="val 7"/>
                <a:gd name="f78" fmla="val 241"/>
                <a:gd name="f79" fmla="val 240"/>
                <a:gd name="f80" fmla="val 239"/>
                <a:gd name="f81" fmla="val 235"/>
                <a:gd name="f82" fmla="val 231"/>
                <a:gd name="f83" fmla="val 217"/>
                <a:gd name="f84" fmla="val 194"/>
                <a:gd name="f85" fmla="val 171"/>
                <a:gd name="f86" fmla="val 35"/>
                <a:gd name="f87" fmla="val 148"/>
                <a:gd name="f88" fmla="val 36"/>
                <a:gd name="f89" fmla="val 134"/>
                <a:gd name="f90" fmla="val 130"/>
                <a:gd name="f91" fmla="val 126"/>
                <a:gd name="f92" fmla="val 125"/>
                <a:gd name="f93" fmla="val 13"/>
                <a:gd name="f94" fmla="val 124"/>
                <a:gd name="f95" fmla="val 6"/>
                <a:gd name="f96" fmla="val 121"/>
                <a:gd name="f97" fmla="val 117"/>
                <a:gd name="f98" fmla="val 113"/>
                <a:gd name="f99" fmla="val 101"/>
                <a:gd name="f100" fmla="val 89"/>
                <a:gd name="f101" fmla="val 67"/>
                <a:gd name="f102" fmla="+- 0 0 -90"/>
                <a:gd name="f103" fmla="*/ f3 1 58"/>
                <a:gd name="f104" fmla="*/ f4 1 390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58"/>
                <a:gd name="f113" fmla="*/ f109 1 390"/>
                <a:gd name="f114" fmla="*/ 10 f110 1"/>
                <a:gd name="f115" fmla="*/ 33 f109 1"/>
                <a:gd name="f116" fmla="*/ 12 f110 1"/>
                <a:gd name="f117" fmla="*/ 22 f109 1"/>
                <a:gd name="f118" fmla="*/ 16 f110 1"/>
                <a:gd name="f119" fmla="*/ 4 f109 1"/>
                <a:gd name="f120" fmla="*/ 19 f110 1"/>
                <a:gd name="f121" fmla="*/ 0 f109 1"/>
                <a:gd name="f122" fmla="*/ 32 f110 1"/>
                <a:gd name="f123" fmla="*/ 77 f109 1"/>
                <a:gd name="f124" fmla="*/ 40 f110 1"/>
                <a:gd name="f125" fmla="*/ 123 f109 1"/>
                <a:gd name="f126" fmla="*/ 51 f110 1"/>
                <a:gd name="f127" fmla="*/ 183 f109 1"/>
                <a:gd name="f128" fmla="*/ 58 f110 1"/>
                <a:gd name="f129" fmla="*/ 277 f109 1"/>
                <a:gd name="f130" fmla="*/ 57 f110 1"/>
                <a:gd name="f131" fmla="*/ 363 f109 1"/>
                <a:gd name="f132" fmla="*/ 56 f110 1"/>
                <a:gd name="f133" fmla="*/ 390 f109 1"/>
                <a:gd name="f134" fmla="*/ 33 f110 1"/>
                <a:gd name="f135" fmla="*/ 348 f109 1"/>
                <a:gd name="f136" fmla="*/ 34 f110 1"/>
                <a:gd name="f137" fmla="*/ 337 f109 1"/>
                <a:gd name="f138" fmla="*/ 316 f109 1"/>
                <a:gd name="f139" fmla="*/ 14 f110 1"/>
                <a:gd name="f140" fmla="*/ 280 f109 1"/>
                <a:gd name="f141" fmla="*/ 3 f110 1"/>
                <a:gd name="f142" fmla="*/ 276 f109 1"/>
                <a:gd name="f143" fmla="*/ 247 f109 1"/>
                <a:gd name="f144" fmla="*/ 7 f110 1"/>
                <a:gd name="f145" fmla="*/ 241 f109 1"/>
                <a:gd name="f146" fmla="*/ 239 f109 1"/>
                <a:gd name="f147" fmla="*/ 217 f109 1"/>
                <a:gd name="f148" fmla="*/ 35 f110 1"/>
                <a:gd name="f149" fmla="*/ 148 f109 1"/>
                <a:gd name="f150" fmla="*/ 20 f110 1"/>
                <a:gd name="f151" fmla="*/ 126 f109 1"/>
                <a:gd name="f152" fmla="*/ 124 f109 1"/>
                <a:gd name="f153" fmla="*/ 6 f110 1"/>
                <a:gd name="f154" fmla="*/ 113 f109 1"/>
                <a:gd name="f155" fmla="*/ 48 f109 1"/>
                <a:gd name="f156" fmla="*/ 9 f110 1"/>
                <a:gd name="f157" fmla="*/ 35 f109 1"/>
                <a:gd name="f158" fmla="+- f111 0 f1"/>
                <a:gd name="f159" fmla="*/ f114 1 58"/>
                <a:gd name="f160" fmla="*/ f115 1 390"/>
                <a:gd name="f161" fmla="*/ f116 1 58"/>
                <a:gd name="f162" fmla="*/ f117 1 390"/>
                <a:gd name="f163" fmla="*/ f118 1 58"/>
                <a:gd name="f164" fmla="*/ f119 1 390"/>
                <a:gd name="f165" fmla="*/ f120 1 58"/>
                <a:gd name="f166" fmla="*/ f121 1 390"/>
                <a:gd name="f167" fmla="*/ f122 1 58"/>
                <a:gd name="f168" fmla="*/ f123 1 390"/>
                <a:gd name="f169" fmla="*/ f124 1 58"/>
                <a:gd name="f170" fmla="*/ f125 1 390"/>
                <a:gd name="f171" fmla="*/ f126 1 58"/>
                <a:gd name="f172" fmla="*/ f127 1 390"/>
                <a:gd name="f173" fmla="*/ f128 1 58"/>
                <a:gd name="f174" fmla="*/ f129 1 390"/>
                <a:gd name="f175" fmla="*/ f130 1 58"/>
                <a:gd name="f176" fmla="*/ f131 1 390"/>
                <a:gd name="f177" fmla="*/ f132 1 58"/>
                <a:gd name="f178" fmla="*/ f133 1 390"/>
                <a:gd name="f179" fmla="*/ f134 1 58"/>
                <a:gd name="f180" fmla="*/ f135 1 390"/>
                <a:gd name="f181" fmla="*/ f136 1 58"/>
                <a:gd name="f182" fmla="*/ f137 1 390"/>
                <a:gd name="f183" fmla="*/ f138 1 390"/>
                <a:gd name="f184" fmla="*/ f139 1 58"/>
                <a:gd name="f185" fmla="*/ f140 1 390"/>
                <a:gd name="f186" fmla="*/ f141 1 58"/>
                <a:gd name="f187" fmla="*/ f142 1 390"/>
                <a:gd name="f188" fmla="*/ f143 1 390"/>
                <a:gd name="f189" fmla="*/ f144 1 58"/>
                <a:gd name="f190" fmla="*/ f145 1 390"/>
                <a:gd name="f191" fmla="*/ f146 1 390"/>
                <a:gd name="f192" fmla="*/ f147 1 390"/>
                <a:gd name="f193" fmla="*/ f148 1 58"/>
                <a:gd name="f194" fmla="*/ f149 1 390"/>
                <a:gd name="f195" fmla="*/ f150 1 58"/>
                <a:gd name="f196" fmla="*/ f151 1 390"/>
                <a:gd name="f197" fmla="*/ f152 1 390"/>
                <a:gd name="f198" fmla="*/ f153 1 58"/>
                <a:gd name="f199" fmla="*/ f154 1 390"/>
                <a:gd name="f200" fmla="*/ f155 1 390"/>
                <a:gd name="f201" fmla="*/ f156 1 58"/>
                <a:gd name="f202" fmla="*/ f157 1 390"/>
                <a:gd name="f203" fmla="*/ 0 1 f112"/>
                <a:gd name="f204" fmla="*/ f106 1 f112"/>
                <a:gd name="f205" fmla="*/ 0 1 f113"/>
                <a:gd name="f206" fmla="*/ f107 1 f113"/>
                <a:gd name="f207" fmla="*/ f159 1 f112"/>
                <a:gd name="f208" fmla="*/ f160 1 f113"/>
                <a:gd name="f209" fmla="*/ f161 1 f112"/>
                <a:gd name="f210" fmla="*/ f162 1 f113"/>
                <a:gd name="f211" fmla="*/ f163 1 f112"/>
                <a:gd name="f212" fmla="*/ f164 1 f113"/>
                <a:gd name="f213" fmla="*/ f165 1 f112"/>
                <a:gd name="f214" fmla="*/ f166 1 f113"/>
                <a:gd name="f215" fmla="*/ f167 1 f112"/>
                <a:gd name="f216" fmla="*/ f168 1 f113"/>
                <a:gd name="f217" fmla="*/ f169 1 f112"/>
                <a:gd name="f218" fmla="*/ f170 1 f113"/>
                <a:gd name="f219" fmla="*/ f171 1 f112"/>
                <a:gd name="f220" fmla="*/ f172 1 f113"/>
                <a:gd name="f221" fmla="*/ f173 1 f112"/>
                <a:gd name="f222" fmla="*/ f174 1 f113"/>
                <a:gd name="f223" fmla="*/ f175 1 f112"/>
                <a:gd name="f224" fmla="*/ f176 1 f113"/>
                <a:gd name="f225" fmla="*/ f177 1 f112"/>
                <a:gd name="f226" fmla="*/ f178 1 f113"/>
                <a:gd name="f227" fmla="*/ f179 1 f112"/>
                <a:gd name="f228" fmla="*/ f180 1 f113"/>
                <a:gd name="f229" fmla="*/ f181 1 f112"/>
                <a:gd name="f230" fmla="*/ f182 1 f113"/>
                <a:gd name="f231" fmla="*/ f183 1 f113"/>
                <a:gd name="f232" fmla="*/ f184 1 f112"/>
                <a:gd name="f233" fmla="*/ f185 1 f113"/>
                <a:gd name="f234" fmla="*/ f186 1 f112"/>
                <a:gd name="f235" fmla="*/ f187 1 f113"/>
                <a:gd name="f236" fmla="*/ f188 1 f113"/>
                <a:gd name="f237" fmla="*/ f189 1 f112"/>
                <a:gd name="f238" fmla="*/ f190 1 f113"/>
                <a:gd name="f239" fmla="*/ f191 1 f113"/>
                <a:gd name="f240" fmla="*/ f192 1 f113"/>
                <a:gd name="f241" fmla="*/ f193 1 f112"/>
                <a:gd name="f242" fmla="*/ f194 1 f113"/>
                <a:gd name="f243" fmla="*/ f195 1 f112"/>
                <a:gd name="f244" fmla="*/ f196 1 f113"/>
                <a:gd name="f245" fmla="*/ f197 1 f113"/>
                <a:gd name="f246" fmla="*/ f198 1 f112"/>
                <a:gd name="f247" fmla="*/ f199 1 f113"/>
                <a:gd name="f248" fmla="*/ f200 1 f113"/>
                <a:gd name="f249" fmla="*/ f201 1 f112"/>
                <a:gd name="f250" fmla="*/ f202 1 f113"/>
                <a:gd name="f251" fmla="*/ f203 f103 1"/>
                <a:gd name="f252" fmla="*/ f204 f103 1"/>
                <a:gd name="f253" fmla="*/ f206 f104 1"/>
                <a:gd name="f254" fmla="*/ f205 f104 1"/>
                <a:gd name="f255" fmla="*/ f207 f103 1"/>
                <a:gd name="f256" fmla="*/ f208 f104 1"/>
                <a:gd name="f257" fmla="*/ f209 f103 1"/>
                <a:gd name="f258" fmla="*/ f210 f104 1"/>
                <a:gd name="f259" fmla="*/ f211 f103 1"/>
                <a:gd name="f260" fmla="*/ f212 f104 1"/>
                <a:gd name="f261" fmla="*/ f213 f103 1"/>
                <a:gd name="f262" fmla="*/ f214 f104 1"/>
                <a:gd name="f263" fmla="*/ f215 f103 1"/>
                <a:gd name="f264" fmla="*/ f216 f104 1"/>
                <a:gd name="f265" fmla="*/ f217 f103 1"/>
                <a:gd name="f266" fmla="*/ f218 f104 1"/>
                <a:gd name="f267" fmla="*/ f219 f103 1"/>
                <a:gd name="f268" fmla="*/ f220 f104 1"/>
                <a:gd name="f269" fmla="*/ f221 f103 1"/>
                <a:gd name="f270" fmla="*/ f222 f104 1"/>
                <a:gd name="f271" fmla="*/ f223 f103 1"/>
                <a:gd name="f272" fmla="*/ f224 f104 1"/>
                <a:gd name="f273" fmla="*/ f225 f103 1"/>
                <a:gd name="f274" fmla="*/ f226 f104 1"/>
                <a:gd name="f275" fmla="*/ f227 f103 1"/>
                <a:gd name="f276" fmla="*/ f228 f104 1"/>
                <a:gd name="f277" fmla="*/ f229 f103 1"/>
                <a:gd name="f278" fmla="*/ f230 f104 1"/>
                <a:gd name="f279" fmla="*/ f231 f104 1"/>
                <a:gd name="f280" fmla="*/ f232 f103 1"/>
                <a:gd name="f281" fmla="*/ f233 f104 1"/>
                <a:gd name="f282" fmla="*/ f234 f103 1"/>
                <a:gd name="f283" fmla="*/ f235 f104 1"/>
                <a:gd name="f284" fmla="*/ f236 f104 1"/>
                <a:gd name="f285" fmla="*/ f237 f103 1"/>
                <a:gd name="f286" fmla="*/ f238 f104 1"/>
                <a:gd name="f287" fmla="*/ f239 f104 1"/>
                <a:gd name="f288" fmla="*/ f240 f104 1"/>
                <a:gd name="f289" fmla="*/ f241 f103 1"/>
                <a:gd name="f290" fmla="*/ f242 f104 1"/>
                <a:gd name="f291" fmla="*/ f243 f103 1"/>
                <a:gd name="f292" fmla="*/ f244 f104 1"/>
                <a:gd name="f293" fmla="*/ f245 f104 1"/>
                <a:gd name="f294" fmla="*/ f246 f103 1"/>
                <a:gd name="f295" fmla="*/ f247 f104 1"/>
                <a:gd name="f296" fmla="*/ f248 f104 1"/>
                <a:gd name="f297" fmla="*/ f249 f103 1"/>
                <a:gd name="f298" fmla="*/ f250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8">
                  <a:pos x="f255" y="f256"/>
                </a:cxn>
                <a:cxn ang="f158">
                  <a:pos x="f257" y="f258"/>
                </a:cxn>
                <a:cxn ang="f158">
                  <a:pos x="f259" y="f260"/>
                </a:cxn>
                <a:cxn ang="f158">
                  <a:pos x="f261" y="f262"/>
                </a:cxn>
                <a:cxn ang="f158">
                  <a:pos x="f263" y="f264"/>
                </a:cxn>
                <a:cxn ang="f158">
                  <a:pos x="f265" y="f266"/>
                </a:cxn>
                <a:cxn ang="f158">
                  <a:pos x="f267" y="f268"/>
                </a:cxn>
                <a:cxn ang="f158">
                  <a:pos x="f269" y="f270"/>
                </a:cxn>
                <a:cxn ang="f158">
                  <a:pos x="f271" y="f272"/>
                </a:cxn>
                <a:cxn ang="f158">
                  <a:pos x="f273" y="f274"/>
                </a:cxn>
                <a:cxn ang="f158">
                  <a:pos x="f275" y="f276"/>
                </a:cxn>
                <a:cxn ang="f158">
                  <a:pos x="f277" y="f278"/>
                </a:cxn>
                <a:cxn ang="f158">
                  <a:pos x="f277" y="f279"/>
                </a:cxn>
                <a:cxn ang="f158">
                  <a:pos x="f280" y="f281"/>
                </a:cxn>
                <a:cxn ang="f158">
                  <a:pos x="f282" y="f283"/>
                </a:cxn>
                <a:cxn ang="f158">
                  <a:pos x="f282" y="f284"/>
                </a:cxn>
                <a:cxn ang="f158">
                  <a:pos x="f285" y="f286"/>
                </a:cxn>
                <a:cxn ang="f158">
                  <a:pos x="f280" y="f287"/>
                </a:cxn>
                <a:cxn ang="f158">
                  <a:pos x="f263" y="f288"/>
                </a:cxn>
                <a:cxn ang="f158">
                  <a:pos x="f289" y="f290"/>
                </a:cxn>
                <a:cxn ang="f158">
                  <a:pos x="f291" y="f292"/>
                </a:cxn>
                <a:cxn ang="f158">
                  <a:pos x="f255" y="f293"/>
                </a:cxn>
                <a:cxn ang="f158">
                  <a:pos x="f294" y="f295"/>
                </a:cxn>
                <a:cxn ang="f158">
                  <a:pos x="f294" y="f264"/>
                </a:cxn>
                <a:cxn ang="f158">
                  <a:pos x="f282" y="f296"/>
                </a:cxn>
                <a:cxn ang="f158">
                  <a:pos x="f297" y="f298"/>
                </a:cxn>
                <a:cxn ang="f158">
                  <a:pos x="f255" y="f256"/>
                </a:cxn>
              </a:cxnLst>
              <a:rect l="f251" t="f254" r="f252" b="f253"/>
              <a:pathLst>
                <a:path w="58" h="39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7" y="f8"/>
                    <a:pt x="f17" y="f18"/>
                  </a:cubicBezTo>
                  <a:cubicBezTo>
                    <a:pt x="f17" y="f19"/>
                    <a:pt x="f17" y="f5"/>
                    <a:pt x="f20" y="f5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6" y="f41"/>
                    <a:pt x="f6" y="f42"/>
                  </a:cubicBezTo>
                  <a:cubicBezTo>
                    <a:pt x="f6" y="f43"/>
                    <a:pt x="f6" y="f44"/>
                    <a:pt x="f39" y="f45"/>
                  </a:cubicBezTo>
                  <a:cubicBezTo>
                    <a:pt x="f39" y="f46"/>
                    <a:pt x="f47" y="f48"/>
                    <a:pt x="f47" y="f7"/>
                  </a:cubicBezTo>
                  <a:cubicBezTo>
                    <a:pt x="f35" y="f49"/>
                    <a:pt x="f50" y="f51"/>
                    <a:pt x="f9" y="f52"/>
                  </a:cubicBezTo>
                  <a:cubicBezTo>
                    <a:pt x="f53" y="f54"/>
                    <a:pt x="f53" y="f55"/>
                    <a:pt x="f56" y="f57"/>
                  </a:cubicBezTo>
                  <a:cubicBezTo>
                    <a:pt x="f58" y="f59"/>
                    <a:pt x="f58" y="f60"/>
                    <a:pt x="f56" y="f61"/>
                  </a:cubicBezTo>
                  <a:cubicBezTo>
                    <a:pt x="f62" y="f63"/>
                    <a:pt x="f64" y="f65"/>
                    <a:pt x="f16" y="f66"/>
                  </a:cubicBezTo>
                  <a:cubicBezTo>
                    <a:pt x="f14" y="f67"/>
                    <a:pt x="f8" y="f68"/>
                    <a:pt x="f69" y="f67"/>
                  </a:cubicBezTo>
                  <a:cubicBezTo>
                    <a:pt x="f70" y="f71"/>
                    <a:pt x="f69" y="f72"/>
                    <a:pt x="f69" y="f73"/>
                  </a:cubicBezTo>
                  <a:cubicBezTo>
                    <a:pt x="f18" y="f74"/>
                    <a:pt x="f75" y="f76"/>
                    <a:pt x="f77" y="f78"/>
                  </a:cubicBezTo>
                  <a:cubicBezTo>
                    <a:pt x="f10" y="f79"/>
                    <a:pt x="f14" y="f79"/>
                    <a:pt x="f16" y="f80"/>
                  </a:cubicBezTo>
                  <a:cubicBezTo>
                    <a:pt x="f62" y="f81"/>
                    <a:pt x="f25" y="f82"/>
                    <a:pt x="f25" y="f83"/>
                  </a:cubicBezTo>
                  <a:cubicBezTo>
                    <a:pt x="f9" y="f84"/>
                    <a:pt x="f56" y="f85"/>
                    <a:pt x="f86" y="f87"/>
                  </a:cubicBezTo>
                  <a:cubicBezTo>
                    <a:pt x="f88" y="f89"/>
                    <a:pt x="f9" y="f90"/>
                    <a:pt x="f21" y="f91"/>
                  </a:cubicBezTo>
                  <a:cubicBezTo>
                    <a:pt x="f17" y="f92"/>
                    <a:pt x="f93" y="f92"/>
                    <a:pt x="f8" y="f94"/>
                  </a:cubicBezTo>
                  <a:cubicBezTo>
                    <a:pt x="f95" y="f96"/>
                    <a:pt x="f95" y="f97"/>
                    <a:pt x="f95" y="f98"/>
                  </a:cubicBezTo>
                  <a:cubicBezTo>
                    <a:pt x="f95" y="f99"/>
                    <a:pt x="f95" y="f100"/>
                    <a:pt x="f95" y="f26"/>
                  </a:cubicBezTo>
                  <a:cubicBezTo>
                    <a:pt x="f95" y="f101"/>
                    <a:pt x="f95" y="f39"/>
                    <a:pt x="f69" y="f35"/>
                  </a:cubicBezTo>
                  <a:cubicBezTo>
                    <a:pt x="f5" y="f50"/>
                    <a:pt x="f70" y="f27"/>
                    <a:pt x="f10" y="f86"/>
                  </a:cubicBezTo>
                  <a:cubicBezTo>
                    <a:pt x="f8" y="f86"/>
                    <a:pt x="f8" y="f56"/>
                    <a:pt x="f8" y="f9"/>
                  </a:cubicBezTo>
                  <a:close/>
                </a:path>
              </a:pathLst>
            </a:custGeom>
            <a:solidFill>
              <a:srgbClr val="2222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734AFBE5-CB4B-865D-52D7-4B65D3B3C52F}"/>
                </a:ext>
              </a:extLst>
            </p:cNvPr>
            <p:cNvSpPr/>
            <p:nvPr/>
          </p:nvSpPr>
          <p:spPr>
            <a:xfrm>
              <a:off x="2881310" y="1425577"/>
              <a:ext cx="352428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3"/>
                <a:gd name="f7" fmla="val 75"/>
                <a:gd name="f8" fmla="val 139"/>
                <a:gd name="f9" fmla="val 20"/>
                <a:gd name="f10" fmla="val 23"/>
                <a:gd name="f11" fmla="val 136"/>
                <a:gd name="f12" fmla="val 137"/>
                <a:gd name="f13" fmla="val 26"/>
                <a:gd name="f14" fmla="val 32"/>
                <a:gd name="f15" fmla="val 134"/>
                <a:gd name="f16" fmla="val 38"/>
                <a:gd name="f17" fmla="val 44"/>
                <a:gd name="f18" fmla="val 47"/>
                <a:gd name="f19" fmla="val 133"/>
                <a:gd name="f20" fmla="val 50"/>
                <a:gd name="f21" fmla="val 131"/>
                <a:gd name="f22" fmla="val 52"/>
                <a:gd name="f23" fmla="val 129"/>
                <a:gd name="f24" fmla="val 56"/>
                <a:gd name="f25" fmla="val 127"/>
                <a:gd name="f26" fmla="val 59"/>
                <a:gd name="f27" fmla="val 125"/>
                <a:gd name="f28" fmla="val 63"/>
                <a:gd name="f29" fmla="val 119"/>
                <a:gd name="f30" fmla="val 74"/>
                <a:gd name="f31" fmla="val 114"/>
                <a:gd name="f32" fmla="val 105"/>
                <a:gd name="f33" fmla="val 67"/>
                <a:gd name="f34" fmla="val 100"/>
                <a:gd name="f35" fmla="val 62"/>
                <a:gd name="f36" fmla="val 97"/>
                <a:gd name="f37" fmla="val 57"/>
                <a:gd name="f38" fmla="val 93"/>
                <a:gd name="f39" fmla="val 53"/>
                <a:gd name="f40" fmla="val 87"/>
                <a:gd name="f41" fmla="val 48"/>
                <a:gd name="f42" fmla="val 82"/>
                <a:gd name="f43" fmla="val 46"/>
                <a:gd name="f44" fmla="val 49"/>
                <a:gd name="f45" fmla="val 65"/>
                <a:gd name="f46" fmla="val 54"/>
                <a:gd name="f47" fmla="val 43"/>
                <a:gd name="f48" fmla="val 58"/>
                <a:gd name="f49" fmla="val 33"/>
                <a:gd name="f50" fmla="val 24"/>
                <a:gd name="f51" fmla="val 17"/>
                <a:gd name="f52" fmla="val 8"/>
                <a:gd name="f53" fmla="val 2"/>
                <a:gd name="f54" fmla="val 34"/>
                <a:gd name="f55" fmla="val 3"/>
                <a:gd name="f56" fmla="val 14"/>
                <a:gd name="f57" fmla="val 31"/>
                <a:gd name="f58" fmla="val 5"/>
                <a:gd name="f59" fmla="val 68"/>
                <a:gd name="f60" fmla="val 7"/>
                <a:gd name="f61" fmla="val 86"/>
                <a:gd name="f62" fmla="val 10"/>
                <a:gd name="f63" fmla="val 103"/>
                <a:gd name="f64" fmla="val 120"/>
                <a:gd name="f65" fmla="val 126"/>
                <a:gd name="f66" fmla="val 18"/>
                <a:gd name="f67" fmla="val 16"/>
                <a:gd name="f68" fmla="+- 0 0 -90"/>
                <a:gd name="f69" fmla="*/ f3 1 143"/>
                <a:gd name="f70" fmla="*/ f4 1 75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143"/>
                <a:gd name="f79" fmla="*/ f75 1 75"/>
                <a:gd name="f80" fmla="*/ 139 f76 1"/>
                <a:gd name="f81" fmla="*/ 20 f75 1"/>
                <a:gd name="f82" fmla="*/ 137 f76 1"/>
                <a:gd name="f83" fmla="*/ 26 f75 1"/>
                <a:gd name="f84" fmla="*/ 134 f76 1"/>
                <a:gd name="f85" fmla="*/ 44 f75 1"/>
                <a:gd name="f86" fmla="*/ 131 f76 1"/>
                <a:gd name="f87" fmla="*/ 52 f75 1"/>
                <a:gd name="f88" fmla="*/ 125 f76 1"/>
                <a:gd name="f89" fmla="*/ 63 f75 1"/>
                <a:gd name="f90" fmla="*/ 105 f76 1"/>
                <a:gd name="f91" fmla="*/ 67 f75 1"/>
                <a:gd name="f92" fmla="*/ 93 f76 1"/>
                <a:gd name="f93" fmla="*/ 53 f75 1"/>
                <a:gd name="f94" fmla="*/ 75 f76 1"/>
                <a:gd name="f95" fmla="*/ 49 f75 1"/>
                <a:gd name="f96" fmla="*/ 43 f76 1"/>
                <a:gd name="f97" fmla="*/ 58 f75 1"/>
                <a:gd name="f98" fmla="*/ 17 f76 1"/>
                <a:gd name="f99" fmla="*/ 50 f75 1"/>
                <a:gd name="f100" fmla="*/ 0 f76 1"/>
                <a:gd name="f101" fmla="*/ 23 f75 1"/>
                <a:gd name="f102" fmla="*/ 31 f76 1"/>
                <a:gd name="f103" fmla="*/ 2 f75 1"/>
                <a:gd name="f104" fmla="*/ 68 f76 1"/>
                <a:gd name="f105" fmla="*/ 7 f75 1"/>
                <a:gd name="f106" fmla="*/ 120 f76 1"/>
                <a:gd name="f107" fmla="*/ 17 f75 1"/>
                <a:gd name="f108" fmla="+- f77 0 f1"/>
                <a:gd name="f109" fmla="*/ f80 1 143"/>
                <a:gd name="f110" fmla="*/ f81 1 75"/>
                <a:gd name="f111" fmla="*/ f82 1 143"/>
                <a:gd name="f112" fmla="*/ f83 1 75"/>
                <a:gd name="f113" fmla="*/ f84 1 143"/>
                <a:gd name="f114" fmla="*/ f85 1 75"/>
                <a:gd name="f115" fmla="*/ f86 1 143"/>
                <a:gd name="f116" fmla="*/ f87 1 75"/>
                <a:gd name="f117" fmla="*/ f88 1 143"/>
                <a:gd name="f118" fmla="*/ f89 1 75"/>
                <a:gd name="f119" fmla="*/ f90 1 143"/>
                <a:gd name="f120" fmla="*/ f91 1 75"/>
                <a:gd name="f121" fmla="*/ f92 1 143"/>
                <a:gd name="f122" fmla="*/ f93 1 75"/>
                <a:gd name="f123" fmla="*/ f94 1 143"/>
                <a:gd name="f124" fmla="*/ f95 1 75"/>
                <a:gd name="f125" fmla="*/ f96 1 143"/>
                <a:gd name="f126" fmla="*/ f97 1 75"/>
                <a:gd name="f127" fmla="*/ f98 1 143"/>
                <a:gd name="f128" fmla="*/ f99 1 75"/>
                <a:gd name="f129" fmla="*/ f100 1 143"/>
                <a:gd name="f130" fmla="*/ f101 1 75"/>
                <a:gd name="f131" fmla="*/ f102 1 143"/>
                <a:gd name="f132" fmla="*/ f103 1 75"/>
                <a:gd name="f133" fmla="*/ f104 1 143"/>
                <a:gd name="f134" fmla="*/ f105 1 75"/>
                <a:gd name="f135" fmla="*/ f106 1 143"/>
                <a:gd name="f136" fmla="*/ f107 1 75"/>
                <a:gd name="f137" fmla="*/ 0 1 f78"/>
                <a:gd name="f138" fmla="*/ f72 1 f78"/>
                <a:gd name="f139" fmla="*/ 0 1 f79"/>
                <a:gd name="f140" fmla="*/ f73 1 f79"/>
                <a:gd name="f141" fmla="*/ f109 1 f78"/>
                <a:gd name="f142" fmla="*/ f110 1 f79"/>
                <a:gd name="f143" fmla="*/ f111 1 f78"/>
                <a:gd name="f144" fmla="*/ f112 1 f79"/>
                <a:gd name="f145" fmla="*/ f113 1 f78"/>
                <a:gd name="f146" fmla="*/ f114 1 f79"/>
                <a:gd name="f147" fmla="*/ f115 1 f78"/>
                <a:gd name="f148" fmla="*/ f116 1 f79"/>
                <a:gd name="f149" fmla="*/ f117 1 f78"/>
                <a:gd name="f150" fmla="*/ f118 1 f79"/>
                <a:gd name="f151" fmla="*/ f119 1 f78"/>
                <a:gd name="f152" fmla="*/ f120 1 f79"/>
                <a:gd name="f153" fmla="*/ f121 1 f78"/>
                <a:gd name="f154" fmla="*/ f122 1 f79"/>
                <a:gd name="f155" fmla="*/ f123 1 f78"/>
                <a:gd name="f156" fmla="*/ f124 1 f79"/>
                <a:gd name="f157" fmla="*/ f125 1 f78"/>
                <a:gd name="f158" fmla="*/ f126 1 f79"/>
                <a:gd name="f159" fmla="*/ f127 1 f78"/>
                <a:gd name="f160" fmla="*/ f128 1 f79"/>
                <a:gd name="f161" fmla="*/ f129 1 f78"/>
                <a:gd name="f162" fmla="*/ f130 1 f79"/>
                <a:gd name="f163" fmla="*/ f131 1 f78"/>
                <a:gd name="f164" fmla="*/ f132 1 f79"/>
                <a:gd name="f165" fmla="*/ f133 1 f78"/>
                <a:gd name="f166" fmla="*/ f134 1 f79"/>
                <a:gd name="f167" fmla="*/ f135 1 f78"/>
                <a:gd name="f168" fmla="*/ f136 1 f79"/>
                <a:gd name="f169" fmla="*/ f137 f69 1"/>
                <a:gd name="f170" fmla="*/ f138 f69 1"/>
                <a:gd name="f171" fmla="*/ f140 f70 1"/>
                <a:gd name="f172" fmla="*/ f139 f70 1"/>
                <a:gd name="f173" fmla="*/ f141 f69 1"/>
                <a:gd name="f174" fmla="*/ f142 f70 1"/>
                <a:gd name="f175" fmla="*/ f143 f69 1"/>
                <a:gd name="f176" fmla="*/ f144 f70 1"/>
                <a:gd name="f177" fmla="*/ f145 f69 1"/>
                <a:gd name="f178" fmla="*/ f146 f70 1"/>
                <a:gd name="f179" fmla="*/ f147 f69 1"/>
                <a:gd name="f180" fmla="*/ f148 f70 1"/>
                <a:gd name="f181" fmla="*/ f149 f69 1"/>
                <a:gd name="f182" fmla="*/ f150 f70 1"/>
                <a:gd name="f183" fmla="*/ f151 f69 1"/>
                <a:gd name="f184" fmla="*/ f152 f70 1"/>
                <a:gd name="f185" fmla="*/ f153 f69 1"/>
                <a:gd name="f186" fmla="*/ f154 f70 1"/>
                <a:gd name="f187" fmla="*/ f155 f69 1"/>
                <a:gd name="f188" fmla="*/ f156 f70 1"/>
                <a:gd name="f189" fmla="*/ f157 f69 1"/>
                <a:gd name="f190" fmla="*/ f158 f70 1"/>
                <a:gd name="f191" fmla="*/ f159 f69 1"/>
                <a:gd name="f192" fmla="*/ f160 f70 1"/>
                <a:gd name="f193" fmla="*/ f161 f69 1"/>
                <a:gd name="f194" fmla="*/ f162 f70 1"/>
                <a:gd name="f195" fmla="*/ f163 f69 1"/>
                <a:gd name="f196" fmla="*/ f164 f70 1"/>
                <a:gd name="f197" fmla="*/ f165 f69 1"/>
                <a:gd name="f198" fmla="*/ f166 f70 1"/>
                <a:gd name="f199" fmla="*/ f167 f69 1"/>
                <a:gd name="f200" fmla="*/ f168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73" y="f174"/>
                </a:cxn>
                <a:cxn ang="f108">
                  <a:pos x="f175" y="f176"/>
                </a:cxn>
                <a:cxn ang="f108">
                  <a:pos x="f177" y="f178"/>
                </a:cxn>
                <a:cxn ang="f108">
                  <a:pos x="f179" y="f180"/>
                </a:cxn>
                <a:cxn ang="f108">
                  <a:pos x="f181" y="f182"/>
                </a:cxn>
                <a:cxn ang="f108">
                  <a:pos x="f183" y="f184"/>
                </a:cxn>
                <a:cxn ang="f108">
                  <a:pos x="f185" y="f186"/>
                </a:cxn>
                <a:cxn ang="f108">
                  <a:pos x="f187" y="f188"/>
                </a:cxn>
                <a:cxn ang="f108">
                  <a:pos x="f189" y="f190"/>
                </a:cxn>
                <a:cxn ang="f108">
                  <a:pos x="f191" y="f192"/>
                </a:cxn>
                <a:cxn ang="f108">
                  <a:pos x="f193" y="f194"/>
                </a:cxn>
                <a:cxn ang="f108">
                  <a:pos x="f195" y="f196"/>
                </a:cxn>
                <a:cxn ang="f108">
                  <a:pos x="f197" y="f198"/>
                </a:cxn>
                <a:cxn ang="f108">
                  <a:pos x="f199" y="f200"/>
                </a:cxn>
                <a:cxn ang="f108">
                  <a:pos x="f173" y="f174"/>
                </a:cxn>
              </a:cxnLst>
              <a:rect l="f169" t="f172" r="f170" b="f171"/>
              <a:pathLst>
                <a:path w="143" h="75">
                  <a:moveTo>
                    <a:pt x="f8" y="f9"/>
                  </a:moveTo>
                  <a:cubicBezTo>
                    <a:pt x="f6" y="f10"/>
                    <a:pt x="f11" y="f10"/>
                    <a:pt x="f12" y="f13"/>
                  </a:cubicBezTo>
                  <a:cubicBezTo>
                    <a:pt x="f12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7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7" y="f44"/>
                  </a:cubicBezTo>
                  <a:cubicBezTo>
                    <a:pt x="f45" y="f39"/>
                    <a:pt x="f46" y="f24"/>
                    <a:pt x="f47" y="f48"/>
                  </a:cubicBezTo>
                  <a:cubicBezTo>
                    <a:pt x="f49" y="f26"/>
                    <a:pt x="f50" y="f37"/>
                    <a:pt x="f51" y="f20"/>
                  </a:cubicBezTo>
                  <a:cubicBezTo>
                    <a:pt x="f52" y="f47"/>
                    <a:pt x="f53" y="f54"/>
                    <a:pt x="f5" y="f10"/>
                  </a:cubicBezTo>
                  <a:cubicBezTo>
                    <a:pt x="f55" y="f52"/>
                    <a:pt x="f56" y="f5"/>
                    <a:pt x="f57" y="f53"/>
                  </a:cubicBezTo>
                  <a:cubicBezTo>
                    <a:pt x="f17" y="f55"/>
                    <a:pt x="f24" y="f58"/>
                    <a:pt x="f59" y="f60"/>
                  </a:cubicBezTo>
                  <a:cubicBezTo>
                    <a:pt x="f61" y="f62"/>
                    <a:pt x="f63" y="f56"/>
                    <a:pt x="f64" y="f51"/>
                  </a:cubicBezTo>
                  <a:cubicBezTo>
                    <a:pt x="f65" y="f66"/>
                    <a:pt x="f19" y="f67"/>
                    <a:pt x="f8" y="f9"/>
                  </a:cubicBezTo>
                  <a:close/>
                </a:path>
              </a:pathLst>
            </a:custGeom>
            <a:solidFill>
              <a:srgbClr val="E9E8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id="{1FDDE3B0-AC00-63EB-D031-55F620D3C55A}"/>
                </a:ext>
              </a:extLst>
            </p:cNvPr>
            <p:cNvSpPr/>
            <p:nvPr/>
          </p:nvSpPr>
          <p:spPr>
            <a:xfrm>
              <a:off x="2163763" y="1971674"/>
              <a:ext cx="227008" cy="2111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86"/>
                <a:gd name="f8" fmla="val 56"/>
                <a:gd name="f9" fmla="val 1"/>
                <a:gd name="f10" fmla="val 64"/>
                <a:gd name="f11" fmla="val 7"/>
                <a:gd name="f12" fmla="val 75"/>
                <a:gd name="f13" fmla="val 5"/>
                <a:gd name="f14" fmla="val 84"/>
                <a:gd name="f15" fmla="val 8"/>
                <a:gd name="f16" fmla="val 91"/>
                <a:gd name="f17" fmla="val 9"/>
                <a:gd name="f18" fmla="val 14"/>
                <a:gd name="f19" fmla="val 20"/>
                <a:gd name="f20" fmla="val 25"/>
                <a:gd name="f21" fmla="val 89"/>
                <a:gd name="f22" fmla="val 29"/>
                <a:gd name="f23" fmla="val 87"/>
                <a:gd name="f24" fmla="val 33"/>
                <a:gd name="f25" fmla="val 80"/>
                <a:gd name="f26" fmla="val 46"/>
                <a:gd name="f27" fmla="val 74"/>
                <a:gd name="f28" fmla="val 59"/>
                <a:gd name="f29" fmla="val 68"/>
                <a:gd name="f30" fmla="val 72"/>
                <a:gd name="f31" fmla="val 63"/>
                <a:gd name="f32" fmla="val 81"/>
                <a:gd name="f33" fmla="val 85"/>
                <a:gd name="f34" fmla="val 34"/>
                <a:gd name="f35" fmla="val 23"/>
                <a:gd name="f36" fmla="val 82"/>
                <a:gd name="f37" fmla="val 12"/>
                <a:gd name="f38" fmla="val 10"/>
                <a:gd name="f39" fmla="val 78"/>
                <a:gd name="f40" fmla="val 6"/>
                <a:gd name="f41" fmla="val 77"/>
                <a:gd name="f42" fmla="val 71"/>
                <a:gd name="f43" fmla="val 4"/>
                <a:gd name="f44" fmla="val 57"/>
                <a:gd name="f45" fmla="val 11"/>
                <a:gd name="f46" fmla="val 44"/>
                <a:gd name="f47" fmla="val 17"/>
                <a:gd name="f48" fmla="val 30"/>
                <a:gd name="f49" fmla="val 2"/>
                <a:gd name="f50" fmla="val 35"/>
                <a:gd name="f51" fmla="val 51"/>
                <a:gd name="f52" fmla="val 53"/>
                <a:gd name="f53" fmla="val 54"/>
                <a:gd name="f54" fmla="+- 0 0 -90"/>
                <a:gd name="f55" fmla="*/ f3 1 92"/>
                <a:gd name="f56" fmla="*/ f4 1 86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92"/>
                <a:gd name="f65" fmla="*/ f61 1 86"/>
                <a:gd name="f66" fmla="*/ 56 f62 1"/>
                <a:gd name="f67" fmla="*/ 1 f61 1"/>
                <a:gd name="f68" fmla="*/ 84 f62 1"/>
                <a:gd name="f69" fmla="*/ 8 f61 1"/>
                <a:gd name="f70" fmla="*/ 91 f62 1"/>
                <a:gd name="f71" fmla="*/ 20 f61 1"/>
                <a:gd name="f72" fmla="*/ 87 f62 1"/>
                <a:gd name="f73" fmla="*/ 33 f61 1"/>
                <a:gd name="f74" fmla="*/ 68 f62 1"/>
                <a:gd name="f75" fmla="*/ 72 f61 1"/>
                <a:gd name="f76" fmla="*/ 46 f62 1"/>
                <a:gd name="f77" fmla="*/ 85 f61 1"/>
                <a:gd name="f78" fmla="*/ 12 f62 1"/>
                <a:gd name="f79" fmla="*/ 80 f61 1"/>
                <a:gd name="f80" fmla="*/ 6 f62 1"/>
                <a:gd name="f81" fmla="*/ 77 f61 1"/>
                <a:gd name="f82" fmla="*/ 4 f62 1"/>
                <a:gd name="f83" fmla="*/ 57 f61 1"/>
                <a:gd name="f84" fmla="*/ 23 f62 1"/>
                <a:gd name="f85" fmla="*/ 17 f61 1"/>
                <a:gd name="f86" fmla="*/ 51 f62 1"/>
                <a:gd name="f87" fmla="*/ 2 f61 1"/>
                <a:gd name="f88" fmla="+- f63 0 f1"/>
                <a:gd name="f89" fmla="*/ f66 1 92"/>
                <a:gd name="f90" fmla="*/ f67 1 86"/>
                <a:gd name="f91" fmla="*/ f68 1 92"/>
                <a:gd name="f92" fmla="*/ f69 1 86"/>
                <a:gd name="f93" fmla="*/ f70 1 92"/>
                <a:gd name="f94" fmla="*/ f71 1 86"/>
                <a:gd name="f95" fmla="*/ f72 1 92"/>
                <a:gd name="f96" fmla="*/ f73 1 86"/>
                <a:gd name="f97" fmla="*/ f74 1 92"/>
                <a:gd name="f98" fmla="*/ f75 1 86"/>
                <a:gd name="f99" fmla="*/ f76 1 92"/>
                <a:gd name="f100" fmla="*/ f77 1 86"/>
                <a:gd name="f101" fmla="*/ f78 1 92"/>
                <a:gd name="f102" fmla="*/ f79 1 86"/>
                <a:gd name="f103" fmla="*/ f80 1 92"/>
                <a:gd name="f104" fmla="*/ f81 1 86"/>
                <a:gd name="f105" fmla="*/ f82 1 92"/>
                <a:gd name="f106" fmla="*/ f83 1 86"/>
                <a:gd name="f107" fmla="*/ f84 1 92"/>
                <a:gd name="f108" fmla="*/ f85 1 86"/>
                <a:gd name="f109" fmla="*/ f86 1 92"/>
                <a:gd name="f110" fmla="*/ f87 1 86"/>
                <a:gd name="f111" fmla="*/ 0 1 f64"/>
                <a:gd name="f112" fmla="*/ f58 1 f64"/>
                <a:gd name="f113" fmla="*/ 0 1 f65"/>
                <a:gd name="f114" fmla="*/ f59 1 f65"/>
                <a:gd name="f115" fmla="*/ f89 1 f64"/>
                <a:gd name="f116" fmla="*/ f90 1 f65"/>
                <a:gd name="f117" fmla="*/ f91 1 f64"/>
                <a:gd name="f118" fmla="*/ f92 1 f65"/>
                <a:gd name="f119" fmla="*/ f93 1 f64"/>
                <a:gd name="f120" fmla="*/ f94 1 f65"/>
                <a:gd name="f121" fmla="*/ f95 1 f64"/>
                <a:gd name="f122" fmla="*/ f96 1 f65"/>
                <a:gd name="f123" fmla="*/ f97 1 f64"/>
                <a:gd name="f124" fmla="*/ f98 1 f65"/>
                <a:gd name="f125" fmla="*/ f99 1 f64"/>
                <a:gd name="f126" fmla="*/ f100 1 f65"/>
                <a:gd name="f127" fmla="*/ f101 1 f64"/>
                <a:gd name="f128" fmla="*/ f102 1 f65"/>
                <a:gd name="f129" fmla="*/ f103 1 f64"/>
                <a:gd name="f130" fmla="*/ f104 1 f65"/>
                <a:gd name="f131" fmla="*/ f105 1 f64"/>
                <a:gd name="f132" fmla="*/ f106 1 f65"/>
                <a:gd name="f133" fmla="*/ f107 1 f64"/>
                <a:gd name="f134" fmla="*/ f108 1 f65"/>
                <a:gd name="f135" fmla="*/ f109 1 f64"/>
                <a:gd name="f136" fmla="*/ f110 1 f65"/>
                <a:gd name="f137" fmla="*/ f111 f55 1"/>
                <a:gd name="f138" fmla="*/ f112 f55 1"/>
                <a:gd name="f139" fmla="*/ f114 f56 1"/>
                <a:gd name="f140" fmla="*/ f113 f56 1"/>
                <a:gd name="f141" fmla="*/ f115 f55 1"/>
                <a:gd name="f142" fmla="*/ f116 f56 1"/>
                <a:gd name="f143" fmla="*/ f117 f55 1"/>
                <a:gd name="f144" fmla="*/ f118 f56 1"/>
                <a:gd name="f145" fmla="*/ f119 f55 1"/>
                <a:gd name="f146" fmla="*/ f120 f56 1"/>
                <a:gd name="f147" fmla="*/ f121 f55 1"/>
                <a:gd name="f148" fmla="*/ f122 f56 1"/>
                <a:gd name="f149" fmla="*/ f123 f55 1"/>
                <a:gd name="f150" fmla="*/ f124 f56 1"/>
                <a:gd name="f151" fmla="*/ f125 f55 1"/>
                <a:gd name="f152" fmla="*/ f126 f56 1"/>
                <a:gd name="f153" fmla="*/ f127 f55 1"/>
                <a:gd name="f154" fmla="*/ f128 f56 1"/>
                <a:gd name="f155" fmla="*/ f129 f55 1"/>
                <a:gd name="f156" fmla="*/ f130 f56 1"/>
                <a:gd name="f157" fmla="*/ f131 f55 1"/>
                <a:gd name="f158" fmla="*/ f132 f56 1"/>
                <a:gd name="f159" fmla="*/ f133 f55 1"/>
                <a:gd name="f160" fmla="*/ f134 f56 1"/>
                <a:gd name="f161" fmla="*/ f135 f55 1"/>
                <a:gd name="f162" fmla="*/ f13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1" y="f142"/>
                </a:cxn>
                <a:cxn ang="f88">
                  <a:pos x="f143" y="f144"/>
                </a:cxn>
                <a:cxn ang="f88">
                  <a:pos x="f145" y="f146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2"/>
                </a:cxn>
                <a:cxn ang="f88">
                  <a:pos x="f153" y="f154"/>
                </a:cxn>
                <a:cxn ang="f88">
                  <a:pos x="f155" y="f156"/>
                </a:cxn>
                <a:cxn ang="f88">
                  <a:pos x="f157" y="f158"/>
                </a:cxn>
                <a:cxn ang="f88">
                  <a:pos x="f159" y="f160"/>
                </a:cxn>
                <a:cxn ang="f88">
                  <a:pos x="f161" y="f162"/>
                </a:cxn>
                <a:cxn ang="f88">
                  <a:pos x="f141" y="f142"/>
                </a:cxn>
              </a:cxnLst>
              <a:rect l="f137" t="f140" r="f138" b="f139"/>
              <a:pathLst>
                <a:path w="92" h="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6" y="f19"/>
                  </a:cubicBezTo>
                  <a:cubicBezTo>
                    <a:pt x="f16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8" y="f7"/>
                    <a:pt x="f26" y="f33"/>
                  </a:cubicBezTo>
                  <a:cubicBezTo>
                    <a:pt x="f34" y="f14"/>
                    <a:pt x="f35" y="f36"/>
                    <a:pt x="f37" y="f25"/>
                  </a:cubicBezTo>
                  <a:cubicBezTo>
                    <a:pt x="f38" y="f25"/>
                    <a:pt x="f15" y="f39"/>
                    <a:pt x="f40" y="f41"/>
                  </a:cubicBezTo>
                  <a:cubicBezTo>
                    <a:pt x="f9" y="f42"/>
                    <a:pt x="f5" y="f10"/>
                    <a:pt x="f43" y="f44"/>
                  </a:cubicBezTo>
                  <a:cubicBezTo>
                    <a:pt x="f45" y="f46"/>
                    <a:pt x="f47" y="f48"/>
                    <a:pt x="f35" y="f47"/>
                  </a:cubicBezTo>
                  <a:cubicBezTo>
                    <a:pt x="f48" y="f49"/>
                    <a:pt x="f50" y="f5"/>
                    <a:pt x="f51" y="f49"/>
                  </a:cubicBezTo>
                  <a:cubicBezTo>
                    <a:pt x="f52" y="f49"/>
                    <a:pt x="f53" y="f49"/>
                    <a:pt x="f8" y="f9"/>
                  </a:cubicBezTo>
                  <a:close/>
                </a:path>
              </a:pathLst>
            </a:custGeom>
            <a:solidFill>
              <a:srgbClr val="676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id="{9EAE755C-8608-4BF2-5740-5246452F2AE5}"/>
                </a:ext>
              </a:extLst>
            </p:cNvPr>
            <p:cNvSpPr/>
            <p:nvPr/>
          </p:nvSpPr>
          <p:spPr>
            <a:xfrm>
              <a:off x="2179636" y="1989140"/>
              <a:ext cx="396877" cy="252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"/>
                <a:gd name="f7" fmla="val 103"/>
                <a:gd name="f8" fmla="val 70"/>
                <a:gd name="f9" fmla="val 14"/>
                <a:gd name="f10" fmla="val 72"/>
                <a:gd name="f11" fmla="val 29"/>
                <a:gd name="f12" fmla="val 75"/>
                <a:gd name="f13" fmla="val 43"/>
                <a:gd name="f14" fmla="val 76"/>
                <a:gd name="f15" fmla="val 51"/>
                <a:gd name="f16" fmla="val 56"/>
                <a:gd name="f17" fmla="val 73"/>
                <a:gd name="f18" fmla="val 59"/>
                <a:gd name="f19" fmla="val 66"/>
                <a:gd name="f20" fmla="val 74"/>
                <a:gd name="f21" fmla="val 35"/>
                <a:gd name="f22" fmla="val 82"/>
                <a:gd name="f23" fmla="val 19"/>
                <a:gd name="f24" fmla="val 85"/>
                <a:gd name="f25" fmla="val 11"/>
                <a:gd name="f26" fmla="val 84"/>
                <a:gd name="f27" fmla="val 7"/>
                <a:gd name="f28" fmla="val 78"/>
                <a:gd name="f29" fmla="val 1"/>
                <a:gd name="f30" fmla="val 79"/>
                <a:gd name="f31" fmla="val 80"/>
                <a:gd name="f32" fmla="val 81"/>
                <a:gd name="f33" fmla="val 91"/>
                <a:gd name="f34" fmla="val 3"/>
                <a:gd name="f35" fmla="val 100"/>
                <a:gd name="f36" fmla="val 20"/>
                <a:gd name="f37" fmla="val 96"/>
                <a:gd name="f38" fmla="val 94"/>
                <a:gd name="f39" fmla="val 34"/>
                <a:gd name="f40" fmla="val 99"/>
                <a:gd name="f41" fmla="val 36"/>
                <a:gd name="f42" fmla="val 121"/>
                <a:gd name="f43" fmla="val 44"/>
                <a:gd name="f44" fmla="val 139"/>
                <a:gd name="f45" fmla="val 58"/>
                <a:gd name="f46" fmla="val 153"/>
                <a:gd name="f47" fmla="val 157"/>
                <a:gd name="f48" fmla="val 159"/>
                <a:gd name="f49" fmla="val 86"/>
                <a:gd name="f50" fmla="val 98"/>
                <a:gd name="f51" fmla="val 145"/>
                <a:gd name="f52" fmla="val 140"/>
                <a:gd name="f53" fmla="val 101"/>
                <a:gd name="f54" fmla="val 130"/>
                <a:gd name="f55" fmla="val 113"/>
                <a:gd name="f56" fmla="val 69"/>
                <a:gd name="f57" fmla="val 93"/>
                <a:gd name="f58" fmla="val 60"/>
                <a:gd name="f59" fmla="val 57"/>
                <a:gd name="f60" fmla="val 64"/>
                <a:gd name="f61" fmla="val 71"/>
                <a:gd name="f62" fmla="val 87"/>
                <a:gd name="f63" fmla="val 65"/>
                <a:gd name="f64" fmla="val 90"/>
                <a:gd name="f65" fmla="val 48"/>
                <a:gd name="f66" fmla="val 88"/>
                <a:gd name="f67" fmla="val 37"/>
                <a:gd name="f68" fmla="val 25"/>
                <a:gd name="f69" fmla="val 83"/>
                <a:gd name="f70" fmla="val 10"/>
                <a:gd name="f71" fmla="val 6"/>
                <a:gd name="f72" fmla="val 5"/>
                <a:gd name="f73" fmla="val 2"/>
                <a:gd name="f74" fmla="+- 0 0 -90"/>
                <a:gd name="f75" fmla="*/ f3 1 161"/>
                <a:gd name="f76" fmla="*/ f4 1 103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61"/>
                <a:gd name="f85" fmla="*/ f81 1 103"/>
                <a:gd name="f86" fmla="*/ 0 f82 1"/>
                <a:gd name="f87" fmla="*/ 70 f81 1"/>
                <a:gd name="f88" fmla="*/ 43 f82 1"/>
                <a:gd name="f89" fmla="*/ 76 f81 1"/>
                <a:gd name="f90" fmla="*/ 59 f82 1"/>
                <a:gd name="f91" fmla="*/ 66 f81 1"/>
                <a:gd name="f92" fmla="*/ 82 f82 1"/>
                <a:gd name="f93" fmla="*/ 19 f81 1"/>
                <a:gd name="f94" fmla="*/ 78 f82 1"/>
                <a:gd name="f95" fmla="*/ 1 f81 1"/>
                <a:gd name="f96" fmla="*/ 81 f82 1"/>
                <a:gd name="f97" fmla="*/ 0 f81 1"/>
                <a:gd name="f98" fmla="*/ 96 f82 1"/>
                <a:gd name="f99" fmla="*/ 29 f81 1"/>
                <a:gd name="f100" fmla="*/ 99 f82 1"/>
                <a:gd name="f101" fmla="*/ 36 f81 1"/>
                <a:gd name="f102" fmla="*/ 153 f82 1"/>
                <a:gd name="f103" fmla="*/ 161 f82 1"/>
                <a:gd name="f104" fmla="*/ 91 f81 1"/>
                <a:gd name="f105" fmla="*/ 140 f82 1"/>
                <a:gd name="f106" fmla="*/ 101 f81 1"/>
                <a:gd name="f107" fmla="*/ 93 f82 1"/>
                <a:gd name="f108" fmla="*/ 60 f81 1"/>
                <a:gd name="f109" fmla="*/ 64 f81 1"/>
                <a:gd name="f110" fmla="*/ 71 f81 1"/>
                <a:gd name="f111" fmla="*/ 48 f82 1"/>
                <a:gd name="f112" fmla="*/ 88 f81 1"/>
                <a:gd name="f113" fmla="*/ 14 f82 1"/>
                <a:gd name="f114" fmla="*/ 83 f81 1"/>
                <a:gd name="f115" fmla="*/ 5 f82 1"/>
                <a:gd name="f116" fmla="+- f83 0 f1"/>
                <a:gd name="f117" fmla="*/ f86 1 161"/>
                <a:gd name="f118" fmla="*/ f87 1 103"/>
                <a:gd name="f119" fmla="*/ f88 1 161"/>
                <a:gd name="f120" fmla="*/ f89 1 103"/>
                <a:gd name="f121" fmla="*/ f90 1 161"/>
                <a:gd name="f122" fmla="*/ f91 1 103"/>
                <a:gd name="f123" fmla="*/ f92 1 161"/>
                <a:gd name="f124" fmla="*/ f93 1 103"/>
                <a:gd name="f125" fmla="*/ f94 1 161"/>
                <a:gd name="f126" fmla="*/ f95 1 103"/>
                <a:gd name="f127" fmla="*/ f96 1 161"/>
                <a:gd name="f128" fmla="*/ f97 1 103"/>
                <a:gd name="f129" fmla="*/ f98 1 161"/>
                <a:gd name="f130" fmla="*/ f99 1 103"/>
                <a:gd name="f131" fmla="*/ f100 1 161"/>
                <a:gd name="f132" fmla="*/ f101 1 103"/>
                <a:gd name="f133" fmla="*/ f102 1 161"/>
                <a:gd name="f134" fmla="*/ f103 1 161"/>
                <a:gd name="f135" fmla="*/ f104 1 103"/>
                <a:gd name="f136" fmla="*/ f105 1 161"/>
                <a:gd name="f137" fmla="*/ f106 1 103"/>
                <a:gd name="f138" fmla="*/ f107 1 161"/>
                <a:gd name="f139" fmla="*/ f108 1 103"/>
                <a:gd name="f140" fmla="*/ f109 1 103"/>
                <a:gd name="f141" fmla="*/ f110 1 103"/>
                <a:gd name="f142" fmla="*/ f111 1 161"/>
                <a:gd name="f143" fmla="*/ f112 1 103"/>
                <a:gd name="f144" fmla="*/ f113 1 161"/>
                <a:gd name="f145" fmla="*/ f114 1 103"/>
                <a:gd name="f146" fmla="*/ f115 1 161"/>
                <a:gd name="f147" fmla="*/ 0 1 f84"/>
                <a:gd name="f148" fmla="*/ f78 1 f84"/>
                <a:gd name="f149" fmla="*/ 0 1 f85"/>
                <a:gd name="f150" fmla="*/ f79 1 f85"/>
                <a:gd name="f151" fmla="*/ f117 1 f84"/>
                <a:gd name="f152" fmla="*/ f118 1 f85"/>
                <a:gd name="f153" fmla="*/ f119 1 f84"/>
                <a:gd name="f154" fmla="*/ f120 1 f85"/>
                <a:gd name="f155" fmla="*/ f121 1 f84"/>
                <a:gd name="f156" fmla="*/ f122 1 f85"/>
                <a:gd name="f157" fmla="*/ f123 1 f84"/>
                <a:gd name="f158" fmla="*/ f124 1 f85"/>
                <a:gd name="f159" fmla="*/ f125 1 f84"/>
                <a:gd name="f160" fmla="*/ f126 1 f85"/>
                <a:gd name="f161" fmla="*/ f127 1 f84"/>
                <a:gd name="f162" fmla="*/ f128 1 f85"/>
                <a:gd name="f163" fmla="*/ f129 1 f84"/>
                <a:gd name="f164" fmla="*/ f130 1 f85"/>
                <a:gd name="f165" fmla="*/ f131 1 f84"/>
                <a:gd name="f166" fmla="*/ f132 1 f85"/>
                <a:gd name="f167" fmla="*/ f133 1 f84"/>
                <a:gd name="f168" fmla="*/ f134 1 f84"/>
                <a:gd name="f169" fmla="*/ f135 1 f85"/>
                <a:gd name="f170" fmla="*/ f136 1 f84"/>
                <a:gd name="f171" fmla="*/ f137 1 f85"/>
                <a:gd name="f172" fmla="*/ f138 1 f84"/>
                <a:gd name="f173" fmla="*/ f139 1 f85"/>
                <a:gd name="f174" fmla="*/ f140 1 f85"/>
                <a:gd name="f175" fmla="*/ f141 1 f85"/>
                <a:gd name="f176" fmla="*/ f142 1 f84"/>
                <a:gd name="f177" fmla="*/ f143 1 f85"/>
                <a:gd name="f178" fmla="*/ f144 1 f84"/>
                <a:gd name="f179" fmla="*/ f145 1 f85"/>
                <a:gd name="f180" fmla="*/ f146 1 f84"/>
                <a:gd name="f181" fmla="*/ f147 f75 1"/>
                <a:gd name="f182" fmla="*/ f148 f75 1"/>
                <a:gd name="f183" fmla="*/ f150 f76 1"/>
                <a:gd name="f184" fmla="*/ f149 f76 1"/>
                <a:gd name="f185" fmla="*/ f151 f75 1"/>
                <a:gd name="f186" fmla="*/ f152 f76 1"/>
                <a:gd name="f187" fmla="*/ f153 f75 1"/>
                <a:gd name="f188" fmla="*/ f154 f76 1"/>
                <a:gd name="f189" fmla="*/ f155 f75 1"/>
                <a:gd name="f190" fmla="*/ f156 f76 1"/>
                <a:gd name="f191" fmla="*/ f157 f75 1"/>
                <a:gd name="f192" fmla="*/ f158 f76 1"/>
                <a:gd name="f193" fmla="*/ f159 f75 1"/>
                <a:gd name="f194" fmla="*/ f160 f76 1"/>
                <a:gd name="f195" fmla="*/ f161 f75 1"/>
                <a:gd name="f196" fmla="*/ f162 f76 1"/>
                <a:gd name="f197" fmla="*/ f163 f75 1"/>
                <a:gd name="f198" fmla="*/ f164 f76 1"/>
                <a:gd name="f199" fmla="*/ f165 f75 1"/>
                <a:gd name="f200" fmla="*/ f166 f76 1"/>
                <a:gd name="f201" fmla="*/ f167 f75 1"/>
                <a:gd name="f202" fmla="*/ f168 f75 1"/>
                <a:gd name="f203" fmla="*/ f169 f76 1"/>
                <a:gd name="f204" fmla="*/ f170 f75 1"/>
                <a:gd name="f205" fmla="*/ f171 f76 1"/>
                <a:gd name="f206" fmla="*/ f172 f75 1"/>
                <a:gd name="f207" fmla="*/ f173 f76 1"/>
                <a:gd name="f208" fmla="*/ f174 f76 1"/>
                <a:gd name="f209" fmla="*/ f175 f76 1"/>
                <a:gd name="f210" fmla="*/ f176 f75 1"/>
                <a:gd name="f211" fmla="*/ f177 f76 1"/>
                <a:gd name="f212" fmla="*/ f178 f75 1"/>
                <a:gd name="f213" fmla="*/ f179 f76 1"/>
                <a:gd name="f214" fmla="*/ f180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85" y="f186"/>
                </a:cxn>
                <a:cxn ang="f116">
                  <a:pos x="f187" y="f188"/>
                </a:cxn>
                <a:cxn ang="f116">
                  <a:pos x="f189" y="f190"/>
                </a:cxn>
                <a:cxn ang="f116">
                  <a:pos x="f191" y="f192"/>
                </a:cxn>
                <a:cxn ang="f116">
                  <a:pos x="f193" y="f194"/>
                </a:cxn>
                <a:cxn ang="f116">
                  <a:pos x="f195" y="f196"/>
                </a:cxn>
                <a:cxn ang="f116">
                  <a:pos x="f197" y="f198"/>
                </a:cxn>
                <a:cxn ang="f116">
                  <a:pos x="f199" y="f200"/>
                </a:cxn>
                <a:cxn ang="f116">
                  <a:pos x="f201" y="f188"/>
                </a:cxn>
                <a:cxn ang="f116">
                  <a:pos x="f202" y="f203"/>
                </a:cxn>
                <a:cxn ang="f116">
                  <a:pos x="f204" y="f205"/>
                </a:cxn>
                <a:cxn ang="f116">
                  <a:pos x="f206" y="f207"/>
                </a:cxn>
                <a:cxn ang="f116">
                  <a:pos x="f195" y="f208"/>
                </a:cxn>
                <a:cxn ang="f116">
                  <a:pos x="f193" y="f209"/>
                </a:cxn>
                <a:cxn ang="f116">
                  <a:pos x="f210" y="f211"/>
                </a:cxn>
                <a:cxn ang="f116">
                  <a:pos x="f212" y="f213"/>
                </a:cxn>
                <a:cxn ang="f116">
                  <a:pos x="f214" y="f188"/>
                </a:cxn>
                <a:cxn ang="f116">
                  <a:pos x="f185" y="f186"/>
                </a:cxn>
              </a:cxnLst>
              <a:rect l="f181" t="f184" r="f182" b="f183"/>
              <a:pathLst>
                <a:path w="161" h="103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4"/>
                    <a:pt x="f16" y="f17"/>
                    <a:pt x="f18" y="f19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5"/>
                    <a:pt x="f31" y="f5"/>
                    <a:pt x="f32" y="f5"/>
                  </a:cubicBezTo>
                  <a:cubicBezTo>
                    <a:pt x="f33" y="f34"/>
                    <a:pt x="f35" y="f36"/>
                    <a:pt x="f37" y="f11"/>
                  </a:cubicBezTo>
                  <a:cubicBezTo>
                    <a:pt x="f38" y="f39"/>
                    <a:pt x="f37" y="f21"/>
                    <a:pt x="f40" y="f41"/>
                  </a:cubicBezTo>
                  <a:cubicBezTo>
                    <a:pt x="f42" y="f43"/>
                    <a:pt x="f44" y="f45"/>
                    <a:pt x="f46" y="f14"/>
                  </a:cubicBezTo>
                  <a:cubicBezTo>
                    <a:pt x="f47" y="f32"/>
                    <a:pt x="f48" y="f49"/>
                    <a:pt x="f6" y="f33"/>
                  </a:cubicBezTo>
                  <a:cubicBezTo>
                    <a:pt x="f47" y="f50"/>
                    <a:pt x="f51" y="f7"/>
                    <a:pt x="f52" y="f53"/>
                  </a:cubicBezTo>
                  <a:cubicBezTo>
                    <a:pt x="f54" y="f32"/>
                    <a:pt x="f55" y="f56"/>
                    <a:pt x="f57" y="f58"/>
                  </a:cubicBezTo>
                  <a:cubicBezTo>
                    <a:pt x="f49" y="f59"/>
                    <a:pt x="f24" y="f59"/>
                    <a:pt x="f32" y="f60"/>
                  </a:cubicBezTo>
                  <a:cubicBezTo>
                    <a:pt x="f31" y="f19"/>
                    <a:pt x="f30" y="f56"/>
                    <a:pt x="f28" y="f61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2"/>
                    <a:pt x="f68" y="f24"/>
                    <a:pt x="f9" y="f69"/>
                  </a:cubicBezTo>
                  <a:cubicBezTo>
                    <a:pt x="f70" y="f22"/>
                    <a:pt x="f71" y="f32"/>
                    <a:pt x="f72" y="f14"/>
                  </a:cubicBezTo>
                  <a:cubicBezTo>
                    <a:pt x="f34" y="f20"/>
                    <a:pt x="f73" y="f10"/>
                    <a:pt x="f5" y="f8"/>
                  </a:cubicBezTo>
                  <a:close/>
                </a:path>
              </a:pathLst>
            </a:custGeom>
            <a:solidFill>
              <a:srgbClr val="03040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21">
              <a:extLst>
                <a:ext uri="{FF2B5EF4-FFF2-40B4-BE49-F238E27FC236}">
                  <a16:creationId xmlns:a16="http://schemas.microsoft.com/office/drawing/2014/main" id="{CC8F2EB1-50B2-589D-897A-79531EFB1718}"/>
                </a:ext>
              </a:extLst>
            </p:cNvPr>
            <p:cNvSpPr/>
            <p:nvPr/>
          </p:nvSpPr>
          <p:spPr>
            <a:xfrm>
              <a:off x="2144716" y="2120895"/>
              <a:ext cx="388940" cy="157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8"/>
                <a:gd name="f7" fmla="val 64"/>
                <a:gd name="f8" fmla="val 19"/>
                <a:gd name="f9" fmla="val 22"/>
                <a:gd name="f10" fmla="val 24"/>
                <a:gd name="f11" fmla="val 28"/>
                <a:gd name="f12" fmla="val 32"/>
                <a:gd name="f13" fmla="val 39"/>
                <a:gd name="f14" fmla="val 29"/>
                <a:gd name="f15" fmla="val 50"/>
                <a:gd name="f16" fmla="val 30"/>
                <a:gd name="f17" fmla="val 60"/>
                <a:gd name="f18" fmla="val 33"/>
                <a:gd name="f19" fmla="val 71"/>
                <a:gd name="f20" fmla="val 79"/>
                <a:gd name="f21" fmla="val 84"/>
                <a:gd name="f22" fmla="val 87"/>
                <a:gd name="f23" fmla="val 23"/>
                <a:gd name="f24" fmla="val 90"/>
                <a:gd name="f25" fmla="val 17"/>
                <a:gd name="f26" fmla="val 92"/>
                <a:gd name="f27" fmla="val 11"/>
                <a:gd name="f28" fmla="val 95"/>
                <a:gd name="f29" fmla="val 5"/>
                <a:gd name="f30" fmla="val 97"/>
                <a:gd name="f31" fmla="val 2"/>
                <a:gd name="f32" fmla="val 98"/>
                <a:gd name="f33" fmla="val 102"/>
                <a:gd name="f34" fmla="val 124"/>
                <a:gd name="f35" fmla="val 145"/>
                <a:gd name="f36" fmla="val 155"/>
                <a:gd name="f37" fmla="val 47"/>
                <a:gd name="f38" fmla="val 157"/>
                <a:gd name="f39" fmla="val 54"/>
                <a:gd name="f40" fmla="val 154"/>
                <a:gd name="f41" fmla="val 56"/>
                <a:gd name="f42" fmla="val 129"/>
                <a:gd name="f43" fmla="val 44"/>
                <a:gd name="f44" fmla="val 103"/>
                <a:gd name="f45" fmla="val 42"/>
                <a:gd name="f46" fmla="val 76"/>
                <a:gd name="f47" fmla="val 58"/>
                <a:gd name="f48" fmla="val 45"/>
                <a:gd name="f49" fmla="val 41"/>
                <a:gd name="f50" fmla="val 48"/>
                <a:gd name="f51" fmla="val 55"/>
                <a:gd name="f52" fmla="val 16"/>
                <a:gd name="f53" fmla="val 9"/>
                <a:gd name="f54" fmla="val 61"/>
                <a:gd name="f55" fmla="val 8"/>
                <a:gd name="f56" fmla="val 15"/>
                <a:gd name="f57" fmla="val 26"/>
                <a:gd name="f58" fmla="val 18"/>
                <a:gd name="f59" fmla="+- 0 0 -90"/>
                <a:gd name="f60" fmla="*/ f3 1 158"/>
                <a:gd name="f61" fmla="*/ f4 1 6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58"/>
                <a:gd name="f70" fmla="*/ f66 1 64"/>
                <a:gd name="f71" fmla="*/ 19 f67 1"/>
                <a:gd name="f72" fmla="*/ 22 f66 1"/>
                <a:gd name="f73" fmla="*/ 39 f67 1"/>
                <a:gd name="f74" fmla="*/ 29 f66 1"/>
                <a:gd name="f75" fmla="*/ 71 f67 1"/>
                <a:gd name="f76" fmla="*/ 33 f66 1"/>
                <a:gd name="f77" fmla="*/ 87 f67 1"/>
                <a:gd name="f78" fmla="*/ 23 f66 1"/>
                <a:gd name="f79" fmla="*/ 95 f67 1"/>
                <a:gd name="f80" fmla="*/ 5 f66 1"/>
                <a:gd name="f81" fmla="*/ 102 f67 1"/>
                <a:gd name="f82" fmla="*/ 2 f66 1"/>
                <a:gd name="f83" fmla="*/ 155 f67 1"/>
                <a:gd name="f84" fmla="*/ 47 f66 1"/>
                <a:gd name="f85" fmla="*/ 154 f67 1"/>
                <a:gd name="f86" fmla="*/ 56 f66 1"/>
                <a:gd name="f87" fmla="*/ 76 f67 1"/>
                <a:gd name="f88" fmla="*/ 44 f66 1"/>
                <a:gd name="f89" fmla="*/ 24 f67 1"/>
                <a:gd name="f90" fmla="*/ 55 f66 1"/>
                <a:gd name="f91" fmla="*/ 2 f67 1"/>
                <a:gd name="f92" fmla="*/ 64 f66 1"/>
                <a:gd name="f93" fmla="*/ 15 f67 1"/>
                <a:gd name="f94" fmla="*/ 28 f66 1"/>
                <a:gd name="f95" fmla="+- f68 0 f1"/>
                <a:gd name="f96" fmla="*/ f71 1 158"/>
                <a:gd name="f97" fmla="*/ f72 1 64"/>
                <a:gd name="f98" fmla="*/ f73 1 158"/>
                <a:gd name="f99" fmla="*/ f74 1 64"/>
                <a:gd name="f100" fmla="*/ f75 1 158"/>
                <a:gd name="f101" fmla="*/ f76 1 64"/>
                <a:gd name="f102" fmla="*/ f77 1 158"/>
                <a:gd name="f103" fmla="*/ f78 1 64"/>
                <a:gd name="f104" fmla="*/ f79 1 158"/>
                <a:gd name="f105" fmla="*/ f80 1 64"/>
                <a:gd name="f106" fmla="*/ f81 1 158"/>
                <a:gd name="f107" fmla="*/ f82 1 64"/>
                <a:gd name="f108" fmla="*/ f83 1 158"/>
                <a:gd name="f109" fmla="*/ f84 1 64"/>
                <a:gd name="f110" fmla="*/ f85 1 158"/>
                <a:gd name="f111" fmla="*/ f86 1 64"/>
                <a:gd name="f112" fmla="*/ f87 1 158"/>
                <a:gd name="f113" fmla="*/ f88 1 64"/>
                <a:gd name="f114" fmla="*/ f89 1 158"/>
                <a:gd name="f115" fmla="*/ f90 1 64"/>
                <a:gd name="f116" fmla="*/ f91 1 158"/>
                <a:gd name="f117" fmla="*/ f92 1 64"/>
                <a:gd name="f118" fmla="*/ f93 1 158"/>
                <a:gd name="f119" fmla="*/ f94 1 64"/>
                <a:gd name="f120" fmla="*/ 0 1 f69"/>
                <a:gd name="f121" fmla="*/ f63 1 f69"/>
                <a:gd name="f122" fmla="*/ 0 1 f70"/>
                <a:gd name="f123" fmla="*/ f64 1 f70"/>
                <a:gd name="f124" fmla="*/ f96 1 f69"/>
                <a:gd name="f125" fmla="*/ f97 1 f70"/>
                <a:gd name="f126" fmla="*/ f98 1 f69"/>
                <a:gd name="f127" fmla="*/ f99 1 f70"/>
                <a:gd name="f128" fmla="*/ f100 1 f69"/>
                <a:gd name="f129" fmla="*/ f101 1 f70"/>
                <a:gd name="f130" fmla="*/ f102 1 f69"/>
                <a:gd name="f131" fmla="*/ f103 1 f70"/>
                <a:gd name="f132" fmla="*/ f104 1 f69"/>
                <a:gd name="f133" fmla="*/ f105 1 f70"/>
                <a:gd name="f134" fmla="*/ f106 1 f69"/>
                <a:gd name="f135" fmla="*/ f107 1 f70"/>
                <a:gd name="f136" fmla="*/ f108 1 f69"/>
                <a:gd name="f137" fmla="*/ f109 1 f70"/>
                <a:gd name="f138" fmla="*/ f110 1 f69"/>
                <a:gd name="f139" fmla="*/ f111 1 f70"/>
                <a:gd name="f140" fmla="*/ f112 1 f69"/>
                <a:gd name="f141" fmla="*/ f113 1 f70"/>
                <a:gd name="f142" fmla="*/ f114 1 f69"/>
                <a:gd name="f143" fmla="*/ f115 1 f70"/>
                <a:gd name="f144" fmla="*/ f116 1 f69"/>
                <a:gd name="f145" fmla="*/ f117 1 f70"/>
                <a:gd name="f146" fmla="*/ f118 1 f69"/>
                <a:gd name="f147" fmla="*/ f119 1 f70"/>
                <a:gd name="f148" fmla="*/ f120 f60 1"/>
                <a:gd name="f149" fmla="*/ f121 f60 1"/>
                <a:gd name="f150" fmla="*/ f123 f61 1"/>
                <a:gd name="f151" fmla="*/ f122 f61 1"/>
                <a:gd name="f152" fmla="*/ f124 f60 1"/>
                <a:gd name="f153" fmla="*/ f125 f61 1"/>
                <a:gd name="f154" fmla="*/ f126 f60 1"/>
                <a:gd name="f155" fmla="*/ f127 f61 1"/>
                <a:gd name="f156" fmla="*/ f128 f60 1"/>
                <a:gd name="f157" fmla="*/ f129 f61 1"/>
                <a:gd name="f158" fmla="*/ f130 f60 1"/>
                <a:gd name="f159" fmla="*/ f131 f61 1"/>
                <a:gd name="f160" fmla="*/ f132 f60 1"/>
                <a:gd name="f161" fmla="*/ f133 f61 1"/>
                <a:gd name="f162" fmla="*/ f134 f60 1"/>
                <a:gd name="f163" fmla="*/ f135 f61 1"/>
                <a:gd name="f164" fmla="*/ f136 f60 1"/>
                <a:gd name="f165" fmla="*/ f137 f61 1"/>
                <a:gd name="f166" fmla="*/ f138 f60 1"/>
                <a:gd name="f167" fmla="*/ f139 f61 1"/>
                <a:gd name="f168" fmla="*/ f140 f60 1"/>
                <a:gd name="f169" fmla="*/ f141 f61 1"/>
                <a:gd name="f170" fmla="*/ f142 f60 1"/>
                <a:gd name="f171" fmla="*/ f143 f61 1"/>
                <a:gd name="f172" fmla="*/ f144 f60 1"/>
                <a:gd name="f173" fmla="*/ f145 f61 1"/>
                <a:gd name="f174" fmla="*/ f146 f60 1"/>
                <a:gd name="f175" fmla="*/ f147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2" y="f153"/>
                </a:cxn>
                <a:cxn ang="f95">
                  <a:pos x="f154" y="f155"/>
                </a:cxn>
                <a:cxn ang="f95">
                  <a:pos x="f156" y="f157"/>
                </a:cxn>
                <a:cxn ang="f95">
                  <a:pos x="f158" y="f159"/>
                </a:cxn>
                <a:cxn ang="f95">
                  <a:pos x="f160" y="f161"/>
                </a:cxn>
                <a:cxn ang="f95">
                  <a:pos x="f162" y="f163"/>
                </a:cxn>
                <a:cxn ang="f95">
                  <a:pos x="f164" y="f165"/>
                </a:cxn>
                <a:cxn ang="f95">
                  <a:pos x="f166" y="f167"/>
                </a:cxn>
                <a:cxn ang="f95">
                  <a:pos x="f168" y="f169"/>
                </a:cxn>
                <a:cxn ang="f95">
                  <a:pos x="f170" y="f171"/>
                </a:cxn>
                <a:cxn ang="f95">
                  <a:pos x="f172" y="f173"/>
                </a:cxn>
                <a:cxn ang="f95">
                  <a:pos x="f174" y="f175"/>
                </a:cxn>
                <a:cxn ang="f95">
                  <a:pos x="f152" y="f153"/>
                </a:cxn>
              </a:cxnLst>
              <a:rect l="f148" t="f151" r="f149" b="f150"/>
              <a:pathLst>
                <a:path w="158" h="64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5"/>
                    <a:pt x="f33" y="f31"/>
                  </a:cubicBezTo>
                  <a:cubicBezTo>
                    <a:pt x="f34" y="f27"/>
                    <a:pt x="f35" y="f23"/>
                    <a:pt x="f36" y="f37"/>
                  </a:cubicBezTo>
                  <a:cubicBezTo>
                    <a:pt x="f38" y="f15"/>
                    <a:pt x="f6" y="f39"/>
                    <a:pt x="f40" y="f41"/>
                  </a:cubicBezTo>
                  <a:cubicBezTo>
                    <a:pt x="f42" y="f43"/>
                    <a:pt x="f44" y="f45"/>
                    <a:pt x="f46" y="f43"/>
                  </a:cubicBezTo>
                  <a:cubicBezTo>
                    <a:pt x="f47" y="f48"/>
                    <a:pt x="f49" y="f50"/>
                    <a:pt x="f10" y="f51"/>
                  </a:cubicBezTo>
                  <a:cubicBezTo>
                    <a:pt x="f52" y="f47"/>
                    <a:pt x="f53" y="f54"/>
                    <a:pt x="f31" y="f7"/>
                  </a:cubicBezTo>
                  <a:cubicBezTo>
                    <a:pt x="f5" y="f15"/>
                    <a:pt x="f55" y="f13"/>
                    <a:pt x="f56" y="f11"/>
                  </a:cubicBezTo>
                  <a:cubicBezTo>
                    <a:pt x="f52" y="f57"/>
                    <a:pt x="f58" y="f10"/>
                    <a:pt x="f8" y="f9"/>
                  </a:cubicBezTo>
                  <a:close/>
                </a:path>
              </a:pathLst>
            </a:custGeom>
            <a:solidFill>
              <a:srgbClr val="4746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22">
              <a:extLst>
                <a:ext uri="{FF2B5EF4-FFF2-40B4-BE49-F238E27FC236}">
                  <a16:creationId xmlns:a16="http://schemas.microsoft.com/office/drawing/2014/main" id="{89405102-BFE0-F33B-76FA-05A553CD70FD}"/>
                </a:ext>
              </a:extLst>
            </p:cNvPr>
            <p:cNvSpPr/>
            <p:nvPr/>
          </p:nvSpPr>
          <p:spPr>
            <a:xfrm>
              <a:off x="2768602" y="1363663"/>
              <a:ext cx="488947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9"/>
                <a:gd name="f7" fmla="val 88"/>
                <a:gd name="f8" fmla="val 185"/>
                <a:gd name="f9" fmla="val 45"/>
                <a:gd name="f10" fmla="val 160"/>
                <a:gd name="f11" fmla="val 137"/>
                <a:gd name="f12" fmla="val 38"/>
                <a:gd name="f13" fmla="val 113"/>
                <a:gd name="f14" fmla="val 34"/>
                <a:gd name="f15" fmla="val 99"/>
                <a:gd name="f16" fmla="val 32"/>
                <a:gd name="f17" fmla="val 85"/>
                <a:gd name="f18" fmla="val 29"/>
                <a:gd name="f19" fmla="val 71"/>
                <a:gd name="f20" fmla="val 59"/>
                <a:gd name="f21" fmla="val 50"/>
                <a:gd name="f22" fmla="val 37"/>
                <a:gd name="f23" fmla="val 48"/>
                <a:gd name="f24" fmla="val 49"/>
                <a:gd name="f25" fmla="val 47"/>
                <a:gd name="f26" fmla="val 51"/>
                <a:gd name="f27" fmla="val 54"/>
                <a:gd name="f28" fmla="val 55"/>
                <a:gd name="f29" fmla="val 44"/>
                <a:gd name="f30" fmla="val 43"/>
                <a:gd name="f31" fmla="val 63"/>
                <a:gd name="f32" fmla="val 42"/>
                <a:gd name="f33" fmla="val 66"/>
                <a:gd name="f34" fmla="val 82"/>
                <a:gd name="f35" fmla="val 13"/>
                <a:gd name="f36" fmla="val 86"/>
                <a:gd name="f37" fmla="val 10"/>
                <a:gd name="f38" fmla="val 6"/>
                <a:gd name="f39" fmla="val 84"/>
                <a:gd name="f40" fmla="val 3"/>
                <a:gd name="f41" fmla="val 2"/>
                <a:gd name="f42" fmla="val 1"/>
                <a:gd name="f43" fmla="val 83"/>
                <a:gd name="f44" fmla="val 5"/>
                <a:gd name="f45" fmla="val 15"/>
                <a:gd name="f46" fmla="val 39"/>
                <a:gd name="f47" fmla="val 77"/>
                <a:gd name="f48" fmla="val 40"/>
                <a:gd name="f49" fmla="val 41"/>
                <a:gd name="f50" fmla="val 30"/>
                <a:gd name="f51" fmla="val 22"/>
                <a:gd name="f52" fmla="val 74"/>
                <a:gd name="f53" fmla="val 21"/>
                <a:gd name="f54" fmla="val 95"/>
                <a:gd name="f55" fmla="val 20"/>
                <a:gd name="f56" fmla="val 114"/>
                <a:gd name="f57" fmla="val 24"/>
                <a:gd name="f58" fmla="val 134"/>
                <a:gd name="f59" fmla="val 146"/>
                <a:gd name="f60" fmla="val 33"/>
                <a:gd name="f61" fmla="val 158"/>
                <a:gd name="f62" fmla="val 171"/>
                <a:gd name="f63" fmla="val 184"/>
                <a:gd name="f64" fmla="val 189"/>
                <a:gd name="f65" fmla="val 192"/>
                <a:gd name="f66" fmla="val 27"/>
                <a:gd name="f67" fmla="val 195"/>
                <a:gd name="f68" fmla="val 18"/>
                <a:gd name="f69" fmla="val 9"/>
                <a:gd name="f70" fmla="val 14"/>
                <a:gd name="f71" fmla="val 196"/>
                <a:gd name="f72" fmla="val 28"/>
                <a:gd name="f73" fmla="val 190"/>
                <a:gd name="f74" fmla="val 187"/>
                <a:gd name="f75" fmla="+- 0 0 -90"/>
                <a:gd name="f76" fmla="*/ f3 1 199"/>
                <a:gd name="f77" fmla="*/ f4 1 88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199"/>
                <a:gd name="f86" fmla="*/ f82 1 88"/>
                <a:gd name="f87" fmla="*/ 185 f83 1"/>
                <a:gd name="f88" fmla="*/ 45 f82 1"/>
                <a:gd name="f89" fmla="*/ 113 f83 1"/>
                <a:gd name="f90" fmla="*/ 34 f82 1"/>
                <a:gd name="f91" fmla="*/ 71 f83 1"/>
                <a:gd name="f92" fmla="*/ 29 f82 1"/>
                <a:gd name="f93" fmla="*/ 48 f83 1"/>
                <a:gd name="f94" fmla="*/ 49 f82 1"/>
                <a:gd name="f95" fmla="*/ 45 f83 1"/>
                <a:gd name="f96" fmla="*/ 55 f82 1"/>
                <a:gd name="f97" fmla="*/ 42 f83 1"/>
                <a:gd name="f98" fmla="*/ 66 f82 1"/>
                <a:gd name="f99" fmla="*/ 13 f83 1"/>
                <a:gd name="f100" fmla="*/ 86 f82 1"/>
                <a:gd name="f101" fmla="*/ 3 f83 1"/>
                <a:gd name="f102" fmla="*/ 85 f82 1"/>
                <a:gd name="f103" fmla="*/ 0 f83 1"/>
                <a:gd name="f104" fmla="*/ 83 f82 1"/>
                <a:gd name="f105" fmla="*/ 15 f83 1"/>
                <a:gd name="f106" fmla="*/ 40 f83 1"/>
                <a:gd name="f107" fmla="*/ 59 f82 1"/>
                <a:gd name="f108" fmla="*/ 43 f83 1"/>
                <a:gd name="f109" fmla="*/ 44 f82 1"/>
                <a:gd name="f110" fmla="*/ 74 f83 1"/>
                <a:gd name="f111" fmla="*/ 21 f82 1"/>
                <a:gd name="f112" fmla="*/ 134 f83 1"/>
                <a:gd name="f113" fmla="*/ 30 f82 1"/>
                <a:gd name="f114" fmla="*/ 171 f83 1"/>
                <a:gd name="f115" fmla="*/ 40 f82 1"/>
                <a:gd name="f116" fmla="*/ 192 f83 1"/>
                <a:gd name="f117" fmla="*/ 27 f82 1"/>
                <a:gd name="f118" fmla="*/ 195 f83 1"/>
                <a:gd name="f119" fmla="*/ 0 f82 1"/>
                <a:gd name="f120" fmla="*/ 190 f83 1"/>
                <a:gd name="f121" fmla="*/ 41 f82 1"/>
                <a:gd name="f122" fmla="+- f84 0 f1"/>
                <a:gd name="f123" fmla="*/ f87 1 199"/>
                <a:gd name="f124" fmla="*/ f88 1 88"/>
                <a:gd name="f125" fmla="*/ f89 1 199"/>
                <a:gd name="f126" fmla="*/ f90 1 88"/>
                <a:gd name="f127" fmla="*/ f91 1 199"/>
                <a:gd name="f128" fmla="*/ f92 1 88"/>
                <a:gd name="f129" fmla="*/ f93 1 199"/>
                <a:gd name="f130" fmla="*/ f94 1 88"/>
                <a:gd name="f131" fmla="*/ f95 1 199"/>
                <a:gd name="f132" fmla="*/ f96 1 88"/>
                <a:gd name="f133" fmla="*/ f97 1 199"/>
                <a:gd name="f134" fmla="*/ f98 1 88"/>
                <a:gd name="f135" fmla="*/ f99 1 199"/>
                <a:gd name="f136" fmla="*/ f100 1 88"/>
                <a:gd name="f137" fmla="*/ f101 1 199"/>
                <a:gd name="f138" fmla="*/ f102 1 88"/>
                <a:gd name="f139" fmla="*/ f103 1 199"/>
                <a:gd name="f140" fmla="*/ f104 1 88"/>
                <a:gd name="f141" fmla="*/ f105 1 199"/>
                <a:gd name="f142" fmla="*/ f106 1 199"/>
                <a:gd name="f143" fmla="*/ f107 1 88"/>
                <a:gd name="f144" fmla="*/ f108 1 199"/>
                <a:gd name="f145" fmla="*/ f109 1 88"/>
                <a:gd name="f146" fmla="*/ f110 1 199"/>
                <a:gd name="f147" fmla="*/ f111 1 88"/>
                <a:gd name="f148" fmla="*/ f112 1 199"/>
                <a:gd name="f149" fmla="*/ f113 1 88"/>
                <a:gd name="f150" fmla="*/ f114 1 199"/>
                <a:gd name="f151" fmla="*/ f115 1 88"/>
                <a:gd name="f152" fmla="*/ f116 1 199"/>
                <a:gd name="f153" fmla="*/ f117 1 88"/>
                <a:gd name="f154" fmla="*/ f118 1 199"/>
                <a:gd name="f155" fmla="*/ f119 1 88"/>
                <a:gd name="f156" fmla="*/ f120 1 199"/>
                <a:gd name="f157" fmla="*/ f121 1 88"/>
                <a:gd name="f158" fmla="*/ 0 1 f85"/>
                <a:gd name="f159" fmla="*/ f79 1 f85"/>
                <a:gd name="f160" fmla="*/ 0 1 f86"/>
                <a:gd name="f161" fmla="*/ f80 1 f86"/>
                <a:gd name="f162" fmla="*/ f123 1 f85"/>
                <a:gd name="f163" fmla="*/ f124 1 f86"/>
                <a:gd name="f164" fmla="*/ f125 1 f85"/>
                <a:gd name="f165" fmla="*/ f126 1 f86"/>
                <a:gd name="f166" fmla="*/ f127 1 f85"/>
                <a:gd name="f167" fmla="*/ f128 1 f86"/>
                <a:gd name="f168" fmla="*/ f129 1 f85"/>
                <a:gd name="f169" fmla="*/ f130 1 f86"/>
                <a:gd name="f170" fmla="*/ f131 1 f85"/>
                <a:gd name="f171" fmla="*/ f132 1 f86"/>
                <a:gd name="f172" fmla="*/ f133 1 f85"/>
                <a:gd name="f173" fmla="*/ f134 1 f86"/>
                <a:gd name="f174" fmla="*/ f135 1 f85"/>
                <a:gd name="f175" fmla="*/ f136 1 f86"/>
                <a:gd name="f176" fmla="*/ f137 1 f85"/>
                <a:gd name="f177" fmla="*/ f138 1 f86"/>
                <a:gd name="f178" fmla="*/ f139 1 f85"/>
                <a:gd name="f179" fmla="*/ f140 1 f86"/>
                <a:gd name="f180" fmla="*/ f141 1 f85"/>
                <a:gd name="f181" fmla="*/ f142 1 f85"/>
                <a:gd name="f182" fmla="*/ f143 1 f86"/>
                <a:gd name="f183" fmla="*/ f144 1 f85"/>
                <a:gd name="f184" fmla="*/ f145 1 f86"/>
                <a:gd name="f185" fmla="*/ f146 1 f85"/>
                <a:gd name="f186" fmla="*/ f147 1 f86"/>
                <a:gd name="f187" fmla="*/ f148 1 f85"/>
                <a:gd name="f188" fmla="*/ f149 1 f86"/>
                <a:gd name="f189" fmla="*/ f150 1 f85"/>
                <a:gd name="f190" fmla="*/ f151 1 f86"/>
                <a:gd name="f191" fmla="*/ f152 1 f85"/>
                <a:gd name="f192" fmla="*/ f153 1 f86"/>
                <a:gd name="f193" fmla="*/ f154 1 f85"/>
                <a:gd name="f194" fmla="*/ f155 1 f86"/>
                <a:gd name="f195" fmla="*/ f156 1 f85"/>
                <a:gd name="f196" fmla="*/ f157 1 f86"/>
                <a:gd name="f197" fmla="*/ f158 f76 1"/>
                <a:gd name="f198" fmla="*/ f159 f76 1"/>
                <a:gd name="f199" fmla="*/ f161 f77 1"/>
                <a:gd name="f200" fmla="*/ f160 f77 1"/>
                <a:gd name="f201" fmla="*/ f162 f76 1"/>
                <a:gd name="f202" fmla="*/ f163 f77 1"/>
                <a:gd name="f203" fmla="*/ f164 f76 1"/>
                <a:gd name="f204" fmla="*/ f165 f77 1"/>
                <a:gd name="f205" fmla="*/ f166 f76 1"/>
                <a:gd name="f206" fmla="*/ f167 f77 1"/>
                <a:gd name="f207" fmla="*/ f168 f76 1"/>
                <a:gd name="f208" fmla="*/ f169 f77 1"/>
                <a:gd name="f209" fmla="*/ f170 f76 1"/>
                <a:gd name="f210" fmla="*/ f171 f77 1"/>
                <a:gd name="f211" fmla="*/ f172 f76 1"/>
                <a:gd name="f212" fmla="*/ f173 f77 1"/>
                <a:gd name="f213" fmla="*/ f174 f76 1"/>
                <a:gd name="f214" fmla="*/ f175 f77 1"/>
                <a:gd name="f215" fmla="*/ f176 f76 1"/>
                <a:gd name="f216" fmla="*/ f177 f77 1"/>
                <a:gd name="f217" fmla="*/ f178 f76 1"/>
                <a:gd name="f218" fmla="*/ f179 f77 1"/>
                <a:gd name="f219" fmla="*/ f180 f76 1"/>
                <a:gd name="f220" fmla="*/ f181 f76 1"/>
                <a:gd name="f221" fmla="*/ f182 f77 1"/>
                <a:gd name="f222" fmla="*/ f183 f76 1"/>
                <a:gd name="f223" fmla="*/ f184 f77 1"/>
                <a:gd name="f224" fmla="*/ f185 f76 1"/>
                <a:gd name="f225" fmla="*/ f186 f77 1"/>
                <a:gd name="f226" fmla="*/ f187 f76 1"/>
                <a:gd name="f227" fmla="*/ f188 f77 1"/>
                <a:gd name="f228" fmla="*/ f189 f76 1"/>
                <a:gd name="f229" fmla="*/ f190 f77 1"/>
                <a:gd name="f230" fmla="*/ f191 f76 1"/>
                <a:gd name="f231" fmla="*/ f192 f77 1"/>
                <a:gd name="f232" fmla="*/ f193 f76 1"/>
                <a:gd name="f233" fmla="*/ f194 f77 1"/>
                <a:gd name="f234" fmla="*/ f195 f76 1"/>
                <a:gd name="f235" fmla="*/ f196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2">
                  <a:pos x="f201" y="f202"/>
                </a:cxn>
                <a:cxn ang="f122">
                  <a:pos x="f203" y="f204"/>
                </a:cxn>
                <a:cxn ang="f122">
                  <a:pos x="f205" y="f206"/>
                </a:cxn>
                <a:cxn ang="f122">
                  <a:pos x="f207" y="f208"/>
                </a:cxn>
                <a:cxn ang="f122">
                  <a:pos x="f209" y="f210"/>
                </a:cxn>
                <a:cxn ang="f122">
                  <a:pos x="f211" y="f212"/>
                </a:cxn>
                <a:cxn ang="f122">
                  <a:pos x="f213" y="f214"/>
                </a:cxn>
                <a:cxn ang="f122">
                  <a:pos x="f215" y="f216"/>
                </a:cxn>
                <a:cxn ang="f122">
                  <a:pos x="f217" y="f218"/>
                </a:cxn>
                <a:cxn ang="f122">
                  <a:pos x="f219" y="f218"/>
                </a:cxn>
                <a:cxn ang="f122">
                  <a:pos x="f220" y="f221"/>
                </a:cxn>
                <a:cxn ang="f122">
                  <a:pos x="f222" y="f223"/>
                </a:cxn>
                <a:cxn ang="f122">
                  <a:pos x="f224" y="f225"/>
                </a:cxn>
                <a:cxn ang="f122">
                  <a:pos x="f226" y="f227"/>
                </a:cxn>
                <a:cxn ang="f122">
                  <a:pos x="f228" y="f229"/>
                </a:cxn>
                <a:cxn ang="f122">
                  <a:pos x="f230" y="f231"/>
                </a:cxn>
                <a:cxn ang="f122">
                  <a:pos x="f232" y="f233"/>
                </a:cxn>
                <a:cxn ang="f122">
                  <a:pos x="f234" y="f235"/>
                </a:cxn>
                <a:cxn ang="f122">
                  <a:pos x="f201" y="f202"/>
                </a:cxn>
              </a:cxnLst>
              <a:rect l="f197" t="f200" r="f198" b="f199"/>
              <a:pathLst>
                <a:path w="199" h="88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5" y="f27"/>
                    <a:pt x="f9" y="f28"/>
                  </a:cubicBezTo>
                  <a:cubicBezTo>
                    <a:pt x="f29" y="f20"/>
                    <a:pt x="f30" y="f31"/>
                    <a:pt x="f32" y="f33"/>
                  </a:cubicBezTo>
                  <a:cubicBezTo>
                    <a:pt x="f12" y="f34"/>
                    <a:pt x="f18" y="f7"/>
                    <a:pt x="f35" y="f36"/>
                  </a:cubicBezTo>
                  <a:cubicBezTo>
                    <a:pt x="f37" y="f17"/>
                    <a:pt x="f38" y="f39"/>
                    <a:pt x="f40" y="f17"/>
                  </a:cubicBezTo>
                  <a:cubicBezTo>
                    <a:pt x="f41" y="f39"/>
                    <a:pt x="f42" y="f39"/>
                    <a:pt x="f5" y="f43"/>
                  </a:cubicBezTo>
                  <a:cubicBezTo>
                    <a:pt x="f44" y="f43"/>
                    <a:pt x="f37" y="f43"/>
                    <a:pt x="f45" y="f43"/>
                  </a:cubicBezTo>
                  <a:cubicBezTo>
                    <a:pt x="f14" y="f43"/>
                    <a:pt x="f46" y="f47"/>
                    <a:pt x="f48" y="f20"/>
                  </a:cubicBezTo>
                  <a:cubicBezTo>
                    <a:pt x="f49" y="f27"/>
                    <a:pt x="f32" y="f24"/>
                    <a:pt x="f30" y="f29"/>
                  </a:cubicBezTo>
                  <a:cubicBezTo>
                    <a:pt x="f23" y="f50"/>
                    <a:pt x="f20" y="f51"/>
                    <a:pt x="f52" y="f53"/>
                  </a:cubicBezTo>
                  <a:cubicBezTo>
                    <a:pt x="f54" y="f55"/>
                    <a:pt x="f56" y="f57"/>
                    <a:pt x="f58" y="f50"/>
                  </a:cubicBezTo>
                  <a:cubicBezTo>
                    <a:pt x="f59" y="f60"/>
                    <a:pt x="f61" y="f22"/>
                    <a:pt x="f62" y="f48"/>
                  </a:cubicBezTo>
                  <a:cubicBezTo>
                    <a:pt x="f63" y="f29"/>
                    <a:pt x="f64" y="f48"/>
                    <a:pt x="f65" y="f66"/>
                  </a:cubicBezTo>
                  <a:cubicBezTo>
                    <a:pt x="f67" y="f68"/>
                    <a:pt x="f67" y="f69"/>
                    <a:pt x="f67" y="f5"/>
                  </a:cubicBezTo>
                  <a:cubicBezTo>
                    <a:pt x="f6" y="f70"/>
                    <a:pt x="f71" y="f72"/>
                    <a:pt x="f73" y="f49"/>
                  </a:cubicBezTo>
                  <a:cubicBezTo>
                    <a:pt x="f64" y="f30"/>
                    <a:pt x="f74" y="f29"/>
                    <a:pt x="f8" y="f9"/>
                  </a:cubicBezTo>
                  <a:close/>
                </a:path>
              </a:pathLst>
            </a:custGeom>
            <a:solidFill>
              <a:srgbClr val="8181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23">
              <a:extLst>
                <a:ext uri="{FF2B5EF4-FFF2-40B4-BE49-F238E27FC236}">
                  <a16:creationId xmlns:a16="http://schemas.microsoft.com/office/drawing/2014/main" id="{C07589EA-5E0E-72F2-A361-4E6C645728FB}"/>
                </a:ext>
              </a:extLst>
            </p:cNvPr>
            <p:cNvSpPr/>
            <p:nvPr/>
          </p:nvSpPr>
          <p:spPr>
            <a:xfrm>
              <a:off x="2430466" y="2914650"/>
              <a:ext cx="201616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"/>
                <a:gd name="f7" fmla="val 53"/>
                <a:gd name="f8" fmla="val 2"/>
                <a:gd name="f9" fmla="val 18"/>
                <a:gd name="f10" fmla="val 10"/>
                <a:gd name="f11" fmla="val 23"/>
                <a:gd name="f12" fmla="val 16"/>
                <a:gd name="f13" fmla="val 31"/>
                <a:gd name="f14" fmla="val 22"/>
                <a:gd name="f15" fmla="val 37"/>
                <a:gd name="f16" fmla="val 27"/>
                <a:gd name="f17" fmla="val 41"/>
                <a:gd name="f18" fmla="val 44"/>
                <a:gd name="f19" fmla="val 36"/>
                <a:gd name="f20" fmla="val 40"/>
                <a:gd name="f21" fmla="val 48"/>
                <a:gd name="f22" fmla="val 34"/>
                <a:gd name="f23" fmla="val 46"/>
                <a:gd name="f24" fmla="val 25"/>
                <a:gd name="f25" fmla="val 45"/>
                <a:gd name="f26" fmla="val 17"/>
                <a:gd name="f27" fmla="val 8"/>
                <a:gd name="f28" fmla="val 51"/>
                <a:gd name="f29" fmla="val 1"/>
                <a:gd name="f30" fmla="val 60"/>
                <a:gd name="f31" fmla="val 69"/>
                <a:gd name="f32" fmla="val 77"/>
                <a:gd name="f33" fmla="val 79"/>
                <a:gd name="f34" fmla="val 81"/>
                <a:gd name="f35" fmla="val 4"/>
                <a:gd name="f36" fmla="val 70"/>
                <a:gd name="f37" fmla="val 59"/>
                <a:gd name="f38" fmla="val 28"/>
                <a:gd name="f39" fmla="val 47"/>
                <a:gd name="f40" fmla="val 14"/>
                <a:gd name="f41" fmla="val 35"/>
                <a:gd name="f42" fmla="val 5"/>
                <a:gd name="f43" fmla="val 26"/>
                <a:gd name="f44" fmla="val 24"/>
                <a:gd name="f45" fmla="val 21"/>
                <a:gd name="f46" fmla="+- 0 0 -90"/>
                <a:gd name="f47" fmla="*/ f3 1 82"/>
                <a:gd name="f48" fmla="*/ f4 1 53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82"/>
                <a:gd name="f57" fmla="*/ f53 1 53"/>
                <a:gd name="f58" fmla="*/ 2 f54 1"/>
                <a:gd name="f59" fmla="*/ 18 f53 1"/>
                <a:gd name="f60" fmla="*/ 22 f54 1"/>
                <a:gd name="f61" fmla="*/ 37 f53 1"/>
                <a:gd name="f62" fmla="*/ 36 f54 1"/>
                <a:gd name="f63" fmla="*/ 40 f53 1"/>
                <a:gd name="f64" fmla="*/ 46 f54 1"/>
                <a:gd name="f65" fmla="*/ 25 f53 1"/>
                <a:gd name="f66" fmla="*/ 51 f54 1"/>
                <a:gd name="f67" fmla="*/ 1 f53 1"/>
                <a:gd name="f68" fmla="*/ 77 f54 1"/>
                <a:gd name="f69" fmla="*/ 2 f53 1"/>
                <a:gd name="f70" fmla="*/ 82 f54 1"/>
                <a:gd name="f71" fmla="*/ 4 f53 1"/>
                <a:gd name="f72" fmla="*/ 47 f54 1"/>
                <a:gd name="f73" fmla="*/ 14 f54 1"/>
                <a:gd name="f74" fmla="*/ 1 f54 1"/>
                <a:gd name="f75" fmla="*/ 26 f53 1"/>
                <a:gd name="f76" fmla="+- f55 0 f1"/>
                <a:gd name="f77" fmla="*/ f58 1 82"/>
                <a:gd name="f78" fmla="*/ f59 1 53"/>
                <a:gd name="f79" fmla="*/ f60 1 82"/>
                <a:gd name="f80" fmla="*/ f61 1 53"/>
                <a:gd name="f81" fmla="*/ f62 1 82"/>
                <a:gd name="f82" fmla="*/ f63 1 53"/>
                <a:gd name="f83" fmla="*/ f64 1 82"/>
                <a:gd name="f84" fmla="*/ f65 1 53"/>
                <a:gd name="f85" fmla="*/ f66 1 82"/>
                <a:gd name="f86" fmla="*/ f67 1 53"/>
                <a:gd name="f87" fmla="*/ f68 1 82"/>
                <a:gd name="f88" fmla="*/ f69 1 53"/>
                <a:gd name="f89" fmla="*/ f70 1 82"/>
                <a:gd name="f90" fmla="*/ f71 1 53"/>
                <a:gd name="f91" fmla="*/ f72 1 82"/>
                <a:gd name="f92" fmla="*/ f73 1 82"/>
                <a:gd name="f93" fmla="*/ f74 1 82"/>
                <a:gd name="f94" fmla="*/ f75 1 53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6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7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26"/>
                </a:cxn>
                <a:cxn ang="f76">
                  <a:pos x="f136" y="f12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82" h="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3" y="f18"/>
                    <a:pt x="f19" y="f20"/>
                  </a:cubicBezTo>
                  <a:cubicBezTo>
                    <a:pt x="f20" y="f19"/>
                    <a:pt x="f21" y="f22"/>
                    <a:pt x="f23" y="f24"/>
                  </a:cubicBezTo>
                  <a:cubicBezTo>
                    <a:pt x="f25" y="f26"/>
                    <a:pt x="f18" y="f27"/>
                    <a:pt x="f28" y="f29"/>
                  </a:cubicBezTo>
                  <a:cubicBezTo>
                    <a:pt x="f30" y="f5"/>
                    <a:pt x="f31" y="f8"/>
                    <a:pt x="f32" y="f8"/>
                  </a:cubicBezTo>
                  <a:cubicBezTo>
                    <a:pt x="f33" y="f8"/>
                    <a:pt x="f34" y="f8"/>
                    <a:pt x="f6" y="f35"/>
                  </a:cubicBezTo>
                  <a:cubicBezTo>
                    <a:pt x="f36" y="f12"/>
                    <a:pt x="f37" y="f38"/>
                    <a:pt x="f39" y="f20"/>
                  </a:cubicBezTo>
                  <a:cubicBezTo>
                    <a:pt x="f22" y="f7"/>
                    <a:pt x="f38" y="f7"/>
                    <a:pt x="f40" y="f20"/>
                  </a:cubicBezTo>
                  <a:cubicBezTo>
                    <a:pt x="f10" y="f41"/>
                    <a:pt x="f42" y="f13"/>
                    <a:pt x="f29" y="f43"/>
                  </a:cubicBezTo>
                  <a:cubicBezTo>
                    <a:pt x="f5" y="f44"/>
                    <a:pt x="f29" y="f45"/>
                    <a:pt x="f8" y="f9"/>
                  </a:cubicBezTo>
                  <a:close/>
                </a:path>
              </a:pathLst>
            </a:custGeom>
            <a:solidFill>
              <a:srgbClr val="1B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24">
              <a:extLst>
                <a:ext uri="{FF2B5EF4-FFF2-40B4-BE49-F238E27FC236}">
                  <a16:creationId xmlns:a16="http://schemas.microsoft.com/office/drawing/2014/main" id="{E50AD3BD-E817-C427-1B66-0312EE376538}"/>
                </a:ext>
              </a:extLst>
            </p:cNvPr>
            <p:cNvSpPr/>
            <p:nvPr/>
          </p:nvSpPr>
          <p:spPr>
            <a:xfrm>
              <a:off x="2878138" y="1484308"/>
              <a:ext cx="315916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59"/>
                <a:gd name="f8" fmla="val 6"/>
                <a:gd name="f9" fmla="val 4"/>
                <a:gd name="f10" fmla="val 1"/>
                <a:gd name="f11" fmla="val 2"/>
                <a:gd name="f12" fmla="val 3"/>
                <a:gd name="f13" fmla="val 9"/>
                <a:gd name="f14" fmla="val 11"/>
                <a:gd name="f15" fmla="val 18"/>
                <a:gd name="f16" fmla="val 24"/>
                <a:gd name="f17" fmla="val 28"/>
                <a:gd name="f18" fmla="val 33"/>
                <a:gd name="f19" fmla="val 40"/>
                <a:gd name="f20" fmla="val 53"/>
                <a:gd name="f21" fmla="val 30"/>
                <a:gd name="f22" fmla="val 61"/>
                <a:gd name="f23" fmla="val 69"/>
                <a:gd name="f24" fmla="val 26"/>
                <a:gd name="f25" fmla="val 77"/>
                <a:gd name="f26" fmla="val 22"/>
                <a:gd name="f27" fmla="val 85"/>
                <a:gd name="f28" fmla="val 19"/>
                <a:gd name="f29" fmla="val 90"/>
                <a:gd name="f30" fmla="val 95"/>
                <a:gd name="f31" fmla="val 27"/>
                <a:gd name="f32" fmla="val 99"/>
                <a:gd name="f33" fmla="val 31"/>
                <a:gd name="f34" fmla="val 103"/>
                <a:gd name="f35" fmla="val 36"/>
                <a:gd name="f36" fmla="val 107"/>
                <a:gd name="f37" fmla="val 116"/>
                <a:gd name="f38" fmla="val 49"/>
                <a:gd name="f39" fmla="val 119"/>
                <a:gd name="f40" fmla="val 126"/>
                <a:gd name="f41" fmla="val 37"/>
                <a:gd name="f42" fmla="val 127"/>
                <a:gd name="f43" fmla="val 46"/>
                <a:gd name="f44" fmla="val 51"/>
                <a:gd name="f45" fmla="val 115"/>
                <a:gd name="f46" fmla="val 114"/>
                <a:gd name="f47" fmla="val 58"/>
                <a:gd name="f48" fmla="val 55"/>
                <a:gd name="f49" fmla="val 104"/>
                <a:gd name="f50" fmla="val 98"/>
                <a:gd name="f51" fmla="val 39"/>
                <a:gd name="f52" fmla="val 32"/>
                <a:gd name="f53" fmla="val 86"/>
                <a:gd name="f54" fmla="val 82"/>
                <a:gd name="f55" fmla="val 76"/>
                <a:gd name="f56" fmla="val 66"/>
                <a:gd name="f57" fmla="val 34"/>
                <a:gd name="f58" fmla="val 38"/>
                <a:gd name="f59" fmla="val 43"/>
                <a:gd name="f60" fmla="val 20"/>
                <a:gd name="f61" fmla="val 41"/>
                <a:gd name="f62" fmla="val 13"/>
                <a:gd name="f63" fmla="val 12"/>
                <a:gd name="f64" fmla="val 10"/>
                <a:gd name="f65" fmla="val 8"/>
                <a:gd name="f66" fmla="+- 0 0 -90"/>
                <a:gd name="f67" fmla="*/ f3 1 128"/>
                <a:gd name="f68" fmla="*/ f4 1 59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128"/>
                <a:gd name="f77" fmla="*/ f73 1 59"/>
                <a:gd name="f78" fmla="*/ 0 f74 1"/>
                <a:gd name="f79" fmla="*/ 6 f73 1"/>
                <a:gd name="f80" fmla="*/ 3 f74 1"/>
                <a:gd name="f81" fmla="*/ 0 f73 1"/>
                <a:gd name="f82" fmla="*/ 18 f74 1"/>
                <a:gd name="f83" fmla="*/ 24 f73 1"/>
                <a:gd name="f84" fmla="*/ 53 f74 1"/>
                <a:gd name="f85" fmla="*/ 30 f73 1"/>
                <a:gd name="f86" fmla="*/ 77 f74 1"/>
                <a:gd name="f87" fmla="*/ 22 f73 1"/>
                <a:gd name="f88" fmla="*/ 95 f74 1"/>
                <a:gd name="f89" fmla="*/ 27 f73 1"/>
                <a:gd name="f90" fmla="*/ 107 f74 1"/>
                <a:gd name="f91" fmla="*/ 40 f73 1"/>
                <a:gd name="f92" fmla="*/ 126 f74 1"/>
                <a:gd name="f93" fmla="*/ 37 f73 1"/>
                <a:gd name="f94" fmla="*/ 128 f74 1"/>
                <a:gd name="f95" fmla="*/ 115 f74 1"/>
                <a:gd name="f96" fmla="*/ 59 f73 1"/>
                <a:gd name="f97" fmla="*/ 114 f74 1"/>
                <a:gd name="f98" fmla="*/ 55 f73 1"/>
                <a:gd name="f99" fmla="*/ 90 f74 1"/>
                <a:gd name="f100" fmla="*/ 32 f73 1"/>
                <a:gd name="f101" fmla="*/ 76 f74 1"/>
                <a:gd name="f102" fmla="*/ 43 f74 1"/>
                <a:gd name="f103" fmla="*/ 39 f73 1"/>
                <a:gd name="f104" fmla="*/ 12 f73 1"/>
                <a:gd name="f105" fmla="+- f75 0 f1"/>
                <a:gd name="f106" fmla="*/ f78 1 128"/>
                <a:gd name="f107" fmla="*/ f79 1 59"/>
                <a:gd name="f108" fmla="*/ f80 1 128"/>
                <a:gd name="f109" fmla="*/ f81 1 59"/>
                <a:gd name="f110" fmla="*/ f82 1 128"/>
                <a:gd name="f111" fmla="*/ f83 1 59"/>
                <a:gd name="f112" fmla="*/ f84 1 128"/>
                <a:gd name="f113" fmla="*/ f85 1 59"/>
                <a:gd name="f114" fmla="*/ f86 1 128"/>
                <a:gd name="f115" fmla="*/ f87 1 59"/>
                <a:gd name="f116" fmla="*/ f88 1 128"/>
                <a:gd name="f117" fmla="*/ f89 1 59"/>
                <a:gd name="f118" fmla="*/ f90 1 128"/>
                <a:gd name="f119" fmla="*/ f91 1 59"/>
                <a:gd name="f120" fmla="*/ f92 1 128"/>
                <a:gd name="f121" fmla="*/ f93 1 59"/>
                <a:gd name="f122" fmla="*/ f94 1 128"/>
                <a:gd name="f123" fmla="*/ f95 1 128"/>
                <a:gd name="f124" fmla="*/ f96 1 59"/>
                <a:gd name="f125" fmla="*/ f97 1 128"/>
                <a:gd name="f126" fmla="*/ f98 1 59"/>
                <a:gd name="f127" fmla="*/ f99 1 128"/>
                <a:gd name="f128" fmla="*/ f100 1 59"/>
                <a:gd name="f129" fmla="*/ f101 1 128"/>
                <a:gd name="f130" fmla="*/ f102 1 128"/>
                <a:gd name="f131" fmla="*/ f103 1 59"/>
                <a:gd name="f132" fmla="*/ f104 1 59"/>
                <a:gd name="f133" fmla="*/ 0 1 f76"/>
                <a:gd name="f134" fmla="*/ f70 1 f76"/>
                <a:gd name="f135" fmla="*/ 0 1 f77"/>
                <a:gd name="f136" fmla="*/ f71 1 f77"/>
                <a:gd name="f137" fmla="*/ f106 1 f76"/>
                <a:gd name="f138" fmla="*/ f107 1 f77"/>
                <a:gd name="f139" fmla="*/ f108 1 f76"/>
                <a:gd name="f140" fmla="*/ f109 1 f77"/>
                <a:gd name="f141" fmla="*/ f110 1 f76"/>
                <a:gd name="f142" fmla="*/ f111 1 f77"/>
                <a:gd name="f143" fmla="*/ f112 1 f76"/>
                <a:gd name="f144" fmla="*/ f113 1 f77"/>
                <a:gd name="f145" fmla="*/ f114 1 f76"/>
                <a:gd name="f146" fmla="*/ f115 1 f77"/>
                <a:gd name="f147" fmla="*/ f116 1 f76"/>
                <a:gd name="f148" fmla="*/ f117 1 f77"/>
                <a:gd name="f149" fmla="*/ f118 1 f76"/>
                <a:gd name="f150" fmla="*/ f119 1 f77"/>
                <a:gd name="f151" fmla="*/ f120 1 f76"/>
                <a:gd name="f152" fmla="*/ f121 1 f77"/>
                <a:gd name="f153" fmla="*/ f122 1 f76"/>
                <a:gd name="f154" fmla="*/ f123 1 f76"/>
                <a:gd name="f155" fmla="*/ f124 1 f77"/>
                <a:gd name="f156" fmla="*/ f125 1 f76"/>
                <a:gd name="f157" fmla="*/ f126 1 f77"/>
                <a:gd name="f158" fmla="*/ f127 1 f76"/>
                <a:gd name="f159" fmla="*/ f128 1 f77"/>
                <a:gd name="f160" fmla="*/ f129 1 f76"/>
                <a:gd name="f161" fmla="*/ f130 1 f76"/>
                <a:gd name="f162" fmla="*/ f131 1 f77"/>
                <a:gd name="f163" fmla="*/ f132 1 f77"/>
                <a:gd name="f164" fmla="*/ f133 f67 1"/>
                <a:gd name="f165" fmla="*/ f134 f67 1"/>
                <a:gd name="f166" fmla="*/ f136 f68 1"/>
                <a:gd name="f167" fmla="*/ f135 f68 1"/>
                <a:gd name="f168" fmla="*/ f137 f67 1"/>
                <a:gd name="f169" fmla="*/ f138 f68 1"/>
                <a:gd name="f170" fmla="*/ f139 f67 1"/>
                <a:gd name="f171" fmla="*/ f140 f68 1"/>
                <a:gd name="f172" fmla="*/ f141 f67 1"/>
                <a:gd name="f173" fmla="*/ f142 f68 1"/>
                <a:gd name="f174" fmla="*/ f143 f67 1"/>
                <a:gd name="f175" fmla="*/ f144 f68 1"/>
                <a:gd name="f176" fmla="*/ f145 f67 1"/>
                <a:gd name="f177" fmla="*/ f146 f68 1"/>
                <a:gd name="f178" fmla="*/ f147 f67 1"/>
                <a:gd name="f179" fmla="*/ f148 f68 1"/>
                <a:gd name="f180" fmla="*/ f149 f67 1"/>
                <a:gd name="f181" fmla="*/ f150 f68 1"/>
                <a:gd name="f182" fmla="*/ f151 f67 1"/>
                <a:gd name="f183" fmla="*/ f152 f68 1"/>
                <a:gd name="f184" fmla="*/ f153 f67 1"/>
                <a:gd name="f185" fmla="*/ f154 f67 1"/>
                <a:gd name="f186" fmla="*/ f155 f68 1"/>
                <a:gd name="f187" fmla="*/ f156 f67 1"/>
                <a:gd name="f188" fmla="*/ f157 f68 1"/>
                <a:gd name="f189" fmla="*/ f158 f67 1"/>
                <a:gd name="f190" fmla="*/ f159 f68 1"/>
                <a:gd name="f191" fmla="*/ f160 f67 1"/>
                <a:gd name="f192" fmla="*/ f161 f67 1"/>
                <a:gd name="f193" fmla="*/ f162 f68 1"/>
                <a:gd name="f194" fmla="*/ f163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6" y="f177"/>
                </a:cxn>
                <a:cxn ang="f105">
                  <a:pos x="f178" y="f179"/>
                </a:cxn>
                <a:cxn ang="f105">
                  <a:pos x="f180" y="f181"/>
                </a:cxn>
                <a:cxn ang="f105">
                  <a:pos x="f182" y="f183"/>
                </a:cxn>
                <a:cxn ang="f105">
                  <a:pos x="f184" y="f183"/>
                </a:cxn>
                <a:cxn ang="f105">
                  <a:pos x="f185" y="f186"/>
                </a:cxn>
                <a:cxn ang="f105">
                  <a:pos x="f187" y="f188"/>
                </a:cxn>
                <a:cxn ang="f105">
                  <a:pos x="f189" y="f190"/>
                </a:cxn>
                <a:cxn ang="f105">
                  <a:pos x="f191" y="f175"/>
                </a:cxn>
                <a:cxn ang="f105">
                  <a:pos x="f192" y="f193"/>
                </a:cxn>
                <a:cxn ang="f105">
                  <a:pos x="f170" y="f194"/>
                </a:cxn>
                <a:cxn ang="f105">
                  <a:pos x="f168" y="f169"/>
                </a:cxn>
              </a:cxnLst>
              <a:rect l="f164" t="f167" r="f165" b="f166"/>
              <a:pathLst>
                <a:path w="128" h="59">
                  <a:moveTo>
                    <a:pt x="f5" y="f8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8" y="f13"/>
                    <a:pt x="f14" y="f15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17"/>
                    <a:pt x="f23" y="f24"/>
                    <a:pt x="f25" y="f26"/>
                  </a:cubicBezTo>
                  <a:cubicBezTo>
                    <a:pt x="f27" y="f28"/>
                    <a:pt x="f29" y="f26"/>
                    <a:pt x="f30" y="f31"/>
                  </a:cubicBezTo>
                  <a:cubicBezTo>
                    <a:pt x="f32" y="f33"/>
                    <a:pt x="f34" y="f35"/>
                    <a:pt x="f36" y="f19"/>
                  </a:cubicBezTo>
                  <a:cubicBezTo>
                    <a:pt x="f37" y="f38"/>
                    <a:pt x="f39" y="f38"/>
                    <a:pt x="f40" y="f41"/>
                  </a:cubicBezTo>
                  <a:cubicBezTo>
                    <a:pt x="f40" y="f41"/>
                    <a:pt x="f42" y="f41"/>
                    <a:pt x="f6" y="f41"/>
                  </a:cubicBezTo>
                  <a:cubicBezTo>
                    <a:pt x="f40" y="f43"/>
                    <a:pt x="f39" y="f44"/>
                    <a:pt x="f45" y="f7"/>
                  </a:cubicBezTo>
                  <a:cubicBezTo>
                    <a:pt x="f46" y="f47"/>
                    <a:pt x="f46" y="f48"/>
                    <a:pt x="f46" y="f48"/>
                  </a:cubicBezTo>
                  <a:cubicBezTo>
                    <a:pt x="f49" y="f38"/>
                    <a:pt x="f50" y="f51"/>
                    <a:pt x="f29" y="f52"/>
                  </a:cubicBezTo>
                  <a:cubicBezTo>
                    <a:pt x="f53" y="f17"/>
                    <a:pt x="f54" y="f17"/>
                    <a:pt x="f55" y="f21"/>
                  </a:cubicBezTo>
                  <a:cubicBezTo>
                    <a:pt x="f56" y="f57"/>
                    <a:pt x="f48" y="f58"/>
                    <a:pt x="f59" y="f51"/>
                  </a:cubicBezTo>
                  <a:cubicBezTo>
                    <a:pt x="f60" y="f61"/>
                    <a:pt x="f62" y="f52"/>
                    <a:pt x="f12" y="f63"/>
                  </a:cubicBezTo>
                  <a:cubicBezTo>
                    <a:pt x="f11" y="f64"/>
                    <a:pt x="f11" y="f65"/>
                    <a:pt x="f5" y="f8"/>
                  </a:cubicBezTo>
                  <a:close/>
                </a:path>
              </a:pathLst>
            </a:custGeom>
            <a:solidFill>
              <a:srgbClr val="4E4E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25">
              <a:extLst>
                <a:ext uri="{FF2B5EF4-FFF2-40B4-BE49-F238E27FC236}">
                  <a16:creationId xmlns:a16="http://schemas.microsoft.com/office/drawing/2014/main" id="{6BF76947-79C9-4741-CB10-491123E29CD3}"/>
                </a:ext>
              </a:extLst>
            </p:cNvPr>
            <p:cNvSpPr/>
            <p:nvPr/>
          </p:nvSpPr>
          <p:spPr>
            <a:xfrm>
              <a:off x="2422529" y="2667003"/>
              <a:ext cx="60322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8"/>
                <a:gd name="f8" fmla="val 22"/>
                <a:gd name="f9" fmla="val 6"/>
                <a:gd name="f10" fmla="val 16"/>
                <a:gd name="f11" fmla="val 15"/>
                <a:gd name="f12" fmla="val 9"/>
                <a:gd name="f13" fmla="val 21"/>
                <a:gd name="f14" fmla="val 17"/>
                <a:gd name="f15" fmla="val 13"/>
                <a:gd name="f16" fmla="val 5"/>
                <a:gd name="f17" fmla="val 20"/>
                <a:gd name="f18" fmla="val 23"/>
                <a:gd name="f19" fmla="val 1"/>
                <a:gd name="f20" fmla="val 3"/>
                <a:gd name="f21" fmla="+- 0 0 -90"/>
                <a:gd name="f22" fmla="*/ f3 1 24"/>
                <a:gd name="f23" fmla="*/ f4 1 2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4"/>
                <a:gd name="f32" fmla="*/ f28 1 28"/>
                <a:gd name="f33" fmla="*/ 22 f29 1"/>
                <a:gd name="f34" fmla="*/ 6 f28 1"/>
                <a:gd name="f35" fmla="*/ 0 f29 1"/>
                <a:gd name="f36" fmla="*/ 28 f28 1"/>
                <a:gd name="f37" fmla="*/ 17 f28 1"/>
                <a:gd name="f38" fmla="*/ 20 f29 1"/>
                <a:gd name="f39" fmla="*/ 0 f28 1"/>
                <a:gd name="f40" fmla="+- f30 0 f1"/>
                <a:gd name="f41" fmla="*/ f33 1 24"/>
                <a:gd name="f42" fmla="*/ f34 1 28"/>
                <a:gd name="f43" fmla="*/ f35 1 24"/>
                <a:gd name="f44" fmla="*/ f36 1 28"/>
                <a:gd name="f45" fmla="*/ f37 1 28"/>
                <a:gd name="f46" fmla="*/ f38 1 24"/>
                <a:gd name="f47" fmla="*/ f39 1 28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2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3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5" y="f67"/>
                </a:cxn>
                <a:cxn ang="f40">
                  <a:pos x="f68" y="f69"/>
                </a:cxn>
                <a:cxn ang="f40">
                  <a:pos x="f63" y="f64"/>
                </a:cxn>
              </a:cxnLst>
              <a:rect l="f59" t="f62" r="f60" b="f61"/>
              <a:pathLst>
                <a:path w="24" h="28">
                  <a:moveTo>
                    <a:pt x="f8" y="f9"/>
                  </a:moveTo>
                  <a:cubicBezTo>
                    <a:pt x="f10" y="f11"/>
                    <a:pt x="f12" y="f8"/>
                    <a:pt x="f5" y="f7"/>
                  </a:cubicBezTo>
                  <a:cubicBezTo>
                    <a:pt x="f5" y="f6"/>
                    <a:pt x="f5" y="f13"/>
                    <a:pt x="f5" y="f14"/>
                  </a:cubicBezTo>
                  <a:cubicBezTo>
                    <a:pt x="f12" y="f15"/>
                    <a:pt x="f15" y="f16"/>
                    <a:pt x="f17" y="f5"/>
                  </a:cubicBezTo>
                  <a:cubicBezTo>
                    <a:pt x="f18" y="f19"/>
                    <a:pt x="f6" y="f20"/>
                    <a:pt x="f8" y="f9"/>
                  </a:cubicBezTo>
                  <a:close/>
                </a:path>
              </a:pathLst>
            </a:custGeom>
            <a:solidFill>
              <a:srgbClr val="5E5E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26">
              <a:extLst>
                <a:ext uri="{FF2B5EF4-FFF2-40B4-BE49-F238E27FC236}">
                  <a16:creationId xmlns:a16="http://schemas.microsoft.com/office/drawing/2014/main" id="{2197A688-EA79-165A-B33D-8D255942D37E}"/>
                </a:ext>
              </a:extLst>
            </p:cNvPr>
            <p:cNvSpPr/>
            <p:nvPr/>
          </p:nvSpPr>
          <p:spPr>
            <a:xfrm>
              <a:off x="3189290" y="1550986"/>
              <a:ext cx="14292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0"/>
                <a:gd name="f8" fmla="val 2"/>
                <a:gd name="f9" fmla="val 1"/>
                <a:gd name="f10" fmla="val 7"/>
                <a:gd name="f11" fmla="val 3"/>
                <a:gd name="f12" fmla="val 4"/>
                <a:gd name="f13" fmla="val 5"/>
                <a:gd name="f14" fmla="val 8"/>
                <a:gd name="f15" fmla="+- 0 0 -90"/>
                <a:gd name="f16" fmla="*/ f3 1 6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6"/>
                <a:gd name="f27" fmla="*/ 2 f23 1"/>
                <a:gd name="f28" fmla="*/ 10 f22 1"/>
                <a:gd name="f29" fmla="*/ 0 f23 1"/>
                <a:gd name="f30" fmla="*/ 5 f23 1"/>
                <a:gd name="f31" fmla="*/ 0 f22 1"/>
                <a:gd name="f32" fmla="*/ 6 f23 1"/>
                <a:gd name="f33" fmla="*/ 1 f22 1"/>
                <a:gd name="f34" fmla="+- f24 0 f1"/>
                <a:gd name="f35" fmla="*/ f27 1 6"/>
                <a:gd name="f36" fmla="*/ f28 1 10"/>
                <a:gd name="f37" fmla="*/ f29 1 6"/>
                <a:gd name="f38" fmla="*/ f30 1 6"/>
                <a:gd name="f39" fmla="*/ f31 1 10"/>
                <a:gd name="f40" fmla="*/ f32 1 6"/>
                <a:gd name="f41" fmla="*/ f33 1 10"/>
                <a:gd name="f42" fmla="*/ 0 1 f26"/>
                <a:gd name="f43" fmla="*/ f19 1 f26"/>
                <a:gd name="f44" fmla="*/ 0 1 f25"/>
                <a:gd name="f45" fmla="*/ f20 1 f25"/>
                <a:gd name="f46" fmla="*/ f35 1 f26"/>
                <a:gd name="f47" fmla="*/ f36 1 f25"/>
                <a:gd name="f48" fmla="*/ f37 1 f26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58"/>
                </a:cxn>
                <a:cxn ang="f34">
                  <a:pos x="f60" y="f61"/>
                </a:cxn>
                <a:cxn ang="f34">
                  <a:pos x="f62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6" h="10">
                  <a:moveTo>
                    <a:pt x="f8" y="f7"/>
                  </a:moveTo>
                  <a:cubicBezTo>
                    <a:pt x="f9" y="f7"/>
                    <a:pt x="f9" y="f7"/>
                    <a:pt x="f5" y="f7"/>
                  </a:cubicBezTo>
                  <a:cubicBezTo>
                    <a:pt x="f8" y="f10"/>
                    <a:pt x="f11" y="f12"/>
                    <a:pt x="f13" y="f5"/>
                  </a:cubicBezTo>
                  <a:cubicBezTo>
                    <a:pt x="f13" y="f5"/>
                    <a:pt x="f13" y="f5"/>
                    <a:pt x="f6" y="f5"/>
                  </a:cubicBezTo>
                  <a:cubicBezTo>
                    <a:pt x="f6" y="f9"/>
                    <a:pt x="f6" y="f9"/>
                    <a:pt x="f6" y="f9"/>
                  </a:cubicBezTo>
                  <a:cubicBezTo>
                    <a:pt x="f13" y="f12"/>
                    <a:pt x="f13" y="f14"/>
                    <a:pt x="f8" y="f7"/>
                  </a:cubicBezTo>
                  <a:close/>
                </a:path>
              </a:pathLst>
            </a:custGeom>
            <a:solidFill>
              <a:srgbClr val="93939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27">
              <a:extLst>
                <a:ext uri="{FF2B5EF4-FFF2-40B4-BE49-F238E27FC236}">
                  <a16:creationId xmlns:a16="http://schemas.microsoft.com/office/drawing/2014/main" id="{29AE3269-FF58-B328-2613-C95F2A974B57}"/>
                </a:ext>
              </a:extLst>
            </p:cNvPr>
            <p:cNvSpPr/>
            <p:nvPr/>
          </p:nvSpPr>
          <p:spPr>
            <a:xfrm>
              <a:off x="2614617" y="4437061"/>
              <a:ext cx="793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16"/>
                <a:gd name="f8" fmla="val 10"/>
                <a:gd name="f9" fmla="val 1"/>
                <a:gd name="f10" fmla="val 5"/>
                <a:gd name="f11" fmla="val 2"/>
                <a:gd name="f12" fmla="+- 0 0 -90"/>
                <a:gd name="f13" fmla="*/ f3 1 3"/>
                <a:gd name="f14" fmla="*/ f4 1 1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"/>
                <a:gd name="f23" fmla="*/ f19 1 16"/>
                <a:gd name="f24" fmla="*/ 3 f20 1"/>
                <a:gd name="f25" fmla="*/ 16 f19 1"/>
                <a:gd name="f26" fmla="*/ 2 f20 1"/>
                <a:gd name="f27" fmla="*/ 0 f19 1"/>
                <a:gd name="f28" fmla="+- f21 0 f1"/>
                <a:gd name="f29" fmla="*/ f24 1 3"/>
                <a:gd name="f30" fmla="*/ f25 1 16"/>
                <a:gd name="f31" fmla="*/ f26 1 3"/>
                <a:gd name="f32" fmla="*/ f27 1 16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3" h="16">
                  <a:moveTo>
                    <a:pt x="f6" y="f7"/>
                  </a:moveTo>
                  <a:cubicBezTo>
                    <a:pt x="f5" y="f8"/>
                    <a:pt x="f9" y="f10"/>
                    <a:pt x="f11" y="f5"/>
                  </a:cubicBezTo>
                  <a:cubicBezTo>
                    <a:pt x="f6" y="f10"/>
                    <a:pt x="f11" y="f8"/>
                    <a:pt x="f6" y="f7"/>
                  </a:cubicBezTo>
                  <a:close/>
                </a:path>
              </a:pathLst>
            </a:custGeom>
            <a:solidFill>
              <a:srgbClr val="2C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28">
              <a:extLst>
                <a:ext uri="{FF2B5EF4-FFF2-40B4-BE49-F238E27FC236}">
                  <a16:creationId xmlns:a16="http://schemas.microsoft.com/office/drawing/2014/main" id="{C4BDFA1C-20AF-8955-18A2-FE32A24D372E}"/>
                </a:ext>
              </a:extLst>
            </p:cNvPr>
            <p:cNvSpPr/>
            <p:nvPr/>
          </p:nvSpPr>
          <p:spPr>
            <a:xfrm>
              <a:off x="2774947" y="1789115"/>
              <a:ext cx="530223" cy="99059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215"/>
                <a:gd name="f8" fmla="val 403"/>
                <a:gd name="f9" fmla="val 210"/>
                <a:gd name="f10" fmla="val 151"/>
                <a:gd name="f11" fmla="val 211"/>
                <a:gd name="f12" fmla="val 152"/>
                <a:gd name="f13" fmla="val 212"/>
                <a:gd name="f14" fmla="val 154"/>
                <a:gd name="f15" fmla="val 158"/>
                <a:gd name="f16" fmla="val 155"/>
                <a:gd name="f17" fmla="val 207"/>
                <a:gd name="f18" fmla="val 205"/>
                <a:gd name="f19" fmla="val 156"/>
                <a:gd name="f20" fmla="val 200"/>
                <a:gd name="f21" fmla="val 159"/>
                <a:gd name="f22" fmla="val 204"/>
                <a:gd name="f23" fmla="val 162"/>
                <a:gd name="f24" fmla="val 165"/>
                <a:gd name="f25" fmla="val 187"/>
                <a:gd name="f26" fmla="val 209"/>
                <a:gd name="f27" fmla="val 208"/>
                <a:gd name="f28" fmla="val 231"/>
                <a:gd name="f29" fmla="val 234"/>
                <a:gd name="f30" fmla="val 238"/>
                <a:gd name="f31" fmla="val 241"/>
                <a:gd name="f32" fmla="val 252"/>
                <a:gd name="f33" fmla="val 264"/>
                <a:gd name="f34" fmla="val 276"/>
                <a:gd name="f35" fmla="val 304"/>
                <a:gd name="f36" fmla="val 206"/>
                <a:gd name="f37" fmla="val 332"/>
                <a:gd name="f38" fmla="val 363"/>
                <a:gd name="f39" fmla="val 367"/>
                <a:gd name="f40" fmla="val 371"/>
                <a:gd name="f41" fmla="val 379"/>
                <a:gd name="f42" fmla="val 387"/>
                <a:gd name="f43" fmla="val 203"/>
                <a:gd name="f44" fmla="val 394"/>
                <a:gd name="f45" fmla="val 198"/>
                <a:gd name="f46" fmla="val 190"/>
                <a:gd name="f47" fmla="val 397"/>
                <a:gd name="f48" fmla="val 395"/>
                <a:gd name="f49" fmla="val 184"/>
                <a:gd name="f50" fmla="val 393"/>
                <a:gd name="f51" fmla="val 182"/>
                <a:gd name="f52" fmla="val 390"/>
                <a:gd name="f53" fmla="val 178"/>
                <a:gd name="f54" fmla="val 385"/>
                <a:gd name="f55" fmla="val 173"/>
                <a:gd name="f56" fmla="val 384"/>
                <a:gd name="f57" fmla="val 167"/>
                <a:gd name="f58" fmla="val 386"/>
                <a:gd name="f59" fmla="val 383"/>
                <a:gd name="f60" fmla="val 157"/>
                <a:gd name="f61" fmla="val 153"/>
                <a:gd name="f62" fmla="val 370"/>
                <a:gd name="f63" fmla="val 148"/>
                <a:gd name="f64" fmla="val 143"/>
                <a:gd name="f65" fmla="val 355"/>
                <a:gd name="f66" fmla="val 142"/>
                <a:gd name="f67" fmla="val 354"/>
                <a:gd name="f68" fmla="val 140"/>
                <a:gd name="f69" fmla="val 352"/>
                <a:gd name="f70" fmla="val 139"/>
                <a:gd name="f71" fmla="val 130"/>
                <a:gd name="f72" fmla="val 353"/>
                <a:gd name="f73" fmla="val 129"/>
                <a:gd name="f74" fmla="val 345"/>
                <a:gd name="f75" fmla="val 126"/>
                <a:gd name="f76" fmla="val 340"/>
                <a:gd name="f77" fmla="val 122"/>
                <a:gd name="f78" fmla="val 333"/>
                <a:gd name="f79" fmla="val 115"/>
                <a:gd name="f80" fmla="val 328"/>
                <a:gd name="f81" fmla="val 108"/>
                <a:gd name="f82" fmla="val 325"/>
                <a:gd name="f83" fmla="val 93"/>
                <a:gd name="f84" fmla="val 320"/>
                <a:gd name="f85" fmla="val 82"/>
                <a:gd name="f86" fmla="val 312"/>
                <a:gd name="f87" fmla="val 76"/>
                <a:gd name="f88" fmla="val 298"/>
                <a:gd name="f89" fmla="val 73"/>
                <a:gd name="f90" fmla="val 289"/>
                <a:gd name="f91" fmla="val 74"/>
                <a:gd name="f92" fmla="val 280"/>
                <a:gd name="f93" fmla="val 271"/>
                <a:gd name="f94" fmla="val 262"/>
                <a:gd name="f95" fmla="val 254"/>
                <a:gd name="f96" fmla="val 245"/>
                <a:gd name="f97" fmla="val 235"/>
                <a:gd name="f98" fmla="val 67"/>
                <a:gd name="f99" fmla="val 226"/>
                <a:gd name="f100" fmla="val 57"/>
                <a:gd name="f101" fmla="val 49"/>
                <a:gd name="f102" fmla="val 225"/>
                <a:gd name="f103" fmla="val 41"/>
                <a:gd name="f104" fmla="val 32"/>
                <a:gd name="f105" fmla="val 227"/>
                <a:gd name="f106" fmla="val 21"/>
                <a:gd name="f107" fmla="val 8"/>
                <a:gd name="f108" fmla="val 193"/>
                <a:gd name="f109" fmla="val 6"/>
                <a:gd name="f110" fmla="val 172"/>
                <a:gd name="f111" fmla="val 5"/>
                <a:gd name="f112" fmla="val 166"/>
                <a:gd name="f113" fmla="val 163"/>
                <a:gd name="f114" fmla="val 12"/>
                <a:gd name="f115" fmla="val 19"/>
                <a:gd name="f116" fmla="val 29"/>
                <a:gd name="f117" fmla="val 38"/>
                <a:gd name="f118" fmla="val 149"/>
                <a:gd name="f119" fmla="val 46"/>
                <a:gd name="f120" fmla="val 52"/>
                <a:gd name="f121" fmla="val 54"/>
                <a:gd name="f122" fmla="val 132"/>
                <a:gd name="f123" fmla="val 125"/>
                <a:gd name="f124" fmla="val 55"/>
                <a:gd name="f125" fmla="val 103"/>
                <a:gd name="f126" fmla="val 81"/>
                <a:gd name="f127" fmla="val 59"/>
                <a:gd name="f128" fmla="val 42"/>
                <a:gd name="f129" fmla="val 40"/>
                <a:gd name="f130" fmla="val 25"/>
                <a:gd name="f131" fmla="val 37"/>
                <a:gd name="f132" fmla="val 47"/>
                <a:gd name="f133" fmla="val 13"/>
                <a:gd name="f134" fmla="val 22"/>
                <a:gd name="f135" fmla="val 66"/>
                <a:gd name="f136" fmla="val 27"/>
                <a:gd name="f137" fmla="val 75"/>
                <a:gd name="f138" fmla="val 31"/>
                <a:gd name="f139" fmla="val 83"/>
                <a:gd name="f140" fmla="val 89"/>
                <a:gd name="f141" fmla="val 23"/>
                <a:gd name="f142" fmla="val 97"/>
                <a:gd name="f143" fmla="val 119"/>
                <a:gd name="f144" fmla="val 138"/>
                <a:gd name="f145" fmla="val 145"/>
                <a:gd name="f146" fmla="val 48"/>
                <a:gd name="f147" fmla="val 94"/>
                <a:gd name="f148" fmla="val 113"/>
                <a:gd name="f149" fmla="val 141"/>
                <a:gd name="f150" fmla="val 146"/>
                <a:gd name="f151" fmla="val 170"/>
                <a:gd name="f152" fmla="val 150"/>
                <a:gd name="f153" fmla="val 183"/>
                <a:gd name="f154" fmla="val 196"/>
                <a:gd name="f155" fmla="+- 0 0 -90"/>
                <a:gd name="f156" fmla="*/ f4 1 215"/>
                <a:gd name="f157" fmla="*/ f5 1 403"/>
                <a:gd name="f158" fmla="val f6"/>
                <a:gd name="f159" fmla="val f7"/>
                <a:gd name="f160" fmla="val f8"/>
                <a:gd name="f161" fmla="*/ f155 f0 1"/>
                <a:gd name="f162" fmla="+- f160 0 f158"/>
                <a:gd name="f163" fmla="+- f159 0 f158"/>
                <a:gd name="f164" fmla="*/ f161 1 f3"/>
                <a:gd name="f165" fmla="*/ f163 1 215"/>
                <a:gd name="f166" fmla="*/ f162 1 403"/>
                <a:gd name="f167" fmla="*/ 210 f163 1"/>
                <a:gd name="f168" fmla="*/ 151 f162 1"/>
                <a:gd name="f169" fmla="*/ 215 f163 1"/>
                <a:gd name="f170" fmla="*/ 158 f162 1"/>
                <a:gd name="f171" fmla="*/ 205 f163 1"/>
                <a:gd name="f172" fmla="*/ 156 f162 1"/>
                <a:gd name="f173" fmla="*/ 165 f162 1"/>
                <a:gd name="f174" fmla="*/ 208 f163 1"/>
                <a:gd name="f175" fmla="*/ 231 f162 1"/>
                <a:gd name="f176" fmla="*/ 241 f162 1"/>
                <a:gd name="f177" fmla="*/ 276 f162 1"/>
                <a:gd name="f178" fmla="*/ 360 f162 1"/>
                <a:gd name="f179" fmla="*/ 371 f162 1"/>
                <a:gd name="f180" fmla="*/ 203 f163 1"/>
                <a:gd name="f181" fmla="*/ 394 f162 1"/>
                <a:gd name="f182" fmla="*/ 190 f163 1"/>
                <a:gd name="f183" fmla="*/ 397 f162 1"/>
                <a:gd name="f184" fmla="*/ 182 f163 1"/>
                <a:gd name="f185" fmla="*/ 390 f162 1"/>
                <a:gd name="f186" fmla="*/ 167 f163 1"/>
                <a:gd name="f187" fmla="*/ 385 f162 1"/>
                <a:gd name="f188" fmla="*/ 157 f163 1"/>
                <a:gd name="f189" fmla="*/ 379 f162 1"/>
                <a:gd name="f190" fmla="*/ 143 f163 1"/>
                <a:gd name="f191" fmla="*/ 355 f162 1"/>
                <a:gd name="f192" fmla="*/ 139 f163 1"/>
                <a:gd name="f193" fmla="*/ 352 f162 1"/>
                <a:gd name="f194" fmla="*/ 126 f163 1"/>
                <a:gd name="f195" fmla="*/ 340 f162 1"/>
                <a:gd name="f196" fmla="*/ 108 f163 1"/>
                <a:gd name="f197" fmla="*/ 325 f162 1"/>
                <a:gd name="f198" fmla="*/ 76 f163 1"/>
                <a:gd name="f199" fmla="*/ 298 f162 1"/>
                <a:gd name="f200" fmla="*/ 74 f163 1"/>
                <a:gd name="f201" fmla="*/ 271 f162 1"/>
                <a:gd name="f202" fmla="*/ 245 f162 1"/>
                <a:gd name="f203" fmla="*/ 57 f163 1"/>
                <a:gd name="f204" fmla="*/ 226 f162 1"/>
                <a:gd name="f205" fmla="*/ 32 f163 1"/>
                <a:gd name="f206" fmla="*/ 227 f162 1"/>
                <a:gd name="f207" fmla="*/ 6 f163 1"/>
                <a:gd name="f208" fmla="*/ 172 f162 1"/>
                <a:gd name="f209" fmla="*/ 0 f163 1"/>
                <a:gd name="f210" fmla="*/ 157 f162 1"/>
                <a:gd name="f211" fmla="*/ 19 f163 1"/>
                <a:gd name="f212" fmla="*/ 154 f162 1"/>
                <a:gd name="f213" fmla="*/ 46 f163 1"/>
                <a:gd name="f214" fmla="*/ 143 f162 1"/>
                <a:gd name="f215" fmla="*/ 54 f163 1"/>
                <a:gd name="f216" fmla="*/ 125 f162 1"/>
                <a:gd name="f217" fmla="*/ 49 f163 1"/>
                <a:gd name="f218" fmla="*/ 59 f162 1"/>
                <a:gd name="f219" fmla="*/ 37 f163 1"/>
                <a:gd name="f220" fmla="*/ 8 f162 1"/>
                <a:gd name="f221" fmla="*/ 66 f163 1"/>
                <a:gd name="f222" fmla="*/ 27 f162 1"/>
                <a:gd name="f223" fmla="*/ 89 f163 1"/>
                <a:gd name="f224" fmla="*/ 23 f162 1"/>
                <a:gd name="f225" fmla="*/ 119 f163 1"/>
                <a:gd name="f226" fmla="*/ 0 f162 1"/>
                <a:gd name="f227" fmla="*/ 149 f163 1"/>
                <a:gd name="f228" fmla="*/ 75 f162 1"/>
                <a:gd name="f229" fmla="*/ 156 f163 1"/>
                <a:gd name="f230" fmla="*/ 132 f162 1"/>
                <a:gd name="f231" fmla="*/ 170 f163 1"/>
                <a:gd name="f232" fmla="*/ 150 f162 1"/>
                <a:gd name="f233" fmla="+- f164 0 f1"/>
                <a:gd name="f234" fmla="*/ f167 1 215"/>
                <a:gd name="f235" fmla="*/ f168 1 403"/>
                <a:gd name="f236" fmla="*/ f169 1 215"/>
                <a:gd name="f237" fmla="*/ f170 1 403"/>
                <a:gd name="f238" fmla="*/ f171 1 215"/>
                <a:gd name="f239" fmla="*/ f172 1 403"/>
                <a:gd name="f240" fmla="*/ f173 1 403"/>
                <a:gd name="f241" fmla="*/ f174 1 215"/>
                <a:gd name="f242" fmla="*/ f175 1 403"/>
                <a:gd name="f243" fmla="*/ f176 1 403"/>
                <a:gd name="f244" fmla="*/ f177 1 403"/>
                <a:gd name="f245" fmla="*/ f178 1 403"/>
                <a:gd name="f246" fmla="*/ f179 1 403"/>
                <a:gd name="f247" fmla="*/ f180 1 215"/>
                <a:gd name="f248" fmla="*/ f181 1 403"/>
                <a:gd name="f249" fmla="*/ f182 1 215"/>
                <a:gd name="f250" fmla="*/ f183 1 403"/>
                <a:gd name="f251" fmla="*/ f184 1 215"/>
                <a:gd name="f252" fmla="*/ f185 1 403"/>
                <a:gd name="f253" fmla="*/ f186 1 215"/>
                <a:gd name="f254" fmla="*/ f187 1 403"/>
                <a:gd name="f255" fmla="*/ f188 1 215"/>
                <a:gd name="f256" fmla="*/ f189 1 403"/>
                <a:gd name="f257" fmla="*/ f190 1 215"/>
                <a:gd name="f258" fmla="*/ f191 1 403"/>
                <a:gd name="f259" fmla="*/ f192 1 215"/>
                <a:gd name="f260" fmla="*/ f193 1 403"/>
                <a:gd name="f261" fmla="*/ f194 1 215"/>
                <a:gd name="f262" fmla="*/ f195 1 403"/>
                <a:gd name="f263" fmla="*/ f196 1 215"/>
                <a:gd name="f264" fmla="*/ f197 1 403"/>
                <a:gd name="f265" fmla="*/ f198 1 215"/>
                <a:gd name="f266" fmla="*/ f199 1 403"/>
                <a:gd name="f267" fmla="*/ f200 1 215"/>
                <a:gd name="f268" fmla="*/ f201 1 403"/>
                <a:gd name="f269" fmla="*/ f202 1 403"/>
                <a:gd name="f270" fmla="*/ f203 1 215"/>
                <a:gd name="f271" fmla="*/ f204 1 403"/>
                <a:gd name="f272" fmla="*/ f205 1 215"/>
                <a:gd name="f273" fmla="*/ f206 1 403"/>
                <a:gd name="f274" fmla="*/ f207 1 215"/>
                <a:gd name="f275" fmla="*/ f208 1 403"/>
                <a:gd name="f276" fmla="*/ f209 1 215"/>
                <a:gd name="f277" fmla="*/ f210 1 403"/>
                <a:gd name="f278" fmla="*/ f211 1 215"/>
                <a:gd name="f279" fmla="*/ f212 1 403"/>
                <a:gd name="f280" fmla="*/ f213 1 215"/>
                <a:gd name="f281" fmla="*/ f214 1 403"/>
                <a:gd name="f282" fmla="*/ f215 1 215"/>
                <a:gd name="f283" fmla="*/ f216 1 403"/>
                <a:gd name="f284" fmla="*/ f217 1 215"/>
                <a:gd name="f285" fmla="*/ f218 1 403"/>
                <a:gd name="f286" fmla="*/ f219 1 215"/>
                <a:gd name="f287" fmla="*/ f220 1 403"/>
                <a:gd name="f288" fmla="*/ f221 1 215"/>
                <a:gd name="f289" fmla="*/ f222 1 403"/>
                <a:gd name="f290" fmla="*/ f223 1 215"/>
                <a:gd name="f291" fmla="*/ f224 1 403"/>
                <a:gd name="f292" fmla="*/ f225 1 215"/>
                <a:gd name="f293" fmla="*/ f226 1 403"/>
                <a:gd name="f294" fmla="*/ f227 1 215"/>
                <a:gd name="f295" fmla="*/ f228 1 403"/>
                <a:gd name="f296" fmla="*/ f229 1 215"/>
                <a:gd name="f297" fmla="*/ f230 1 403"/>
                <a:gd name="f298" fmla="*/ f231 1 215"/>
                <a:gd name="f299" fmla="*/ f232 1 403"/>
                <a:gd name="f300" fmla="*/ 0 1 f165"/>
                <a:gd name="f301" fmla="*/ f159 1 f165"/>
                <a:gd name="f302" fmla="*/ 0 1 f166"/>
                <a:gd name="f303" fmla="*/ f160 1 f166"/>
                <a:gd name="f304" fmla="*/ f234 1 f165"/>
                <a:gd name="f305" fmla="*/ f235 1 f166"/>
                <a:gd name="f306" fmla="*/ f236 1 f165"/>
                <a:gd name="f307" fmla="*/ f237 1 f166"/>
                <a:gd name="f308" fmla="*/ f238 1 f165"/>
                <a:gd name="f309" fmla="*/ f239 1 f166"/>
                <a:gd name="f310" fmla="*/ f240 1 f166"/>
                <a:gd name="f311" fmla="*/ f241 1 f165"/>
                <a:gd name="f312" fmla="*/ f242 1 f166"/>
                <a:gd name="f313" fmla="*/ f243 1 f166"/>
                <a:gd name="f314" fmla="*/ f244 1 f166"/>
                <a:gd name="f315" fmla="*/ f245 1 f166"/>
                <a:gd name="f316" fmla="*/ f246 1 f166"/>
                <a:gd name="f317" fmla="*/ f247 1 f165"/>
                <a:gd name="f318" fmla="*/ f248 1 f166"/>
                <a:gd name="f319" fmla="*/ f249 1 f165"/>
                <a:gd name="f320" fmla="*/ f250 1 f166"/>
                <a:gd name="f321" fmla="*/ f251 1 f165"/>
                <a:gd name="f322" fmla="*/ f252 1 f166"/>
                <a:gd name="f323" fmla="*/ f253 1 f165"/>
                <a:gd name="f324" fmla="*/ f254 1 f166"/>
                <a:gd name="f325" fmla="*/ f255 1 f165"/>
                <a:gd name="f326" fmla="*/ f256 1 f166"/>
                <a:gd name="f327" fmla="*/ f257 1 f165"/>
                <a:gd name="f328" fmla="*/ f258 1 f166"/>
                <a:gd name="f329" fmla="*/ f259 1 f165"/>
                <a:gd name="f330" fmla="*/ f260 1 f166"/>
                <a:gd name="f331" fmla="*/ f261 1 f165"/>
                <a:gd name="f332" fmla="*/ f262 1 f166"/>
                <a:gd name="f333" fmla="*/ f263 1 f165"/>
                <a:gd name="f334" fmla="*/ f264 1 f166"/>
                <a:gd name="f335" fmla="*/ f265 1 f165"/>
                <a:gd name="f336" fmla="*/ f266 1 f166"/>
                <a:gd name="f337" fmla="*/ f267 1 f165"/>
                <a:gd name="f338" fmla="*/ f268 1 f166"/>
                <a:gd name="f339" fmla="*/ f269 1 f166"/>
                <a:gd name="f340" fmla="*/ f270 1 f165"/>
                <a:gd name="f341" fmla="*/ f271 1 f166"/>
                <a:gd name="f342" fmla="*/ f272 1 f165"/>
                <a:gd name="f343" fmla="*/ f273 1 f166"/>
                <a:gd name="f344" fmla="*/ f274 1 f165"/>
                <a:gd name="f345" fmla="*/ f275 1 f166"/>
                <a:gd name="f346" fmla="*/ f276 1 f165"/>
                <a:gd name="f347" fmla="*/ f277 1 f166"/>
                <a:gd name="f348" fmla="*/ f278 1 f165"/>
                <a:gd name="f349" fmla="*/ f279 1 f166"/>
                <a:gd name="f350" fmla="*/ f280 1 f165"/>
                <a:gd name="f351" fmla="*/ f281 1 f166"/>
                <a:gd name="f352" fmla="*/ f282 1 f165"/>
                <a:gd name="f353" fmla="*/ f283 1 f166"/>
                <a:gd name="f354" fmla="*/ f284 1 f165"/>
                <a:gd name="f355" fmla="*/ f285 1 f166"/>
                <a:gd name="f356" fmla="*/ f286 1 f165"/>
                <a:gd name="f357" fmla="*/ f287 1 f166"/>
                <a:gd name="f358" fmla="*/ f288 1 f165"/>
                <a:gd name="f359" fmla="*/ f289 1 f166"/>
                <a:gd name="f360" fmla="*/ f290 1 f165"/>
                <a:gd name="f361" fmla="*/ f291 1 f166"/>
                <a:gd name="f362" fmla="*/ f292 1 f165"/>
                <a:gd name="f363" fmla="*/ f293 1 f166"/>
                <a:gd name="f364" fmla="*/ f294 1 f165"/>
                <a:gd name="f365" fmla="*/ f295 1 f166"/>
                <a:gd name="f366" fmla="*/ f296 1 f165"/>
                <a:gd name="f367" fmla="*/ f297 1 f166"/>
                <a:gd name="f368" fmla="*/ f298 1 f165"/>
                <a:gd name="f369" fmla="*/ f299 1 f166"/>
                <a:gd name="f370" fmla="*/ f300 f156 1"/>
                <a:gd name="f371" fmla="*/ f301 f156 1"/>
                <a:gd name="f372" fmla="*/ f303 f157 1"/>
                <a:gd name="f373" fmla="*/ f302 f157 1"/>
                <a:gd name="f374" fmla="*/ f304 f156 1"/>
                <a:gd name="f375" fmla="*/ f305 f157 1"/>
                <a:gd name="f376" fmla="*/ f306 f156 1"/>
                <a:gd name="f377" fmla="*/ f307 f157 1"/>
                <a:gd name="f378" fmla="*/ f308 f156 1"/>
                <a:gd name="f379" fmla="*/ f309 f157 1"/>
                <a:gd name="f380" fmla="*/ f310 f157 1"/>
                <a:gd name="f381" fmla="*/ f311 f156 1"/>
                <a:gd name="f382" fmla="*/ f312 f157 1"/>
                <a:gd name="f383" fmla="*/ f313 f157 1"/>
                <a:gd name="f384" fmla="*/ f314 f157 1"/>
                <a:gd name="f385" fmla="*/ f315 f157 1"/>
                <a:gd name="f386" fmla="*/ f316 f157 1"/>
                <a:gd name="f387" fmla="*/ f317 f156 1"/>
                <a:gd name="f388" fmla="*/ f318 f157 1"/>
                <a:gd name="f389" fmla="*/ f319 f156 1"/>
                <a:gd name="f390" fmla="*/ f320 f157 1"/>
                <a:gd name="f391" fmla="*/ f321 f156 1"/>
                <a:gd name="f392" fmla="*/ f322 f157 1"/>
                <a:gd name="f393" fmla="*/ f323 f156 1"/>
                <a:gd name="f394" fmla="*/ f324 f157 1"/>
                <a:gd name="f395" fmla="*/ f325 f156 1"/>
                <a:gd name="f396" fmla="*/ f326 f157 1"/>
                <a:gd name="f397" fmla="*/ f327 f156 1"/>
                <a:gd name="f398" fmla="*/ f328 f157 1"/>
                <a:gd name="f399" fmla="*/ f329 f156 1"/>
                <a:gd name="f400" fmla="*/ f330 f157 1"/>
                <a:gd name="f401" fmla="*/ f331 f156 1"/>
                <a:gd name="f402" fmla="*/ f332 f157 1"/>
                <a:gd name="f403" fmla="*/ f333 f156 1"/>
                <a:gd name="f404" fmla="*/ f334 f157 1"/>
                <a:gd name="f405" fmla="*/ f335 f156 1"/>
                <a:gd name="f406" fmla="*/ f336 f157 1"/>
                <a:gd name="f407" fmla="*/ f337 f156 1"/>
                <a:gd name="f408" fmla="*/ f338 f157 1"/>
                <a:gd name="f409" fmla="*/ f339 f157 1"/>
                <a:gd name="f410" fmla="*/ f340 f156 1"/>
                <a:gd name="f411" fmla="*/ f341 f157 1"/>
                <a:gd name="f412" fmla="*/ f342 f156 1"/>
                <a:gd name="f413" fmla="*/ f343 f157 1"/>
                <a:gd name="f414" fmla="*/ f344 f156 1"/>
                <a:gd name="f415" fmla="*/ f345 f157 1"/>
                <a:gd name="f416" fmla="*/ f346 f156 1"/>
                <a:gd name="f417" fmla="*/ f347 f157 1"/>
                <a:gd name="f418" fmla="*/ f348 f156 1"/>
                <a:gd name="f419" fmla="*/ f349 f157 1"/>
                <a:gd name="f420" fmla="*/ f350 f156 1"/>
                <a:gd name="f421" fmla="*/ f351 f157 1"/>
                <a:gd name="f422" fmla="*/ f352 f156 1"/>
                <a:gd name="f423" fmla="*/ f353 f157 1"/>
                <a:gd name="f424" fmla="*/ f354 f156 1"/>
                <a:gd name="f425" fmla="*/ f355 f157 1"/>
                <a:gd name="f426" fmla="*/ f356 f156 1"/>
                <a:gd name="f427" fmla="*/ f357 f157 1"/>
                <a:gd name="f428" fmla="*/ f358 f156 1"/>
                <a:gd name="f429" fmla="*/ f359 f157 1"/>
                <a:gd name="f430" fmla="*/ f360 f156 1"/>
                <a:gd name="f431" fmla="*/ f361 f157 1"/>
                <a:gd name="f432" fmla="*/ f362 f156 1"/>
                <a:gd name="f433" fmla="*/ f363 f157 1"/>
                <a:gd name="f434" fmla="*/ f364 f156 1"/>
                <a:gd name="f435" fmla="*/ f365 f157 1"/>
                <a:gd name="f436" fmla="*/ f366 f156 1"/>
                <a:gd name="f437" fmla="*/ f367 f157 1"/>
                <a:gd name="f438" fmla="*/ f368 f156 1"/>
                <a:gd name="f439" fmla="*/ f369 f1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3">
                  <a:pos x="f374" y="f375"/>
                </a:cxn>
                <a:cxn ang="f233">
                  <a:pos x="f376" y="f377"/>
                </a:cxn>
                <a:cxn ang="f233">
                  <a:pos x="f378" y="f379"/>
                </a:cxn>
                <a:cxn ang="f233">
                  <a:pos x="f378" y="f380"/>
                </a:cxn>
                <a:cxn ang="f233">
                  <a:pos x="f381" y="f382"/>
                </a:cxn>
                <a:cxn ang="f233">
                  <a:pos x="f374" y="f383"/>
                </a:cxn>
                <a:cxn ang="f233">
                  <a:pos x="f381" y="f384"/>
                </a:cxn>
                <a:cxn ang="f233">
                  <a:pos x="f381" y="f385"/>
                </a:cxn>
                <a:cxn ang="f233">
                  <a:pos x="f378" y="f386"/>
                </a:cxn>
                <a:cxn ang="f233">
                  <a:pos x="f387" y="f388"/>
                </a:cxn>
                <a:cxn ang="f233">
                  <a:pos x="f389" y="f390"/>
                </a:cxn>
                <a:cxn ang="f233">
                  <a:pos x="f391" y="f392"/>
                </a:cxn>
                <a:cxn ang="f233">
                  <a:pos x="f393" y="f394"/>
                </a:cxn>
                <a:cxn ang="f233">
                  <a:pos x="f395" y="f396"/>
                </a:cxn>
                <a:cxn ang="f233">
                  <a:pos x="f397" y="f398"/>
                </a:cxn>
                <a:cxn ang="f233">
                  <a:pos x="f399" y="f400"/>
                </a:cxn>
                <a:cxn ang="f233">
                  <a:pos x="f401" y="f402"/>
                </a:cxn>
                <a:cxn ang="f233">
                  <a:pos x="f403" y="f404"/>
                </a:cxn>
                <a:cxn ang="f233">
                  <a:pos x="f405" y="f406"/>
                </a:cxn>
                <a:cxn ang="f233">
                  <a:pos x="f407" y="f408"/>
                </a:cxn>
                <a:cxn ang="f233">
                  <a:pos x="f407" y="f409"/>
                </a:cxn>
                <a:cxn ang="f233">
                  <a:pos x="f410" y="f411"/>
                </a:cxn>
                <a:cxn ang="f233">
                  <a:pos x="f412" y="f413"/>
                </a:cxn>
                <a:cxn ang="f233">
                  <a:pos x="f414" y="f415"/>
                </a:cxn>
                <a:cxn ang="f233">
                  <a:pos x="f416" y="f417"/>
                </a:cxn>
                <a:cxn ang="f233">
                  <a:pos x="f418" y="f419"/>
                </a:cxn>
                <a:cxn ang="f233">
                  <a:pos x="f420" y="f421"/>
                </a:cxn>
                <a:cxn ang="f233">
                  <a:pos x="f422" y="f423"/>
                </a:cxn>
                <a:cxn ang="f233">
                  <a:pos x="f424" y="f425"/>
                </a:cxn>
                <a:cxn ang="f233">
                  <a:pos x="f426" y="f427"/>
                </a:cxn>
                <a:cxn ang="f233">
                  <a:pos x="f428" y="f429"/>
                </a:cxn>
                <a:cxn ang="f233">
                  <a:pos x="f430" y="f431"/>
                </a:cxn>
                <a:cxn ang="f233">
                  <a:pos x="f432" y="f433"/>
                </a:cxn>
                <a:cxn ang="f233">
                  <a:pos x="f434" y="f435"/>
                </a:cxn>
                <a:cxn ang="f233">
                  <a:pos x="f436" y="f437"/>
                </a:cxn>
                <a:cxn ang="f233">
                  <a:pos x="f438" y="f439"/>
                </a:cxn>
                <a:cxn ang="f233">
                  <a:pos x="f374" y="f375"/>
                </a:cxn>
              </a:cxnLst>
              <a:rect l="f370" t="f373" r="f371" b="f372"/>
              <a:pathLst>
                <a:path w="215" h="403">
                  <a:moveTo>
                    <a:pt x="f9" y="f10"/>
                  </a:moveTo>
                  <a:cubicBezTo>
                    <a:pt x="f11" y="f12"/>
                    <a:pt x="f13" y="f14"/>
                    <a:pt x="f7" y="f15"/>
                  </a:cubicBezTo>
                  <a:cubicBezTo>
                    <a:pt x="f9" y="f16"/>
                    <a:pt x="f17" y="f16"/>
                    <a:pt x="f18" y="f19"/>
                  </a:cubicBezTo>
                  <a:cubicBezTo>
                    <a:pt x="f20" y="f21"/>
                    <a:pt x="f22" y="f23"/>
                    <a:pt x="f18" y="f24"/>
                  </a:cubicBezTo>
                  <a:cubicBezTo>
                    <a:pt x="f11" y="f25"/>
                    <a:pt x="f17" y="f26"/>
                    <a:pt x="f27" y="f28"/>
                  </a:cubicBezTo>
                  <a:cubicBezTo>
                    <a:pt x="f27" y="f29"/>
                    <a:pt x="f27" y="f30"/>
                    <a:pt x="f9" y="f31"/>
                  </a:cubicBezTo>
                  <a:cubicBezTo>
                    <a:pt x="f13" y="f32"/>
                    <a:pt x="f9" y="f33"/>
                    <a:pt x="f27" y="f34"/>
                  </a:cubicBezTo>
                  <a:cubicBezTo>
                    <a:pt x="f18" y="f35"/>
                    <a:pt x="f36" y="f37"/>
                    <a:pt x="f27" y="f2"/>
                  </a:cubicBezTo>
                  <a:cubicBezTo>
                    <a:pt x="f18" y="f38"/>
                    <a:pt x="f18" y="f39"/>
                    <a:pt x="f18" y="f40"/>
                  </a:cubicBezTo>
                  <a:cubicBezTo>
                    <a:pt x="f18" y="f41"/>
                    <a:pt x="f36" y="f42"/>
                    <a:pt x="f43" y="f44"/>
                  </a:cubicBezTo>
                  <a:cubicBezTo>
                    <a:pt x="f20" y="f8"/>
                    <a:pt x="f45" y="f8"/>
                    <a:pt x="f46" y="f47"/>
                  </a:cubicBezTo>
                  <a:cubicBezTo>
                    <a:pt x="f25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4"/>
                  </a:cubicBezTo>
                  <a:cubicBezTo>
                    <a:pt x="f23" y="f58"/>
                    <a:pt x="f21" y="f59"/>
                    <a:pt x="f60" y="f41"/>
                  </a:cubicBezTo>
                  <a:cubicBezTo>
                    <a:pt x="f61" y="f62"/>
                    <a:pt x="f63" y="f38"/>
                    <a:pt x="f64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1" y="f93"/>
                  </a:cubicBezTo>
                  <a:cubicBezTo>
                    <a:pt x="f91" y="f94"/>
                    <a:pt x="f91" y="f95"/>
                    <a:pt x="f91" y="f96"/>
                  </a:cubicBezTo>
                  <a:cubicBezTo>
                    <a:pt x="f91" y="f97"/>
                    <a:pt x="f98" y="f99"/>
                    <a:pt x="f100" y="f99"/>
                  </a:cubicBezTo>
                  <a:cubicBezTo>
                    <a:pt x="f101" y="f102"/>
                    <a:pt x="f103" y="f102"/>
                    <a:pt x="f104" y="f105"/>
                  </a:cubicBezTo>
                  <a:cubicBezTo>
                    <a:pt x="f106" y="f26"/>
                    <a:pt x="f107" y="f108"/>
                    <a:pt x="f109" y="f110"/>
                  </a:cubicBezTo>
                  <a:cubicBezTo>
                    <a:pt x="f111" y="f112"/>
                    <a:pt x="f6" y="f113"/>
                    <a:pt x="f6" y="f60"/>
                  </a:cubicBezTo>
                  <a:cubicBezTo>
                    <a:pt x="f109" y="f16"/>
                    <a:pt x="f114" y="f14"/>
                    <a:pt x="f115" y="f14"/>
                  </a:cubicBezTo>
                  <a:cubicBezTo>
                    <a:pt x="f116" y="f61"/>
                    <a:pt x="f117" y="f118"/>
                    <a:pt x="f119" y="f64"/>
                  </a:cubicBezTo>
                  <a:cubicBezTo>
                    <a:pt x="f120" y="f70"/>
                    <a:pt x="f121" y="f122"/>
                    <a:pt x="f121" y="f123"/>
                  </a:cubicBezTo>
                  <a:cubicBezTo>
                    <a:pt x="f124" y="f125"/>
                    <a:pt x="f120" y="f126"/>
                    <a:pt x="f101" y="f127"/>
                  </a:cubicBezTo>
                  <a:cubicBezTo>
                    <a:pt x="f119" y="f128"/>
                    <a:pt x="f129" y="f130"/>
                    <a:pt x="f131" y="f107"/>
                  </a:cubicBezTo>
                  <a:cubicBezTo>
                    <a:pt x="f132" y="f133"/>
                    <a:pt x="f124" y="f134"/>
                    <a:pt x="f135" y="f136"/>
                  </a:cubicBezTo>
                  <a:cubicBezTo>
                    <a:pt x="f137" y="f138"/>
                    <a:pt x="f139" y="f138"/>
                    <a:pt x="f140" y="f141"/>
                  </a:cubicBezTo>
                  <a:cubicBezTo>
                    <a:pt x="f142" y="f133"/>
                    <a:pt x="f81" y="f109"/>
                    <a:pt x="f143" y="f6"/>
                  </a:cubicBezTo>
                  <a:cubicBezTo>
                    <a:pt x="f144" y="f134"/>
                    <a:pt x="f145" y="f146"/>
                    <a:pt x="f118" y="f137"/>
                  </a:cubicBezTo>
                  <a:cubicBezTo>
                    <a:pt x="f10" y="f147"/>
                    <a:pt x="f14" y="f148"/>
                    <a:pt x="f19" y="f122"/>
                  </a:cubicBezTo>
                  <a:cubicBezTo>
                    <a:pt x="f19" y="f149"/>
                    <a:pt x="f23" y="f150"/>
                    <a:pt x="f151" y="f152"/>
                  </a:cubicBezTo>
                  <a:cubicBezTo>
                    <a:pt x="f153" y="f16"/>
                    <a:pt x="f154" y="f19"/>
                    <a:pt x="f9" y="f10"/>
                  </a:cubicBezTo>
                  <a:close/>
                </a:path>
              </a:pathLst>
            </a:custGeom>
            <a:solidFill>
              <a:srgbClr val="2B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29">
              <a:extLst>
                <a:ext uri="{FF2B5EF4-FFF2-40B4-BE49-F238E27FC236}">
                  <a16:creationId xmlns:a16="http://schemas.microsoft.com/office/drawing/2014/main" id="{B56B7724-2CE8-2422-D6C6-8A77F760C2EB}"/>
                </a:ext>
              </a:extLst>
            </p:cNvPr>
            <p:cNvSpPr/>
            <p:nvPr/>
          </p:nvSpPr>
          <p:spPr>
            <a:xfrm>
              <a:off x="2471742" y="2462214"/>
              <a:ext cx="296859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10"/>
                <a:gd name="f8" fmla="val 2"/>
                <a:gd name="f9" fmla="val 89"/>
                <a:gd name="f10" fmla="val 1"/>
                <a:gd name="f11" fmla="val 87"/>
                <a:gd name="f12" fmla="val 85"/>
                <a:gd name="f13" fmla="val 83"/>
                <a:gd name="f14" fmla="val 15"/>
                <a:gd name="f15" fmla="val 46"/>
                <a:gd name="f16" fmla="val 41"/>
                <a:gd name="f17" fmla="val 21"/>
                <a:gd name="f18" fmla="val 79"/>
                <a:gd name="f19" fmla="val 8"/>
                <a:gd name="f20" fmla="val 96"/>
                <a:gd name="f21" fmla="val 106"/>
                <a:gd name="f22" fmla="val 12"/>
                <a:gd name="f23" fmla="val 109"/>
                <a:gd name="f24" fmla="val 16"/>
                <a:gd name="f25" fmla="val 112"/>
                <a:gd name="f26" fmla="val 20"/>
                <a:gd name="f27" fmla="val 115"/>
                <a:gd name="f28" fmla="val 24"/>
                <a:gd name="f29" fmla="val 117"/>
                <a:gd name="f30" fmla="val 27"/>
                <a:gd name="f31" fmla="val 118"/>
                <a:gd name="f32" fmla="val 30"/>
                <a:gd name="f33" fmla="val 119"/>
                <a:gd name="f34" fmla="val 33"/>
                <a:gd name="f35" fmla="val 35"/>
                <a:gd name="f36" fmla="val 36"/>
                <a:gd name="f37" fmla="val 38"/>
                <a:gd name="f38" fmla="val 45"/>
                <a:gd name="f39" fmla="val 47"/>
                <a:gd name="f40" fmla="val 114"/>
                <a:gd name="f41" fmla="val 48"/>
                <a:gd name="f42" fmla="val 111"/>
                <a:gd name="f43" fmla="val 44"/>
                <a:gd name="f44" fmla="val 43"/>
                <a:gd name="f45" fmla="val 103"/>
                <a:gd name="f46" fmla="val 39"/>
                <a:gd name="f47" fmla="val 97"/>
                <a:gd name="f48" fmla="val 40"/>
                <a:gd name="f49" fmla="val 91"/>
                <a:gd name="f50" fmla="val 77"/>
                <a:gd name="f51" fmla="val 67"/>
                <a:gd name="f52" fmla="val 56"/>
                <a:gd name="f53" fmla="val 57"/>
                <a:gd name="f54" fmla="val 66"/>
                <a:gd name="f55" fmla="val 55"/>
                <a:gd name="f56" fmla="val 69"/>
                <a:gd name="f57" fmla="val 53"/>
                <a:gd name="f58" fmla="val 71"/>
                <a:gd name="f59" fmla="val 50"/>
                <a:gd name="f60" fmla="val 73"/>
                <a:gd name="f61" fmla="val 49"/>
                <a:gd name="f62" fmla="val 75"/>
                <a:gd name="f63" fmla="val 76"/>
                <a:gd name="f64" fmla="val 78"/>
                <a:gd name="f65" fmla="val 51"/>
                <a:gd name="f66" fmla="val 80"/>
                <a:gd name="f67" fmla="val 82"/>
                <a:gd name="f68" fmla="val 86"/>
                <a:gd name="f69" fmla="val 92"/>
                <a:gd name="f70" fmla="val 100"/>
                <a:gd name="f71" fmla="val 102"/>
                <a:gd name="f72" fmla="val 104"/>
                <a:gd name="f73" fmla="val 42"/>
                <a:gd name="f74" fmla="val 29"/>
                <a:gd name="f75" fmla="val 18"/>
                <a:gd name="f76" fmla="val 107"/>
                <a:gd name="f77" fmla="val 9"/>
                <a:gd name="f78" fmla="val 7"/>
                <a:gd name="f79" fmla="val 93"/>
                <a:gd name="f80" fmla="val 4"/>
                <a:gd name="f81" fmla="+- 0 0 -90"/>
                <a:gd name="f82" fmla="*/ f3 1 120"/>
                <a:gd name="f83" fmla="*/ f4 1 110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120"/>
                <a:gd name="f92" fmla="*/ f88 1 110"/>
                <a:gd name="f93" fmla="*/ 2 f89 1"/>
                <a:gd name="f94" fmla="*/ 89 f88 1"/>
                <a:gd name="f95" fmla="*/ 0 f89 1"/>
                <a:gd name="f96" fmla="*/ 83 f88 1"/>
                <a:gd name="f97" fmla="*/ 79 f89 1"/>
                <a:gd name="f98" fmla="*/ 8 f88 1"/>
                <a:gd name="f99" fmla="*/ 106 f89 1"/>
                <a:gd name="f100" fmla="*/ 12 f88 1"/>
                <a:gd name="f101" fmla="*/ 115 f89 1"/>
                <a:gd name="f102" fmla="*/ 24 f88 1"/>
                <a:gd name="f103" fmla="*/ 119 f89 1"/>
                <a:gd name="f104" fmla="*/ 33 f88 1"/>
                <a:gd name="f105" fmla="*/ 38 f88 1"/>
                <a:gd name="f106" fmla="*/ 117 f89 1"/>
                <a:gd name="f107" fmla="*/ 47 f88 1"/>
                <a:gd name="f108" fmla="*/ 109 f89 1"/>
                <a:gd name="f109" fmla="*/ 43 f88 1"/>
                <a:gd name="f110" fmla="*/ 91 f89 1"/>
                <a:gd name="f111" fmla="*/ 41 f88 1"/>
                <a:gd name="f112" fmla="*/ 57 f89 1"/>
                <a:gd name="f113" fmla="*/ 66 f88 1"/>
                <a:gd name="f114" fmla="*/ 50 f89 1"/>
                <a:gd name="f115" fmla="*/ 73 f88 1"/>
                <a:gd name="f116" fmla="*/ 49 f89 1"/>
                <a:gd name="f117" fmla="*/ 76 f88 1"/>
                <a:gd name="f118" fmla="*/ 82 f88 1"/>
                <a:gd name="f119" fmla="*/ 43 f89 1"/>
                <a:gd name="f120" fmla="*/ 100 f88 1"/>
                <a:gd name="f121" fmla="*/ 42 f89 1"/>
                <a:gd name="f122" fmla="*/ 106 f88 1"/>
                <a:gd name="f123" fmla="*/ 9 f89 1"/>
                <a:gd name="f124" fmla="*/ 96 f88 1"/>
                <a:gd name="f125" fmla="+- f90 0 f1"/>
                <a:gd name="f126" fmla="*/ f93 1 120"/>
                <a:gd name="f127" fmla="*/ f94 1 110"/>
                <a:gd name="f128" fmla="*/ f95 1 120"/>
                <a:gd name="f129" fmla="*/ f96 1 110"/>
                <a:gd name="f130" fmla="*/ f97 1 120"/>
                <a:gd name="f131" fmla="*/ f98 1 110"/>
                <a:gd name="f132" fmla="*/ f99 1 120"/>
                <a:gd name="f133" fmla="*/ f100 1 110"/>
                <a:gd name="f134" fmla="*/ f101 1 120"/>
                <a:gd name="f135" fmla="*/ f102 1 110"/>
                <a:gd name="f136" fmla="*/ f103 1 120"/>
                <a:gd name="f137" fmla="*/ f104 1 110"/>
                <a:gd name="f138" fmla="*/ f105 1 110"/>
                <a:gd name="f139" fmla="*/ f106 1 120"/>
                <a:gd name="f140" fmla="*/ f107 1 110"/>
                <a:gd name="f141" fmla="*/ f108 1 120"/>
                <a:gd name="f142" fmla="*/ f109 1 110"/>
                <a:gd name="f143" fmla="*/ f110 1 120"/>
                <a:gd name="f144" fmla="*/ f111 1 110"/>
                <a:gd name="f145" fmla="*/ f112 1 120"/>
                <a:gd name="f146" fmla="*/ f113 1 110"/>
                <a:gd name="f147" fmla="*/ f114 1 120"/>
                <a:gd name="f148" fmla="*/ f115 1 110"/>
                <a:gd name="f149" fmla="*/ f116 1 120"/>
                <a:gd name="f150" fmla="*/ f117 1 110"/>
                <a:gd name="f151" fmla="*/ f118 1 110"/>
                <a:gd name="f152" fmla="*/ f119 1 120"/>
                <a:gd name="f153" fmla="*/ f120 1 110"/>
                <a:gd name="f154" fmla="*/ f121 1 120"/>
                <a:gd name="f155" fmla="*/ f122 1 110"/>
                <a:gd name="f156" fmla="*/ f123 1 120"/>
                <a:gd name="f157" fmla="*/ f124 1 110"/>
                <a:gd name="f158" fmla="*/ 0 1 f91"/>
                <a:gd name="f159" fmla="*/ f85 1 f91"/>
                <a:gd name="f160" fmla="*/ 0 1 f92"/>
                <a:gd name="f161" fmla="*/ f86 1 f92"/>
                <a:gd name="f162" fmla="*/ f126 1 f91"/>
                <a:gd name="f163" fmla="*/ f127 1 f92"/>
                <a:gd name="f164" fmla="*/ f128 1 f91"/>
                <a:gd name="f165" fmla="*/ f129 1 f92"/>
                <a:gd name="f166" fmla="*/ f130 1 f91"/>
                <a:gd name="f167" fmla="*/ f131 1 f92"/>
                <a:gd name="f168" fmla="*/ f132 1 f91"/>
                <a:gd name="f169" fmla="*/ f133 1 f92"/>
                <a:gd name="f170" fmla="*/ f134 1 f91"/>
                <a:gd name="f171" fmla="*/ f135 1 f92"/>
                <a:gd name="f172" fmla="*/ f136 1 f91"/>
                <a:gd name="f173" fmla="*/ f137 1 f92"/>
                <a:gd name="f174" fmla="*/ f138 1 f92"/>
                <a:gd name="f175" fmla="*/ f139 1 f91"/>
                <a:gd name="f176" fmla="*/ f140 1 f92"/>
                <a:gd name="f177" fmla="*/ f141 1 f91"/>
                <a:gd name="f178" fmla="*/ f142 1 f92"/>
                <a:gd name="f179" fmla="*/ f143 1 f91"/>
                <a:gd name="f180" fmla="*/ f144 1 f92"/>
                <a:gd name="f181" fmla="*/ f145 1 f91"/>
                <a:gd name="f182" fmla="*/ f146 1 f92"/>
                <a:gd name="f183" fmla="*/ f147 1 f91"/>
                <a:gd name="f184" fmla="*/ f148 1 f92"/>
                <a:gd name="f185" fmla="*/ f149 1 f91"/>
                <a:gd name="f186" fmla="*/ f150 1 f92"/>
                <a:gd name="f187" fmla="*/ f151 1 f92"/>
                <a:gd name="f188" fmla="*/ f152 1 f91"/>
                <a:gd name="f189" fmla="*/ f153 1 f92"/>
                <a:gd name="f190" fmla="*/ f154 1 f91"/>
                <a:gd name="f191" fmla="*/ f155 1 f92"/>
                <a:gd name="f192" fmla="*/ f156 1 f91"/>
                <a:gd name="f193" fmla="*/ f157 1 f92"/>
                <a:gd name="f194" fmla="*/ f158 f82 1"/>
                <a:gd name="f195" fmla="*/ f159 f82 1"/>
                <a:gd name="f196" fmla="*/ f161 f83 1"/>
                <a:gd name="f197" fmla="*/ f160 f83 1"/>
                <a:gd name="f198" fmla="*/ f162 f82 1"/>
                <a:gd name="f199" fmla="*/ f163 f83 1"/>
                <a:gd name="f200" fmla="*/ f164 f82 1"/>
                <a:gd name="f201" fmla="*/ f165 f83 1"/>
                <a:gd name="f202" fmla="*/ f166 f82 1"/>
                <a:gd name="f203" fmla="*/ f167 f83 1"/>
                <a:gd name="f204" fmla="*/ f168 f82 1"/>
                <a:gd name="f205" fmla="*/ f169 f83 1"/>
                <a:gd name="f206" fmla="*/ f170 f82 1"/>
                <a:gd name="f207" fmla="*/ f171 f83 1"/>
                <a:gd name="f208" fmla="*/ f172 f82 1"/>
                <a:gd name="f209" fmla="*/ f173 f83 1"/>
                <a:gd name="f210" fmla="*/ f174 f83 1"/>
                <a:gd name="f211" fmla="*/ f175 f82 1"/>
                <a:gd name="f212" fmla="*/ f176 f83 1"/>
                <a:gd name="f213" fmla="*/ f177 f82 1"/>
                <a:gd name="f214" fmla="*/ f178 f83 1"/>
                <a:gd name="f215" fmla="*/ f179 f82 1"/>
                <a:gd name="f216" fmla="*/ f180 f83 1"/>
                <a:gd name="f217" fmla="*/ f181 f82 1"/>
                <a:gd name="f218" fmla="*/ f182 f83 1"/>
                <a:gd name="f219" fmla="*/ f183 f82 1"/>
                <a:gd name="f220" fmla="*/ f184 f83 1"/>
                <a:gd name="f221" fmla="*/ f185 f82 1"/>
                <a:gd name="f222" fmla="*/ f186 f83 1"/>
                <a:gd name="f223" fmla="*/ f187 f83 1"/>
                <a:gd name="f224" fmla="*/ f188 f82 1"/>
                <a:gd name="f225" fmla="*/ f189 f83 1"/>
                <a:gd name="f226" fmla="*/ f190 f82 1"/>
                <a:gd name="f227" fmla="*/ f191 f83 1"/>
                <a:gd name="f228" fmla="*/ f192 f82 1"/>
                <a:gd name="f229" fmla="*/ f1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198" y="f199"/>
                </a:cxn>
                <a:cxn ang="f125">
                  <a:pos x="f200" y="f201"/>
                </a:cxn>
                <a:cxn ang="f125">
                  <a:pos x="f202" y="f203"/>
                </a:cxn>
                <a:cxn ang="f125">
                  <a:pos x="f204" y="f205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08" y="f210"/>
                </a:cxn>
                <a:cxn ang="f125">
                  <a:pos x="f211" y="f212"/>
                </a:cxn>
                <a:cxn ang="f125">
                  <a:pos x="f213" y="f214"/>
                </a:cxn>
                <a:cxn ang="f125">
                  <a:pos x="f215" y="f216"/>
                </a:cxn>
                <a:cxn ang="f125">
                  <a:pos x="f217" y="f218"/>
                </a:cxn>
                <a:cxn ang="f125">
                  <a:pos x="f219" y="f220"/>
                </a:cxn>
                <a:cxn ang="f125">
                  <a:pos x="f221" y="f222"/>
                </a:cxn>
                <a:cxn ang="f125">
                  <a:pos x="f219" y="f223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198" y="f199"/>
                </a:cxn>
              </a:cxnLst>
              <a:rect l="f194" t="f197" r="f195" b="f196"/>
              <a:pathLst>
                <a:path w="120" h="110">
                  <a:moveTo>
                    <a:pt x="f8" y="f9"/>
                  </a:moveTo>
                  <a:cubicBezTo>
                    <a:pt x="f10" y="f11"/>
                    <a:pt x="f10" y="f12"/>
                    <a:pt x="f5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9" y="f5"/>
                    <a:pt x="f20" y="f1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3" y="f35"/>
                    <a:pt x="f33" y="f36"/>
                    <a:pt x="f33" y="f37"/>
                  </a:cubicBezTo>
                  <a:cubicBezTo>
                    <a:pt x="f33" y="f16"/>
                    <a:pt x="f6" y="f38"/>
                    <a:pt x="f29" y="f39"/>
                  </a:cubicBezTo>
                  <a:cubicBezTo>
                    <a:pt x="f40" y="f41"/>
                    <a:pt x="f42" y="f43"/>
                    <a:pt x="f23" y="f44"/>
                  </a:cubicBezTo>
                  <a:cubicBezTo>
                    <a:pt x="f45" y="f46"/>
                    <a:pt x="f47" y="f48"/>
                    <a:pt x="f49" y="f16"/>
                  </a:cubicBezTo>
                  <a:cubicBezTo>
                    <a:pt x="f50" y="f15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41" y="f60"/>
                    <a:pt x="f61" y="f62"/>
                    <a:pt x="f61" y="f63"/>
                  </a:cubicBezTo>
                  <a:cubicBezTo>
                    <a:pt x="f59" y="f64"/>
                    <a:pt x="f65" y="f66"/>
                    <a:pt x="f59" y="f67"/>
                  </a:cubicBezTo>
                  <a:cubicBezTo>
                    <a:pt x="f44" y="f68"/>
                    <a:pt x="f48" y="f69"/>
                    <a:pt x="f44" y="f70"/>
                  </a:cubicBezTo>
                  <a:cubicBezTo>
                    <a:pt x="f44" y="f71"/>
                    <a:pt x="f43" y="f72"/>
                    <a:pt x="f73" y="f21"/>
                  </a:cubicBezTo>
                  <a:cubicBezTo>
                    <a:pt x="f74" y="f7"/>
                    <a:pt x="f75" y="f76"/>
                    <a:pt x="f77" y="f20"/>
                  </a:cubicBezTo>
                  <a:cubicBezTo>
                    <a:pt x="f78" y="f79"/>
                    <a:pt x="f80" y="f49"/>
                    <a:pt x="f8" y="f9"/>
                  </a:cubicBezTo>
                  <a:close/>
                </a:path>
              </a:pathLst>
            </a:custGeom>
            <a:solidFill>
              <a:srgbClr val="9A9A9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43D7182C-1663-EFEA-1BF8-E97C3D8C2301}"/>
                </a:ext>
              </a:extLst>
            </p:cNvPr>
            <p:cNvSpPr/>
            <p:nvPr/>
          </p:nvSpPr>
          <p:spPr>
            <a:xfrm>
              <a:off x="2676521" y="2708279"/>
              <a:ext cx="298451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"/>
                <a:gd name="f7" fmla="val 99"/>
                <a:gd name="f8" fmla="val 18"/>
                <a:gd name="f9" fmla="val 76"/>
                <a:gd name="f10" fmla="val 13"/>
                <a:gd name="f11" fmla="val 74"/>
                <a:gd name="f12" fmla="val 5"/>
                <a:gd name="f13" fmla="val 1"/>
                <a:gd name="f14" fmla="val 70"/>
                <a:gd name="f15" fmla="val 66"/>
                <a:gd name="f16" fmla="val 3"/>
                <a:gd name="f17" fmla="val 65"/>
                <a:gd name="f18" fmla="val 63"/>
                <a:gd name="f19" fmla="val 11"/>
                <a:gd name="f20" fmla="val 58"/>
                <a:gd name="f21" fmla="val 17"/>
                <a:gd name="f22" fmla="val 52"/>
                <a:gd name="f23" fmla="val 22"/>
                <a:gd name="f24" fmla="val 46"/>
                <a:gd name="f25" fmla="val 24"/>
                <a:gd name="f26" fmla="val 44"/>
                <a:gd name="f27" fmla="val 27"/>
                <a:gd name="f28" fmla="val 41"/>
                <a:gd name="f29" fmla="val 29"/>
                <a:gd name="f30" fmla="val 39"/>
                <a:gd name="f31" fmla="val 35"/>
                <a:gd name="f32" fmla="val 36"/>
                <a:gd name="f33" fmla="val 32"/>
                <a:gd name="f34" fmla="val 45"/>
                <a:gd name="f35" fmla="val 26"/>
                <a:gd name="f36" fmla="val 49"/>
                <a:gd name="f37" fmla="val 21"/>
                <a:gd name="f38" fmla="val 56"/>
                <a:gd name="f39" fmla="val 62"/>
                <a:gd name="f40" fmla="val 20"/>
                <a:gd name="f41" fmla="val 67"/>
                <a:gd name="f42" fmla="val 71"/>
                <a:gd name="f43" fmla="val 73"/>
                <a:gd name="f44" fmla="val 7"/>
                <a:gd name="f45" fmla="val 82"/>
                <a:gd name="f46" fmla="val 4"/>
                <a:gd name="f47" fmla="val 87"/>
                <a:gd name="f48" fmla="val 91"/>
                <a:gd name="f49" fmla="val 92"/>
                <a:gd name="f50" fmla="val 8"/>
                <a:gd name="f51" fmla="val 96"/>
                <a:gd name="f52" fmla="val 101"/>
                <a:gd name="f53" fmla="val 108"/>
                <a:gd name="f54" fmla="val 48"/>
                <a:gd name="f55" fmla="val 110"/>
                <a:gd name="f56" fmla="val 111"/>
                <a:gd name="f57" fmla="val 55"/>
                <a:gd name="f58" fmla="val 59"/>
                <a:gd name="f59" fmla="val 114"/>
                <a:gd name="f60" fmla="val 68"/>
                <a:gd name="f61" fmla="val 118"/>
                <a:gd name="f62" fmla="val 120"/>
                <a:gd name="f63" fmla="val 85"/>
                <a:gd name="f64" fmla="val 88"/>
                <a:gd name="f65" fmla="val 90"/>
                <a:gd name="f66" fmla="val 93"/>
                <a:gd name="f67" fmla="val 98"/>
                <a:gd name="f68" fmla="val 116"/>
                <a:gd name="f69" fmla="val 95"/>
                <a:gd name="f70" fmla="val 102"/>
                <a:gd name="f71" fmla="val 84"/>
                <a:gd name="f72" fmla="val 81"/>
                <a:gd name="f73" fmla="val 77"/>
                <a:gd name="f74" fmla="val 54"/>
                <a:gd name="f75" fmla="val 72"/>
                <a:gd name="f76" fmla="val 47"/>
                <a:gd name="f77" fmla="val 50"/>
                <a:gd name="f78" fmla="val 78"/>
                <a:gd name="f79" fmla="val 75"/>
                <a:gd name="f80" fmla="val 43"/>
                <a:gd name="f81" fmla="val 31"/>
                <a:gd name="f82" fmla="+- 0 0 -90"/>
                <a:gd name="f83" fmla="*/ f3 1 121"/>
                <a:gd name="f84" fmla="*/ f4 1 99"/>
                <a:gd name="f85" fmla="val f5"/>
                <a:gd name="f86" fmla="val f6"/>
                <a:gd name="f87" fmla="val f7"/>
                <a:gd name="f88" fmla="*/ f82 f0 1"/>
                <a:gd name="f89" fmla="+- f87 0 f85"/>
                <a:gd name="f90" fmla="+- f86 0 f85"/>
                <a:gd name="f91" fmla="*/ f88 1 f2"/>
                <a:gd name="f92" fmla="*/ f90 1 121"/>
                <a:gd name="f93" fmla="*/ f89 1 99"/>
                <a:gd name="f94" fmla="*/ 18 f90 1"/>
                <a:gd name="f95" fmla="*/ 76 f89 1"/>
                <a:gd name="f96" fmla="*/ 1 f90 1"/>
                <a:gd name="f97" fmla="*/ 70 f89 1"/>
                <a:gd name="f98" fmla="*/ 5 f90 1"/>
                <a:gd name="f99" fmla="*/ 63 f89 1"/>
                <a:gd name="f100" fmla="*/ 22 f90 1"/>
                <a:gd name="f101" fmla="*/ 46 f89 1"/>
                <a:gd name="f102" fmla="*/ 29 f90 1"/>
                <a:gd name="f103" fmla="*/ 39 f89 1"/>
                <a:gd name="f104" fmla="*/ 45 f90 1"/>
                <a:gd name="f105" fmla="*/ 26 f89 1"/>
                <a:gd name="f106" fmla="*/ 62 f90 1"/>
                <a:gd name="f107" fmla="*/ 20 f89 1"/>
                <a:gd name="f108" fmla="*/ 73 f90 1"/>
                <a:gd name="f109" fmla="*/ 13 f89 1"/>
                <a:gd name="f110" fmla="*/ 87 f90 1"/>
                <a:gd name="f111" fmla="*/ 0 f89 1"/>
                <a:gd name="f112" fmla="*/ 92 f90 1"/>
                <a:gd name="f113" fmla="*/ 8 f89 1"/>
                <a:gd name="f114" fmla="*/ 108 f90 1"/>
                <a:gd name="f115" fmla="*/ 48 f89 1"/>
                <a:gd name="f116" fmla="*/ 111 f90 1"/>
                <a:gd name="f117" fmla="*/ 59 f89 1"/>
                <a:gd name="f118" fmla="*/ 120 f90 1"/>
                <a:gd name="f119" fmla="*/ 85 f89 1"/>
                <a:gd name="f120" fmla="*/ 93 f89 1"/>
                <a:gd name="f121" fmla="*/ 95 f89 1"/>
                <a:gd name="f122" fmla="*/ 66 f89 1"/>
                <a:gd name="f123" fmla="*/ 77 f90 1"/>
                <a:gd name="f124" fmla="*/ 54 f89 1"/>
                <a:gd name="f125" fmla="*/ 70 f90 1"/>
                <a:gd name="f126" fmla="*/ 47 f89 1"/>
                <a:gd name="f127" fmla="*/ 71 f90 1"/>
                <a:gd name="f128" fmla="*/ 56 f90 1"/>
                <a:gd name="f129" fmla="*/ 75 f89 1"/>
                <a:gd name="f130" fmla="+- f91 0 f1"/>
                <a:gd name="f131" fmla="*/ f94 1 121"/>
                <a:gd name="f132" fmla="*/ f95 1 99"/>
                <a:gd name="f133" fmla="*/ f96 1 121"/>
                <a:gd name="f134" fmla="*/ f97 1 99"/>
                <a:gd name="f135" fmla="*/ f98 1 121"/>
                <a:gd name="f136" fmla="*/ f99 1 99"/>
                <a:gd name="f137" fmla="*/ f100 1 121"/>
                <a:gd name="f138" fmla="*/ f101 1 99"/>
                <a:gd name="f139" fmla="*/ f102 1 121"/>
                <a:gd name="f140" fmla="*/ f103 1 99"/>
                <a:gd name="f141" fmla="*/ f104 1 121"/>
                <a:gd name="f142" fmla="*/ f105 1 99"/>
                <a:gd name="f143" fmla="*/ f106 1 121"/>
                <a:gd name="f144" fmla="*/ f107 1 99"/>
                <a:gd name="f145" fmla="*/ f108 1 121"/>
                <a:gd name="f146" fmla="*/ f109 1 99"/>
                <a:gd name="f147" fmla="*/ f110 1 121"/>
                <a:gd name="f148" fmla="*/ f111 1 99"/>
                <a:gd name="f149" fmla="*/ f112 1 121"/>
                <a:gd name="f150" fmla="*/ f113 1 99"/>
                <a:gd name="f151" fmla="*/ f114 1 121"/>
                <a:gd name="f152" fmla="*/ f115 1 99"/>
                <a:gd name="f153" fmla="*/ f116 1 121"/>
                <a:gd name="f154" fmla="*/ f117 1 99"/>
                <a:gd name="f155" fmla="*/ f118 1 121"/>
                <a:gd name="f156" fmla="*/ f119 1 99"/>
                <a:gd name="f157" fmla="*/ f120 1 99"/>
                <a:gd name="f158" fmla="*/ f121 1 99"/>
                <a:gd name="f159" fmla="*/ f122 1 99"/>
                <a:gd name="f160" fmla="*/ f123 1 121"/>
                <a:gd name="f161" fmla="*/ f124 1 99"/>
                <a:gd name="f162" fmla="*/ f125 1 121"/>
                <a:gd name="f163" fmla="*/ f126 1 99"/>
                <a:gd name="f164" fmla="*/ f127 1 121"/>
                <a:gd name="f165" fmla="*/ f128 1 121"/>
                <a:gd name="f166" fmla="*/ f129 1 99"/>
                <a:gd name="f167" fmla="*/ 0 1 f92"/>
                <a:gd name="f168" fmla="*/ f86 1 f92"/>
                <a:gd name="f169" fmla="*/ 0 1 f93"/>
                <a:gd name="f170" fmla="*/ f87 1 f93"/>
                <a:gd name="f171" fmla="*/ f131 1 f92"/>
                <a:gd name="f172" fmla="*/ f132 1 f93"/>
                <a:gd name="f173" fmla="*/ f133 1 f92"/>
                <a:gd name="f174" fmla="*/ f134 1 f93"/>
                <a:gd name="f175" fmla="*/ f135 1 f92"/>
                <a:gd name="f176" fmla="*/ f136 1 f93"/>
                <a:gd name="f177" fmla="*/ f137 1 f92"/>
                <a:gd name="f178" fmla="*/ f138 1 f93"/>
                <a:gd name="f179" fmla="*/ f139 1 f92"/>
                <a:gd name="f180" fmla="*/ f140 1 f93"/>
                <a:gd name="f181" fmla="*/ f141 1 f92"/>
                <a:gd name="f182" fmla="*/ f142 1 f93"/>
                <a:gd name="f183" fmla="*/ f143 1 f92"/>
                <a:gd name="f184" fmla="*/ f144 1 f93"/>
                <a:gd name="f185" fmla="*/ f145 1 f92"/>
                <a:gd name="f186" fmla="*/ f146 1 f93"/>
                <a:gd name="f187" fmla="*/ f147 1 f92"/>
                <a:gd name="f188" fmla="*/ f148 1 f93"/>
                <a:gd name="f189" fmla="*/ f149 1 f92"/>
                <a:gd name="f190" fmla="*/ f150 1 f93"/>
                <a:gd name="f191" fmla="*/ f151 1 f92"/>
                <a:gd name="f192" fmla="*/ f152 1 f93"/>
                <a:gd name="f193" fmla="*/ f153 1 f92"/>
                <a:gd name="f194" fmla="*/ f154 1 f93"/>
                <a:gd name="f195" fmla="*/ f155 1 f92"/>
                <a:gd name="f196" fmla="*/ f156 1 f93"/>
                <a:gd name="f197" fmla="*/ f157 1 f93"/>
                <a:gd name="f198" fmla="*/ f158 1 f93"/>
                <a:gd name="f199" fmla="*/ f159 1 f93"/>
                <a:gd name="f200" fmla="*/ f160 1 f92"/>
                <a:gd name="f201" fmla="*/ f161 1 f93"/>
                <a:gd name="f202" fmla="*/ f162 1 f92"/>
                <a:gd name="f203" fmla="*/ f163 1 f93"/>
                <a:gd name="f204" fmla="*/ f164 1 f92"/>
                <a:gd name="f205" fmla="*/ f165 1 f92"/>
                <a:gd name="f206" fmla="*/ f166 1 f93"/>
                <a:gd name="f207" fmla="*/ f167 f83 1"/>
                <a:gd name="f208" fmla="*/ f168 f83 1"/>
                <a:gd name="f209" fmla="*/ f170 f84 1"/>
                <a:gd name="f210" fmla="*/ f169 f84 1"/>
                <a:gd name="f211" fmla="*/ f171 f83 1"/>
                <a:gd name="f212" fmla="*/ f172 f84 1"/>
                <a:gd name="f213" fmla="*/ f173 f83 1"/>
                <a:gd name="f214" fmla="*/ f174 f84 1"/>
                <a:gd name="f215" fmla="*/ f175 f83 1"/>
                <a:gd name="f216" fmla="*/ f176 f84 1"/>
                <a:gd name="f217" fmla="*/ f177 f83 1"/>
                <a:gd name="f218" fmla="*/ f178 f84 1"/>
                <a:gd name="f219" fmla="*/ f179 f83 1"/>
                <a:gd name="f220" fmla="*/ f180 f84 1"/>
                <a:gd name="f221" fmla="*/ f181 f83 1"/>
                <a:gd name="f222" fmla="*/ f182 f84 1"/>
                <a:gd name="f223" fmla="*/ f183 f83 1"/>
                <a:gd name="f224" fmla="*/ f184 f84 1"/>
                <a:gd name="f225" fmla="*/ f185 f83 1"/>
                <a:gd name="f226" fmla="*/ f186 f84 1"/>
                <a:gd name="f227" fmla="*/ f187 f83 1"/>
                <a:gd name="f228" fmla="*/ f188 f84 1"/>
                <a:gd name="f229" fmla="*/ f189 f83 1"/>
                <a:gd name="f230" fmla="*/ f190 f84 1"/>
                <a:gd name="f231" fmla="*/ f191 f83 1"/>
                <a:gd name="f232" fmla="*/ f192 f84 1"/>
                <a:gd name="f233" fmla="*/ f193 f83 1"/>
                <a:gd name="f234" fmla="*/ f194 f84 1"/>
                <a:gd name="f235" fmla="*/ f195 f83 1"/>
                <a:gd name="f236" fmla="*/ f196 f84 1"/>
                <a:gd name="f237" fmla="*/ f197 f84 1"/>
                <a:gd name="f238" fmla="*/ f198 f84 1"/>
                <a:gd name="f239" fmla="*/ f199 f84 1"/>
                <a:gd name="f240" fmla="*/ f200 f83 1"/>
                <a:gd name="f241" fmla="*/ f201 f84 1"/>
                <a:gd name="f242" fmla="*/ f202 f83 1"/>
                <a:gd name="f243" fmla="*/ f203 f84 1"/>
                <a:gd name="f244" fmla="*/ f204 f83 1"/>
                <a:gd name="f245" fmla="*/ f205 f83 1"/>
                <a:gd name="f246" fmla="*/ f206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0">
                  <a:pos x="f211" y="f212"/>
                </a:cxn>
                <a:cxn ang="f130">
                  <a:pos x="f213" y="f214"/>
                </a:cxn>
                <a:cxn ang="f130">
                  <a:pos x="f215" y="f216"/>
                </a:cxn>
                <a:cxn ang="f130">
                  <a:pos x="f217" y="f218"/>
                </a:cxn>
                <a:cxn ang="f130">
                  <a:pos x="f219" y="f220"/>
                </a:cxn>
                <a:cxn ang="f130">
                  <a:pos x="f221" y="f222"/>
                </a:cxn>
                <a:cxn ang="f130">
                  <a:pos x="f223" y="f224"/>
                </a:cxn>
                <a:cxn ang="f130">
                  <a:pos x="f225" y="f226"/>
                </a:cxn>
                <a:cxn ang="f130">
                  <a:pos x="f227" y="f228"/>
                </a:cxn>
                <a:cxn ang="f130">
                  <a:pos x="f229" y="f230"/>
                </a:cxn>
                <a:cxn ang="f130">
                  <a:pos x="f231" y="f232"/>
                </a:cxn>
                <a:cxn ang="f130">
                  <a:pos x="f233" y="f234"/>
                </a:cxn>
                <a:cxn ang="f130">
                  <a:pos x="f235" y="f236"/>
                </a:cxn>
                <a:cxn ang="f130">
                  <a:pos x="f235" y="f237"/>
                </a:cxn>
                <a:cxn ang="f130">
                  <a:pos x="f233" y="f238"/>
                </a:cxn>
                <a:cxn ang="f130">
                  <a:pos x="f227" y="f239"/>
                </a:cxn>
                <a:cxn ang="f130">
                  <a:pos x="f240" y="f241"/>
                </a:cxn>
                <a:cxn ang="f130">
                  <a:pos x="f242" y="f243"/>
                </a:cxn>
                <a:cxn ang="f130">
                  <a:pos x="f244" y="f241"/>
                </a:cxn>
                <a:cxn ang="f130">
                  <a:pos x="f245" y="f246"/>
                </a:cxn>
                <a:cxn ang="f130">
                  <a:pos x="f211" y="f212"/>
                </a:cxn>
              </a:cxnLst>
              <a:rect l="f207" t="f210" r="f208" b="f209"/>
              <a:pathLst>
                <a:path w="121" h="99">
                  <a:moveTo>
                    <a:pt x="f8" y="f9"/>
                  </a:moveTo>
                  <a:cubicBezTo>
                    <a:pt x="f10" y="f11"/>
                    <a:pt x="f12" y="f9"/>
                    <a:pt x="f13" y="f14"/>
                  </a:cubicBezTo>
                  <a:cubicBezTo>
                    <a:pt x="f5" y="f15"/>
                    <a:pt x="f16" y="f17"/>
                    <a:pt x="f12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8" y="f33"/>
                    <a:pt x="f34" y="f35"/>
                  </a:cubicBezTo>
                  <a:cubicBezTo>
                    <a:pt x="f36" y="f37"/>
                    <a:pt x="f38" y="f37"/>
                    <a:pt x="f39" y="f40"/>
                  </a:cubicBezTo>
                  <a:cubicBezTo>
                    <a:pt x="f41" y="f40"/>
                    <a:pt x="f42" y="f8"/>
                    <a:pt x="f43" y="f10"/>
                  </a:cubicBezTo>
                  <a:cubicBezTo>
                    <a:pt x="f9" y="f44"/>
                    <a:pt x="f45" y="f46"/>
                    <a:pt x="f47" y="f5"/>
                  </a:cubicBezTo>
                  <a:cubicBezTo>
                    <a:pt x="f48" y="f13"/>
                    <a:pt x="f48" y="f12"/>
                    <a:pt x="f49" y="f50"/>
                  </a:cubicBezTo>
                  <a:cubicBezTo>
                    <a:pt x="f51" y="f23"/>
                    <a:pt x="f52" y="f32"/>
                    <a:pt x="f53" y="f54"/>
                  </a:cubicBezTo>
                  <a:cubicBezTo>
                    <a:pt x="f55" y="f22"/>
                    <a:pt x="f56" y="f57"/>
                    <a:pt x="f56" y="f58"/>
                  </a:cubicBezTo>
                  <a:cubicBezTo>
                    <a:pt x="f59" y="f60"/>
                    <a:pt x="f61" y="f9"/>
                    <a:pt x="f62" y="f63"/>
                  </a:cubicBezTo>
                  <a:cubicBezTo>
                    <a:pt x="f6" y="f64"/>
                    <a:pt x="f6" y="f65"/>
                    <a:pt x="f62" y="f66"/>
                  </a:cubicBezTo>
                  <a:cubicBezTo>
                    <a:pt x="f61" y="f67"/>
                    <a:pt x="f68" y="f7"/>
                    <a:pt x="f56" y="f69"/>
                  </a:cubicBezTo>
                  <a:cubicBezTo>
                    <a:pt x="f70" y="f47"/>
                    <a:pt x="f69" y="f9"/>
                    <a:pt x="f47" y="f15"/>
                  </a:cubicBezTo>
                  <a:cubicBezTo>
                    <a:pt x="f71" y="f39"/>
                    <a:pt x="f72" y="f20"/>
                    <a:pt x="f73" y="f74"/>
                  </a:cubicBezTo>
                  <a:cubicBezTo>
                    <a:pt x="f11" y="f22"/>
                    <a:pt x="f75" y="f36"/>
                    <a:pt x="f14" y="f76"/>
                  </a:cubicBezTo>
                  <a:cubicBezTo>
                    <a:pt x="f14" y="f77"/>
                    <a:pt x="f75" y="f22"/>
                    <a:pt x="f42" y="f74"/>
                  </a:cubicBezTo>
                  <a:cubicBezTo>
                    <a:pt x="f78" y="f11"/>
                    <a:pt x="f43" y="f75"/>
                    <a:pt x="f38" y="f79"/>
                  </a:cubicBezTo>
                  <a:cubicBezTo>
                    <a:pt x="f80" y="f73"/>
                    <a:pt x="f81" y="f9"/>
                    <a:pt x="f8" y="f9"/>
                  </a:cubicBezTo>
                  <a:close/>
                </a:path>
              </a:pathLst>
            </a:custGeom>
            <a:solidFill>
              <a:srgbClr val="4F4E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20C23FAB-930E-B63E-794C-E597554B2CF5}"/>
                </a:ext>
              </a:extLst>
            </p:cNvPr>
            <p:cNvSpPr/>
            <p:nvPr/>
          </p:nvSpPr>
          <p:spPr>
            <a:xfrm>
              <a:off x="2524128" y="2143125"/>
              <a:ext cx="188915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61"/>
                <a:gd name="f8" fmla="val 47"/>
                <a:gd name="f9" fmla="val 1"/>
                <a:gd name="f10" fmla="val 44"/>
                <a:gd name="f11" fmla="val 41"/>
                <a:gd name="f12" fmla="val 38"/>
                <a:gd name="f13" fmla="val 3"/>
                <a:gd name="f14" fmla="val 4"/>
                <a:gd name="f15" fmla="val 40"/>
                <a:gd name="f16" fmla="val 5"/>
                <a:gd name="f17" fmla="val 10"/>
                <a:gd name="f18" fmla="val 33"/>
                <a:gd name="f19" fmla="val 16"/>
                <a:gd name="f20" fmla="val 31"/>
                <a:gd name="f21" fmla="val 21"/>
                <a:gd name="f22" fmla="val 28"/>
                <a:gd name="f23" fmla="val 26"/>
                <a:gd name="f24" fmla="val 29"/>
                <a:gd name="f25" fmla="val 30"/>
                <a:gd name="f26" fmla="val 24"/>
                <a:gd name="f27" fmla="val 34"/>
                <a:gd name="f28" fmla="val 22"/>
                <a:gd name="f29" fmla="val 36"/>
                <a:gd name="f30" fmla="val 20"/>
                <a:gd name="f31" fmla="val 19"/>
                <a:gd name="f32" fmla="val 48"/>
                <a:gd name="f33" fmla="val 17"/>
                <a:gd name="f34" fmla="val 52"/>
                <a:gd name="f35" fmla="val 57"/>
                <a:gd name="f36" fmla="val 58"/>
                <a:gd name="f37" fmla="val 2"/>
                <a:gd name="f38" fmla="val 59"/>
                <a:gd name="f39" fmla="val 60"/>
                <a:gd name="f40" fmla="val 62"/>
                <a:gd name="f41" fmla="val 56"/>
                <a:gd name="f42" fmla="val 9"/>
                <a:gd name="f43" fmla="val 11"/>
                <a:gd name="f44" fmla="val 67"/>
                <a:gd name="f45" fmla="val 12"/>
                <a:gd name="f46" fmla="val 72"/>
                <a:gd name="f47" fmla="val 13"/>
                <a:gd name="f48" fmla="val 73"/>
                <a:gd name="f49" fmla="val 69"/>
                <a:gd name="f50" fmla="val 55"/>
                <a:gd name="f51" fmla="val 49"/>
                <a:gd name="f52" fmla="val 42"/>
                <a:gd name="f53" fmla="val 46"/>
                <a:gd name="f54" fmla="+- 0 0 -90"/>
                <a:gd name="f55" fmla="*/ f3 1 77"/>
                <a:gd name="f56" fmla="*/ f4 1 61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77"/>
                <a:gd name="f65" fmla="*/ f61 1 61"/>
                <a:gd name="f66" fmla="*/ 0 f62 1"/>
                <a:gd name="f67" fmla="*/ 47 f61 1"/>
                <a:gd name="f68" fmla="*/ 1 f62 1"/>
                <a:gd name="f69" fmla="*/ 38 f61 1"/>
                <a:gd name="f70" fmla="*/ 5 f62 1"/>
                <a:gd name="f71" fmla="*/ 21 f62 1"/>
                <a:gd name="f72" fmla="*/ 28 f61 1"/>
                <a:gd name="f73" fmla="*/ 33 f62 1"/>
                <a:gd name="f74" fmla="*/ 24 f61 1"/>
                <a:gd name="f75" fmla="*/ 38 f62 1"/>
                <a:gd name="f76" fmla="*/ 19 f61 1"/>
                <a:gd name="f77" fmla="*/ 57 f62 1"/>
                <a:gd name="f78" fmla="*/ 3 f61 1"/>
                <a:gd name="f79" fmla="*/ 60 f62 1"/>
                <a:gd name="f80" fmla="*/ 0 f61 1"/>
                <a:gd name="f81" fmla="*/ 62 f62 1"/>
                <a:gd name="f82" fmla="*/ 59 f62 1"/>
                <a:gd name="f83" fmla="*/ 5 f61 1"/>
                <a:gd name="f84" fmla="*/ 11 f61 1"/>
                <a:gd name="f85" fmla="*/ 77 f62 1"/>
                <a:gd name="f86" fmla="*/ 13 f61 1"/>
                <a:gd name="f87" fmla="*/ 30 f61 1"/>
                <a:gd name="f88" fmla="*/ 42 f62 1"/>
                <a:gd name="f89" fmla="*/ 46 f61 1"/>
                <a:gd name="f90" fmla="*/ 61 f61 1"/>
                <a:gd name="f91" fmla="+- f63 0 f1"/>
                <a:gd name="f92" fmla="*/ f66 1 77"/>
                <a:gd name="f93" fmla="*/ f67 1 61"/>
                <a:gd name="f94" fmla="*/ f68 1 77"/>
                <a:gd name="f95" fmla="*/ f69 1 61"/>
                <a:gd name="f96" fmla="*/ f70 1 77"/>
                <a:gd name="f97" fmla="*/ f71 1 77"/>
                <a:gd name="f98" fmla="*/ f72 1 61"/>
                <a:gd name="f99" fmla="*/ f73 1 77"/>
                <a:gd name="f100" fmla="*/ f74 1 61"/>
                <a:gd name="f101" fmla="*/ f75 1 77"/>
                <a:gd name="f102" fmla="*/ f76 1 61"/>
                <a:gd name="f103" fmla="*/ f77 1 77"/>
                <a:gd name="f104" fmla="*/ f78 1 61"/>
                <a:gd name="f105" fmla="*/ f79 1 77"/>
                <a:gd name="f106" fmla="*/ f80 1 61"/>
                <a:gd name="f107" fmla="*/ f81 1 77"/>
                <a:gd name="f108" fmla="*/ f82 1 77"/>
                <a:gd name="f109" fmla="*/ f83 1 61"/>
                <a:gd name="f110" fmla="*/ f84 1 61"/>
                <a:gd name="f111" fmla="*/ f85 1 77"/>
                <a:gd name="f112" fmla="*/ f86 1 61"/>
                <a:gd name="f113" fmla="*/ f87 1 61"/>
                <a:gd name="f114" fmla="*/ f88 1 77"/>
                <a:gd name="f115" fmla="*/ f89 1 61"/>
                <a:gd name="f116" fmla="*/ f90 1 61"/>
                <a:gd name="f117" fmla="*/ 0 1 f64"/>
                <a:gd name="f118" fmla="*/ f58 1 f64"/>
                <a:gd name="f119" fmla="*/ 0 1 f65"/>
                <a:gd name="f120" fmla="*/ f59 1 f65"/>
                <a:gd name="f121" fmla="*/ f92 1 f64"/>
                <a:gd name="f122" fmla="*/ f93 1 f65"/>
                <a:gd name="f123" fmla="*/ f94 1 f64"/>
                <a:gd name="f124" fmla="*/ f95 1 f65"/>
                <a:gd name="f125" fmla="*/ f96 1 f64"/>
                <a:gd name="f126" fmla="*/ f97 1 f64"/>
                <a:gd name="f127" fmla="*/ f98 1 f65"/>
                <a:gd name="f128" fmla="*/ f99 1 f64"/>
                <a:gd name="f129" fmla="*/ f100 1 f65"/>
                <a:gd name="f130" fmla="*/ f101 1 f64"/>
                <a:gd name="f131" fmla="*/ f102 1 f65"/>
                <a:gd name="f132" fmla="*/ f103 1 f64"/>
                <a:gd name="f133" fmla="*/ f104 1 f65"/>
                <a:gd name="f134" fmla="*/ f105 1 f64"/>
                <a:gd name="f135" fmla="*/ f106 1 f65"/>
                <a:gd name="f136" fmla="*/ f107 1 f64"/>
                <a:gd name="f137" fmla="*/ f108 1 f64"/>
                <a:gd name="f138" fmla="*/ f109 1 f65"/>
                <a:gd name="f139" fmla="*/ f110 1 f65"/>
                <a:gd name="f140" fmla="*/ f111 1 f64"/>
                <a:gd name="f141" fmla="*/ f112 1 f65"/>
                <a:gd name="f142" fmla="*/ f113 1 f65"/>
                <a:gd name="f143" fmla="*/ f114 1 f64"/>
                <a:gd name="f144" fmla="*/ f115 1 f65"/>
                <a:gd name="f145" fmla="*/ f116 1 f65"/>
                <a:gd name="f146" fmla="*/ f117 f55 1"/>
                <a:gd name="f147" fmla="*/ f118 f55 1"/>
                <a:gd name="f148" fmla="*/ f120 f56 1"/>
                <a:gd name="f149" fmla="*/ f119 f56 1"/>
                <a:gd name="f150" fmla="*/ f121 f55 1"/>
                <a:gd name="f151" fmla="*/ f122 f56 1"/>
                <a:gd name="f152" fmla="*/ f123 f55 1"/>
                <a:gd name="f153" fmla="*/ f124 f56 1"/>
                <a:gd name="f154" fmla="*/ f125 f55 1"/>
                <a:gd name="f155" fmla="*/ f126 f55 1"/>
                <a:gd name="f156" fmla="*/ f127 f56 1"/>
                <a:gd name="f157" fmla="*/ f128 f55 1"/>
                <a:gd name="f158" fmla="*/ f129 f56 1"/>
                <a:gd name="f159" fmla="*/ f130 f55 1"/>
                <a:gd name="f160" fmla="*/ f131 f56 1"/>
                <a:gd name="f161" fmla="*/ f132 f55 1"/>
                <a:gd name="f162" fmla="*/ f133 f56 1"/>
                <a:gd name="f163" fmla="*/ f134 f55 1"/>
                <a:gd name="f164" fmla="*/ f135 f56 1"/>
                <a:gd name="f165" fmla="*/ f136 f55 1"/>
                <a:gd name="f166" fmla="*/ f137 f55 1"/>
                <a:gd name="f167" fmla="*/ f138 f56 1"/>
                <a:gd name="f168" fmla="*/ f139 f56 1"/>
                <a:gd name="f169" fmla="*/ f140 f55 1"/>
                <a:gd name="f170" fmla="*/ f141 f56 1"/>
                <a:gd name="f171" fmla="*/ f142 f56 1"/>
                <a:gd name="f172" fmla="*/ f143 f55 1"/>
                <a:gd name="f173" fmla="*/ f144 f56 1"/>
                <a:gd name="f174" fmla="*/ f145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3"/>
                </a:cxn>
                <a:cxn ang="f91">
                  <a:pos x="f155" y="f156"/>
                </a:cxn>
                <a:cxn ang="f91">
                  <a:pos x="f157" y="f158"/>
                </a:cxn>
                <a:cxn ang="f91">
                  <a:pos x="f159" y="f160"/>
                </a:cxn>
                <a:cxn ang="f91">
                  <a:pos x="f161" y="f162"/>
                </a:cxn>
                <a:cxn ang="f91">
                  <a:pos x="f163" y="f164"/>
                </a:cxn>
                <a:cxn ang="f91">
                  <a:pos x="f165" y="f164"/>
                </a:cxn>
                <a:cxn ang="f91">
                  <a:pos x="f166" y="f167"/>
                </a:cxn>
                <a:cxn ang="f91">
                  <a:pos x="f165" y="f168"/>
                </a:cxn>
                <a:cxn ang="f91">
                  <a:pos x="f169" y="f170"/>
                </a:cxn>
                <a:cxn ang="f91">
                  <a:pos x="f165" y="f171"/>
                </a:cxn>
                <a:cxn ang="f91">
                  <a:pos x="f172" y="f173"/>
                </a:cxn>
                <a:cxn ang="f91">
                  <a:pos x="f152" y="f174"/>
                </a:cxn>
                <a:cxn ang="f91">
                  <a:pos x="f150" y="f151"/>
                </a:cxn>
              </a:cxnLst>
              <a:rect l="f146" t="f149" r="f147" b="f148"/>
              <a:pathLst>
                <a:path w="77" h="61">
                  <a:moveTo>
                    <a:pt x="f5" y="f8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13" y="f12"/>
                    <a:pt x="f14" y="f15"/>
                    <a:pt x="f16" y="f12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2"/>
                    <a:pt x="f18" y="f26"/>
                  </a:cubicBezTo>
                  <a:cubicBezTo>
                    <a:pt x="f27" y="f28"/>
                    <a:pt x="f29" y="f30"/>
                    <a:pt x="f12" y="f31"/>
                  </a:cubicBezTo>
                  <a:cubicBezTo>
                    <a:pt x="f32" y="f33"/>
                    <a:pt x="f34" y="f17"/>
                    <a:pt x="f35" y="f13"/>
                  </a:cubicBezTo>
                  <a:cubicBezTo>
                    <a:pt x="f36" y="f37"/>
                    <a:pt x="f38" y="f9"/>
                    <a:pt x="f39" y="f5"/>
                  </a:cubicBezTo>
                  <a:cubicBezTo>
                    <a:pt x="f7" y="f5"/>
                    <a:pt x="f7" y="f5"/>
                    <a:pt x="f40" y="f5"/>
                  </a:cubicBezTo>
                  <a:cubicBezTo>
                    <a:pt x="f7" y="f37"/>
                    <a:pt x="f39" y="f13"/>
                    <a:pt x="f38" y="f16"/>
                  </a:cubicBezTo>
                  <a:cubicBezTo>
                    <a:pt x="f41" y="f42"/>
                    <a:pt x="f36" y="f43"/>
                    <a:pt x="f40" y="f43"/>
                  </a:cubicBezTo>
                  <a:cubicBezTo>
                    <a:pt x="f44" y="f45"/>
                    <a:pt x="f46" y="f17"/>
                    <a:pt x="f6" y="f47"/>
                  </a:cubicBezTo>
                  <a:cubicBezTo>
                    <a:pt x="f48" y="f30"/>
                    <a:pt x="f49" y="f23"/>
                    <a:pt x="f40" y="f25"/>
                  </a:cubicBezTo>
                  <a:cubicBezTo>
                    <a:pt x="f50" y="f29"/>
                    <a:pt x="f51" y="f52"/>
                    <a:pt x="f52" y="f53"/>
                  </a:cubicBezTo>
                  <a:cubicBezTo>
                    <a:pt x="f24" y="f34"/>
                    <a:pt x="f33" y="f7"/>
                    <a:pt x="f9" y="f7"/>
                  </a:cubicBezTo>
                  <a:cubicBezTo>
                    <a:pt x="f9" y="f41"/>
                    <a:pt x="f9" y="f34"/>
                    <a:pt x="f5" y="f8"/>
                  </a:cubicBezTo>
                  <a:close/>
                </a:path>
              </a:pathLst>
            </a:custGeom>
            <a:solidFill>
              <a:srgbClr val="2C2C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D5C78500-BAB6-CC84-A377-1B748C5EBE31}"/>
                </a:ext>
              </a:extLst>
            </p:cNvPr>
            <p:cNvSpPr/>
            <p:nvPr/>
          </p:nvSpPr>
          <p:spPr>
            <a:xfrm>
              <a:off x="2854327" y="2335213"/>
              <a:ext cx="111127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76"/>
                <a:gd name="f8" fmla="val 5"/>
                <a:gd name="f9" fmla="val 2"/>
                <a:gd name="f10" fmla="val 8"/>
                <a:gd name="f11" fmla="val 12"/>
                <a:gd name="f12" fmla="val 17"/>
                <a:gd name="f13" fmla="val 22"/>
                <a:gd name="f14" fmla="val 1"/>
                <a:gd name="f15" fmla="val 32"/>
                <a:gd name="f16" fmla="val 37"/>
                <a:gd name="f17" fmla="val 6"/>
                <a:gd name="f18" fmla="val 43"/>
                <a:gd name="f19" fmla="val 13"/>
                <a:gd name="f20" fmla="val 44"/>
                <a:gd name="f21" fmla="val 15"/>
                <a:gd name="f22" fmla="val 16"/>
                <a:gd name="f23" fmla="val 19"/>
                <a:gd name="f24" fmla="val 38"/>
                <a:gd name="f25" fmla="val 56"/>
                <a:gd name="f26" fmla="val 75"/>
                <a:gd name="f27" fmla="val 28"/>
                <a:gd name="f28" fmla="val 53"/>
                <a:gd name="f29" fmla="val 14"/>
                <a:gd name="f30" fmla="val 29"/>
                <a:gd name="f31" fmla="+- 0 0 -90"/>
                <a:gd name="f32" fmla="*/ f3 1 45"/>
                <a:gd name="f33" fmla="*/ f4 1 76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5"/>
                <a:gd name="f42" fmla="*/ f38 1 76"/>
                <a:gd name="f43" fmla="*/ 0 f39 1"/>
                <a:gd name="f44" fmla="*/ 5 f38 1"/>
                <a:gd name="f45" fmla="*/ 8 f39 1"/>
                <a:gd name="f46" fmla="*/ 2 f38 1"/>
                <a:gd name="f47" fmla="*/ 22 f39 1"/>
                <a:gd name="f48" fmla="*/ 1 f38 1"/>
                <a:gd name="f49" fmla="*/ 43 f39 1"/>
                <a:gd name="f50" fmla="*/ 13 f38 1"/>
                <a:gd name="f51" fmla="*/ 45 f39 1"/>
                <a:gd name="f52" fmla="*/ 19 f38 1"/>
                <a:gd name="f53" fmla="*/ 75 f38 1"/>
                <a:gd name="f54" fmla="*/ 44 f39 1"/>
                <a:gd name="f55" fmla="*/ 76 f38 1"/>
                <a:gd name="f56" fmla="+- f40 0 f1"/>
                <a:gd name="f57" fmla="*/ f43 1 45"/>
                <a:gd name="f58" fmla="*/ f44 1 76"/>
                <a:gd name="f59" fmla="*/ f45 1 45"/>
                <a:gd name="f60" fmla="*/ f46 1 76"/>
                <a:gd name="f61" fmla="*/ f47 1 45"/>
                <a:gd name="f62" fmla="*/ f48 1 76"/>
                <a:gd name="f63" fmla="*/ f49 1 45"/>
                <a:gd name="f64" fmla="*/ f50 1 76"/>
                <a:gd name="f65" fmla="*/ f51 1 45"/>
                <a:gd name="f66" fmla="*/ f52 1 76"/>
                <a:gd name="f67" fmla="*/ f53 1 76"/>
                <a:gd name="f68" fmla="*/ f54 1 45"/>
                <a:gd name="f69" fmla="*/ f55 1 76"/>
                <a:gd name="f70" fmla="*/ 0 1 f41"/>
                <a:gd name="f71" fmla="*/ f35 1 f41"/>
                <a:gd name="f72" fmla="*/ 0 1 f42"/>
                <a:gd name="f73" fmla="*/ f36 1 f42"/>
                <a:gd name="f74" fmla="*/ f57 1 f41"/>
                <a:gd name="f75" fmla="*/ f58 1 f42"/>
                <a:gd name="f76" fmla="*/ f59 1 f41"/>
                <a:gd name="f77" fmla="*/ f60 1 f42"/>
                <a:gd name="f78" fmla="*/ f61 1 f41"/>
                <a:gd name="f79" fmla="*/ f62 1 f42"/>
                <a:gd name="f80" fmla="*/ f63 1 f41"/>
                <a:gd name="f81" fmla="*/ f64 1 f42"/>
                <a:gd name="f82" fmla="*/ f65 1 f41"/>
                <a:gd name="f83" fmla="*/ f66 1 f42"/>
                <a:gd name="f84" fmla="*/ f67 1 f42"/>
                <a:gd name="f85" fmla="*/ f68 1 f41"/>
                <a:gd name="f86" fmla="*/ f69 1 f42"/>
                <a:gd name="f87" fmla="*/ f70 f32 1"/>
                <a:gd name="f88" fmla="*/ f71 f32 1"/>
                <a:gd name="f89" fmla="*/ f73 f33 1"/>
                <a:gd name="f90" fmla="*/ f72 f33 1"/>
                <a:gd name="f91" fmla="*/ f74 f32 1"/>
                <a:gd name="f92" fmla="*/ f75 f33 1"/>
                <a:gd name="f93" fmla="*/ f76 f32 1"/>
                <a:gd name="f94" fmla="*/ f77 f33 1"/>
                <a:gd name="f95" fmla="*/ f78 f32 1"/>
                <a:gd name="f96" fmla="*/ f79 f33 1"/>
                <a:gd name="f97" fmla="*/ f80 f32 1"/>
                <a:gd name="f98" fmla="*/ f81 f33 1"/>
                <a:gd name="f99" fmla="*/ f82 f32 1"/>
                <a:gd name="f100" fmla="*/ f83 f33 1"/>
                <a:gd name="f101" fmla="*/ f84 f33 1"/>
                <a:gd name="f102" fmla="*/ f85 f32 1"/>
                <a:gd name="f103" fmla="*/ f86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99" y="f101"/>
                </a:cxn>
                <a:cxn ang="f56">
                  <a:pos x="f102" y="f103"/>
                </a:cxn>
                <a:cxn ang="f56">
                  <a:pos x="f91" y="f92"/>
                </a:cxn>
              </a:cxnLst>
              <a:rect l="f87" t="f90" r="f88" b="f89"/>
              <a:pathLst>
                <a:path w="45" h="76">
                  <a:moveTo>
                    <a:pt x="f5" y="f8"/>
                  </a:moveTo>
                  <a:cubicBezTo>
                    <a:pt x="f9" y="f9"/>
                    <a:pt x="f8" y="f9"/>
                    <a:pt x="f10" y="f9"/>
                  </a:cubicBezTo>
                  <a:cubicBezTo>
                    <a:pt x="f11" y="f9"/>
                    <a:pt x="f12" y="f9"/>
                    <a:pt x="f13" y="f14"/>
                  </a:cubicBezTo>
                  <a:cubicBezTo>
                    <a:pt x="f15" y="f5"/>
                    <a:pt x="f16" y="f17"/>
                    <a:pt x="f18" y="f19"/>
                  </a:cubicBezTo>
                  <a:cubicBezTo>
                    <a:pt x="f20" y="f21"/>
                    <a:pt x="f6" y="f22"/>
                    <a:pt x="f6" y="f23"/>
                  </a:cubicBezTo>
                  <a:cubicBezTo>
                    <a:pt x="f20" y="f24"/>
                    <a:pt x="f18" y="f25"/>
                    <a:pt x="f6" y="f26"/>
                  </a:cubicBezTo>
                  <a:cubicBezTo>
                    <a:pt x="f6" y="f26"/>
                    <a:pt x="f20" y="f7"/>
                    <a:pt x="f20" y="f7"/>
                  </a:cubicBezTo>
                  <a:cubicBezTo>
                    <a:pt x="f27" y="f28"/>
                    <a:pt x="f29" y="f30"/>
                    <a:pt x="f5" y="f8"/>
                  </a:cubicBezTo>
                  <a:close/>
                </a:path>
              </a:pathLst>
            </a:custGeom>
            <a:solidFill>
              <a:srgbClr val="4F4E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B1EC6673-A405-5E0B-4348-AC1763BB288B}"/>
                </a:ext>
              </a:extLst>
            </p:cNvPr>
            <p:cNvSpPr/>
            <p:nvPr/>
          </p:nvSpPr>
          <p:spPr>
            <a:xfrm>
              <a:off x="2603497" y="2384426"/>
              <a:ext cx="130173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44"/>
                <a:gd name="f8" fmla="val 45"/>
                <a:gd name="f9" fmla="val 35"/>
                <a:gd name="f10" fmla="val 36"/>
                <a:gd name="f11" fmla="val 26"/>
                <a:gd name="f12" fmla="val 40"/>
                <a:gd name="f13" fmla="val 24"/>
                <a:gd name="f14" fmla="val 32"/>
                <a:gd name="f15" fmla="val 17"/>
                <a:gd name="f16" fmla="val 28"/>
                <a:gd name="f17" fmla="val 10"/>
                <a:gd name="f18" fmla="val 1"/>
                <a:gd name="f19" fmla="val 18"/>
                <a:gd name="f20" fmla="val 16"/>
                <a:gd name="f21" fmla="val 3"/>
                <a:gd name="f22" fmla="val 5"/>
                <a:gd name="f23" fmla="val 7"/>
                <a:gd name="f24" fmla="val 4"/>
                <a:gd name="f25" fmla="val 11"/>
                <a:gd name="f26" fmla="val 14"/>
                <a:gd name="f27" fmla="val 2"/>
                <a:gd name="f28" fmla="val 19"/>
                <a:gd name="f29" fmla="val 21"/>
                <a:gd name="f30" fmla="val 43"/>
                <a:gd name="f31" fmla="val 30"/>
                <a:gd name="f32" fmla="+- 0 0 -90"/>
                <a:gd name="f33" fmla="*/ f3 1 53"/>
                <a:gd name="f34" fmla="*/ f4 1 4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3"/>
                <a:gd name="f43" fmla="*/ f39 1 44"/>
                <a:gd name="f44" fmla="*/ 53 f40 1"/>
                <a:gd name="f45" fmla="*/ 44 f39 1"/>
                <a:gd name="f46" fmla="*/ 26 f40 1"/>
                <a:gd name="f47" fmla="*/ 40 f39 1"/>
                <a:gd name="f48" fmla="*/ 10 f40 1"/>
                <a:gd name="f49" fmla="*/ 24 f39 1"/>
                <a:gd name="f50" fmla="*/ 3 f40 1"/>
                <a:gd name="f51" fmla="*/ 5 f39 1"/>
                <a:gd name="f52" fmla="*/ 14 f40 1"/>
                <a:gd name="f53" fmla="*/ 2 f39 1"/>
                <a:gd name="f54" fmla="*/ 21 f40 1"/>
                <a:gd name="f55" fmla="*/ 4 f39 1"/>
                <a:gd name="f56" fmla="+- f41 0 f1"/>
                <a:gd name="f57" fmla="*/ f44 1 53"/>
                <a:gd name="f58" fmla="*/ f45 1 44"/>
                <a:gd name="f59" fmla="*/ f46 1 53"/>
                <a:gd name="f60" fmla="*/ f47 1 44"/>
                <a:gd name="f61" fmla="*/ f48 1 53"/>
                <a:gd name="f62" fmla="*/ f49 1 44"/>
                <a:gd name="f63" fmla="*/ f50 1 53"/>
                <a:gd name="f64" fmla="*/ f51 1 44"/>
                <a:gd name="f65" fmla="*/ f52 1 53"/>
                <a:gd name="f66" fmla="*/ f53 1 44"/>
                <a:gd name="f67" fmla="*/ f54 1 53"/>
                <a:gd name="f68" fmla="*/ f55 1 44"/>
                <a:gd name="f69" fmla="*/ 0 1 f42"/>
                <a:gd name="f70" fmla="*/ f36 1 f42"/>
                <a:gd name="f71" fmla="*/ 0 1 f43"/>
                <a:gd name="f72" fmla="*/ f37 1 f43"/>
                <a:gd name="f73" fmla="*/ f57 1 f42"/>
                <a:gd name="f74" fmla="*/ f58 1 f43"/>
                <a:gd name="f75" fmla="*/ f59 1 f42"/>
                <a:gd name="f76" fmla="*/ f60 1 f43"/>
                <a:gd name="f77" fmla="*/ f61 1 f42"/>
                <a:gd name="f78" fmla="*/ f62 1 f43"/>
                <a:gd name="f79" fmla="*/ f63 1 f42"/>
                <a:gd name="f80" fmla="*/ f64 1 f43"/>
                <a:gd name="f81" fmla="*/ f65 1 f42"/>
                <a:gd name="f82" fmla="*/ f66 1 f43"/>
                <a:gd name="f83" fmla="*/ f67 1 f42"/>
                <a:gd name="f84" fmla="*/ f68 1 f43"/>
                <a:gd name="f85" fmla="*/ f69 f33 1"/>
                <a:gd name="f86" fmla="*/ f70 f33 1"/>
                <a:gd name="f87" fmla="*/ f72 f34 1"/>
                <a:gd name="f88" fmla="*/ f71 f34 1"/>
                <a:gd name="f89" fmla="*/ f73 f33 1"/>
                <a:gd name="f90" fmla="*/ f74 f34 1"/>
                <a:gd name="f91" fmla="*/ f75 f33 1"/>
                <a:gd name="f92" fmla="*/ f76 f34 1"/>
                <a:gd name="f93" fmla="*/ f77 f33 1"/>
                <a:gd name="f94" fmla="*/ f78 f34 1"/>
                <a:gd name="f95" fmla="*/ f79 f33 1"/>
                <a:gd name="f96" fmla="*/ f80 f34 1"/>
                <a:gd name="f97" fmla="*/ f81 f33 1"/>
                <a:gd name="f98" fmla="*/ f82 f34 1"/>
                <a:gd name="f99" fmla="*/ f83 f33 1"/>
                <a:gd name="f100" fmla="*/ f8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89" y="f90"/>
                </a:cxn>
              </a:cxnLst>
              <a:rect l="f85" t="f88" r="f86" b="f87"/>
              <a:pathLst>
                <a:path w="53" h="44">
                  <a:moveTo>
                    <a:pt x="f6" y="f7"/>
                  </a:moveTo>
                  <a:cubicBezTo>
                    <a:pt x="f8" y="f9"/>
                    <a:pt x="f10" y="f10"/>
                    <a:pt x="f11" y="f12"/>
                  </a:cubicBezTo>
                  <a:cubicBezTo>
                    <a:pt x="f13" y="f14"/>
                    <a:pt x="f15" y="f16"/>
                    <a:pt x="f17" y="f13"/>
                  </a:cubicBezTo>
                  <a:cubicBezTo>
                    <a:pt x="f18" y="f19"/>
                    <a:pt x="f5" y="f20"/>
                    <a:pt x="f21" y="f22"/>
                  </a:cubicBezTo>
                  <a:cubicBezTo>
                    <a:pt x="f23" y="f24"/>
                    <a:pt x="f25" y="f24"/>
                    <a:pt x="f26" y="f27"/>
                  </a:cubicBezTo>
                  <a:cubicBezTo>
                    <a:pt x="f15" y="f5"/>
                    <a:pt x="f28" y="f18"/>
                    <a:pt x="f29" y="f24"/>
                  </a:cubicBezTo>
                  <a:cubicBezTo>
                    <a:pt x="f14" y="f15"/>
                    <a:pt x="f30" y="f31"/>
                    <a:pt x="f6" y="f7"/>
                  </a:cubicBezTo>
                  <a:close/>
                </a:path>
              </a:pathLst>
            </a:custGeom>
            <a:solidFill>
              <a:srgbClr val="4D4D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F926F9BF-B8D9-B366-66D4-C8D0899DCAE1}"/>
                </a:ext>
              </a:extLst>
            </p:cNvPr>
            <p:cNvSpPr/>
            <p:nvPr/>
          </p:nvSpPr>
          <p:spPr>
            <a:xfrm>
              <a:off x="2755901" y="2522536"/>
              <a:ext cx="138110" cy="1809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74"/>
                <a:gd name="f8" fmla="val 2"/>
                <a:gd name="f9" fmla="val 9"/>
                <a:gd name="f10" fmla="val 1"/>
                <a:gd name="f11" fmla="val 6"/>
                <a:gd name="f12" fmla="val 3"/>
                <a:gd name="f13" fmla="val 10"/>
                <a:gd name="f14" fmla="val 16"/>
                <a:gd name="f15" fmla="val 19"/>
                <a:gd name="f16" fmla="val 25"/>
                <a:gd name="f17" fmla="val 29"/>
                <a:gd name="f18" fmla="val 35"/>
                <a:gd name="f19" fmla="val 41"/>
                <a:gd name="f20" fmla="val 45"/>
                <a:gd name="f21" fmla="val 54"/>
                <a:gd name="f22" fmla="val 67"/>
                <a:gd name="f23" fmla="val 70"/>
                <a:gd name="f24" fmla="val 72"/>
                <a:gd name="f25" fmla="val 52"/>
                <a:gd name="f26" fmla="val 73"/>
                <a:gd name="f27" fmla="val 48"/>
                <a:gd name="f28" fmla="val 47"/>
                <a:gd name="f29" fmla="val 71"/>
                <a:gd name="f30" fmla="val 69"/>
                <a:gd name="f31" fmla="val 36"/>
                <a:gd name="f32" fmla="val 59"/>
                <a:gd name="f33" fmla="val 27"/>
                <a:gd name="f34" fmla="val 49"/>
                <a:gd name="f35" fmla="val 14"/>
                <a:gd name="f36" fmla="val 40"/>
                <a:gd name="f37" fmla="val 13"/>
                <a:gd name="f38" fmla="val 38"/>
                <a:gd name="f39" fmla="val 12"/>
                <a:gd name="f40" fmla="val 37"/>
                <a:gd name="f41" fmla="val 31"/>
                <a:gd name="f42" fmla="val 24"/>
                <a:gd name="f43" fmla="val 15"/>
                <a:gd name="f44" fmla="val 11"/>
                <a:gd name="f45" fmla="+- 0 0 -90"/>
                <a:gd name="f46" fmla="*/ f3 1 56"/>
                <a:gd name="f47" fmla="*/ f4 1 7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56"/>
                <a:gd name="f56" fmla="*/ f52 1 74"/>
                <a:gd name="f57" fmla="*/ 2 f53 1"/>
                <a:gd name="f58" fmla="*/ 9 f52 1"/>
                <a:gd name="f59" fmla="*/ 0 f53 1"/>
                <a:gd name="f60" fmla="*/ 0 f52 1"/>
                <a:gd name="f61" fmla="*/ 25 f53 1"/>
                <a:gd name="f62" fmla="*/ 29 f52 1"/>
                <a:gd name="f63" fmla="*/ 54 f53 1"/>
                <a:gd name="f64" fmla="*/ 67 f52 1"/>
                <a:gd name="f65" fmla="*/ 52 f53 1"/>
                <a:gd name="f66" fmla="*/ 73 f52 1"/>
                <a:gd name="f67" fmla="*/ 45 f53 1"/>
                <a:gd name="f68" fmla="*/ 69 f52 1"/>
                <a:gd name="f69" fmla="*/ 16 f53 1"/>
                <a:gd name="f70" fmla="*/ 41 f52 1"/>
                <a:gd name="f71" fmla="*/ 12 f53 1"/>
                <a:gd name="f72" fmla="*/ 37 f52 1"/>
                <a:gd name="f73" fmla="*/ 3 f53 1"/>
                <a:gd name="f74" fmla="*/ 15 f52 1"/>
                <a:gd name="f75" fmla="+- f54 0 f1"/>
                <a:gd name="f76" fmla="*/ f57 1 56"/>
                <a:gd name="f77" fmla="*/ f58 1 74"/>
                <a:gd name="f78" fmla="*/ f59 1 56"/>
                <a:gd name="f79" fmla="*/ f60 1 74"/>
                <a:gd name="f80" fmla="*/ f61 1 56"/>
                <a:gd name="f81" fmla="*/ f62 1 74"/>
                <a:gd name="f82" fmla="*/ f63 1 56"/>
                <a:gd name="f83" fmla="*/ f64 1 74"/>
                <a:gd name="f84" fmla="*/ f65 1 56"/>
                <a:gd name="f85" fmla="*/ f66 1 74"/>
                <a:gd name="f86" fmla="*/ f67 1 56"/>
                <a:gd name="f87" fmla="*/ f68 1 74"/>
                <a:gd name="f88" fmla="*/ f69 1 56"/>
                <a:gd name="f89" fmla="*/ f70 1 74"/>
                <a:gd name="f90" fmla="*/ f71 1 56"/>
                <a:gd name="f91" fmla="*/ f72 1 74"/>
                <a:gd name="f92" fmla="*/ f73 1 56"/>
                <a:gd name="f93" fmla="*/ f74 1 74"/>
                <a:gd name="f94" fmla="*/ 0 1 f55"/>
                <a:gd name="f95" fmla="*/ f49 1 f55"/>
                <a:gd name="f96" fmla="*/ 0 1 f56"/>
                <a:gd name="f97" fmla="*/ f50 1 f56"/>
                <a:gd name="f98" fmla="*/ f76 1 f55"/>
                <a:gd name="f99" fmla="*/ f77 1 f56"/>
                <a:gd name="f100" fmla="*/ f78 1 f55"/>
                <a:gd name="f101" fmla="*/ f79 1 f56"/>
                <a:gd name="f102" fmla="*/ f80 1 f55"/>
                <a:gd name="f103" fmla="*/ f81 1 f56"/>
                <a:gd name="f104" fmla="*/ f82 1 f55"/>
                <a:gd name="f105" fmla="*/ f83 1 f56"/>
                <a:gd name="f106" fmla="*/ f84 1 f55"/>
                <a:gd name="f107" fmla="*/ f85 1 f56"/>
                <a:gd name="f108" fmla="*/ f86 1 f55"/>
                <a:gd name="f109" fmla="*/ f87 1 f56"/>
                <a:gd name="f110" fmla="*/ f88 1 f55"/>
                <a:gd name="f111" fmla="*/ f89 1 f56"/>
                <a:gd name="f112" fmla="*/ f90 1 f55"/>
                <a:gd name="f113" fmla="*/ f91 1 f56"/>
                <a:gd name="f114" fmla="*/ f92 1 f55"/>
                <a:gd name="f115" fmla="*/ f93 1 f56"/>
                <a:gd name="f116" fmla="*/ f94 f46 1"/>
                <a:gd name="f117" fmla="*/ f95 f46 1"/>
                <a:gd name="f118" fmla="*/ f97 f47 1"/>
                <a:gd name="f119" fmla="*/ f96 f47 1"/>
                <a:gd name="f120" fmla="*/ f98 f46 1"/>
                <a:gd name="f121" fmla="*/ f99 f47 1"/>
                <a:gd name="f122" fmla="*/ f100 f46 1"/>
                <a:gd name="f123" fmla="*/ f101 f47 1"/>
                <a:gd name="f124" fmla="*/ f102 f46 1"/>
                <a:gd name="f125" fmla="*/ f103 f47 1"/>
                <a:gd name="f126" fmla="*/ f104 f46 1"/>
                <a:gd name="f127" fmla="*/ f105 f47 1"/>
                <a:gd name="f128" fmla="*/ f106 f46 1"/>
                <a:gd name="f129" fmla="*/ f107 f47 1"/>
                <a:gd name="f130" fmla="*/ f108 f46 1"/>
                <a:gd name="f131" fmla="*/ f109 f47 1"/>
                <a:gd name="f132" fmla="*/ f110 f46 1"/>
                <a:gd name="f133" fmla="*/ f111 f47 1"/>
                <a:gd name="f134" fmla="*/ f112 f46 1"/>
                <a:gd name="f135" fmla="*/ f113 f47 1"/>
                <a:gd name="f136" fmla="*/ f114 f46 1"/>
                <a:gd name="f137" fmla="*/ f115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20" y="f121"/>
                </a:cxn>
              </a:cxnLst>
              <a:rect l="f116" t="f119" r="f117" b="f118"/>
              <a:pathLst>
                <a:path w="56" h="74">
                  <a:moveTo>
                    <a:pt x="f8" y="f9"/>
                  </a:moveTo>
                  <a:cubicBezTo>
                    <a:pt x="f10" y="f11"/>
                    <a:pt x="f10" y="f12"/>
                    <a:pt x="f5" y="f5"/>
                  </a:cubicBezTo>
                  <a:cubicBezTo>
                    <a:pt x="f13" y="f9"/>
                    <a:pt x="f14" y="f15"/>
                    <a:pt x="f16" y="f17"/>
                  </a:cubicBezTo>
                  <a:cubicBezTo>
                    <a:pt x="f18" y="f19"/>
                    <a:pt x="f20" y="f21"/>
                    <a:pt x="f21" y="f22"/>
                  </a:cubicBezTo>
                  <a:cubicBezTo>
                    <a:pt x="f6" y="f23"/>
                    <a:pt x="f21" y="f24"/>
                    <a:pt x="f25" y="f26"/>
                  </a:cubicBezTo>
                  <a:cubicBezTo>
                    <a:pt x="f27" y="f7"/>
                    <a:pt x="f28" y="f29"/>
                    <a:pt x="f20" y="f30"/>
                  </a:cubicBezTo>
                  <a:cubicBezTo>
                    <a:pt x="f31" y="f32"/>
                    <a:pt x="f33" y="f34"/>
                    <a:pt x="f14" y="f19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11" y="f41"/>
                    <a:pt x="f10" y="f42"/>
                    <a:pt x="f12" y="f43"/>
                  </a:cubicBezTo>
                  <a:cubicBezTo>
                    <a:pt x="f12" y="f37"/>
                    <a:pt x="f12" y="f44"/>
                    <a:pt x="f8" y="f9"/>
                  </a:cubicBezTo>
                  <a:close/>
                </a:path>
              </a:pathLst>
            </a:custGeom>
            <a:solidFill>
              <a:srgbClr val="4E4E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EE462EFD-8D68-7360-CF97-B4D92F5C4C29}"/>
                </a:ext>
              </a:extLst>
            </p:cNvPr>
            <p:cNvSpPr/>
            <p:nvPr/>
          </p:nvSpPr>
          <p:spPr>
            <a:xfrm>
              <a:off x="2881310" y="2686050"/>
              <a:ext cx="85725" cy="1682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68"/>
                <a:gd name="f8" fmla="val 1"/>
                <a:gd name="f9" fmla="val 6"/>
                <a:gd name="f10" fmla="val 3"/>
                <a:gd name="f11" fmla="val 4"/>
                <a:gd name="f12" fmla="val 9"/>
                <a:gd name="f13" fmla="val 16"/>
                <a:gd name="f14" fmla="val 22"/>
                <a:gd name="f15" fmla="val 24"/>
                <a:gd name="f16" fmla="val 25"/>
                <a:gd name="f17" fmla="val 28"/>
                <a:gd name="f18" fmla="val 31"/>
                <a:gd name="f19" fmla="val 23"/>
                <a:gd name="f20" fmla="val 36"/>
                <a:gd name="f21" fmla="val 21"/>
                <a:gd name="f22" fmla="val 38"/>
                <a:gd name="f23" fmla="val 41"/>
                <a:gd name="f24" fmla="val 44"/>
                <a:gd name="f25" fmla="val 26"/>
                <a:gd name="f26" fmla="val 47"/>
                <a:gd name="f27" fmla="val 50"/>
                <a:gd name="f28" fmla="val 30"/>
                <a:gd name="f29" fmla="val 53"/>
                <a:gd name="f30" fmla="val 59"/>
                <a:gd name="f31" fmla="val 64"/>
                <a:gd name="f32" fmla="val 20"/>
                <a:gd name="f33" fmla="val 51"/>
                <a:gd name="f34" fmla="val 11"/>
                <a:gd name="f35" fmla="val 34"/>
                <a:gd name="f36" fmla="val 15"/>
                <a:gd name="f37" fmla="val 13"/>
                <a:gd name="f38" fmla="val 2"/>
                <a:gd name="f39" fmla="val 8"/>
                <a:gd name="f40" fmla="+- 0 0 -90"/>
                <a:gd name="f41" fmla="*/ f3 1 35"/>
                <a:gd name="f42" fmla="*/ f4 1 68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35"/>
                <a:gd name="f51" fmla="*/ f47 1 68"/>
                <a:gd name="f52" fmla="*/ 1 f48 1"/>
                <a:gd name="f53" fmla="*/ 6 f47 1"/>
                <a:gd name="f54" fmla="*/ 3 f48 1"/>
                <a:gd name="f55" fmla="*/ 0 f47 1"/>
                <a:gd name="f56" fmla="*/ 22 f48 1"/>
                <a:gd name="f57" fmla="*/ 24 f47 1"/>
                <a:gd name="f58" fmla="*/ 23 f48 1"/>
                <a:gd name="f59" fmla="*/ 36 f47 1"/>
                <a:gd name="f60" fmla="*/ 24 f48 1"/>
                <a:gd name="f61" fmla="*/ 44 f47 1"/>
                <a:gd name="f62" fmla="*/ 30 f48 1"/>
                <a:gd name="f63" fmla="*/ 53 f47 1"/>
                <a:gd name="f64" fmla="*/ 28 f48 1"/>
                <a:gd name="f65" fmla="*/ 68 f47 1"/>
                <a:gd name="f66" fmla="*/ 6 f48 1"/>
                <a:gd name="f67" fmla="*/ 15 f47 1"/>
                <a:gd name="f68" fmla="*/ 4 f48 1"/>
                <a:gd name="f69" fmla="*/ 9 f47 1"/>
                <a:gd name="f70" fmla="+- f49 0 f1"/>
                <a:gd name="f71" fmla="*/ f52 1 35"/>
                <a:gd name="f72" fmla="*/ f53 1 68"/>
                <a:gd name="f73" fmla="*/ f54 1 35"/>
                <a:gd name="f74" fmla="*/ f55 1 68"/>
                <a:gd name="f75" fmla="*/ f56 1 35"/>
                <a:gd name="f76" fmla="*/ f57 1 68"/>
                <a:gd name="f77" fmla="*/ f58 1 35"/>
                <a:gd name="f78" fmla="*/ f59 1 68"/>
                <a:gd name="f79" fmla="*/ f60 1 35"/>
                <a:gd name="f80" fmla="*/ f61 1 68"/>
                <a:gd name="f81" fmla="*/ f62 1 35"/>
                <a:gd name="f82" fmla="*/ f63 1 68"/>
                <a:gd name="f83" fmla="*/ f64 1 35"/>
                <a:gd name="f84" fmla="*/ f65 1 68"/>
                <a:gd name="f85" fmla="*/ f66 1 35"/>
                <a:gd name="f86" fmla="*/ f67 1 68"/>
                <a:gd name="f87" fmla="*/ f68 1 35"/>
                <a:gd name="f88" fmla="*/ f69 1 68"/>
                <a:gd name="f89" fmla="*/ 0 1 f50"/>
                <a:gd name="f90" fmla="*/ f44 1 f50"/>
                <a:gd name="f91" fmla="*/ 0 1 f51"/>
                <a:gd name="f92" fmla="*/ f45 1 f51"/>
                <a:gd name="f93" fmla="*/ f71 1 f50"/>
                <a:gd name="f94" fmla="*/ f72 1 f51"/>
                <a:gd name="f95" fmla="*/ f73 1 f50"/>
                <a:gd name="f96" fmla="*/ f74 1 f51"/>
                <a:gd name="f97" fmla="*/ f75 1 f50"/>
                <a:gd name="f98" fmla="*/ f76 1 f51"/>
                <a:gd name="f99" fmla="*/ f77 1 f50"/>
                <a:gd name="f100" fmla="*/ f78 1 f51"/>
                <a:gd name="f101" fmla="*/ f79 1 f50"/>
                <a:gd name="f102" fmla="*/ f80 1 f51"/>
                <a:gd name="f103" fmla="*/ f81 1 f50"/>
                <a:gd name="f104" fmla="*/ f82 1 f51"/>
                <a:gd name="f105" fmla="*/ f83 1 f50"/>
                <a:gd name="f106" fmla="*/ f84 1 f51"/>
                <a:gd name="f107" fmla="*/ f85 1 f50"/>
                <a:gd name="f108" fmla="*/ f86 1 f51"/>
                <a:gd name="f109" fmla="*/ f87 1 f50"/>
                <a:gd name="f110" fmla="*/ f88 1 f51"/>
                <a:gd name="f111" fmla="*/ f89 f41 1"/>
                <a:gd name="f112" fmla="*/ f90 f41 1"/>
                <a:gd name="f113" fmla="*/ f92 f42 1"/>
                <a:gd name="f114" fmla="*/ f91 f42 1"/>
                <a:gd name="f115" fmla="*/ f93 f41 1"/>
                <a:gd name="f116" fmla="*/ f94 f42 1"/>
                <a:gd name="f117" fmla="*/ f95 f41 1"/>
                <a:gd name="f118" fmla="*/ f96 f42 1"/>
                <a:gd name="f119" fmla="*/ f97 f41 1"/>
                <a:gd name="f120" fmla="*/ f98 f42 1"/>
                <a:gd name="f121" fmla="*/ f99 f41 1"/>
                <a:gd name="f122" fmla="*/ f100 f42 1"/>
                <a:gd name="f123" fmla="*/ f101 f41 1"/>
                <a:gd name="f124" fmla="*/ f102 f42 1"/>
                <a:gd name="f125" fmla="*/ f103 f41 1"/>
                <a:gd name="f126" fmla="*/ f104 f42 1"/>
                <a:gd name="f127" fmla="*/ f105 f41 1"/>
                <a:gd name="f128" fmla="*/ f106 f42 1"/>
                <a:gd name="f129" fmla="*/ f107 f41 1"/>
                <a:gd name="f130" fmla="*/ f108 f42 1"/>
                <a:gd name="f131" fmla="*/ f109 f41 1"/>
                <a:gd name="f132" fmla="*/ f110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7" y="f128"/>
                </a:cxn>
                <a:cxn ang="f70">
                  <a:pos x="f129" y="f130"/>
                </a:cxn>
                <a:cxn ang="f70">
                  <a:pos x="f131" y="f132"/>
                </a:cxn>
                <a:cxn ang="f70">
                  <a:pos x="f115" y="f116"/>
                </a:cxn>
              </a:cxnLst>
              <a:rect l="f111" t="f114" r="f112" b="f113"/>
              <a:pathLst>
                <a:path w="35" h="68">
                  <a:moveTo>
                    <a:pt x="f8" y="f9"/>
                  </a:moveTo>
                  <a:cubicBezTo>
                    <a:pt x="f5" y="f10"/>
                    <a:pt x="f11" y="f10"/>
                    <a:pt x="f10" y="f5"/>
                  </a:cubicBezTo>
                  <a:cubicBezTo>
                    <a:pt x="f12" y="f12"/>
                    <a:pt x="f13" y="f13"/>
                    <a:pt x="f14" y="f15"/>
                  </a:cubicBezTo>
                  <a:cubicBezTo>
                    <a:pt x="f16" y="f17"/>
                    <a:pt x="f18" y="f18"/>
                    <a:pt x="f19" y="f20"/>
                  </a:cubicBezTo>
                  <a:cubicBezTo>
                    <a:pt x="f21" y="f22"/>
                    <a:pt x="f19" y="f23"/>
                    <a:pt x="f15" y="f24"/>
                  </a:cubicBezTo>
                  <a:cubicBezTo>
                    <a:pt x="f25" y="f26"/>
                    <a:pt x="f17" y="f27"/>
                    <a:pt x="f28" y="f29"/>
                  </a:cubicBezTo>
                  <a:cubicBezTo>
                    <a:pt x="f6" y="f30"/>
                    <a:pt x="f6" y="f31"/>
                    <a:pt x="f17" y="f7"/>
                  </a:cubicBezTo>
                  <a:cubicBezTo>
                    <a:pt x="f32" y="f33"/>
                    <a:pt x="f34" y="f35"/>
                    <a:pt x="f9" y="f36"/>
                  </a:cubicBezTo>
                  <a:cubicBezTo>
                    <a:pt x="f9" y="f37"/>
                    <a:pt x="f9" y="f34"/>
                    <a:pt x="f11" y="f12"/>
                  </a:cubicBezTo>
                  <a:cubicBezTo>
                    <a:pt x="f38" y="f12"/>
                    <a:pt x="f8" y="f39"/>
                    <a:pt x="f8" y="f9"/>
                  </a:cubicBezTo>
                  <a:close/>
                </a:path>
              </a:pathLst>
            </a:custGeom>
            <a:solidFill>
              <a:srgbClr val="2C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0C8F807A-5270-87FF-C116-B985A723EEAC}"/>
                </a:ext>
              </a:extLst>
            </p:cNvPr>
            <p:cNvSpPr/>
            <p:nvPr/>
          </p:nvSpPr>
          <p:spPr>
            <a:xfrm>
              <a:off x="2840034" y="2811459"/>
              <a:ext cx="26983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2"/>
                <a:gd name="f8" fmla="val 5"/>
                <a:gd name="f9" fmla="val 4"/>
                <a:gd name="f10" fmla="val 9"/>
                <a:gd name="f11" fmla="val 6"/>
                <a:gd name="f12" fmla="val 1"/>
                <a:gd name="f13" fmla="val 10"/>
                <a:gd name="f14" fmla="val 7"/>
                <a:gd name="f15" fmla="+- 0 0 -90"/>
                <a:gd name="f16" fmla="*/ f3 1 11"/>
                <a:gd name="f17" fmla="*/ f4 1 1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12"/>
                <a:gd name="f27" fmla="*/ 5 f23 1"/>
                <a:gd name="f28" fmla="*/ 12 f22 1"/>
                <a:gd name="f29" fmla="*/ 1 f23 1"/>
                <a:gd name="f30" fmla="*/ 0 f22 1"/>
                <a:gd name="f31" fmla="*/ 11 f23 1"/>
                <a:gd name="f32" fmla="+- f24 0 f1"/>
                <a:gd name="f33" fmla="*/ f27 1 11"/>
                <a:gd name="f34" fmla="*/ f28 1 12"/>
                <a:gd name="f35" fmla="*/ f29 1 11"/>
                <a:gd name="f36" fmla="*/ f30 1 12"/>
                <a:gd name="f37" fmla="*/ f31 1 11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1" h="12">
                  <a:moveTo>
                    <a:pt x="f8" y="f7"/>
                  </a:moveTo>
                  <a:cubicBezTo>
                    <a:pt x="f9" y="f10"/>
                    <a:pt x="f5" y="f11"/>
                    <a:pt x="f12" y="f5"/>
                  </a:cubicBezTo>
                  <a:cubicBezTo>
                    <a:pt x="f8" y="f9"/>
                    <a:pt x="f13" y="f14"/>
                    <a:pt x="f6" y="f7"/>
                  </a:cubicBezTo>
                  <a:cubicBezTo>
                    <a:pt x="f10" y="f7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1B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003BBC23-2A75-B1FB-BB3E-2D66B6E4E086}"/>
                </a:ext>
              </a:extLst>
            </p:cNvPr>
            <p:cNvSpPr/>
            <p:nvPr/>
          </p:nvSpPr>
          <p:spPr>
            <a:xfrm>
              <a:off x="2719389" y="2168527"/>
              <a:ext cx="53977" cy="63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"/>
                <a:gd name="f8" fmla="val 7"/>
                <a:gd name="f9" fmla="val 1"/>
                <a:gd name="f10" fmla="val 14"/>
                <a:gd name="f11" fmla="+- 0 0 -90"/>
                <a:gd name="f12" fmla="*/ f3 1 22"/>
                <a:gd name="f13" fmla="*/ f4 1 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3"/>
                <a:gd name="f22" fmla="*/ f19 1 22"/>
                <a:gd name="f23" fmla="*/ 0 f19 1"/>
                <a:gd name="f24" fmla="*/ 3 f18 1"/>
                <a:gd name="f25" fmla="*/ 22 f19 1"/>
                <a:gd name="f26" fmla="+- f20 0 f1"/>
                <a:gd name="f27" fmla="*/ f23 1 22"/>
                <a:gd name="f28" fmla="*/ f24 1 3"/>
                <a:gd name="f29" fmla="*/ f25 1 22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22" h="3">
                  <a:moveTo>
                    <a:pt x="f5" y="f7"/>
                  </a:moveTo>
                  <a:cubicBezTo>
                    <a:pt x="f8" y="f9"/>
                    <a:pt x="f10" y="f5"/>
                    <a:pt x="f6" y="f7"/>
                  </a:cubicBezTo>
                  <a:cubicBezTo>
                    <a:pt x="f10" y="f7"/>
                    <a:pt x="f8" y="f7"/>
                    <a:pt x="f5" y="f7"/>
                  </a:cubicBezTo>
                  <a:close/>
                </a:path>
              </a:pathLst>
            </a:custGeom>
            <a:solidFill>
              <a:srgbClr val="2C2C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9C3CD100-A8A6-E4BC-BE1C-9250D60084DE}"/>
                </a:ext>
              </a:extLst>
            </p:cNvPr>
            <p:cNvSpPr/>
            <p:nvPr/>
          </p:nvSpPr>
          <p:spPr>
            <a:xfrm>
              <a:off x="2563813" y="4060822"/>
              <a:ext cx="139702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53"/>
                <a:gd name="f8" fmla="val 23"/>
                <a:gd name="f9" fmla="val 1"/>
                <a:gd name="f10" fmla="val 33"/>
                <a:gd name="f11" fmla="val 37"/>
                <a:gd name="f12" fmla="val 8"/>
                <a:gd name="f13" fmla="val 39"/>
                <a:gd name="f14" fmla="val 14"/>
                <a:gd name="f15" fmla="val 41"/>
                <a:gd name="f16" fmla="val 19"/>
                <a:gd name="f17" fmla="val 43"/>
                <a:gd name="f18" fmla="val 21"/>
                <a:gd name="f19" fmla="val 48"/>
                <a:gd name="f20" fmla="val 51"/>
                <a:gd name="f21" fmla="val 25"/>
                <a:gd name="f22" fmla="val 26"/>
                <a:gd name="f23" fmla="val 55"/>
                <a:gd name="f24" fmla="val 30"/>
                <a:gd name="f25" fmla="val 35"/>
                <a:gd name="f26" fmla="val 44"/>
                <a:gd name="f27" fmla="val 32"/>
                <a:gd name="f28" fmla="val 36"/>
                <a:gd name="f29" fmla="val 31"/>
                <a:gd name="f30" fmla="val 28"/>
                <a:gd name="f31" fmla="val 34"/>
                <a:gd name="f32" fmla="val 27"/>
                <a:gd name="f33" fmla="val 50"/>
                <a:gd name="f34" fmla="val 52"/>
                <a:gd name="f35" fmla="val 29"/>
                <a:gd name="f36" fmla="val 20"/>
                <a:gd name="f37" fmla="val 42"/>
                <a:gd name="f38" fmla="val 11"/>
                <a:gd name="f39" fmla="val 3"/>
                <a:gd name="f40" fmla="val 2"/>
                <a:gd name="f41" fmla="val 18"/>
                <a:gd name="f42" fmla="val 7"/>
                <a:gd name="f43" fmla="val 13"/>
                <a:gd name="f44" fmla="val 12"/>
                <a:gd name="f45" fmla="val 17"/>
                <a:gd name="f46" fmla="val 22"/>
                <a:gd name="f47" fmla="+- 0 0 -90"/>
                <a:gd name="f48" fmla="*/ f3 1 57"/>
                <a:gd name="f49" fmla="*/ f4 1 53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57"/>
                <a:gd name="f58" fmla="*/ f54 1 53"/>
                <a:gd name="f59" fmla="*/ 23 f55 1"/>
                <a:gd name="f60" fmla="*/ 1 f54 1"/>
                <a:gd name="f61" fmla="*/ 39 f55 1"/>
                <a:gd name="f62" fmla="*/ 14 f54 1"/>
                <a:gd name="f63" fmla="*/ 48 f55 1"/>
                <a:gd name="f64" fmla="*/ 23 f54 1"/>
                <a:gd name="f65" fmla="*/ 55 f55 1"/>
                <a:gd name="f66" fmla="*/ 30 f54 1"/>
                <a:gd name="f67" fmla="*/ 44 f55 1"/>
                <a:gd name="f68" fmla="*/ 32 f54 1"/>
                <a:gd name="f69" fmla="*/ 31 f55 1"/>
                <a:gd name="f70" fmla="*/ 31 f54 1"/>
                <a:gd name="f71" fmla="*/ 39 f54 1"/>
                <a:gd name="f72" fmla="*/ 36 f55 1"/>
                <a:gd name="f73" fmla="*/ 50 f54 1"/>
                <a:gd name="f74" fmla="*/ 29 f55 1"/>
                <a:gd name="f75" fmla="*/ 51 f54 1"/>
                <a:gd name="f76" fmla="*/ 3 f55 1"/>
                <a:gd name="f77" fmla="*/ 25 f54 1"/>
                <a:gd name="f78" fmla="*/ 2 f55 1"/>
                <a:gd name="f79" fmla="*/ 18 f54 1"/>
                <a:gd name="f80" fmla="*/ 17 f55 1"/>
                <a:gd name="f81" fmla="*/ 2 f54 1"/>
                <a:gd name="f82" fmla="+- f56 0 f1"/>
                <a:gd name="f83" fmla="*/ f59 1 57"/>
                <a:gd name="f84" fmla="*/ f60 1 53"/>
                <a:gd name="f85" fmla="*/ f61 1 57"/>
                <a:gd name="f86" fmla="*/ f62 1 53"/>
                <a:gd name="f87" fmla="*/ f63 1 57"/>
                <a:gd name="f88" fmla="*/ f64 1 53"/>
                <a:gd name="f89" fmla="*/ f65 1 57"/>
                <a:gd name="f90" fmla="*/ f66 1 53"/>
                <a:gd name="f91" fmla="*/ f67 1 57"/>
                <a:gd name="f92" fmla="*/ f68 1 53"/>
                <a:gd name="f93" fmla="*/ f69 1 57"/>
                <a:gd name="f94" fmla="*/ f70 1 53"/>
                <a:gd name="f95" fmla="*/ f71 1 53"/>
                <a:gd name="f96" fmla="*/ f72 1 57"/>
                <a:gd name="f97" fmla="*/ f73 1 53"/>
                <a:gd name="f98" fmla="*/ f74 1 57"/>
                <a:gd name="f99" fmla="*/ f75 1 53"/>
                <a:gd name="f100" fmla="*/ f76 1 57"/>
                <a:gd name="f101" fmla="*/ f77 1 53"/>
                <a:gd name="f102" fmla="*/ f78 1 57"/>
                <a:gd name="f103" fmla="*/ f79 1 53"/>
                <a:gd name="f104" fmla="*/ f80 1 57"/>
                <a:gd name="f105" fmla="*/ f81 1 53"/>
                <a:gd name="f106" fmla="*/ 0 1 f57"/>
                <a:gd name="f107" fmla="*/ f51 1 f57"/>
                <a:gd name="f108" fmla="*/ 0 1 f58"/>
                <a:gd name="f109" fmla="*/ f52 1 f58"/>
                <a:gd name="f110" fmla="*/ f83 1 f57"/>
                <a:gd name="f111" fmla="*/ f84 1 f58"/>
                <a:gd name="f112" fmla="*/ f85 1 f57"/>
                <a:gd name="f113" fmla="*/ f86 1 f58"/>
                <a:gd name="f114" fmla="*/ f87 1 f57"/>
                <a:gd name="f115" fmla="*/ f88 1 f58"/>
                <a:gd name="f116" fmla="*/ f89 1 f57"/>
                <a:gd name="f117" fmla="*/ f90 1 f58"/>
                <a:gd name="f118" fmla="*/ f91 1 f57"/>
                <a:gd name="f119" fmla="*/ f92 1 f58"/>
                <a:gd name="f120" fmla="*/ f93 1 f57"/>
                <a:gd name="f121" fmla="*/ f94 1 f58"/>
                <a:gd name="f122" fmla="*/ f95 1 f58"/>
                <a:gd name="f123" fmla="*/ f96 1 f57"/>
                <a:gd name="f124" fmla="*/ f97 1 f58"/>
                <a:gd name="f125" fmla="*/ f98 1 f57"/>
                <a:gd name="f126" fmla="*/ f99 1 f58"/>
                <a:gd name="f127" fmla="*/ f100 1 f57"/>
                <a:gd name="f128" fmla="*/ f101 1 f58"/>
                <a:gd name="f129" fmla="*/ f102 1 f57"/>
                <a:gd name="f130" fmla="*/ f103 1 f58"/>
                <a:gd name="f131" fmla="*/ f104 1 f57"/>
                <a:gd name="f132" fmla="*/ f105 1 f58"/>
                <a:gd name="f133" fmla="*/ f106 f48 1"/>
                <a:gd name="f134" fmla="*/ f107 f48 1"/>
                <a:gd name="f135" fmla="*/ f109 f49 1"/>
                <a:gd name="f136" fmla="*/ f108 f49 1"/>
                <a:gd name="f137" fmla="*/ f110 f48 1"/>
                <a:gd name="f138" fmla="*/ f111 f49 1"/>
                <a:gd name="f139" fmla="*/ f112 f48 1"/>
                <a:gd name="f140" fmla="*/ f113 f49 1"/>
                <a:gd name="f141" fmla="*/ f114 f48 1"/>
                <a:gd name="f142" fmla="*/ f115 f49 1"/>
                <a:gd name="f143" fmla="*/ f116 f48 1"/>
                <a:gd name="f144" fmla="*/ f117 f49 1"/>
                <a:gd name="f145" fmla="*/ f118 f48 1"/>
                <a:gd name="f146" fmla="*/ f119 f49 1"/>
                <a:gd name="f147" fmla="*/ f120 f48 1"/>
                <a:gd name="f148" fmla="*/ f121 f49 1"/>
                <a:gd name="f149" fmla="*/ f122 f49 1"/>
                <a:gd name="f150" fmla="*/ f123 f48 1"/>
                <a:gd name="f151" fmla="*/ f124 f49 1"/>
                <a:gd name="f152" fmla="*/ f125 f48 1"/>
                <a:gd name="f153" fmla="*/ f126 f49 1"/>
                <a:gd name="f154" fmla="*/ f127 f48 1"/>
                <a:gd name="f155" fmla="*/ f128 f49 1"/>
                <a:gd name="f156" fmla="*/ f129 f48 1"/>
                <a:gd name="f157" fmla="*/ f130 f49 1"/>
                <a:gd name="f158" fmla="*/ f131 f48 1"/>
                <a:gd name="f159" fmla="*/ f132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5" y="f146"/>
                </a:cxn>
                <a:cxn ang="f82">
                  <a:pos x="f147" y="f148"/>
                </a:cxn>
                <a:cxn ang="f82">
                  <a:pos x="f147" y="f149"/>
                </a:cxn>
                <a:cxn ang="f82">
                  <a:pos x="f150" y="f151"/>
                </a:cxn>
                <a:cxn ang="f82">
                  <a:pos x="f152" y="f153"/>
                </a:cxn>
                <a:cxn ang="f82">
                  <a:pos x="f154" y="f155"/>
                </a:cxn>
                <a:cxn ang="f82">
                  <a:pos x="f156" y="f157"/>
                </a:cxn>
                <a:cxn ang="f82">
                  <a:pos x="f158" y="f159"/>
                </a:cxn>
                <a:cxn ang="f82">
                  <a:pos x="f137" y="f138"/>
                </a:cxn>
              </a:cxnLst>
              <a:rect l="f133" t="f136" r="f134" b="f135"/>
              <a:pathLst>
                <a:path w="57" h="53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8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7" y="f25"/>
                    <a:pt x="f19" y="f10"/>
                    <a:pt x="f26" y="f27"/>
                  </a:cubicBezTo>
                  <a:cubicBezTo>
                    <a:pt x="f13" y="f24"/>
                    <a:pt x="f28" y="f21"/>
                    <a:pt x="f29" y="f29"/>
                  </a:cubicBezTo>
                  <a:cubicBezTo>
                    <a:pt x="f30" y="f31"/>
                    <a:pt x="f32" y="f28"/>
                    <a:pt x="f29" y="f13"/>
                  </a:cubicBezTo>
                  <a:cubicBezTo>
                    <a:pt x="f31" y="f15"/>
                    <a:pt x="f15" y="f17"/>
                    <a:pt x="f28" y="f33"/>
                  </a:cubicBezTo>
                  <a:cubicBezTo>
                    <a:pt x="f10" y="f34"/>
                    <a:pt x="f27" y="f7"/>
                    <a:pt x="f35" y="f20"/>
                  </a:cubicBezTo>
                  <a:cubicBezTo>
                    <a:pt x="f36" y="f37"/>
                    <a:pt x="f38" y="f10"/>
                    <a:pt x="f39" y="f21"/>
                  </a:cubicBezTo>
                  <a:cubicBezTo>
                    <a:pt x="f9" y="f8"/>
                    <a:pt x="f5" y="f36"/>
                    <a:pt x="f40" y="f41"/>
                  </a:cubicBezTo>
                  <a:cubicBezTo>
                    <a:pt x="f42" y="f43"/>
                    <a:pt x="f44" y="f42"/>
                    <a:pt x="f45" y="f40"/>
                  </a:cubicBezTo>
                  <a:cubicBezTo>
                    <a:pt x="f16" y="f5"/>
                    <a:pt x="f46" y="f9"/>
                    <a:pt x="f8" y="f9"/>
                  </a:cubicBezTo>
                  <a:close/>
                </a:path>
              </a:pathLst>
            </a:custGeom>
            <a:solidFill>
              <a:srgbClr val="2C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A6073137-47FC-EED9-F8CF-ADF146DD2BDB}"/>
                </a:ext>
              </a:extLst>
            </p:cNvPr>
            <p:cNvSpPr/>
            <p:nvPr/>
          </p:nvSpPr>
          <p:spPr>
            <a:xfrm>
              <a:off x="2492370" y="4133846"/>
              <a:ext cx="134938" cy="1285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52"/>
                <a:gd name="f8" fmla="val 25"/>
                <a:gd name="f9" fmla="val 30"/>
                <a:gd name="f10" fmla="val 1"/>
                <a:gd name="f11" fmla="val 33"/>
                <a:gd name="f12" fmla="val 5"/>
                <a:gd name="f13" fmla="val 36"/>
                <a:gd name="f14" fmla="val 9"/>
                <a:gd name="f15" fmla="val 37"/>
                <a:gd name="f16" fmla="val 12"/>
                <a:gd name="f17" fmla="val 38"/>
                <a:gd name="f18" fmla="val 14"/>
                <a:gd name="f19" fmla="val 42"/>
                <a:gd name="f20" fmla="val 15"/>
                <a:gd name="f21" fmla="val 18"/>
                <a:gd name="f22" fmla="val 29"/>
                <a:gd name="f23" fmla="val 47"/>
                <a:gd name="f24" fmla="val 43"/>
                <a:gd name="f25" fmla="val 41"/>
                <a:gd name="f26" fmla="val 39"/>
                <a:gd name="f27" fmla="val 45"/>
                <a:gd name="f28" fmla="val 35"/>
                <a:gd name="f29" fmla="val 49"/>
                <a:gd name="f30" fmla="val 34"/>
                <a:gd name="f31" fmla="val 50"/>
                <a:gd name="f32" fmla="val 32"/>
                <a:gd name="f33" fmla="val 28"/>
                <a:gd name="f34" fmla="val 40"/>
                <a:gd name="f35" fmla="val 27"/>
                <a:gd name="f36" fmla="val 22"/>
                <a:gd name="f37" fmla="val 24"/>
                <a:gd name="f38" fmla="val 23"/>
                <a:gd name="f39" fmla="val 21"/>
                <a:gd name="f40" fmla="val 31"/>
                <a:gd name="f41" fmla="val 17"/>
                <a:gd name="f42" fmla="val 26"/>
                <a:gd name="f43" fmla="val 19"/>
                <a:gd name="f44" fmla="val 16"/>
                <a:gd name="f45" fmla="val 13"/>
                <a:gd name="f46" fmla="val 10"/>
                <a:gd name="f47" fmla="val 8"/>
                <a:gd name="f48" fmla="val 20"/>
                <a:gd name="f49" fmla="val 11"/>
                <a:gd name="f50" fmla="val 7"/>
                <a:gd name="f51" fmla="val 6"/>
                <a:gd name="f52" fmla="val 4"/>
                <a:gd name="f53" fmla="val 3"/>
                <a:gd name="f54" fmla="+- 0 0 -90"/>
                <a:gd name="f55" fmla="*/ f3 1 55"/>
                <a:gd name="f56" fmla="*/ f4 1 52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55"/>
                <a:gd name="f65" fmla="*/ f61 1 52"/>
                <a:gd name="f66" fmla="*/ 25 f62 1"/>
                <a:gd name="f67" fmla="*/ 0 f61 1"/>
                <a:gd name="f68" fmla="*/ 36 f62 1"/>
                <a:gd name="f69" fmla="*/ 9 f61 1"/>
                <a:gd name="f70" fmla="*/ 42 f62 1"/>
                <a:gd name="f71" fmla="*/ 15 f61 1"/>
                <a:gd name="f72" fmla="*/ 47 f62 1"/>
                <a:gd name="f73" fmla="*/ 37 f61 1"/>
                <a:gd name="f74" fmla="*/ 35 f62 1"/>
                <a:gd name="f75" fmla="*/ 49 f61 1"/>
                <a:gd name="f76" fmla="*/ 30 f62 1"/>
                <a:gd name="f77" fmla="*/ 50 f61 1"/>
                <a:gd name="f78" fmla="*/ 43 f61 1"/>
                <a:gd name="f79" fmla="*/ 40 f62 1"/>
                <a:gd name="f80" fmla="*/ 33 f61 1"/>
                <a:gd name="f81" fmla="*/ 25 f61 1"/>
                <a:gd name="f82" fmla="*/ 32 f62 1"/>
                <a:gd name="f83" fmla="*/ 24 f61 1"/>
                <a:gd name="f84" fmla="*/ 24 f62 1"/>
                <a:gd name="f85" fmla="*/ 30 f61 1"/>
                <a:gd name="f86" fmla="*/ 18 f62 1"/>
                <a:gd name="f87" fmla="*/ 31 f61 1"/>
                <a:gd name="f88" fmla="*/ 19 f62 1"/>
                <a:gd name="f89" fmla="*/ 18 f61 1"/>
                <a:gd name="f90" fmla="*/ 10 f61 1"/>
                <a:gd name="f91" fmla="*/ 12 f61 1"/>
                <a:gd name="f92" fmla="*/ 7 f62 1"/>
                <a:gd name="f93" fmla="*/ 22 f61 1"/>
                <a:gd name="f94" fmla="*/ 3 f62 1"/>
                <a:gd name="f95" fmla="*/ 1 f62 1"/>
                <a:gd name="f96" fmla="*/ 21 f62 1"/>
                <a:gd name="f97" fmla="*/ 1 f61 1"/>
                <a:gd name="f98" fmla="+- f63 0 f1"/>
                <a:gd name="f99" fmla="*/ f66 1 55"/>
                <a:gd name="f100" fmla="*/ f67 1 52"/>
                <a:gd name="f101" fmla="*/ f68 1 55"/>
                <a:gd name="f102" fmla="*/ f69 1 52"/>
                <a:gd name="f103" fmla="*/ f70 1 55"/>
                <a:gd name="f104" fmla="*/ f71 1 52"/>
                <a:gd name="f105" fmla="*/ f72 1 55"/>
                <a:gd name="f106" fmla="*/ f73 1 52"/>
                <a:gd name="f107" fmla="*/ f74 1 55"/>
                <a:gd name="f108" fmla="*/ f75 1 52"/>
                <a:gd name="f109" fmla="*/ f76 1 55"/>
                <a:gd name="f110" fmla="*/ f77 1 52"/>
                <a:gd name="f111" fmla="*/ f78 1 52"/>
                <a:gd name="f112" fmla="*/ f79 1 55"/>
                <a:gd name="f113" fmla="*/ f80 1 52"/>
                <a:gd name="f114" fmla="*/ f81 1 52"/>
                <a:gd name="f115" fmla="*/ f82 1 55"/>
                <a:gd name="f116" fmla="*/ f83 1 52"/>
                <a:gd name="f117" fmla="*/ f84 1 55"/>
                <a:gd name="f118" fmla="*/ f85 1 52"/>
                <a:gd name="f119" fmla="*/ f86 1 55"/>
                <a:gd name="f120" fmla="*/ f87 1 52"/>
                <a:gd name="f121" fmla="*/ f88 1 55"/>
                <a:gd name="f122" fmla="*/ f89 1 52"/>
                <a:gd name="f123" fmla="*/ f90 1 52"/>
                <a:gd name="f124" fmla="*/ f91 1 52"/>
                <a:gd name="f125" fmla="*/ f92 1 55"/>
                <a:gd name="f126" fmla="*/ f93 1 52"/>
                <a:gd name="f127" fmla="*/ f94 1 55"/>
                <a:gd name="f128" fmla="*/ f95 1 55"/>
                <a:gd name="f129" fmla="*/ f96 1 55"/>
                <a:gd name="f130" fmla="*/ f97 1 52"/>
                <a:gd name="f131" fmla="*/ 0 1 f64"/>
                <a:gd name="f132" fmla="*/ f58 1 f64"/>
                <a:gd name="f133" fmla="*/ 0 1 f65"/>
                <a:gd name="f134" fmla="*/ f59 1 f65"/>
                <a:gd name="f135" fmla="*/ f99 1 f64"/>
                <a:gd name="f136" fmla="*/ f100 1 f65"/>
                <a:gd name="f137" fmla="*/ f101 1 f64"/>
                <a:gd name="f138" fmla="*/ f102 1 f65"/>
                <a:gd name="f139" fmla="*/ f103 1 f64"/>
                <a:gd name="f140" fmla="*/ f104 1 f65"/>
                <a:gd name="f141" fmla="*/ f105 1 f64"/>
                <a:gd name="f142" fmla="*/ f106 1 f65"/>
                <a:gd name="f143" fmla="*/ f107 1 f64"/>
                <a:gd name="f144" fmla="*/ f108 1 f65"/>
                <a:gd name="f145" fmla="*/ f109 1 f64"/>
                <a:gd name="f146" fmla="*/ f110 1 f65"/>
                <a:gd name="f147" fmla="*/ f111 1 f65"/>
                <a:gd name="f148" fmla="*/ f112 1 f64"/>
                <a:gd name="f149" fmla="*/ f113 1 f65"/>
                <a:gd name="f150" fmla="*/ f114 1 f65"/>
                <a:gd name="f151" fmla="*/ f115 1 f64"/>
                <a:gd name="f152" fmla="*/ f116 1 f65"/>
                <a:gd name="f153" fmla="*/ f117 1 f64"/>
                <a:gd name="f154" fmla="*/ f118 1 f65"/>
                <a:gd name="f155" fmla="*/ f119 1 f64"/>
                <a:gd name="f156" fmla="*/ f120 1 f65"/>
                <a:gd name="f157" fmla="*/ f121 1 f64"/>
                <a:gd name="f158" fmla="*/ f122 1 f65"/>
                <a:gd name="f159" fmla="*/ f123 1 f65"/>
                <a:gd name="f160" fmla="*/ f124 1 f65"/>
                <a:gd name="f161" fmla="*/ f125 1 f64"/>
                <a:gd name="f162" fmla="*/ f126 1 f65"/>
                <a:gd name="f163" fmla="*/ f127 1 f64"/>
                <a:gd name="f164" fmla="*/ f128 1 f64"/>
                <a:gd name="f165" fmla="*/ f129 1 f64"/>
                <a:gd name="f166" fmla="*/ f130 1 f65"/>
                <a:gd name="f167" fmla="*/ f131 f55 1"/>
                <a:gd name="f168" fmla="*/ f132 f55 1"/>
                <a:gd name="f169" fmla="*/ f134 f56 1"/>
                <a:gd name="f170" fmla="*/ f133 f56 1"/>
                <a:gd name="f171" fmla="*/ f135 f55 1"/>
                <a:gd name="f172" fmla="*/ f136 f56 1"/>
                <a:gd name="f173" fmla="*/ f137 f55 1"/>
                <a:gd name="f174" fmla="*/ f138 f56 1"/>
                <a:gd name="f175" fmla="*/ f139 f55 1"/>
                <a:gd name="f176" fmla="*/ f140 f56 1"/>
                <a:gd name="f177" fmla="*/ f141 f55 1"/>
                <a:gd name="f178" fmla="*/ f142 f56 1"/>
                <a:gd name="f179" fmla="*/ f143 f55 1"/>
                <a:gd name="f180" fmla="*/ f144 f56 1"/>
                <a:gd name="f181" fmla="*/ f145 f55 1"/>
                <a:gd name="f182" fmla="*/ f146 f56 1"/>
                <a:gd name="f183" fmla="*/ f147 f56 1"/>
                <a:gd name="f184" fmla="*/ f148 f55 1"/>
                <a:gd name="f185" fmla="*/ f149 f56 1"/>
                <a:gd name="f186" fmla="*/ f150 f56 1"/>
                <a:gd name="f187" fmla="*/ f151 f55 1"/>
                <a:gd name="f188" fmla="*/ f152 f56 1"/>
                <a:gd name="f189" fmla="*/ f153 f55 1"/>
                <a:gd name="f190" fmla="*/ f154 f56 1"/>
                <a:gd name="f191" fmla="*/ f155 f55 1"/>
                <a:gd name="f192" fmla="*/ f156 f56 1"/>
                <a:gd name="f193" fmla="*/ f157 f55 1"/>
                <a:gd name="f194" fmla="*/ f158 f56 1"/>
                <a:gd name="f195" fmla="*/ f159 f56 1"/>
                <a:gd name="f196" fmla="*/ f160 f56 1"/>
                <a:gd name="f197" fmla="*/ f161 f55 1"/>
                <a:gd name="f198" fmla="*/ f162 f56 1"/>
                <a:gd name="f199" fmla="*/ f163 f55 1"/>
                <a:gd name="f200" fmla="*/ f164 f55 1"/>
                <a:gd name="f201" fmla="*/ f165 f55 1"/>
                <a:gd name="f202" fmla="*/ f1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71" y="f172"/>
                </a:cxn>
                <a:cxn ang="f98">
                  <a:pos x="f173" y="f174"/>
                </a:cxn>
                <a:cxn ang="f98">
                  <a:pos x="f175" y="f176"/>
                </a:cxn>
                <a:cxn ang="f98">
                  <a:pos x="f177" y="f178"/>
                </a:cxn>
                <a:cxn ang="f98">
                  <a:pos x="f179" y="f180"/>
                </a:cxn>
                <a:cxn ang="f98">
                  <a:pos x="f181" y="f182"/>
                </a:cxn>
                <a:cxn ang="f98">
                  <a:pos x="f181" y="f183"/>
                </a:cxn>
                <a:cxn ang="f98">
                  <a:pos x="f184" y="f185"/>
                </a:cxn>
                <a:cxn ang="f98">
                  <a:pos x="f184" y="f186"/>
                </a:cxn>
                <a:cxn ang="f98">
                  <a:pos x="f187" y="f188"/>
                </a:cxn>
                <a:cxn ang="f98">
                  <a:pos x="f189" y="f190"/>
                </a:cxn>
                <a:cxn ang="f98">
                  <a:pos x="f191" y="f192"/>
                </a:cxn>
                <a:cxn ang="f98">
                  <a:pos x="f193" y="f188"/>
                </a:cxn>
                <a:cxn ang="f98">
                  <a:pos x="f171" y="f194"/>
                </a:cxn>
                <a:cxn ang="f98">
                  <a:pos x="f189" y="f195"/>
                </a:cxn>
                <a:cxn ang="f98">
                  <a:pos x="f191" y="f196"/>
                </a:cxn>
                <a:cxn ang="f98">
                  <a:pos x="f197" y="f198"/>
                </a:cxn>
                <a:cxn ang="f98">
                  <a:pos x="f199" y="f198"/>
                </a:cxn>
                <a:cxn ang="f98">
                  <a:pos x="f200" y="f194"/>
                </a:cxn>
                <a:cxn ang="f98">
                  <a:pos x="f201" y="f202"/>
                </a:cxn>
                <a:cxn ang="f98">
                  <a:pos x="f171" y="f172"/>
                </a:cxn>
              </a:cxnLst>
              <a:rect l="f167" t="f170" r="f168" b="f169"/>
              <a:pathLst>
                <a:path w="55" h="5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7" y="f21"/>
                    <a:pt x="f6" y="f22"/>
                    <a:pt x="f23" y="f15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7"/>
                    <a:pt x="f9" y="f31"/>
                  </a:cubicBezTo>
                  <a:cubicBezTo>
                    <a:pt x="f33" y="f23"/>
                    <a:pt x="f33" y="f27"/>
                    <a:pt x="f9" y="f24"/>
                  </a:cubicBezTo>
                  <a:cubicBezTo>
                    <a:pt x="f30" y="f34"/>
                    <a:pt x="f15" y="f13"/>
                    <a:pt x="f34" y="f11"/>
                  </a:cubicBezTo>
                  <a:cubicBezTo>
                    <a:pt x="f24" y="f9"/>
                    <a:pt x="f19" y="f35"/>
                    <a:pt x="f34" y="f8"/>
                  </a:cubicBezTo>
                  <a:cubicBezTo>
                    <a:pt x="f17" y="f36"/>
                    <a:pt x="f28" y="f36"/>
                    <a:pt x="f32" y="f37"/>
                  </a:cubicBezTo>
                  <a:cubicBezTo>
                    <a:pt x="f22" y="f8"/>
                    <a:pt x="f35" y="f35"/>
                    <a:pt x="f37" y="f9"/>
                  </a:cubicBezTo>
                  <a:cubicBezTo>
                    <a:pt x="f38" y="f32"/>
                    <a:pt x="f39" y="f11"/>
                    <a:pt x="f21" y="f40"/>
                  </a:cubicBezTo>
                  <a:cubicBezTo>
                    <a:pt x="f20" y="f33"/>
                    <a:pt x="f41" y="f42"/>
                    <a:pt x="f43" y="f37"/>
                  </a:cubicBezTo>
                  <a:cubicBezTo>
                    <a:pt x="f39" y="f36"/>
                    <a:pt x="f37" y="f39"/>
                    <a:pt x="f8" y="f21"/>
                  </a:cubicBezTo>
                  <a:cubicBezTo>
                    <a:pt x="f35" y="f44"/>
                    <a:pt x="f35" y="f45"/>
                    <a:pt x="f37" y="f46"/>
                  </a:cubicBezTo>
                  <a:cubicBezTo>
                    <a:pt x="f36" y="f47"/>
                    <a:pt x="f48" y="f46"/>
                    <a:pt x="f21" y="f16"/>
                  </a:cubicBezTo>
                  <a:cubicBezTo>
                    <a:pt x="f18" y="f20"/>
                    <a:pt x="f49" y="f43"/>
                    <a:pt x="f50" y="f36"/>
                  </a:cubicBezTo>
                  <a:cubicBezTo>
                    <a:pt x="f51" y="f37"/>
                    <a:pt x="f52" y="f37"/>
                    <a:pt x="f53" y="f36"/>
                  </a:cubicBezTo>
                  <a:cubicBezTo>
                    <a:pt x="f10" y="f39"/>
                    <a:pt x="f5" y="f48"/>
                    <a:pt x="f10" y="f21"/>
                  </a:cubicBezTo>
                  <a:cubicBezTo>
                    <a:pt x="f50" y="f49"/>
                    <a:pt x="f45" y="f12"/>
                    <a:pt x="f39" y="f10"/>
                  </a:cubicBezTo>
                  <a:cubicBezTo>
                    <a:pt x="f36" y="f5"/>
                    <a:pt x="f38" y="f10"/>
                    <a:pt x="f8" y="f5"/>
                  </a:cubicBezTo>
                  <a:close/>
                </a:path>
              </a:pathLst>
            </a:custGeom>
            <a:solidFill>
              <a:srgbClr val="2C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40BD60F2-1959-C7D3-73B3-AF7C9E17A1B6}"/>
                </a:ext>
              </a:extLst>
            </p:cNvPr>
            <p:cNvSpPr/>
            <p:nvPr/>
          </p:nvSpPr>
          <p:spPr>
            <a:xfrm>
              <a:off x="2427283" y="4203697"/>
              <a:ext cx="131765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50"/>
                <a:gd name="f8" fmla="val 22"/>
                <a:gd name="f9" fmla="val 1"/>
                <a:gd name="f10" fmla="val 30"/>
                <a:gd name="f11" fmla="val 37"/>
                <a:gd name="f12" fmla="val 10"/>
                <a:gd name="f13" fmla="val 34"/>
                <a:gd name="f14" fmla="val 18"/>
                <a:gd name="f15" fmla="val 33"/>
                <a:gd name="f16" fmla="val 31"/>
                <a:gd name="f17" fmla="val 25"/>
                <a:gd name="f18" fmla="val 29"/>
                <a:gd name="f19" fmla="val 35"/>
                <a:gd name="f20" fmla="val 36"/>
                <a:gd name="f21" fmla="val 40"/>
                <a:gd name="f22" fmla="val 42"/>
                <a:gd name="f23" fmla="val 45"/>
                <a:gd name="f24" fmla="val 26"/>
                <a:gd name="f25" fmla="val 47"/>
                <a:gd name="f26" fmla="val 24"/>
                <a:gd name="f27" fmla="val 48"/>
                <a:gd name="f28" fmla="val 51"/>
                <a:gd name="f29" fmla="val 52"/>
                <a:gd name="f30" fmla="val 28"/>
                <a:gd name="f31" fmla="val 46"/>
                <a:gd name="f32" fmla="val 39"/>
                <a:gd name="f33" fmla="val 49"/>
                <a:gd name="f34" fmla="val 32"/>
                <a:gd name="f35" fmla="val 21"/>
                <a:gd name="f36" fmla="val 16"/>
                <a:gd name="f37" fmla="val 23"/>
                <a:gd name="f38" fmla="val 19"/>
                <a:gd name="f39" fmla="val 12"/>
                <a:gd name="f40" fmla="val 20"/>
                <a:gd name="f41" fmla="val 7"/>
                <a:gd name="f42" fmla="val 11"/>
                <a:gd name="f43" fmla="val 15"/>
                <a:gd name="f44" fmla="val 13"/>
                <a:gd name="f45" fmla="val 14"/>
                <a:gd name="f46" fmla="val 17"/>
                <a:gd name="f47" fmla="val 8"/>
                <a:gd name="f48" fmla="val 6"/>
                <a:gd name="f49" fmla="val 4"/>
                <a:gd name="f50" fmla="val 2"/>
                <a:gd name="f51" fmla="val 3"/>
                <a:gd name="f52" fmla="val 9"/>
                <a:gd name="f53" fmla="val 5"/>
                <a:gd name="f54" fmla="+- 0 0 -90"/>
                <a:gd name="f55" fmla="*/ f3 1 53"/>
                <a:gd name="f56" fmla="*/ f4 1 5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53"/>
                <a:gd name="f65" fmla="*/ f61 1 50"/>
                <a:gd name="f66" fmla="*/ 22 f62 1"/>
                <a:gd name="f67" fmla="*/ 1 f61 1"/>
                <a:gd name="f68" fmla="*/ 34 f62 1"/>
                <a:gd name="f69" fmla="*/ 18 f61 1"/>
                <a:gd name="f70" fmla="*/ 29 f62 1"/>
                <a:gd name="f71" fmla="*/ 29 f61 1"/>
                <a:gd name="f72" fmla="*/ 31 f62 1"/>
                <a:gd name="f73" fmla="*/ 35 f61 1"/>
                <a:gd name="f74" fmla="*/ 37 f62 1"/>
                <a:gd name="f75" fmla="*/ 34 f61 1"/>
                <a:gd name="f76" fmla="*/ 45 f62 1"/>
                <a:gd name="f77" fmla="*/ 26 f61 1"/>
                <a:gd name="f78" fmla="*/ 51 f62 1"/>
                <a:gd name="f79" fmla="*/ 31 f61 1"/>
                <a:gd name="f80" fmla="*/ 35 f62 1"/>
                <a:gd name="f81" fmla="*/ 49 f61 1"/>
                <a:gd name="f82" fmla="*/ 30 f62 1"/>
                <a:gd name="f83" fmla="*/ 23 f61 1"/>
                <a:gd name="f84" fmla="*/ 24 f62 1"/>
                <a:gd name="f85" fmla="*/ 19 f61 1"/>
                <a:gd name="f86" fmla="*/ 23 f62 1"/>
                <a:gd name="f87" fmla="*/ 10 f61 1"/>
                <a:gd name="f88" fmla="*/ 15 f62 1"/>
                <a:gd name="f89" fmla="*/ 13 f61 1"/>
                <a:gd name="f90" fmla="*/ 8 f62 1"/>
                <a:gd name="f91" fmla="*/ 20 f61 1"/>
                <a:gd name="f92" fmla="*/ 2 f62 1"/>
                <a:gd name="f93" fmla="*/ 3 f62 1"/>
                <a:gd name="f94" fmla="*/ 14 f61 1"/>
                <a:gd name="f95" fmla="*/ 12 f62 1"/>
                <a:gd name="f96" fmla="*/ 5 f61 1"/>
                <a:gd name="f97" fmla="+- f63 0 f1"/>
                <a:gd name="f98" fmla="*/ f66 1 53"/>
                <a:gd name="f99" fmla="*/ f67 1 50"/>
                <a:gd name="f100" fmla="*/ f68 1 53"/>
                <a:gd name="f101" fmla="*/ f69 1 50"/>
                <a:gd name="f102" fmla="*/ f70 1 53"/>
                <a:gd name="f103" fmla="*/ f71 1 50"/>
                <a:gd name="f104" fmla="*/ f72 1 53"/>
                <a:gd name="f105" fmla="*/ f73 1 50"/>
                <a:gd name="f106" fmla="*/ f74 1 53"/>
                <a:gd name="f107" fmla="*/ f75 1 50"/>
                <a:gd name="f108" fmla="*/ f76 1 53"/>
                <a:gd name="f109" fmla="*/ f77 1 50"/>
                <a:gd name="f110" fmla="*/ f78 1 53"/>
                <a:gd name="f111" fmla="*/ f79 1 50"/>
                <a:gd name="f112" fmla="*/ f80 1 53"/>
                <a:gd name="f113" fmla="*/ f81 1 50"/>
                <a:gd name="f114" fmla="*/ f82 1 53"/>
                <a:gd name="f115" fmla="*/ f83 1 50"/>
                <a:gd name="f116" fmla="*/ f84 1 53"/>
                <a:gd name="f117" fmla="*/ f85 1 50"/>
                <a:gd name="f118" fmla="*/ f86 1 53"/>
                <a:gd name="f119" fmla="*/ f87 1 50"/>
                <a:gd name="f120" fmla="*/ f88 1 53"/>
                <a:gd name="f121" fmla="*/ f89 1 50"/>
                <a:gd name="f122" fmla="*/ f90 1 53"/>
                <a:gd name="f123" fmla="*/ f91 1 50"/>
                <a:gd name="f124" fmla="*/ f92 1 53"/>
                <a:gd name="f125" fmla="*/ f93 1 53"/>
                <a:gd name="f126" fmla="*/ f94 1 50"/>
                <a:gd name="f127" fmla="*/ f95 1 53"/>
                <a:gd name="f128" fmla="*/ f96 1 50"/>
                <a:gd name="f129" fmla="*/ 0 1 f64"/>
                <a:gd name="f130" fmla="*/ f58 1 f64"/>
                <a:gd name="f131" fmla="*/ 0 1 f65"/>
                <a:gd name="f132" fmla="*/ f59 1 f65"/>
                <a:gd name="f133" fmla="*/ f98 1 f64"/>
                <a:gd name="f134" fmla="*/ f99 1 f65"/>
                <a:gd name="f135" fmla="*/ f100 1 f64"/>
                <a:gd name="f136" fmla="*/ f101 1 f65"/>
                <a:gd name="f137" fmla="*/ f102 1 f64"/>
                <a:gd name="f138" fmla="*/ f103 1 f65"/>
                <a:gd name="f139" fmla="*/ f104 1 f64"/>
                <a:gd name="f140" fmla="*/ f105 1 f65"/>
                <a:gd name="f141" fmla="*/ f106 1 f64"/>
                <a:gd name="f142" fmla="*/ f107 1 f65"/>
                <a:gd name="f143" fmla="*/ f108 1 f64"/>
                <a:gd name="f144" fmla="*/ f109 1 f65"/>
                <a:gd name="f145" fmla="*/ f110 1 f64"/>
                <a:gd name="f146" fmla="*/ f111 1 f65"/>
                <a:gd name="f147" fmla="*/ f112 1 f64"/>
                <a:gd name="f148" fmla="*/ f113 1 f65"/>
                <a:gd name="f149" fmla="*/ f114 1 f64"/>
                <a:gd name="f150" fmla="*/ f115 1 f65"/>
                <a:gd name="f151" fmla="*/ f116 1 f64"/>
                <a:gd name="f152" fmla="*/ f117 1 f65"/>
                <a:gd name="f153" fmla="*/ f118 1 f64"/>
                <a:gd name="f154" fmla="*/ f119 1 f65"/>
                <a:gd name="f155" fmla="*/ f120 1 f64"/>
                <a:gd name="f156" fmla="*/ f121 1 f65"/>
                <a:gd name="f157" fmla="*/ f122 1 f64"/>
                <a:gd name="f158" fmla="*/ f123 1 f65"/>
                <a:gd name="f159" fmla="*/ f124 1 f64"/>
                <a:gd name="f160" fmla="*/ f125 1 f64"/>
                <a:gd name="f161" fmla="*/ f126 1 f65"/>
                <a:gd name="f162" fmla="*/ f127 1 f64"/>
                <a:gd name="f163" fmla="*/ f128 1 f65"/>
                <a:gd name="f164" fmla="*/ f129 f55 1"/>
                <a:gd name="f165" fmla="*/ f130 f55 1"/>
                <a:gd name="f166" fmla="*/ f132 f56 1"/>
                <a:gd name="f167" fmla="*/ f131 f56 1"/>
                <a:gd name="f168" fmla="*/ f133 f55 1"/>
                <a:gd name="f169" fmla="*/ f134 f56 1"/>
                <a:gd name="f170" fmla="*/ f135 f55 1"/>
                <a:gd name="f171" fmla="*/ f136 f56 1"/>
                <a:gd name="f172" fmla="*/ f137 f55 1"/>
                <a:gd name="f173" fmla="*/ f138 f56 1"/>
                <a:gd name="f174" fmla="*/ f139 f55 1"/>
                <a:gd name="f175" fmla="*/ f140 f56 1"/>
                <a:gd name="f176" fmla="*/ f141 f55 1"/>
                <a:gd name="f177" fmla="*/ f142 f56 1"/>
                <a:gd name="f178" fmla="*/ f143 f55 1"/>
                <a:gd name="f179" fmla="*/ f144 f56 1"/>
                <a:gd name="f180" fmla="*/ f145 f55 1"/>
                <a:gd name="f181" fmla="*/ f146 f56 1"/>
                <a:gd name="f182" fmla="*/ f147 f55 1"/>
                <a:gd name="f183" fmla="*/ f148 f56 1"/>
                <a:gd name="f184" fmla="*/ f149 f55 1"/>
                <a:gd name="f185" fmla="*/ f150 f56 1"/>
                <a:gd name="f186" fmla="*/ f151 f55 1"/>
                <a:gd name="f187" fmla="*/ f152 f56 1"/>
                <a:gd name="f188" fmla="*/ f153 f55 1"/>
                <a:gd name="f189" fmla="*/ f154 f56 1"/>
                <a:gd name="f190" fmla="*/ f155 f55 1"/>
                <a:gd name="f191" fmla="*/ f156 f56 1"/>
                <a:gd name="f192" fmla="*/ f157 f55 1"/>
                <a:gd name="f193" fmla="*/ f158 f56 1"/>
                <a:gd name="f194" fmla="*/ f159 f55 1"/>
                <a:gd name="f195" fmla="*/ f160 f55 1"/>
                <a:gd name="f196" fmla="*/ f161 f56 1"/>
                <a:gd name="f197" fmla="*/ f162 f55 1"/>
                <a:gd name="f198" fmla="*/ f1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68" y="f169"/>
                </a:cxn>
                <a:cxn ang="f97">
                  <a:pos x="f170" y="f171"/>
                </a:cxn>
                <a:cxn ang="f97">
                  <a:pos x="f172" y="f173"/>
                </a:cxn>
                <a:cxn ang="f97">
                  <a:pos x="f174" y="f175"/>
                </a:cxn>
                <a:cxn ang="f97">
                  <a:pos x="f176" y="f177"/>
                </a:cxn>
                <a:cxn ang="f97">
                  <a:pos x="f178" y="f179"/>
                </a:cxn>
                <a:cxn ang="f97">
                  <a:pos x="f180" y="f179"/>
                </a:cxn>
                <a:cxn ang="f97">
                  <a:pos x="f180" y="f181"/>
                </a:cxn>
                <a:cxn ang="f97">
                  <a:pos x="f182" y="f183"/>
                </a:cxn>
                <a:cxn ang="f97">
                  <a:pos x="f184" y="f183"/>
                </a:cxn>
                <a:cxn ang="f97">
                  <a:pos x="f168" y="f185"/>
                </a:cxn>
                <a:cxn ang="f97">
                  <a:pos x="f186" y="f187"/>
                </a:cxn>
                <a:cxn ang="f97">
                  <a:pos x="f188" y="f189"/>
                </a:cxn>
                <a:cxn ang="f97">
                  <a:pos x="f190" y="f191"/>
                </a:cxn>
                <a:cxn ang="f97">
                  <a:pos x="f192" y="f193"/>
                </a:cxn>
                <a:cxn ang="f97">
                  <a:pos x="f194" y="f193"/>
                </a:cxn>
                <a:cxn ang="f97">
                  <a:pos x="f195" y="f196"/>
                </a:cxn>
                <a:cxn ang="f97">
                  <a:pos x="f197" y="f198"/>
                </a:cxn>
                <a:cxn ang="f97">
                  <a:pos x="f168" y="f169"/>
                </a:cxn>
              </a:cxnLst>
              <a:rect l="f164" t="f167" r="f165" b="f166"/>
              <a:pathLst>
                <a:path w="53" h="5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8"/>
                    <a:pt x="f16" y="f17"/>
                    <a:pt x="f18" y="f18"/>
                  </a:cubicBezTo>
                  <a:cubicBezTo>
                    <a:pt x="f18" y="f16"/>
                    <a:pt x="f18" y="f13"/>
                    <a:pt x="f16" y="f19"/>
                  </a:cubicBezTo>
                  <a:cubicBezTo>
                    <a:pt x="f13" y="f11"/>
                    <a:pt x="f19" y="f20"/>
                    <a:pt x="f11" y="f13"/>
                  </a:cubicBezTo>
                  <a:cubicBezTo>
                    <a:pt x="f21" y="f16"/>
                    <a:pt x="f22" y="f18"/>
                    <a:pt x="f23" y="f24"/>
                  </a:cubicBezTo>
                  <a:cubicBezTo>
                    <a:pt x="f25" y="f26"/>
                    <a:pt x="f27" y="f26"/>
                    <a:pt x="f28" y="f24"/>
                  </a:cubicBezTo>
                  <a:cubicBezTo>
                    <a:pt x="f29" y="f30"/>
                    <a:pt x="f6" y="f18"/>
                    <a:pt x="f28" y="f16"/>
                  </a:cubicBezTo>
                  <a:cubicBezTo>
                    <a:pt x="f31" y="f11"/>
                    <a:pt x="f32" y="f22"/>
                    <a:pt x="f19" y="f33"/>
                  </a:cubicBezTo>
                  <a:cubicBezTo>
                    <a:pt x="f13" y="f7"/>
                    <a:pt x="f34" y="f7"/>
                    <a:pt x="f10" y="f33"/>
                  </a:cubicBezTo>
                  <a:cubicBezTo>
                    <a:pt x="f35" y="f23"/>
                    <a:pt x="f36" y="f34"/>
                    <a:pt x="f8" y="f37"/>
                  </a:cubicBezTo>
                  <a:cubicBezTo>
                    <a:pt x="f8" y="f8"/>
                    <a:pt x="f26" y="f35"/>
                    <a:pt x="f26" y="f38"/>
                  </a:cubicBezTo>
                  <a:cubicBezTo>
                    <a:pt x="f17" y="f36"/>
                    <a:pt x="f24" y="f39"/>
                    <a:pt x="f37" y="f12"/>
                  </a:cubicBezTo>
                  <a:cubicBezTo>
                    <a:pt x="f40" y="f41"/>
                    <a:pt x="f14" y="f42"/>
                    <a:pt x="f43" y="f44"/>
                  </a:cubicBezTo>
                  <a:cubicBezTo>
                    <a:pt x="f44" y="f45"/>
                    <a:pt x="f12" y="f46"/>
                    <a:pt x="f47" y="f40"/>
                  </a:cubicBezTo>
                  <a:cubicBezTo>
                    <a:pt x="f48" y="f8"/>
                    <a:pt x="f49" y="f8"/>
                    <a:pt x="f50" y="f40"/>
                  </a:cubicBezTo>
                  <a:cubicBezTo>
                    <a:pt x="f5" y="f46"/>
                    <a:pt x="f9" y="f36"/>
                    <a:pt x="f51" y="f45"/>
                  </a:cubicBezTo>
                  <a:cubicBezTo>
                    <a:pt x="f48" y="f42"/>
                    <a:pt x="f52" y="f47"/>
                    <a:pt x="f39" y="f53"/>
                  </a:cubicBezTo>
                  <a:cubicBezTo>
                    <a:pt x="f43" y="f50"/>
                    <a:pt x="f14" y="f5"/>
                    <a:pt x="f8" y="f9"/>
                  </a:cubicBezTo>
                  <a:close/>
                </a:path>
              </a:pathLst>
            </a:custGeom>
            <a:solidFill>
              <a:srgbClr val="2C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0EEED929-6F0A-DD65-BB96-8CE2C664508D}"/>
                </a:ext>
              </a:extLst>
            </p:cNvPr>
            <p:cNvSpPr/>
            <p:nvPr/>
          </p:nvSpPr>
          <p:spPr>
            <a:xfrm>
              <a:off x="2636836" y="3981453"/>
              <a:ext cx="96834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6"/>
                <a:gd name="f8" fmla="val 21"/>
                <a:gd name="f9" fmla="val 38"/>
                <a:gd name="f10" fmla="val 23"/>
                <a:gd name="f11" fmla="val 36"/>
                <a:gd name="f12" fmla="val 24"/>
                <a:gd name="f13" fmla="val 34"/>
                <a:gd name="f14" fmla="val 26"/>
                <a:gd name="f15" fmla="val 37"/>
                <a:gd name="f16" fmla="val 35"/>
                <a:gd name="f17" fmla="val 46"/>
                <a:gd name="f18" fmla="val 50"/>
                <a:gd name="f19" fmla="val 51"/>
                <a:gd name="f20" fmla="val 54"/>
                <a:gd name="f21" fmla="val 33"/>
                <a:gd name="f22" fmla="val 31"/>
                <a:gd name="f23" fmla="val 29"/>
                <a:gd name="f24" fmla="val 22"/>
                <a:gd name="f25" fmla="val 14"/>
                <a:gd name="f26" fmla="val 5"/>
                <a:gd name="f27" fmla="val 30"/>
                <a:gd name="f28" fmla="val 25"/>
                <a:gd name="f29" fmla="val 2"/>
                <a:gd name="f30" fmla="val 20"/>
                <a:gd name="f31" fmla="val 6"/>
                <a:gd name="f32" fmla="val 15"/>
                <a:gd name="f33" fmla="val 10"/>
                <a:gd name="f34" fmla="val 11"/>
                <a:gd name="f35" fmla="val 7"/>
                <a:gd name="f36" fmla="val 19"/>
                <a:gd name="f37" fmla="val 3"/>
                <a:gd name="f38" fmla="val 1"/>
                <a:gd name="f39" fmla="val 27"/>
                <a:gd name="f40" fmla="val 9"/>
                <a:gd name="f41" fmla="val 12"/>
                <a:gd name="f42" fmla="val 18"/>
                <a:gd name="f43" fmla="val 16"/>
                <a:gd name="f44" fmla="val 28"/>
                <a:gd name="f45" fmla="val 32"/>
                <a:gd name="f46" fmla="val 17"/>
                <a:gd name="f47" fmla="+- 0 0 -90"/>
                <a:gd name="f48" fmla="*/ f3 1 39"/>
                <a:gd name="f49" fmla="*/ f4 1 56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39"/>
                <a:gd name="f58" fmla="*/ f54 1 56"/>
                <a:gd name="f59" fmla="*/ 39 f55 1"/>
                <a:gd name="f60" fmla="*/ 21 f54 1"/>
                <a:gd name="f61" fmla="*/ 34 f55 1"/>
                <a:gd name="f62" fmla="*/ 26 f54 1"/>
                <a:gd name="f63" fmla="*/ 35 f55 1"/>
                <a:gd name="f64" fmla="*/ 46 f54 1"/>
                <a:gd name="f65" fmla="*/ 54 f54 1"/>
                <a:gd name="f66" fmla="*/ 29 f55 1"/>
                <a:gd name="f67" fmla="*/ 5 f55 1"/>
                <a:gd name="f68" fmla="*/ 30 f54 1"/>
                <a:gd name="f69" fmla="*/ 6 f55 1"/>
                <a:gd name="f70" fmla="*/ 15 f54 1"/>
                <a:gd name="f71" fmla="*/ 19 f55 1"/>
                <a:gd name="f72" fmla="*/ 3 f54 1"/>
                <a:gd name="f73" fmla="*/ 25 f55 1"/>
                <a:gd name="f74" fmla="*/ 24 f55 1"/>
                <a:gd name="f75" fmla="*/ 9 f54 1"/>
                <a:gd name="f76" fmla="*/ 14 f55 1"/>
                <a:gd name="f77" fmla="*/ 19 f54 1"/>
                <a:gd name="f78" fmla="*/ 21 f55 1"/>
                <a:gd name="f79" fmla="*/ 27 f54 1"/>
                <a:gd name="f80" fmla="*/ 30 f55 1"/>
                <a:gd name="f81" fmla="*/ 18 f54 1"/>
                <a:gd name="f82" fmla="*/ 17 f54 1"/>
                <a:gd name="f83" fmla="+- f56 0 f1"/>
                <a:gd name="f84" fmla="*/ f59 1 39"/>
                <a:gd name="f85" fmla="*/ f60 1 56"/>
                <a:gd name="f86" fmla="*/ f61 1 39"/>
                <a:gd name="f87" fmla="*/ f62 1 56"/>
                <a:gd name="f88" fmla="*/ f63 1 39"/>
                <a:gd name="f89" fmla="*/ f64 1 56"/>
                <a:gd name="f90" fmla="*/ f65 1 56"/>
                <a:gd name="f91" fmla="*/ f66 1 39"/>
                <a:gd name="f92" fmla="*/ f67 1 39"/>
                <a:gd name="f93" fmla="*/ f68 1 56"/>
                <a:gd name="f94" fmla="*/ f69 1 39"/>
                <a:gd name="f95" fmla="*/ f70 1 56"/>
                <a:gd name="f96" fmla="*/ f71 1 39"/>
                <a:gd name="f97" fmla="*/ f72 1 56"/>
                <a:gd name="f98" fmla="*/ f73 1 39"/>
                <a:gd name="f99" fmla="*/ f74 1 39"/>
                <a:gd name="f100" fmla="*/ f75 1 56"/>
                <a:gd name="f101" fmla="*/ f76 1 39"/>
                <a:gd name="f102" fmla="*/ f77 1 56"/>
                <a:gd name="f103" fmla="*/ f78 1 39"/>
                <a:gd name="f104" fmla="*/ f79 1 56"/>
                <a:gd name="f105" fmla="*/ f80 1 39"/>
                <a:gd name="f106" fmla="*/ f81 1 56"/>
                <a:gd name="f107" fmla="*/ f82 1 56"/>
                <a:gd name="f108" fmla="*/ 0 1 f57"/>
                <a:gd name="f109" fmla="*/ f51 1 f57"/>
                <a:gd name="f110" fmla="*/ 0 1 f58"/>
                <a:gd name="f111" fmla="*/ f52 1 f58"/>
                <a:gd name="f112" fmla="*/ f84 1 f57"/>
                <a:gd name="f113" fmla="*/ f85 1 f58"/>
                <a:gd name="f114" fmla="*/ f86 1 f57"/>
                <a:gd name="f115" fmla="*/ f87 1 f58"/>
                <a:gd name="f116" fmla="*/ f88 1 f57"/>
                <a:gd name="f117" fmla="*/ f89 1 f58"/>
                <a:gd name="f118" fmla="*/ f90 1 f58"/>
                <a:gd name="f119" fmla="*/ f91 1 f57"/>
                <a:gd name="f120" fmla="*/ f92 1 f57"/>
                <a:gd name="f121" fmla="*/ f93 1 f58"/>
                <a:gd name="f122" fmla="*/ f94 1 f57"/>
                <a:gd name="f123" fmla="*/ f95 1 f58"/>
                <a:gd name="f124" fmla="*/ f96 1 f57"/>
                <a:gd name="f125" fmla="*/ f97 1 f58"/>
                <a:gd name="f126" fmla="*/ f98 1 f57"/>
                <a:gd name="f127" fmla="*/ f99 1 f57"/>
                <a:gd name="f128" fmla="*/ f100 1 f58"/>
                <a:gd name="f129" fmla="*/ f101 1 f57"/>
                <a:gd name="f130" fmla="*/ f102 1 f58"/>
                <a:gd name="f131" fmla="*/ f103 1 f57"/>
                <a:gd name="f132" fmla="*/ f104 1 f58"/>
                <a:gd name="f133" fmla="*/ f105 1 f57"/>
                <a:gd name="f134" fmla="*/ f106 1 f58"/>
                <a:gd name="f135" fmla="*/ f107 1 f58"/>
                <a:gd name="f136" fmla="*/ f108 f48 1"/>
                <a:gd name="f137" fmla="*/ f109 f48 1"/>
                <a:gd name="f138" fmla="*/ f111 f49 1"/>
                <a:gd name="f139" fmla="*/ f110 f49 1"/>
                <a:gd name="f140" fmla="*/ f112 f48 1"/>
                <a:gd name="f141" fmla="*/ f113 f49 1"/>
                <a:gd name="f142" fmla="*/ f114 f48 1"/>
                <a:gd name="f143" fmla="*/ f115 f49 1"/>
                <a:gd name="f144" fmla="*/ f116 f48 1"/>
                <a:gd name="f145" fmla="*/ f117 f49 1"/>
                <a:gd name="f146" fmla="*/ f118 f49 1"/>
                <a:gd name="f147" fmla="*/ f119 f48 1"/>
                <a:gd name="f148" fmla="*/ f120 f48 1"/>
                <a:gd name="f149" fmla="*/ f121 f49 1"/>
                <a:gd name="f150" fmla="*/ f122 f48 1"/>
                <a:gd name="f151" fmla="*/ f123 f49 1"/>
                <a:gd name="f152" fmla="*/ f124 f48 1"/>
                <a:gd name="f153" fmla="*/ f125 f49 1"/>
                <a:gd name="f154" fmla="*/ f126 f48 1"/>
                <a:gd name="f155" fmla="*/ f127 f48 1"/>
                <a:gd name="f156" fmla="*/ f128 f49 1"/>
                <a:gd name="f157" fmla="*/ f129 f48 1"/>
                <a:gd name="f158" fmla="*/ f130 f49 1"/>
                <a:gd name="f159" fmla="*/ f131 f48 1"/>
                <a:gd name="f160" fmla="*/ f132 f49 1"/>
                <a:gd name="f161" fmla="*/ f133 f48 1"/>
                <a:gd name="f162" fmla="*/ f134 f49 1"/>
                <a:gd name="f163" fmla="*/ f135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4" y="f146"/>
                </a:cxn>
                <a:cxn ang="f83">
                  <a:pos x="f147" y="f146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52" y="f153"/>
                </a:cxn>
                <a:cxn ang="f83">
                  <a:pos x="f154" y="f153"/>
                </a:cxn>
                <a:cxn ang="f83">
                  <a:pos x="f155" y="f156"/>
                </a:cxn>
                <a:cxn ang="f83">
                  <a:pos x="f157" y="f158"/>
                </a:cxn>
                <a:cxn ang="f83">
                  <a:pos x="f157" y="f143"/>
                </a:cxn>
                <a:cxn ang="f83">
                  <a:pos x="f159" y="f160"/>
                </a:cxn>
                <a:cxn ang="f83">
                  <a:pos x="f161" y="f162"/>
                </a:cxn>
                <a:cxn ang="f83">
                  <a:pos x="f144" y="f163"/>
                </a:cxn>
                <a:cxn ang="f83">
                  <a:pos x="f140" y="f141"/>
                </a:cxn>
              </a:cxnLst>
              <a:rect l="f136" t="f139" r="f137" b="f138"/>
              <a:pathLst>
                <a:path w="39" h="5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2" y="f11"/>
                    <a:pt x="f12" y="f15"/>
                    <a:pt x="f16" y="f17"/>
                  </a:cubicBezTo>
                  <a:cubicBezTo>
                    <a:pt x="f6" y="f18"/>
                    <a:pt x="f15" y="f19"/>
                    <a:pt x="f16" y="f20"/>
                  </a:cubicBezTo>
                  <a:cubicBezTo>
                    <a:pt x="f21" y="f7"/>
                    <a:pt x="f22" y="f7"/>
                    <a:pt x="f23" y="f20"/>
                  </a:cubicBezTo>
                  <a:cubicBezTo>
                    <a:pt x="f24" y="f17"/>
                    <a:pt x="f25" y="f9"/>
                    <a:pt x="f26" y="f27"/>
                  </a:cubicBezTo>
                  <a:cubicBezTo>
                    <a:pt x="f5" y="f28"/>
                    <a:pt x="f29" y="f30"/>
                    <a:pt x="f31" y="f32"/>
                  </a:cubicBezTo>
                  <a:cubicBezTo>
                    <a:pt x="f33" y="f34"/>
                    <a:pt x="f25" y="f35"/>
                    <a:pt x="f36" y="f37"/>
                  </a:cubicBezTo>
                  <a:cubicBezTo>
                    <a:pt x="f8" y="f38"/>
                    <a:pt x="f10" y="f5"/>
                    <a:pt x="f28" y="f37"/>
                  </a:cubicBezTo>
                  <a:cubicBezTo>
                    <a:pt x="f39" y="f31"/>
                    <a:pt x="f14" y="f35"/>
                    <a:pt x="f12" y="f40"/>
                  </a:cubicBezTo>
                  <a:cubicBezTo>
                    <a:pt x="f30" y="f41"/>
                    <a:pt x="f42" y="f43"/>
                    <a:pt x="f25" y="f36"/>
                  </a:cubicBezTo>
                  <a:cubicBezTo>
                    <a:pt x="f41" y="f24"/>
                    <a:pt x="f41" y="f12"/>
                    <a:pt x="f25" y="f14"/>
                  </a:cubicBezTo>
                  <a:cubicBezTo>
                    <a:pt x="f43" y="f44"/>
                    <a:pt x="f42" y="f23"/>
                    <a:pt x="f8" y="f39"/>
                  </a:cubicBezTo>
                  <a:cubicBezTo>
                    <a:pt x="f14" y="f28"/>
                    <a:pt x="f39" y="f8"/>
                    <a:pt x="f27" y="f42"/>
                  </a:cubicBezTo>
                  <a:cubicBezTo>
                    <a:pt x="f45" y="f46"/>
                    <a:pt x="f21" y="f32"/>
                    <a:pt x="f16" y="f46"/>
                  </a:cubicBezTo>
                  <a:cubicBezTo>
                    <a:pt x="f15" y="f46"/>
                    <a:pt x="f9" y="f36"/>
                    <a:pt x="f6" y="f8"/>
                  </a:cubicBezTo>
                  <a:close/>
                </a:path>
              </a:pathLst>
            </a:custGeom>
            <a:solidFill>
              <a:srgbClr val="2C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F9ED61F5-5C54-90F8-DF79-7555E25BE00C}"/>
                </a:ext>
              </a:extLst>
            </p:cNvPr>
            <p:cNvSpPr/>
            <p:nvPr/>
          </p:nvSpPr>
          <p:spPr>
            <a:xfrm>
              <a:off x="2698751" y="3389315"/>
              <a:ext cx="120645" cy="1603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65"/>
                <a:gd name="f8" fmla="val 57"/>
                <a:gd name="f9" fmla="val 2"/>
                <a:gd name="f10" fmla="val 41"/>
                <a:gd name="f11" fmla="val 4"/>
                <a:gd name="f12" fmla="val 24"/>
                <a:gd name="f13" fmla="val 6"/>
                <a:gd name="f14" fmla="val 8"/>
                <a:gd name="f15" fmla="val 7"/>
                <a:gd name="f16" fmla="val 9"/>
                <a:gd name="f17" fmla="val 1"/>
                <a:gd name="f18" fmla="val 13"/>
                <a:gd name="f19" fmla="val 22"/>
                <a:gd name="f20" fmla="val 31"/>
                <a:gd name="f21" fmla="val 39"/>
                <a:gd name="f22" fmla="val 48"/>
                <a:gd name="f23" fmla="val 15"/>
                <a:gd name="f24" fmla="val 46"/>
                <a:gd name="f25" fmla="val 30"/>
                <a:gd name="f26" fmla="val 44"/>
                <a:gd name="f27" fmla="val 45"/>
                <a:gd name="f28" fmla="val 42"/>
                <a:gd name="f29" fmla="val 60"/>
                <a:gd name="f30" fmla="val 38"/>
                <a:gd name="f31" fmla="val 63"/>
                <a:gd name="f32" fmla="val 26"/>
                <a:gd name="f33" fmla="val 20"/>
                <a:gd name="f34" fmla="val 62"/>
                <a:gd name="f35" fmla="val 61"/>
                <a:gd name="f36" fmla="val 5"/>
                <a:gd name="f37" fmla="+- 0 0 -90"/>
                <a:gd name="f38" fmla="*/ f3 1 49"/>
                <a:gd name="f39" fmla="*/ f4 1 6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49"/>
                <a:gd name="f48" fmla="*/ f44 1 65"/>
                <a:gd name="f49" fmla="*/ 0 f45 1"/>
                <a:gd name="f50" fmla="*/ 57 f44 1"/>
                <a:gd name="f51" fmla="*/ 6 f45 1"/>
                <a:gd name="f52" fmla="*/ 8 f44 1"/>
                <a:gd name="f53" fmla="*/ 13 f45 1"/>
                <a:gd name="f54" fmla="*/ 1 f44 1"/>
                <a:gd name="f55" fmla="*/ 39 f45 1"/>
                <a:gd name="f56" fmla="*/ 2 f44 1"/>
                <a:gd name="f57" fmla="*/ 48 f45 1"/>
                <a:gd name="f58" fmla="*/ 15 f44 1"/>
                <a:gd name="f59" fmla="*/ 42 f45 1"/>
                <a:gd name="f60" fmla="*/ 60 f44 1"/>
                <a:gd name="f61" fmla="*/ 26 f45 1"/>
                <a:gd name="f62" fmla="*/ 63 f44 1"/>
                <a:gd name="f63" fmla="*/ 9 f45 1"/>
                <a:gd name="f64" fmla="*/ 62 f44 1"/>
                <a:gd name="f65" fmla="+- f46 0 f1"/>
                <a:gd name="f66" fmla="*/ f49 1 49"/>
                <a:gd name="f67" fmla="*/ f50 1 65"/>
                <a:gd name="f68" fmla="*/ f51 1 49"/>
                <a:gd name="f69" fmla="*/ f52 1 65"/>
                <a:gd name="f70" fmla="*/ f53 1 49"/>
                <a:gd name="f71" fmla="*/ f54 1 65"/>
                <a:gd name="f72" fmla="*/ f55 1 49"/>
                <a:gd name="f73" fmla="*/ f56 1 65"/>
                <a:gd name="f74" fmla="*/ f57 1 49"/>
                <a:gd name="f75" fmla="*/ f58 1 65"/>
                <a:gd name="f76" fmla="*/ f59 1 49"/>
                <a:gd name="f77" fmla="*/ f60 1 65"/>
                <a:gd name="f78" fmla="*/ f61 1 49"/>
                <a:gd name="f79" fmla="*/ f62 1 65"/>
                <a:gd name="f80" fmla="*/ f63 1 49"/>
                <a:gd name="f81" fmla="*/ f64 1 65"/>
                <a:gd name="f82" fmla="*/ 0 1 f47"/>
                <a:gd name="f83" fmla="*/ f41 1 f47"/>
                <a:gd name="f84" fmla="*/ 0 1 f48"/>
                <a:gd name="f85" fmla="*/ f42 1 f48"/>
                <a:gd name="f86" fmla="*/ f66 1 f47"/>
                <a:gd name="f87" fmla="*/ f67 1 f48"/>
                <a:gd name="f88" fmla="*/ f68 1 f47"/>
                <a:gd name="f89" fmla="*/ f69 1 f48"/>
                <a:gd name="f90" fmla="*/ f70 1 f47"/>
                <a:gd name="f91" fmla="*/ f71 1 f48"/>
                <a:gd name="f92" fmla="*/ f72 1 f47"/>
                <a:gd name="f93" fmla="*/ f73 1 f48"/>
                <a:gd name="f94" fmla="*/ f74 1 f47"/>
                <a:gd name="f95" fmla="*/ f75 1 f48"/>
                <a:gd name="f96" fmla="*/ f76 1 f47"/>
                <a:gd name="f97" fmla="*/ f77 1 f48"/>
                <a:gd name="f98" fmla="*/ f78 1 f47"/>
                <a:gd name="f99" fmla="*/ f79 1 f48"/>
                <a:gd name="f100" fmla="*/ f80 1 f47"/>
                <a:gd name="f101" fmla="*/ f81 1 f48"/>
                <a:gd name="f102" fmla="*/ f82 f38 1"/>
                <a:gd name="f103" fmla="*/ f83 f38 1"/>
                <a:gd name="f104" fmla="*/ f85 f39 1"/>
                <a:gd name="f105" fmla="*/ f84 f39 1"/>
                <a:gd name="f106" fmla="*/ f86 f38 1"/>
                <a:gd name="f107" fmla="*/ f87 f39 1"/>
                <a:gd name="f108" fmla="*/ f88 f38 1"/>
                <a:gd name="f109" fmla="*/ f89 f39 1"/>
                <a:gd name="f110" fmla="*/ f90 f38 1"/>
                <a:gd name="f111" fmla="*/ f91 f39 1"/>
                <a:gd name="f112" fmla="*/ f92 f38 1"/>
                <a:gd name="f113" fmla="*/ f93 f39 1"/>
                <a:gd name="f114" fmla="*/ f94 f38 1"/>
                <a:gd name="f115" fmla="*/ f95 f39 1"/>
                <a:gd name="f116" fmla="*/ f96 f38 1"/>
                <a:gd name="f117" fmla="*/ f97 f39 1"/>
                <a:gd name="f118" fmla="*/ f98 f38 1"/>
                <a:gd name="f119" fmla="*/ f99 f39 1"/>
                <a:gd name="f120" fmla="*/ f100 f38 1"/>
                <a:gd name="f121" fmla="*/ f101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9"/>
                </a:cxn>
                <a:cxn ang="f65">
                  <a:pos x="f120" y="f121"/>
                </a:cxn>
                <a:cxn ang="f65">
                  <a:pos x="f106" y="f107"/>
                </a:cxn>
              </a:cxnLst>
              <a:rect l="f102" t="f105" r="f103" b="f104"/>
              <a:pathLst>
                <a:path w="49" h="65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1"/>
                    <a:pt x="f16" y="f17"/>
                    <a:pt x="f18" y="f17"/>
                  </a:cubicBezTo>
                  <a:cubicBezTo>
                    <a:pt x="f19" y="f17"/>
                    <a:pt x="f20" y="f5"/>
                    <a:pt x="f21" y="f9"/>
                  </a:cubicBezTo>
                  <a:cubicBezTo>
                    <a:pt x="f22" y="f11"/>
                    <a:pt x="f6" y="f13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7"/>
                    <a:pt x="f20" y="f31"/>
                    <a:pt x="f32" y="f31"/>
                  </a:cubicBezTo>
                  <a:cubicBezTo>
                    <a:pt x="f33" y="f34"/>
                    <a:pt x="f23" y="f35"/>
                    <a:pt x="f16" y="f34"/>
                  </a:cubicBezTo>
                  <a:cubicBezTo>
                    <a:pt x="f36" y="f34"/>
                    <a:pt x="f9" y="f29"/>
                    <a:pt x="f5" y="f8"/>
                  </a:cubicBezTo>
                  <a:close/>
                </a:path>
              </a:pathLst>
            </a:custGeom>
            <a:solidFill>
              <a:srgbClr val="4C4B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38E744EB-3CDB-132A-A3BA-30BECDD7FA2C}"/>
                </a:ext>
              </a:extLst>
            </p:cNvPr>
            <p:cNvSpPr/>
            <p:nvPr/>
          </p:nvSpPr>
          <p:spPr>
            <a:xfrm>
              <a:off x="2395535" y="4259266"/>
              <a:ext cx="96834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33"/>
                <a:gd name="f8" fmla="val 37"/>
                <a:gd name="f9" fmla="val 34"/>
                <a:gd name="f10" fmla="val 36"/>
                <a:gd name="f11" fmla="val 35"/>
                <a:gd name="f12" fmla="val 32"/>
                <a:gd name="f13" fmla="val 31"/>
                <a:gd name="f14" fmla="val 24"/>
                <a:gd name="f15" fmla="val 29"/>
                <a:gd name="f16" fmla="val 17"/>
                <a:gd name="f17" fmla="val 22"/>
                <a:gd name="f18" fmla="val 10"/>
                <a:gd name="f19" fmla="val 15"/>
                <a:gd name="f20" fmla="val 9"/>
                <a:gd name="f21" fmla="val 14"/>
                <a:gd name="f22" fmla="val 8"/>
                <a:gd name="f23" fmla="val 13"/>
                <a:gd name="f24" fmla="val 6"/>
                <a:gd name="f25" fmla="val 2"/>
                <a:gd name="f26" fmla="val 11"/>
                <a:gd name="f27" fmla="val 5"/>
                <a:gd name="f28" fmla="val 3"/>
                <a:gd name="f29" fmla="val 4"/>
                <a:gd name="f30" fmla="val 19"/>
                <a:gd name="f31" fmla="val 12"/>
                <a:gd name="f32" fmla="val 27"/>
                <a:gd name="f33" fmla="val 20"/>
                <a:gd name="f34" fmla="val 28"/>
                <a:gd name="f35" fmla="+- 0 0 -90"/>
                <a:gd name="f36" fmla="*/ f3 1 39"/>
                <a:gd name="f37" fmla="*/ f4 1 39"/>
                <a:gd name="f38" fmla="val f5"/>
                <a:gd name="f39" fmla="val f6"/>
                <a:gd name="f40" fmla="*/ f35 f0 1"/>
                <a:gd name="f41" fmla="+- f39 0 f38"/>
                <a:gd name="f42" fmla="*/ f40 1 f2"/>
                <a:gd name="f43" fmla="*/ f41 1 39"/>
                <a:gd name="f44" fmla="*/ 39 f41 1"/>
                <a:gd name="f45" fmla="*/ 33 f41 1"/>
                <a:gd name="f46" fmla="*/ 35 f41 1"/>
                <a:gd name="f47" fmla="*/ 37 f41 1"/>
                <a:gd name="f48" fmla="*/ 31 f41 1"/>
                <a:gd name="f49" fmla="*/ 36 f41 1"/>
                <a:gd name="f50" fmla="*/ 10 f41 1"/>
                <a:gd name="f51" fmla="*/ 15 f41 1"/>
                <a:gd name="f52" fmla="*/ 6 f41 1"/>
                <a:gd name="f53" fmla="*/ 13 f41 1"/>
                <a:gd name="f54" fmla="*/ 0 f41 1"/>
                <a:gd name="f55" fmla="*/ 8 f41 1"/>
                <a:gd name="f56" fmla="*/ 2 f41 1"/>
                <a:gd name="f57" fmla="*/ 11 f41 1"/>
                <a:gd name="f58" fmla="*/ 5 f41 1"/>
                <a:gd name="f59" fmla="*/ 28 f41 1"/>
                <a:gd name="f60" fmla="+- f42 0 f1"/>
                <a:gd name="f61" fmla="*/ f44 1 39"/>
                <a:gd name="f62" fmla="*/ f45 1 39"/>
                <a:gd name="f63" fmla="*/ f46 1 39"/>
                <a:gd name="f64" fmla="*/ f47 1 39"/>
                <a:gd name="f65" fmla="*/ f48 1 39"/>
                <a:gd name="f66" fmla="*/ f49 1 39"/>
                <a:gd name="f67" fmla="*/ f50 1 39"/>
                <a:gd name="f68" fmla="*/ f51 1 39"/>
                <a:gd name="f69" fmla="*/ f52 1 39"/>
                <a:gd name="f70" fmla="*/ f53 1 39"/>
                <a:gd name="f71" fmla="*/ f54 1 39"/>
                <a:gd name="f72" fmla="*/ f55 1 39"/>
                <a:gd name="f73" fmla="*/ f56 1 39"/>
                <a:gd name="f74" fmla="*/ f57 1 39"/>
                <a:gd name="f75" fmla="*/ f58 1 39"/>
                <a:gd name="f76" fmla="*/ f59 1 39"/>
                <a:gd name="f77" fmla="*/ 0 1 f43"/>
                <a:gd name="f78" fmla="*/ f39 1 f43"/>
                <a:gd name="f79" fmla="*/ f61 1 f43"/>
                <a:gd name="f80" fmla="*/ f62 1 f43"/>
                <a:gd name="f81" fmla="*/ f63 1 f43"/>
                <a:gd name="f82" fmla="*/ f64 1 f43"/>
                <a:gd name="f83" fmla="*/ f65 1 f43"/>
                <a:gd name="f84" fmla="*/ f66 1 f43"/>
                <a:gd name="f85" fmla="*/ f67 1 f43"/>
                <a:gd name="f86" fmla="*/ f68 1 f43"/>
                <a:gd name="f87" fmla="*/ f69 1 f43"/>
                <a:gd name="f88" fmla="*/ f70 1 f43"/>
                <a:gd name="f89" fmla="*/ f71 1 f43"/>
                <a:gd name="f90" fmla="*/ f72 1 f43"/>
                <a:gd name="f91" fmla="*/ f73 1 f43"/>
                <a:gd name="f92" fmla="*/ f74 1 f43"/>
                <a:gd name="f93" fmla="*/ f75 1 f43"/>
                <a:gd name="f94" fmla="*/ f76 1 f43"/>
                <a:gd name="f95" fmla="*/ f77 f36 1"/>
                <a:gd name="f96" fmla="*/ f78 f36 1"/>
                <a:gd name="f97" fmla="*/ f78 f37 1"/>
                <a:gd name="f98" fmla="*/ f77 f37 1"/>
                <a:gd name="f99" fmla="*/ f79 f36 1"/>
                <a:gd name="f100" fmla="*/ f80 f37 1"/>
                <a:gd name="f101" fmla="*/ f81 f36 1"/>
                <a:gd name="f102" fmla="*/ f82 f37 1"/>
                <a:gd name="f103" fmla="*/ f83 f36 1"/>
                <a:gd name="f104" fmla="*/ f84 f37 1"/>
                <a:gd name="f105" fmla="*/ f85 f36 1"/>
                <a:gd name="f106" fmla="*/ f86 f37 1"/>
                <a:gd name="f107" fmla="*/ f87 f36 1"/>
                <a:gd name="f108" fmla="*/ f88 f37 1"/>
                <a:gd name="f109" fmla="*/ f89 f36 1"/>
                <a:gd name="f110" fmla="*/ f90 f37 1"/>
                <a:gd name="f111" fmla="*/ f91 f37 1"/>
                <a:gd name="f112" fmla="*/ f92 f36 1"/>
                <a:gd name="f113" fmla="*/ f93 f37 1"/>
                <a:gd name="f114" fmla="*/ f9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107" y="f111"/>
                </a:cxn>
                <a:cxn ang="f60">
                  <a:pos x="f112" y="f113"/>
                </a:cxn>
                <a:cxn ang="f60">
                  <a:pos x="f101" y="f114"/>
                </a:cxn>
                <a:cxn ang="f60">
                  <a:pos x="f99" y="f100"/>
                </a:cxn>
              </a:cxnLst>
              <a:rect l="f95" t="f98" r="f96" b="f97"/>
              <a:pathLst>
                <a:path w="39" h="39">
                  <a:moveTo>
                    <a:pt x="f6" y="f7"/>
                  </a:moveTo>
                  <a:cubicBezTo>
                    <a:pt x="f8" y="f9"/>
                    <a:pt x="f10" y="f10"/>
                    <a:pt x="f11" y="f8"/>
                  </a:cubicBezTo>
                  <a:cubicBezTo>
                    <a:pt x="f7" y="f6"/>
                    <a:pt x="f12" y="f8"/>
                    <a:pt x="f13" y="f10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1"/>
                    <a:pt x="f5" y="f26"/>
                    <a:pt x="f5" y="f22"/>
                  </a:cubicBezTo>
                  <a:cubicBezTo>
                    <a:pt x="f5" y="f27"/>
                    <a:pt x="f28" y="f29"/>
                    <a:pt x="f24" y="f25"/>
                  </a:cubicBezTo>
                  <a:cubicBezTo>
                    <a:pt x="f20" y="f5"/>
                    <a:pt x="f18" y="f28"/>
                    <a:pt x="f26" y="f27"/>
                  </a:cubicBezTo>
                  <a:cubicBezTo>
                    <a:pt x="f30" y="f31"/>
                    <a:pt x="f32" y="f33"/>
                    <a:pt x="f11" y="f34"/>
                  </a:cubicBezTo>
                  <a:cubicBezTo>
                    <a:pt x="f10" y="f15"/>
                    <a:pt x="f8" y="f13"/>
                    <a:pt x="f6" y="f7"/>
                  </a:cubicBezTo>
                  <a:close/>
                </a:path>
              </a:pathLst>
            </a:custGeom>
            <a:solidFill>
              <a:srgbClr val="2C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15BE94E8-5D63-C391-D8BE-4BDFA456B816}"/>
                </a:ext>
              </a:extLst>
            </p:cNvPr>
            <p:cNvSpPr/>
            <p:nvPr/>
          </p:nvSpPr>
          <p:spPr>
            <a:xfrm>
              <a:off x="2416173" y="3349620"/>
              <a:ext cx="68259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63"/>
                <a:gd name="f8" fmla="val 62"/>
                <a:gd name="f9" fmla="val 56"/>
                <a:gd name="f10" fmla="val 4"/>
                <a:gd name="f11" fmla="val 57"/>
                <a:gd name="f12" fmla="val 7"/>
                <a:gd name="f13" fmla="val 22"/>
                <a:gd name="f14" fmla="val 42"/>
                <a:gd name="f15" fmla="val 33"/>
                <a:gd name="f16" fmla="val 23"/>
                <a:gd name="f17" fmla="val 24"/>
                <a:gd name="f18" fmla="val 15"/>
                <a:gd name="f19" fmla="val 8"/>
                <a:gd name="f20" fmla="val 5"/>
                <a:gd name="f21" fmla="val 16"/>
                <a:gd name="f22" fmla="val 6"/>
                <a:gd name="f23" fmla="val 14"/>
                <a:gd name="f24" fmla="val 10"/>
                <a:gd name="f25" fmla="val 1"/>
                <a:gd name="f26" fmla="val 27"/>
                <a:gd name="f27" fmla="val 3"/>
                <a:gd name="f28" fmla="val 26"/>
                <a:gd name="f29" fmla="val 40"/>
                <a:gd name="f30" fmla="val 25"/>
                <a:gd name="f31" fmla="val 54"/>
                <a:gd name="f32" fmla="val 58"/>
                <a:gd name="f33" fmla="val 60"/>
                <a:gd name="f34" fmla="+- 0 0 -90"/>
                <a:gd name="f35" fmla="*/ f3 1 28"/>
                <a:gd name="f36" fmla="*/ f4 1 6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28"/>
                <a:gd name="f45" fmla="*/ f41 1 63"/>
                <a:gd name="f46" fmla="*/ 0 f42 1"/>
                <a:gd name="f47" fmla="*/ 62 f41 1"/>
                <a:gd name="f48" fmla="*/ 7 f42 1"/>
                <a:gd name="f49" fmla="*/ 57 f41 1"/>
                <a:gd name="f50" fmla="*/ 22 f42 1"/>
                <a:gd name="f51" fmla="*/ 42 f41 1"/>
                <a:gd name="f52" fmla="*/ 24 f42 1"/>
                <a:gd name="f53" fmla="*/ 15 f41 1"/>
                <a:gd name="f54" fmla="*/ 16 f42 1"/>
                <a:gd name="f55" fmla="*/ 6 f41 1"/>
                <a:gd name="f56" fmla="*/ 10 f42 1"/>
                <a:gd name="f57" fmla="*/ 4 f41 1"/>
                <a:gd name="f58" fmla="*/ 1 f41 1"/>
                <a:gd name="f59" fmla="*/ 28 f42 1"/>
                <a:gd name="f60" fmla="*/ 14 f41 1"/>
                <a:gd name="f61" fmla="*/ 25 f42 1"/>
                <a:gd name="f62" fmla="*/ 54 f41 1"/>
                <a:gd name="f63" fmla="*/ 60 f41 1"/>
                <a:gd name="f64" fmla="+- f43 0 f1"/>
                <a:gd name="f65" fmla="*/ f46 1 28"/>
                <a:gd name="f66" fmla="*/ f47 1 63"/>
                <a:gd name="f67" fmla="*/ f48 1 28"/>
                <a:gd name="f68" fmla="*/ f49 1 63"/>
                <a:gd name="f69" fmla="*/ f50 1 28"/>
                <a:gd name="f70" fmla="*/ f51 1 63"/>
                <a:gd name="f71" fmla="*/ f52 1 28"/>
                <a:gd name="f72" fmla="*/ f53 1 63"/>
                <a:gd name="f73" fmla="*/ f54 1 28"/>
                <a:gd name="f74" fmla="*/ f55 1 63"/>
                <a:gd name="f75" fmla="*/ f56 1 28"/>
                <a:gd name="f76" fmla="*/ f57 1 63"/>
                <a:gd name="f77" fmla="*/ f58 1 63"/>
                <a:gd name="f78" fmla="*/ f59 1 28"/>
                <a:gd name="f79" fmla="*/ f60 1 63"/>
                <a:gd name="f80" fmla="*/ f61 1 28"/>
                <a:gd name="f81" fmla="*/ f62 1 63"/>
                <a:gd name="f82" fmla="*/ f63 1 63"/>
                <a:gd name="f83" fmla="*/ 0 1 f44"/>
                <a:gd name="f84" fmla="*/ f38 1 f44"/>
                <a:gd name="f85" fmla="*/ 0 1 f45"/>
                <a:gd name="f86" fmla="*/ f39 1 f45"/>
                <a:gd name="f87" fmla="*/ f65 1 f44"/>
                <a:gd name="f88" fmla="*/ f66 1 f45"/>
                <a:gd name="f89" fmla="*/ f67 1 f44"/>
                <a:gd name="f90" fmla="*/ f68 1 f45"/>
                <a:gd name="f91" fmla="*/ f69 1 f44"/>
                <a:gd name="f92" fmla="*/ f70 1 f45"/>
                <a:gd name="f93" fmla="*/ f71 1 f44"/>
                <a:gd name="f94" fmla="*/ f72 1 f45"/>
                <a:gd name="f95" fmla="*/ f73 1 f44"/>
                <a:gd name="f96" fmla="*/ f74 1 f45"/>
                <a:gd name="f97" fmla="*/ f75 1 f44"/>
                <a:gd name="f98" fmla="*/ f76 1 f45"/>
                <a:gd name="f99" fmla="*/ f77 1 f45"/>
                <a:gd name="f100" fmla="*/ f78 1 f44"/>
                <a:gd name="f101" fmla="*/ f79 1 f45"/>
                <a:gd name="f102" fmla="*/ f80 1 f44"/>
                <a:gd name="f103" fmla="*/ f81 1 f45"/>
                <a:gd name="f104" fmla="*/ f82 1 f45"/>
                <a:gd name="f105" fmla="*/ f83 f35 1"/>
                <a:gd name="f106" fmla="*/ f84 f35 1"/>
                <a:gd name="f107" fmla="*/ f86 f36 1"/>
                <a:gd name="f108" fmla="*/ f85 f36 1"/>
                <a:gd name="f109" fmla="*/ f87 f35 1"/>
                <a:gd name="f110" fmla="*/ f88 f36 1"/>
                <a:gd name="f111" fmla="*/ f89 f35 1"/>
                <a:gd name="f112" fmla="*/ f90 f36 1"/>
                <a:gd name="f113" fmla="*/ f91 f35 1"/>
                <a:gd name="f114" fmla="*/ f92 f36 1"/>
                <a:gd name="f115" fmla="*/ f93 f35 1"/>
                <a:gd name="f116" fmla="*/ f94 f36 1"/>
                <a:gd name="f117" fmla="*/ f95 f35 1"/>
                <a:gd name="f118" fmla="*/ f96 f36 1"/>
                <a:gd name="f119" fmla="*/ f97 f35 1"/>
                <a:gd name="f120" fmla="*/ f98 f36 1"/>
                <a:gd name="f121" fmla="*/ f99 f36 1"/>
                <a:gd name="f122" fmla="*/ f100 f35 1"/>
                <a:gd name="f123" fmla="*/ f101 f36 1"/>
                <a:gd name="f124" fmla="*/ f102 f35 1"/>
                <a:gd name="f125" fmla="*/ f103 f36 1"/>
                <a:gd name="f126" fmla="*/ f104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5" y="f116"/>
                </a:cxn>
                <a:cxn ang="f64">
                  <a:pos x="f117" y="f118"/>
                </a:cxn>
                <a:cxn ang="f64">
                  <a:pos x="f119" y="f120"/>
                </a:cxn>
                <a:cxn ang="f64">
                  <a:pos x="f117" y="f121"/>
                </a:cxn>
                <a:cxn ang="f64">
                  <a:pos x="f122" y="f123"/>
                </a:cxn>
                <a:cxn ang="f64">
                  <a:pos x="f124" y="f125"/>
                </a:cxn>
                <a:cxn ang="f64">
                  <a:pos x="f113" y="f126"/>
                </a:cxn>
                <a:cxn ang="f64">
                  <a:pos x="f109" y="f110"/>
                </a:cxn>
              </a:cxnLst>
              <a:rect l="f105" t="f108" r="f106" b="f107"/>
              <a:pathLst>
                <a:path w="28" h="63">
                  <a:moveTo>
                    <a:pt x="f5" y="f8"/>
                  </a:moveTo>
                  <a:cubicBezTo>
                    <a:pt x="f5" y="f9"/>
                    <a:pt x="f10" y="f11"/>
                    <a:pt x="f12" y="f11"/>
                  </a:cubicBezTo>
                  <a:cubicBezTo>
                    <a:pt x="f13" y="f11"/>
                    <a:pt x="f13" y="f11"/>
                    <a:pt x="f13" y="f14"/>
                  </a:cubicBezTo>
                  <a:cubicBezTo>
                    <a:pt x="f13" y="f15"/>
                    <a:pt x="f16" y="f17"/>
                    <a:pt x="f17" y="f18"/>
                  </a:cubicBezTo>
                  <a:cubicBezTo>
                    <a:pt x="f17" y="f19"/>
                    <a:pt x="f16" y="f20"/>
                    <a:pt x="f21" y="f22"/>
                  </a:cubicBezTo>
                  <a:cubicBezTo>
                    <a:pt x="f23" y="f22"/>
                    <a:pt x="f24" y="f12"/>
                    <a:pt x="f24" y="f10"/>
                  </a:cubicBezTo>
                  <a:cubicBezTo>
                    <a:pt x="f24" y="f5"/>
                    <a:pt x="f23" y="f25"/>
                    <a:pt x="f21" y="f25"/>
                  </a:cubicBezTo>
                  <a:cubicBezTo>
                    <a:pt x="f26" y="f25"/>
                    <a:pt x="f6" y="f27"/>
                    <a:pt x="f6" y="f23"/>
                  </a:cubicBezTo>
                  <a:cubicBezTo>
                    <a:pt x="f26" y="f26"/>
                    <a:pt x="f28" y="f29"/>
                    <a:pt x="f30" y="f31"/>
                  </a:cubicBezTo>
                  <a:cubicBezTo>
                    <a:pt x="f30" y="f9"/>
                    <a:pt x="f16" y="f32"/>
                    <a:pt x="f13" y="f33"/>
                  </a:cubicBezTo>
                  <a:cubicBezTo>
                    <a:pt x="f18" y="f7"/>
                    <a:pt x="f19" y="f8"/>
                    <a:pt x="f5" y="f8"/>
                  </a:cubicBezTo>
                  <a:close/>
                </a:path>
              </a:pathLst>
            </a:custGeom>
            <a:solidFill>
              <a:srgbClr val="4C4C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Freeform 45">
              <a:extLst>
                <a:ext uri="{FF2B5EF4-FFF2-40B4-BE49-F238E27FC236}">
                  <a16:creationId xmlns:a16="http://schemas.microsoft.com/office/drawing/2014/main" id="{6A43F4E5-78F2-CD74-3057-198A4AF76EF9}"/>
                </a:ext>
              </a:extLst>
            </p:cNvPr>
            <p:cNvSpPr/>
            <p:nvPr/>
          </p:nvSpPr>
          <p:spPr>
            <a:xfrm>
              <a:off x="2555876" y="2652710"/>
              <a:ext cx="185742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111"/>
                <a:gd name="f8" fmla="val 72"/>
                <a:gd name="f9" fmla="val 70"/>
                <a:gd name="f10" fmla="val 67"/>
                <a:gd name="f11" fmla="val 79"/>
                <a:gd name="f12" fmla="val 57"/>
                <a:gd name="f13" fmla="val 85"/>
                <a:gd name="f14" fmla="val 50"/>
                <a:gd name="f15" fmla="val 93"/>
                <a:gd name="f16" fmla="val 44"/>
                <a:gd name="f17" fmla="val 99"/>
                <a:gd name="f18" fmla="val 38"/>
                <a:gd name="f19" fmla="val 105"/>
                <a:gd name="f20" fmla="val 31"/>
                <a:gd name="f21" fmla="val 23"/>
                <a:gd name="f22" fmla="val 15"/>
                <a:gd name="f23" fmla="val 7"/>
                <a:gd name="f24" fmla="val 110"/>
                <a:gd name="f25" fmla="val 5"/>
                <a:gd name="f26" fmla="val 2"/>
                <a:gd name="f27" fmla="val 108"/>
                <a:gd name="f28" fmla="val 101"/>
                <a:gd name="f29" fmla="val 13"/>
                <a:gd name="f30" fmla="val 97"/>
                <a:gd name="f31" fmla="val 18"/>
                <a:gd name="f32" fmla="val 90"/>
                <a:gd name="f33" fmla="val 22"/>
                <a:gd name="f34" fmla="val 27"/>
                <a:gd name="f35" fmla="val 81"/>
                <a:gd name="f36" fmla="val 32"/>
                <a:gd name="f37" fmla="val 77"/>
                <a:gd name="f38" fmla="val 35"/>
                <a:gd name="f39" fmla="val 74"/>
                <a:gd name="f40" fmla="val 71"/>
                <a:gd name="f41" fmla="val 68"/>
                <a:gd name="f42" fmla="val 56"/>
                <a:gd name="f43" fmla="val 42"/>
                <a:gd name="f44" fmla="val 8"/>
                <a:gd name="f45" fmla="val 29"/>
                <a:gd name="f46" fmla="val 24"/>
                <a:gd name="f47" fmla="val 4"/>
                <a:gd name="f48" fmla="val 19"/>
                <a:gd name="f49" fmla="val 6"/>
                <a:gd name="f50" fmla="val 14"/>
                <a:gd name="f51" fmla="val 10"/>
                <a:gd name="f52" fmla="val 16"/>
                <a:gd name="f53" fmla="val 20"/>
                <a:gd name="f54" fmla="val 33"/>
                <a:gd name="f55" fmla="val 69"/>
                <a:gd name="f56" fmla="val 47"/>
                <a:gd name="f57" fmla="val 73"/>
                <a:gd name="f58" fmla="val 55"/>
                <a:gd name="f59" fmla="val 60"/>
                <a:gd name="f60" fmla="val 63"/>
                <a:gd name="f61" fmla="val 66"/>
                <a:gd name="f62" fmla="+- 0 0 -90"/>
                <a:gd name="f63" fmla="*/ f3 1 75"/>
                <a:gd name="f64" fmla="*/ f4 1 111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75"/>
                <a:gd name="f73" fmla="*/ f69 1 111"/>
                <a:gd name="f74" fmla="*/ 72 f70 1"/>
                <a:gd name="f75" fmla="*/ 70 f69 1"/>
                <a:gd name="f76" fmla="*/ 50 f70 1"/>
                <a:gd name="f77" fmla="*/ 93 f69 1"/>
                <a:gd name="f78" fmla="*/ 31 f70 1"/>
                <a:gd name="f79" fmla="*/ 111 f69 1"/>
                <a:gd name="f80" fmla="*/ 7 f70 1"/>
                <a:gd name="f81" fmla="*/ 110 f69 1"/>
                <a:gd name="f82" fmla="*/ 0 f70 1"/>
                <a:gd name="f83" fmla="*/ 108 f69 1"/>
                <a:gd name="f84" fmla="*/ 18 f70 1"/>
                <a:gd name="f85" fmla="*/ 90 f69 1"/>
                <a:gd name="f86" fmla="*/ 32 f70 1"/>
                <a:gd name="f87" fmla="*/ 77 f69 1"/>
                <a:gd name="f88" fmla="*/ 68 f69 1"/>
                <a:gd name="f89" fmla="*/ 8 f70 1"/>
                <a:gd name="f90" fmla="*/ 29 f69 1"/>
                <a:gd name="f91" fmla="*/ 6 f70 1"/>
                <a:gd name="f92" fmla="*/ 14 f69 1"/>
                <a:gd name="f93" fmla="*/ 16 f70 1"/>
                <a:gd name="f94" fmla="*/ 4 f69 1"/>
                <a:gd name="f95" fmla="*/ 7 f69 1"/>
                <a:gd name="f96" fmla="*/ 69 f70 1"/>
                <a:gd name="f97" fmla="*/ 47 f69 1"/>
                <a:gd name="f98" fmla="*/ 73 f70 1"/>
                <a:gd name="f99" fmla="*/ 60 f69 1"/>
                <a:gd name="f100" fmla="+- f71 0 f1"/>
                <a:gd name="f101" fmla="*/ f74 1 75"/>
                <a:gd name="f102" fmla="*/ f75 1 111"/>
                <a:gd name="f103" fmla="*/ f76 1 75"/>
                <a:gd name="f104" fmla="*/ f77 1 111"/>
                <a:gd name="f105" fmla="*/ f78 1 75"/>
                <a:gd name="f106" fmla="*/ f79 1 111"/>
                <a:gd name="f107" fmla="*/ f80 1 75"/>
                <a:gd name="f108" fmla="*/ f81 1 111"/>
                <a:gd name="f109" fmla="*/ f82 1 75"/>
                <a:gd name="f110" fmla="*/ f83 1 111"/>
                <a:gd name="f111" fmla="*/ f84 1 75"/>
                <a:gd name="f112" fmla="*/ f85 1 111"/>
                <a:gd name="f113" fmla="*/ f86 1 75"/>
                <a:gd name="f114" fmla="*/ f87 1 111"/>
                <a:gd name="f115" fmla="*/ f88 1 111"/>
                <a:gd name="f116" fmla="*/ f89 1 75"/>
                <a:gd name="f117" fmla="*/ f90 1 111"/>
                <a:gd name="f118" fmla="*/ f91 1 75"/>
                <a:gd name="f119" fmla="*/ f92 1 111"/>
                <a:gd name="f120" fmla="*/ f93 1 75"/>
                <a:gd name="f121" fmla="*/ f94 1 111"/>
                <a:gd name="f122" fmla="*/ f95 1 111"/>
                <a:gd name="f123" fmla="*/ f96 1 75"/>
                <a:gd name="f124" fmla="*/ f97 1 111"/>
                <a:gd name="f125" fmla="*/ f98 1 75"/>
                <a:gd name="f126" fmla="*/ f99 1 111"/>
                <a:gd name="f127" fmla="*/ 0 1 f72"/>
                <a:gd name="f128" fmla="*/ f66 1 f72"/>
                <a:gd name="f129" fmla="*/ 0 1 f73"/>
                <a:gd name="f130" fmla="*/ f67 1 f73"/>
                <a:gd name="f131" fmla="*/ f101 1 f72"/>
                <a:gd name="f132" fmla="*/ f102 1 f73"/>
                <a:gd name="f133" fmla="*/ f103 1 f72"/>
                <a:gd name="f134" fmla="*/ f104 1 f73"/>
                <a:gd name="f135" fmla="*/ f105 1 f72"/>
                <a:gd name="f136" fmla="*/ f106 1 f73"/>
                <a:gd name="f137" fmla="*/ f107 1 f72"/>
                <a:gd name="f138" fmla="*/ f108 1 f73"/>
                <a:gd name="f139" fmla="*/ f109 1 f72"/>
                <a:gd name="f140" fmla="*/ f110 1 f73"/>
                <a:gd name="f141" fmla="*/ f111 1 f72"/>
                <a:gd name="f142" fmla="*/ f112 1 f73"/>
                <a:gd name="f143" fmla="*/ f113 1 f72"/>
                <a:gd name="f144" fmla="*/ f114 1 f73"/>
                <a:gd name="f145" fmla="*/ f115 1 f73"/>
                <a:gd name="f146" fmla="*/ f116 1 f72"/>
                <a:gd name="f147" fmla="*/ f117 1 f73"/>
                <a:gd name="f148" fmla="*/ f118 1 f72"/>
                <a:gd name="f149" fmla="*/ f119 1 f73"/>
                <a:gd name="f150" fmla="*/ f120 1 f72"/>
                <a:gd name="f151" fmla="*/ f121 1 f73"/>
                <a:gd name="f152" fmla="*/ f122 1 f73"/>
                <a:gd name="f153" fmla="*/ f123 1 f72"/>
                <a:gd name="f154" fmla="*/ f124 1 f73"/>
                <a:gd name="f155" fmla="*/ f125 1 f72"/>
                <a:gd name="f156" fmla="*/ f126 1 f73"/>
                <a:gd name="f157" fmla="*/ f127 f63 1"/>
                <a:gd name="f158" fmla="*/ f128 f63 1"/>
                <a:gd name="f159" fmla="*/ f130 f64 1"/>
                <a:gd name="f160" fmla="*/ f129 f64 1"/>
                <a:gd name="f161" fmla="*/ f131 f63 1"/>
                <a:gd name="f162" fmla="*/ f132 f64 1"/>
                <a:gd name="f163" fmla="*/ f133 f63 1"/>
                <a:gd name="f164" fmla="*/ f134 f64 1"/>
                <a:gd name="f165" fmla="*/ f135 f63 1"/>
                <a:gd name="f166" fmla="*/ f136 f64 1"/>
                <a:gd name="f167" fmla="*/ f137 f63 1"/>
                <a:gd name="f168" fmla="*/ f138 f64 1"/>
                <a:gd name="f169" fmla="*/ f139 f63 1"/>
                <a:gd name="f170" fmla="*/ f140 f64 1"/>
                <a:gd name="f171" fmla="*/ f141 f63 1"/>
                <a:gd name="f172" fmla="*/ f142 f64 1"/>
                <a:gd name="f173" fmla="*/ f143 f63 1"/>
                <a:gd name="f174" fmla="*/ f144 f64 1"/>
                <a:gd name="f175" fmla="*/ f145 f64 1"/>
                <a:gd name="f176" fmla="*/ f146 f63 1"/>
                <a:gd name="f177" fmla="*/ f147 f64 1"/>
                <a:gd name="f178" fmla="*/ f148 f63 1"/>
                <a:gd name="f179" fmla="*/ f149 f64 1"/>
                <a:gd name="f180" fmla="*/ f150 f63 1"/>
                <a:gd name="f181" fmla="*/ f151 f64 1"/>
                <a:gd name="f182" fmla="*/ f152 f64 1"/>
                <a:gd name="f183" fmla="*/ f153 f63 1"/>
                <a:gd name="f184" fmla="*/ f154 f64 1"/>
                <a:gd name="f185" fmla="*/ f155 f63 1"/>
                <a:gd name="f186" fmla="*/ f156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0">
                  <a:pos x="f161" y="f162"/>
                </a:cxn>
                <a:cxn ang="f100">
                  <a:pos x="f163" y="f164"/>
                </a:cxn>
                <a:cxn ang="f100">
                  <a:pos x="f165" y="f166"/>
                </a:cxn>
                <a:cxn ang="f100">
                  <a:pos x="f167" y="f168"/>
                </a:cxn>
                <a:cxn ang="f100">
                  <a:pos x="f169" y="f170"/>
                </a:cxn>
                <a:cxn ang="f100">
                  <a:pos x="f171" y="f172"/>
                </a:cxn>
                <a:cxn ang="f100">
                  <a:pos x="f173" y="f174"/>
                </a:cxn>
                <a:cxn ang="f100">
                  <a:pos x="f173" y="f175"/>
                </a:cxn>
                <a:cxn ang="f100">
                  <a:pos x="f176" y="f177"/>
                </a:cxn>
                <a:cxn ang="f100">
                  <a:pos x="f178" y="f179"/>
                </a:cxn>
                <a:cxn ang="f100">
                  <a:pos x="f180" y="f181"/>
                </a:cxn>
                <a:cxn ang="f100">
                  <a:pos x="f165" y="f182"/>
                </a:cxn>
                <a:cxn ang="f100">
                  <a:pos x="f183" y="f184"/>
                </a:cxn>
                <a:cxn ang="f100">
                  <a:pos x="f185" y="f186"/>
                </a:cxn>
                <a:cxn ang="f100">
                  <a:pos x="f161" y="f162"/>
                </a:cxn>
              </a:cxnLst>
              <a:rect l="f157" t="f160" r="f158" b="f159"/>
              <a:pathLst>
                <a:path w="75" h="11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7"/>
                  </a:cubicBezTo>
                  <a:cubicBezTo>
                    <a:pt x="f21" y="f7"/>
                    <a:pt x="f22" y="f7"/>
                    <a:pt x="f23" y="f24"/>
                  </a:cubicBezTo>
                  <a:cubicBezTo>
                    <a:pt x="f25" y="f24"/>
                    <a:pt x="f26" y="f7"/>
                    <a:pt x="f5" y="f27"/>
                  </a:cubicBezTo>
                  <a:cubicBezTo>
                    <a:pt x="f25" y="f28"/>
                    <a:pt x="f29" y="f30"/>
                    <a:pt x="f31" y="f32"/>
                  </a:cubicBezTo>
                  <a:cubicBezTo>
                    <a:pt x="f33" y="f13"/>
                    <a:pt x="f34" y="f35"/>
                    <a:pt x="f36" y="f37"/>
                  </a:cubicBezTo>
                  <a:cubicBezTo>
                    <a:pt x="f38" y="f39"/>
                    <a:pt x="f38" y="f40"/>
                    <a:pt x="f36" y="f41"/>
                  </a:cubicBezTo>
                  <a:cubicBezTo>
                    <a:pt x="f33" y="f42"/>
                    <a:pt x="f22" y="f43"/>
                    <a:pt x="f44" y="f45"/>
                  </a:cubicBezTo>
                  <a:cubicBezTo>
                    <a:pt x="f23" y="f46"/>
                    <a:pt x="f47" y="f48"/>
                    <a:pt x="f49" y="f50"/>
                  </a:cubicBezTo>
                  <a:cubicBezTo>
                    <a:pt x="f44" y="f44"/>
                    <a:pt x="f51" y="f25"/>
                    <a:pt x="f52" y="f47"/>
                  </a:cubicBezTo>
                  <a:cubicBezTo>
                    <a:pt x="f33" y="f5"/>
                    <a:pt x="f34" y="f26"/>
                    <a:pt x="f20" y="f23"/>
                  </a:cubicBezTo>
                  <a:cubicBezTo>
                    <a:pt x="f16" y="f53"/>
                    <a:pt x="f42" y="f54"/>
                    <a:pt x="f55" y="f56"/>
                  </a:cubicBezTo>
                  <a:cubicBezTo>
                    <a:pt x="f57" y="f14"/>
                    <a:pt x="f6" y="f58"/>
                    <a:pt x="f57" y="f59"/>
                  </a:cubicBezTo>
                  <a:cubicBezTo>
                    <a:pt x="f8" y="f60"/>
                    <a:pt x="f8" y="f61"/>
                    <a:pt x="f8" y="f9"/>
                  </a:cubicBezTo>
                  <a:close/>
                </a:path>
              </a:pathLst>
            </a:custGeom>
            <a:solidFill>
              <a:srgbClr val="6868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Freeform 46">
              <a:extLst>
                <a:ext uri="{FF2B5EF4-FFF2-40B4-BE49-F238E27FC236}">
                  <a16:creationId xmlns:a16="http://schemas.microsoft.com/office/drawing/2014/main" id="{53FC0660-2231-9C9C-311E-3C410C34E9CB}"/>
                </a:ext>
              </a:extLst>
            </p:cNvPr>
            <p:cNvSpPr/>
            <p:nvPr/>
          </p:nvSpPr>
          <p:spPr>
            <a:xfrm>
              <a:off x="2389190" y="1770058"/>
              <a:ext cx="346072" cy="373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152"/>
                <a:gd name="f8" fmla="val 117"/>
                <a:gd name="f9" fmla="val 116"/>
                <a:gd name="f10" fmla="val 115"/>
                <a:gd name="f11" fmla="val 123"/>
                <a:gd name="f12" fmla="val 132"/>
                <a:gd name="f13" fmla="val 130"/>
                <a:gd name="f14" fmla="val 112"/>
                <a:gd name="f15" fmla="val 129"/>
                <a:gd name="f16" fmla="val 90"/>
                <a:gd name="f17" fmla="val 128"/>
                <a:gd name="f18" fmla="val 64"/>
                <a:gd name="f19" fmla="val 39"/>
                <a:gd name="f20" fmla="val 88"/>
                <a:gd name="f21" fmla="val 28"/>
                <a:gd name="f22" fmla="val 60"/>
                <a:gd name="f23" fmla="val 17"/>
                <a:gd name="f24" fmla="val 35"/>
                <a:gd name="f25" fmla="val 21"/>
                <a:gd name="f26" fmla="val 12"/>
                <a:gd name="f27" fmla="val 38"/>
                <a:gd name="f28" fmla="val 9"/>
                <a:gd name="f29" fmla="val 40"/>
                <a:gd name="f30" fmla="val 7"/>
                <a:gd name="f31" fmla="val 41"/>
                <a:gd name="f32" fmla="val 4"/>
                <a:gd name="f33" fmla="val 43"/>
                <a:gd name="f34" fmla="val 3"/>
                <a:gd name="f35" fmla="val 44"/>
                <a:gd name="f36" fmla="val 1"/>
                <a:gd name="f37" fmla="val 45"/>
                <a:gd name="f38" fmla="val 46"/>
                <a:gd name="f39" fmla="val 23"/>
                <a:gd name="f40" fmla="val 131"/>
                <a:gd name="f41" fmla="val 137"/>
                <a:gd name="f42" fmla="val 79"/>
                <a:gd name="f43" fmla="val 107"/>
                <a:gd name="f44" fmla="+- 0 0 -90"/>
                <a:gd name="f45" fmla="*/ f3 1 141"/>
                <a:gd name="f46" fmla="*/ f4 1 152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141"/>
                <a:gd name="f55" fmla="*/ f51 1 152"/>
                <a:gd name="f56" fmla="*/ 117 f52 1"/>
                <a:gd name="f57" fmla="*/ 152 f51 1"/>
                <a:gd name="f58" fmla="*/ 115 f52 1"/>
                <a:gd name="f59" fmla="*/ 129 f52 1"/>
                <a:gd name="f60" fmla="*/ 90 f51 1"/>
                <a:gd name="f61" fmla="*/ 88 f52 1"/>
                <a:gd name="f62" fmla="*/ 28 f51 1"/>
                <a:gd name="f63" fmla="*/ 12 f52 1"/>
                <a:gd name="f64" fmla="*/ 38 f51 1"/>
                <a:gd name="f65" fmla="*/ 4 f52 1"/>
                <a:gd name="f66" fmla="*/ 43 f51 1"/>
                <a:gd name="f67" fmla="*/ 0 f52 1"/>
                <a:gd name="f68" fmla="*/ 46 f51 1"/>
                <a:gd name="f69" fmla="*/ 45 f52 1"/>
                <a:gd name="f70" fmla="*/ 0 f51 1"/>
                <a:gd name="f71" fmla="*/ 137 f52 1"/>
                <a:gd name="f72" fmla="*/ 79 f51 1"/>
                <a:gd name="f73" fmla="+- f53 0 f1"/>
                <a:gd name="f74" fmla="*/ f56 1 141"/>
                <a:gd name="f75" fmla="*/ f57 1 152"/>
                <a:gd name="f76" fmla="*/ f58 1 141"/>
                <a:gd name="f77" fmla="*/ f59 1 141"/>
                <a:gd name="f78" fmla="*/ f60 1 152"/>
                <a:gd name="f79" fmla="*/ f61 1 141"/>
                <a:gd name="f80" fmla="*/ f62 1 152"/>
                <a:gd name="f81" fmla="*/ f63 1 141"/>
                <a:gd name="f82" fmla="*/ f64 1 152"/>
                <a:gd name="f83" fmla="*/ f65 1 141"/>
                <a:gd name="f84" fmla="*/ f66 1 152"/>
                <a:gd name="f85" fmla="*/ f67 1 141"/>
                <a:gd name="f86" fmla="*/ f68 1 152"/>
                <a:gd name="f87" fmla="*/ f69 1 141"/>
                <a:gd name="f88" fmla="*/ f70 1 152"/>
                <a:gd name="f89" fmla="*/ f71 1 141"/>
                <a:gd name="f90" fmla="*/ f72 1 152"/>
                <a:gd name="f91" fmla="*/ 0 1 f54"/>
                <a:gd name="f92" fmla="*/ f48 1 f54"/>
                <a:gd name="f93" fmla="*/ 0 1 f55"/>
                <a:gd name="f94" fmla="*/ f49 1 f55"/>
                <a:gd name="f95" fmla="*/ f74 1 f54"/>
                <a:gd name="f96" fmla="*/ f75 1 f55"/>
                <a:gd name="f97" fmla="*/ f76 1 f54"/>
                <a:gd name="f98" fmla="*/ f77 1 f54"/>
                <a:gd name="f99" fmla="*/ f78 1 f55"/>
                <a:gd name="f100" fmla="*/ f79 1 f54"/>
                <a:gd name="f101" fmla="*/ f80 1 f55"/>
                <a:gd name="f102" fmla="*/ f81 1 f54"/>
                <a:gd name="f103" fmla="*/ f82 1 f55"/>
                <a:gd name="f104" fmla="*/ f83 1 f54"/>
                <a:gd name="f105" fmla="*/ f84 1 f55"/>
                <a:gd name="f106" fmla="*/ f85 1 f54"/>
                <a:gd name="f107" fmla="*/ f86 1 f55"/>
                <a:gd name="f108" fmla="*/ f87 1 f54"/>
                <a:gd name="f109" fmla="*/ f88 1 f55"/>
                <a:gd name="f110" fmla="*/ f89 1 f54"/>
                <a:gd name="f111" fmla="*/ f90 1 f55"/>
                <a:gd name="f112" fmla="*/ f91 f45 1"/>
                <a:gd name="f113" fmla="*/ f92 f45 1"/>
                <a:gd name="f114" fmla="*/ f94 f46 1"/>
                <a:gd name="f115" fmla="*/ f93 f46 1"/>
                <a:gd name="f116" fmla="*/ f95 f45 1"/>
                <a:gd name="f117" fmla="*/ f96 f46 1"/>
                <a:gd name="f118" fmla="*/ f97 f45 1"/>
                <a:gd name="f119" fmla="*/ f98 f45 1"/>
                <a:gd name="f120" fmla="*/ f99 f46 1"/>
                <a:gd name="f121" fmla="*/ f100 f45 1"/>
                <a:gd name="f122" fmla="*/ f101 f46 1"/>
                <a:gd name="f123" fmla="*/ f102 f45 1"/>
                <a:gd name="f124" fmla="*/ f103 f46 1"/>
                <a:gd name="f125" fmla="*/ f104 f45 1"/>
                <a:gd name="f126" fmla="*/ f105 f46 1"/>
                <a:gd name="f127" fmla="*/ f106 f45 1"/>
                <a:gd name="f128" fmla="*/ f107 f46 1"/>
                <a:gd name="f129" fmla="*/ f108 f45 1"/>
                <a:gd name="f130" fmla="*/ f109 f46 1"/>
                <a:gd name="f131" fmla="*/ f110 f45 1"/>
                <a:gd name="f132" fmla="*/ f11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7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7" y="f128"/>
                </a:cxn>
                <a:cxn ang="f73">
                  <a:pos x="f129" y="f130"/>
                </a:cxn>
                <a:cxn ang="f73">
                  <a:pos x="f131" y="f132"/>
                </a:cxn>
                <a:cxn ang="f73">
                  <a:pos x="f116" y="f117"/>
                </a:cxn>
              </a:cxnLst>
              <a:rect l="f112" t="f115" r="f113" b="f114"/>
              <a:pathLst>
                <a:path w="141" h="152">
                  <a:moveTo>
                    <a:pt x="f8" y="f7"/>
                  </a:moveTo>
                  <a:cubicBezTo>
                    <a:pt x="f9" y="f7"/>
                    <a:pt x="f9" y="f7"/>
                    <a:pt x="f10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0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5" y="f38"/>
                  </a:cubicBezTo>
                  <a:cubicBezTo>
                    <a:pt x="f5" y="f39"/>
                    <a:pt x="f39" y="f5"/>
                    <a:pt x="f37" y="f5"/>
                  </a:cubicBezTo>
                  <a:cubicBezTo>
                    <a:pt x="f20" y="f36"/>
                    <a:pt x="f40" y="f24"/>
                    <a:pt x="f41" y="f42"/>
                  </a:cubicBezTo>
                  <a:cubicBezTo>
                    <a:pt x="f6" y="f43"/>
                    <a:pt x="f12" y="f40"/>
                    <a:pt x="f8" y="f7"/>
                  </a:cubicBezTo>
                  <a:close/>
                </a:path>
              </a:pathLst>
            </a:custGeom>
            <a:solidFill>
              <a:srgbClr val="0404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Freeform 47">
              <a:extLst>
                <a:ext uri="{FF2B5EF4-FFF2-40B4-BE49-F238E27FC236}">
                  <a16:creationId xmlns:a16="http://schemas.microsoft.com/office/drawing/2014/main" id="{62D59615-8259-1D70-958F-90915999A9C1}"/>
                </a:ext>
              </a:extLst>
            </p:cNvPr>
            <p:cNvSpPr/>
            <p:nvPr/>
          </p:nvSpPr>
          <p:spPr>
            <a:xfrm>
              <a:off x="2703515" y="1112833"/>
              <a:ext cx="428625" cy="3429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4"/>
                <a:gd name="f7" fmla="val 139"/>
                <a:gd name="f8" fmla="val 7"/>
                <a:gd name="f9" fmla="val 101"/>
                <a:gd name="f10" fmla="val 16"/>
                <a:gd name="f11" fmla="val 51"/>
                <a:gd name="f12" fmla="val 49"/>
                <a:gd name="f13" fmla="val 27"/>
                <a:gd name="f14" fmla="val 85"/>
                <a:gd name="f15" fmla="val 138"/>
                <a:gd name="f16" fmla="val 1"/>
                <a:gd name="f17" fmla="val 25"/>
                <a:gd name="f18" fmla="val 134"/>
                <a:gd name="f19" fmla="val 9"/>
                <a:gd name="f20" fmla="val 95"/>
                <a:gd name="f21" fmla="val 6"/>
                <a:gd name="f22" fmla="val 58"/>
                <a:gd name="f23" fmla="val 31"/>
                <a:gd name="f24" fmla="val 21"/>
                <a:gd name="f25" fmla="val 57"/>
                <a:gd name="f26" fmla="+- 0 0 -90"/>
                <a:gd name="f27" fmla="*/ f3 1 174"/>
                <a:gd name="f28" fmla="*/ f4 1 13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74"/>
                <a:gd name="f37" fmla="*/ f33 1 139"/>
                <a:gd name="f38" fmla="*/ 7 f34 1"/>
                <a:gd name="f39" fmla="*/ 139 f33 1"/>
                <a:gd name="f40" fmla="*/ 49 f34 1"/>
                <a:gd name="f41" fmla="*/ 27 f33 1"/>
                <a:gd name="f42" fmla="*/ 174 f34 1"/>
                <a:gd name="f43" fmla="*/ 25 f33 1"/>
                <a:gd name="f44" fmla="*/ 58 f34 1"/>
                <a:gd name="f45" fmla="*/ 31 f33 1"/>
                <a:gd name="f46" fmla="+- f35 0 f1"/>
                <a:gd name="f47" fmla="*/ f38 1 174"/>
                <a:gd name="f48" fmla="*/ f39 1 139"/>
                <a:gd name="f49" fmla="*/ f40 1 174"/>
                <a:gd name="f50" fmla="*/ f41 1 139"/>
                <a:gd name="f51" fmla="*/ f42 1 174"/>
                <a:gd name="f52" fmla="*/ f43 1 139"/>
                <a:gd name="f53" fmla="*/ f44 1 174"/>
                <a:gd name="f54" fmla="*/ f45 1 139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174" h="139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5"/>
                    <a:pt x="f15" y="f16"/>
                    <a:pt x="f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9" y="f20"/>
                    <a:pt x="f8" y="f7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C712510B-879D-DDC8-791B-22E1ACD646A0}"/>
                </a:ext>
              </a:extLst>
            </p:cNvPr>
            <p:cNvSpPr/>
            <p:nvPr/>
          </p:nvSpPr>
          <p:spPr>
            <a:xfrm>
              <a:off x="3275015" y="2379661"/>
              <a:ext cx="87316" cy="2952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120"/>
                <a:gd name="f8" fmla="val 5"/>
                <a:gd name="f9" fmla="val 2"/>
                <a:gd name="f10" fmla="val 117"/>
                <a:gd name="f11" fmla="val 115"/>
                <a:gd name="f12" fmla="val 3"/>
                <a:gd name="f13" fmla="val 101"/>
                <a:gd name="f14" fmla="val 86"/>
                <a:gd name="f15" fmla="val 72"/>
                <a:gd name="f16" fmla="val 49"/>
                <a:gd name="f17" fmla="val 4"/>
                <a:gd name="f18" fmla="val 26"/>
                <a:gd name="f19" fmla="val 6"/>
                <a:gd name="f20" fmla="val 1"/>
                <a:gd name="f21" fmla="val 7"/>
                <a:gd name="f22" fmla="val 14"/>
                <a:gd name="f23" fmla="val 21"/>
                <a:gd name="f24" fmla="val 27"/>
                <a:gd name="f25" fmla="val 31"/>
                <a:gd name="f26" fmla="val 8"/>
                <a:gd name="f27" fmla="val 11"/>
                <a:gd name="f28" fmla="val 34"/>
                <a:gd name="f29" fmla="val 15"/>
                <a:gd name="f30" fmla="val 33"/>
                <a:gd name="f31" fmla="val 44"/>
                <a:gd name="f32" fmla="val 30"/>
                <a:gd name="f33" fmla="val 114"/>
                <a:gd name="f34" fmla="val 22"/>
                <a:gd name="f35" fmla="val 119"/>
                <a:gd name="f36" fmla="+- 0 0 -90"/>
                <a:gd name="f37" fmla="*/ f3 1 35"/>
                <a:gd name="f38" fmla="*/ f4 1 12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5"/>
                <a:gd name="f47" fmla="*/ f43 1 120"/>
                <a:gd name="f48" fmla="*/ 5 f44 1"/>
                <a:gd name="f49" fmla="*/ 120 f43 1"/>
                <a:gd name="f50" fmla="*/ 2 f44 1"/>
                <a:gd name="f51" fmla="*/ 115 f43 1"/>
                <a:gd name="f52" fmla="*/ 0 f44 1"/>
                <a:gd name="f53" fmla="*/ 72 f43 1"/>
                <a:gd name="f54" fmla="*/ 3 f43 1"/>
                <a:gd name="f55" fmla="*/ 7 f44 1"/>
                <a:gd name="f56" fmla="*/ 1 f43 1"/>
                <a:gd name="f57" fmla="*/ 27 f44 1"/>
                <a:gd name="f58" fmla="*/ 6 f43 1"/>
                <a:gd name="f59" fmla="*/ 34 f44 1"/>
                <a:gd name="f60" fmla="*/ 15 f43 1"/>
                <a:gd name="f61" fmla="*/ 31 f44 1"/>
                <a:gd name="f62" fmla="*/ 101 f43 1"/>
                <a:gd name="f63" fmla="+- f45 0 f1"/>
                <a:gd name="f64" fmla="*/ f48 1 35"/>
                <a:gd name="f65" fmla="*/ f49 1 120"/>
                <a:gd name="f66" fmla="*/ f50 1 35"/>
                <a:gd name="f67" fmla="*/ f51 1 120"/>
                <a:gd name="f68" fmla="*/ f52 1 35"/>
                <a:gd name="f69" fmla="*/ f53 1 120"/>
                <a:gd name="f70" fmla="*/ f54 1 120"/>
                <a:gd name="f71" fmla="*/ f55 1 35"/>
                <a:gd name="f72" fmla="*/ f56 1 120"/>
                <a:gd name="f73" fmla="*/ f57 1 35"/>
                <a:gd name="f74" fmla="*/ f58 1 120"/>
                <a:gd name="f75" fmla="*/ f59 1 35"/>
                <a:gd name="f76" fmla="*/ f60 1 120"/>
                <a:gd name="f77" fmla="*/ f61 1 35"/>
                <a:gd name="f78" fmla="*/ f62 1 120"/>
                <a:gd name="f79" fmla="*/ 0 1 f46"/>
                <a:gd name="f80" fmla="*/ f40 1 f46"/>
                <a:gd name="f81" fmla="*/ 0 1 f47"/>
                <a:gd name="f82" fmla="*/ f41 1 f47"/>
                <a:gd name="f83" fmla="*/ f64 1 f46"/>
                <a:gd name="f84" fmla="*/ f65 1 f47"/>
                <a:gd name="f85" fmla="*/ f66 1 f46"/>
                <a:gd name="f86" fmla="*/ f67 1 f47"/>
                <a:gd name="f87" fmla="*/ f68 1 f46"/>
                <a:gd name="f88" fmla="*/ f69 1 f47"/>
                <a:gd name="f89" fmla="*/ f70 1 f47"/>
                <a:gd name="f90" fmla="*/ f71 1 f46"/>
                <a:gd name="f91" fmla="*/ f72 1 f47"/>
                <a:gd name="f92" fmla="*/ f73 1 f46"/>
                <a:gd name="f93" fmla="*/ f74 1 f47"/>
                <a:gd name="f94" fmla="*/ f75 1 f46"/>
                <a:gd name="f95" fmla="*/ f76 1 f47"/>
                <a:gd name="f96" fmla="*/ f77 1 f46"/>
                <a:gd name="f97" fmla="*/ f78 1 f47"/>
                <a:gd name="f98" fmla="*/ f79 f37 1"/>
                <a:gd name="f99" fmla="*/ f80 f37 1"/>
                <a:gd name="f100" fmla="*/ f82 f38 1"/>
                <a:gd name="f101" fmla="*/ f81 f38 1"/>
                <a:gd name="f102" fmla="*/ f83 f37 1"/>
                <a:gd name="f103" fmla="*/ f84 f38 1"/>
                <a:gd name="f104" fmla="*/ f85 f37 1"/>
                <a:gd name="f105" fmla="*/ f86 f38 1"/>
                <a:gd name="f106" fmla="*/ f87 f37 1"/>
                <a:gd name="f107" fmla="*/ f88 f38 1"/>
                <a:gd name="f108" fmla="*/ f89 f38 1"/>
                <a:gd name="f109" fmla="*/ f90 f37 1"/>
                <a:gd name="f110" fmla="*/ f91 f38 1"/>
                <a:gd name="f111" fmla="*/ f92 f37 1"/>
                <a:gd name="f112" fmla="*/ f93 f38 1"/>
                <a:gd name="f113" fmla="*/ f94 f37 1"/>
                <a:gd name="f114" fmla="*/ f95 f38 1"/>
                <a:gd name="f115" fmla="*/ f96 f37 1"/>
                <a:gd name="f116" fmla="*/ f97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2" y="f108"/>
                </a:cxn>
                <a:cxn ang="f63">
                  <a:pos x="f109" y="f110"/>
                </a:cxn>
                <a:cxn ang="f63">
                  <a:pos x="f111" y="f112"/>
                </a:cxn>
                <a:cxn ang="f63">
                  <a:pos x="f113" y="f114"/>
                </a:cxn>
                <a:cxn ang="f63">
                  <a:pos x="f115" y="f116"/>
                </a:cxn>
                <a:cxn ang="f63">
                  <a:pos x="f102" y="f103"/>
                </a:cxn>
              </a:cxnLst>
              <a:rect l="f98" t="f101" r="f99" b="f100"/>
              <a:pathLst>
                <a:path w="35" h="120">
                  <a:moveTo>
                    <a:pt x="f8" y="f7"/>
                  </a:moveTo>
                  <a:cubicBezTo>
                    <a:pt x="f9" y="f7"/>
                    <a:pt x="f9" y="f10"/>
                    <a:pt x="f9" y="f11"/>
                  </a:cubicBezTo>
                  <a:cubicBezTo>
                    <a:pt x="f12" y="f13"/>
                    <a:pt x="f5" y="f14"/>
                    <a:pt x="f5" y="f15"/>
                  </a:cubicBezTo>
                  <a:cubicBezTo>
                    <a:pt x="f9" y="f16"/>
                    <a:pt x="f17" y="f18"/>
                    <a:pt x="f8" y="f12"/>
                  </a:cubicBezTo>
                  <a:cubicBezTo>
                    <a:pt x="f8" y="f9"/>
                    <a:pt x="f19" y="f20"/>
                    <a:pt x="f21" y="f20"/>
                  </a:cubicBezTo>
                  <a:cubicBezTo>
                    <a:pt x="f22" y="f5"/>
                    <a:pt x="f23" y="f12"/>
                    <a:pt x="f24" y="f19"/>
                  </a:cubicBezTo>
                  <a:cubicBezTo>
                    <a:pt x="f25" y="f26"/>
                    <a:pt x="f6" y="f27"/>
                    <a:pt x="f28" y="f29"/>
                  </a:cubicBezTo>
                  <a:cubicBezTo>
                    <a:pt x="f30" y="f31"/>
                    <a:pt x="f30" y="f15"/>
                    <a:pt x="f25" y="f13"/>
                  </a:cubicBezTo>
                  <a:cubicBezTo>
                    <a:pt x="f32" y="f33"/>
                    <a:pt x="f34" y="f35"/>
                    <a:pt x="f8" y="f7"/>
                  </a:cubicBezTo>
                  <a:close/>
                </a:path>
              </a:pathLst>
            </a:custGeom>
            <a:solidFill>
              <a:srgbClr val="4E4D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Freeform 49">
              <a:extLst>
                <a:ext uri="{FF2B5EF4-FFF2-40B4-BE49-F238E27FC236}">
                  <a16:creationId xmlns:a16="http://schemas.microsoft.com/office/drawing/2014/main" id="{C484ABCB-1AC4-BC43-1A40-C2FE0A855700}"/>
                </a:ext>
              </a:extLst>
            </p:cNvPr>
            <p:cNvSpPr/>
            <p:nvPr/>
          </p:nvSpPr>
          <p:spPr>
            <a:xfrm>
              <a:off x="2420938" y="2681285"/>
              <a:ext cx="227008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41"/>
                <a:gd name="f8" fmla="val 88"/>
                <a:gd name="f9" fmla="val 54"/>
                <a:gd name="f10" fmla="val 82"/>
                <a:gd name="f11" fmla="val 46"/>
                <a:gd name="f12" fmla="val 77"/>
                <a:gd name="f13" fmla="val 38"/>
                <a:gd name="f14" fmla="val 72"/>
                <a:gd name="f15" fmla="val 30"/>
                <a:gd name="f16" fmla="val 69"/>
                <a:gd name="f17" fmla="val 25"/>
                <a:gd name="f18" fmla="val 68"/>
                <a:gd name="f19" fmla="val 19"/>
                <a:gd name="f20" fmla="val 63"/>
                <a:gd name="f21" fmla="val 16"/>
                <a:gd name="f22" fmla="val 62"/>
                <a:gd name="f23" fmla="val 61"/>
                <a:gd name="f24" fmla="val 60"/>
                <a:gd name="f25" fmla="val 49"/>
                <a:gd name="f26" fmla="val 40"/>
                <a:gd name="f27" fmla="val 15"/>
                <a:gd name="f28" fmla="val 32"/>
                <a:gd name="f29" fmla="val 6"/>
                <a:gd name="f30" fmla="val 3"/>
                <a:gd name="f31" fmla="val 27"/>
                <a:gd name="f32" fmla="val 24"/>
                <a:gd name="f33" fmla="val 8"/>
                <a:gd name="f34" fmla="val 14"/>
                <a:gd name="f35" fmla="val 1"/>
                <a:gd name="f36" fmla="val 22"/>
                <a:gd name="f37" fmla="val 36"/>
                <a:gd name="f38" fmla="val 51"/>
                <a:gd name="f39" fmla="val 64"/>
                <a:gd name="f40" fmla="val 7"/>
                <a:gd name="f41" fmla="val 81"/>
                <a:gd name="f42" fmla="val 10"/>
                <a:gd name="f43" fmla="val 97"/>
                <a:gd name="f44" fmla="val 113"/>
                <a:gd name="f45" fmla="val 11"/>
                <a:gd name="f46" fmla="val 121"/>
                <a:gd name="f47" fmla="val 18"/>
                <a:gd name="f48" fmla="val 126"/>
                <a:gd name="f49" fmla="val 132"/>
                <a:gd name="f50" fmla="val 29"/>
                <a:gd name="f51" fmla="val 137"/>
                <a:gd name="f52" fmla="val 34"/>
                <a:gd name="f53" fmla="val 48"/>
                <a:gd name="f54" fmla="val 133"/>
                <a:gd name="f55" fmla="val 53"/>
                <a:gd name="f56" fmla="val 52"/>
                <a:gd name="f57" fmla="val 119"/>
                <a:gd name="f58" fmla="val 111"/>
                <a:gd name="f59" fmla="val 104"/>
                <a:gd name="f60" fmla="val 56"/>
                <a:gd name="f61" fmla="val 58"/>
                <a:gd name="f62" fmla="val 95"/>
                <a:gd name="f63" fmla="val 59"/>
                <a:gd name="f64" fmla="val 93"/>
                <a:gd name="f65" fmla="val 71"/>
                <a:gd name="f66" fmla="val 84"/>
                <a:gd name="f67" fmla="val 78"/>
                <a:gd name="f68" fmla="val 75"/>
                <a:gd name="f69" fmla="val 87"/>
                <a:gd name="f70" fmla="val 67"/>
                <a:gd name="f71" fmla="val 91"/>
                <a:gd name="f72" fmla="+- 0 0 -90"/>
                <a:gd name="f73" fmla="*/ f3 1 92"/>
                <a:gd name="f74" fmla="*/ f4 1 141"/>
                <a:gd name="f75" fmla="val f5"/>
                <a:gd name="f76" fmla="val f6"/>
                <a:gd name="f77" fmla="val f7"/>
                <a:gd name="f78" fmla="*/ f72 f0 1"/>
                <a:gd name="f79" fmla="+- f77 0 f75"/>
                <a:gd name="f80" fmla="+- f76 0 f75"/>
                <a:gd name="f81" fmla="*/ f78 1 f2"/>
                <a:gd name="f82" fmla="*/ f80 1 92"/>
                <a:gd name="f83" fmla="*/ f79 1 141"/>
                <a:gd name="f84" fmla="*/ 88 f80 1"/>
                <a:gd name="f85" fmla="*/ 54 f79 1"/>
                <a:gd name="f86" fmla="*/ 72 f80 1"/>
                <a:gd name="f87" fmla="*/ 30 f79 1"/>
                <a:gd name="f88" fmla="*/ 63 f80 1"/>
                <a:gd name="f89" fmla="*/ 16 f79 1"/>
                <a:gd name="f90" fmla="*/ 60 f80 1"/>
                <a:gd name="f91" fmla="*/ 32 f80 1"/>
                <a:gd name="f92" fmla="*/ 6 f79 1"/>
                <a:gd name="f93" fmla="*/ 24 f80 1"/>
                <a:gd name="f94" fmla="*/ 0 f79 1"/>
                <a:gd name="f95" fmla="*/ 1 f80 1"/>
                <a:gd name="f96" fmla="*/ 22 f79 1"/>
                <a:gd name="f97" fmla="*/ 3 f80 1"/>
                <a:gd name="f98" fmla="*/ 64 f79 1"/>
                <a:gd name="f99" fmla="*/ 6 f80 1"/>
                <a:gd name="f100" fmla="*/ 113 f79 1"/>
                <a:gd name="f101" fmla="*/ 132 f79 1"/>
                <a:gd name="f102" fmla="*/ 40 f80 1"/>
                <a:gd name="f103" fmla="*/ 137 f79 1"/>
                <a:gd name="f104" fmla="*/ 52 f80 1"/>
                <a:gd name="f105" fmla="*/ 119 f79 1"/>
                <a:gd name="f106" fmla="*/ 56 f80 1"/>
                <a:gd name="f107" fmla="*/ 97 f79 1"/>
                <a:gd name="f108" fmla="*/ 61 f80 1"/>
                <a:gd name="f109" fmla="*/ 92 f79 1"/>
                <a:gd name="f110" fmla="*/ 87 f80 1"/>
                <a:gd name="f111" fmla="*/ 67 f79 1"/>
                <a:gd name="f112" fmla="+- f81 0 f1"/>
                <a:gd name="f113" fmla="*/ f84 1 92"/>
                <a:gd name="f114" fmla="*/ f85 1 141"/>
                <a:gd name="f115" fmla="*/ f86 1 92"/>
                <a:gd name="f116" fmla="*/ f87 1 141"/>
                <a:gd name="f117" fmla="*/ f88 1 92"/>
                <a:gd name="f118" fmla="*/ f89 1 141"/>
                <a:gd name="f119" fmla="*/ f90 1 92"/>
                <a:gd name="f120" fmla="*/ f91 1 92"/>
                <a:gd name="f121" fmla="*/ f92 1 141"/>
                <a:gd name="f122" fmla="*/ f93 1 92"/>
                <a:gd name="f123" fmla="*/ f94 1 141"/>
                <a:gd name="f124" fmla="*/ f95 1 92"/>
                <a:gd name="f125" fmla="*/ f96 1 141"/>
                <a:gd name="f126" fmla="*/ f97 1 92"/>
                <a:gd name="f127" fmla="*/ f98 1 141"/>
                <a:gd name="f128" fmla="*/ f99 1 92"/>
                <a:gd name="f129" fmla="*/ f100 1 141"/>
                <a:gd name="f130" fmla="*/ f101 1 141"/>
                <a:gd name="f131" fmla="*/ f102 1 92"/>
                <a:gd name="f132" fmla="*/ f103 1 141"/>
                <a:gd name="f133" fmla="*/ f104 1 92"/>
                <a:gd name="f134" fmla="*/ f105 1 141"/>
                <a:gd name="f135" fmla="*/ f106 1 92"/>
                <a:gd name="f136" fmla="*/ f107 1 141"/>
                <a:gd name="f137" fmla="*/ f108 1 92"/>
                <a:gd name="f138" fmla="*/ f109 1 141"/>
                <a:gd name="f139" fmla="*/ f110 1 92"/>
                <a:gd name="f140" fmla="*/ f111 1 141"/>
                <a:gd name="f141" fmla="*/ 0 1 f82"/>
                <a:gd name="f142" fmla="*/ f76 1 f82"/>
                <a:gd name="f143" fmla="*/ 0 1 f83"/>
                <a:gd name="f144" fmla="*/ f77 1 f83"/>
                <a:gd name="f145" fmla="*/ f113 1 f82"/>
                <a:gd name="f146" fmla="*/ f114 1 f83"/>
                <a:gd name="f147" fmla="*/ f115 1 f82"/>
                <a:gd name="f148" fmla="*/ f116 1 f83"/>
                <a:gd name="f149" fmla="*/ f117 1 f82"/>
                <a:gd name="f150" fmla="*/ f118 1 f83"/>
                <a:gd name="f151" fmla="*/ f119 1 f82"/>
                <a:gd name="f152" fmla="*/ f120 1 f82"/>
                <a:gd name="f153" fmla="*/ f121 1 f83"/>
                <a:gd name="f154" fmla="*/ f122 1 f82"/>
                <a:gd name="f155" fmla="*/ f123 1 f83"/>
                <a:gd name="f156" fmla="*/ f124 1 f82"/>
                <a:gd name="f157" fmla="*/ f125 1 f83"/>
                <a:gd name="f158" fmla="*/ f126 1 f82"/>
                <a:gd name="f159" fmla="*/ f127 1 f83"/>
                <a:gd name="f160" fmla="*/ f128 1 f82"/>
                <a:gd name="f161" fmla="*/ f129 1 f83"/>
                <a:gd name="f162" fmla="*/ f130 1 f83"/>
                <a:gd name="f163" fmla="*/ f131 1 f82"/>
                <a:gd name="f164" fmla="*/ f132 1 f83"/>
                <a:gd name="f165" fmla="*/ f133 1 f82"/>
                <a:gd name="f166" fmla="*/ f134 1 f83"/>
                <a:gd name="f167" fmla="*/ f135 1 f82"/>
                <a:gd name="f168" fmla="*/ f136 1 f83"/>
                <a:gd name="f169" fmla="*/ f137 1 f82"/>
                <a:gd name="f170" fmla="*/ f138 1 f83"/>
                <a:gd name="f171" fmla="*/ f139 1 f82"/>
                <a:gd name="f172" fmla="*/ f140 1 f83"/>
                <a:gd name="f173" fmla="*/ f141 f73 1"/>
                <a:gd name="f174" fmla="*/ f142 f73 1"/>
                <a:gd name="f175" fmla="*/ f144 f74 1"/>
                <a:gd name="f176" fmla="*/ f143 f74 1"/>
                <a:gd name="f177" fmla="*/ f145 f73 1"/>
                <a:gd name="f178" fmla="*/ f146 f74 1"/>
                <a:gd name="f179" fmla="*/ f147 f73 1"/>
                <a:gd name="f180" fmla="*/ f148 f74 1"/>
                <a:gd name="f181" fmla="*/ f149 f73 1"/>
                <a:gd name="f182" fmla="*/ f150 f74 1"/>
                <a:gd name="f183" fmla="*/ f151 f73 1"/>
                <a:gd name="f184" fmla="*/ f152 f73 1"/>
                <a:gd name="f185" fmla="*/ f153 f74 1"/>
                <a:gd name="f186" fmla="*/ f154 f73 1"/>
                <a:gd name="f187" fmla="*/ f155 f74 1"/>
                <a:gd name="f188" fmla="*/ f156 f73 1"/>
                <a:gd name="f189" fmla="*/ f157 f74 1"/>
                <a:gd name="f190" fmla="*/ f158 f73 1"/>
                <a:gd name="f191" fmla="*/ f159 f74 1"/>
                <a:gd name="f192" fmla="*/ f160 f73 1"/>
                <a:gd name="f193" fmla="*/ f161 f74 1"/>
                <a:gd name="f194" fmla="*/ f162 f74 1"/>
                <a:gd name="f195" fmla="*/ f163 f73 1"/>
                <a:gd name="f196" fmla="*/ f164 f74 1"/>
                <a:gd name="f197" fmla="*/ f165 f73 1"/>
                <a:gd name="f198" fmla="*/ f166 f74 1"/>
                <a:gd name="f199" fmla="*/ f167 f73 1"/>
                <a:gd name="f200" fmla="*/ f168 f74 1"/>
                <a:gd name="f201" fmla="*/ f169 f73 1"/>
                <a:gd name="f202" fmla="*/ f170 f74 1"/>
                <a:gd name="f203" fmla="*/ f171 f73 1"/>
                <a:gd name="f204" fmla="*/ f172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2">
                  <a:pos x="f177" y="f178"/>
                </a:cxn>
                <a:cxn ang="f112">
                  <a:pos x="f179" y="f180"/>
                </a:cxn>
                <a:cxn ang="f112">
                  <a:pos x="f181" y="f182"/>
                </a:cxn>
                <a:cxn ang="f112">
                  <a:pos x="f183" y="f182"/>
                </a:cxn>
                <a:cxn ang="f112">
                  <a:pos x="f184" y="f185"/>
                </a:cxn>
                <a:cxn ang="f112">
                  <a:pos x="f186" y="f187"/>
                </a:cxn>
                <a:cxn ang="f112">
                  <a:pos x="f188" y="f189"/>
                </a:cxn>
                <a:cxn ang="f112">
                  <a:pos x="f190" y="f191"/>
                </a:cxn>
                <a:cxn ang="f112">
                  <a:pos x="f192" y="f193"/>
                </a:cxn>
                <a:cxn ang="f112">
                  <a:pos x="f186" y="f194"/>
                </a:cxn>
                <a:cxn ang="f112">
                  <a:pos x="f195" y="f196"/>
                </a:cxn>
                <a:cxn ang="f112">
                  <a:pos x="f197" y="f198"/>
                </a:cxn>
                <a:cxn ang="f112">
                  <a:pos x="f199" y="f200"/>
                </a:cxn>
                <a:cxn ang="f112">
                  <a:pos x="f201" y="f202"/>
                </a:cxn>
                <a:cxn ang="f112">
                  <a:pos x="f203" y="f204"/>
                </a:cxn>
                <a:cxn ang="f112">
                  <a:pos x="f177" y="f178"/>
                </a:cxn>
              </a:cxnLst>
              <a:rect l="f173" t="f176" r="f174" b="f175"/>
              <a:pathLst>
                <a:path w="92" h="14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1"/>
                    <a:pt x="f23" y="f21"/>
                    <a:pt x="f24" y="f21"/>
                  </a:cubicBezTo>
                  <a:cubicBezTo>
                    <a:pt x="f25" y="f19"/>
                    <a:pt x="f26" y="f27"/>
                    <a:pt x="f28" y="f29"/>
                  </a:cubicBezTo>
                  <a:cubicBezTo>
                    <a:pt x="f15" y="f30"/>
                    <a:pt x="f31" y="f5"/>
                    <a:pt x="f32" y="f5"/>
                  </a:cubicBezTo>
                  <a:cubicBezTo>
                    <a:pt x="f27" y="f29"/>
                    <a:pt x="f33" y="f34"/>
                    <a:pt x="f35" y="f36"/>
                  </a:cubicBezTo>
                  <a:cubicBezTo>
                    <a:pt x="f5" y="f37"/>
                    <a:pt x="f5" y="f38"/>
                    <a:pt x="f30" y="f39"/>
                  </a:cubicBezTo>
                  <a:cubicBezTo>
                    <a:pt x="f40" y="f41"/>
                    <a:pt x="f42" y="f43"/>
                    <a:pt x="f29" y="f44"/>
                  </a:cubicBezTo>
                  <a:cubicBezTo>
                    <a:pt x="f45" y="f46"/>
                    <a:pt x="f47" y="f48"/>
                    <a:pt x="f32" y="f49"/>
                  </a:cubicBezTo>
                  <a:cubicBezTo>
                    <a:pt x="f50" y="f51"/>
                    <a:pt x="f52" y="f7"/>
                    <a:pt x="f26" y="f51"/>
                  </a:cubicBezTo>
                  <a:cubicBezTo>
                    <a:pt x="f53" y="f54"/>
                    <a:pt x="f55" y="f48"/>
                    <a:pt x="f56" y="f57"/>
                  </a:cubicBezTo>
                  <a:cubicBezTo>
                    <a:pt x="f38" y="f58"/>
                    <a:pt x="f38" y="f59"/>
                    <a:pt x="f60" y="f43"/>
                  </a:cubicBezTo>
                  <a:cubicBezTo>
                    <a:pt x="f61" y="f62"/>
                    <a:pt x="f63" y="f64"/>
                    <a:pt x="f23" y="f6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6" y="f20"/>
                    <a:pt x="f71" y="f61"/>
                    <a:pt x="f8" y="f9"/>
                  </a:cubicBezTo>
                  <a:close/>
                </a:path>
              </a:pathLst>
            </a:custGeom>
            <a:solidFill>
              <a:srgbClr val="1B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Freeform 50">
              <a:extLst>
                <a:ext uri="{FF2B5EF4-FFF2-40B4-BE49-F238E27FC236}">
                  <a16:creationId xmlns:a16="http://schemas.microsoft.com/office/drawing/2014/main" id="{ADCA2740-1520-F988-A337-FA631BD412DE}"/>
                </a:ext>
              </a:extLst>
            </p:cNvPr>
            <p:cNvSpPr/>
            <p:nvPr/>
          </p:nvSpPr>
          <p:spPr>
            <a:xfrm>
              <a:off x="2592388" y="2543175"/>
              <a:ext cx="298451" cy="263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"/>
                <a:gd name="f7" fmla="val 107"/>
                <a:gd name="f8" fmla="val 118"/>
                <a:gd name="f9" fmla="val 64"/>
                <a:gd name="f10" fmla="val 119"/>
                <a:gd name="f11" fmla="val 65"/>
                <a:gd name="f12" fmla="val 120"/>
                <a:gd name="f13" fmla="val 66"/>
                <a:gd name="f14" fmla="val 67"/>
                <a:gd name="f15" fmla="val 68"/>
                <a:gd name="f16" fmla="val 70"/>
                <a:gd name="f17" fmla="val 113"/>
                <a:gd name="f18" fmla="val 74"/>
                <a:gd name="f19" fmla="val 109"/>
                <a:gd name="f20" fmla="val 80"/>
                <a:gd name="f21" fmla="val 105"/>
                <a:gd name="f22" fmla="val 87"/>
                <a:gd name="f23" fmla="val 104"/>
                <a:gd name="f24" fmla="val 89"/>
                <a:gd name="f25" fmla="val 101"/>
                <a:gd name="f26" fmla="val 99"/>
                <a:gd name="f27" fmla="val 91"/>
                <a:gd name="f28" fmla="val 90"/>
                <a:gd name="f29" fmla="val 82"/>
                <a:gd name="f30" fmla="val 77"/>
                <a:gd name="f31" fmla="val 69"/>
                <a:gd name="f32" fmla="val 106"/>
                <a:gd name="f33" fmla="val 63"/>
                <a:gd name="f34" fmla="val 62"/>
                <a:gd name="f35" fmla="val 97"/>
                <a:gd name="f36" fmla="val 92"/>
                <a:gd name="f37" fmla="val 57"/>
                <a:gd name="f38" fmla="val 45"/>
                <a:gd name="f39" fmla="val 32"/>
                <a:gd name="f40" fmla="val 61"/>
                <a:gd name="f41" fmla="val 19"/>
                <a:gd name="f42" fmla="val 49"/>
                <a:gd name="f43" fmla="val 15"/>
                <a:gd name="f44" fmla="val 11"/>
                <a:gd name="f45" fmla="val 42"/>
                <a:gd name="f46" fmla="val 5"/>
                <a:gd name="f47" fmla="val 3"/>
                <a:gd name="f48" fmla="val 43"/>
                <a:gd name="f49" fmla="val 44"/>
                <a:gd name="f50" fmla="val 39"/>
                <a:gd name="f51" fmla="val 8"/>
                <a:gd name="f52" fmla="val 30"/>
                <a:gd name="f53" fmla="val 17"/>
                <a:gd name="f54" fmla="val 20"/>
                <a:gd name="f55" fmla="val 28"/>
                <a:gd name="f56" fmla="val 13"/>
                <a:gd name="f57" fmla="val 37"/>
                <a:gd name="f58" fmla="val 7"/>
                <a:gd name="f59" fmla="val 46"/>
                <a:gd name="f60" fmla="val 4"/>
                <a:gd name="f61" fmla="val 56"/>
                <a:gd name="f62" fmla="val 9"/>
                <a:gd name="f63" fmla="val 1"/>
                <a:gd name="f64" fmla="val 2"/>
                <a:gd name="f65" fmla="val 14"/>
                <a:gd name="f66" fmla="val 22"/>
                <a:gd name="f67" fmla="val 81"/>
                <a:gd name="f68" fmla="val 29"/>
                <a:gd name="f69" fmla="val 95"/>
                <a:gd name="f70" fmla="val 52"/>
                <a:gd name="f71" fmla="+- 0 0 -90"/>
                <a:gd name="f72" fmla="*/ f3 1 121"/>
                <a:gd name="f73" fmla="*/ f4 1 107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121"/>
                <a:gd name="f82" fmla="*/ f78 1 107"/>
                <a:gd name="f83" fmla="*/ 118 f79 1"/>
                <a:gd name="f84" fmla="*/ 64 f78 1"/>
                <a:gd name="f85" fmla="*/ 121 f79 1"/>
                <a:gd name="f86" fmla="*/ 67 f78 1"/>
                <a:gd name="f87" fmla="*/ 120 f79 1"/>
                <a:gd name="f88" fmla="*/ 70 f78 1"/>
                <a:gd name="f89" fmla="*/ 105 f79 1"/>
                <a:gd name="f90" fmla="*/ 87 f78 1"/>
                <a:gd name="f91" fmla="*/ 99 f79 1"/>
                <a:gd name="f92" fmla="*/ 89 f78 1"/>
                <a:gd name="f93" fmla="*/ 77 f79 1"/>
                <a:gd name="f94" fmla="*/ 99 f78 1"/>
                <a:gd name="f95" fmla="*/ 63 f79 1"/>
                <a:gd name="f96" fmla="*/ 107 f78 1"/>
                <a:gd name="f97" fmla="*/ 105 f78 1"/>
                <a:gd name="f98" fmla="*/ 57 f79 1"/>
                <a:gd name="f99" fmla="*/ 19 f79 1"/>
                <a:gd name="f100" fmla="*/ 49 f78 1"/>
                <a:gd name="f101" fmla="*/ 5 f79 1"/>
                <a:gd name="f102" fmla="*/ 42 f78 1"/>
                <a:gd name="f103" fmla="*/ 0 f79 1"/>
                <a:gd name="f104" fmla="*/ 39 f78 1"/>
                <a:gd name="f105" fmla="*/ 28 f79 1"/>
                <a:gd name="f106" fmla="*/ 13 f78 1"/>
                <a:gd name="f107" fmla="*/ 56 f79 1"/>
                <a:gd name="f108" fmla="*/ 5 f78 1"/>
                <a:gd name="f109" fmla="*/ 68 f79 1"/>
                <a:gd name="f110" fmla="*/ 0 f78 1"/>
                <a:gd name="f111" fmla="*/ 69 f79 1"/>
                <a:gd name="f112" fmla="*/ 3 f78 1"/>
                <a:gd name="f113" fmla="*/ 81 f79 1"/>
                <a:gd name="f114" fmla="*/ 29 f78 1"/>
                <a:gd name="f115" fmla="+- f80 0 f1"/>
                <a:gd name="f116" fmla="*/ f83 1 121"/>
                <a:gd name="f117" fmla="*/ f84 1 107"/>
                <a:gd name="f118" fmla="*/ f85 1 121"/>
                <a:gd name="f119" fmla="*/ f86 1 107"/>
                <a:gd name="f120" fmla="*/ f87 1 121"/>
                <a:gd name="f121" fmla="*/ f88 1 107"/>
                <a:gd name="f122" fmla="*/ f89 1 121"/>
                <a:gd name="f123" fmla="*/ f90 1 107"/>
                <a:gd name="f124" fmla="*/ f91 1 121"/>
                <a:gd name="f125" fmla="*/ f92 1 107"/>
                <a:gd name="f126" fmla="*/ f93 1 121"/>
                <a:gd name="f127" fmla="*/ f94 1 107"/>
                <a:gd name="f128" fmla="*/ f95 1 121"/>
                <a:gd name="f129" fmla="*/ f96 1 107"/>
                <a:gd name="f130" fmla="*/ f97 1 107"/>
                <a:gd name="f131" fmla="*/ f98 1 121"/>
                <a:gd name="f132" fmla="*/ f99 1 121"/>
                <a:gd name="f133" fmla="*/ f100 1 107"/>
                <a:gd name="f134" fmla="*/ f101 1 121"/>
                <a:gd name="f135" fmla="*/ f102 1 107"/>
                <a:gd name="f136" fmla="*/ f103 1 121"/>
                <a:gd name="f137" fmla="*/ f104 1 107"/>
                <a:gd name="f138" fmla="*/ f105 1 121"/>
                <a:gd name="f139" fmla="*/ f106 1 107"/>
                <a:gd name="f140" fmla="*/ f107 1 121"/>
                <a:gd name="f141" fmla="*/ f108 1 107"/>
                <a:gd name="f142" fmla="*/ f109 1 121"/>
                <a:gd name="f143" fmla="*/ f110 1 107"/>
                <a:gd name="f144" fmla="*/ f111 1 121"/>
                <a:gd name="f145" fmla="*/ f112 1 107"/>
                <a:gd name="f146" fmla="*/ f113 1 121"/>
                <a:gd name="f147" fmla="*/ f114 1 107"/>
                <a:gd name="f148" fmla="*/ 0 1 f81"/>
                <a:gd name="f149" fmla="*/ f75 1 f81"/>
                <a:gd name="f150" fmla="*/ 0 1 f82"/>
                <a:gd name="f151" fmla="*/ f76 1 f82"/>
                <a:gd name="f152" fmla="*/ f116 1 f81"/>
                <a:gd name="f153" fmla="*/ f117 1 f82"/>
                <a:gd name="f154" fmla="*/ f118 1 f81"/>
                <a:gd name="f155" fmla="*/ f119 1 f82"/>
                <a:gd name="f156" fmla="*/ f120 1 f81"/>
                <a:gd name="f157" fmla="*/ f121 1 f82"/>
                <a:gd name="f158" fmla="*/ f122 1 f81"/>
                <a:gd name="f159" fmla="*/ f123 1 f82"/>
                <a:gd name="f160" fmla="*/ f124 1 f81"/>
                <a:gd name="f161" fmla="*/ f125 1 f82"/>
                <a:gd name="f162" fmla="*/ f126 1 f81"/>
                <a:gd name="f163" fmla="*/ f127 1 f82"/>
                <a:gd name="f164" fmla="*/ f128 1 f81"/>
                <a:gd name="f165" fmla="*/ f129 1 f82"/>
                <a:gd name="f166" fmla="*/ f130 1 f82"/>
                <a:gd name="f167" fmla="*/ f131 1 f81"/>
                <a:gd name="f168" fmla="*/ f132 1 f81"/>
                <a:gd name="f169" fmla="*/ f133 1 f82"/>
                <a:gd name="f170" fmla="*/ f134 1 f81"/>
                <a:gd name="f171" fmla="*/ f135 1 f82"/>
                <a:gd name="f172" fmla="*/ f136 1 f81"/>
                <a:gd name="f173" fmla="*/ f137 1 f82"/>
                <a:gd name="f174" fmla="*/ f138 1 f81"/>
                <a:gd name="f175" fmla="*/ f139 1 f82"/>
                <a:gd name="f176" fmla="*/ f140 1 f81"/>
                <a:gd name="f177" fmla="*/ f141 1 f82"/>
                <a:gd name="f178" fmla="*/ f142 1 f81"/>
                <a:gd name="f179" fmla="*/ f143 1 f82"/>
                <a:gd name="f180" fmla="*/ f144 1 f81"/>
                <a:gd name="f181" fmla="*/ f145 1 f82"/>
                <a:gd name="f182" fmla="*/ f146 1 f81"/>
                <a:gd name="f183" fmla="*/ f147 1 f82"/>
                <a:gd name="f184" fmla="*/ f148 f72 1"/>
                <a:gd name="f185" fmla="*/ f149 f72 1"/>
                <a:gd name="f186" fmla="*/ f151 f73 1"/>
                <a:gd name="f187" fmla="*/ f150 f73 1"/>
                <a:gd name="f188" fmla="*/ f152 f72 1"/>
                <a:gd name="f189" fmla="*/ f153 f73 1"/>
                <a:gd name="f190" fmla="*/ f154 f72 1"/>
                <a:gd name="f191" fmla="*/ f155 f73 1"/>
                <a:gd name="f192" fmla="*/ f156 f72 1"/>
                <a:gd name="f193" fmla="*/ f157 f73 1"/>
                <a:gd name="f194" fmla="*/ f158 f72 1"/>
                <a:gd name="f195" fmla="*/ f159 f73 1"/>
                <a:gd name="f196" fmla="*/ f160 f72 1"/>
                <a:gd name="f197" fmla="*/ f161 f73 1"/>
                <a:gd name="f198" fmla="*/ f162 f72 1"/>
                <a:gd name="f199" fmla="*/ f163 f73 1"/>
                <a:gd name="f200" fmla="*/ f164 f72 1"/>
                <a:gd name="f201" fmla="*/ f165 f73 1"/>
                <a:gd name="f202" fmla="*/ f166 f73 1"/>
                <a:gd name="f203" fmla="*/ f167 f72 1"/>
                <a:gd name="f204" fmla="*/ f168 f72 1"/>
                <a:gd name="f205" fmla="*/ f169 f73 1"/>
                <a:gd name="f206" fmla="*/ f170 f72 1"/>
                <a:gd name="f207" fmla="*/ f171 f73 1"/>
                <a:gd name="f208" fmla="*/ f172 f72 1"/>
                <a:gd name="f209" fmla="*/ f173 f73 1"/>
                <a:gd name="f210" fmla="*/ f174 f72 1"/>
                <a:gd name="f211" fmla="*/ f175 f73 1"/>
                <a:gd name="f212" fmla="*/ f176 f72 1"/>
                <a:gd name="f213" fmla="*/ f177 f73 1"/>
                <a:gd name="f214" fmla="*/ f178 f72 1"/>
                <a:gd name="f215" fmla="*/ f179 f73 1"/>
                <a:gd name="f216" fmla="*/ f180 f72 1"/>
                <a:gd name="f217" fmla="*/ f181 f73 1"/>
                <a:gd name="f218" fmla="*/ f182 f72 1"/>
                <a:gd name="f219" fmla="*/ f1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188" y="f189"/>
                </a:cxn>
                <a:cxn ang="f115">
                  <a:pos x="f190" y="f191"/>
                </a:cxn>
                <a:cxn ang="f115">
                  <a:pos x="f192" y="f193"/>
                </a:cxn>
                <a:cxn ang="f115">
                  <a:pos x="f194" y="f195"/>
                </a:cxn>
                <a:cxn ang="f115">
                  <a:pos x="f196" y="f197"/>
                </a:cxn>
                <a:cxn ang="f115">
                  <a:pos x="f198" y="f199"/>
                </a:cxn>
                <a:cxn ang="f115">
                  <a:pos x="f200" y="f201"/>
                </a:cxn>
                <a:cxn ang="f115">
                  <a:pos x="f200" y="f202"/>
                </a:cxn>
                <a:cxn ang="f115">
                  <a:pos x="f203" y="f195"/>
                </a:cxn>
                <a:cxn ang="f115">
                  <a:pos x="f204" y="f205"/>
                </a:cxn>
                <a:cxn ang="f115">
                  <a:pos x="f206" y="f207"/>
                </a:cxn>
                <a:cxn ang="f115">
                  <a:pos x="f208" y="f209"/>
                </a:cxn>
                <a:cxn ang="f115">
                  <a:pos x="f210" y="f211"/>
                </a:cxn>
                <a:cxn ang="f115">
                  <a:pos x="f212" y="f213"/>
                </a:cxn>
                <a:cxn ang="f115">
                  <a:pos x="f214" y="f211"/>
                </a:cxn>
                <a:cxn ang="f115">
                  <a:pos x="f214" y="f215"/>
                </a:cxn>
                <a:cxn ang="f115">
                  <a:pos x="f216" y="f217"/>
                </a:cxn>
                <a:cxn ang="f115">
                  <a:pos x="f218" y="f219"/>
                </a:cxn>
                <a:cxn ang="f115">
                  <a:pos x="f188" y="f189"/>
                </a:cxn>
              </a:cxnLst>
              <a:rect l="f184" t="f187" r="f185" b="f186"/>
              <a:pathLst>
                <a:path w="121" h="107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2" y="f15"/>
                    <a:pt x="f6" y="f16"/>
                    <a:pt x="f12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8"/>
                    <a:pt x="f30" y="f26"/>
                  </a:cubicBezTo>
                  <a:cubicBezTo>
                    <a:pt x="f18" y="f23"/>
                    <a:pt x="f31" y="f32"/>
                    <a:pt x="f33" y="f7"/>
                  </a:cubicBezTo>
                  <a:cubicBezTo>
                    <a:pt x="f34" y="f7"/>
                    <a:pt x="f34" y="f32"/>
                    <a:pt x="f33" y="f21"/>
                  </a:cubicBezTo>
                  <a:cubicBezTo>
                    <a:pt x="f13" y="f35"/>
                    <a:pt x="f34" y="f36"/>
                    <a:pt x="f37" y="f22"/>
                  </a:cubicBezTo>
                  <a:cubicBezTo>
                    <a:pt x="f38" y="f18"/>
                    <a:pt x="f39" y="f40"/>
                    <a:pt x="f41" y="f42"/>
                  </a:cubicBezTo>
                  <a:cubicBezTo>
                    <a:pt x="f43" y="f38"/>
                    <a:pt x="f44" y="f45"/>
                    <a:pt x="f46" y="f45"/>
                  </a:cubicBezTo>
                  <a:cubicBezTo>
                    <a:pt x="f47" y="f48"/>
                    <a:pt x="f5" y="f49"/>
                    <a:pt x="f5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46"/>
                  </a:cubicBezTo>
                  <a:cubicBezTo>
                    <a:pt x="f40" y="f46"/>
                    <a:pt x="f33" y="f44"/>
                    <a:pt x="f15" y="f56"/>
                  </a:cubicBezTo>
                  <a:cubicBezTo>
                    <a:pt x="f15" y="f62"/>
                    <a:pt x="f15" y="f60"/>
                    <a:pt x="f15" y="f5"/>
                  </a:cubicBezTo>
                  <a:cubicBezTo>
                    <a:pt x="f15" y="f63"/>
                    <a:pt x="f31" y="f64"/>
                    <a:pt x="f31" y="f47"/>
                  </a:cubicBezTo>
                  <a:cubicBezTo>
                    <a:pt x="f14" y="f65"/>
                    <a:pt x="f18" y="f66"/>
                    <a:pt x="f67" y="f68"/>
                  </a:cubicBezTo>
                  <a:cubicBezTo>
                    <a:pt x="f69" y="f50"/>
                    <a:pt x="f32" y="f70"/>
                    <a:pt x="f8" y="f9"/>
                  </a:cubicBezTo>
                  <a:close/>
                </a:path>
              </a:pathLst>
            </a:custGeom>
            <a:solidFill>
              <a:srgbClr val="676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Freeform 51">
              <a:extLst>
                <a:ext uri="{FF2B5EF4-FFF2-40B4-BE49-F238E27FC236}">
                  <a16:creationId xmlns:a16="http://schemas.microsoft.com/office/drawing/2014/main" id="{877A5CBB-7164-1D8C-EECC-3CC2387A5F00}"/>
                </a:ext>
              </a:extLst>
            </p:cNvPr>
            <p:cNvSpPr/>
            <p:nvPr/>
          </p:nvSpPr>
          <p:spPr>
            <a:xfrm>
              <a:off x="2582859" y="2640009"/>
              <a:ext cx="177795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75"/>
                <a:gd name="f8" fmla="val 4"/>
                <a:gd name="f9" fmla="val 24"/>
                <a:gd name="f10" fmla="val 1"/>
                <a:gd name="f11" fmla="val 33"/>
                <a:gd name="f12" fmla="val 18"/>
                <a:gd name="f13" fmla="val 46"/>
                <a:gd name="f14" fmla="val 29"/>
                <a:gd name="f15" fmla="val 52"/>
                <a:gd name="f16" fmla="val 34"/>
                <a:gd name="f17" fmla="val 57"/>
                <a:gd name="f18" fmla="val 40"/>
                <a:gd name="f19" fmla="val 63"/>
                <a:gd name="f20" fmla="val 71"/>
                <a:gd name="f21" fmla="val 55"/>
                <a:gd name="f22" fmla="val 58"/>
                <a:gd name="f23" fmla="val 67"/>
                <a:gd name="f24" fmla="val 68"/>
                <a:gd name="f25" fmla="val 65"/>
                <a:gd name="f26" fmla="val 73"/>
                <a:gd name="f27" fmla="val 61"/>
                <a:gd name="f28" fmla="val 69"/>
                <a:gd name="f29" fmla="val 60"/>
                <a:gd name="f30" fmla="val 62"/>
                <a:gd name="f31" fmla="val 54"/>
                <a:gd name="f32" fmla="val 45"/>
                <a:gd name="f33" fmla="val 32"/>
                <a:gd name="f34" fmla="val 27"/>
                <a:gd name="f35" fmla="val 19"/>
                <a:gd name="f36" fmla="val 13"/>
                <a:gd name="f37" fmla="val 15"/>
                <a:gd name="f38" fmla="val 8"/>
                <a:gd name="f39" fmla="val 10"/>
                <a:gd name="f40" fmla="val 5"/>
                <a:gd name="f41" fmla="val 9"/>
                <a:gd name="f42" fmla="val 3"/>
                <a:gd name="f43" fmla="val 7"/>
                <a:gd name="f44" fmla="+- 0 0 -90"/>
                <a:gd name="f45" fmla="*/ f3 1 72"/>
                <a:gd name="f46" fmla="*/ f4 1 75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72"/>
                <a:gd name="f55" fmla="*/ f51 1 75"/>
                <a:gd name="f56" fmla="*/ 4 f52 1"/>
                <a:gd name="f57" fmla="*/ 0 f51 1"/>
                <a:gd name="f58" fmla="*/ 46 f52 1"/>
                <a:gd name="f59" fmla="*/ 29 f51 1"/>
                <a:gd name="f60" fmla="*/ 63 f52 1"/>
                <a:gd name="f61" fmla="*/ 46 f51 1"/>
                <a:gd name="f62" fmla="*/ 67 f52 1"/>
                <a:gd name="f63" fmla="*/ 68 f51 1"/>
                <a:gd name="f64" fmla="*/ 61 f52 1"/>
                <a:gd name="f65" fmla="*/ 75 f51 1"/>
                <a:gd name="f66" fmla="*/ 60 f52 1"/>
                <a:gd name="f67" fmla="*/ 65 f51 1"/>
                <a:gd name="f68" fmla="*/ 58 f52 1"/>
                <a:gd name="f69" fmla="*/ 54 f51 1"/>
                <a:gd name="f70" fmla="*/ 19 f52 1"/>
                <a:gd name="f71" fmla="*/ 13 f51 1"/>
                <a:gd name="f72" fmla="*/ 5 f52 1"/>
                <a:gd name="f73" fmla="*/ 9 f51 1"/>
                <a:gd name="f74" fmla="+- f53 0 f1"/>
                <a:gd name="f75" fmla="*/ f56 1 72"/>
                <a:gd name="f76" fmla="*/ f57 1 75"/>
                <a:gd name="f77" fmla="*/ f58 1 72"/>
                <a:gd name="f78" fmla="*/ f59 1 75"/>
                <a:gd name="f79" fmla="*/ f60 1 72"/>
                <a:gd name="f80" fmla="*/ f61 1 75"/>
                <a:gd name="f81" fmla="*/ f62 1 72"/>
                <a:gd name="f82" fmla="*/ f63 1 75"/>
                <a:gd name="f83" fmla="*/ f64 1 72"/>
                <a:gd name="f84" fmla="*/ f65 1 75"/>
                <a:gd name="f85" fmla="*/ f66 1 72"/>
                <a:gd name="f86" fmla="*/ f67 1 75"/>
                <a:gd name="f87" fmla="*/ f68 1 72"/>
                <a:gd name="f88" fmla="*/ f69 1 75"/>
                <a:gd name="f89" fmla="*/ f70 1 72"/>
                <a:gd name="f90" fmla="*/ f71 1 75"/>
                <a:gd name="f91" fmla="*/ f72 1 72"/>
                <a:gd name="f92" fmla="*/ f73 1 75"/>
                <a:gd name="f93" fmla="*/ 0 1 f54"/>
                <a:gd name="f94" fmla="*/ f48 1 f54"/>
                <a:gd name="f95" fmla="*/ 0 1 f55"/>
                <a:gd name="f96" fmla="*/ f49 1 f55"/>
                <a:gd name="f97" fmla="*/ f75 1 f54"/>
                <a:gd name="f98" fmla="*/ f76 1 f55"/>
                <a:gd name="f99" fmla="*/ f77 1 f54"/>
                <a:gd name="f100" fmla="*/ f78 1 f55"/>
                <a:gd name="f101" fmla="*/ f79 1 f54"/>
                <a:gd name="f102" fmla="*/ f80 1 f55"/>
                <a:gd name="f103" fmla="*/ f81 1 f54"/>
                <a:gd name="f104" fmla="*/ f82 1 f55"/>
                <a:gd name="f105" fmla="*/ f83 1 f54"/>
                <a:gd name="f106" fmla="*/ f84 1 f55"/>
                <a:gd name="f107" fmla="*/ f85 1 f54"/>
                <a:gd name="f108" fmla="*/ f86 1 f55"/>
                <a:gd name="f109" fmla="*/ f87 1 f54"/>
                <a:gd name="f110" fmla="*/ f88 1 f55"/>
                <a:gd name="f111" fmla="*/ f89 1 f54"/>
                <a:gd name="f112" fmla="*/ f90 1 f55"/>
                <a:gd name="f113" fmla="*/ f91 1 f54"/>
                <a:gd name="f114" fmla="*/ f92 1 f55"/>
                <a:gd name="f115" fmla="*/ f93 f45 1"/>
                <a:gd name="f116" fmla="*/ f94 f45 1"/>
                <a:gd name="f117" fmla="*/ f96 f46 1"/>
                <a:gd name="f118" fmla="*/ f95 f46 1"/>
                <a:gd name="f119" fmla="*/ f97 f45 1"/>
                <a:gd name="f120" fmla="*/ f98 f46 1"/>
                <a:gd name="f121" fmla="*/ f99 f45 1"/>
                <a:gd name="f122" fmla="*/ f100 f46 1"/>
                <a:gd name="f123" fmla="*/ f101 f45 1"/>
                <a:gd name="f124" fmla="*/ f102 f46 1"/>
                <a:gd name="f125" fmla="*/ f103 f45 1"/>
                <a:gd name="f126" fmla="*/ f104 f46 1"/>
                <a:gd name="f127" fmla="*/ f105 f45 1"/>
                <a:gd name="f128" fmla="*/ f106 f46 1"/>
                <a:gd name="f129" fmla="*/ f107 f45 1"/>
                <a:gd name="f130" fmla="*/ f108 f46 1"/>
                <a:gd name="f131" fmla="*/ f109 f45 1"/>
                <a:gd name="f132" fmla="*/ f110 f46 1"/>
                <a:gd name="f133" fmla="*/ f111 f45 1"/>
                <a:gd name="f134" fmla="*/ f112 f46 1"/>
                <a:gd name="f135" fmla="*/ f113 f45 1"/>
                <a:gd name="f136" fmla="*/ f114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19" y="f120"/>
                </a:cxn>
                <a:cxn ang="f74">
                  <a:pos x="f121" y="f122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2"/>
                </a:cxn>
                <a:cxn ang="f74">
                  <a:pos x="f133" y="f134"/>
                </a:cxn>
                <a:cxn ang="f74">
                  <a:pos x="f135" y="f136"/>
                </a:cxn>
                <a:cxn ang="f74">
                  <a:pos x="f119" y="f120"/>
                </a:cxn>
              </a:cxnLst>
              <a:rect l="f115" t="f118" r="f116" b="f117"/>
              <a:pathLst>
                <a:path w="72" h="7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3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0"/>
                    <a:pt x="f19" y="f26"/>
                    <a:pt x="f27" y="f7"/>
                  </a:cubicBezTo>
                  <a:cubicBezTo>
                    <a:pt x="f22" y="f6"/>
                    <a:pt x="f17" y="f28"/>
                    <a:pt x="f29" y="f25"/>
                  </a:cubicBezTo>
                  <a:cubicBezTo>
                    <a:pt x="f30" y="f27"/>
                    <a:pt x="f27" y="f17"/>
                    <a:pt x="f22" y="f31"/>
                  </a:cubicBezTo>
                  <a:cubicBezTo>
                    <a:pt x="f32" y="f18"/>
                    <a:pt x="f33" y="f34"/>
                    <a:pt x="f35" y="f36"/>
                  </a:cubicBezTo>
                  <a:cubicBezTo>
                    <a:pt x="f37" y="f38"/>
                    <a:pt x="f39" y="f38"/>
                    <a:pt x="f40" y="f41"/>
                  </a:cubicBezTo>
                  <a:cubicBezTo>
                    <a:pt x="f42" y="f43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676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Freeform 52">
              <a:extLst>
                <a:ext uri="{FF2B5EF4-FFF2-40B4-BE49-F238E27FC236}">
                  <a16:creationId xmlns:a16="http://schemas.microsoft.com/office/drawing/2014/main" id="{AA2D60E6-B18D-F2D2-DD27-F7E98B187F2F}"/>
                </a:ext>
              </a:extLst>
            </p:cNvPr>
            <p:cNvSpPr/>
            <p:nvPr/>
          </p:nvSpPr>
          <p:spPr>
            <a:xfrm>
              <a:off x="2592388" y="4087816"/>
              <a:ext cx="44448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6"/>
                <a:gd name="f8" fmla="val 7"/>
                <a:gd name="f9" fmla="val 15"/>
                <a:gd name="f10" fmla="val 10"/>
                <a:gd name="f11" fmla="val 13"/>
                <a:gd name="f12" fmla="val 8"/>
                <a:gd name="f13" fmla="val 5"/>
                <a:gd name="f14" fmla="val 12"/>
                <a:gd name="f15" fmla="val 1"/>
                <a:gd name="f16" fmla="val 2"/>
                <a:gd name="f17" fmla="val 3"/>
                <a:gd name="f18" fmla="val 17"/>
                <a:gd name="f19" fmla="+- 0 0 -90"/>
                <a:gd name="f20" fmla="*/ f3 1 18"/>
                <a:gd name="f21" fmla="*/ f4 1 1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8"/>
                <a:gd name="f30" fmla="*/ f26 1 16"/>
                <a:gd name="f31" fmla="*/ 18 f27 1"/>
                <a:gd name="f32" fmla="*/ 7 f26 1"/>
                <a:gd name="f33" fmla="*/ 8 f27 1"/>
                <a:gd name="f34" fmla="*/ 16 f26 1"/>
                <a:gd name="f35" fmla="*/ 1 f27 1"/>
                <a:gd name="f36" fmla="*/ 8 f26 1"/>
                <a:gd name="f37" fmla="*/ 12 f27 1"/>
                <a:gd name="f38" fmla="*/ 0 f26 1"/>
                <a:gd name="f39" fmla="+- f28 0 f1"/>
                <a:gd name="f40" fmla="*/ f31 1 18"/>
                <a:gd name="f41" fmla="*/ f32 1 16"/>
                <a:gd name="f42" fmla="*/ f33 1 18"/>
                <a:gd name="f43" fmla="*/ f34 1 16"/>
                <a:gd name="f44" fmla="*/ f35 1 18"/>
                <a:gd name="f45" fmla="*/ f36 1 16"/>
                <a:gd name="f46" fmla="*/ f37 1 18"/>
                <a:gd name="f47" fmla="*/ f38 1 16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8" h="16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7"/>
                    <a:pt x="f5" y="f14"/>
                    <a:pt x="f15" y="f12"/>
                  </a:cubicBezTo>
                  <a:cubicBezTo>
                    <a:pt x="f16" y="f17"/>
                    <a:pt x="f8" y="f5"/>
                    <a:pt x="f14" y="f5"/>
                  </a:cubicBezTo>
                  <a:cubicBezTo>
                    <a:pt x="f9" y="f5"/>
                    <a:pt x="f18" y="f17"/>
                    <a:pt x="f6" y="f8"/>
                  </a:cubicBezTo>
                  <a:close/>
                </a:path>
              </a:pathLst>
            </a:custGeom>
            <a:solidFill>
              <a:srgbClr val="2C2C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Freeform 53">
              <a:extLst>
                <a:ext uri="{FF2B5EF4-FFF2-40B4-BE49-F238E27FC236}">
                  <a16:creationId xmlns:a16="http://schemas.microsoft.com/office/drawing/2014/main" id="{24968594-F7E1-166B-62A6-80C8EC8692A8}"/>
                </a:ext>
              </a:extLst>
            </p:cNvPr>
            <p:cNvSpPr/>
            <p:nvPr/>
          </p:nvSpPr>
          <p:spPr>
            <a:xfrm>
              <a:off x="2708279" y="3403597"/>
              <a:ext cx="101598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3"/>
                <a:gd name="f8" fmla="val 22"/>
                <a:gd name="f9" fmla="val 38"/>
                <a:gd name="f10" fmla="val 19"/>
                <a:gd name="f11" fmla="val 37"/>
                <a:gd name="f12" fmla="val 28"/>
                <a:gd name="f13" fmla="val 35"/>
                <a:gd name="f14" fmla="val 46"/>
                <a:gd name="f15" fmla="val 50"/>
                <a:gd name="f16" fmla="val 33"/>
                <a:gd name="f17" fmla="val 52"/>
                <a:gd name="f18" fmla="val 21"/>
                <a:gd name="f19" fmla="val 14"/>
                <a:gd name="f20" fmla="val 7"/>
                <a:gd name="f21" fmla="val 51"/>
                <a:gd name="f22" fmla="val 2"/>
                <a:gd name="f23" fmla="val 49"/>
                <a:gd name="f24" fmla="val 1"/>
                <a:gd name="f25" fmla="val 44"/>
                <a:gd name="f26" fmla="val 31"/>
                <a:gd name="f27" fmla="val 4"/>
                <a:gd name="f28" fmla="val 17"/>
                <a:gd name="f29" fmla="val 5"/>
                <a:gd name="f30" fmla="val 6"/>
                <a:gd name="f31" fmla="val 8"/>
                <a:gd name="f32" fmla="val 11"/>
                <a:gd name="f33" fmla="val 15"/>
                <a:gd name="f34" fmla="val 18"/>
                <a:gd name="f35" fmla="+- 0 0 -90"/>
                <a:gd name="f36" fmla="*/ f3 1 41"/>
                <a:gd name="f37" fmla="*/ f4 1 5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1"/>
                <a:gd name="f46" fmla="*/ f42 1 53"/>
                <a:gd name="f47" fmla="*/ 22 f43 1"/>
                <a:gd name="f48" fmla="*/ 0 f42 1"/>
                <a:gd name="f49" fmla="*/ 38 f43 1"/>
                <a:gd name="f50" fmla="*/ 19 f42 1"/>
                <a:gd name="f51" fmla="*/ 35 f43 1"/>
                <a:gd name="f52" fmla="*/ 46 f42 1"/>
                <a:gd name="f53" fmla="*/ 28 f43 1"/>
                <a:gd name="f54" fmla="*/ 52 f42 1"/>
                <a:gd name="f55" fmla="*/ 7 f43 1"/>
                <a:gd name="f56" fmla="*/ 51 f42 1"/>
                <a:gd name="f57" fmla="*/ 1 f43 1"/>
                <a:gd name="f58" fmla="*/ 44 f42 1"/>
                <a:gd name="f59" fmla="*/ 5 f43 1"/>
                <a:gd name="f60" fmla="*/ 4 f42 1"/>
                <a:gd name="f61" fmla="*/ 11 f43 1"/>
                <a:gd name="f62" fmla="+- f44 0 f1"/>
                <a:gd name="f63" fmla="*/ f47 1 41"/>
                <a:gd name="f64" fmla="*/ f48 1 53"/>
                <a:gd name="f65" fmla="*/ f49 1 41"/>
                <a:gd name="f66" fmla="*/ f50 1 53"/>
                <a:gd name="f67" fmla="*/ f51 1 41"/>
                <a:gd name="f68" fmla="*/ f52 1 53"/>
                <a:gd name="f69" fmla="*/ f53 1 41"/>
                <a:gd name="f70" fmla="*/ f54 1 53"/>
                <a:gd name="f71" fmla="*/ f55 1 41"/>
                <a:gd name="f72" fmla="*/ f56 1 53"/>
                <a:gd name="f73" fmla="*/ f57 1 41"/>
                <a:gd name="f74" fmla="*/ f58 1 53"/>
                <a:gd name="f75" fmla="*/ f59 1 41"/>
                <a:gd name="f76" fmla="*/ f60 1 53"/>
                <a:gd name="f77" fmla="*/ f61 1 41"/>
                <a:gd name="f78" fmla="*/ 0 1 f45"/>
                <a:gd name="f79" fmla="*/ f39 1 f45"/>
                <a:gd name="f80" fmla="*/ 0 1 f46"/>
                <a:gd name="f81" fmla="*/ f40 1 f46"/>
                <a:gd name="f82" fmla="*/ f63 1 f45"/>
                <a:gd name="f83" fmla="*/ f64 1 f46"/>
                <a:gd name="f84" fmla="*/ f65 1 f45"/>
                <a:gd name="f85" fmla="*/ f66 1 f46"/>
                <a:gd name="f86" fmla="*/ f67 1 f45"/>
                <a:gd name="f87" fmla="*/ f68 1 f46"/>
                <a:gd name="f88" fmla="*/ f69 1 f45"/>
                <a:gd name="f89" fmla="*/ f70 1 f46"/>
                <a:gd name="f90" fmla="*/ f71 1 f45"/>
                <a:gd name="f91" fmla="*/ f72 1 f46"/>
                <a:gd name="f92" fmla="*/ f73 1 f45"/>
                <a:gd name="f93" fmla="*/ f74 1 f46"/>
                <a:gd name="f94" fmla="*/ f75 1 f45"/>
                <a:gd name="f95" fmla="*/ f76 1 f46"/>
                <a:gd name="f96" fmla="*/ f77 1 f45"/>
                <a:gd name="f97" fmla="*/ f78 f36 1"/>
                <a:gd name="f98" fmla="*/ f79 f36 1"/>
                <a:gd name="f99" fmla="*/ f81 f37 1"/>
                <a:gd name="f100" fmla="*/ f80 f37 1"/>
                <a:gd name="f101" fmla="*/ f82 f36 1"/>
                <a:gd name="f102" fmla="*/ f83 f37 1"/>
                <a:gd name="f103" fmla="*/ f84 f36 1"/>
                <a:gd name="f104" fmla="*/ f85 f37 1"/>
                <a:gd name="f105" fmla="*/ f86 f36 1"/>
                <a:gd name="f106" fmla="*/ f87 f37 1"/>
                <a:gd name="f107" fmla="*/ f88 f36 1"/>
                <a:gd name="f108" fmla="*/ f89 f37 1"/>
                <a:gd name="f109" fmla="*/ f90 f36 1"/>
                <a:gd name="f110" fmla="*/ f91 f37 1"/>
                <a:gd name="f111" fmla="*/ f92 f36 1"/>
                <a:gd name="f112" fmla="*/ f93 f37 1"/>
                <a:gd name="f113" fmla="*/ f94 f36 1"/>
                <a:gd name="f114" fmla="*/ f95 f37 1"/>
                <a:gd name="f115" fmla="*/ f9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113" y="f114"/>
                </a:cxn>
                <a:cxn ang="f62">
                  <a:pos x="f115" y="f102"/>
                </a:cxn>
                <a:cxn ang="f62">
                  <a:pos x="f101" y="f102"/>
                </a:cxn>
              </a:cxnLst>
              <a:rect l="f97" t="f100" r="f98" b="f99"/>
              <a:pathLst>
                <a:path w="41" h="53">
                  <a:moveTo>
                    <a:pt x="f8" y="f5"/>
                  </a:moveTo>
                  <a:cubicBezTo>
                    <a:pt x="f6" y="f5"/>
                    <a:pt x="f6" y="f5"/>
                    <a:pt x="f9" y="f10"/>
                  </a:cubicBezTo>
                  <a:cubicBezTo>
                    <a:pt x="f11" y="f12"/>
                    <a:pt x="f13" y="f11"/>
                    <a:pt x="f13" y="f14"/>
                  </a:cubicBezTo>
                  <a:cubicBezTo>
                    <a:pt x="f13" y="f15"/>
                    <a:pt x="f16" y="f7"/>
                    <a:pt x="f12" y="f17"/>
                  </a:cubicBezTo>
                  <a:cubicBezTo>
                    <a:pt x="f18" y="f17"/>
                    <a:pt x="f19" y="f7"/>
                    <a:pt x="f20" y="f21"/>
                  </a:cubicBezTo>
                  <a:cubicBezTo>
                    <a:pt x="f22" y="f21"/>
                    <a:pt x="f5" y="f23"/>
                    <a:pt x="f24" y="f25"/>
                  </a:cubicBezTo>
                  <a:cubicBezTo>
                    <a:pt x="f22" y="f26"/>
                    <a:pt x="f27" y="f28"/>
                    <a:pt x="f29" y="f27"/>
                  </a:cubicBezTo>
                  <a:cubicBezTo>
                    <a:pt x="f30" y="f5"/>
                    <a:pt x="f31" y="f5"/>
                    <a:pt x="f32" y="f5"/>
                  </a:cubicBezTo>
                  <a:cubicBezTo>
                    <a:pt x="f33" y="f5"/>
                    <a:pt x="f34" y="f5"/>
                    <a:pt x="f8" y="f5"/>
                  </a:cubicBezTo>
                  <a:close/>
                </a:path>
              </a:pathLst>
            </a:custGeom>
            <a:solidFill>
              <a:srgbClr val="02030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6">
            <a:extLst>
              <a:ext uri="{FF2B5EF4-FFF2-40B4-BE49-F238E27FC236}">
                <a16:creationId xmlns:a16="http://schemas.microsoft.com/office/drawing/2014/main" id="{53D4CE3D-9166-1238-0D29-A36FB7FD6179}"/>
              </a:ext>
            </a:extLst>
          </p:cNvPr>
          <p:cNvSpPr/>
          <p:nvPr/>
        </p:nvSpPr>
        <p:spPr>
          <a:xfrm>
            <a:off x="0" y="0"/>
            <a:ext cx="1419724" cy="5143499"/>
          </a:xfrm>
          <a:prstGeom prst="rect">
            <a:avLst/>
          </a:pr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Rectángulo 1">
            <a:extLst>
              <a:ext uri="{FF2B5EF4-FFF2-40B4-BE49-F238E27FC236}">
                <a16:creationId xmlns:a16="http://schemas.microsoft.com/office/drawing/2014/main" id="{E0B0667E-FB31-10CF-4DCF-4BF4089533F1}"/>
              </a:ext>
            </a:extLst>
          </p:cNvPr>
          <p:cNvSpPr/>
          <p:nvPr/>
        </p:nvSpPr>
        <p:spPr>
          <a:xfrm>
            <a:off x="7724275" y="0"/>
            <a:ext cx="1419724" cy="5143499"/>
          </a:xfrm>
          <a:prstGeom prst="rect">
            <a:avLst/>
          </a:pr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4" name="Google Shape;76;p16">
            <a:extLst>
              <a:ext uri="{FF2B5EF4-FFF2-40B4-BE49-F238E27FC236}">
                <a16:creationId xmlns:a16="http://schemas.microsoft.com/office/drawing/2014/main" id="{EB623BAA-3892-AD6F-4619-095CD524143F}"/>
              </a:ext>
            </a:extLst>
          </p:cNvPr>
          <p:cNvGrpSpPr/>
          <p:nvPr/>
        </p:nvGrpSpPr>
        <p:grpSpPr>
          <a:xfrm>
            <a:off x="457200" y="3187790"/>
            <a:ext cx="8229600" cy="1160702"/>
            <a:chOff x="457200" y="3187790"/>
            <a:chExt cx="8229600" cy="1160702"/>
          </a:xfrm>
        </p:grpSpPr>
        <p:sp>
          <p:nvSpPr>
            <p:cNvPr id="5" name="Google Shape;77;p16">
              <a:extLst>
                <a:ext uri="{FF2B5EF4-FFF2-40B4-BE49-F238E27FC236}">
                  <a16:creationId xmlns:a16="http://schemas.microsoft.com/office/drawing/2014/main" id="{135F3245-287E-E8E7-3BBC-63C05355EBE4}"/>
                </a:ext>
              </a:extLst>
            </p:cNvPr>
            <p:cNvSpPr/>
            <p:nvPr/>
          </p:nvSpPr>
          <p:spPr>
            <a:xfrm>
              <a:off x="457200" y="3187790"/>
              <a:ext cx="8229600" cy="1160702"/>
            </a:xfrm>
            <a:custGeom>
              <a:avLst>
                <a:gd name="f0" fmla="val 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grpSp>
          <p:nvGrpSpPr>
            <p:cNvPr id="6" name="Google Shape;78;p16">
              <a:extLst>
                <a:ext uri="{FF2B5EF4-FFF2-40B4-BE49-F238E27FC236}">
                  <a16:creationId xmlns:a16="http://schemas.microsoft.com/office/drawing/2014/main" id="{C8D5371F-4F07-C9AF-1DF7-7388D327DA48}"/>
                </a:ext>
              </a:extLst>
            </p:cNvPr>
            <p:cNvGrpSpPr/>
            <p:nvPr/>
          </p:nvGrpSpPr>
          <p:grpSpPr>
            <a:xfrm>
              <a:off x="609639" y="3353004"/>
              <a:ext cx="1980315" cy="830247"/>
              <a:chOff x="609639" y="3353004"/>
              <a:chExt cx="1980315" cy="830247"/>
            </a:xfrm>
          </p:grpSpPr>
          <p:sp>
            <p:nvSpPr>
              <p:cNvPr id="7" name="Google Shape;79;p16">
                <a:extLst>
                  <a:ext uri="{FF2B5EF4-FFF2-40B4-BE49-F238E27FC236}">
                    <a16:creationId xmlns:a16="http://schemas.microsoft.com/office/drawing/2014/main" id="{C97D080A-6A6B-073F-43D7-91963221F52D}"/>
                  </a:ext>
                </a:extLst>
              </p:cNvPr>
              <p:cNvSpPr txBox="1"/>
              <p:nvPr/>
            </p:nvSpPr>
            <p:spPr>
              <a:xfrm>
                <a:off x="609657" y="3353004"/>
                <a:ext cx="1980297" cy="348596"/>
              </a:xfrm>
              <a:prstGeom prst="rect">
                <a:avLst/>
              </a:prstGeom>
              <a:solidFill>
                <a:srgbClr val="004249"/>
              </a:solidFill>
              <a:ln cap="flat">
                <a:noFill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800" b="1" i="0" u="none" strike="noStrike" kern="0" cap="none" spc="0" baseline="0" dirty="0">
                    <a:solidFill>
                      <a:srgbClr val="FFFFFF"/>
                    </a:solidFill>
                    <a:uFillTx/>
                    <a:latin typeface="Fira Sans Extra Condensed"/>
                    <a:ea typeface="Fira Sans Extra Condensed"/>
                    <a:cs typeface="B Nazanin" panose="00000700000000000000" pitchFamily="2" charset="-78"/>
                  </a:rPr>
                  <a:t>عنوان مطلب</a:t>
                </a:r>
                <a:endParaRPr lang="en-US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Google Shape;80;p16">
                <a:extLst>
                  <a:ext uri="{FF2B5EF4-FFF2-40B4-BE49-F238E27FC236}">
                    <a16:creationId xmlns:a16="http://schemas.microsoft.com/office/drawing/2014/main" id="{23337BF3-9CDB-7666-AACF-9E36416C7B43}"/>
                  </a:ext>
                </a:extLst>
              </p:cNvPr>
              <p:cNvSpPr txBox="1"/>
              <p:nvPr/>
            </p:nvSpPr>
            <p:spPr>
              <a:xfrm>
                <a:off x="609639" y="3631850"/>
                <a:ext cx="1980297" cy="551401"/>
              </a:xfrm>
              <a:prstGeom prst="rect">
                <a:avLst/>
              </a:prstGeom>
              <a:solidFill>
                <a:srgbClr val="004249"/>
              </a:solidFill>
              <a:ln cap="flat">
                <a:noFill/>
              </a:ln>
            </p:spPr>
            <p:txBody>
              <a:bodyPr vert="horz" wrap="square" lIns="91421" tIns="91421" rIns="91421" bIns="91421" anchor="t" anchorCtr="0" compatLnSpc="1">
                <a:noAutofit/>
              </a:bodyPr>
              <a:lstStyle/>
              <a:p>
                <a:pPr marL="0" marR="0" lvl="0" indent="0" algn="r" defTabSz="91440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b="0" i="0" u="none" strike="noStrike" kern="0" cap="none" spc="0" baseline="0" dirty="0">
                    <a:solidFill>
                      <a:srgbClr val="FFFFFF"/>
                    </a:solidFill>
                    <a:uFillTx/>
                    <a:latin typeface="Roboto"/>
                    <a:ea typeface="Roboto"/>
                    <a:cs typeface="B Nazanin" panose="00000700000000000000" pitchFamily="2" charset="-78"/>
                  </a:rPr>
                  <a:t>قالب پاورپوینت نظامی و جنگی قابل ویرایش می باشد</a:t>
                </a:r>
                <a:endParaRPr lang="en-US" sz="1200" b="0" i="0" u="none" strike="noStrike" kern="0" cap="none" spc="0" baseline="0" dirty="0">
                  <a:solidFill>
                    <a:srgbClr val="FFFFFF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" name="Google Shape;81;p16">
              <a:extLst>
                <a:ext uri="{FF2B5EF4-FFF2-40B4-BE49-F238E27FC236}">
                  <a16:creationId xmlns:a16="http://schemas.microsoft.com/office/drawing/2014/main" id="{E6811170-7DD9-2779-7FE8-5442C1294FD4}"/>
                </a:ext>
              </a:extLst>
            </p:cNvPr>
            <p:cNvGrpSpPr/>
            <p:nvPr/>
          </p:nvGrpSpPr>
          <p:grpSpPr>
            <a:xfrm>
              <a:off x="6554035" y="3353004"/>
              <a:ext cx="1980324" cy="830247"/>
              <a:chOff x="6554035" y="3353004"/>
              <a:chExt cx="1980324" cy="830247"/>
            </a:xfrm>
          </p:grpSpPr>
          <p:sp>
            <p:nvSpPr>
              <p:cNvPr id="10" name="Google Shape;82;p16">
                <a:extLst>
                  <a:ext uri="{FF2B5EF4-FFF2-40B4-BE49-F238E27FC236}">
                    <a16:creationId xmlns:a16="http://schemas.microsoft.com/office/drawing/2014/main" id="{B1AFEFA0-4FF6-FCC8-8C8E-BBA52B59F5B1}"/>
                  </a:ext>
                </a:extLst>
              </p:cNvPr>
              <p:cNvSpPr txBox="1"/>
              <p:nvPr/>
            </p:nvSpPr>
            <p:spPr>
              <a:xfrm>
                <a:off x="6554062" y="3353004"/>
                <a:ext cx="1980297" cy="348596"/>
              </a:xfrm>
              <a:prstGeom prst="rect">
                <a:avLst/>
              </a:prstGeom>
              <a:solidFill>
                <a:srgbClr val="004249"/>
              </a:solidFill>
              <a:ln cap="flat">
                <a:noFill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r" defTabSz="91440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800" b="1" i="0" u="none" strike="noStrike" kern="0" cap="none" spc="0" baseline="0" dirty="0">
                    <a:solidFill>
                      <a:srgbClr val="FFFFFF"/>
                    </a:solidFill>
                    <a:uFillTx/>
                    <a:latin typeface="Fira Sans Extra Condensed"/>
                    <a:ea typeface="Fira Sans Extra Condensed"/>
                    <a:cs typeface="B Nazanin" panose="00000700000000000000" pitchFamily="2" charset="-78"/>
                  </a:rPr>
                  <a:t>عنوان مطلب</a:t>
                </a:r>
                <a:endParaRPr lang="en-US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Google Shape;83;p16">
                <a:extLst>
                  <a:ext uri="{FF2B5EF4-FFF2-40B4-BE49-F238E27FC236}">
                    <a16:creationId xmlns:a16="http://schemas.microsoft.com/office/drawing/2014/main" id="{2C25AD75-6901-2774-2B50-0E640C87B255}"/>
                  </a:ext>
                </a:extLst>
              </p:cNvPr>
              <p:cNvSpPr txBox="1"/>
              <p:nvPr/>
            </p:nvSpPr>
            <p:spPr>
              <a:xfrm>
                <a:off x="6554035" y="3631850"/>
                <a:ext cx="1980297" cy="551401"/>
              </a:xfrm>
              <a:prstGeom prst="rect">
                <a:avLst/>
              </a:prstGeom>
              <a:solidFill>
                <a:srgbClr val="004249"/>
              </a:solidFill>
              <a:ln cap="flat">
                <a:noFill/>
              </a:ln>
            </p:spPr>
            <p:txBody>
              <a:bodyPr vert="horz" wrap="square" lIns="91421" tIns="91421" rIns="91421" bIns="91421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b="0" i="0" u="none" strike="noStrike" kern="0" cap="none" spc="0" baseline="0" dirty="0">
                    <a:solidFill>
                      <a:srgbClr val="FFFFFF"/>
                    </a:solidFill>
                    <a:uFillTx/>
                    <a:latin typeface="Roboto"/>
                    <a:ea typeface="Roboto"/>
                    <a:cs typeface="B Nazanin" panose="00000700000000000000" pitchFamily="2" charset="-78"/>
                  </a:rPr>
                  <a:t>قالب پاورپوینت نظامی و جنگی قابل ویرایش می باشد</a:t>
                </a:r>
                <a:endParaRPr lang="en-US" sz="1200" b="0" i="0" u="none" strike="noStrike" kern="0" cap="none" spc="0" baseline="0" dirty="0">
                  <a:solidFill>
                    <a:srgbClr val="FFFFFF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" name="Google Shape;84;p16">
            <a:extLst>
              <a:ext uri="{FF2B5EF4-FFF2-40B4-BE49-F238E27FC236}">
                <a16:creationId xmlns:a16="http://schemas.microsoft.com/office/drawing/2014/main" id="{8BB0BB61-7FED-EC74-15BF-3A72D8B4456B}"/>
              </a:ext>
            </a:extLst>
          </p:cNvPr>
          <p:cNvGrpSpPr/>
          <p:nvPr/>
        </p:nvGrpSpPr>
        <p:grpSpPr>
          <a:xfrm>
            <a:off x="457200" y="1479636"/>
            <a:ext cx="8229600" cy="1160702"/>
            <a:chOff x="457200" y="1479636"/>
            <a:chExt cx="8229600" cy="1160702"/>
          </a:xfrm>
        </p:grpSpPr>
        <p:sp>
          <p:nvSpPr>
            <p:cNvPr id="13" name="Google Shape;85;p16">
              <a:extLst>
                <a:ext uri="{FF2B5EF4-FFF2-40B4-BE49-F238E27FC236}">
                  <a16:creationId xmlns:a16="http://schemas.microsoft.com/office/drawing/2014/main" id="{B6BD316C-6AAC-24EC-E6E1-CCABBF12659C}"/>
                </a:ext>
              </a:extLst>
            </p:cNvPr>
            <p:cNvSpPr/>
            <p:nvPr/>
          </p:nvSpPr>
          <p:spPr>
            <a:xfrm>
              <a:off x="457200" y="1479636"/>
              <a:ext cx="8229600" cy="1160702"/>
            </a:xfrm>
            <a:custGeom>
              <a:avLst>
                <a:gd name="f0" fmla="val 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grpSp>
          <p:nvGrpSpPr>
            <p:cNvPr id="14" name="Google Shape;86;p16">
              <a:extLst>
                <a:ext uri="{FF2B5EF4-FFF2-40B4-BE49-F238E27FC236}">
                  <a16:creationId xmlns:a16="http://schemas.microsoft.com/office/drawing/2014/main" id="{DAE71987-0F2E-8080-4A8C-99D2A22EF019}"/>
                </a:ext>
              </a:extLst>
            </p:cNvPr>
            <p:cNvGrpSpPr/>
            <p:nvPr/>
          </p:nvGrpSpPr>
          <p:grpSpPr>
            <a:xfrm>
              <a:off x="609603" y="1612809"/>
              <a:ext cx="1980315" cy="830247"/>
              <a:chOff x="609603" y="1612809"/>
              <a:chExt cx="1980315" cy="830247"/>
            </a:xfrm>
          </p:grpSpPr>
          <p:sp>
            <p:nvSpPr>
              <p:cNvPr id="15" name="Google Shape;87;p16">
                <a:extLst>
                  <a:ext uri="{FF2B5EF4-FFF2-40B4-BE49-F238E27FC236}">
                    <a16:creationId xmlns:a16="http://schemas.microsoft.com/office/drawing/2014/main" id="{835250B7-AD32-063C-D9B6-FB032CD70C11}"/>
                  </a:ext>
                </a:extLst>
              </p:cNvPr>
              <p:cNvSpPr txBox="1"/>
              <p:nvPr/>
            </p:nvSpPr>
            <p:spPr>
              <a:xfrm>
                <a:off x="609621" y="1612809"/>
                <a:ext cx="1980297" cy="348596"/>
              </a:xfrm>
              <a:prstGeom prst="rect">
                <a:avLst/>
              </a:prstGeom>
              <a:solidFill>
                <a:srgbClr val="004249"/>
              </a:solidFill>
              <a:ln cap="flat">
                <a:noFill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800" b="1" i="0" u="none" strike="noStrike" kern="0" cap="none" spc="0" baseline="0" dirty="0">
                    <a:solidFill>
                      <a:srgbClr val="FFFFFF"/>
                    </a:solidFill>
                    <a:uFillTx/>
                    <a:latin typeface="Fira Sans Extra Condensed"/>
                    <a:ea typeface="Fira Sans Extra Condensed"/>
                    <a:cs typeface="B Nazanin" panose="00000700000000000000" pitchFamily="2" charset="-78"/>
                  </a:rPr>
                  <a:t>عنوان مطلب</a:t>
                </a:r>
                <a:endParaRPr lang="en-US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Google Shape;88;p16">
                <a:extLst>
                  <a:ext uri="{FF2B5EF4-FFF2-40B4-BE49-F238E27FC236}">
                    <a16:creationId xmlns:a16="http://schemas.microsoft.com/office/drawing/2014/main" id="{3631DF0A-6743-F27B-0469-B5609E4C8C5A}"/>
                  </a:ext>
                </a:extLst>
              </p:cNvPr>
              <p:cNvSpPr txBox="1"/>
              <p:nvPr/>
            </p:nvSpPr>
            <p:spPr>
              <a:xfrm>
                <a:off x="609603" y="1891655"/>
                <a:ext cx="1980297" cy="551401"/>
              </a:xfrm>
              <a:prstGeom prst="rect">
                <a:avLst/>
              </a:prstGeom>
              <a:solidFill>
                <a:srgbClr val="004249"/>
              </a:solidFill>
              <a:ln cap="flat">
                <a:noFill/>
              </a:ln>
            </p:spPr>
            <p:txBody>
              <a:bodyPr vert="horz" wrap="square" lIns="91421" tIns="91421" rIns="91421" bIns="91421" anchor="t" anchorCtr="0" compatLnSpc="1">
                <a:noAutofit/>
              </a:bodyPr>
              <a:lstStyle/>
              <a:p>
                <a:pPr marL="0" marR="0" lvl="0" indent="0" algn="r" defTabSz="91440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b="0" i="0" u="none" strike="noStrike" kern="0" cap="none" spc="0" baseline="0" dirty="0">
                    <a:solidFill>
                      <a:srgbClr val="FFFFFF"/>
                    </a:solidFill>
                    <a:uFillTx/>
                    <a:latin typeface="Roboto"/>
                    <a:ea typeface="Roboto"/>
                    <a:cs typeface="B Nazanin" panose="00000700000000000000" pitchFamily="2" charset="-78"/>
                  </a:rPr>
                  <a:t>قالب پاورپوینت نظامی و جنگی قابل ویرایش می باشد</a:t>
                </a:r>
                <a:endParaRPr lang="en-US" sz="1200" b="0" i="0" u="none" strike="noStrike" kern="0" cap="none" spc="0" baseline="0" dirty="0">
                  <a:solidFill>
                    <a:srgbClr val="FFFFFF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" name="Google Shape;89;p16">
              <a:extLst>
                <a:ext uri="{FF2B5EF4-FFF2-40B4-BE49-F238E27FC236}">
                  <a16:creationId xmlns:a16="http://schemas.microsoft.com/office/drawing/2014/main" id="{99575178-605C-ABC8-3DEB-BEA52DD6AC46}"/>
                </a:ext>
              </a:extLst>
            </p:cNvPr>
            <p:cNvGrpSpPr/>
            <p:nvPr/>
          </p:nvGrpSpPr>
          <p:grpSpPr>
            <a:xfrm>
              <a:off x="6554035" y="1612809"/>
              <a:ext cx="1980324" cy="830247"/>
              <a:chOff x="6554035" y="1612809"/>
              <a:chExt cx="1980324" cy="830247"/>
            </a:xfrm>
          </p:grpSpPr>
          <p:sp>
            <p:nvSpPr>
              <p:cNvPr id="18" name="Google Shape;90;p16">
                <a:extLst>
                  <a:ext uri="{FF2B5EF4-FFF2-40B4-BE49-F238E27FC236}">
                    <a16:creationId xmlns:a16="http://schemas.microsoft.com/office/drawing/2014/main" id="{3170949A-838F-FED2-DAD5-30350A0ACD99}"/>
                  </a:ext>
                </a:extLst>
              </p:cNvPr>
              <p:cNvSpPr txBox="1"/>
              <p:nvPr/>
            </p:nvSpPr>
            <p:spPr>
              <a:xfrm>
                <a:off x="6554062" y="1612809"/>
                <a:ext cx="1980297" cy="348596"/>
              </a:xfrm>
              <a:prstGeom prst="rect">
                <a:avLst/>
              </a:prstGeom>
              <a:solidFill>
                <a:srgbClr val="004249"/>
              </a:solidFill>
              <a:ln cap="flat">
                <a:noFill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r" defTabSz="91440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800" b="1" i="0" u="none" strike="noStrike" kern="0" cap="none" spc="0" baseline="0" dirty="0">
                    <a:solidFill>
                      <a:srgbClr val="FFFFFF"/>
                    </a:solidFill>
                    <a:uFillTx/>
                    <a:latin typeface="Fira Sans Extra Condensed"/>
                    <a:ea typeface="Fira Sans Extra Condensed"/>
                    <a:cs typeface="B Nazanin" panose="00000700000000000000" pitchFamily="2" charset="-78"/>
                  </a:rPr>
                  <a:t>عنوان مطلب</a:t>
                </a:r>
                <a:endParaRPr lang="en-US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Google Shape;91;p16">
                <a:extLst>
                  <a:ext uri="{FF2B5EF4-FFF2-40B4-BE49-F238E27FC236}">
                    <a16:creationId xmlns:a16="http://schemas.microsoft.com/office/drawing/2014/main" id="{C3D935D1-6E2D-6BB7-6228-BB8C0A450666}"/>
                  </a:ext>
                </a:extLst>
              </p:cNvPr>
              <p:cNvSpPr txBox="1"/>
              <p:nvPr/>
            </p:nvSpPr>
            <p:spPr>
              <a:xfrm>
                <a:off x="6554035" y="1891655"/>
                <a:ext cx="1980297" cy="551401"/>
              </a:xfrm>
              <a:prstGeom prst="rect">
                <a:avLst/>
              </a:prstGeom>
              <a:solidFill>
                <a:srgbClr val="004249"/>
              </a:solidFill>
              <a:ln cap="flat">
                <a:noFill/>
              </a:ln>
            </p:spPr>
            <p:txBody>
              <a:bodyPr vert="horz" wrap="square" lIns="91421" tIns="91421" rIns="91421" bIns="91421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b="0" i="0" u="none" strike="noStrike" kern="0" cap="none" spc="0" baseline="0" dirty="0">
                    <a:solidFill>
                      <a:srgbClr val="FFFFFF"/>
                    </a:solidFill>
                    <a:uFillTx/>
                    <a:latin typeface="Roboto"/>
                    <a:ea typeface="Roboto"/>
                    <a:cs typeface="B Nazanin" panose="00000700000000000000" pitchFamily="2" charset="-78"/>
                  </a:rPr>
                  <a:t>قالب پاورپوینت نظامی و جنگی قابل ویرایش می باشد</a:t>
                </a:r>
                <a:endParaRPr lang="en-US" sz="1200" b="0" i="0" u="none" strike="noStrike" kern="0" cap="none" spc="0" baseline="0" dirty="0">
                  <a:solidFill>
                    <a:srgbClr val="FFFFFF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0" name="Google Shape;92;p16">
            <a:extLst>
              <a:ext uri="{FF2B5EF4-FFF2-40B4-BE49-F238E27FC236}">
                <a16:creationId xmlns:a16="http://schemas.microsoft.com/office/drawing/2014/main" id="{52126376-1588-D73C-92AF-233CA80347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" y="111922"/>
            <a:ext cx="8229600" cy="572697"/>
          </a:xfrm>
        </p:spPr>
        <p:txBody>
          <a:bodyPr/>
          <a:lstStyle/>
          <a:p>
            <a:pPr lvl="0" rtl="1"/>
            <a:r>
              <a:rPr lang="fa-IR" sz="4000" dirty="0">
                <a:cs typeface="B Nazanin" panose="00000700000000000000" pitchFamily="2" charset="-78"/>
              </a:rPr>
              <a:t>اینفوگرافیک بسکتبال</a:t>
            </a:r>
            <a:endParaRPr lang="en-US" sz="4000" dirty="0">
              <a:cs typeface="B Nazanin" panose="00000700000000000000" pitchFamily="2" charset="-78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672E5339-1B40-1715-95C0-4BF444844507}"/>
              </a:ext>
            </a:extLst>
          </p:cNvPr>
          <p:cNvSpPr/>
          <p:nvPr/>
        </p:nvSpPr>
        <p:spPr>
          <a:xfrm>
            <a:off x="3921120" y="897117"/>
            <a:ext cx="1296984" cy="42402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876"/>
              <a:gd name="f8" fmla="val 29"/>
              <a:gd name="f9" fmla="val 42"/>
              <a:gd name="f10" fmla="val 80"/>
              <a:gd name="f11" fmla="val 56"/>
              <a:gd name="f12" fmla="val 160"/>
              <a:gd name="f13" fmla="val 69"/>
              <a:gd name="f14" fmla="val 238"/>
              <a:gd name="f15" fmla="val 77"/>
              <a:gd name="f16" fmla="val 234"/>
              <a:gd name="f17" fmla="val 86"/>
              <a:gd name="f18" fmla="val 231"/>
              <a:gd name="f19" fmla="val 93"/>
              <a:gd name="f20" fmla="val 226"/>
              <a:gd name="f21" fmla="val 100"/>
              <a:gd name="f22" fmla="val 220"/>
              <a:gd name="f23" fmla="val 111"/>
              <a:gd name="f24" fmla="val 211"/>
              <a:gd name="f25" fmla="val 110"/>
              <a:gd name="f26" fmla="val 205"/>
              <a:gd name="f27" fmla="val 109"/>
              <a:gd name="f28" fmla="val 193"/>
              <a:gd name="f29" fmla="val 101"/>
              <a:gd name="f30" fmla="val 181"/>
              <a:gd name="f31" fmla="val 95"/>
              <a:gd name="f32" fmla="val 169"/>
              <a:gd name="f33" fmla="val 170"/>
              <a:gd name="f34" fmla="val 91"/>
              <a:gd name="f35" fmla="val 171"/>
              <a:gd name="f36" fmla="val 89"/>
              <a:gd name="f37" fmla="val 157"/>
              <a:gd name="f38" fmla="val 97"/>
              <a:gd name="f39" fmla="val 142"/>
              <a:gd name="f40" fmla="val 128"/>
              <a:gd name="f41" fmla="val 106"/>
              <a:gd name="f42" fmla="val 112"/>
              <a:gd name="f43" fmla="val 116"/>
              <a:gd name="f44" fmla="val 105"/>
              <a:gd name="f45" fmla="val 132"/>
              <a:gd name="f46" fmla="val 104"/>
              <a:gd name="f47" fmla="val 150"/>
              <a:gd name="f48" fmla="val 103"/>
              <a:gd name="f49" fmla="val 168"/>
              <a:gd name="f50" fmla="val 176"/>
              <a:gd name="f51" fmla="val 122"/>
              <a:gd name="f52" fmla="val 182"/>
              <a:gd name="f53" fmla="val 136"/>
              <a:gd name="f54" fmla="val 185"/>
              <a:gd name="f55" fmla="val 151"/>
              <a:gd name="f56" fmla="val 188"/>
              <a:gd name="f57" fmla="val 166"/>
              <a:gd name="f58" fmla="val 189"/>
              <a:gd name="f59" fmla="val 187"/>
              <a:gd name="f60" fmla="val 173"/>
              <a:gd name="f61" fmla="val 175"/>
              <a:gd name="f62" fmla="val 194"/>
              <a:gd name="f63" fmla="val 198"/>
              <a:gd name="f64" fmla="val 230"/>
              <a:gd name="f65" fmla="val 227"/>
              <a:gd name="f66" fmla="val 242"/>
              <a:gd name="f67" fmla="val 241"/>
              <a:gd name="f68" fmla="val 264"/>
              <a:gd name="f69" fmla="val 245"/>
              <a:gd name="f70" fmla="val 294"/>
              <a:gd name="f71" fmla="val 249"/>
              <a:gd name="f72" fmla="val 327"/>
              <a:gd name="f73" fmla="val 257"/>
              <a:gd name="f74" fmla="val 359"/>
              <a:gd name="f75" fmla="val 262"/>
              <a:gd name="f76" fmla="val 391"/>
              <a:gd name="f77" fmla="val 400"/>
              <a:gd name="f78" fmla="val 409"/>
              <a:gd name="f79" fmla="val 418"/>
              <a:gd name="f80" fmla="val 265"/>
              <a:gd name="f81" fmla="val 455"/>
              <a:gd name="f82" fmla="val 491"/>
              <a:gd name="f83" fmla="val 528"/>
              <a:gd name="f84" fmla="val 551"/>
              <a:gd name="f85" fmla="val 252"/>
              <a:gd name="f86" fmla="val 567"/>
              <a:gd name="f87" fmla="val 569"/>
              <a:gd name="f88" fmla="val 236"/>
              <a:gd name="f89" fmla="val 557"/>
              <a:gd name="f90" fmla="val 544"/>
              <a:gd name="f91" fmla="val 248"/>
              <a:gd name="f92" fmla="val 531"/>
              <a:gd name="f93" fmla="val 246"/>
              <a:gd name="f94" fmla="val 530"/>
              <a:gd name="f95" fmla="val 243"/>
              <a:gd name="f96" fmla="val 529"/>
              <a:gd name="f97" fmla="val 537"/>
              <a:gd name="f98" fmla="val 223"/>
              <a:gd name="f99" fmla="val 546"/>
              <a:gd name="f100" fmla="val 564"/>
              <a:gd name="f101" fmla="val 224"/>
              <a:gd name="f102" fmla="val 594"/>
              <a:gd name="f103" fmla="val 219"/>
              <a:gd name="f104" fmla="val 625"/>
              <a:gd name="f105" fmla="val 656"/>
              <a:gd name="f106" fmla="val 671"/>
              <a:gd name="f107" fmla="val 689"/>
              <a:gd name="f108" fmla="val 702"/>
              <a:gd name="f109" fmla="val 716"/>
              <a:gd name="f110" fmla="val 722"/>
              <a:gd name="f111" fmla="val 730"/>
              <a:gd name="f112" fmla="val 742"/>
              <a:gd name="f113" fmla="val 228"/>
              <a:gd name="f114" fmla="val 749"/>
              <a:gd name="f115" fmla="val 218"/>
              <a:gd name="f116" fmla="val 763"/>
              <a:gd name="f117" fmla="val 202"/>
              <a:gd name="f118" fmla="val 785"/>
              <a:gd name="f119" fmla="val 214"/>
              <a:gd name="f120" fmla="val 820"/>
              <a:gd name="f121" fmla="val 235"/>
              <a:gd name="f122" fmla="val 840"/>
              <a:gd name="f123" fmla="val 846"/>
              <a:gd name="f124" fmla="val 855"/>
              <a:gd name="f125" fmla="val 251"/>
              <a:gd name="f126" fmla="val 863"/>
              <a:gd name="f127" fmla="val 250"/>
              <a:gd name="f128" fmla="val 865"/>
              <a:gd name="f129" fmla="val 868"/>
              <a:gd name="f130" fmla="val 247"/>
              <a:gd name="f131" fmla="val 871"/>
              <a:gd name="f132" fmla="val 866"/>
              <a:gd name="f133" fmla="val 201"/>
              <a:gd name="f134" fmla="val 862"/>
              <a:gd name="f135" fmla="val 858"/>
              <a:gd name="f136" fmla="val 178"/>
              <a:gd name="f137" fmla="val 821"/>
              <a:gd name="f138" fmla="val 788"/>
              <a:gd name="f139" fmla="val 756"/>
              <a:gd name="f140" fmla="val 753"/>
              <a:gd name="f141" fmla="val 751"/>
              <a:gd name="f142" fmla="val 165"/>
              <a:gd name="f143" fmla="val 750"/>
              <a:gd name="f144" fmla="val 167"/>
              <a:gd name="f145" fmla="val 682"/>
              <a:gd name="f146" fmla="val 650"/>
              <a:gd name="f147" fmla="val 148"/>
              <a:gd name="f148" fmla="val 619"/>
              <a:gd name="f149" fmla="val 137"/>
              <a:gd name="f150" fmla="val 587"/>
              <a:gd name="f151" fmla="val 558"/>
              <a:gd name="f152" fmla="val 584"/>
              <a:gd name="f153" fmla="val 615"/>
              <a:gd name="f154" fmla="val 651"/>
              <a:gd name="f155" fmla="val 108"/>
              <a:gd name="f156" fmla="val 678"/>
              <a:gd name="f157" fmla="val 706"/>
              <a:gd name="f158" fmla="val 733"/>
              <a:gd name="f159" fmla="val 737"/>
              <a:gd name="f160" fmla="val 94"/>
              <a:gd name="f161" fmla="val 741"/>
              <a:gd name="f162" fmla="val 743"/>
              <a:gd name="f163" fmla="val 70"/>
              <a:gd name="f164" fmla="val 74"/>
              <a:gd name="f165" fmla="val 776"/>
              <a:gd name="f166" fmla="val 75"/>
              <a:gd name="f167" fmla="val 796"/>
              <a:gd name="f168" fmla="val 814"/>
              <a:gd name="f169" fmla="val 76"/>
              <a:gd name="f170" fmla="val 833"/>
              <a:gd name="f171" fmla="val 72"/>
              <a:gd name="f172" fmla="val 851"/>
              <a:gd name="f173" fmla="val 68"/>
              <a:gd name="f174" fmla="val 872"/>
              <a:gd name="f175" fmla="val 52"/>
              <a:gd name="f176" fmla="val 15"/>
              <a:gd name="f177" fmla="val 869"/>
              <a:gd name="f178" fmla="val 18"/>
              <a:gd name="f179" fmla="val 861"/>
              <a:gd name="f180" fmla="val 22"/>
              <a:gd name="f181" fmla="val 845"/>
              <a:gd name="f182" fmla="val 40"/>
              <a:gd name="f183" fmla="val 43"/>
              <a:gd name="f184" fmla="val 791"/>
              <a:gd name="f185" fmla="val 36"/>
              <a:gd name="f186" fmla="val 765"/>
              <a:gd name="f187" fmla="val 28"/>
              <a:gd name="f188" fmla="val 735"/>
              <a:gd name="f189" fmla="val 38"/>
              <a:gd name="f190" fmla="val 705"/>
              <a:gd name="f191" fmla="val 33"/>
              <a:gd name="f192" fmla="val 676"/>
              <a:gd name="f193" fmla="val 32"/>
              <a:gd name="f194" fmla="val 673"/>
              <a:gd name="f195" fmla="val 669"/>
              <a:gd name="f196" fmla="val 34"/>
              <a:gd name="f197" fmla="val 666"/>
              <a:gd name="f198" fmla="val 58"/>
              <a:gd name="f199" fmla="val 632"/>
              <a:gd name="f200" fmla="val 604"/>
              <a:gd name="f201" fmla="val 24"/>
              <a:gd name="f202" fmla="val 574"/>
              <a:gd name="f203" fmla="val 20"/>
              <a:gd name="f204" fmla="val 562"/>
              <a:gd name="f205" fmla="val 549"/>
              <a:gd name="f206" fmla="val 14"/>
              <a:gd name="f207" fmla="val 533"/>
              <a:gd name="f208" fmla="val 536"/>
              <a:gd name="f209" fmla="val 538"/>
              <a:gd name="f210" fmla="val 539"/>
              <a:gd name="f211" fmla="val 37"/>
              <a:gd name="f212" fmla="val 534"/>
              <a:gd name="f213" fmla="val 41"/>
              <a:gd name="f214" fmla="val 524"/>
              <a:gd name="f215" fmla="val 45"/>
              <a:gd name="f216" fmla="val 503"/>
              <a:gd name="f217" fmla="val 480"/>
              <a:gd name="f218" fmla="val 49"/>
              <a:gd name="f219" fmla="val 460"/>
              <a:gd name="f220" fmla="val 432"/>
              <a:gd name="f221" fmla="val 67"/>
              <a:gd name="f222" fmla="val 416"/>
              <a:gd name="f223" fmla="val 392"/>
              <a:gd name="f224" fmla="val 71"/>
              <a:gd name="f225" fmla="val 377"/>
              <a:gd name="f226" fmla="val 370"/>
              <a:gd name="f227" fmla="val 376"/>
              <a:gd name="f228" fmla="val 48"/>
              <a:gd name="f229" fmla="val 382"/>
              <a:gd name="f230" fmla="val 387"/>
              <a:gd name="f231" fmla="val 25"/>
              <a:gd name="f232" fmla="val 21"/>
              <a:gd name="f233" fmla="val 397"/>
              <a:gd name="f234" fmla="val 12"/>
              <a:gd name="f235" fmla="val 380"/>
              <a:gd name="f236" fmla="val 1"/>
              <a:gd name="f237" fmla="val 372"/>
              <a:gd name="f238" fmla="val 2"/>
              <a:gd name="f239" fmla="val 354"/>
              <a:gd name="f240" fmla="val 9"/>
              <a:gd name="f241" fmla="val 336"/>
              <a:gd name="f242" fmla="val 16"/>
              <a:gd name="f243" fmla="val 320"/>
              <a:gd name="f244" fmla="val 302"/>
              <a:gd name="f245" fmla="val 31"/>
              <a:gd name="f246" fmla="val 285"/>
              <a:gd name="f247" fmla="val 23"/>
              <a:gd name="f248" fmla="val 258"/>
              <a:gd name="f249" fmla="val 27"/>
              <a:gd name="f250" fmla="val 233"/>
              <a:gd name="f251" fmla="val 44"/>
              <a:gd name="f252" fmla="val 30"/>
              <a:gd name="f253" fmla="val 212"/>
              <a:gd name="f254" fmla="val 204"/>
              <a:gd name="f255" fmla="val 46"/>
              <a:gd name="f256" fmla="val 174"/>
              <a:gd name="f257" fmla="val 147"/>
              <a:gd name="f258" fmla="val 121"/>
              <a:gd name="f259" fmla="val 26"/>
              <a:gd name="f260" fmla="val 388"/>
              <a:gd name="f261" fmla="val 210"/>
              <a:gd name="f262" fmla="val 207"/>
              <a:gd name="f263" fmla="val 434"/>
              <a:gd name="f264" fmla="val 215"/>
              <a:gd name="f265" fmla="val 481"/>
              <a:gd name="f266" fmla="val 229"/>
              <a:gd name="f267" fmla="val 511"/>
              <a:gd name="f268" fmla="val 493"/>
              <a:gd name="f269" fmla="val 477"/>
              <a:gd name="f270" fmla="val 447"/>
              <a:gd name="f271" fmla="val 221"/>
              <a:gd name="f272" fmla="val 417"/>
              <a:gd name="f273" fmla="+- 0 0 -90"/>
              <a:gd name="f274" fmla="*/ f3 1 266"/>
              <a:gd name="f275" fmla="*/ f4 1 876"/>
              <a:gd name="f276" fmla="val f5"/>
              <a:gd name="f277" fmla="val f6"/>
              <a:gd name="f278" fmla="val f7"/>
              <a:gd name="f279" fmla="*/ f273 f0 1"/>
              <a:gd name="f280" fmla="+- f278 0 f276"/>
              <a:gd name="f281" fmla="+- f277 0 f276"/>
              <a:gd name="f282" fmla="*/ f279 1 f2"/>
              <a:gd name="f283" fmla="*/ f281 1 266"/>
              <a:gd name="f284" fmla="*/ f280 1 876"/>
              <a:gd name="f285" fmla="*/ 69 f281 1"/>
              <a:gd name="f286" fmla="*/ 238 f280 1"/>
              <a:gd name="f287" fmla="*/ 110 f281 1"/>
              <a:gd name="f288" fmla="*/ 205 f280 1"/>
              <a:gd name="f289" fmla="*/ 89 f281 1"/>
              <a:gd name="f290" fmla="*/ 171 f280 1"/>
              <a:gd name="f291" fmla="*/ 132 f281 1"/>
              <a:gd name="f292" fmla="*/ 104 f280 1"/>
              <a:gd name="f293" fmla="*/ 188 f281 1"/>
              <a:gd name="f294" fmla="*/ 166 f280 1"/>
              <a:gd name="f295" fmla="*/ 198 f281 1"/>
              <a:gd name="f296" fmla="*/ 230 f280 1"/>
              <a:gd name="f297" fmla="*/ 262 f281 1"/>
              <a:gd name="f298" fmla="*/ 391 f280 1"/>
              <a:gd name="f299" fmla="*/ 266 f281 1"/>
              <a:gd name="f300" fmla="*/ 528 f280 1"/>
              <a:gd name="f301" fmla="*/ 248 f281 1"/>
              <a:gd name="f302" fmla="*/ 531 f280 1"/>
              <a:gd name="f303" fmla="*/ 223 f281 1"/>
              <a:gd name="f304" fmla="*/ 564 f280 1"/>
              <a:gd name="f305" fmla="*/ 227 f281 1"/>
              <a:gd name="f306" fmla="*/ 702 f280 1"/>
              <a:gd name="f307" fmla="*/ 218 f281 1"/>
              <a:gd name="f308" fmla="*/ 763 f280 1"/>
              <a:gd name="f309" fmla="*/ 251 f281 1"/>
              <a:gd name="f310" fmla="*/ 863 f280 1"/>
              <a:gd name="f311" fmla="*/ 176 f281 1"/>
              <a:gd name="f312" fmla="*/ 858 f280 1"/>
              <a:gd name="f313" fmla="*/ 165 f281 1"/>
              <a:gd name="f314" fmla="*/ 750 f280 1"/>
              <a:gd name="f315" fmla="*/ 128 f281 1"/>
              <a:gd name="f316" fmla="*/ 558 f280 1"/>
              <a:gd name="f317" fmla="*/ 97 f281 1"/>
              <a:gd name="f318" fmla="*/ 733 f280 1"/>
              <a:gd name="f319" fmla="*/ 75 f281 1"/>
              <a:gd name="f320" fmla="*/ 796 f280 1"/>
              <a:gd name="f321" fmla="*/ 15 f281 1"/>
              <a:gd name="f322" fmla="*/ 869 f280 1"/>
              <a:gd name="f323" fmla="*/ 36 f281 1"/>
              <a:gd name="f324" fmla="*/ 765 f280 1"/>
              <a:gd name="f325" fmla="*/ 34 f281 1"/>
              <a:gd name="f326" fmla="*/ 666 f280 1"/>
              <a:gd name="f327" fmla="*/ 14 f281 1"/>
              <a:gd name="f328" fmla="*/ 533 f280 1"/>
              <a:gd name="f329" fmla="*/ 41 f281 1"/>
              <a:gd name="f330" fmla="*/ 524 f280 1"/>
              <a:gd name="f331" fmla="*/ 392 f280 1"/>
              <a:gd name="f332" fmla="*/ 43 f281 1"/>
              <a:gd name="f333" fmla="*/ 387 f280 1"/>
              <a:gd name="f334" fmla="*/ 1 f281 1"/>
              <a:gd name="f335" fmla="*/ 372 f280 1"/>
              <a:gd name="f336" fmla="*/ 25 f281 1"/>
              <a:gd name="f337" fmla="*/ 265 f280 1"/>
              <a:gd name="f338" fmla="*/ 30 f281 1"/>
              <a:gd name="f339" fmla="*/ 214 f280 1"/>
              <a:gd name="f340" fmla="*/ 28 f281 1"/>
              <a:gd name="f341" fmla="*/ 121 f280 1"/>
              <a:gd name="f342" fmla="*/ 29 f281 1"/>
              <a:gd name="f343" fmla="*/ 0 f280 1"/>
              <a:gd name="f344" fmla="*/ 205 f281 1"/>
              <a:gd name="f345" fmla="*/ 229 f281 1"/>
              <a:gd name="f346" fmla="*/ 212 f281 1"/>
              <a:gd name="f347" fmla="*/ 388 f280 1"/>
              <a:gd name="f348" fmla="+- f282 0 f1"/>
              <a:gd name="f349" fmla="*/ f285 1 266"/>
              <a:gd name="f350" fmla="*/ f286 1 876"/>
              <a:gd name="f351" fmla="*/ f287 1 266"/>
              <a:gd name="f352" fmla="*/ f288 1 876"/>
              <a:gd name="f353" fmla="*/ f289 1 266"/>
              <a:gd name="f354" fmla="*/ f290 1 876"/>
              <a:gd name="f355" fmla="*/ f291 1 266"/>
              <a:gd name="f356" fmla="*/ f292 1 876"/>
              <a:gd name="f357" fmla="*/ f293 1 266"/>
              <a:gd name="f358" fmla="*/ f294 1 876"/>
              <a:gd name="f359" fmla="*/ f295 1 266"/>
              <a:gd name="f360" fmla="*/ f296 1 876"/>
              <a:gd name="f361" fmla="*/ f297 1 266"/>
              <a:gd name="f362" fmla="*/ f298 1 876"/>
              <a:gd name="f363" fmla="*/ f299 1 266"/>
              <a:gd name="f364" fmla="*/ f300 1 876"/>
              <a:gd name="f365" fmla="*/ f301 1 266"/>
              <a:gd name="f366" fmla="*/ f302 1 876"/>
              <a:gd name="f367" fmla="*/ f303 1 266"/>
              <a:gd name="f368" fmla="*/ f304 1 876"/>
              <a:gd name="f369" fmla="*/ f305 1 266"/>
              <a:gd name="f370" fmla="*/ f306 1 876"/>
              <a:gd name="f371" fmla="*/ f307 1 266"/>
              <a:gd name="f372" fmla="*/ f308 1 876"/>
              <a:gd name="f373" fmla="*/ f309 1 266"/>
              <a:gd name="f374" fmla="*/ f310 1 876"/>
              <a:gd name="f375" fmla="*/ f311 1 266"/>
              <a:gd name="f376" fmla="*/ f312 1 876"/>
              <a:gd name="f377" fmla="*/ f313 1 266"/>
              <a:gd name="f378" fmla="*/ f314 1 876"/>
              <a:gd name="f379" fmla="*/ f315 1 266"/>
              <a:gd name="f380" fmla="*/ f316 1 876"/>
              <a:gd name="f381" fmla="*/ f317 1 266"/>
              <a:gd name="f382" fmla="*/ f318 1 876"/>
              <a:gd name="f383" fmla="*/ f319 1 266"/>
              <a:gd name="f384" fmla="*/ f320 1 876"/>
              <a:gd name="f385" fmla="*/ f321 1 266"/>
              <a:gd name="f386" fmla="*/ f322 1 876"/>
              <a:gd name="f387" fmla="*/ f323 1 266"/>
              <a:gd name="f388" fmla="*/ f324 1 876"/>
              <a:gd name="f389" fmla="*/ f325 1 266"/>
              <a:gd name="f390" fmla="*/ f326 1 876"/>
              <a:gd name="f391" fmla="*/ f327 1 266"/>
              <a:gd name="f392" fmla="*/ f328 1 876"/>
              <a:gd name="f393" fmla="*/ f329 1 266"/>
              <a:gd name="f394" fmla="*/ f330 1 876"/>
              <a:gd name="f395" fmla="*/ f331 1 876"/>
              <a:gd name="f396" fmla="*/ f332 1 266"/>
              <a:gd name="f397" fmla="*/ f333 1 876"/>
              <a:gd name="f398" fmla="*/ f334 1 266"/>
              <a:gd name="f399" fmla="*/ f335 1 876"/>
              <a:gd name="f400" fmla="*/ f336 1 266"/>
              <a:gd name="f401" fmla="*/ f337 1 876"/>
              <a:gd name="f402" fmla="*/ f338 1 266"/>
              <a:gd name="f403" fmla="*/ f339 1 876"/>
              <a:gd name="f404" fmla="*/ f340 1 266"/>
              <a:gd name="f405" fmla="*/ f341 1 876"/>
              <a:gd name="f406" fmla="*/ f342 1 266"/>
              <a:gd name="f407" fmla="*/ f343 1 876"/>
              <a:gd name="f408" fmla="*/ f344 1 266"/>
              <a:gd name="f409" fmla="*/ f345 1 266"/>
              <a:gd name="f410" fmla="*/ f346 1 266"/>
              <a:gd name="f411" fmla="*/ f347 1 876"/>
              <a:gd name="f412" fmla="*/ 0 1 f283"/>
              <a:gd name="f413" fmla="*/ f277 1 f283"/>
              <a:gd name="f414" fmla="*/ 0 1 f284"/>
              <a:gd name="f415" fmla="*/ f278 1 f284"/>
              <a:gd name="f416" fmla="*/ f349 1 f283"/>
              <a:gd name="f417" fmla="*/ f350 1 f284"/>
              <a:gd name="f418" fmla="*/ f351 1 f283"/>
              <a:gd name="f419" fmla="*/ f352 1 f284"/>
              <a:gd name="f420" fmla="*/ f353 1 f283"/>
              <a:gd name="f421" fmla="*/ f354 1 f284"/>
              <a:gd name="f422" fmla="*/ f355 1 f283"/>
              <a:gd name="f423" fmla="*/ f356 1 f284"/>
              <a:gd name="f424" fmla="*/ f357 1 f283"/>
              <a:gd name="f425" fmla="*/ f358 1 f284"/>
              <a:gd name="f426" fmla="*/ f359 1 f283"/>
              <a:gd name="f427" fmla="*/ f360 1 f284"/>
              <a:gd name="f428" fmla="*/ f361 1 f283"/>
              <a:gd name="f429" fmla="*/ f362 1 f284"/>
              <a:gd name="f430" fmla="*/ f363 1 f283"/>
              <a:gd name="f431" fmla="*/ f364 1 f284"/>
              <a:gd name="f432" fmla="*/ f365 1 f283"/>
              <a:gd name="f433" fmla="*/ f366 1 f284"/>
              <a:gd name="f434" fmla="*/ f367 1 f283"/>
              <a:gd name="f435" fmla="*/ f368 1 f284"/>
              <a:gd name="f436" fmla="*/ f369 1 f283"/>
              <a:gd name="f437" fmla="*/ f370 1 f284"/>
              <a:gd name="f438" fmla="*/ f371 1 f283"/>
              <a:gd name="f439" fmla="*/ f372 1 f284"/>
              <a:gd name="f440" fmla="*/ f373 1 f283"/>
              <a:gd name="f441" fmla="*/ f374 1 f284"/>
              <a:gd name="f442" fmla="*/ f375 1 f283"/>
              <a:gd name="f443" fmla="*/ f376 1 f284"/>
              <a:gd name="f444" fmla="*/ f377 1 f283"/>
              <a:gd name="f445" fmla="*/ f378 1 f284"/>
              <a:gd name="f446" fmla="*/ f379 1 f283"/>
              <a:gd name="f447" fmla="*/ f380 1 f284"/>
              <a:gd name="f448" fmla="*/ f381 1 f283"/>
              <a:gd name="f449" fmla="*/ f382 1 f284"/>
              <a:gd name="f450" fmla="*/ f383 1 f283"/>
              <a:gd name="f451" fmla="*/ f384 1 f284"/>
              <a:gd name="f452" fmla="*/ f385 1 f283"/>
              <a:gd name="f453" fmla="*/ f386 1 f284"/>
              <a:gd name="f454" fmla="*/ f387 1 f283"/>
              <a:gd name="f455" fmla="*/ f388 1 f284"/>
              <a:gd name="f456" fmla="*/ f389 1 f283"/>
              <a:gd name="f457" fmla="*/ f390 1 f284"/>
              <a:gd name="f458" fmla="*/ f391 1 f283"/>
              <a:gd name="f459" fmla="*/ f392 1 f284"/>
              <a:gd name="f460" fmla="*/ f393 1 f283"/>
              <a:gd name="f461" fmla="*/ f394 1 f284"/>
              <a:gd name="f462" fmla="*/ f395 1 f284"/>
              <a:gd name="f463" fmla="*/ f396 1 f283"/>
              <a:gd name="f464" fmla="*/ f397 1 f284"/>
              <a:gd name="f465" fmla="*/ f398 1 f283"/>
              <a:gd name="f466" fmla="*/ f399 1 f284"/>
              <a:gd name="f467" fmla="*/ f400 1 f283"/>
              <a:gd name="f468" fmla="*/ f401 1 f284"/>
              <a:gd name="f469" fmla="*/ f402 1 f283"/>
              <a:gd name="f470" fmla="*/ f403 1 f284"/>
              <a:gd name="f471" fmla="*/ f404 1 f283"/>
              <a:gd name="f472" fmla="*/ f405 1 f284"/>
              <a:gd name="f473" fmla="*/ f406 1 f283"/>
              <a:gd name="f474" fmla="*/ f407 1 f284"/>
              <a:gd name="f475" fmla="*/ f408 1 f283"/>
              <a:gd name="f476" fmla="*/ f409 1 f283"/>
              <a:gd name="f477" fmla="*/ f410 1 f283"/>
              <a:gd name="f478" fmla="*/ f411 1 f284"/>
              <a:gd name="f479" fmla="*/ f412 f274 1"/>
              <a:gd name="f480" fmla="*/ f413 f274 1"/>
              <a:gd name="f481" fmla="*/ f415 f275 1"/>
              <a:gd name="f482" fmla="*/ f414 f275 1"/>
              <a:gd name="f483" fmla="*/ f416 f274 1"/>
              <a:gd name="f484" fmla="*/ f417 f275 1"/>
              <a:gd name="f485" fmla="*/ f418 f274 1"/>
              <a:gd name="f486" fmla="*/ f419 f275 1"/>
              <a:gd name="f487" fmla="*/ f420 f274 1"/>
              <a:gd name="f488" fmla="*/ f421 f275 1"/>
              <a:gd name="f489" fmla="*/ f422 f274 1"/>
              <a:gd name="f490" fmla="*/ f423 f275 1"/>
              <a:gd name="f491" fmla="*/ f424 f274 1"/>
              <a:gd name="f492" fmla="*/ f425 f275 1"/>
              <a:gd name="f493" fmla="*/ f426 f274 1"/>
              <a:gd name="f494" fmla="*/ f427 f275 1"/>
              <a:gd name="f495" fmla="*/ f428 f274 1"/>
              <a:gd name="f496" fmla="*/ f429 f275 1"/>
              <a:gd name="f497" fmla="*/ f430 f274 1"/>
              <a:gd name="f498" fmla="*/ f431 f275 1"/>
              <a:gd name="f499" fmla="*/ f432 f274 1"/>
              <a:gd name="f500" fmla="*/ f433 f275 1"/>
              <a:gd name="f501" fmla="*/ f434 f274 1"/>
              <a:gd name="f502" fmla="*/ f435 f275 1"/>
              <a:gd name="f503" fmla="*/ f436 f274 1"/>
              <a:gd name="f504" fmla="*/ f437 f275 1"/>
              <a:gd name="f505" fmla="*/ f438 f274 1"/>
              <a:gd name="f506" fmla="*/ f439 f275 1"/>
              <a:gd name="f507" fmla="*/ f440 f274 1"/>
              <a:gd name="f508" fmla="*/ f441 f275 1"/>
              <a:gd name="f509" fmla="*/ f442 f274 1"/>
              <a:gd name="f510" fmla="*/ f443 f275 1"/>
              <a:gd name="f511" fmla="*/ f444 f274 1"/>
              <a:gd name="f512" fmla="*/ f445 f275 1"/>
              <a:gd name="f513" fmla="*/ f446 f274 1"/>
              <a:gd name="f514" fmla="*/ f447 f275 1"/>
              <a:gd name="f515" fmla="*/ f448 f274 1"/>
              <a:gd name="f516" fmla="*/ f449 f275 1"/>
              <a:gd name="f517" fmla="*/ f450 f274 1"/>
              <a:gd name="f518" fmla="*/ f451 f275 1"/>
              <a:gd name="f519" fmla="*/ f452 f274 1"/>
              <a:gd name="f520" fmla="*/ f453 f275 1"/>
              <a:gd name="f521" fmla="*/ f454 f274 1"/>
              <a:gd name="f522" fmla="*/ f455 f275 1"/>
              <a:gd name="f523" fmla="*/ f456 f274 1"/>
              <a:gd name="f524" fmla="*/ f457 f275 1"/>
              <a:gd name="f525" fmla="*/ f458 f274 1"/>
              <a:gd name="f526" fmla="*/ f459 f275 1"/>
              <a:gd name="f527" fmla="*/ f460 f274 1"/>
              <a:gd name="f528" fmla="*/ f461 f275 1"/>
              <a:gd name="f529" fmla="*/ f462 f275 1"/>
              <a:gd name="f530" fmla="*/ f463 f274 1"/>
              <a:gd name="f531" fmla="*/ f464 f275 1"/>
              <a:gd name="f532" fmla="*/ f465 f274 1"/>
              <a:gd name="f533" fmla="*/ f466 f275 1"/>
              <a:gd name="f534" fmla="*/ f467 f274 1"/>
              <a:gd name="f535" fmla="*/ f468 f275 1"/>
              <a:gd name="f536" fmla="*/ f469 f274 1"/>
              <a:gd name="f537" fmla="*/ f470 f275 1"/>
              <a:gd name="f538" fmla="*/ f471 f274 1"/>
              <a:gd name="f539" fmla="*/ f472 f275 1"/>
              <a:gd name="f540" fmla="*/ f473 f274 1"/>
              <a:gd name="f541" fmla="*/ f474 f275 1"/>
              <a:gd name="f542" fmla="*/ f475 f274 1"/>
              <a:gd name="f543" fmla="*/ f476 f274 1"/>
              <a:gd name="f544" fmla="*/ f477 f274 1"/>
              <a:gd name="f545" fmla="*/ f478 f2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8">
                <a:pos x="f483" y="f484"/>
              </a:cxn>
              <a:cxn ang="f348">
                <a:pos x="f485" y="f486"/>
              </a:cxn>
              <a:cxn ang="f348">
                <a:pos x="f487" y="f488"/>
              </a:cxn>
              <a:cxn ang="f348">
                <a:pos x="f489" y="f490"/>
              </a:cxn>
              <a:cxn ang="f348">
                <a:pos x="f491" y="f492"/>
              </a:cxn>
              <a:cxn ang="f348">
                <a:pos x="f493" y="f494"/>
              </a:cxn>
              <a:cxn ang="f348">
                <a:pos x="f495" y="f496"/>
              </a:cxn>
              <a:cxn ang="f348">
                <a:pos x="f497" y="f498"/>
              </a:cxn>
              <a:cxn ang="f348">
                <a:pos x="f499" y="f500"/>
              </a:cxn>
              <a:cxn ang="f348">
                <a:pos x="f501" y="f502"/>
              </a:cxn>
              <a:cxn ang="f348">
                <a:pos x="f503" y="f504"/>
              </a:cxn>
              <a:cxn ang="f348">
                <a:pos x="f505" y="f506"/>
              </a:cxn>
              <a:cxn ang="f348">
                <a:pos x="f507" y="f508"/>
              </a:cxn>
              <a:cxn ang="f348">
                <a:pos x="f509" y="f510"/>
              </a:cxn>
              <a:cxn ang="f348">
                <a:pos x="f511" y="f512"/>
              </a:cxn>
              <a:cxn ang="f348">
                <a:pos x="f513" y="f514"/>
              </a:cxn>
              <a:cxn ang="f348">
                <a:pos x="f515" y="f516"/>
              </a:cxn>
              <a:cxn ang="f348">
                <a:pos x="f517" y="f518"/>
              </a:cxn>
              <a:cxn ang="f348">
                <a:pos x="f519" y="f520"/>
              </a:cxn>
              <a:cxn ang="f348">
                <a:pos x="f521" y="f522"/>
              </a:cxn>
              <a:cxn ang="f348">
                <a:pos x="f523" y="f524"/>
              </a:cxn>
              <a:cxn ang="f348">
                <a:pos x="f525" y="f526"/>
              </a:cxn>
              <a:cxn ang="f348">
                <a:pos x="f527" y="f528"/>
              </a:cxn>
              <a:cxn ang="f348">
                <a:pos x="f483" y="f529"/>
              </a:cxn>
              <a:cxn ang="f348">
                <a:pos x="f530" y="f531"/>
              </a:cxn>
              <a:cxn ang="f348">
                <a:pos x="f532" y="f533"/>
              </a:cxn>
              <a:cxn ang="f348">
                <a:pos x="f534" y="f535"/>
              </a:cxn>
              <a:cxn ang="f348">
                <a:pos x="f536" y="f537"/>
              </a:cxn>
              <a:cxn ang="f348">
                <a:pos x="f538" y="f539"/>
              </a:cxn>
              <a:cxn ang="f348">
                <a:pos x="f540" y="f541"/>
              </a:cxn>
              <a:cxn ang="f348">
                <a:pos x="f542" y="f531"/>
              </a:cxn>
              <a:cxn ang="f348">
                <a:pos x="f543" y="f498"/>
              </a:cxn>
              <a:cxn ang="f348">
                <a:pos x="f544" y="f545"/>
              </a:cxn>
            </a:cxnLst>
            <a:rect l="f479" t="f482" r="f480" b="f481"/>
            <a:pathLst>
              <a:path w="266" h="876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19" y="f33"/>
                  <a:pt x="f34" y="f35"/>
                  <a:pt x="f36" y="f35"/>
                </a:cubicBezTo>
                <a:cubicBezTo>
                  <a:pt x="f19" y="f37"/>
                  <a:pt x="f38" y="f39"/>
                  <a:pt x="f29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48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32"/>
                  <a:pt x="f59" y="f60"/>
                  <a:pt x="f54" y="f61"/>
                </a:cubicBezTo>
                <a:cubicBezTo>
                  <a:pt x="f32" y="f62"/>
                  <a:pt x="f61" y="f2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68" y="f77"/>
                  <a:pt x="f68" y="f78"/>
                  <a:pt x="f68" y="f79"/>
                </a:cubicBezTo>
                <a:cubicBezTo>
                  <a:pt x="f80" y="f81"/>
                  <a:pt x="f80" y="f82"/>
                  <a:pt x="f6" y="f83"/>
                </a:cubicBezTo>
                <a:cubicBezTo>
                  <a:pt x="f6" y="f84"/>
                  <a:pt x="f85" y="f86"/>
                  <a:pt x="f18" y="f87"/>
                </a:cubicBezTo>
                <a:cubicBezTo>
                  <a:pt x="f88" y="f89"/>
                  <a:pt x="f66" y="f90"/>
                  <a:pt x="f91" y="f92"/>
                </a:cubicBezTo>
                <a:cubicBezTo>
                  <a:pt x="f93" y="f94"/>
                  <a:pt x="f95" y="f96"/>
                  <a:pt x="f67" y="f83"/>
                </a:cubicBezTo>
                <a:cubicBezTo>
                  <a:pt x="f64" y="f97"/>
                  <a:pt x="f98" y="f99"/>
                  <a:pt x="f98" y="f100"/>
                </a:cubicBezTo>
                <a:cubicBezTo>
                  <a:pt x="f101" y="f102"/>
                  <a:pt x="f103" y="f104"/>
                  <a:pt x="f103" y="f105"/>
                </a:cubicBezTo>
                <a:cubicBezTo>
                  <a:pt x="f103" y="f106"/>
                  <a:pt x="f22" y="f107"/>
                  <a:pt x="f65" y="f108"/>
                </a:cubicBezTo>
                <a:cubicBezTo>
                  <a:pt x="f16" y="f109"/>
                  <a:pt x="f18" y="f110"/>
                  <a:pt x="f103" y="f111"/>
                </a:cubicBezTo>
                <a:cubicBezTo>
                  <a:pt x="f64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66" y="f123"/>
                  <a:pt x="f93" y="f124"/>
                  <a:pt x="f125" y="f126"/>
                </a:cubicBezTo>
                <a:cubicBezTo>
                  <a:pt x="f127" y="f128"/>
                  <a:pt x="f91" y="f129"/>
                  <a:pt x="f130" y="f131"/>
                </a:cubicBezTo>
                <a:cubicBezTo>
                  <a:pt x="f101" y="f132"/>
                  <a:pt x="f133" y="f134"/>
                  <a:pt x="f50" y="f135"/>
                </a:cubicBezTo>
                <a:cubicBezTo>
                  <a:pt x="f136" y="f137"/>
                  <a:pt x="f2" y="f138"/>
                  <a:pt x="f30" y="f139"/>
                </a:cubicBezTo>
                <a:cubicBezTo>
                  <a:pt x="f60" y="f140"/>
                  <a:pt x="f49" y="f141"/>
                  <a:pt x="f142" y="f143"/>
                </a:cubicBezTo>
                <a:cubicBezTo>
                  <a:pt x="f142" y="f109"/>
                  <a:pt x="f144" y="f145"/>
                  <a:pt x="f37" y="f146"/>
                </a:cubicBezTo>
                <a:cubicBezTo>
                  <a:pt x="f147" y="f148"/>
                  <a:pt x="f149" y="f150"/>
                  <a:pt x="f40" y="f151"/>
                </a:cubicBezTo>
                <a:cubicBezTo>
                  <a:pt x="f23" y="f152"/>
                  <a:pt x="f48" y="f153"/>
                  <a:pt x="f41" y="f154"/>
                </a:cubicBezTo>
                <a:cubicBezTo>
                  <a:pt x="f155" y="f156"/>
                  <a:pt x="f29" y="f157"/>
                  <a:pt x="f38" y="f158"/>
                </a:cubicBezTo>
                <a:cubicBezTo>
                  <a:pt x="f38" y="f159"/>
                  <a:pt x="f160" y="f161"/>
                  <a:pt x="f34" y="f162"/>
                </a:cubicBezTo>
                <a:cubicBezTo>
                  <a:pt x="f163" y="f139"/>
                  <a:pt x="f164" y="f165"/>
                  <a:pt x="f166" y="f167"/>
                </a:cubicBezTo>
                <a:cubicBezTo>
                  <a:pt x="f166" y="f168"/>
                  <a:pt x="f169" y="f170"/>
                  <a:pt x="f171" y="f172"/>
                </a:cubicBezTo>
                <a:cubicBezTo>
                  <a:pt x="f173" y="f174"/>
                  <a:pt x="f175" y="f7"/>
                  <a:pt x="f176" y="f177"/>
                </a:cubicBezTo>
                <a:cubicBezTo>
                  <a:pt x="f178" y="f179"/>
                  <a:pt x="f178" y="f172"/>
                  <a:pt x="f180" y="f181"/>
                </a:cubicBezTo>
                <a:cubicBezTo>
                  <a:pt x="f182" y="f120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3" y="f195"/>
                  <a:pt x="f196" y="f197"/>
                </a:cubicBezTo>
                <a:cubicBezTo>
                  <a:pt x="f198" y="f199"/>
                  <a:pt x="f196" y="f200"/>
                  <a:pt x="f201" y="f202"/>
                </a:cubicBezTo>
                <a:cubicBezTo>
                  <a:pt x="f203" y="f204"/>
                  <a:pt x="f178" y="f205"/>
                  <a:pt x="f206" y="f207"/>
                </a:cubicBezTo>
                <a:cubicBezTo>
                  <a:pt x="f201" y="f208"/>
                  <a:pt x="f8" y="f209"/>
                  <a:pt x="f196" y="f210"/>
                </a:cubicBezTo>
                <a:cubicBezTo>
                  <a:pt x="f211" y="f212"/>
                  <a:pt x="f182" y="f96"/>
                  <a:pt x="f213" y="f214"/>
                </a:cubicBezTo>
                <a:cubicBezTo>
                  <a:pt x="f215" y="f216"/>
                  <a:pt x="f175" y="f217"/>
                  <a:pt x="f218" y="f219"/>
                </a:cubicBezTo>
                <a:cubicBezTo>
                  <a:pt x="f215" y="f220"/>
                  <a:pt x="f221" y="f222"/>
                  <a:pt x="f13" y="f223"/>
                </a:cubicBezTo>
                <a:cubicBezTo>
                  <a:pt x="f224" y="f225"/>
                  <a:pt x="f171" y="f225"/>
                  <a:pt x="f11" y="f226"/>
                </a:cubicBezTo>
                <a:cubicBezTo>
                  <a:pt x="f175" y="f227"/>
                  <a:pt x="f228" y="f229"/>
                  <a:pt x="f183" y="f230"/>
                </a:cubicBezTo>
                <a:cubicBezTo>
                  <a:pt x="f185" y="f223"/>
                  <a:pt x="f231" y="f77"/>
                  <a:pt x="f232" y="f233"/>
                </a:cubicBezTo>
                <a:cubicBezTo>
                  <a:pt x="f234" y="f76"/>
                  <a:pt x="f5" y="f235"/>
                  <a:pt x="f236" y="f237"/>
                </a:cubicBezTo>
                <a:cubicBezTo>
                  <a:pt x="f238" y="f239"/>
                  <a:pt x="f240" y="f241"/>
                  <a:pt x="f242" y="f243"/>
                </a:cubicBezTo>
                <a:cubicBezTo>
                  <a:pt x="f231" y="f244"/>
                  <a:pt x="f245" y="f246"/>
                  <a:pt x="f231" y="f80"/>
                </a:cubicBezTo>
                <a:cubicBezTo>
                  <a:pt x="f247" y="f248"/>
                  <a:pt x="f249" y="f127"/>
                  <a:pt x="f8" y="f66"/>
                </a:cubicBezTo>
                <a:cubicBezTo>
                  <a:pt x="f245" y="f250"/>
                  <a:pt x="f251" y="f101"/>
                  <a:pt x="f252" y="f119"/>
                </a:cubicBezTo>
                <a:cubicBezTo>
                  <a:pt x="f249" y="f253"/>
                  <a:pt x="f249" y="f254"/>
                  <a:pt x="f8" y="f133"/>
                </a:cubicBezTo>
                <a:cubicBezTo>
                  <a:pt x="f255" y="f256"/>
                  <a:pt x="f8" y="f257"/>
                  <a:pt x="f187" y="f258"/>
                </a:cubicBezTo>
                <a:cubicBezTo>
                  <a:pt x="f249" y="f10"/>
                  <a:pt x="f247" y="f182"/>
                  <a:pt x="f232" y="f5"/>
                </a:cubicBezTo>
                <a:cubicBezTo>
                  <a:pt x="f247" y="f5"/>
                  <a:pt x="f259" y="f5"/>
                  <a:pt x="f8" y="f5"/>
                </a:cubicBezTo>
                <a:close/>
                <a:moveTo>
                  <a:pt x="f253" y="f260"/>
                </a:moveTo>
                <a:cubicBezTo>
                  <a:pt x="f261" y="f260"/>
                  <a:pt x="f262" y="f230"/>
                  <a:pt x="f26" y="f230"/>
                </a:cubicBezTo>
                <a:cubicBezTo>
                  <a:pt x="f261" y="f263"/>
                  <a:pt x="f264" y="f265"/>
                  <a:pt x="f22" y="f83"/>
                </a:cubicBezTo>
                <a:cubicBezTo>
                  <a:pt x="f98" y="f83"/>
                  <a:pt x="f20" y="f83"/>
                  <a:pt x="f266" y="f83"/>
                </a:cubicBezTo>
                <a:cubicBezTo>
                  <a:pt x="f18" y="f267"/>
                  <a:pt x="f14" y="f268"/>
                  <a:pt x="f88" y="f269"/>
                </a:cubicBezTo>
                <a:cubicBezTo>
                  <a:pt x="f18" y="f270"/>
                  <a:pt x="f271" y="f272"/>
                  <a:pt x="f253" y="f260"/>
                </a:cubicBezTo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echa: pentágono 61">
            <a:extLst>
              <a:ext uri="{FF2B5EF4-FFF2-40B4-BE49-F238E27FC236}">
                <a16:creationId xmlns:a16="http://schemas.microsoft.com/office/drawing/2014/main" id="{73DFA4C4-6920-2432-4963-9D9EBBE7DB0F}"/>
              </a:ext>
            </a:extLst>
          </p:cNvPr>
          <p:cNvSpPr/>
          <p:nvPr/>
        </p:nvSpPr>
        <p:spPr>
          <a:xfrm>
            <a:off x="6354449" y="1592400"/>
            <a:ext cx="1787697" cy="1213500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0071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Flecha: pentágono 60">
            <a:extLst>
              <a:ext uri="{FF2B5EF4-FFF2-40B4-BE49-F238E27FC236}">
                <a16:creationId xmlns:a16="http://schemas.microsoft.com/office/drawing/2014/main" id="{DC084181-A4AD-8847-77CE-57CEB341BFD1}"/>
              </a:ext>
            </a:extLst>
          </p:cNvPr>
          <p:cNvSpPr/>
          <p:nvPr/>
        </p:nvSpPr>
        <p:spPr>
          <a:xfrm>
            <a:off x="4006050" y="1592400"/>
            <a:ext cx="1787697" cy="1213500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0071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Flecha: pentágono 1">
            <a:extLst>
              <a:ext uri="{FF2B5EF4-FFF2-40B4-BE49-F238E27FC236}">
                <a16:creationId xmlns:a16="http://schemas.microsoft.com/office/drawing/2014/main" id="{06A8DF60-D268-3732-9442-385FED920B04}"/>
              </a:ext>
            </a:extLst>
          </p:cNvPr>
          <p:cNvSpPr/>
          <p:nvPr/>
        </p:nvSpPr>
        <p:spPr>
          <a:xfrm>
            <a:off x="1446151" y="1583667"/>
            <a:ext cx="1787697" cy="1213500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0071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5" name="Google Shape;294;p40">
            <a:extLst>
              <a:ext uri="{FF2B5EF4-FFF2-40B4-BE49-F238E27FC236}">
                <a16:creationId xmlns:a16="http://schemas.microsoft.com/office/drawing/2014/main" id="{D7D984BE-7D3B-2CFC-FAB1-AB9CE357338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sz="4400" dirty="0">
                <a:solidFill>
                  <a:srgbClr val="004249"/>
                </a:solidFill>
                <a:cs typeface="B Nazanin" panose="00000700000000000000" pitchFamily="2" charset="-78"/>
              </a:rPr>
              <a:t>فهرست مطالب</a:t>
            </a:r>
            <a:endParaRPr lang="en-US" sz="4400" dirty="0">
              <a:solidFill>
                <a:srgbClr val="004249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340;p40">
            <a:extLst>
              <a:ext uri="{FF2B5EF4-FFF2-40B4-BE49-F238E27FC236}">
                <a16:creationId xmlns:a16="http://schemas.microsoft.com/office/drawing/2014/main" id="{E856340C-BD1E-9253-1FE1-05019B26D8F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80547" y="2560548"/>
            <a:ext cx="2253301" cy="837599"/>
          </a:xfrm>
        </p:spPr>
        <p:txBody>
          <a:bodyPr anchor="b" anchorCtr="1"/>
          <a:lstStyle/>
          <a:p>
            <a:pPr lvl="0" algn="ctr" rtl="1"/>
            <a:r>
              <a:rPr lang="fa-IR" sz="2000" dirty="0">
                <a:solidFill>
                  <a:srgbClr val="FFC000"/>
                </a:solidFill>
                <a:cs typeface="B Nazanin" panose="00000700000000000000" pitchFamily="2" charset="-78"/>
              </a:rPr>
              <a:t>معرفی</a:t>
            </a:r>
            <a:endParaRPr lang="en-US" sz="2000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341;p40">
            <a:extLst>
              <a:ext uri="{FF2B5EF4-FFF2-40B4-BE49-F238E27FC236}">
                <a16:creationId xmlns:a16="http://schemas.microsoft.com/office/drawing/2014/main" id="{D07F121F-5E1E-AD3E-2AAC-00065B8BCF1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51101" y="3333198"/>
            <a:ext cx="1912202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00717D"/>
                </a:solidFill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lang="en-US" dirty="0">
              <a:solidFill>
                <a:srgbClr val="00717D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342;p40">
            <a:extLst>
              <a:ext uri="{FF2B5EF4-FFF2-40B4-BE49-F238E27FC236}">
                <a16:creationId xmlns:a16="http://schemas.microsoft.com/office/drawing/2014/main" id="{D979B748-9EE2-414F-571D-0DF151ADC65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45349" y="2560548"/>
            <a:ext cx="2253301" cy="837599"/>
          </a:xfrm>
        </p:spPr>
        <p:txBody>
          <a:bodyPr anchor="b" anchorCtr="1"/>
          <a:lstStyle/>
          <a:p>
            <a:pPr lvl="0" algn="ctr" rtl="1"/>
            <a:r>
              <a:rPr lang="fa-IR" sz="2000" dirty="0">
                <a:solidFill>
                  <a:srgbClr val="FFC000"/>
                </a:solidFill>
                <a:cs typeface="B Nazanin" panose="00000700000000000000" pitchFamily="2" charset="-78"/>
              </a:rPr>
              <a:t>تاریخ</a:t>
            </a:r>
            <a:endParaRPr lang="en-US" sz="2000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343;p40">
            <a:extLst>
              <a:ext uri="{FF2B5EF4-FFF2-40B4-BE49-F238E27FC236}">
                <a16:creationId xmlns:a16="http://schemas.microsoft.com/office/drawing/2014/main" id="{2BF5297C-B451-B251-9D6A-11F3A887647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15903" y="3333198"/>
            <a:ext cx="1912202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00717D"/>
                </a:solidFill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lang="en-US" dirty="0">
              <a:solidFill>
                <a:srgbClr val="00717D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Google Shape;344;p40">
            <a:extLst>
              <a:ext uri="{FF2B5EF4-FFF2-40B4-BE49-F238E27FC236}">
                <a16:creationId xmlns:a16="http://schemas.microsoft.com/office/drawing/2014/main" id="{52A6DB00-999E-1ED3-67D1-8960408ECD6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10151" y="2560548"/>
            <a:ext cx="2253301" cy="837599"/>
          </a:xfrm>
        </p:spPr>
        <p:txBody>
          <a:bodyPr anchor="b" anchorCtr="1"/>
          <a:lstStyle/>
          <a:p>
            <a:pPr lvl="0" algn="ctr" rtl="1"/>
            <a:r>
              <a:rPr lang="fa-IR" sz="2000" dirty="0">
                <a:solidFill>
                  <a:srgbClr val="FFC000"/>
                </a:solidFill>
                <a:cs typeface="B Nazanin" panose="00000700000000000000" pitchFamily="2" charset="-78"/>
              </a:rPr>
              <a:t>تیم ما</a:t>
            </a:r>
            <a:endParaRPr lang="en-US" sz="2000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345;p40">
            <a:extLst>
              <a:ext uri="{FF2B5EF4-FFF2-40B4-BE49-F238E27FC236}">
                <a16:creationId xmlns:a16="http://schemas.microsoft.com/office/drawing/2014/main" id="{2E832FFC-EF21-D269-5E5A-B8FBAC49ECC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80695" y="3333198"/>
            <a:ext cx="1912202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00717D"/>
                </a:solidFill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lang="en-US" dirty="0">
              <a:solidFill>
                <a:srgbClr val="00717D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Google Shape;346;p40">
            <a:extLst>
              <a:ext uri="{FF2B5EF4-FFF2-40B4-BE49-F238E27FC236}">
                <a16:creationId xmlns:a16="http://schemas.microsoft.com/office/drawing/2014/main" id="{ABEB13F0-C680-5555-B1D6-DE88A580F85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13353" y="1927847"/>
            <a:ext cx="1787697" cy="720300"/>
          </a:xfrm>
        </p:spPr>
        <p:txBody>
          <a:bodyPr anchor="b" anchorCtr="1"/>
          <a:lstStyle/>
          <a:p>
            <a:pPr lvl="0" algn="ctr" rtl="1"/>
            <a:r>
              <a:rPr lang="en-US" sz="4800">
                <a:solidFill>
                  <a:srgbClr val="FFFFFF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3" name="Google Shape;347;p40">
            <a:extLst>
              <a:ext uri="{FF2B5EF4-FFF2-40B4-BE49-F238E27FC236}">
                <a16:creationId xmlns:a16="http://schemas.microsoft.com/office/drawing/2014/main" id="{F59802A2-9402-89A6-2579-BD6751AB13F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678146" y="1927847"/>
            <a:ext cx="1787697" cy="720300"/>
          </a:xfrm>
        </p:spPr>
        <p:txBody>
          <a:bodyPr anchor="b" anchorCtr="1"/>
          <a:lstStyle/>
          <a:p>
            <a:pPr lvl="0" algn="ctr" rtl="1"/>
            <a:r>
              <a:rPr lang="en-US" sz="4800">
                <a:solidFill>
                  <a:srgbClr val="FFFFFF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4" name="Google Shape;348;p40">
            <a:extLst>
              <a:ext uri="{FF2B5EF4-FFF2-40B4-BE49-F238E27FC236}">
                <a16:creationId xmlns:a16="http://schemas.microsoft.com/office/drawing/2014/main" id="{1461E410-7EAA-FA14-08A1-FC35AC12277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42948" y="1927847"/>
            <a:ext cx="1787697" cy="720300"/>
          </a:xfrm>
        </p:spPr>
        <p:txBody>
          <a:bodyPr anchor="b" anchorCtr="1"/>
          <a:lstStyle/>
          <a:p>
            <a:pPr lvl="0" algn="ctr" rtl="1"/>
            <a:r>
              <a:rPr lang="en-US" sz="4800">
                <a:solidFill>
                  <a:srgbClr val="FFFFFF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5" name="Google Shape;349;p40">
            <a:extLst>
              <a:ext uri="{FF2B5EF4-FFF2-40B4-BE49-F238E27FC236}">
                <a16:creationId xmlns:a16="http://schemas.microsoft.com/office/drawing/2014/main" id="{8435EAD0-4D4D-AFD4-ECD0-874A3C55EF31}"/>
              </a:ext>
            </a:extLst>
          </p:cNvPr>
          <p:cNvSpPr/>
          <p:nvPr/>
        </p:nvSpPr>
        <p:spPr>
          <a:xfrm>
            <a:off x="4198046" y="964298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EDD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Google Shape;160;p7">
            <a:extLst>
              <a:ext uri="{FF2B5EF4-FFF2-40B4-BE49-F238E27FC236}">
                <a16:creationId xmlns:a16="http://schemas.microsoft.com/office/drawing/2014/main" id="{494281A1-BF4B-F296-B6EE-37B9010894D9}"/>
              </a:ext>
            </a:extLst>
          </p:cNvPr>
          <p:cNvSpPr/>
          <p:nvPr/>
        </p:nvSpPr>
        <p:spPr>
          <a:xfrm>
            <a:off x="-39300" y="4570802"/>
            <a:ext cx="9183300" cy="572697"/>
          </a:xfrm>
          <a:prstGeom prst="rect">
            <a:avLst/>
          </a:prstGeom>
          <a:solidFill>
            <a:srgbClr val="FABD4E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D1D4A3D2-642F-4769-CEF0-6F23D57433D2}"/>
              </a:ext>
            </a:extLst>
          </p:cNvPr>
          <p:cNvGrpSpPr/>
          <p:nvPr/>
        </p:nvGrpSpPr>
        <p:grpSpPr>
          <a:xfrm>
            <a:off x="255721" y="785378"/>
            <a:ext cx="8632557" cy="374647"/>
            <a:chOff x="255721" y="785378"/>
            <a:chExt cx="8632557" cy="374647"/>
          </a:xfrm>
        </p:grpSpPr>
        <p:sp>
          <p:nvSpPr>
            <p:cNvPr id="18" name="Rectángulo 17">
              <a:extLst>
                <a:ext uri="{FF2B5EF4-FFF2-40B4-BE49-F238E27FC236}">
                  <a16:creationId xmlns:a16="http://schemas.microsoft.com/office/drawing/2014/main" id="{90372D28-F9E2-C774-B34C-DAD485D2CF49}"/>
                </a:ext>
              </a:extLst>
            </p:cNvPr>
            <p:cNvSpPr/>
            <p:nvPr/>
          </p:nvSpPr>
          <p:spPr>
            <a:xfrm>
              <a:off x="255721" y="1084606"/>
              <a:ext cx="8297576" cy="63934"/>
            </a:xfrm>
            <a:prstGeom prst="rect">
              <a:avLst/>
            </a:pr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5ED75985-DB1C-FCEB-4831-01F0FAAA18A1}"/>
                </a:ext>
              </a:extLst>
            </p:cNvPr>
            <p:cNvSpPr/>
            <p:nvPr/>
          </p:nvSpPr>
          <p:spPr>
            <a:xfrm>
              <a:off x="8258037" y="785378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50;p62">
            <a:extLst>
              <a:ext uri="{FF2B5EF4-FFF2-40B4-BE49-F238E27FC236}">
                <a16:creationId xmlns:a16="http://schemas.microsoft.com/office/drawing/2014/main" id="{77EEEB92-2CEA-751C-784B-5970335DD69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sz="4000" dirty="0">
                <a:solidFill>
                  <a:srgbClr val="004249"/>
                </a:solidFill>
                <a:cs typeface="B Nazanin" panose="00000700000000000000" pitchFamily="2" charset="-78"/>
              </a:rPr>
              <a:t>استراتژی دفاعی</a:t>
            </a:r>
            <a:endParaRPr lang="en-US" sz="4000" dirty="0">
              <a:solidFill>
                <a:srgbClr val="004249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251;p62">
            <a:extLst>
              <a:ext uri="{FF2B5EF4-FFF2-40B4-BE49-F238E27FC236}">
                <a16:creationId xmlns:a16="http://schemas.microsoft.com/office/drawing/2014/main" id="{B9ACDFC6-2804-B8A0-1CB7-FA5557911B6B}"/>
              </a:ext>
            </a:extLst>
          </p:cNvPr>
          <p:cNvSpPr/>
          <p:nvPr/>
        </p:nvSpPr>
        <p:spPr>
          <a:xfrm>
            <a:off x="4198046" y="964298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EDD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4" name="Google Shape;1252;p62">
            <a:extLst>
              <a:ext uri="{FF2B5EF4-FFF2-40B4-BE49-F238E27FC236}">
                <a16:creationId xmlns:a16="http://schemas.microsoft.com/office/drawing/2014/main" id="{7A1D4A2D-3CEB-5AE4-639B-B49364E7B9C1}"/>
              </a:ext>
            </a:extLst>
          </p:cNvPr>
          <p:cNvGrpSpPr/>
          <p:nvPr/>
        </p:nvGrpSpPr>
        <p:grpSpPr>
          <a:xfrm>
            <a:off x="1108545" y="1389631"/>
            <a:ext cx="6926918" cy="3107725"/>
            <a:chOff x="1108545" y="1389631"/>
            <a:chExt cx="6926918" cy="3107725"/>
          </a:xfrm>
        </p:grpSpPr>
        <p:sp>
          <p:nvSpPr>
            <p:cNvPr id="5" name="Google Shape;1253;p62">
              <a:extLst>
                <a:ext uri="{FF2B5EF4-FFF2-40B4-BE49-F238E27FC236}">
                  <a16:creationId xmlns:a16="http://schemas.microsoft.com/office/drawing/2014/main" id="{13A79EC2-2AAC-D2CF-1899-4F06FB59F3EE}"/>
                </a:ext>
              </a:extLst>
            </p:cNvPr>
            <p:cNvSpPr/>
            <p:nvPr/>
          </p:nvSpPr>
          <p:spPr>
            <a:xfrm>
              <a:off x="3785030" y="1389631"/>
              <a:ext cx="1573938" cy="61339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0" i="0" u="none" strike="noStrike" kern="0" cap="none" spc="0" baseline="0" dirty="0">
                  <a:solidFill>
                    <a:srgbClr val="004249"/>
                  </a:solidFill>
                  <a:uFillTx/>
                  <a:latin typeface="Advent Pro"/>
                  <a:ea typeface="Advent Pro"/>
                  <a:cs typeface="B Nazanin" panose="00000700000000000000" pitchFamily="2" charset="-78"/>
                </a:rPr>
                <a:t>عنوان</a:t>
              </a:r>
              <a:endParaRPr lang="en-US" sz="14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254;p62">
              <a:extLst>
                <a:ext uri="{FF2B5EF4-FFF2-40B4-BE49-F238E27FC236}">
                  <a16:creationId xmlns:a16="http://schemas.microsoft.com/office/drawing/2014/main" id="{A879B46E-A403-6EB8-938D-51E7EB8B3088}"/>
                </a:ext>
              </a:extLst>
            </p:cNvPr>
            <p:cNvSpPr/>
            <p:nvPr/>
          </p:nvSpPr>
          <p:spPr>
            <a:xfrm>
              <a:off x="5596576" y="2636800"/>
              <a:ext cx="1573938" cy="61339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0" i="0" u="none" strike="noStrike" kern="0" cap="none" spc="0" baseline="0" dirty="0">
                  <a:solidFill>
                    <a:srgbClr val="004249"/>
                  </a:solidFill>
                  <a:uFillTx/>
                  <a:latin typeface="Advent Pro"/>
                  <a:ea typeface="Advent Pro"/>
                  <a:cs typeface="B Nazanin" panose="00000700000000000000" pitchFamily="2" charset="-78"/>
                </a:rPr>
                <a:t>عنوان</a:t>
              </a:r>
              <a:endParaRPr lang="en-US" sz="14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1255;p62">
              <a:extLst>
                <a:ext uri="{FF2B5EF4-FFF2-40B4-BE49-F238E27FC236}">
                  <a16:creationId xmlns:a16="http://schemas.microsoft.com/office/drawing/2014/main" id="{0C55910F-0131-93C4-05AC-A2264711CABB}"/>
                </a:ext>
              </a:extLst>
            </p:cNvPr>
            <p:cNvSpPr/>
            <p:nvPr/>
          </p:nvSpPr>
          <p:spPr>
            <a:xfrm>
              <a:off x="1973485" y="2636800"/>
              <a:ext cx="1573938" cy="61339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0" i="0" u="none" strike="noStrike" kern="0" cap="none" spc="0" baseline="0" dirty="0">
                  <a:solidFill>
                    <a:srgbClr val="004249"/>
                  </a:solidFill>
                  <a:uFillTx/>
                  <a:latin typeface="Advent Pro"/>
                  <a:ea typeface="Advent Pro"/>
                  <a:cs typeface="B Nazanin" panose="00000700000000000000" pitchFamily="2" charset="-78"/>
                </a:rPr>
                <a:t>عنوان</a:t>
              </a:r>
              <a:endParaRPr lang="en-US" sz="14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1256;p62">
              <a:extLst>
                <a:ext uri="{FF2B5EF4-FFF2-40B4-BE49-F238E27FC236}">
                  <a16:creationId xmlns:a16="http://schemas.microsoft.com/office/drawing/2014/main" id="{7B49F56F-EFC7-2618-70AC-A5A1EE348990}"/>
                </a:ext>
              </a:extLst>
            </p:cNvPr>
            <p:cNvSpPr/>
            <p:nvPr/>
          </p:nvSpPr>
          <p:spPr>
            <a:xfrm>
              <a:off x="1108545" y="3883959"/>
              <a:ext cx="1573938" cy="61339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0" i="0" u="none" strike="noStrike" kern="0" cap="none" spc="0" baseline="0" dirty="0">
                  <a:solidFill>
                    <a:srgbClr val="FFEDD6"/>
                  </a:solidFill>
                  <a:uFillTx/>
                  <a:latin typeface="Advent Pro"/>
                  <a:ea typeface="Advent Pro"/>
                  <a:cs typeface="B Nazanin" panose="00000700000000000000" pitchFamily="2" charset="-78"/>
                </a:rPr>
                <a:t>عنوان</a:t>
              </a:r>
              <a:endParaRPr lang="en-US" sz="1400" b="0" i="0" u="none" strike="noStrike" kern="0" cap="none" spc="0" baseline="0" dirty="0">
                <a:solidFill>
                  <a:srgbClr val="FFEDD6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257;p62">
              <a:extLst>
                <a:ext uri="{FF2B5EF4-FFF2-40B4-BE49-F238E27FC236}">
                  <a16:creationId xmlns:a16="http://schemas.microsoft.com/office/drawing/2014/main" id="{892F0BA8-AF40-1688-D3AA-B14507778013}"/>
                </a:ext>
              </a:extLst>
            </p:cNvPr>
            <p:cNvSpPr/>
            <p:nvPr/>
          </p:nvSpPr>
          <p:spPr>
            <a:xfrm>
              <a:off x="2838425" y="3883959"/>
              <a:ext cx="1573938" cy="61339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0" i="0" u="none" strike="noStrike" kern="0" cap="none" spc="0" baseline="0" dirty="0">
                  <a:solidFill>
                    <a:srgbClr val="FFEDD6"/>
                  </a:solidFill>
                  <a:uFillTx/>
                  <a:latin typeface="Advent Pro"/>
                  <a:ea typeface="Advent Pro"/>
                  <a:cs typeface="B Nazanin" panose="00000700000000000000" pitchFamily="2" charset="-78"/>
                </a:rPr>
                <a:t>عنوان</a:t>
              </a:r>
              <a:endParaRPr lang="en-US" sz="14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258;p62">
              <a:extLst>
                <a:ext uri="{FF2B5EF4-FFF2-40B4-BE49-F238E27FC236}">
                  <a16:creationId xmlns:a16="http://schemas.microsoft.com/office/drawing/2014/main" id="{A77AEC31-D12B-C7BC-6890-88CABB66610C}"/>
                </a:ext>
              </a:extLst>
            </p:cNvPr>
            <p:cNvSpPr/>
            <p:nvPr/>
          </p:nvSpPr>
          <p:spPr>
            <a:xfrm>
              <a:off x="4731645" y="3883959"/>
              <a:ext cx="1573938" cy="61339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0" i="0" u="none" strike="noStrike" kern="0" cap="none" spc="0" baseline="0" dirty="0">
                  <a:solidFill>
                    <a:srgbClr val="FFEDD6"/>
                  </a:solidFill>
                  <a:uFillTx/>
                  <a:latin typeface="Advent Pro"/>
                  <a:ea typeface="Advent Pro"/>
                  <a:cs typeface="B Nazanin" panose="00000700000000000000" pitchFamily="2" charset="-78"/>
                </a:rPr>
                <a:t>عنوان</a:t>
              </a:r>
              <a:endParaRPr lang="en-US" sz="14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259;p62">
              <a:extLst>
                <a:ext uri="{FF2B5EF4-FFF2-40B4-BE49-F238E27FC236}">
                  <a16:creationId xmlns:a16="http://schemas.microsoft.com/office/drawing/2014/main" id="{8803D0D9-9268-246B-4CB5-97A8B7530473}"/>
                </a:ext>
              </a:extLst>
            </p:cNvPr>
            <p:cNvSpPr/>
            <p:nvPr/>
          </p:nvSpPr>
          <p:spPr>
            <a:xfrm>
              <a:off x="6461525" y="3883959"/>
              <a:ext cx="1573938" cy="61339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0" i="0" u="none" strike="noStrike" kern="0" cap="none" spc="0" baseline="0" dirty="0">
                  <a:solidFill>
                    <a:srgbClr val="FFEDD6"/>
                  </a:solidFill>
                  <a:uFillTx/>
                  <a:latin typeface="Advent Pro"/>
                  <a:ea typeface="Advent Pro"/>
                  <a:cs typeface="B Nazanin" panose="00000700000000000000" pitchFamily="2" charset="-78"/>
                </a:rPr>
                <a:t>عنوان</a:t>
              </a:r>
              <a:endParaRPr lang="en-US" sz="14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cxnSp>
          <p:nvCxnSpPr>
            <p:cNvPr id="12" name="Google Shape;1260;p62">
              <a:extLst>
                <a:ext uri="{FF2B5EF4-FFF2-40B4-BE49-F238E27FC236}">
                  <a16:creationId xmlns:a16="http://schemas.microsoft.com/office/drawing/2014/main" id="{D22B1399-13CA-F498-9011-CCACCAE35199}"/>
                </a:ext>
              </a:extLst>
            </p:cNvPr>
            <p:cNvCxnSpPr>
              <a:stCxn id="5" idx="2"/>
              <a:endCxn id="6" idx="0"/>
            </p:cNvCxnSpPr>
            <p:nvPr/>
          </p:nvCxnSpPr>
          <p:spPr>
            <a:xfrm rot="16200000" flipH="1">
              <a:off x="5160886" y="1414141"/>
              <a:ext cx="633772" cy="1811546"/>
            </a:xfrm>
            <a:prstGeom prst="bentConnector3">
              <a:avLst>
                <a:gd name="adj1" fmla="val 50000"/>
              </a:avLst>
            </a:prstGeom>
            <a:noFill/>
            <a:ln w="19046" cap="flat">
              <a:solidFill>
                <a:srgbClr val="004249"/>
              </a:solidFill>
              <a:prstDash val="solid"/>
              <a:round/>
            </a:ln>
          </p:spPr>
        </p:cxnSp>
        <p:cxnSp>
          <p:nvCxnSpPr>
            <p:cNvPr id="13" name="Google Shape;1261;p62">
              <a:extLst>
                <a:ext uri="{FF2B5EF4-FFF2-40B4-BE49-F238E27FC236}">
                  <a16:creationId xmlns:a16="http://schemas.microsoft.com/office/drawing/2014/main" id="{5AE8DA45-4EA7-A4C0-CAA4-7BD291A137C6}"/>
                </a:ext>
              </a:extLst>
            </p:cNvPr>
            <p:cNvCxnSpPr>
              <a:stCxn id="7" idx="0"/>
              <a:endCxn id="5" idx="2"/>
            </p:cNvCxnSpPr>
            <p:nvPr/>
          </p:nvCxnSpPr>
          <p:spPr>
            <a:xfrm rot="5400000" flipH="1" flipV="1">
              <a:off x="3349340" y="1414142"/>
              <a:ext cx="633772" cy="1811545"/>
            </a:xfrm>
            <a:prstGeom prst="bentConnector3">
              <a:avLst>
                <a:gd name="adj1" fmla="val 50000"/>
              </a:avLst>
            </a:prstGeom>
            <a:noFill/>
            <a:ln w="19046" cap="flat">
              <a:solidFill>
                <a:srgbClr val="004249"/>
              </a:solidFill>
              <a:prstDash val="solid"/>
              <a:round/>
            </a:ln>
          </p:spPr>
        </p:cxnSp>
        <p:cxnSp>
          <p:nvCxnSpPr>
            <p:cNvPr id="14" name="Google Shape;1262;p62">
              <a:extLst>
                <a:ext uri="{FF2B5EF4-FFF2-40B4-BE49-F238E27FC236}">
                  <a16:creationId xmlns:a16="http://schemas.microsoft.com/office/drawing/2014/main" id="{44C51742-3FF6-F769-3815-440F9F42E18E}"/>
                </a:ext>
              </a:extLst>
            </p:cNvPr>
            <p:cNvCxnSpPr>
              <a:stCxn id="7" idx="2"/>
              <a:endCxn id="9" idx="0"/>
            </p:cNvCxnSpPr>
            <p:nvPr/>
          </p:nvCxnSpPr>
          <p:spPr>
            <a:xfrm rot="16200000" flipH="1">
              <a:off x="2876043" y="3134608"/>
              <a:ext cx="633762" cy="864940"/>
            </a:xfrm>
            <a:prstGeom prst="bentConnector3">
              <a:avLst>
                <a:gd name="adj1" fmla="val 50000"/>
              </a:avLst>
            </a:prstGeom>
            <a:noFill/>
            <a:ln w="19046" cap="flat">
              <a:solidFill>
                <a:srgbClr val="004249"/>
              </a:solidFill>
              <a:prstDash val="solid"/>
              <a:round/>
            </a:ln>
          </p:spPr>
        </p:cxnSp>
        <p:cxnSp>
          <p:nvCxnSpPr>
            <p:cNvPr id="15" name="Google Shape;1263;p62">
              <a:extLst>
                <a:ext uri="{FF2B5EF4-FFF2-40B4-BE49-F238E27FC236}">
                  <a16:creationId xmlns:a16="http://schemas.microsoft.com/office/drawing/2014/main" id="{CD9B7509-5C90-53E5-DAEF-86C77A2519D7}"/>
                </a:ext>
              </a:extLst>
            </p:cNvPr>
            <p:cNvCxnSpPr>
              <a:stCxn id="8" idx="0"/>
              <a:endCxn id="7" idx="2"/>
            </p:cNvCxnSpPr>
            <p:nvPr/>
          </p:nvCxnSpPr>
          <p:spPr>
            <a:xfrm rot="5400000" flipH="1" flipV="1">
              <a:off x="2011103" y="3134608"/>
              <a:ext cx="633762" cy="864940"/>
            </a:xfrm>
            <a:prstGeom prst="bentConnector3">
              <a:avLst>
                <a:gd name="adj1" fmla="val 50000"/>
              </a:avLst>
            </a:prstGeom>
            <a:noFill/>
            <a:ln w="19046" cap="flat">
              <a:solidFill>
                <a:srgbClr val="004249"/>
              </a:solidFill>
              <a:prstDash val="solid"/>
              <a:round/>
            </a:ln>
          </p:spPr>
        </p:cxnSp>
        <p:cxnSp>
          <p:nvCxnSpPr>
            <p:cNvPr id="16" name="Google Shape;1264;p62">
              <a:extLst>
                <a:ext uri="{FF2B5EF4-FFF2-40B4-BE49-F238E27FC236}">
                  <a16:creationId xmlns:a16="http://schemas.microsoft.com/office/drawing/2014/main" id="{3551696F-DC0D-9962-4C31-5BEB56626509}"/>
                </a:ext>
              </a:extLst>
            </p:cNvPr>
            <p:cNvCxnSpPr>
              <a:stCxn id="6" idx="2"/>
              <a:endCxn id="11" idx="0"/>
            </p:cNvCxnSpPr>
            <p:nvPr/>
          </p:nvCxnSpPr>
          <p:spPr>
            <a:xfrm rot="16200000" flipH="1">
              <a:off x="6499138" y="3134603"/>
              <a:ext cx="633762" cy="864949"/>
            </a:xfrm>
            <a:prstGeom prst="bentConnector3">
              <a:avLst>
                <a:gd name="adj1" fmla="val 50000"/>
              </a:avLst>
            </a:prstGeom>
            <a:noFill/>
            <a:ln w="19046" cap="flat">
              <a:solidFill>
                <a:srgbClr val="004249"/>
              </a:solidFill>
              <a:prstDash val="solid"/>
              <a:round/>
            </a:ln>
          </p:spPr>
        </p:cxnSp>
        <p:cxnSp>
          <p:nvCxnSpPr>
            <p:cNvPr id="17" name="Google Shape;1265;p62">
              <a:extLst>
                <a:ext uri="{FF2B5EF4-FFF2-40B4-BE49-F238E27FC236}">
                  <a16:creationId xmlns:a16="http://schemas.microsoft.com/office/drawing/2014/main" id="{25484E1D-57EE-6F97-8ED1-8FAF085EB994}"/>
                </a:ext>
              </a:extLst>
            </p:cNvPr>
            <p:cNvCxnSpPr>
              <a:stCxn id="10" idx="0"/>
              <a:endCxn id="6" idx="2"/>
            </p:cNvCxnSpPr>
            <p:nvPr/>
          </p:nvCxnSpPr>
          <p:spPr>
            <a:xfrm rot="5400000" flipH="1" flipV="1">
              <a:off x="5634198" y="3134613"/>
              <a:ext cx="633762" cy="864931"/>
            </a:xfrm>
            <a:prstGeom prst="bentConnector3">
              <a:avLst>
                <a:gd name="adj1" fmla="val 50000"/>
              </a:avLst>
            </a:prstGeom>
            <a:noFill/>
            <a:ln w="19046" cap="flat">
              <a:solidFill>
                <a:srgbClr val="004249"/>
              </a:solidFill>
              <a:prstDash val="solid"/>
              <a:round/>
            </a:ln>
          </p:spPr>
        </p:cxnSp>
      </p:grpSp>
      <p:grpSp>
        <p:nvGrpSpPr>
          <p:cNvPr id="18" name="Grupo 1">
            <a:extLst>
              <a:ext uri="{FF2B5EF4-FFF2-40B4-BE49-F238E27FC236}">
                <a16:creationId xmlns:a16="http://schemas.microsoft.com/office/drawing/2014/main" id="{464D22A9-5EAA-E60C-CAD6-7E9114626F94}"/>
              </a:ext>
            </a:extLst>
          </p:cNvPr>
          <p:cNvGrpSpPr/>
          <p:nvPr/>
        </p:nvGrpSpPr>
        <p:grpSpPr>
          <a:xfrm>
            <a:off x="3973424" y="2431471"/>
            <a:ext cx="1192515" cy="1391991"/>
            <a:chOff x="3973424" y="2431471"/>
            <a:chExt cx="1192515" cy="1391991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0E5D1456-14EE-12F0-7B18-766F911F77CB}"/>
                </a:ext>
              </a:extLst>
            </p:cNvPr>
            <p:cNvSpPr/>
            <p:nvPr/>
          </p:nvSpPr>
          <p:spPr>
            <a:xfrm>
              <a:off x="4222772" y="2431471"/>
              <a:ext cx="698162" cy="10797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4"/>
                <a:gd name="f7" fmla="val 208"/>
                <a:gd name="f8" fmla="val 133"/>
                <a:gd name="f9" fmla="val 93"/>
                <a:gd name="f10" fmla="val 129"/>
                <a:gd name="f11" fmla="val 125"/>
                <a:gd name="f12" fmla="val 122"/>
                <a:gd name="f13" fmla="val 94"/>
                <a:gd name="f14" fmla="val 121"/>
                <a:gd name="f15" fmla="val 115"/>
                <a:gd name="f16" fmla="val 117"/>
                <a:gd name="f17" fmla="val 135"/>
                <a:gd name="f18" fmla="val 104"/>
                <a:gd name="f19" fmla="val 152"/>
                <a:gd name="f20" fmla="val 108"/>
                <a:gd name="f21" fmla="val 155"/>
                <a:gd name="f22" fmla="val 112"/>
                <a:gd name="f23" fmla="val 157"/>
                <a:gd name="f24" fmla="val 114"/>
                <a:gd name="f25" fmla="val 159"/>
                <a:gd name="f26" fmla="val 113"/>
                <a:gd name="f27" fmla="val 165"/>
                <a:gd name="f28" fmla="val 111"/>
                <a:gd name="f29" fmla="val 171"/>
                <a:gd name="f30" fmla="val 176"/>
                <a:gd name="f31" fmla="val 110"/>
                <a:gd name="f32" fmla="val 187"/>
                <a:gd name="f33" fmla="val 197"/>
                <a:gd name="f34" fmla="val 82"/>
                <a:gd name="f35" fmla="val 53"/>
                <a:gd name="f36" fmla="val 24"/>
                <a:gd name="f37" fmla="val 21"/>
                <a:gd name="f38" fmla="val 192"/>
                <a:gd name="f39" fmla="val 29"/>
                <a:gd name="f40" fmla="val 175"/>
                <a:gd name="f41" fmla="val 19"/>
                <a:gd name="f42" fmla="val 22"/>
                <a:gd name="f43" fmla="val 26"/>
                <a:gd name="f44" fmla="val 153"/>
                <a:gd name="f45" fmla="val 25"/>
                <a:gd name="f46" fmla="val 144"/>
                <a:gd name="f47" fmla="val 20"/>
                <a:gd name="f48" fmla="val 18"/>
                <a:gd name="f49" fmla="val 124"/>
                <a:gd name="f50" fmla="val 15"/>
                <a:gd name="f51" fmla="val 14"/>
                <a:gd name="f52" fmla="val 13"/>
                <a:gd name="f53" fmla="val 12"/>
                <a:gd name="f54" fmla="val 3"/>
                <a:gd name="f55" fmla="val 2"/>
                <a:gd name="f56" fmla="val 58"/>
                <a:gd name="f57" fmla="val 6"/>
                <a:gd name="f58" fmla="val 36"/>
                <a:gd name="f59" fmla="val 46"/>
                <a:gd name="f60" fmla="val 4"/>
                <a:gd name="f61" fmla="val 69"/>
                <a:gd name="f62" fmla="val 11"/>
                <a:gd name="f63" fmla="val 118"/>
                <a:gd name="f64" fmla="val 131"/>
                <a:gd name="f65" fmla="val 41"/>
                <a:gd name="f66" fmla="val 68"/>
                <a:gd name="f67" fmla="val 76"/>
                <a:gd name="f68" fmla="val 84"/>
                <a:gd name="f69" fmla="val 101"/>
                <a:gd name="f70" fmla="val 107"/>
                <a:gd name="f71" fmla="val 27"/>
                <a:gd name="f72" fmla="val 30"/>
                <a:gd name="f73" fmla="val 127"/>
                <a:gd name="f74" fmla="val 34"/>
                <a:gd name="f75" fmla="val 140"/>
                <a:gd name="f76" fmla="val 45"/>
                <a:gd name="f77" fmla="val 151"/>
                <a:gd name="f78" fmla="val 164"/>
                <a:gd name="f79" fmla="val 89"/>
                <a:gd name="f80" fmla="val 105"/>
                <a:gd name="f81" fmla="val 136"/>
                <a:gd name="f82" fmla="val 109"/>
                <a:gd name="f83" fmla="val 81"/>
                <a:gd name="f84" fmla="val 54"/>
                <a:gd name="f85" fmla="val 51"/>
                <a:gd name="f86" fmla="val 59"/>
                <a:gd name="f87" fmla="val 64"/>
                <a:gd name="f88" fmla="val 60"/>
                <a:gd name="f89" fmla="val 70"/>
                <a:gd name="f90" fmla="val 57"/>
                <a:gd name="f91" fmla="val 79"/>
                <a:gd name="f92" fmla="val 66"/>
                <a:gd name="f93" fmla="val 74"/>
                <a:gd name="f94" fmla="val 78"/>
                <a:gd name="f95" fmla="val 77"/>
                <a:gd name="f96" fmla="val 75"/>
                <a:gd name="f97" fmla="val 55"/>
                <a:gd name="f98" fmla="val 67"/>
                <a:gd name="f99" fmla="val 65"/>
                <a:gd name="f100" fmla="+- 0 0 -90"/>
                <a:gd name="f101" fmla="*/ f3 1 134"/>
                <a:gd name="f102" fmla="*/ f4 1 208"/>
                <a:gd name="f103" fmla="val f5"/>
                <a:gd name="f104" fmla="val f6"/>
                <a:gd name="f105" fmla="val f7"/>
                <a:gd name="f106" fmla="*/ f100 f0 1"/>
                <a:gd name="f107" fmla="+- f105 0 f103"/>
                <a:gd name="f108" fmla="+- f104 0 f103"/>
                <a:gd name="f109" fmla="*/ f106 1 f2"/>
                <a:gd name="f110" fmla="*/ f108 1 134"/>
                <a:gd name="f111" fmla="*/ f107 1 208"/>
                <a:gd name="f112" fmla="*/ 133 f108 1"/>
                <a:gd name="f113" fmla="*/ 93 f107 1"/>
                <a:gd name="f114" fmla="*/ 122 f108 1"/>
                <a:gd name="f115" fmla="*/ 94 f107 1"/>
                <a:gd name="f116" fmla="*/ 104 f108 1"/>
                <a:gd name="f117" fmla="*/ 152 f107 1"/>
                <a:gd name="f118" fmla="*/ 114 f108 1"/>
                <a:gd name="f119" fmla="*/ 159 f107 1"/>
                <a:gd name="f120" fmla="*/ 111 f108 1"/>
                <a:gd name="f121" fmla="*/ 176 f107 1"/>
                <a:gd name="f122" fmla="*/ 208 f107 1"/>
                <a:gd name="f123" fmla="*/ 24 f108 1"/>
                <a:gd name="f124" fmla="*/ 19 f108 1"/>
                <a:gd name="f125" fmla="*/ 29 f108 1"/>
                <a:gd name="f126" fmla="*/ 153 f107 1"/>
                <a:gd name="f127" fmla="*/ 18 f108 1"/>
                <a:gd name="f128" fmla="*/ 124 f107 1"/>
                <a:gd name="f129" fmla="*/ 13 f108 1"/>
                <a:gd name="f130" fmla="*/ 12 f108 1"/>
                <a:gd name="f131" fmla="*/ 2 f108 1"/>
                <a:gd name="f132" fmla="*/ 82 f107 1"/>
                <a:gd name="f133" fmla="*/ 25 f108 1"/>
                <a:gd name="f134" fmla="*/ 20 f107 1"/>
                <a:gd name="f135" fmla="*/ 93 f108 1"/>
                <a:gd name="f136" fmla="*/ 11 f107 1"/>
                <a:gd name="f137" fmla="*/ 68 f107 1"/>
                <a:gd name="f138" fmla="*/ 27 f108 1"/>
                <a:gd name="f139" fmla="*/ 113 f107 1"/>
                <a:gd name="f140" fmla="*/ 45 f108 1"/>
                <a:gd name="f141" fmla="*/ 151 f107 1"/>
                <a:gd name="f142" fmla="*/ 89 f108 1"/>
                <a:gd name="f143" fmla="*/ 109 f108 1"/>
                <a:gd name="f144" fmla="*/ 51 f108 1"/>
                <a:gd name="f145" fmla="*/ 59 f107 1"/>
                <a:gd name="f146" fmla="*/ 57 f108 1"/>
                <a:gd name="f147" fmla="*/ 79 f107 1"/>
                <a:gd name="f148" fmla="*/ 78 f108 1"/>
                <a:gd name="f149" fmla="*/ 78 f107 1"/>
                <a:gd name="f150" fmla="*/ 84 f108 1"/>
                <a:gd name="f151" fmla="*/ 67 f108 1"/>
                <a:gd name="f152" fmla="*/ 45 f107 1"/>
                <a:gd name="f153" fmla="+- f109 0 f1"/>
                <a:gd name="f154" fmla="*/ f112 1 134"/>
                <a:gd name="f155" fmla="*/ f113 1 208"/>
                <a:gd name="f156" fmla="*/ f114 1 134"/>
                <a:gd name="f157" fmla="*/ f115 1 208"/>
                <a:gd name="f158" fmla="*/ f116 1 134"/>
                <a:gd name="f159" fmla="*/ f117 1 208"/>
                <a:gd name="f160" fmla="*/ f118 1 134"/>
                <a:gd name="f161" fmla="*/ f119 1 208"/>
                <a:gd name="f162" fmla="*/ f120 1 134"/>
                <a:gd name="f163" fmla="*/ f121 1 208"/>
                <a:gd name="f164" fmla="*/ f122 1 208"/>
                <a:gd name="f165" fmla="*/ f123 1 134"/>
                <a:gd name="f166" fmla="*/ f124 1 134"/>
                <a:gd name="f167" fmla="*/ f125 1 134"/>
                <a:gd name="f168" fmla="*/ f126 1 208"/>
                <a:gd name="f169" fmla="*/ f127 1 134"/>
                <a:gd name="f170" fmla="*/ f128 1 208"/>
                <a:gd name="f171" fmla="*/ f129 1 134"/>
                <a:gd name="f172" fmla="*/ f130 1 134"/>
                <a:gd name="f173" fmla="*/ f131 1 134"/>
                <a:gd name="f174" fmla="*/ f132 1 208"/>
                <a:gd name="f175" fmla="*/ f133 1 134"/>
                <a:gd name="f176" fmla="*/ f134 1 208"/>
                <a:gd name="f177" fmla="*/ f135 1 134"/>
                <a:gd name="f178" fmla="*/ f136 1 208"/>
                <a:gd name="f179" fmla="*/ f137 1 208"/>
                <a:gd name="f180" fmla="*/ f138 1 134"/>
                <a:gd name="f181" fmla="*/ f139 1 208"/>
                <a:gd name="f182" fmla="*/ f140 1 134"/>
                <a:gd name="f183" fmla="*/ f141 1 208"/>
                <a:gd name="f184" fmla="*/ f142 1 134"/>
                <a:gd name="f185" fmla="*/ f143 1 134"/>
                <a:gd name="f186" fmla="*/ f144 1 134"/>
                <a:gd name="f187" fmla="*/ f145 1 208"/>
                <a:gd name="f188" fmla="*/ f146 1 134"/>
                <a:gd name="f189" fmla="*/ f147 1 208"/>
                <a:gd name="f190" fmla="*/ f148 1 134"/>
                <a:gd name="f191" fmla="*/ f149 1 208"/>
                <a:gd name="f192" fmla="*/ f150 1 134"/>
                <a:gd name="f193" fmla="*/ f151 1 134"/>
                <a:gd name="f194" fmla="*/ f152 1 208"/>
                <a:gd name="f195" fmla="*/ 0 1 f110"/>
                <a:gd name="f196" fmla="*/ f104 1 f110"/>
                <a:gd name="f197" fmla="*/ 0 1 f111"/>
                <a:gd name="f198" fmla="*/ f105 1 f111"/>
                <a:gd name="f199" fmla="*/ f154 1 f110"/>
                <a:gd name="f200" fmla="*/ f155 1 f111"/>
                <a:gd name="f201" fmla="*/ f156 1 f110"/>
                <a:gd name="f202" fmla="*/ f157 1 f111"/>
                <a:gd name="f203" fmla="*/ f158 1 f110"/>
                <a:gd name="f204" fmla="*/ f159 1 f111"/>
                <a:gd name="f205" fmla="*/ f160 1 f110"/>
                <a:gd name="f206" fmla="*/ f161 1 f111"/>
                <a:gd name="f207" fmla="*/ f162 1 f110"/>
                <a:gd name="f208" fmla="*/ f163 1 f111"/>
                <a:gd name="f209" fmla="*/ f164 1 f111"/>
                <a:gd name="f210" fmla="*/ f165 1 f110"/>
                <a:gd name="f211" fmla="*/ f166 1 f110"/>
                <a:gd name="f212" fmla="*/ f167 1 f110"/>
                <a:gd name="f213" fmla="*/ f168 1 f111"/>
                <a:gd name="f214" fmla="*/ f169 1 f110"/>
                <a:gd name="f215" fmla="*/ f170 1 f111"/>
                <a:gd name="f216" fmla="*/ f171 1 f110"/>
                <a:gd name="f217" fmla="*/ f172 1 f110"/>
                <a:gd name="f218" fmla="*/ f173 1 f110"/>
                <a:gd name="f219" fmla="*/ f174 1 f111"/>
                <a:gd name="f220" fmla="*/ f175 1 f110"/>
                <a:gd name="f221" fmla="*/ f176 1 f111"/>
                <a:gd name="f222" fmla="*/ f177 1 f110"/>
                <a:gd name="f223" fmla="*/ f178 1 f111"/>
                <a:gd name="f224" fmla="*/ f179 1 f111"/>
                <a:gd name="f225" fmla="*/ f180 1 f110"/>
                <a:gd name="f226" fmla="*/ f181 1 f111"/>
                <a:gd name="f227" fmla="*/ f182 1 f110"/>
                <a:gd name="f228" fmla="*/ f183 1 f111"/>
                <a:gd name="f229" fmla="*/ f184 1 f110"/>
                <a:gd name="f230" fmla="*/ f185 1 f110"/>
                <a:gd name="f231" fmla="*/ f186 1 f110"/>
                <a:gd name="f232" fmla="*/ f187 1 f111"/>
                <a:gd name="f233" fmla="*/ f188 1 f110"/>
                <a:gd name="f234" fmla="*/ f189 1 f111"/>
                <a:gd name="f235" fmla="*/ f190 1 f110"/>
                <a:gd name="f236" fmla="*/ f191 1 f111"/>
                <a:gd name="f237" fmla="*/ f192 1 f110"/>
                <a:gd name="f238" fmla="*/ f193 1 f110"/>
                <a:gd name="f239" fmla="*/ f194 1 f111"/>
                <a:gd name="f240" fmla="*/ f195 f101 1"/>
                <a:gd name="f241" fmla="*/ f196 f101 1"/>
                <a:gd name="f242" fmla="*/ f198 f102 1"/>
                <a:gd name="f243" fmla="*/ f197 f102 1"/>
                <a:gd name="f244" fmla="*/ f199 f101 1"/>
                <a:gd name="f245" fmla="*/ f200 f102 1"/>
                <a:gd name="f246" fmla="*/ f201 f101 1"/>
                <a:gd name="f247" fmla="*/ f202 f102 1"/>
                <a:gd name="f248" fmla="*/ f203 f101 1"/>
                <a:gd name="f249" fmla="*/ f204 f102 1"/>
                <a:gd name="f250" fmla="*/ f205 f101 1"/>
                <a:gd name="f251" fmla="*/ f206 f102 1"/>
                <a:gd name="f252" fmla="*/ f207 f101 1"/>
                <a:gd name="f253" fmla="*/ f208 f102 1"/>
                <a:gd name="f254" fmla="*/ f209 f102 1"/>
                <a:gd name="f255" fmla="*/ f210 f101 1"/>
                <a:gd name="f256" fmla="*/ f211 f101 1"/>
                <a:gd name="f257" fmla="*/ f212 f101 1"/>
                <a:gd name="f258" fmla="*/ f213 f102 1"/>
                <a:gd name="f259" fmla="*/ f214 f101 1"/>
                <a:gd name="f260" fmla="*/ f215 f102 1"/>
                <a:gd name="f261" fmla="*/ f216 f101 1"/>
                <a:gd name="f262" fmla="*/ f217 f101 1"/>
                <a:gd name="f263" fmla="*/ f218 f101 1"/>
                <a:gd name="f264" fmla="*/ f219 f102 1"/>
                <a:gd name="f265" fmla="*/ f220 f101 1"/>
                <a:gd name="f266" fmla="*/ f221 f102 1"/>
                <a:gd name="f267" fmla="*/ f222 f101 1"/>
                <a:gd name="f268" fmla="*/ f223 f102 1"/>
                <a:gd name="f269" fmla="*/ f224 f102 1"/>
                <a:gd name="f270" fmla="*/ f225 f101 1"/>
                <a:gd name="f271" fmla="*/ f226 f102 1"/>
                <a:gd name="f272" fmla="*/ f227 f101 1"/>
                <a:gd name="f273" fmla="*/ f228 f102 1"/>
                <a:gd name="f274" fmla="*/ f229 f101 1"/>
                <a:gd name="f275" fmla="*/ f230 f101 1"/>
                <a:gd name="f276" fmla="*/ f231 f101 1"/>
                <a:gd name="f277" fmla="*/ f232 f102 1"/>
                <a:gd name="f278" fmla="*/ f233 f101 1"/>
                <a:gd name="f279" fmla="*/ f234 f102 1"/>
                <a:gd name="f280" fmla="*/ f235 f101 1"/>
                <a:gd name="f281" fmla="*/ f236 f102 1"/>
                <a:gd name="f282" fmla="*/ f237 f101 1"/>
                <a:gd name="f283" fmla="*/ f238 f101 1"/>
                <a:gd name="f284" fmla="*/ f239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44" y="f245"/>
                </a:cxn>
                <a:cxn ang="f153">
                  <a:pos x="f246" y="f247"/>
                </a:cxn>
                <a:cxn ang="f153">
                  <a:pos x="f248" y="f249"/>
                </a:cxn>
                <a:cxn ang="f153">
                  <a:pos x="f250" y="f251"/>
                </a:cxn>
                <a:cxn ang="f153">
                  <a:pos x="f252" y="f253"/>
                </a:cxn>
                <a:cxn ang="f153">
                  <a:pos x="f252" y="f254"/>
                </a:cxn>
                <a:cxn ang="f153">
                  <a:pos x="f255" y="f254"/>
                </a:cxn>
                <a:cxn ang="f153">
                  <a:pos x="f256" y="f251"/>
                </a:cxn>
                <a:cxn ang="f153">
                  <a:pos x="f257" y="f258"/>
                </a:cxn>
                <a:cxn ang="f153">
                  <a:pos x="f259" y="f260"/>
                </a:cxn>
                <a:cxn ang="f153">
                  <a:pos x="f261" y="f247"/>
                </a:cxn>
                <a:cxn ang="f153">
                  <a:pos x="f262" y="f247"/>
                </a:cxn>
                <a:cxn ang="f153">
                  <a:pos x="f263" y="f264"/>
                </a:cxn>
                <a:cxn ang="f153">
                  <a:pos x="f265" y="f266"/>
                </a:cxn>
                <a:cxn ang="f153">
                  <a:pos x="f267" y="f268"/>
                </a:cxn>
                <a:cxn ang="f153">
                  <a:pos x="f244" y="f269"/>
                </a:cxn>
                <a:cxn ang="f153">
                  <a:pos x="f244" y="f245"/>
                </a:cxn>
                <a:cxn ang="f153">
                  <a:pos x="f265" y="f245"/>
                </a:cxn>
                <a:cxn ang="f153">
                  <a:pos x="f270" y="f271"/>
                </a:cxn>
                <a:cxn ang="f153">
                  <a:pos x="f272" y="f273"/>
                </a:cxn>
                <a:cxn ang="f153">
                  <a:pos x="f274" y="f249"/>
                </a:cxn>
                <a:cxn ang="f153">
                  <a:pos x="f275" y="f245"/>
                </a:cxn>
                <a:cxn ang="f153">
                  <a:pos x="f265" y="f245"/>
                </a:cxn>
                <a:cxn ang="f153">
                  <a:pos x="f276" y="f277"/>
                </a:cxn>
                <a:cxn ang="f153">
                  <a:pos x="f278" y="f279"/>
                </a:cxn>
                <a:cxn ang="f153">
                  <a:pos x="f280" y="f281"/>
                </a:cxn>
                <a:cxn ang="f153">
                  <a:pos x="f282" y="f277"/>
                </a:cxn>
                <a:cxn ang="f153">
                  <a:pos x="f283" y="f284"/>
                </a:cxn>
                <a:cxn ang="f153">
                  <a:pos x="f276" y="f277"/>
                </a:cxn>
              </a:cxnLst>
              <a:rect l="f240" t="f243" r="f241" b="f242"/>
              <a:pathLst>
                <a:path w="134" h="208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28" y="f30"/>
                  </a:cubicBezTo>
                  <a:cubicBezTo>
                    <a:pt x="f31" y="f32"/>
                    <a:pt x="f28" y="f33"/>
                    <a:pt x="f28" y="f7"/>
                  </a:cubicBezTo>
                  <a:cubicBezTo>
                    <a:pt x="f34" y="f7"/>
                    <a:pt x="f35" y="f7"/>
                    <a:pt x="f36" y="f7"/>
                  </a:cubicBezTo>
                  <a:cubicBezTo>
                    <a:pt x="f37" y="f38"/>
                    <a:pt x="f39" y="f40"/>
                    <a:pt x="f41" y="f25"/>
                  </a:cubicBezTo>
                  <a:cubicBezTo>
                    <a:pt x="f42" y="f23"/>
                    <a:pt x="f43" y="f21"/>
                    <a:pt x="f39" y="f44"/>
                  </a:cubicBezTo>
                  <a:cubicBezTo>
                    <a:pt x="f45" y="f46"/>
                    <a:pt x="f47" y="f6"/>
                    <a:pt x="f48" y="f49"/>
                  </a:cubicBezTo>
                  <a:cubicBezTo>
                    <a:pt x="f50" y="f15"/>
                    <a:pt x="f51" y="f18"/>
                    <a:pt x="f52" y="f13"/>
                  </a:cubicBezTo>
                  <a:cubicBezTo>
                    <a:pt x="f52" y="f13"/>
                    <a:pt x="f53" y="f13"/>
                    <a:pt x="f53" y="f13"/>
                  </a:cubicBezTo>
                  <a:cubicBezTo>
                    <a:pt x="f54" y="f9"/>
                    <a:pt x="f54" y="f9"/>
                    <a:pt x="f55" y="f34"/>
                  </a:cubicBezTo>
                  <a:cubicBezTo>
                    <a:pt x="f5" y="f56"/>
                    <a:pt x="f57" y="f58"/>
                    <a:pt x="f45" y="f47"/>
                  </a:cubicBezTo>
                  <a:cubicBezTo>
                    <a:pt x="f59" y="f60"/>
                    <a:pt x="f61" y="f5"/>
                    <a:pt x="f9" y="f62"/>
                  </a:cubicBezTo>
                  <a:cubicBezTo>
                    <a:pt x="f63" y="f37"/>
                    <a:pt x="f64" y="f65"/>
                    <a:pt x="f8" y="f66"/>
                  </a:cubicBezTo>
                  <a:cubicBezTo>
                    <a:pt x="f6" y="f67"/>
                    <a:pt x="f8" y="f68"/>
                    <a:pt x="f8" y="f9"/>
                  </a:cubicBezTo>
                  <a:close/>
                  <a:moveTo>
                    <a:pt x="f45" y="f9"/>
                  </a:moveTo>
                  <a:cubicBezTo>
                    <a:pt x="f43" y="f69"/>
                    <a:pt x="f43" y="f70"/>
                    <a:pt x="f71" y="f26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56" y="f78"/>
                    <a:pt x="f67" y="f78"/>
                    <a:pt x="f79" y="f19"/>
                  </a:cubicBezTo>
                  <a:cubicBezTo>
                    <a:pt x="f80" y="f81"/>
                    <a:pt x="f20" y="f15"/>
                    <a:pt x="f82" y="f9"/>
                  </a:cubicBezTo>
                  <a:cubicBezTo>
                    <a:pt x="f83" y="f9"/>
                    <a:pt x="f84" y="f9"/>
                    <a:pt x="f45" y="f9"/>
                  </a:cubicBezTo>
                  <a:close/>
                  <a:moveTo>
                    <a:pt x="f85" y="f86"/>
                  </a:moveTo>
                  <a:cubicBezTo>
                    <a:pt x="f56" y="f87"/>
                    <a:pt x="f88" y="f89"/>
                    <a:pt x="f90" y="f91"/>
                  </a:cubicBezTo>
                  <a:cubicBezTo>
                    <a:pt x="f92" y="f93"/>
                    <a:pt x="f92" y="f93"/>
                    <a:pt x="f94" y="f94"/>
                  </a:cubicBezTo>
                  <a:cubicBezTo>
                    <a:pt x="f93" y="f89"/>
                    <a:pt x="f95" y="f87"/>
                    <a:pt x="f68" y="f86"/>
                  </a:cubicBezTo>
                  <a:cubicBezTo>
                    <a:pt x="f96" y="f86"/>
                    <a:pt x="f89" y="f97"/>
                    <a:pt x="f98" y="f76"/>
                  </a:cubicBezTo>
                  <a:cubicBezTo>
                    <a:pt x="f99" y="f97"/>
                    <a:pt x="f88" y="f86"/>
                    <a:pt x="f85" y="f8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8636428C-2622-1215-21E0-2F24A0180F4E}"/>
                </a:ext>
              </a:extLst>
            </p:cNvPr>
            <p:cNvSpPr/>
            <p:nvPr/>
          </p:nvSpPr>
          <p:spPr>
            <a:xfrm>
              <a:off x="4144710" y="3569781"/>
              <a:ext cx="854278" cy="2493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48"/>
                <a:gd name="f8" fmla="val 32"/>
                <a:gd name="f9" fmla="val 16"/>
                <a:gd name="f10" fmla="val 55"/>
                <a:gd name="f11" fmla="val 109"/>
                <a:gd name="f12" fmla="val 110"/>
                <a:gd name="f13" fmla="+- 0 0 -90"/>
                <a:gd name="f14" fmla="*/ f3 1 164"/>
                <a:gd name="f15" fmla="*/ f4 1 4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64"/>
                <a:gd name="f24" fmla="*/ f20 1 48"/>
                <a:gd name="f25" fmla="*/ 0 f21 1"/>
                <a:gd name="f26" fmla="*/ 48 f20 1"/>
                <a:gd name="f27" fmla="*/ 0 f20 1"/>
                <a:gd name="f28" fmla="*/ 164 f21 1"/>
                <a:gd name="f29" fmla="+- f22 0 f1"/>
                <a:gd name="f30" fmla="*/ f25 1 164"/>
                <a:gd name="f31" fmla="*/ f26 1 48"/>
                <a:gd name="f32" fmla="*/ f27 1 48"/>
                <a:gd name="f33" fmla="*/ f28 1 16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164" h="4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DCD06EE-EA4D-3E04-CF9D-44FF60D8769D}"/>
                </a:ext>
              </a:extLst>
            </p:cNvPr>
            <p:cNvSpPr/>
            <p:nvPr/>
          </p:nvSpPr>
          <p:spPr>
            <a:xfrm>
              <a:off x="5046683" y="3391985"/>
              <a:ext cx="119256" cy="4314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83"/>
                <a:gd name="f8" fmla="val 2"/>
                <a:gd name="f9" fmla="val 55"/>
                <a:gd name="f10" fmla="val 1"/>
                <a:gd name="f11" fmla="val 27"/>
                <a:gd name="f12" fmla="val 11"/>
                <a:gd name="f13" fmla="val 3"/>
                <a:gd name="f14" fmla="val 22"/>
                <a:gd name="f15" fmla="val 17"/>
                <a:gd name="f16" fmla="val 32"/>
                <a:gd name="f17" fmla="val 46"/>
                <a:gd name="f18" fmla="val 60"/>
                <a:gd name="f19" fmla="val 74"/>
                <a:gd name="f20" fmla="val 80"/>
                <a:gd name="f21" fmla="val 20"/>
                <a:gd name="f22" fmla="val 82"/>
                <a:gd name="f23" fmla="val 14"/>
                <a:gd name="f24" fmla="val 10"/>
                <a:gd name="f25" fmla="val 6"/>
                <a:gd name="f26" fmla="+- 0 0 -90"/>
                <a:gd name="f27" fmla="*/ f3 1 23"/>
                <a:gd name="f28" fmla="*/ f4 1 8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3"/>
                <a:gd name="f37" fmla="*/ f33 1 83"/>
                <a:gd name="f38" fmla="*/ 2 f34 1"/>
                <a:gd name="f39" fmla="*/ 83 f33 1"/>
                <a:gd name="f40" fmla="*/ 0 f34 1"/>
                <a:gd name="f41" fmla="*/ 0 f33 1"/>
                <a:gd name="f42" fmla="*/ 22 f34 1"/>
                <a:gd name="f43" fmla="*/ 32 f33 1"/>
                <a:gd name="f44" fmla="*/ 74 f33 1"/>
                <a:gd name="f45" fmla="*/ 14 f34 1"/>
                <a:gd name="f46" fmla="*/ 82 f33 1"/>
                <a:gd name="f47" fmla="+- f35 0 f1"/>
                <a:gd name="f48" fmla="*/ f38 1 23"/>
                <a:gd name="f49" fmla="*/ f39 1 83"/>
                <a:gd name="f50" fmla="*/ f40 1 23"/>
                <a:gd name="f51" fmla="*/ f41 1 83"/>
                <a:gd name="f52" fmla="*/ f42 1 23"/>
                <a:gd name="f53" fmla="*/ f43 1 83"/>
                <a:gd name="f54" fmla="*/ f44 1 83"/>
                <a:gd name="f55" fmla="*/ f45 1 23"/>
                <a:gd name="f56" fmla="*/ f46 1 83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7"/>
                <a:gd name="f65" fmla="*/ f52 1 f36"/>
                <a:gd name="f66" fmla="*/ f53 1 f37"/>
                <a:gd name="f67" fmla="*/ f54 1 f37"/>
                <a:gd name="f68" fmla="*/ f55 1 f36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8 1"/>
                <a:gd name="f78" fmla="*/ f65 f27 1"/>
                <a:gd name="f79" fmla="*/ f66 f28 1"/>
                <a:gd name="f80" fmla="*/ f67 f28 1"/>
                <a:gd name="f81" fmla="*/ f68 f27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8" y="f80"/>
                </a:cxn>
                <a:cxn ang="f47">
                  <a:pos x="f81" y="f82"/>
                </a:cxn>
                <a:cxn ang="f47">
                  <a:pos x="f74" y="f75"/>
                </a:cxn>
              </a:cxnLst>
              <a:rect l="f70" t="f73" r="f71" b="f72"/>
              <a:pathLst>
                <a:path w="23" h="83">
                  <a:moveTo>
                    <a:pt x="f8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6" y="f17"/>
                    <a:pt x="f14" y="f18"/>
                    <a:pt x="f14" y="f19"/>
                  </a:cubicBezTo>
                  <a:cubicBezTo>
                    <a:pt x="f14" y="f20"/>
                    <a:pt x="f21" y="f22"/>
                    <a:pt x="f23" y="f22"/>
                  </a:cubicBezTo>
                  <a:cubicBezTo>
                    <a:pt x="f24" y="f7"/>
                    <a:pt x="f25" y="f7"/>
                    <a:pt x="f8" y="f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792B7762-54E6-5AA1-28AD-6996FCE27FF0}"/>
                </a:ext>
              </a:extLst>
            </p:cNvPr>
            <p:cNvSpPr/>
            <p:nvPr/>
          </p:nvSpPr>
          <p:spPr>
            <a:xfrm>
              <a:off x="3973424" y="3387650"/>
              <a:ext cx="138769" cy="435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84"/>
                <a:gd name="f8" fmla="val 23"/>
                <a:gd name="f9" fmla="val 83"/>
                <a:gd name="f10" fmla="val 22"/>
                <a:gd name="f11" fmla="val 2"/>
                <a:gd name="f12" fmla="val 3"/>
                <a:gd name="f13" fmla="val 66"/>
                <a:gd name="f14" fmla="val 56"/>
                <a:gd name="f15" fmla="val 47"/>
                <a:gd name="f16" fmla="val 37"/>
                <a:gd name="f17" fmla="val 19"/>
                <a:gd name="f18" fmla="val 10"/>
                <a:gd name="f19" fmla="val 7"/>
                <a:gd name="f20" fmla="val 20"/>
                <a:gd name="f21" fmla="val 28"/>
                <a:gd name="f22" fmla="val 24"/>
                <a:gd name="f23" fmla="val 55"/>
                <a:gd name="f24" fmla="+- 0 0 -90"/>
                <a:gd name="f25" fmla="*/ f3 1 27"/>
                <a:gd name="f26" fmla="*/ f4 1 8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7"/>
                <a:gd name="f35" fmla="*/ f31 1 84"/>
                <a:gd name="f36" fmla="*/ 23 f32 1"/>
                <a:gd name="f37" fmla="*/ 83 f31 1"/>
                <a:gd name="f38" fmla="*/ 22 f32 1"/>
                <a:gd name="f39" fmla="*/ 3 f32 1"/>
                <a:gd name="f40" fmla="*/ 66 f31 1"/>
                <a:gd name="f41" fmla="*/ 2 f32 1"/>
                <a:gd name="f42" fmla="*/ 37 f31 1"/>
                <a:gd name="f43" fmla="*/ 27 f32 1"/>
                <a:gd name="f44" fmla="*/ 0 f31 1"/>
                <a:gd name="f45" fmla="+- f33 0 f1"/>
                <a:gd name="f46" fmla="*/ f36 1 27"/>
                <a:gd name="f47" fmla="*/ f37 1 84"/>
                <a:gd name="f48" fmla="*/ f38 1 27"/>
                <a:gd name="f49" fmla="*/ f39 1 27"/>
                <a:gd name="f50" fmla="*/ f40 1 84"/>
                <a:gd name="f51" fmla="*/ f41 1 27"/>
                <a:gd name="f52" fmla="*/ f42 1 84"/>
                <a:gd name="f53" fmla="*/ f43 1 27"/>
                <a:gd name="f54" fmla="*/ f44 1 84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4"/>
                <a:gd name="f63" fmla="*/ f50 1 f35"/>
                <a:gd name="f64" fmla="*/ f51 1 f34"/>
                <a:gd name="f65" fmla="*/ f52 1 f35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5 1"/>
                <a:gd name="f76" fmla="*/ f63 f26 1"/>
                <a:gd name="f77" fmla="*/ f64 f25 1"/>
                <a:gd name="f78" fmla="*/ f65 f26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3"/>
                </a:cxn>
                <a:cxn ang="f45">
                  <a:pos x="f75" y="f76"/>
                </a:cxn>
                <a:cxn ang="f45">
                  <a:pos x="f77" y="f78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27" h="84">
                  <a:moveTo>
                    <a:pt x="f8" y="f9"/>
                  </a:moveTo>
                  <a:cubicBezTo>
                    <a:pt x="f10" y="f9"/>
                    <a:pt x="f10" y="f9"/>
                    <a:pt x="f10" y="f9"/>
                  </a:cubicBezTo>
                  <a:cubicBezTo>
                    <a:pt x="f5" y="f7"/>
                    <a:pt x="f11" y="f7"/>
                    <a:pt x="f12" y="f13"/>
                  </a:cubicBezTo>
                  <a:cubicBezTo>
                    <a:pt x="f12" y="f14"/>
                    <a:pt x="f12" y="f15"/>
                    <a:pt x="f11" y="f16"/>
                  </a:cubicBezTo>
                  <a:cubicBezTo>
                    <a:pt x="f11" y="f17"/>
                    <a:pt x="f18" y="f19"/>
                    <a:pt x="f6" y="f5"/>
                  </a:cubicBezTo>
                  <a:cubicBezTo>
                    <a:pt x="f20" y="f21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A99A1A12-32A6-40D9-0BB9-A890DE6F33EA}"/>
                </a:ext>
              </a:extLst>
            </p:cNvPr>
            <p:cNvSpPr/>
            <p:nvPr/>
          </p:nvSpPr>
          <p:spPr>
            <a:xfrm>
              <a:off x="4853717" y="3294418"/>
              <a:ext cx="149604" cy="2168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42"/>
                <a:gd name="f8" fmla="val 18"/>
                <a:gd name="f9" fmla="val 10"/>
                <a:gd name="f10" fmla="val 30"/>
                <a:gd name="f11" fmla="val 6"/>
                <a:gd name="f12" fmla="val 5"/>
                <a:gd name="f13" fmla="val 1"/>
                <a:gd name="f14" fmla="val 3"/>
                <a:gd name="f15" fmla="val 2"/>
                <a:gd name="f16" fmla="val 9"/>
                <a:gd name="f17" fmla="val 20"/>
                <a:gd name="f18" fmla="val 4"/>
                <a:gd name="f19" fmla="val 22"/>
                <a:gd name="f20" fmla="val 11"/>
                <a:gd name="f21" fmla="val 25"/>
                <a:gd name="f22" fmla="val 21"/>
                <a:gd name="f23" fmla="val 26"/>
                <a:gd name="f24" fmla="val 31"/>
                <a:gd name="f25" fmla="+- 0 0 -90"/>
                <a:gd name="f26" fmla="*/ f3 1 29"/>
                <a:gd name="f27" fmla="*/ f4 1 4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9"/>
                <a:gd name="f36" fmla="*/ f32 1 42"/>
                <a:gd name="f37" fmla="*/ 29 f33 1"/>
                <a:gd name="f38" fmla="*/ 42 f32 1"/>
                <a:gd name="f39" fmla="*/ 0 f33 1"/>
                <a:gd name="f40" fmla="*/ 6 f32 1"/>
                <a:gd name="f41" fmla="*/ 2 f33 1"/>
                <a:gd name="f42" fmla="*/ 3 f32 1"/>
                <a:gd name="f43" fmla="*/ 22 f33 1"/>
                <a:gd name="f44" fmla="*/ 11 f32 1"/>
                <a:gd name="f45" fmla="+- f34 0 f1"/>
                <a:gd name="f46" fmla="*/ f37 1 29"/>
                <a:gd name="f47" fmla="*/ f38 1 42"/>
                <a:gd name="f48" fmla="*/ f39 1 29"/>
                <a:gd name="f49" fmla="*/ f40 1 42"/>
                <a:gd name="f50" fmla="*/ f41 1 29"/>
                <a:gd name="f51" fmla="*/ f42 1 42"/>
                <a:gd name="f52" fmla="*/ f43 1 29"/>
                <a:gd name="f53" fmla="*/ f44 1 42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29" h="4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8"/>
                    <a:pt x="f5" y="f11"/>
                  </a:cubicBezTo>
                  <a:cubicBezTo>
                    <a:pt x="f5" y="f12"/>
                    <a:pt x="f13" y="f14"/>
                    <a:pt x="f15" y="f14"/>
                  </a:cubicBezTo>
                  <a:cubicBezTo>
                    <a:pt x="f16" y="f5"/>
                    <a:pt x="f17" y="f18"/>
                    <a:pt x="f19" y="f20"/>
                  </a:cubicBezTo>
                  <a:cubicBezTo>
                    <a:pt x="f21" y="f22"/>
                    <a:pt x="f23" y="f24"/>
                    <a:pt x="f6" y="f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60E29177-8C73-7A2E-48D1-21918B1CDC55}"/>
                </a:ext>
              </a:extLst>
            </p:cNvPr>
            <p:cNvSpPr/>
            <p:nvPr/>
          </p:nvSpPr>
          <p:spPr>
            <a:xfrm>
              <a:off x="4149053" y="3294418"/>
              <a:ext cx="140936" cy="2168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42"/>
                <a:gd name="f8" fmla="val 18"/>
                <a:gd name="f9" fmla="val 9"/>
                <a:gd name="f10" fmla="val 1"/>
                <a:gd name="f11" fmla="val 30"/>
                <a:gd name="f12" fmla="val 2"/>
                <a:gd name="f13" fmla="val 19"/>
                <a:gd name="f14" fmla="val 7"/>
                <a:gd name="f15" fmla="val 8"/>
                <a:gd name="f16" fmla="val 3"/>
                <a:gd name="f17" fmla="val 22"/>
                <a:gd name="f18" fmla="val 26"/>
                <a:gd name="f19" fmla="val 4"/>
                <a:gd name="f20" fmla="val 5"/>
                <a:gd name="f21" fmla="+- 0 0 -90"/>
                <a:gd name="f22" fmla="*/ f3 1 27"/>
                <a:gd name="f23" fmla="*/ f4 1 42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7"/>
                <a:gd name="f32" fmla="*/ f28 1 42"/>
                <a:gd name="f33" fmla="*/ 27 f29 1"/>
                <a:gd name="f34" fmla="*/ 42 f28 1"/>
                <a:gd name="f35" fmla="*/ 0 f29 1"/>
                <a:gd name="f36" fmla="*/ 7 f29 1"/>
                <a:gd name="f37" fmla="*/ 8 f28 1"/>
                <a:gd name="f38" fmla="*/ 26 f29 1"/>
                <a:gd name="f39" fmla="*/ 3 f28 1"/>
                <a:gd name="f40" fmla="*/ 7 f28 1"/>
                <a:gd name="f41" fmla="+- f30 0 f1"/>
                <a:gd name="f42" fmla="*/ f33 1 27"/>
                <a:gd name="f43" fmla="*/ f34 1 42"/>
                <a:gd name="f44" fmla="*/ f35 1 27"/>
                <a:gd name="f45" fmla="*/ f36 1 27"/>
                <a:gd name="f46" fmla="*/ f37 1 42"/>
                <a:gd name="f47" fmla="*/ f38 1 27"/>
                <a:gd name="f48" fmla="*/ f39 1 42"/>
                <a:gd name="f49" fmla="*/ f40 1 42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1"/>
                <a:gd name="f58" fmla="*/ f46 1 f32"/>
                <a:gd name="f59" fmla="*/ f47 1 f31"/>
                <a:gd name="f60" fmla="*/ f48 1 f32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2 1"/>
                <a:gd name="f70" fmla="*/ f58 f23 1"/>
                <a:gd name="f71" fmla="*/ f59 f22 1"/>
                <a:gd name="f72" fmla="*/ f60 f23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7"/>
                </a:cxn>
                <a:cxn ang="f41">
                  <a:pos x="f69" y="f70"/>
                </a:cxn>
                <a:cxn ang="f41">
                  <a:pos x="f71" y="f72"/>
                </a:cxn>
                <a:cxn ang="f41">
                  <a:pos x="f66" y="f73"/>
                </a:cxn>
                <a:cxn ang="f41">
                  <a:pos x="f66" y="f67"/>
                </a:cxn>
              </a:cxnLst>
              <a:rect l="f62" t="f65" r="f63" b="f64"/>
              <a:pathLst>
                <a:path w="27" h="4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9" y="f16"/>
                    <a:pt x="f17" y="f5"/>
                    <a:pt x="f18" y="f16"/>
                  </a:cubicBezTo>
                  <a:cubicBezTo>
                    <a:pt x="f6" y="f19"/>
                    <a:pt x="f6" y="f20"/>
                    <a:pt x="f6" y="f14"/>
                  </a:cubicBezTo>
                  <a:cubicBezTo>
                    <a:pt x="f6" y="f8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upo 195">
            <a:extLst>
              <a:ext uri="{FF2B5EF4-FFF2-40B4-BE49-F238E27FC236}">
                <a16:creationId xmlns:a16="http://schemas.microsoft.com/office/drawing/2014/main" id="{F205CE41-B767-B5AE-56C2-6F5804ACC9C9}"/>
              </a:ext>
            </a:extLst>
          </p:cNvPr>
          <p:cNvGrpSpPr/>
          <p:nvPr/>
        </p:nvGrpSpPr>
        <p:grpSpPr>
          <a:xfrm>
            <a:off x="6044" y="4676589"/>
            <a:ext cx="9098654" cy="451493"/>
            <a:chOff x="6044" y="4676589"/>
            <a:chExt cx="9098654" cy="451493"/>
          </a:xfrm>
        </p:grpSpPr>
        <p:grpSp>
          <p:nvGrpSpPr>
            <p:cNvPr id="26" name="Grupo 196">
              <a:extLst>
                <a:ext uri="{FF2B5EF4-FFF2-40B4-BE49-F238E27FC236}">
                  <a16:creationId xmlns:a16="http://schemas.microsoft.com/office/drawing/2014/main" id="{66AEE2FE-2360-BF99-111D-A491DAE53464}"/>
                </a:ext>
              </a:extLst>
            </p:cNvPr>
            <p:cNvGrpSpPr/>
            <p:nvPr/>
          </p:nvGrpSpPr>
          <p:grpSpPr>
            <a:xfrm>
              <a:off x="8570204" y="4676589"/>
              <a:ext cx="534494" cy="448375"/>
              <a:chOff x="8570204" y="4676589"/>
              <a:chExt cx="534494" cy="448375"/>
            </a:xfrm>
          </p:grpSpPr>
          <p:sp>
            <p:nvSpPr>
              <p:cNvPr id="27" name="Freeform 14">
                <a:extLst>
                  <a:ext uri="{FF2B5EF4-FFF2-40B4-BE49-F238E27FC236}">
                    <a16:creationId xmlns:a16="http://schemas.microsoft.com/office/drawing/2014/main" id="{41C224B0-7062-900E-DCB2-DC746A14A331}"/>
                  </a:ext>
                </a:extLst>
              </p:cNvPr>
              <p:cNvSpPr/>
              <p:nvPr/>
            </p:nvSpPr>
            <p:spPr>
              <a:xfrm>
                <a:off x="899855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15">
                <a:extLst>
                  <a:ext uri="{FF2B5EF4-FFF2-40B4-BE49-F238E27FC236}">
                    <a16:creationId xmlns:a16="http://schemas.microsoft.com/office/drawing/2014/main" id="{8829E59D-A879-7BBD-65F9-09CC7B14D773}"/>
                  </a:ext>
                </a:extLst>
              </p:cNvPr>
              <p:cNvSpPr/>
              <p:nvPr/>
            </p:nvSpPr>
            <p:spPr>
              <a:xfrm>
                <a:off x="8570204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16">
                <a:extLst>
                  <a:ext uri="{FF2B5EF4-FFF2-40B4-BE49-F238E27FC236}">
                    <a16:creationId xmlns:a16="http://schemas.microsoft.com/office/drawing/2014/main" id="{0C45D5AA-D5C3-7984-E829-729214CDA494}"/>
                  </a:ext>
                </a:extLst>
              </p:cNvPr>
              <p:cNvSpPr/>
              <p:nvPr/>
            </p:nvSpPr>
            <p:spPr>
              <a:xfrm>
                <a:off x="8714862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17">
                <a:extLst>
                  <a:ext uri="{FF2B5EF4-FFF2-40B4-BE49-F238E27FC236}">
                    <a16:creationId xmlns:a16="http://schemas.microsoft.com/office/drawing/2014/main" id="{2209D8E9-0E5E-D769-11B6-DC84E610B364}"/>
                  </a:ext>
                </a:extLst>
              </p:cNvPr>
              <p:cNvSpPr/>
              <p:nvPr/>
            </p:nvSpPr>
            <p:spPr>
              <a:xfrm>
                <a:off x="8856704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18">
                <a:extLst>
                  <a:ext uri="{FF2B5EF4-FFF2-40B4-BE49-F238E27FC236}">
                    <a16:creationId xmlns:a16="http://schemas.microsoft.com/office/drawing/2014/main" id="{FBDD18B3-5582-DE38-41EB-E61FF6251230}"/>
                  </a:ext>
                </a:extLst>
              </p:cNvPr>
              <p:cNvSpPr/>
              <p:nvPr/>
            </p:nvSpPr>
            <p:spPr>
              <a:xfrm>
                <a:off x="8714862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19">
                <a:extLst>
                  <a:ext uri="{FF2B5EF4-FFF2-40B4-BE49-F238E27FC236}">
                    <a16:creationId xmlns:a16="http://schemas.microsoft.com/office/drawing/2014/main" id="{3080BFDE-DEB3-95E5-6938-DC0A3ACBE54A}"/>
                  </a:ext>
                </a:extLst>
              </p:cNvPr>
              <p:cNvSpPr/>
              <p:nvPr/>
            </p:nvSpPr>
            <p:spPr>
              <a:xfrm>
                <a:off x="885858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20">
                <a:extLst>
                  <a:ext uri="{FF2B5EF4-FFF2-40B4-BE49-F238E27FC236}">
                    <a16:creationId xmlns:a16="http://schemas.microsoft.com/office/drawing/2014/main" id="{9525C547-651D-928C-A71F-1B52C8407482}"/>
                  </a:ext>
                </a:extLst>
              </p:cNvPr>
              <p:cNvSpPr/>
              <p:nvPr/>
            </p:nvSpPr>
            <p:spPr>
              <a:xfrm>
                <a:off x="900137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 21">
                <a:extLst>
                  <a:ext uri="{FF2B5EF4-FFF2-40B4-BE49-F238E27FC236}">
                    <a16:creationId xmlns:a16="http://schemas.microsoft.com/office/drawing/2014/main" id="{81B0BE07-3567-B48C-8311-E1808E2CF638}"/>
                  </a:ext>
                </a:extLst>
              </p:cNvPr>
              <p:cNvSpPr/>
              <p:nvPr/>
            </p:nvSpPr>
            <p:spPr>
              <a:xfrm>
                <a:off x="8572079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5" name="Grupo 197">
              <a:extLst>
                <a:ext uri="{FF2B5EF4-FFF2-40B4-BE49-F238E27FC236}">
                  <a16:creationId xmlns:a16="http://schemas.microsoft.com/office/drawing/2014/main" id="{BEA2ACF9-A40B-AB92-1DF9-CDB8EA492133}"/>
                </a:ext>
              </a:extLst>
            </p:cNvPr>
            <p:cNvGrpSpPr/>
            <p:nvPr/>
          </p:nvGrpSpPr>
          <p:grpSpPr>
            <a:xfrm>
              <a:off x="8001886" y="4676589"/>
              <a:ext cx="534495" cy="448375"/>
              <a:chOff x="8001886" y="4676589"/>
              <a:chExt cx="534495" cy="448375"/>
            </a:xfrm>
          </p:grpSpPr>
          <p:sp>
            <p:nvSpPr>
              <p:cNvPr id="36" name="Freeform 14">
                <a:extLst>
                  <a:ext uri="{FF2B5EF4-FFF2-40B4-BE49-F238E27FC236}">
                    <a16:creationId xmlns:a16="http://schemas.microsoft.com/office/drawing/2014/main" id="{A2CC5B51-BC08-7771-4F5F-736460F73E83}"/>
                  </a:ext>
                </a:extLst>
              </p:cNvPr>
              <p:cNvSpPr/>
              <p:nvPr/>
            </p:nvSpPr>
            <p:spPr>
              <a:xfrm>
                <a:off x="8430237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15">
                <a:extLst>
                  <a:ext uri="{FF2B5EF4-FFF2-40B4-BE49-F238E27FC236}">
                    <a16:creationId xmlns:a16="http://schemas.microsoft.com/office/drawing/2014/main" id="{E0DC223C-1F05-39F5-9130-9D16EEE654E0}"/>
                  </a:ext>
                </a:extLst>
              </p:cNvPr>
              <p:cNvSpPr/>
              <p:nvPr/>
            </p:nvSpPr>
            <p:spPr>
              <a:xfrm>
                <a:off x="8001886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16">
                <a:extLst>
                  <a:ext uri="{FF2B5EF4-FFF2-40B4-BE49-F238E27FC236}">
                    <a16:creationId xmlns:a16="http://schemas.microsoft.com/office/drawing/2014/main" id="{7BB7D6DC-B5AB-EA95-DCC3-0E0523A6F748}"/>
                  </a:ext>
                </a:extLst>
              </p:cNvPr>
              <p:cNvSpPr/>
              <p:nvPr/>
            </p:nvSpPr>
            <p:spPr>
              <a:xfrm>
                <a:off x="8146554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17">
                <a:extLst>
                  <a:ext uri="{FF2B5EF4-FFF2-40B4-BE49-F238E27FC236}">
                    <a16:creationId xmlns:a16="http://schemas.microsoft.com/office/drawing/2014/main" id="{D9CB566E-A0FA-DDEA-A470-403F4D2B9271}"/>
                  </a:ext>
                </a:extLst>
              </p:cNvPr>
              <p:cNvSpPr/>
              <p:nvPr/>
            </p:nvSpPr>
            <p:spPr>
              <a:xfrm>
                <a:off x="8288395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18">
                <a:extLst>
                  <a:ext uri="{FF2B5EF4-FFF2-40B4-BE49-F238E27FC236}">
                    <a16:creationId xmlns:a16="http://schemas.microsoft.com/office/drawing/2014/main" id="{D4D99930-A305-8696-8657-8D44E925B48C}"/>
                  </a:ext>
                </a:extLst>
              </p:cNvPr>
              <p:cNvSpPr/>
              <p:nvPr/>
            </p:nvSpPr>
            <p:spPr>
              <a:xfrm>
                <a:off x="81465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19">
                <a:extLst>
                  <a:ext uri="{FF2B5EF4-FFF2-40B4-BE49-F238E27FC236}">
                    <a16:creationId xmlns:a16="http://schemas.microsoft.com/office/drawing/2014/main" id="{31B76DD5-7540-B5F5-D280-B6498D12CFF1}"/>
                  </a:ext>
                </a:extLst>
              </p:cNvPr>
              <p:cNvSpPr/>
              <p:nvPr/>
            </p:nvSpPr>
            <p:spPr>
              <a:xfrm>
                <a:off x="82902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20">
                <a:extLst>
                  <a:ext uri="{FF2B5EF4-FFF2-40B4-BE49-F238E27FC236}">
                    <a16:creationId xmlns:a16="http://schemas.microsoft.com/office/drawing/2014/main" id="{CBC302CD-7DA0-1EC0-B420-668D974438AC}"/>
                  </a:ext>
                </a:extLst>
              </p:cNvPr>
              <p:cNvSpPr/>
              <p:nvPr/>
            </p:nvSpPr>
            <p:spPr>
              <a:xfrm>
                <a:off x="84330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21">
                <a:extLst>
                  <a:ext uri="{FF2B5EF4-FFF2-40B4-BE49-F238E27FC236}">
                    <a16:creationId xmlns:a16="http://schemas.microsoft.com/office/drawing/2014/main" id="{AA1418EC-3129-7B3B-E886-5F20075F4900}"/>
                  </a:ext>
                </a:extLst>
              </p:cNvPr>
              <p:cNvSpPr/>
              <p:nvPr/>
            </p:nvSpPr>
            <p:spPr>
              <a:xfrm>
                <a:off x="80037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4" name="Grupo 198">
              <a:extLst>
                <a:ext uri="{FF2B5EF4-FFF2-40B4-BE49-F238E27FC236}">
                  <a16:creationId xmlns:a16="http://schemas.microsoft.com/office/drawing/2014/main" id="{582F439C-6A38-9927-FD1B-9D9938039E2C}"/>
                </a:ext>
              </a:extLst>
            </p:cNvPr>
            <p:cNvGrpSpPr/>
            <p:nvPr/>
          </p:nvGrpSpPr>
          <p:grpSpPr>
            <a:xfrm>
              <a:off x="7427003" y="4676589"/>
              <a:ext cx="534494" cy="448375"/>
              <a:chOff x="7427003" y="4676589"/>
              <a:chExt cx="534494" cy="448375"/>
            </a:xfrm>
          </p:grpSpPr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A701BBE8-95CB-AEAB-A5F0-4EE840EEF320}"/>
                  </a:ext>
                </a:extLst>
              </p:cNvPr>
              <p:cNvSpPr/>
              <p:nvPr/>
            </p:nvSpPr>
            <p:spPr>
              <a:xfrm>
                <a:off x="785534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15">
                <a:extLst>
                  <a:ext uri="{FF2B5EF4-FFF2-40B4-BE49-F238E27FC236}">
                    <a16:creationId xmlns:a16="http://schemas.microsoft.com/office/drawing/2014/main" id="{C4FF4581-631C-C489-F18C-7E881EA784DE}"/>
                  </a:ext>
                </a:extLst>
              </p:cNvPr>
              <p:cNvSpPr/>
              <p:nvPr/>
            </p:nvSpPr>
            <p:spPr>
              <a:xfrm>
                <a:off x="7427003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16">
                <a:extLst>
                  <a:ext uri="{FF2B5EF4-FFF2-40B4-BE49-F238E27FC236}">
                    <a16:creationId xmlns:a16="http://schemas.microsoft.com/office/drawing/2014/main" id="{837CB21B-9198-BD07-6F4C-762D6CCAB8E4}"/>
                  </a:ext>
                </a:extLst>
              </p:cNvPr>
              <p:cNvSpPr/>
              <p:nvPr/>
            </p:nvSpPr>
            <p:spPr>
              <a:xfrm>
                <a:off x="7571661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7">
                <a:extLst>
                  <a:ext uri="{FF2B5EF4-FFF2-40B4-BE49-F238E27FC236}">
                    <a16:creationId xmlns:a16="http://schemas.microsoft.com/office/drawing/2014/main" id="{BF33B176-BF61-92B8-ACF6-5E88B58A37D9}"/>
                  </a:ext>
                </a:extLst>
              </p:cNvPr>
              <p:cNvSpPr/>
              <p:nvPr/>
            </p:nvSpPr>
            <p:spPr>
              <a:xfrm>
                <a:off x="7713503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8">
                <a:extLst>
                  <a:ext uri="{FF2B5EF4-FFF2-40B4-BE49-F238E27FC236}">
                    <a16:creationId xmlns:a16="http://schemas.microsoft.com/office/drawing/2014/main" id="{2277E047-84C9-15E1-12F3-B57339C21317}"/>
                  </a:ext>
                </a:extLst>
              </p:cNvPr>
              <p:cNvSpPr/>
              <p:nvPr/>
            </p:nvSpPr>
            <p:spPr>
              <a:xfrm>
                <a:off x="757166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19">
                <a:extLst>
                  <a:ext uri="{FF2B5EF4-FFF2-40B4-BE49-F238E27FC236}">
                    <a16:creationId xmlns:a16="http://schemas.microsoft.com/office/drawing/2014/main" id="{67D6705E-AC3A-9ED5-127F-9D8D720EC026}"/>
                  </a:ext>
                </a:extLst>
              </p:cNvPr>
              <p:cNvSpPr/>
              <p:nvPr/>
            </p:nvSpPr>
            <p:spPr>
              <a:xfrm>
                <a:off x="7715387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20">
                <a:extLst>
                  <a:ext uri="{FF2B5EF4-FFF2-40B4-BE49-F238E27FC236}">
                    <a16:creationId xmlns:a16="http://schemas.microsoft.com/office/drawing/2014/main" id="{451B3D74-2C0E-416A-1A23-7573710DACB1}"/>
                  </a:ext>
                </a:extLst>
              </p:cNvPr>
              <p:cNvSpPr/>
              <p:nvPr/>
            </p:nvSpPr>
            <p:spPr>
              <a:xfrm>
                <a:off x="7858170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21">
                <a:extLst>
                  <a:ext uri="{FF2B5EF4-FFF2-40B4-BE49-F238E27FC236}">
                    <a16:creationId xmlns:a16="http://schemas.microsoft.com/office/drawing/2014/main" id="{2BF4EF16-6D4F-7E9E-D473-80437E850B20}"/>
                  </a:ext>
                </a:extLst>
              </p:cNvPr>
              <p:cNvSpPr/>
              <p:nvPr/>
            </p:nvSpPr>
            <p:spPr>
              <a:xfrm>
                <a:off x="742887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3" name="Grupo 199">
              <a:extLst>
                <a:ext uri="{FF2B5EF4-FFF2-40B4-BE49-F238E27FC236}">
                  <a16:creationId xmlns:a16="http://schemas.microsoft.com/office/drawing/2014/main" id="{6CB2E045-CBE2-440D-EC35-B02A8349C5D5}"/>
                </a:ext>
              </a:extLst>
            </p:cNvPr>
            <p:cNvGrpSpPr/>
            <p:nvPr/>
          </p:nvGrpSpPr>
          <p:grpSpPr>
            <a:xfrm>
              <a:off x="6850227" y="4678646"/>
              <a:ext cx="534494" cy="448384"/>
              <a:chOff x="6850227" y="4678646"/>
              <a:chExt cx="534494" cy="448384"/>
            </a:xfrm>
          </p:grpSpPr>
          <p:sp>
            <p:nvSpPr>
              <p:cNvPr id="54" name="Freeform 14">
                <a:extLst>
                  <a:ext uri="{FF2B5EF4-FFF2-40B4-BE49-F238E27FC236}">
                    <a16:creationId xmlns:a16="http://schemas.microsoft.com/office/drawing/2014/main" id="{4DC1BFE1-6275-CFB3-0C20-F098B58FBDDD}"/>
                  </a:ext>
                </a:extLst>
              </p:cNvPr>
              <p:cNvSpPr/>
              <p:nvPr/>
            </p:nvSpPr>
            <p:spPr>
              <a:xfrm>
                <a:off x="727857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15">
                <a:extLst>
                  <a:ext uri="{FF2B5EF4-FFF2-40B4-BE49-F238E27FC236}">
                    <a16:creationId xmlns:a16="http://schemas.microsoft.com/office/drawing/2014/main" id="{564239FA-90D5-FF2A-1AB2-4AD778CBBA84}"/>
                  </a:ext>
                </a:extLst>
              </p:cNvPr>
              <p:cNvSpPr/>
              <p:nvPr/>
            </p:nvSpPr>
            <p:spPr>
              <a:xfrm>
                <a:off x="685022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16">
                <a:extLst>
                  <a:ext uri="{FF2B5EF4-FFF2-40B4-BE49-F238E27FC236}">
                    <a16:creationId xmlns:a16="http://schemas.microsoft.com/office/drawing/2014/main" id="{70EF345B-A8BB-B884-2FFE-A518696426B8}"/>
                  </a:ext>
                </a:extLst>
              </p:cNvPr>
              <p:cNvSpPr/>
              <p:nvPr/>
            </p:nvSpPr>
            <p:spPr>
              <a:xfrm>
                <a:off x="6994894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7">
                <a:extLst>
                  <a:ext uri="{FF2B5EF4-FFF2-40B4-BE49-F238E27FC236}">
                    <a16:creationId xmlns:a16="http://schemas.microsoft.com/office/drawing/2014/main" id="{745BE651-C1D3-A5A8-9E08-63676153EE47}"/>
                  </a:ext>
                </a:extLst>
              </p:cNvPr>
              <p:cNvSpPr/>
              <p:nvPr/>
            </p:nvSpPr>
            <p:spPr>
              <a:xfrm>
                <a:off x="7136736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8">
                <a:extLst>
                  <a:ext uri="{FF2B5EF4-FFF2-40B4-BE49-F238E27FC236}">
                    <a16:creationId xmlns:a16="http://schemas.microsoft.com/office/drawing/2014/main" id="{CD380AB4-CE68-8F79-113D-EE00A29DF67E}"/>
                  </a:ext>
                </a:extLst>
              </p:cNvPr>
              <p:cNvSpPr/>
              <p:nvPr/>
            </p:nvSpPr>
            <p:spPr>
              <a:xfrm>
                <a:off x="69948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9">
                <a:extLst>
                  <a:ext uri="{FF2B5EF4-FFF2-40B4-BE49-F238E27FC236}">
                    <a16:creationId xmlns:a16="http://schemas.microsoft.com/office/drawing/2014/main" id="{737983F5-96C5-D3E6-40FA-E2C57A0FEFAD}"/>
                  </a:ext>
                </a:extLst>
              </p:cNvPr>
              <p:cNvSpPr/>
              <p:nvPr/>
            </p:nvSpPr>
            <p:spPr>
              <a:xfrm>
                <a:off x="713862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20">
                <a:extLst>
                  <a:ext uri="{FF2B5EF4-FFF2-40B4-BE49-F238E27FC236}">
                    <a16:creationId xmlns:a16="http://schemas.microsoft.com/office/drawing/2014/main" id="{6C01303B-3097-07D4-B352-485416216C62}"/>
                  </a:ext>
                </a:extLst>
              </p:cNvPr>
              <p:cNvSpPr/>
              <p:nvPr/>
            </p:nvSpPr>
            <p:spPr>
              <a:xfrm>
                <a:off x="72813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21">
                <a:extLst>
                  <a:ext uri="{FF2B5EF4-FFF2-40B4-BE49-F238E27FC236}">
                    <a16:creationId xmlns:a16="http://schemas.microsoft.com/office/drawing/2014/main" id="{E5B5003C-75A3-CEEB-ECC2-9585CBCBAC2C}"/>
                  </a:ext>
                </a:extLst>
              </p:cNvPr>
              <p:cNvSpPr/>
              <p:nvPr/>
            </p:nvSpPr>
            <p:spPr>
              <a:xfrm>
                <a:off x="6852111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2" name="Grupo 200">
              <a:extLst>
                <a:ext uri="{FF2B5EF4-FFF2-40B4-BE49-F238E27FC236}">
                  <a16:creationId xmlns:a16="http://schemas.microsoft.com/office/drawing/2014/main" id="{2E31DD6A-2DFB-505F-FD0A-3F8D59F32729}"/>
                </a:ext>
              </a:extLst>
            </p:cNvPr>
            <p:cNvGrpSpPr/>
            <p:nvPr/>
          </p:nvGrpSpPr>
          <p:grpSpPr>
            <a:xfrm>
              <a:off x="6281918" y="4678646"/>
              <a:ext cx="534494" cy="448384"/>
              <a:chOff x="6281918" y="4678646"/>
              <a:chExt cx="534494" cy="448384"/>
            </a:xfrm>
          </p:grpSpPr>
          <p:sp>
            <p:nvSpPr>
              <p:cNvPr id="63" name="Freeform 14">
                <a:extLst>
                  <a:ext uri="{FF2B5EF4-FFF2-40B4-BE49-F238E27FC236}">
                    <a16:creationId xmlns:a16="http://schemas.microsoft.com/office/drawing/2014/main" id="{946AFF5D-6474-B987-3617-66CDE7245397}"/>
                  </a:ext>
                </a:extLst>
              </p:cNvPr>
              <p:cNvSpPr/>
              <p:nvPr/>
            </p:nvSpPr>
            <p:spPr>
              <a:xfrm>
                <a:off x="6710269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15">
                <a:extLst>
                  <a:ext uri="{FF2B5EF4-FFF2-40B4-BE49-F238E27FC236}">
                    <a16:creationId xmlns:a16="http://schemas.microsoft.com/office/drawing/2014/main" id="{A6D66EF8-2659-8AF5-C456-151A9B15FDB5}"/>
                  </a:ext>
                </a:extLst>
              </p:cNvPr>
              <p:cNvSpPr/>
              <p:nvPr/>
            </p:nvSpPr>
            <p:spPr>
              <a:xfrm>
                <a:off x="628191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16">
                <a:extLst>
                  <a:ext uri="{FF2B5EF4-FFF2-40B4-BE49-F238E27FC236}">
                    <a16:creationId xmlns:a16="http://schemas.microsoft.com/office/drawing/2014/main" id="{718EF17B-5362-1621-440A-7F81C691AA7F}"/>
                  </a:ext>
                </a:extLst>
              </p:cNvPr>
              <p:cNvSpPr/>
              <p:nvPr/>
            </p:nvSpPr>
            <p:spPr>
              <a:xfrm>
                <a:off x="6426576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17">
                <a:extLst>
                  <a:ext uri="{FF2B5EF4-FFF2-40B4-BE49-F238E27FC236}">
                    <a16:creationId xmlns:a16="http://schemas.microsoft.com/office/drawing/2014/main" id="{5F93D9E4-4CA3-5943-A112-6E5A5E670D92}"/>
                  </a:ext>
                </a:extLst>
              </p:cNvPr>
              <p:cNvSpPr/>
              <p:nvPr/>
            </p:nvSpPr>
            <p:spPr>
              <a:xfrm>
                <a:off x="6568427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18">
                <a:extLst>
                  <a:ext uri="{FF2B5EF4-FFF2-40B4-BE49-F238E27FC236}">
                    <a16:creationId xmlns:a16="http://schemas.microsoft.com/office/drawing/2014/main" id="{ED5F6D71-3E84-1D0B-9E3F-4B26140F553F}"/>
                  </a:ext>
                </a:extLst>
              </p:cNvPr>
              <p:cNvSpPr/>
              <p:nvPr/>
            </p:nvSpPr>
            <p:spPr>
              <a:xfrm>
                <a:off x="6426576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19">
                <a:extLst>
                  <a:ext uri="{FF2B5EF4-FFF2-40B4-BE49-F238E27FC236}">
                    <a16:creationId xmlns:a16="http://schemas.microsoft.com/office/drawing/2014/main" id="{76647AB6-B4E2-52E5-13AC-9E6B0393820B}"/>
                  </a:ext>
                </a:extLst>
              </p:cNvPr>
              <p:cNvSpPr/>
              <p:nvPr/>
            </p:nvSpPr>
            <p:spPr>
              <a:xfrm>
                <a:off x="6570302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20">
                <a:extLst>
                  <a:ext uri="{FF2B5EF4-FFF2-40B4-BE49-F238E27FC236}">
                    <a16:creationId xmlns:a16="http://schemas.microsoft.com/office/drawing/2014/main" id="{9B528148-B836-262B-F83A-6158D4CF44B9}"/>
                  </a:ext>
                </a:extLst>
              </p:cNvPr>
              <p:cNvSpPr/>
              <p:nvPr/>
            </p:nvSpPr>
            <p:spPr>
              <a:xfrm>
                <a:off x="6713085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21">
                <a:extLst>
                  <a:ext uri="{FF2B5EF4-FFF2-40B4-BE49-F238E27FC236}">
                    <a16:creationId xmlns:a16="http://schemas.microsoft.com/office/drawing/2014/main" id="{2A74DCAF-AB3A-B2FF-01A4-B23F0E0A37D7}"/>
                  </a:ext>
                </a:extLst>
              </p:cNvPr>
              <p:cNvSpPr/>
              <p:nvPr/>
            </p:nvSpPr>
            <p:spPr>
              <a:xfrm>
                <a:off x="6283793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1" name="Grupo 201">
              <a:extLst>
                <a:ext uri="{FF2B5EF4-FFF2-40B4-BE49-F238E27FC236}">
                  <a16:creationId xmlns:a16="http://schemas.microsoft.com/office/drawing/2014/main" id="{06E5BA22-3426-81A1-8A95-47197A31F4FB}"/>
                </a:ext>
              </a:extLst>
            </p:cNvPr>
            <p:cNvGrpSpPr/>
            <p:nvPr/>
          </p:nvGrpSpPr>
          <p:grpSpPr>
            <a:xfrm>
              <a:off x="5707026" y="4678646"/>
              <a:ext cx="534494" cy="448384"/>
              <a:chOff x="5707026" y="4678646"/>
              <a:chExt cx="534494" cy="448384"/>
            </a:xfrm>
          </p:grpSpPr>
          <p:sp>
            <p:nvSpPr>
              <p:cNvPr id="72" name="Freeform 14">
                <a:extLst>
                  <a:ext uri="{FF2B5EF4-FFF2-40B4-BE49-F238E27FC236}">
                    <a16:creationId xmlns:a16="http://schemas.microsoft.com/office/drawing/2014/main" id="{4FAFB918-D979-36BF-4EDC-78E1F2619D79}"/>
                  </a:ext>
                </a:extLst>
              </p:cNvPr>
              <p:cNvSpPr/>
              <p:nvPr/>
            </p:nvSpPr>
            <p:spPr>
              <a:xfrm>
                <a:off x="613537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15">
                <a:extLst>
                  <a:ext uri="{FF2B5EF4-FFF2-40B4-BE49-F238E27FC236}">
                    <a16:creationId xmlns:a16="http://schemas.microsoft.com/office/drawing/2014/main" id="{B08FEB37-9481-0017-C283-BD6CFAE1CDF4}"/>
                  </a:ext>
                </a:extLst>
              </p:cNvPr>
              <p:cNvSpPr/>
              <p:nvPr/>
            </p:nvSpPr>
            <p:spPr>
              <a:xfrm>
                <a:off x="5707026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16">
                <a:extLst>
                  <a:ext uri="{FF2B5EF4-FFF2-40B4-BE49-F238E27FC236}">
                    <a16:creationId xmlns:a16="http://schemas.microsoft.com/office/drawing/2014/main" id="{254FCD72-0041-2AB5-2FA7-0E107E308D1F}"/>
                  </a:ext>
                </a:extLst>
              </p:cNvPr>
              <p:cNvSpPr/>
              <p:nvPr/>
            </p:nvSpPr>
            <p:spPr>
              <a:xfrm>
                <a:off x="5851693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17">
                <a:extLst>
                  <a:ext uri="{FF2B5EF4-FFF2-40B4-BE49-F238E27FC236}">
                    <a16:creationId xmlns:a16="http://schemas.microsoft.com/office/drawing/2014/main" id="{4AD0099B-F786-D8A9-128F-FEBB4F5767BE}"/>
                  </a:ext>
                </a:extLst>
              </p:cNvPr>
              <p:cNvSpPr/>
              <p:nvPr/>
            </p:nvSpPr>
            <p:spPr>
              <a:xfrm>
                <a:off x="5993535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18">
                <a:extLst>
                  <a:ext uri="{FF2B5EF4-FFF2-40B4-BE49-F238E27FC236}">
                    <a16:creationId xmlns:a16="http://schemas.microsoft.com/office/drawing/2014/main" id="{2169D619-74D7-A7D5-ACBB-8E915FC0EEDD}"/>
                  </a:ext>
                </a:extLst>
              </p:cNvPr>
              <p:cNvSpPr/>
              <p:nvPr/>
            </p:nvSpPr>
            <p:spPr>
              <a:xfrm>
                <a:off x="58516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19">
                <a:extLst>
                  <a:ext uri="{FF2B5EF4-FFF2-40B4-BE49-F238E27FC236}">
                    <a16:creationId xmlns:a16="http://schemas.microsoft.com/office/drawing/2014/main" id="{7B0C94BC-7899-B4D2-7B4F-3443F71E3E8E}"/>
                  </a:ext>
                </a:extLst>
              </p:cNvPr>
              <p:cNvSpPr/>
              <p:nvPr/>
            </p:nvSpPr>
            <p:spPr>
              <a:xfrm>
                <a:off x="5995409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20">
                <a:extLst>
                  <a:ext uri="{FF2B5EF4-FFF2-40B4-BE49-F238E27FC236}">
                    <a16:creationId xmlns:a16="http://schemas.microsoft.com/office/drawing/2014/main" id="{3354E99A-E7D9-E418-2D84-2B4A7765C0E4}"/>
                  </a:ext>
                </a:extLst>
              </p:cNvPr>
              <p:cNvSpPr/>
              <p:nvPr/>
            </p:nvSpPr>
            <p:spPr>
              <a:xfrm>
                <a:off x="61381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21">
                <a:extLst>
                  <a:ext uri="{FF2B5EF4-FFF2-40B4-BE49-F238E27FC236}">
                    <a16:creationId xmlns:a16="http://schemas.microsoft.com/office/drawing/2014/main" id="{D2FEC77F-1F87-604D-91BC-4A17387A2D62}"/>
                  </a:ext>
                </a:extLst>
              </p:cNvPr>
              <p:cNvSpPr/>
              <p:nvPr/>
            </p:nvSpPr>
            <p:spPr>
              <a:xfrm>
                <a:off x="570891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0" name="Grupo 202">
              <a:extLst>
                <a:ext uri="{FF2B5EF4-FFF2-40B4-BE49-F238E27FC236}">
                  <a16:creationId xmlns:a16="http://schemas.microsoft.com/office/drawing/2014/main" id="{B38B232A-F9C6-F089-D8DE-BE4AE2DA4958}"/>
                </a:ext>
              </a:extLst>
            </p:cNvPr>
            <p:cNvGrpSpPr/>
            <p:nvPr/>
          </p:nvGrpSpPr>
          <p:grpSpPr>
            <a:xfrm>
              <a:off x="5140592" y="4678646"/>
              <a:ext cx="534494" cy="448384"/>
              <a:chOff x="5140592" y="4678646"/>
              <a:chExt cx="534494" cy="448384"/>
            </a:xfrm>
          </p:grpSpPr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8B2304-92A7-AB1C-2E61-4E04C7C49742}"/>
                  </a:ext>
                </a:extLst>
              </p:cNvPr>
              <p:cNvSpPr/>
              <p:nvPr/>
            </p:nvSpPr>
            <p:spPr>
              <a:xfrm>
                <a:off x="556894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90FBC094-5BED-1E09-A8D6-09E504EA58E3}"/>
                  </a:ext>
                </a:extLst>
              </p:cNvPr>
              <p:cNvSpPr/>
              <p:nvPr/>
            </p:nvSpPr>
            <p:spPr>
              <a:xfrm>
                <a:off x="514059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EDDB5DB1-FD35-8394-305C-342F28B95CD5}"/>
                  </a:ext>
                </a:extLst>
              </p:cNvPr>
              <p:cNvSpPr/>
              <p:nvPr/>
            </p:nvSpPr>
            <p:spPr>
              <a:xfrm>
                <a:off x="5285259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6FC9218F-2550-5D00-5E1E-D54C6534F5A3}"/>
                  </a:ext>
                </a:extLst>
              </p:cNvPr>
              <p:cNvSpPr/>
              <p:nvPr/>
            </p:nvSpPr>
            <p:spPr>
              <a:xfrm>
                <a:off x="5427101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18">
                <a:extLst>
                  <a:ext uri="{FF2B5EF4-FFF2-40B4-BE49-F238E27FC236}">
                    <a16:creationId xmlns:a16="http://schemas.microsoft.com/office/drawing/2014/main" id="{77572169-5716-DDCB-E691-DA3BFB89DA95}"/>
                  </a:ext>
                </a:extLst>
              </p:cNvPr>
              <p:cNvSpPr/>
              <p:nvPr/>
            </p:nvSpPr>
            <p:spPr>
              <a:xfrm>
                <a:off x="52852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F07FAE34-A0C9-7102-C498-5C21BFF75A47}"/>
                  </a:ext>
                </a:extLst>
              </p:cNvPr>
              <p:cNvSpPr/>
              <p:nvPr/>
            </p:nvSpPr>
            <p:spPr>
              <a:xfrm>
                <a:off x="54289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D414D42F-9F10-74D2-E1A5-F10823EE4013}"/>
                  </a:ext>
                </a:extLst>
              </p:cNvPr>
              <p:cNvSpPr/>
              <p:nvPr/>
            </p:nvSpPr>
            <p:spPr>
              <a:xfrm>
                <a:off x="55717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F883F4A1-0F6A-834B-85AE-7AECDC0DD8B8}"/>
                  </a:ext>
                </a:extLst>
              </p:cNvPr>
              <p:cNvSpPr/>
              <p:nvPr/>
            </p:nvSpPr>
            <p:spPr>
              <a:xfrm>
                <a:off x="51424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9" name="Grupo 203">
              <a:extLst>
                <a:ext uri="{FF2B5EF4-FFF2-40B4-BE49-F238E27FC236}">
                  <a16:creationId xmlns:a16="http://schemas.microsoft.com/office/drawing/2014/main" id="{6E96A028-7B70-0E0F-43DB-11F91D316D45}"/>
                </a:ext>
              </a:extLst>
            </p:cNvPr>
            <p:cNvGrpSpPr/>
            <p:nvPr/>
          </p:nvGrpSpPr>
          <p:grpSpPr>
            <a:xfrm>
              <a:off x="4572283" y="4678646"/>
              <a:ext cx="534494" cy="448384"/>
              <a:chOff x="4572283" y="4678646"/>
              <a:chExt cx="534494" cy="448384"/>
            </a:xfrm>
          </p:grpSpPr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id="{83AEAC43-7816-DFA3-2898-8F256EFD24F2}"/>
                  </a:ext>
                </a:extLst>
              </p:cNvPr>
              <p:cNvSpPr/>
              <p:nvPr/>
            </p:nvSpPr>
            <p:spPr>
              <a:xfrm>
                <a:off x="5000634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15">
                <a:extLst>
                  <a:ext uri="{FF2B5EF4-FFF2-40B4-BE49-F238E27FC236}">
                    <a16:creationId xmlns:a16="http://schemas.microsoft.com/office/drawing/2014/main" id="{EC4F2079-1B07-5B4F-F6D6-194C6B2035AA}"/>
                  </a:ext>
                </a:extLst>
              </p:cNvPr>
              <p:cNvSpPr/>
              <p:nvPr/>
            </p:nvSpPr>
            <p:spPr>
              <a:xfrm>
                <a:off x="4572283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16">
                <a:extLst>
                  <a:ext uri="{FF2B5EF4-FFF2-40B4-BE49-F238E27FC236}">
                    <a16:creationId xmlns:a16="http://schemas.microsoft.com/office/drawing/2014/main" id="{FE9B8696-5FE3-2238-6D21-81829D93E666}"/>
                  </a:ext>
                </a:extLst>
              </p:cNvPr>
              <p:cNvSpPr/>
              <p:nvPr/>
            </p:nvSpPr>
            <p:spPr>
              <a:xfrm>
                <a:off x="4716941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17">
                <a:extLst>
                  <a:ext uri="{FF2B5EF4-FFF2-40B4-BE49-F238E27FC236}">
                    <a16:creationId xmlns:a16="http://schemas.microsoft.com/office/drawing/2014/main" id="{3F6C0FBD-AFCD-13FE-086C-4C80A1D8F66E}"/>
                  </a:ext>
                </a:extLst>
              </p:cNvPr>
              <p:cNvSpPr/>
              <p:nvPr/>
            </p:nvSpPr>
            <p:spPr>
              <a:xfrm>
                <a:off x="4858792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18">
                <a:extLst>
                  <a:ext uri="{FF2B5EF4-FFF2-40B4-BE49-F238E27FC236}">
                    <a16:creationId xmlns:a16="http://schemas.microsoft.com/office/drawing/2014/main" id="{116CC1E4-FAB3-DE6D-32E1-E392D5FBD3BA}"/>
                  </a:ext>
                </a:extLst>
              </p:cNvPr>
              <p:cNvSpPr/>
              <p:nvPr/>
            </p:nvSpPr>
            <p:spPr>
              <a:xfrm>
                <a:off x="4716941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19">
                <a:extLst>
                  <a:ext uri="{FF2B5EF4-FFF2-40B4-BE49-F238E27FC236}">
                    <a16:creationId xmlns:a16="http://schemas.microsoft.com/office/drawing/2014/main" id="{65C71A65-04B8-9576-9971-3D8C648D621F}"/>
                  </a:ext>
                </a:extLst>
              </p:cNvPr>
              <p:cNvSpPr/>
              <p:nvPr/>
            </p:nvSpPr>
            <p:spPr>
              <a:xfrm>
                <a:off x="4860666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20">
                <a:extLst>
                  <a:ext uri="{FF2B5EF4-FFF2-40B4-BE49-F238E27FC236}">
                    <a16:creationId xmlns:a16="http://schemas.microsoft.com/office/drawing/2014/main" id="{451BE74B-AA7B-8E1D-E1EC-70F4BDC7E3BD}"/>
                  </a:ext>
                </a:extLst>
              </p:cNvPr>
              <p:cNvSpPr/>
              <p:nvPr/>
            </p:nvSpPr>
            <p:spPr>
              <a:xfrm>
                <a:off x="5003450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21">
                <a:extLst>
                  <a:ext uri="{FF2B5EF4-FFF2-40B4-BE49-F238E27FC236}">
                    <a16:creationId xmlns:a16="http://schemas.microsoft.com/office/drawing/2014/main" id="{BD900429-A92A-40FA-DE36-B47498AFCC1A}"/>
                  </a:ext>
                </a:extLst>
              </p:cNvPr>
              <p:cNvSpPr/>
              <p:nvPr/>
            </p:nvSpPr>
            <p:spPr>
              <a:xfrm>
                <a:off x="4574157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8" name="Grupo 204">
              <a:extLst>
                <a:ext uri="{FF2B5EF4-FFF2-40B4-BE49-F238E27FC236}">
                  <a16:creationId xmlns:a16="http://schemas.microsoft.com/office/drawing/2014/main" id="{3819AC90-0BC9-2E47-9DE1-F1E9E801975F}"/>
                </a:ext>
              </a:extLst>
            </p:cNvPr>
            <p:cNvGrpSpPr/>
            <p:nvPr/>
          </p:nvGrpSpPr>
          <p:grpSpPr>
            <a:xfrm>
              <a:off x="3997391" y="4678646"/>
              <a:ext cx="534494" cy="448384"/>
              <a:chOff x="3997391" y="4678646"/>
              <a:chExt cx="534494" cy="448384"/>
            </a:xfrm>
          </p:grpSpPr>
          <p:sp>
            <p:nvSpPr>
              <p:cNvPr id="99" name="Freeform 14">
                <a:extLst>
                  <a:ext uri="{FF2B5EF4-FFF2-40B4-BE49-F238E27FC236}">
                    <a16:creationId xmlns:a16="http://schemas.microsoft.com/office/drawing/2014/main" id="{9FED5669-84B5-8DAE-A72C-BBA3C48FEAD5}"/>
                  </a:ext>
                </a:extLst>
              </p:cNvPr>
              <p:cNvSpPr/>
              <p:nvPr/>
            </p:nvSpPr>
            <p:spPr>
              <a:xfrm>
                <a:off x="442574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15">
                <a:extLst>
                  <a:ext uri="{FF2B5EF4-FFF2-40B4-BE49-F238E27FC236}">
                    <a16:creationId xmlns:a16="http://schemas.microsoft.com/office/drawing/2014/main" id="{56689547-E8AF-6A54-302D-DAD00E2A1602}"/>
                  </a:ext>
                </a:extLst>
              </p:cNvPr>
              <p:cNvSpPr/>
              <p:nvPr/>
            </p:nvSpPr>
            <p:spPr>
              <a:xfrm>
                <a:off x="399739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16">
                <a:extLst>
                  <a:ext uri="{FF2B5EF4-FFF2-40B4-BE49-F238E27FC236}">
                    <a16:creationId xmlns:a16="http://schemas.microsoft.com/office/drawing/2014/main" id="{1DF49380-4516-A626-8248-27601D1AEA3E}"/>
                  </a:ext>
                </a:extLst>
              </p:cNvPr>
              <p:cNvSpPr/>
              <p:nvPr/>
            </p:nvSpPr>
            <p:spPr>
              <a:xfrm>
                <a:off x="4142058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7">
                <a:extLst>
                  <a:ext uri="{FF2B5EF4-FFF2-40B4-BE49-F238E27FC236}">
                    <a16:creationId xmlns:a16="http://schemas.microsoft.com/office/drawing/2014/main" id="{53ABCC04-0A67-2B7F-4544-31926C48B50D}"/>
                  </a:ext>
                </a:extLst>
              </p:cNvPr>
              <p:cNvSpPr/>
              <p:nvPr/>
            </p:nvSpPr>
            <p:spPr>
              <a:xfrm>
                <a:off x="4283899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8">
                <a:extLst>
                  <a:ext uri="{FF2B5EF4-FFF2-40B4-BE49-F238E27FC236}">
                    <a16:creationId xmlns:a16="http://schemas.microsoft.com/office/drawing/2014/main" id="{C8525435-A589-010F-2D84-73B71F4D0A21}"/>
                  </a:ext>
                </a:extLst>
              </p:cNvPr>
              <p:cNvSpPr/>
              <p:nvPr/>
            </p:nvSpPr>
            <p:spPr>
              <a:xfrm>
                <a:off x="41420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19">
                <a:extLst>
                  <a:ext uri="{FF2B5EF4-FFF2-40B4-BE49-F238E27FC236}">
                    <a16:creationId xmlns:a16="http://schemas.microsoft.com/office/drawing/2014/main" id="{B9F3CE2D-7B8E-6E02-9625-B0A4916C8AA9}"/>
                  </a:ext>
                </a:extLst>
              </p:cNvPr>
              <p:cNvSpPr/>
              <p:nvPr/>
            </p:nvSpPr>
            <p:spPr>
              <a:xfrm>
                <a:off x="42857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20">
                <a:extLst>
                  <a:ext uri="{FF2B5EF4-FFF2-40B4-BE49-F238E27FC236}">
                    <a16:creationId xmlns:a16="http://schemas.microsoft.com/office/drawing/2014/main" id="{7034F7FB-B77C-023E-8702-FA4C31882CC0}"/>
                  </a:ext>
                </a:extLst>
              </p:cNvPr>
              <p:cNvSpPr/>
              <p:nvPr/>
            </p:nvSpPr>
            <p:spPr>
              <a:xfrm>
                <a:off x="44285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21">
                <a:extLst>
                  <a:ext uri="{FF2B5EF4-FFF2-40B4-BE49-F238E27FC236}">
                    <a16:creationId xmlns:a16="http://schemas.microsoft.com/office/drawing/2014/main" id="{28E65BF0-9F09-A0AD-1E01-FFD39E1979F2}"/>
                  </a:ext>
                </a:extLst>
              </p:cNvPr>
              <p:cNvSpPr/>
              <p:nvPr/>
            </p:nvSpPr>
            <p:spPr>
              <a:xfrm>
                <a:off x="39992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7" name="Grupo 205">
              <a:extLst>
                <a:ext uri="{FF2B5EF4-FFF2-40B4-BE49-F238E27FC236}">
                  <a16:creationId xmlns:a16="http://schemas.microsoft.com/office/drawing/2014/main" id="{8889656A-1B66-E785-679E-089006D0CF04}"/>
                </a:ext>
              </a:extLst>
            </p:cNvPr>
            <p:cNvGrpSpPr/>
            <p:nvPr/>
          </p:nvGrpSpPr>
          <p:grpSpPr>
            <a:xfrm>
              <a:off x="3435656" y="4679707"/>
              <a:ext cx="534494" cy="448375"/>
              <a:chOff x="3435656" y="4679707"/>
              <a:chExt cx="534494" cy="448375"/>
            </a:xfrm>
          </p:grpSpPr>
          <p:sp>
            <p:nvSpPr>
              <p:cNvPr id="108" name="Freeform 14">
                <a:extLst>
                  <a:ext uri="{FF2B5EF4-FFF2-40B4-BE49-F238E27FC236}">
                    <a16:creationId xmlns:a16="http://schemas.microsoft.com/office/drawing/2014/main" id="{08A8340E-F5E2-55ED-CA6B-5133DDC50AE5}"/>
                  </a:ext>
                </a:extLst>
              </p:cNvPr>
              <p:cNvSpPr/>
              <p:nvPr/>
            </p:nvSpPr>
            <p:spPr>
              <a:xfrm>
                <a:off x="3864007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15">
                <a:extLst>
                  <a:ext uri="{FF2B5EF4-FFF2-40B4-BE49-F238E27FC236}">
                    <a16:creationId xmlns:a16="http://schemas.microsoft.com/office/drawing/2014/main" id="{7E6B58DE-18AF-F22C-A0F2-782D922F0B2F}"/>
                  </a:ext>
                </a:extLst>
              </p:cNvPr>
              <p:cNvSpPr/>
              <p:nvPr/>
            </p:nvSpPr>
            <p:spPr>
              <a:xfrm>
                <a:off x="343565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16">
                <a:extLst>
                  <a:ext uri="{FF2B5EF4-FFF2-40B4-BE49-F238E27FC236}">
                    <a16:creationId xmlns:a16="http://schemas.microsoft.com/office/drawing/2014/main" id="{BE5C713A-5470-09D9-92E5-61A4B59D7EDD}"/>
                  </a:ext>
                </a:extLst>
              </p:cNvPr>
              <p:cNvSpPr/>
              <p:nvPr/>
            </p:nvSpPr>
            <p:spPr>
              <a:xfrm>
                <a:off x="3580314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7">
                <a:extLst>
                  <a:ext uri="{FF2B5EF4-FFF2-40B4-BE49-F238E27FC236}">
                    <a16:creationId xmlns:a16="http://schemas.microsoft.com/office/drawing/2014/main" id="{AAF63307-ECBE-1868-2D5E-1EC5338AB095}"/>
                  </a:ext>
                </a:extLst>
              </p:cNvPr>
              <p:cNvSpPr/>
              <p:nvPr/>
            </p:nvSpPr>
            <p:spPr>
              <a:xfrm>
                <a:off x="3722156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8">
                <a:extLst>
                  <a:ext uri="{FF2B5EF4-FFF2-40B4-BE49-F238E27FC236}">
                    <a16:creationId xmlns:a16="http://schemas.microsoft.com/office/drawing/2014/main" id="{88F6E77D-194A-5128-8536-F71986D49589}"/>
                  </a:ext>
                </a:extLst>
              </p:cNvPr>
              <p:cNvSpPr/>
              <p:nvPr/>
            </p:nvSpPr>
            <p:spPr>
              <a:xfrm>
                <a:off x="3580314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9">
                <a:extLst>
                  <a:ext uri="{FF2B5EF4-FFF2-40B4-BE49-F238E27FC236}">
                    <a16:creationId xmlns:a16="http://schemas.microsoft.com/office/drawing/2014/main" id="{F23708E3-40ED-9F0E-9392-352DC09265A4}"/>
                  </a:ext>
                </a:extLst>
              </p:cNvPr>
              <p:cNvSpPr/>
              <p:nvPr/>
            </p:nvSpPr>
            <p:spPr>
              <a:xfrm>
                <a:off x="372404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20">
                <a:extLst>
                  <a:ext uri="{FF2B5EF4-FFF2-40B4-BE49-F238E27FC236}">
                    <a16:creationId xmlns:a16="http://schemas.microsoft.com/office/drawing/2014/main" id="{66549C6B-6BED-07F2-0A79-0C99B3D2B4A9}"/>
                  </a:ext>
                </a:extLst>
              </p:cNvPr>
              <p:cNvSpPr/>
              <p:nvPr/>
            </p:nvSpPr>
            <p:spPr>
              <a:xfrm>
                <a:off x="386682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21">
                <a:extLst>
                  <a:ext uri="{FF2B5EF4-FFF2-40B4-BE49-F238E27FC236}">
                    <a16:creationId xmlns:a16="http://schemas.microsoft.com/office/drawing/2014/main" id="{30DA8EB3-1051-A83B-C551-964B3B35E50E}"/>
                  </a:ext>
                </a:extLst>
              </p:cNvPr>
              <p:cNvSpPr/>
              <p:nvPr/>
            </p:nvSpPr>
            <p:spPr>
              <a:xfrm>
                <a:off x="3437531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6" name="Grupo 206">
              <a:extLst>
                <a:ext uri="{FF2B5EF4-FFF2-40B4-BE49-F238E27FC236}">
                  <a16:creationId xmlns:a16="http://schemas.microsoft.com/office/drawing/2014/main" id="{46D11321-43CC-DB17-C10D-D9C073C22F45}"/>
                </a:ext>
              </a:extLst>
            </p:cNvPr>
            <p:cNvGrpSpPr/>
            <p:nvPr/>
          </p:nvGrpSpPr>
          <p:grpSpPr>
            <a:xfrm>
              <a:off x="2867338" y="4679707"/>
              <a:ext cx="534494" cy="448375"/>
              <a:chOff x="2867338" y="4679707"/>
              <a:chExt cx="534494" cy="448375"/>
            </a:xfrm>
          </p:grpSpPr>
          <p:sp>
            <p:nvSpPr>
              <p:cNvPr id="117" name="Freeform 14">
                <a:extLst>
                  <a:ext uri="{FF2B5EF4-FFF2-40B4-BE49-F238E27FC236}">
                    <a16:creationId xmlns:a16="http://schemas.microsoft.com/office/drawing/2014/main" id="{97A9E349-EB41-A255-3347-18DA99C20595}"/>
                  </a:ext>
                </a:extLst>
              </p:cNvPr>
              <p:cNvSpPr/>
              <p:nvPr/>
            </p:nvSpPr>
            <p:spPr>
              <a:xfrm>
                <a:off x="3295689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15">
                <a:extLst>
                  <a:ext uri="{FF2B5EF4-FFF2-40B4-BE49-F238E27FC236}">
                    <a16:creationId xmlns:a16="http://schemas.microsoft.com/office/drawing/2014/main" id="{1598ADF9-B080-DC6F-0AD7-E383AB67D476}"/>
                  </a:ext>
                </a:extLst>
              </p:cNvPr>
              <p:cNvSpPr/>
              <p:nvPr/>
            </p:nvSpPr>
            <p:spPr>
              <a:xfrm>
                <a:off x="2867338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16">
                <a:extLst>
                  <a:ext uri="{FF2B5EF4-FFF2-40B4-BE49-F238E27FC236}">
                    <a16:creationId xmlns:a16="http://schemas.microsoft.com/office/drawing/2014/main" id="{0FC750EB-5551-A451-A8B8-80752FCDFAE8}"/>
                  </a:ext>
                </a:extLst>
              </p:cNvPr>
              <p:cNvSpPr/>
              <p:nvPr/>
            </p:nvSpPr>
            <p:spPr>
              <a:xfrm>
                <a:off x="3012006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7">
                <a:extLst>
                  <a:ext uri="{FF2B5EF4-FFF2-40B4-BE49-F238E27FC236}">
                    <a16:creationId xmlns:a16="http://schemas.microsoft.com/office/drawing/2014/main" id="{EBB91874-E219-1037-5C48-89E74F7F4342}"/>
                  </a:ext>
                </a:extLst>
              </p:cNvPr>
              <p:cNvSpPr/>
              <p:nvPr/>
            </p:nvSpPr>
            <p:spPr>
              <a:xfrm>
                <a:off x="3153847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8">
                <a:extLst>
                  <a:ext uri="{FF2B5EF4-FFF2-40B4-BE49-F238E27FC236}">
                    <a16:creationId xmlns:a16="http://schemas.microsoft.com/office/drawing/2014/main" id="{E2AAE55F-F111-2885-9101-5436BB0E77DE}"/>
                  </a:ext>
                </a:extLst>
              </p:cNvPr>
              <p:cNvSpPr/>
              <p:nvPr/>
            </p:nvSpPr>
            <p:spPr>
              <a:xfrm>
                <a:off x="3012006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19">
                <a:extLst>
                  <a:ext uri="{FF2B5EF4-FFF2-40B4-BE49-F238E27FC236}">
                    <a16:creationId xmlns:a16="http://schemas.microsoft.com/office/drawing/2014/main" id="{41835A90-643C-0D7A-6429-EDBFCD8BC5E6}"/>
                  </a:ext>
                </a:extLst>
              </p:cNvPr>
              <p:cNvSpPr/>
              <p:nvPr/>
            </p:nvSpPr>
            <p:spPr>
              <a:xfrm>
                <a:off x="31557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20">
                <a:extLst>
                  <a:ext uri="{FF2B5EF4-FFF2-40B4-BE49-F238E27FC236}">
                    <a16:creationId xmlns:a16="http://schemas.microsoft.com/office/drawing/2014/main" id="{63D07FED-C958-225B-F1C7-45C6C557DCEC}"/>
                  </a:ext>
                </a:extLst>
              </p:cNvPr>
              <p:cNvSpPr/>
              <p:nvPr/>
            </p:nvSpPr>
            <p:spPr>
              <a:xfrm>
                <a:off x="3298505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21">
                <a:extLst>
                  <a:ext uri="{FF2B5EF4-FFF2-40B4-BE49-F238E27FC236}">
                    <a16:creationId xmlns:a16="http://schemas.microsoft.com/office/drawing/2014/main" id="{2253AA70-A2F8-6C75-B2C4-7DE98DD11650}"/>
                  </a:ext>
                </a:extLst>
              </p:cNvPr>
              <p:cNvSpPr/>
              <p:nvPr/>
            </p:nvSpPr>
            <p:spPr>
              <a:xfrm>
                <a:off x="28692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5" name="Grupo 207">
              <a:extLst>
                <a:ext uri="{FF2B5EF4-FFF2-40B4-BE49-F238E27FC236}">
                  <a16:creationId xmlns:a16="http://schemas.microsoft.com/office/drawing/2014/main" id="{D522EC10-5E87-8E67-2FD2-B812F9E2F8AA}"/>
                </a:ext>
              </a:extLst>
            </p:cNvPr>
            <p:cNvGrpSpPr/>
            <p:nvPr/>
          </p:nvGrpSpPr>
          <p:grpSpPr>
            <a:xfrm>
              <a:off x="2292455" y="4679707"/>
              <a:ext cx="534494" cy="448375"/>
              <a:chOff x="2292455" y="4679707"/>
              <a:chExt cx="534494" cy="448375"/>
            </a:xfrm>
          </p:grpSpPr>
          <p:sp>
            <p:nvSpPr>
              <p:cNvPr id="126" name="Freeform 14">
                <a:extLst>
                  <a:ext uri="{FF2B5EF4-FFF2-40B4-BE49-F238E27FC236}">
                    <a16:creationId xmlns:a16="http://schemas.microsoft.com/office/drawing/2014/main" id="{1AA0E8EB-66B0-5A33-2ED5-9AE9DB212DDC}"/>
                  </a:ext>
                </a:extLst>
              </p:cNvPr>
              <p:cNvSpPr/>
              <p:nvPr/>
            </p:nvSpPr>
            <p:spPr>
              <a:xfrm>
                <a:off x="272080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15">
                <a:extLst>
                  <a:ext uri="{FF2B5EF4-FFF2-40B4-BE49-F238E27FC236}">
                    <a16:creationId xmlns:a16="http://schemas.microsoft.com/office/drawing/2014/main" id="{7A121C24-3FB2-7239-F57D-E8CC963915C7}"/>
                  </a:ext>
                </a:extLst>
              </p:cNvPr>
              <p:cNvSpPr/>
              <p:nvPr/>
            </p:nvSpPr>
            <p:spPr>
              <a:xfrm>
                <a:off x="2292455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16">
                <a:extLst>
                  <a:ext uri="{FF2B5EF4-FFF2-40B4-BE49-F238E27FC236}">
                    <a16:creationId xmlns:a16="http://schemas.microsoft.com/office/drawing/2014/main" id="{D77CE455-29DC-899D-A39F-CFD0FD430BD7}"/>
                  </a:ext>
                </a:extLst>
              </p:cNvPr>
              <p:cNvSpPr/>
              <p:nvPr/>
            </p:nvSpPr>
            <p:spPr>
              <a:xfrm>
                <a:off x="2437113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7">
                <a:extLst>
                  <a:ext uri="{FF2B5EF4-FFF2-40B4-BE49-F238E27FC236}">
                    <a16:creationId xmlns:a16="http://schemas.microsoft.com/office/drawing/2014/main" id="{A35791D9-A42F-7657-4E81-410CB903BE60}"/>
                  </a:ext>
                </a:extLst>
              </p:cNvPr>
              <p:cNvSpPr/>
              <p:nvPr/>
            </p:nvSpPr>
            <p:spPr>
              <a:xfrm>
                <a:off x="2578955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8">
                <a:extLst>
                  <a:ext uri="{FF2B5EF4-FFF2-40B4-BE49-F238E27FC236}">
                    <a16:creationId xmlns:a16="http://schemas.microsoft.com/office/drawing/2014/main" id="{8D9372FF-1D75-86D3-48C6-D702E34D61D3}"/>
                  </a:ext>
                </a:extLst>
              </p:cNvPr>
              <p:cNvSpPr/>
              <p:nvPr/>
            </p:nvSpPr>
            <p:spPr>
              <a:xfrm>
                <a:off x="243711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19">
                <a:extLst>
                  <a:ext uri="{FF2B5EF4-FFF2-40B4-BE49-F238E27FC236}">
                    <a16:creationId xmlns:a16="http://schemas.microsoft.com/office/drawing/2014/main" id="{A427C5D3-4217-CF75-9323-53358AE74C8D}"/>
                  </a:ext>
                </a:extLst>
              </p:cNvPr>
              <p:cNvSpPr/>
              <p:nvPr/>
            </p:nvSpPr>
            <p:spPr>
              <a:xfrm>
                <a:off x="2580839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20">
                <a:extLst>
                  <a:ext uri="{FF2B5EF4-FFF2-40B4-BE49-F238E27FC236}">
                    <a16:creationId xmlns:a16="http://schemas.microsoft.com/office/drawing/2014/main" id="{39BFE9F1-1CC0-3631-D1DA-E2D7758F1774}"/>
                  </a:ext>
                </a:extLst>
              </p:cNvPr>
              <p:cNvSpPr/>
              <p:nvPr/>
            </p:nvSpPr>
            <p:spPr>
              <a:xfrm>
                <a:off x="2723622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21">
                <a:extLst>
                  <a:ext uri="{FF2B5EF4-FFF2-40B4-BE49-F238E27FC236}">
                    <a16:creationId xmlns:a16="http://schemas.microsoft.com/office/drawing/2014/main" id="{02280C33-EA12-380B-450D-6930ABE38670}"/>
                  </a:ext>
                </a:extLst>
              </p:cNvPr>
              <p:cNvSpPr/>
              <p:nvPr/>
            </p:nvSpPr>
            <p:spPr>
              <a:xfrm>
                <a:off x="229433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4" name="Grupo 208">
              <a:extLst>
                <a:ext uri="{FF2B5EF4-FFF2-40B4-BE49-F238E27FC236}">
                  <a16:creationId xmlns:a16="http://schemas.microsoft.com/office/drawing/2014/main" id="{C498C4B7-E87A-78F6-0A7B-E7361A100239}"/>
                </a:ext>
              </a:extLst>
            </p:cNvPr>
            <p:cNvGrpSpPr/>
            <p:nvPr/>
          </p:nvGrpSpPr>
          <p:grpSpPr>
            <a:xfrm>
              <a:off x="1715679" y="4677421"/>
              <a:ext cx="534494" cy="448375"/>
              <a:chOff x="1715679" y="4677421"/>
              <a:chExt cx="534494" cy="448375"/>
            </a:xfrm>
          </p:grpSpPr>
          <p:sp>
            <p:nvSpPr>
              <p:cNvPr id="135" name="Freeform 14">
                <a:extLst>
                  <a:ext uri="{FF2B5EF4-FFF2-40B4-BE49-F238E27FC236}">
                    <a16:creationId xmlns:a16="http://schemas.microsoft.com/office/drawing/2014/main" id="{17394D64-CBFB-964E-1C49-6EE45F847918}"/>
                  </a:ext>
                </a:extLst>
              </p:cNvPr>
              <p:cNvSpPr/>
              <p:nvPr/>
            </p:nvSpPr>
            <p:spPr>
              <a:xfrm>
                <a:off x="214403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15">
                <a:extLst>
                  <a:ext uri="{FF2B5EF4-FFF2-40B4-BE49-F238E27FC236}">
                    <a16:creationId xmlns:a16="http://schemas.microsoft.com/office/drawing/2014/main" id="{A553BF9F-BE63-2EF7-10DC-4F50E2D26277}"/>
                  </a:ext>
                </a:extLst>
              </p:cNvPr>
              <p:cNvSpPr/>
              <p:nvPr/>
            </p:nvSpPr>
            <p:spPr>
              <a:xfrm>
                <a:off x="171567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16">
                <a:extLst>
                  <a:ext uri="{FF2B5EF4-FFF2-40B4-BE49-F238E27FC236}">
                    <a16:creationId xmlns:a16="http://schemas.microsoft.com/office/drawing/2014/main" id="{A279F915-F238-966F-20DD-22EF1974C12C}"/>
                  </a:ext>
                </a:extLst>
              </p:cNvPr>
              <p:cNvSpPr/>
              <p:nvPr/>
            </p:nvSpPr>
            <p:spPr>
              <a:xfrm>
                <a:off x="1860346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7">
                <a:extLst>
                  <a:ext uri="{FF2B5EF4-FFF2-40B4-BE49-F238E27FC236}">
                    <a16:creationId xmlns:a16="http://schemas.microsoft.com/office/drawing/2014/main" id="{CF8E8BC2-B981-D3F7-0D93-29B3D9EFBDBA}"/>
                  </a:ext>
                </a:extLst>
              </p:cNvPr>
              <p:cNvSpPr/>
              <p:nvPr/>
            </p:nvSpPr>
            <p:spPr>
              <a:xfrm>
                <a:off x="2002188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8">
                <a:extLst>
                  <a:ext uri="{FF2B5EF4-FFF2-40B4-BE49-F238E27FC236}">
                    <a16:creationId xmlns:a16="http://schemas.microsoft.com/office/drawing/2014/main" id="{93C95FAD-D5DE-1B01-41A4-C6BB6C9E7885}"/>
                  </a:ext>
                </a:extLst>
              </p:cNvPr>
              <p:cNvSpPr/>
              <p:nvPr/>
            </p:nvSpPr>
            <p:spPr>
              <a:xfrm>
                <a:off x="18603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19">
                <a:extLst>
                  <a:ext uri="{FF2B5EF4-FFF2-40B4-BE49-F238E27FC236}">
                    <a16:creationId xmlns:a16="http://schemas.microsoft.com/office/drawing/2014/main" id="{68AF4525-D01D-4197-6772-525816D4161F}"/>
                  </a:ext>
                </a:extLst>
              </p:cNvPr>
              <p:cNvSpPr/>
              <p:nvPr/>
            </p:nvSpPr>
            <p:spPr>
              <a:xfrm>
                <a:off x="20040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20">
                <a:extLst>
                  <a:ext uri="{FF2B5EF4-FFF2-40B4-BE49-F238E27FC236}">
                    <a16:creationId xmlns:a16="http://schemas.microsoft.com/office/drawing/2014/main" id="{9E904058-02CF-9535-7EB5-D91C70B1A09F}"/>
                  </a:ext>
                </a:extLst>
              </p:cNvPr>
              <p:cNvSpPr/>
              <p:nvPr/>
            </p:nvSpPr>
            <p:spPr>
              <a:xfrm>
                <a:off x="21468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21">
                <a:extLst>
                  <a:ext uri="{FF2B5EF4-FFF2-40B4-BE49-F238E27FC236}">
                    <a16:creationId xmlns:a16="http://schemas.microsoft.com/office/drawing/2014/main" id="{D544743C-C4B4-3413-DA30-6501CA836B87}"/>
                  </a:ext>
                </a:extLst>
              </p:cNvPr>
              <p:cNvSpPr/>
              <p:nvPr/>
            </p:nvSpPr>
            <p:spPr>
              <a:xfrm>
                <a:off x="17175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3" name="Grupo 209">
              <a:extLst>
                <a:ext uri="{FF2B5EF4-FFF2-40B4-BE49-F238E27FC236}">
                  <a16:creationId xmlns:a16="http://schemas.microsoft.com/office/drawing/2014/main" id="{3B0187D5-0CF6-D601-C0BB-C8F16F6D06E4}"/>
                </a:ext>
              </a:extLst>
            </p:cNvPr>
            <p:cNvGrpSpPr/>
            <p:nvPr/>
          </p:nvGrpSpPr>
          <p:grpSpPr>
            <a:xfrm>
              <a:off x="1147370" y="4677421"/>
              <a:ext cx="534494" cy="448375"/>
              <a:chOff x="1147370" y="4677421"/>
              <a:chExt cx="534494" cy="448375"/>
            </a:xfrm>
          </p:grpSpPr>
          <p:sp>
            <p:nvSpPr>
              <p:cNvPr id="144" name="Freeform 14">
                <a:extLst>
                  <a:ext uri="{FF2B5EF4-FFF2-40B4-BE49-F238E27FC236}">
                    <a16:creationId xmlns:a16="http://schemas.microsoft.com/office/drawing/2014/main" id="{7510AFF3-C955-DC99-3765-DA06BE4569F6}"/>
                  </a:ext>
                </a:extLst>
              </p:cNvPr>
              <p:cNvSpPr/>
              <p:nvPr/>
            </p:nvSpPr>
            <p:spPr>
              <a:xfrm>
                <a:off x="1575721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15">
                <a:extLst>
                  <a:ext uri="{FF2B5EF4-FFF2-40B4-BE49-F238E27FC236}">
                    <a16:creationId xmlns:a16="http://schemas.microsoft.com/office/drawing/2014/main" id="{0E4A292F-0D35-D617-2CFC-A8D4B35D4197}"/>
                  </a:ext>
                </a:extLst>
              </p:cNvPr>
              <p:cNvSpPr/>
              <p:nvPr/>
            </p:nvSpPr>
            <p:spPr>
              <a:xfrm>
                <a:off x="114737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16">
                <a:extLst>
                  <a:ext uri="{FF2B5EF4-FFF2-40B4-BE49-F238E27FC236}">
                    <a16:creationId xmlns:a16="http://schemas.microsoft.com/office/drawing/2014/main" id="{7659F5A8-B7CE-A1B2-CFF4-9550FB3AB677}"/>
                  </a:ext>
                </a:extLst>
              </p:cNvPr>
              <p:cNvSpPr/>
              <p:nvPr/>
            </p:nvSpPr>
            <p:spPr>
              <a:xfrm>
                <a:off x="1292028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7">
                <a:extLst>
                  <a:ext uri="{FF2B5EF4-FFF2-40B4-BE49-F238E27FC236}">
                    <a16:creationId xmlns:a16="http://schemas.microsoft.com/office/drawing/2014/main" id="{83A951AC-71F9-0019-8255-83118B3BBD4D}"/>
                  </a:ext>
                </a:extLst>
              </p:cNvPr>
              <p:cNvSpPr/>
              <p:nvPr/>
            </p:nvSpPr>
            <p:spPr>
              <a:xfrm>
                <a:off x="1433879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8">
                <a:extLst>
                  <a:ext uri="{FF2B5EF4-FFF2-40B4-BE49-F238E27FC236}">
                    <a16:creationId xmlns:a16="http://schemas.microsoft.com/office/drawing/2014/main" id="{2AD6079F-1B00-B851-0752-FD1020EA3E23}"/>
                  </a:ext>
                </a:extLst>
              </p:cNvPr>
              <p:cNvSpPr/>
              <p:nvPr/>
            </p:nvSpPr>
            <p:spPr>
              <a:xfrm>
                <a:off x="1292028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19">
                <a:extLst>
                  <a:ext uri="{FF2B5EF4-FFF2-40B4-BE49-F238E27FC236}">
                    <a16:creationId xmlns:a16="http://schemas.microsoft.com/office/drawing/2014/main" id="{ACF6A645-11B2-1E33-2377-213556D7173C}"/>
                  </a:ext>
                </a:extLst>
              </p:cNvPr>
              <p:cNvSpPr/>
              <p:nvPr/>
            </p:nvSpPr>
            <p:spPr>
              <a:xfrm>
                <a:off x="14357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20">
                <a:extLst>
                  <a:ext uri="{FF2B5EF4-FFF2-40B4-BE49-F238E27FC236}">
                    <a16:creationId xmlns:a16="http://schemas.microsoft.com/office/drawing/2014/main" id="{D6746001-F5A9-BC49-B464-D97F36543A94}"/>
                  </a:ext>
                </a:extLst>
              </p:cNvPr>
              <p:cNvSpPr/>
              <p:nvPr/>
            </p:nvSpPr>
            <p:spPr>
              <a:xfrm>
                <a:off x="1578537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21">
                <a:extLst>
                  <a:ext uri="{FF2B5EF4-FFF2-40B4-BE49-F238E27FC236}">
                    <a16:creationId xmlns:a16="http://schemas.microsoft.com/office/drawing/2014/main" id="{394A3DBB-F761-13E8-7B3A-91DD3D7F2151}"/>
                  </a:ext>
                </a:extLst>
              </p:cNvPr>
              <p:cNvSpPr/>
              <p:nvPr/>
            </p:nvSpPr>
            <p:spPr>
              <a:xfrm>
                <a:off x="11492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2" name="Grupo 210">
              <a:extLst>
                <a:ext uri="{FF2B5EF4-FFF2-40B4-BE49-F238E27FC236}">
                  <a16:creationId xmlns:a16="http://schemas.microsoft.com/office/drawing/2014/main" id="{82D064BA-795D-E3B3-F737-FE63393F1E8C}"/>
                </a:ext>
              </a:extLst>
            </p:cNvPr>
            <p:cNvGrpSpPr/>
            <p:nvPr/>
          </p:nvGrpSpPr>
          <p:grpSpPr>
            <a:xfrm>
              <a:off x="572478" y="4677421"/>
              <a:ext cx="534494" cy="448375"/>
              <a:chOff x="572478" y="4677421"/>
              <a:chExt cx="534494" cy="448375"/>
            </a:xfrm>
          </p:grpSpPr>
          <p:sp>
            <p:nvSpPr>
              <p:cNvPr id="153" name="Freeform 14">
                <a:extLst>
                  <a:ext uri="{FF2B5EF4-FFF2-40B4-BE49-F238E27FC236}">
                    <a16:creationId xmlns:a16="http://schemas.microsoft.com/office/drawing/2014/main" id="{A374833B-9B28-B6E7-B86D-68522376745D}"/>
                  </a:ext>
                </a:extLst>
              </p:cNvPr>
              <p:cNvSpPr/>
              <p:nvPr/>
            </p:nvSpPr>
            <p:spPr>
              <a:xfrm>
                <a:off x="100082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15">
                <a:extLst>
                  <a:ext uri="{FF2B5EF4-FFF2-40B4-BE49-F238E27FC236}">
                    <a16:creationId xmlns:a16="http://schemas.microsoft.com/office/drawing/2014/main" id="{41A44FFB-5B3C-D116-1D72-8415D1B1D594}"/>
                  </a:ext>
                </a:extLst>
              </p:cNvPr>
              <p:cNvSpPr/>
              <p:nvPr/>
            </p:nvSpPr>
            <p:spPr>
              <a:xfrm>
                <a:off x="572478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 16">
                <a:extLst>
                  <a:ext uri="{FF2B5EF4-FFF2-40B4-BE49-F238E27FC236}">
                    <a16:creationId xmlns:a16="http://schemas.microsoft.com/office/drawing/2014/main" id="{C5EFBEAF-B7B8-EA53-1047-753CF950DE6B}"/>
                  </a:ext>
                </a:extLst>
              </p:cNvPr>
              <p:cNvSpPr/>
              <p:nvPr/>
            </p:nvSpPr>
            <p:spPr>
              <a:xfrm>
                <a:off x="717145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17">
                <a:extLst>
                  <a:ext uri="{FF2B5EF4-FFF2-40B4-BE49-F238E27FC236}">
                    <a16:creationId xmlns:a16="http://schemas.microsoft.com/office/drawing/2014/main" id="{C236D8D1-0FED-7FA8-4727-A294400E8A06}"/>
                  </a:ext>
                </a:extLst>
              </p:cNvPr>
              <p:cNvSpPr/>
              <p:nvPr/>
            </p:nvSpPr>
            <p:spPr>
              <a:xfrm>
                <a:off x="858987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18">
                <a:extLst>
                  <a:ext uri="{FF2B5EF4-FFF2-40B4-BE49-F238E27FC236}">
                    <a16:creationId xmlns:a16="http://schemas.microsoft.com/office/drawing/2014/main" id="{680A594C-1810-F92C-9BA6-42066B64C87B}"/>
                  </a:ext>
                </a:extLst>
              </p:cNvPr>
              <p:cNvSpPr/>
              <p:nvPr/>
            </p:nvSpPr>
            <p:spPr>
              <a:xfrm>
                <a:off x="7171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 19">
                <a:extLst>
                  <a:ext uri="{FF2B5EF4-FFF2-40B4-BE49-F238E27FC236}">
                    <a16:creationId xmlns:a16="http://schemas.microsoft.com/office/drawing/2014/main" id="{6922ED19-CE3D-B326-BA23-B63A49513E04}"/>
                  </a:ext>
                </a:extLst>
              </p:cNvPr>
              <p:cNvSpPr/>
              <p:nvPr/>
            </p:nvSpPr>
            <p:spPr>
              <a:xfrm>
                <a:off x="860861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20">
                <a:extLst>
                  <a:ext uri="{FF2B5EF4-FFF2-40B4-BE49-F238E27FC236}">
                    <a16:creationId xmlns:a16="http://schemas.microsoft.com/office/drawing/2014/main" id="{E3FA5312-FFC8-5874-6DBC-30644949EA79}"/>
                  </a:ext>
                </a:extLst>
              </p:cNvPr>
              <p:cNvSpPr/>
              <p:nvPr/>
            </p:nvSpPr>
            <p:spPr>
              <a:xfrm>
                <a:off x="10036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 21">
                <a:extLst>
                  <a:ext uri="{FF2B5EF4-FFF2-40B4-BE49-F238E27FC236}">
                    <a16:creationId xmlns:a16="http://schemas.microsoft.com/office/drawing/2014/main" id="{27F922D3-170E-114B-6E9C-2B24CB648B7B}"/>
                  </a:ext>
                </a:extLst>
              </p:cNvPr>
              <p:cNvSpPr/>
              <p:nvPr/>
            </p:nvSpPr>
            <p:spPr>
              <a:xfrm>
                <a:off x="574362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1" name="Grupo 211">
              <a:extLst>
                <a:ext uri="{FF2B5EF4-FFF2-40B4-BE49-F238E27FC236}">
                  <a16:creationId xmlns:a16="http://schemas.microsoft.com/office/drawing/2014/main" id="{84E6E781-A13F-F717-EE23-4CF2BEA94129}"/>
                </a:ext>
              </a:extLst>
            </p:cNvPr>
            <p:cNvGrpSpPr/>
            <p:nvPr/>
          </p:nvGrpSpPr>
          <p:grpSpPr>
            <a:xfrm>
              <a:off x="6044" y="4677421"/>
              <a:ext cx="534494" cy="448375"/>
              <a:chOff x="6044" y="4677421"/>
              <a:chExt cx="534494" cy="448375"/>
            </a:xfrm>
          </p:grpSpPr>
          <p:sp>
            <p:nvSpPr>
              <p:cNvPr id="162" name="Freeform 14">
                <a:extLst>
                  <a:ext uri="{FF2B5EF4-FFF2-40B4-BE49-F238E27FC236}">
                    <a16:creationId xmlns:a16="http://schemas.microsoft.com/office/drawing/2014/main" id="{DB8E69F3-5BFC-623E-E6D7-9559D91D5F5C}"/>
                  </a:ext>
                </a:extLst>
              </p:cNvPr>
              <p:cNvSpPr/>
              <p:nvPr/>
            </p:nvSpPr>
            <p:spPr>
              <a:xfrm>
                <a:off x="43439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Freeform 15">
                <a:extLst>
                  <a:ext uri="{FF2B5EF4-FFF2-40B4-BE49-F238E27FC236}">
                    <a16:creationId xmlns:a16="http://schemas.microsoft.com/office/drawing/2014/main" id="{26A55099-16BB-F015-3A15-EE4755C78FDD}"/>
                  </a:ext>
                </a:extLst>
              </p:cNvPr>
              <p:cNvSpPr/>
              <p:nvPr/>
            </p:nvSpPr>
            <p:spPr>
              <a:xfrm>
                <a:off x="604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Freeform 16">
                <a:extLst>
                  <a:ext uri="{FF2B5EF4-FFF2-40B4-BE49-F238E27FC236}">
                    <a16:creationId xmlns:a16="http://schemas.microsoft.com/office/drawing/2014/main" id="{A9A3B7C2-A7E9-6E28-D587-A1B97C9F658F}"/>
                  </a:ext>
                </a:extLst>
              </p:cNvPr>
              <p:cNvSpPr/>
              <p:nvPr/>
            </p:nvSpPr>
            <p:spPr>
              <a:xfrm>
                <a:off x="150711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Freeform 17">
                <a:extLst>
                  <a:ext uri="{FF2B5EF4-FFF2-40B4-BE49-F238E27FC236}">
                    <a16:creationId xmlns:a16="http://schemas.microsoft.com/office/drawing/2014/main" id="{ACED0092-10D3-BAFE-A3A0-B0A9E30C1B9B}"/>
                  </a:ext>
                </a:extLst>
              </p:cNvPr>
              <p:cNvSpPr/>
              <p:nvPr/>
            </p:nvSpPr>
            <p:spPr>
              <a:xfrm>
                <a:off x="292553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Freeform 18">
                <a:extLst>
                  <a:ext uri="{FF2B5EF4-FFF2-40B4-BE49-F238E27FC236}">
                    <a16:creationId xmlns:a16="http://schemas.microsoft.com/office/drawing/2014/main" id="{19403641-534C-BC2C-B1B4-F6F9E4C65A02}"/>
                  </a:ext>
                </a:extLst>
              </p:cNvPr>
              <p:cNvSpPr/>
              <p:nvPr/>
            </p:nvSpPr>
            <p:spPr>
              <a:xfrm>
                <a:off x="1507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Freeform 19">
                <a:extLst>
                  <a:ext uri="{FF2B5EF4-FFF2-40B4-BE49-F238E27FC236}">
                    <a16:creationId xmlns:a16="http://schemas.microsoft.com/office/drawing/2014/main" id="{419E1132-AC3C-C1C7-3730-7AA8B0616F4E}"/>
                  </a:ext>
                </a:extLst>
              </p:cNvPr>
              <p:cNvSpPr/>
              <p:nvPr/>
            </p:nvSpPr>
            <p:spPr>
              <a:xfrm>
                <a:off x="2944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Freeform 20">
                <a:extLst>
                  <a:ext uri="{FF2B5EF4-FFF2-40B4-BE49-F238E27FC236}">
                    <a16:creationId xmlns:a16="http://schemas.microsoft.com/office/drawing/2014/main" id="{7021F85A-5DD8-0273-BAF6-54272EFF5C58}"/>
                  </a:ext>
                </a:extLst>
              </p:cNvPr>
              <p:cNvSpPr/>
              <p:nvPr/>
            </p:nvSpPr>
            <p:spPr>
              <a:xfrm>
                <a:off x="4372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Freeform 21">
                <a:extLst>
                  <a:ext uri="{FF2B5EF4-FFF2-40B4-BE49-F238E27FC236}">
                    <a16:creationId xmlns:a16="http://schemas.microsoft.com/office/drawing/2014/main" id="{B93664F5-660E-C4CF-3370-F11F1288DEE2}"/>
                  </a:ext>
                </a:extLst>
              </p:cNvPr>
              <p:cNvSpPr/>
              <p:nvPr/>
            </p:nvSpPr>
            <p:spPr>
              <a:xfrm>
                <a:off x="79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88;p27">
            <a:extLst>
              <a:ext uri="{FF2B5EF4-FFF2-40B4-BE49-F238E27FC236}">
                <a16:creationId xmlns:a16="http://schemas.microsoft.com/office/drawing/2014/main" id="{C7D4269F-E921-5BDB-DD75-BBA6406522E1}"/>
              </a:ext>
            </a:extLst>
          </p:cNvPr>
          <p:cNvGrpSpPr/>
          <p:nvPr/>
        </p:nvGrpSpPr>
        <p:grpSpPr>
          <a:xfrm>
            <a:off x="4768733" y="3179405"/>
            <a:ext cx="3918139" cy="1427872"/>
            <a:chOff x="4768733" y="3179405"/>
            <a:chExt cx="3918139" cy="1427872"/>
          </a:xfrm>
        </p:grpSpPr>
        <p:cxnSp>
          <p:nvCxnSpPr>
            <p:cNvPr id="3" name="Google Shape;1089;p27">
              <a:extLst>
                <a:ext uri="{FF2B5EF4-FFF2-40B4-BE49-F238E27FC236}">
                  <a16:creationId xmlns:a16="http://schemas.microsoft.com/office/drawing/2014/main" id="{120DDEEA-5C9C-090C-CEAC-7506F0C2D54E}"/>
                </a:ext>
              </a:extLst>
            </p:cNvPr>
            <p:cNvCxnSpPr>
              <a:endCxn id="4" idx="4"/>
            </p:cNvCxnSpPr>
            <p:nvPr/>
          </p:nvCxnSpPr>
          <p:spPr>
            <a:xfrm>
              <a:off x="4768733" y="3179405"/>
              <a:ext cx="948857" cy="689342"/>
            </a:xfrm>
            <a:prstGeom prst="straightConnector1">
              <a:avLst/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4" name="Google Shape;1091;p27">
              <a:extLst>
                <a:ext uri="{FF2B5EF4-FFF2-40B4-BE49-F238E27FC236}">
                  <a16:creationId xmlns:a16="http://schemas.microsoft.com/office/drawing/2014/main" id="{84B10D7C-7929-9E5F-0C71-4E7876A08E8B}"/>
                </a:ext>
              </a:extLst>
            </p:cNvPr>
            <p:cNvSpPr/>
            <p:nvPr/>
          </p:nvSpPr>
          <p:spPr>
            <a:xfrm>
              <a:off x="5625900" y="3777057"/>
              <a:ext cx="626098" cy="626098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1" i="0" u="none" strike="noStrike" kern="0" cap="none" spc="0" baseline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6</a:t>
              </a: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Google Shape;1092;p27">
              <a:extLst>
                <a:ext uri="{FF2B5EF4-FFF2-40B4-BE49-F238E27FC236}">
                  <a16:creationId xmlns:a16="http://schemas.microsoft.com/office/drawing/2014/main" id="{873005A5-D109-BAFA-DB6F-B960945A0060}"/>
                </a:ext>
              </a:extLst>
            </p:cNvPr>
            <p:cNvSpPr txBox="1"/>
            <p:nvPr/>
          </p:nvSpPr>
          <p:spPr>
            <a:xfrm>
              <a:off x="6890168" y="3777038"/>
              <a:ext cx="1796704" cy="348596"/>
            </a:xfrm>
            <a:prstGeom prst="rect">
              <a:avLst/>
            </a:prstGeom>
            <a:solidFill>
              <a:srgbClr val="039292"/>
            </a:solidFill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عنوان</a:t>
              </a:r>
              <a:endParaRPr lang="en-US" sz="1800" b="1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"/>
                <a:ea typeface="Fira Sans Extra Condensed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093;p27">
              <a:extLst>
                <a:ext uri="{FF2B5EF4-FFF2-40B4-BE49-F238E27FC236}">
                  <a16:creationId xmlns:a16="http://schemas.microsoft.com/office/drawing/2014/main" id="{0F997D6E-BCC9-A0B3-8A37-3671CADB34C2}"/>
                </a:ext>
              </a:extLst>
            </p:cNvPr>
            <p:cNvSpPr txBox="1"/>
            <p:nvPr/>
          </p:nvSpPr>
          <p:spPr>
            <a:xfrm>
              <a:off x="6890150" y="4055876"/>
              <a:ext cx="1796704" cy="5514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endParaRPr>
            </a:p>
          </p:txBody>
        </p:sp>
        <p:cxnSp>
          <p:nvCxnSpPr>
            <p:cNvPr id="7" name="Google Shape;1094;p27">
              <a:extLst>
                <a:ext uri="{FF2B5EF4-FFF2-40B4-BE49-F238E27FC236}">
                  <a16:creationId xmlns:a16="http://schemas.microsoft.com/office/drawing/2014/main" id="{89075376-0B58-CAB5-19E9-0209AD00A90F}"/>
                </a:ext>
              </a:extLst>
            </p:cNvPr>
            <p:cNvCxnSpPr>
              <a:stCxn id="5" idx="1"/>
              <a:endCxn id="4" idx="1"/>
            </p:cNvCxnSpPr>
            <p:nvPr/>
          </p:nvCxnSpPr>
          <p:spPr>
            <a:xfrm rot="10800000" flipV="1">
              <a:off x="6251998" y="3951336"/>
              <a:ext cx="638170" cy="138770"/>
            </a:xfrm>
            <a:prstGeom prst="bentConnector3">
              <a:avLst>
                <a:gd name="adj1" fmla="val 50000"/>
              </a:avLst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</p:grpSp>
      <p:grpSp>
        <p:nvGrpSpPr>
          <p:cNvPr id="8" name="Google Shape;1095;p27">
            <a:extLst>
              <a:ext uri="{FF2B5EF4-FFF2-40B4-BE49-F238E27FC236}">
                <a16:creationId xmlns:a16="http://schemas.microsoft.com/office/drawing/2014/main" id="{2482959C-072A-CB39-25C8-C632CB9106CC}"/>
              </a:ext>
            </a:extLst>
          </p:cNvPr>
          <p:cNvGrpSpPr/>
          <p:nvPr/>
        </p:nvGrpSpPr>
        <p:grpSpPr>
          <a:xfrm>
            <a:off x="457200" y="1472211"/>
            <a:ext cx="3930111" cy="1325770"/>
            <a:chOff x="457200" y="1472211"/>
            <a:chExt cx="3930111" cy="1325770"/>
          </a:xfrm>
        </p:grpSpPr>
        <p:cxnSp>
          <p:nvCxnSpPr>
            <p:cNvPr id="9" name="Google Shape;1096;p27">
              <a:extLst>
                <a:ext uri="{FF2B5EF4-FFF2-40B4-BE49-F238E27FC236}">
                  <a16:creationId xmlns:a16="http://schemas.microsoft.com/office/drawing/2014/main" id="{9A5736EB-73FE-A7EB-56CC-6D772BE68663}"/>
                </a:ext>
              </a:extLst>
            </p:cNvPr>
            <p:cNvCxnSpPr>
              <a:endCxn id="12" idx="6"/>
            </p:cNvCxnSpPr>
            <p:nvPr/>
          </p:nvCxnSpPr>
          <p:spPr>
            <a:xfrm flipH="1" flipV="1">
              <a:off x="3426408" y="2108693"/>
              <a:ext cx="960903" cy="689288"/>
            </a:xfrm>
            <a:prstGeom prst="straightConnector1">
              <a:avLst/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0" name="Google Shape;1098;p27">
              <a:extLst>
                <a:ext uri="{FF2B5EF4-FFF2-40B4-BE49-F238E27FC236}">
                  <a16:creationId xmlns:a16="http://schemas.microsoft.com/office/drawing/2014/main" id="{08300EF0-8A62-5D14-16AA-CA49E417C9F4}"/>
                </a:ext>
              </a:extLst>
            </p:cNvPr>
            <p:cNvSpPr txBox="1"/>
            <p:nvPr/>
          </p:nvSpPr>
          <p:spPr>
            <a:xfrm>
              <a:off x="457218" y="1472211"/>
              <a:ext cx="1796704" cy="348596"/>
            </a:xfrm>
            <a:prstGeom prst="rect">
              <a:avLst/>
            </a:prstGeom>
            <a:solidFill>
              <a:srgbClr val="FABD4E"/>
            </a:solidFill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عنوان</a:t>
              </a:r>
              <a:endParaRPr lang="en-US" sz="1800" b="1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"/>
                <a:ea typeface="Fira Sans Extra Condensed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099;p27">
              <a:extLst>
                <a:ext uri="{FF2B5EF4-FFF2-40B4-BE49-F238E27FC236}">
                  <a16:creationId xmlns:a16="http://schemas.microsoft.com/office/drawing/2014/main" id="{65DA9A37-5BA6-7514-2D8C-6E75627D4D76}"/>
                </a:ext>
              </a:extLst>
            </p:cNvPr>
            <p:cNvSpPr txBox="1"/>
            <p:nvPr/>
          </p:nvSpPr>
          <p:spPr>
            <a:xfrm>
              <a:off x="457200" y="1751057"/>
              <a:ext cx="1796704" cy="5514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097;p27">
              <a:extLst>
                <a:ext uri="{FF2B5EF4-FFF2-40B4-BE49-F238E27FC236}">
                  <a16:creationId xmlns:a16="http://schemas.microsoft.com/office/drawing/2014/main" id="{FD90DA2D-98E0-434C-3062-31FA5DBB3E3C}"/>
                </a:ext>
              </a:extLst>
            </p:cNvPr>
            <p:cNvSpPr/>
            <p:nvPr/>
          </p:nvSpPr>
          <p:spPr>
            <a:xfrm>
              <a:off x="2892000" y="1574285"/>
              <a:ext cx="626098" cy="626098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1" i="0" u="none" strike="noStrike" kern="0" cap="none" spc="0" baseline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1</a:t>
              </a: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cxnSp>
          <p:nvCxnSpPr>
            <p:cNvPr id="13" name="Google Shape;1100;p27">
              <a:extLst>
                <a:ext uri="{FF2B5EF4-FFF2-40B4-BE49-F238E27FC236}">
                  <a16:creationId xmlns:a16="http://schemas.microsoft.com/office/drawing/2014/main" id="{D74B3777-4644-F41F-6EE3-69DB8FB7478E}"/>
                </a:ext>
              </a:extLst>
            </p:cNvPr>
            <p:cNvCxnSpPr>
              <a:stCxn id="10" idx="3"/>
              <a:endCxn id="12" idx="3"/>
            </p:cNvCxnSpPr>
            <p:nvPr/>
          </p:nvCxnSpPr>
          <p:spPr>
            <a:xfrm>
              <a:off x="2253922" y="1646509"/>
              <a:ext cx="638078" cy="240825"/>
            </a:xfrm>
            <a:prstGeom prst="bentConnector3">
              <a:avLst>
                <a:gd name="adj1" fmla="val 50000"/>
              </a:avLst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</p:grpSp>
      <p:grpSp>
        <p:nvGrpSpPr>
          <p:cNvPr id="14" name="Google Shape;1101;p27">
            <a:extLst>
              <a:ext uri="{FF2B5EF4-FFF2-40B4-BE49-F238E27FC236}">
                <a16:creationId xmlns:a16="http://schemas.microsoft.com/office/drawing/2014/main" id="{4B4B1F95-B51E-8955-2FB3-0ACB707EF05A}"/>
              </a:ext>
            </a:extLst>
          </p:cNvPr>
          <p:cNvGrpSpPr/>
          <p:nvPr/>
        </p:nvGrpSpPr>
        <p:grpSpPr>
          <a:xfrm>
            <a:off x="457099" y="2625233"/>
            <a:ext cx="3851234" cy="829022"/>
            <a:chOff x="457099" y="2625233"/>
            <a:chExt cx="3851234" cy="829022"/>
          </a:xfrm>
        </p:grpSpPr>
        <p:cxnSp>
          <p:nvCxnSpPr>
            <p:cNvPr id="15" name="Google Shape;1102;p27">
              <a:extLst>
                <a:ext uri="{FF2B5EF4-FFF2-40B4-BE49-F238E27FC236}">
                  <a16:creationId xmlns:a16="http://schemas.microsoft.com/office/drawing/2014/main" id="{9B408289-BA72-B312-A218-A49A12036498}"/>
                </a:ext>
              </a:extLst>
            </p:cNvPr>
            <p:cNvCxnSpPr>
              <a:endCxn id="18" idx="1"/>
            </p:cNvCxnSpPr>
            <p:nvPr/>
          </p:nvCxnSpPr>
          <p:spPr>
            <a:xfrm flipH="1">
              <a:off x="3184735" y="2988697"/>
              <a:ext cx="1123598" cy="14"/>
            </a:xfrm>
            <a:prstGeom prst="straightConnector1">
              <a:avLst/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" name="Google Shape;1104;p27">
              <a:extLst>
                <a:ext uri="{FF2B5EF4-FFF2-40B4-BE49-F238E27FC236}">
                  <a16:creationId xmlns:a16="http://schemas.microsoft.com/office/drawing/2014/main" id="{D6E1CBC0-9B09-F245-AF3E-71631516990C}"/>
                </a:ext>
              </a:extLst>
            </p:cNvPr>
            <p:cNvSpPr txBox="1"/>
            <p:nvPr/>
          </p:nvSpPr>
          <p:spPr>
            <a:xfrm>
              <a:off x="457117" y="2625233"/>
              <a:ext cx="1796704" cy="348596"/>
            </a:xfrm>
            <a:prstGeom prst="rect">
              <a:avLst/>
            </a:prstGeom>
            <a:solidFill>
              <a:srgbClr val="D9D9D9"/>
            </a:solidFill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عنوان</a:t>
              </a:r>
              <a:endParaRPr lang="en-US" sz="1800" b="1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"/>
                <a:ea typeface="Fira Sans Extra Condensed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105;p27">
              <a:extLst>
                <a:ext uri="{FF2B5EF4-FFF2-40B4-BE49-F238E27FC236}">
                  <a16:creationId xmlns:a16="http://schemas.microsoft.com/office/drawing/2014/main" id="{17CC7983-6A1C-63EF-1496-7653546C5C4D}"/>
                </a:ext>
              </a:extLst>
            </p:cNvPr>
            <p:cNvSpPr txBox="1"/>
            <p:nvPr/>
          </p:nvSpPr>
          <p:spPr>
            <a:xfrm>
              <a:off x="457099" y="2902854"/>
              <a:ext cx="1796704" cy="551401"/>
            </a:xfrm>
            <a:prstGeom prst="rect">
              <a:avLst/>
            </a:prstGeom>
            <a:solidFill>
              <a:srgbClr val="D9D9D9"/>
            </a:solidFill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103;p27">
              <a:extLst>
                <a:ext uri="{FF2B5EF4-FFF2-40B4-BE49-F238E27FC236}">
                  <a16:creationId xmlns:a16="http://schemas.microsoft.com/office/drawing/2014/main" id="{52C55E5B-B663-E7D7-D57F-E5CFBDAAB4DA}"/>
                </a:ext>
              </a:extLst>
            </p:cNvPr>
            <p:cNvSpPr/>
            <p:nvPr/>
          </p:nvSpPr>
          <p:spPr>
            <a:xfrm>
              <a:off x="2558637" y="2675662"/>
              <a:ext cx="626098" cy="626098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D9D9D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1" i="0" u="none" strike="noStrike" kern="0" cap="none" spc="0" baseline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3</a:t>
              </a:r>
              <a:endParaRPr lang="en-US" sz="20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cxnSp>
          <p:nvCxnSpPr>
            <p:cNvPr id="19" name="Google Shape;1106;p27">
              <a:extLst>
                <a:ext uri="{FF2B5EF4-FFF2-40B4-BE49-F238E27FC236}">
                  <a16:creationId xmlns:a16="http://schemas.microsoft.com/office/drawing/2014/main" id="{0858EAE2-E340-5CAA-67D4-BA1612F1F79F}"/>
                </a:ext>
              </a:extLst>
            </p:cNvPr>
            <p:cNvCxnSpPr>
              <a:stCxn id="16" idx="3"/>
              <a:endCxn id="18" idx="3"/>
            </p:cNvCxnSpPr>
            <p:nvPr/>
          </p:nvCxnSpPr>
          <p:spPr>
            <a:xfrm>
              <a:off x="2253821" y="2799531"/>
              <a:ext cx="304816" cy="189180"/>
            </a:xfrm>
            <a:prstGeom prst="bentConnector3">
              <a:avLst>
                <a:gd name="adj1" fmla="val 50000"/>
              </a:avLst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</p:grpSp>
      <p:grpSp>
        <p:nvGrpSpPr>
          <p:cNvPr id="20" name="Google Shape;1107;p27">
            <a:extLst>
              <a:ext uri="{FF2B5EF4-FFF2-40B4-BE49-F238E27FC236}">
                <a16:creationId xmlns:a16="http://schemas.microsoft.com/office/drawing/2014/main" id="{2BF05CFF-9838-96ED-7987-FB8AD7728CBC}"/>
              </a:ext>
            </a:extLst>
          </p:cNvPr>
          <p:cNvGrpSpPr/>
          <p:nvPr/>
        </p:nvGrpSpPr>
        <p:grpSpPr>
          <a:xfrm>
            <a:off x="457200" y="3179405"/>
            <a:ext cx="3930118" cy="1427872"/>
            <a:chOff x="457200" y="3179405"/>
            <a:chExt cx="3930118" cy="1427872"/>
          </a:xfrm>
        </p:grpSpPr>
        <p:cxnSp>
          <p:nvCxnSpPr>
            <p:cNvPr id="21" name="Google Shape;1108;p27">
              <a:extLst>
                <a:ext uri="{FF2B5EF4-FFF2-40B4-BE49-F238E27FC236}">
                  <a16:creationId xmlns:a16="http://schemas.microsoft.com/office/drawing/2014/main" id="{BCA37DEA-5E6B-BEB0-7967-BE83E5925642}"/>
                </a:ext>
              </a:extLst>
            </p:cNvPr>
            <p:cNvCxnSpPr>
              <a:endCxn id="24" idx="7"/>
            </p:cNvCxnSpPr>
            <p:nvPr/>
          </p:nvCxnSpPr>
          <p:spPr>
            <a:xfrm flipH="1">
              <a:off x="3426408" y="3179405"/>
              <a:ext cx="960910" cy="689342"/>
            </a:xfrm>
            <a:prstGeom prst="straightConnector1">
              <a:avLst/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2" name="Google Shape;1110;p27">
              <a:extLst>
                <a:ext uri="{FF2B5EF4-FFF2-40B4-BE49-F238E27FC236}">
                  <a16:creationId xmlns:a16="http://schemas.microsoft.com/office/drawing/2014/main" id="{5758324C-3405-C106-2CFB-9ABD4B6E3AEA}"/>
                </a:ext>
              </a:extLst>
            </p:cNvPr>
            <p:cNvSpPr txBox="1"/>
            <p:nvPr/>
          </p:nvSpPr>
          <p:spPr>
            <a:xfrm>
              <a:off x="457218" y="3777038"/>
              <a:ext cx="1796704" cy="348596"/>
            </a:xfrm>
            <a:prstGeom prst="rect">
              <a:avLst/>
            </a:prstGeom>
            <a:solidFill>
              <a:srgbClr val="039292"/>
            </a:solidFill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عنوان</a:t>
              </a:r>
              <a:endParaRPr lang="en-US" sz="1800" b="1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"/>
                <a:ea typeface="Fira Sans Extra Condensed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1111;p27">
              <a:extLst>
                <a:ext uri="{FF2B5EF4-FFF2-40B4-BE49-F238E27FC236}">
                  <a16:creationId xmlns:a16="http://schemas.microsoft.com/office/drawing/2014/main" id="{20794A95-7AA3-1E86-B817-041E86D9D1F5}"/>
                </a:ext>
              </a:extLst>
            </p:cNvPr>
            <p:cNvSpPr txBox="1"/>
            <p:nvPr/>
          </p:nvSpPr>
          <p:spPr>
            <a:xfrm>
              <a:off x="457200" y="4055876"/>
              <a:ext cx="1796704" cy="5514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109;p27">
              <a:extLst>
                <a:ext uri="{FF2B5EF4-FFF2-40B4-BE49-F238E27FC236}">
                  <a16:creationId xmlns:a16="http://schemas.microsoft.com/office/drawing/2014/main" id="{1EE6CF2A-9206-BEFF-5554-A809C8EB3CE8}"/>
                </a:ext>
              </a:extLst>
            </p:cNvPr>
            <p:cNvSpPr/>
            <p:nvPr/>
          </p:nvSpPr>
          <p:spPr>
            <a:xfrm>
              <a:off x="2892000" y="3777057"/>
              <a:ext cx="626098" cy="626098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1" i="0" u="none" strike="noStrike" kern="0" cap="none" spc="0" baseline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5</a:t>
              </a: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cxnSp>
          <p:nvCxnSpPr>
            <p:cNvPr id="25" name="Google Shape;1112;p27">
              <a:extLst>
                <a:ext uri="{FF2B5EF4-FFF2-40B4-BE49-F238E27FC236}">
                  <a16:creationId xmlns:a16="http://schemas.microsoft.com/office/drawing/2014/main" id="{E1102D8F-7C7E-3B47-5334-757D5890117A}"/>
                </a:ext>
              </a:extLst>
            </p:cNvPr>
            <p:cNvCxnSpPr>
              <a:stCxn id="22" idx="3"/>
              <a:endCxn id="24" idx="3"/>
            </p:cNvCxnSpPr>
            <p:nvPr/>
          </p:nvCxnSpPr>
          <p:spPr>
            <a:xfrm>
              <a:off x="2253922" y="3951336"/>
              <a:ext cx="638078" cy="138770"/>
            </a:xfrm>
            <a:prstGeom prst="bentConnector3">
              <a:avLst>
                <a:gd name="adj1" fmla="val 50000"/>
              </a:avLst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</p:grpSp>
      <p:grpSp>
        <p:nvGrpSpPr>
          <p:cNvPr id="26" name="Google Shape;1113;p27">
            <a:extLst>
              <a:ext uri="{FF2B5EF4-FFF2-40B4-BE49-F238E27FC236}">
                <a16:creationId xmlns:a16="http://schemas.microsoft.com/office/drawing/2014/main" id="{5D95A649-58AA-CE85-02F7-0132669FA5E4}"/>
              </a:ext>
            </a:extLst>
          </p:cNvPr>
          <p:cNvGrpSpPr/>
          <p:nvPr/>
        </p:nvGrpSpPr>
        <p:grpSpPr>
          <a:xfrm>
            <a:off x="4768722" y="1472211"/>
            <a:ext cx="3918150" cy="1325770"/>
            <a:chOff x="4768722" y="1472211"/>
            <a:chExt cx="3918150" cy="1325770"/>
          </a:xfrm>
        </p:grpSpPr>
        <p:cxnSp>
          <p:nvCxnSpPr>
            <p:cNvPr id="27" name="Google Shape;1114;p27">
              <a:extLst>
                <a:ext uri="{FF2B5EF4-FFF2-40B4-BE49-F238E27FC236}">
                  <a16:creationId xmlns:a16="http://schemas.microsoft.com/office/drawing/2014/main" id="{DD89E809-0A4C-BEE4-5966-154600EF014A}"/>
                </a:ext>
              </a:extLst>
            </p:cNvPr>
            <p:cNvCxnSpPr>
              <a:endCxn id="28" idx="5"/>
            </p:cNvCxnSpPr>
            <p:nvPr/>
          </p:nvCxnSpPr>
          <p:spPr>
            <a:xfrm flipV="1">
              <a:off x="4768722" y="2108693"/>
              <a:ext cx="948868" cy="689288"/>
            </a:xfrm>
            <a:prstGeom prst="straightConnector1">
              <a:avLst/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8" name="Google Shape;1115;p27">
              <a:extLst>
                <a:ext uri="{FF2B5EF4-FFF2-40B4-BE49-F238E27FC236}">
                  <a16:creationId xmlns:a16="http://schemas.microsoft.com/office/drawing/2014/main" id="{609A4F85-F3A7-41A8-D2D7-A35722905EEB}"/>
                </a:ext>
              </a:extLst>
            </p:cNvPr>
            <p:cNvSpPr/>
            <p:nvPr/>
          </p:nvSpPr>
          <p:spPr>
            <a:xfrm>
              <a:off x="5625900" y="1574285"/>
              <a:ext cx="626098" cy="626098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1" i="0" u="none" strike="noStrike" kern="0" cap="none" spc="0" baseline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2</a:t>
              </a: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116;p27">
              <a:extLst>
                <a:ext uri="{FF2B5EF4-FFF2-40B4-BE49-F238E27FC236}">
                  <a16:creationId xmlns:a16="http://schemas.microsoft.com/office/drawing/2014/main" id="{51D2D596-86DC-BDAB-DFB8-E201D58A4304}"/>
                </a:ext>
              </a:extLst>
            </p:cNvPr>
            <p:cNvSpPr txBox="1"/>
            <p:nvPr/>
          </p:nvSpPr>
          <p:spPr>
            <a:xfrm>
              <a:off x="6890168" y="1472211"/>
              <a:ext cx="1796704" cy="348596"/>
            </a:xfrm>
            <a:prstGeom prst="rect">
              <a:avLst/>
            </a:prstGeom>
            <a:solidFill>
              <a:srgbClr val="FABD4E"/>
            </a:solidFill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عنوان</a:t>
              </a:r>
              <a:endParaRPr lang="en-US" sz="1800" b="1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"/>
                <a:ea typeface="Fira Sans Extra Condensed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117;p27">
              <a:extLst>
                <a:ext uri="{FF2B5EF4-FFF2-40B4-BE49-F238E27FC236}">
                  <a16:creationId xmlns:a16="http://schemas.microsoft.com/office/drawing/2014/main" id="{DAA5A4AE-C54E-6779-28D4-8F8015978549}"/>
                </a:ext>
              </a:extLst>
            </p:cNvPr>
            <p:cNvSpPr txBox="1"/>
            <p:nvPr/>
          </p:nvSpPr>
          <p:spPr>
            <a:xfrm>
              <a:off x="6890150" y="1751057"/>
              <a:ext cx="1796704" cy="5514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endParaRPr>
            </a:p>
          </p:txBody>
        </p:sp>
        <p:cxnSp>
          <p:nvCxnSpPr>
            <p:cNvPr id="31" name="Google Shape;1118;p27">
              <a:extLst>
                <a:ext uri="{FF2B5EF4-FFF2-40B4-BE49-F238E27FC236}">
                  <a16:creationId xmlns:a16="http://schemas.microsoft.com/office/drawing/2014/main" id="{25D33E69-CC66-5CB1-30F9-88CA5FF9F288}"/>
                </a:ext>
              </a:extLst>
            </p:cNvPr>
            <p:cNvCxnSpPr>
              <a:endCxn id="28" idx="1"/>
            </p:cNvCxnSpPr>
            <p:nvPr/>
          </p:nvCxnSpPr>
          <p:spPr>
            <a:xfrm flipH="1">
              <a:off x="6251999" y="1646432"/>
              <a:ext cx="638105" cy="240898"/>
            </a:xfrm>
            <a:prstGeom prst="bentConnector3">
              <a:avLst/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</p:grpSp>
      <p:grpSp>
        <p:nvGrpSpPr>
          <p:cNvPr id="32" name="Google Shape;1119;p27">
            <a:extLst>
              <a:ext uri="{FF2B5EF4-FFF2-40B4-BE49-F238E27FC236}">
                <a16:creationId xmlns:a16="http://schemas.microsoft.com/office/drawing/2014/main" id="{84F42CF9-2F31-4931-4E48-C64C5F109ED1}"/>
              </a:ext>
            </a:extLst>
          </p:cNvPr>
          <p:cNvGrpSpPr/>
          <p:nvPr/>
        </p:nvGrpSpPr>
        <p:grpSpPr>
          <a:xfrm>
            <a:off x="4847728" y="2625233"/>
            <a:ext cx="3839144" cy="829022"/>
            <a:chOff x="4847728" y="2625233"/>
            <a:chExt cx="3839144" cy="829022"/>
          </a:xfrm>
        </p:grpSpPr>
        <p:cxnSp>
          <p:nvCxnSpPr>
            <p:cNvPr id="33" name="Google Shape;1120;p27">
              <a:extLst>
                <a:ext uri="{FF2B5EF4-FFF2-40B4-BE49-F238E27FC236}">
                  <a16:creationId xmlns:a16="http://schemas.microsoft.com/office/drawing/2014/main" id="{46ADB564-6FF2-66AA-A6BD-01CFFF8EDEAD}"/>
                </a:ext>
              </a:extLst>
            </p:cNvPr>
            <p:cNvCxnSpPr>
              <a:endCxn id="34" idx="3"/>
            </p:cNvCxnSpPr>
            <p:nvPr/>
          </p:nvCxnSpPr>
          <p:spPr>
            <a:xfrm>
              <a:off x="4847728" y="2988698"/>
              <a:ext cx="1111508" cy="13"/>
            </a:xfrm>
            <a:prstGeom prst="straightConnector1">
              <a:avLst/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34" name="Google Shape;1121;p27">
              <a:extLst>
                <a:ext uri="{FF2B5EF4-FFF2-40B4-BE49-F238E27FC236}">
                  <a16:creationId xmlns:a16="http://schemas.microsoft.com/office/drawing/2014/main" id="{D10A238D-6D00-5921-2765-487CE9B37D46}"/>
                </a:ext>
              </a:extLst>
            </p:cNvPr>
            <p:cNvSpPr/>
            <p:nvPr/>
          </p:nvSpPr>
          <p:spPr>
            <a:xfrm>
              <a:off x="5959236" y="2675662"/>
              <a:ext cx="626098" cy="626098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D9D9D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1" i="0" u="none" strike="noStrike" kern="0" cap="none" spc="0" baseline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4</a:t>
              </a: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1122;p27">
              <a:extLst>
                <a:ext uri="{FF2B5EF4-FFF2-40B4-BE49-F238E27FC236}">
                  <a16:creationId xmlns:a16="http://schemas.microsoft.com/office/drawing/2014/main" id="{B1E20FFF-29AC-5442-B4E9-84B713002A71}"/>
                </a:ext>
              </a:extLst>
            </p:cNvPr>
            <p:cNvSpPr txBox="1"/>
            <p:nvPr/>
          </p:nvSpPr>
          <p:spPr>
            <a:xfrm>
              <a:off x="6890168" y="2625233"/>
              <a:ext cx="1796704" cy="348596"/>
            </a:xfrm>
            <a:prstGeom prst="rect">
              <a:avLst/>
            </a:prstGeom>
            <a:solidFill>
              <a:srgbClr val="D9D9D9"/>
            </a:solidFill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1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"/>
                  <a:ea typeface="Fira Sans Extra Condensed"/>
                  <a:cs typeface="B Nazanin" panose="00000700000000000000" pitchFamily="2" charset="-78"/>
                </a:rPr>
                <a:t>عنوان</a:t>
              </a:r>
              <a:endParaRPr lang="en-US" sz="1800" b="1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"/>
                <a:ea typeface="Fira Sans Extra Condensed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123;p27">
              <a:extLst>
                <a:ext uri="{FF2B5EF4-FFF2-40B4-BE49-F238E27FC236}">
                  <a16:creationId xmlns:a16="http://schemas.microsoft.com/office/drawing/2014/main" id="{C09AC1A9-4861-9992-448D-1847AC95B298}"/>
                </a:ext>
              </a:extLst>
            </p:cNvPr>
            <p:cNvSpPr txBox="1"/>
            <p:nvPr/>
          </p:nvSpPr>
          <p:spPr>
            <a:xfrm>
              <a:off x="6890150" y="2902854"/>
              <a:ext cx="1796704" cy="551401"/>
            </a:xfrm>
            <a:prstGeom prst="rect">
              <a:avLst/>
            </a:prstGeom>
            <a:solidFill>
              <a:srgbClr val="D9D9D9"/>
            </a:solidFill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endParaRPr>
            </a:p>
          </p:txBody>
        </p:sp>
        <p:cxnSp>
          <p:nvCxnSpPr>
            <p:cNvPr id="37" name="Google Shape;1124;p27">
              <a:extLst>
                <a:ext uri="{FF2B5EF4-FFF2-40B4-BE49-F238E27FC236}">
                  <a16:creationId xmlns:a16="http://schemas.microsoft.com/office/drawing/2014/main" id="{6D9F25D4-4F7E-28DD-571D-3629D41E0620}"/>
                </a:ext>
              </a:extLst>
            </p:cNvPr>
            <p:cNvCxnSpPr>
              <a:stCxn id="35" idx="1"/>
              <a:endCxn id="34" idx="1"/>
            </p:cNvCxnSpPr>
            <p:nvPr/>
          </p:nvCxnSpPr>
          <p:spPr>
            <a:xfrm rot="10800000" flipV="1">
              <a:off x="6585334" y="2799531"/>
              <a:ext cx="304834" cy="189180"/>
            </a:xfrm>
            <a:prstGeom prst="bentConnector3">
              <a:avLst>
                <a:gd name="adj1" fmla="val 50000"/>
              </a:avLst>
            </a:prstGeom>
            <a:noFill/>
            <a:ln w="9528" cap="flat">
              <a:solidFill>
                <a:srgbClr val="000000"/>
              </a:solidFill>
              <a:prstDash val="solid"/>
              <a:round/>
            </a:ln>
          </p:spPr>
        </p:cxnSp>
      </p:grpSp>
      <p:sp>
        <p:nvSpPr>
          <p:cNvPr id="38" name="Google Shape;1125;p27">
            <a:extLst>
              <a:ext uri="{FF2B5EF4-FFF2-40B4-BE49-F238E27FC236}">
                <a16:creationId xmlns:a16="http://schemas.microsoft.com/office/drawing/2014/main" id="{21308BB9-C7B5-6587-6279-99E1D7257C9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" y="410401"/>
            <a:ext cx="8229600" cy="572697"/>
          </a:xfrm>
        </p:spPr>
        <p:txBody>
          <a:bodyPr/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اینفوگرافیک بسکتبال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9" name="Grupo 1132">
            <a:extLst>
              <a:ext uri="{FF2B5EF4-FFF2-40B4-BE49-F238E27FC236}">
                <a16:creationId xmlns:a16="http://schemas.microsoft.com/office/drawing/2014/main" id="{4C69B4F3-662F-A679-F42C-E487CE79BE7D}"/>
              </a:ext>
            </a:extLst>
          </p:cNvPr>
          <p:cNvGrpSpPr/>
          <p:nvPr/>
        </p:nvGrpSpPr>
        <p:grpSpPr>
          <a:xfrm>
            <a:off x="3929067" y="917572"/>
            <a:ext cx="1455733" cy="4098926"/>
            <a:chOff x="3929067" y="917572"/>
            <a:chExt cx="1455733" cy="4098926"/>
          </a:xfrm>
        </p:grpSpPr>
        <p:sp>
          <p:nvSpPr>
            <p:cNvPr id="40" name="Google Shape;1090;p27">
              <a:extLst>
                <a:ext uri="{FF2B5EF4-FFF2-40B4-BE49-F238E27FC236}">
                  <a16:creationId xmlns:a16="http://schemas.microsoft.com/office/drawing/2014/main" id="{3D6AF807-A1E3-79C7-4512-0E23AB9CAC11}"/>
                </a:ext>
              </a:extLst>
            </p:cNvPr>
            <p:cNvSpPr/>
            <p:nvPr/>
          </p:nvSpPr>
          <p:spPr>
            <a:xfrm>
              <a:off x="4308323" y="2718995"/>
              <a:ext cx="539404" cy="539404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5">
              <a:extLst>
                <a:ext uri="{FF2B5EF4-FFF2-40B4-BE49-F238E27FC236}">
                  <a16:creationId xmlns:a16="http://schemas.microsoft.com/office/drawing/2014/main" id="{91CB6D1B-9289-4B52-A2D4-69682525792F}"/>
                </a:ext>
              </a:extLst>
            </p:cNvPr>
            <p:cNvSpPr/>
            <p:nvPr/>
          </p:nvSpPr>
          <p:spPr>
            <a:xfrm>
              <a:off x="3986217" y="1609728"/>
              <a:ext cx="1116016" cy="2386017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32"/>
                <a:gd name="f8" fmla="val 927"/>
                <a:gd name="f9" fmla="val 138"/>
                <a:gd name="f10" fmla="val 24"/>
                <a:gd name="f11" fmla="val 142"/>
                <a:gd name="f12" fmla="val 18"/>
                <a:gd name="f13" fmla="val 148"/>
                <a:gd name="f14" fmla="val 153"/>
                <a:gd name="f15" fmla="val 17"/>
                <a:gd name="f16" fmla="val 155"/>
                <a:gd name="f17" fmla="val 20"/>
                <a:gd name="f18" fmla="val 154"/>
                <a:gd name="f19" fmla="val 22"/>
                <a:gd name="f20" fmla="val 25"/>
                <a:gd name="f21" fmla="val 143"/>
                <a:gd name="f22" fmla="val 52"/>
                <a:gd name="f23" fmla="val 82"/>
                <a:gd name="f24" fmla="val 134"/>
                <a:gd name="f25" fmla="val 111"/>
                <a:gd name="f26" fmla="val 133"/>
                <a:gd name="f27" fmla="val 116"/>
                <a:gd name="f28" fmla="val 132"/>
                <a:gd name="f29" fmla="val 121"/>
                <a:gd name="f30" fmla="val 126"/>
                <a:gd name="f31" fmla="val 128"/>
                <a:gd name="f32" fmla="val 146"/>
                <a:gd name="f33" fmla="val 166"/>
                <a:gd name="f34" fmla="val 127"/>
                <a:gd name="f35" fmla="val 185"/>
                <a:gd name="f36" fmla="val 188"/>
                <a:gd name="f37" fmla="val 190"/>
                <a:gd name="f38" fmla="val 191"/>
                <a:gd name="f39" fmla="val 135"/>
                <a:gd name="f40" fmla="val 208"/>
                <a:gd name="f41" fmla="val 141"/>
                <a:gd name="f42" fmla="val 226"/>
                <a:gd name="f43" fmla="val 150"/>
                <a:gd name="f44" fmla="val 242"/>
                <a:gd name="f45" fmla="val 156"/>
                <a:gd name="f46" fmla="val 252"/>
                <a:gd name="f47" fmla="val 158"/>
                <a:gd name="f48" fmla="val 263"/>
                <a:gd name="f49" fmla="val 163"/>
                <a:gd name="f50" fmla="val 272"/>
                <a:gd name="f51" fmla="val 168"/>
                <a:gd name="f52" fmla="val 283"/>
                <a:gd name="f53" fmla="val 173"/>
                <a:gd name="f54" fmla="val 294"/>
                <a:gd name="f55" fmla="val 178"/>
                <a:gd name="f56" fmla="val 305"/>
                <a:gd name="f57" fmla="val 179"/>
                <a:gd name="f58" fmla="val 309"/>
                <a:gd name="f59" fmla="val 181"/>
                <a:gd name="f60" fmla="val 314"/>
                <a:gd name="f61" fmla="val 319"/>
                <a:gd name="f62" fmla="val 182"/>
                <a:gd name="f63" fmla="val 330"/>
                <a:gd name="f64" fmla="val 339"/>
                <a:gd name="f65" fmla="val 192"/>
                <a:gd name="f66" fmla="val 349"/>
                <a:gd name="f67" fmla="val 195"/>
                <a:gd name="f68" fmla="val 347"/>
                <a:gd name="f69" fmla="val 194"/>
                <a:gd name="f70" fmla="val 345"/>
                <a:gd name="f71" fmla="val 344"/>
                <a:gd name="f72" fmla="val 198"/>
                <a:gd name="f73" fmla="val 340"/>
                <a:gd name="f74" fmla="val 202"/>
                <a:gd name="f75" fmla="val 205"/>
                <a:gd name="f76" fmla="val 343"/>
                <a:gd name="f77" fmla="val 206"/>
                <a:gd name="f78" fmla="val 207"/>
                <a:gd name="f79" fmla="val 346"/>
                <a:gd name="f80" fmla="val 212"/>
                <a:gd name="f81" fmla="val 221"/>
                <a:gd name="f82" fmla="val 367"/>
                <a:gd name="f83" fmla="val 231"/>
                <a:gd name="f84" fmla="val 374"/>
                <a:gd name="f85" fmla="val 235"/>
                <a:gd name="f86" fmla="val 377"/>
                <a:gd name="f87" fmla="val 237"/>
                <a:gd name="f88" fmla="val 382"/>
                <a:gd name="f89" fmla="val 238"/>
                <a:gd name="f90" fmla="val 386"/>
                <a:gd name="f91" fmla="val 240"/>
                <a:gd name="f92" fmla="val 389"/>
                <a:gd name="f93" fmla="val 241"/>
                <a:gd name="f94" fmla="val 393"/>
                <a:gd name="f95" fmla="val 243"/>
                <a:gd name="f96" fmla="val 396"/>
                <a:gd name="f97" fmla="val 251"/>
                <a:gd name="f98" fmla="val 417"/>
                <a:gd name="f99" fmla="val 261"/>
                <a:gd name="f100" fmla="val 437"/>
                <a:gd name="f101" fmla="val 270"/>
                <a:gd name="f102" fmla="val 460"/>
                <a:gd name="f103" fmla="val 276"/>
                <a:gd name="f104" fmla="val 442"/>
                <a:gd name="f105" fmla="val 280"/>
                <a:gd name="f106" fmla="val 425"/>
                <a:gd name="f107" fmla="val 284"/>
                <a:gd name="f108" fmla="val 409"/>
                <a:gd name="f109" fmla="val 296"/>
                <a:gd name="f110" fmla="val 355"/>
                <a:gd name="f111" fmla="val 300"/>
                <a:gd name="f112" fmla="val 246"/>
                <a:gd name="f113" fmla="val 329"/>
                <a:gd name="f114" fmla="val 78"/>
                <a:gd name="f115" fmla="val 65"/>
                <a:gd name="f116" fmla="val 348"/>
                <a:gd name="f117" fmla="val 40"/>
                <a:gd name="f118" fmla="val 29"/>
                <a:gd name="f119" fmla="val 350"/>
                <a:gd name="f120" fmla="val 7"/>
                <a:gd name="f121" fmla="val 5"/>
                <a:gd name="f122" fmla="val 351"/>
                <a:gd name="f123" fmla="val 3"/>
                <a:gd name="f124" fmla="val 352"/>
                <a:gd name="f125" fmla="val 2"/>
                <a:gd name="f126" fmla="val 357"/>
                <a:gd name="f127" fmla="val 363"/>
                <a:gd name="f128" fmla="val 368"/>
                <a:gd name="f129" fmla="val 371"/>
                <a:gd name="f130" fmla="val 10"/>
                <a:gd name="f131" fmla="val 370"/>
                <a:gd name="f132" fmla="val 369"/>
                <a:gd name="f133" fmla="val 28"/>
                <a:gd name="f134" fmla="val 31"/>
                <a:gd name="f135" fmla="val 34"/>
                <a:gd name="f136" fmla="val 365"/>
                <a:gd name="f137" fmla="val 96"/>
                <a:gd name="f138" fmla="val 362"/>
                <a:gd name="f139" fmla="val 359"/>
                <a:gd name="f140" fmla="val 159"/>
                <a:gd name="f141" fmla="val 354"/>
                <a:gd name="f142" fmla="val 222"/>
                <a:gd name="f143" fmla="val 281"/>
                <a:gd name="f144" fmla="val 311"/>
                <a:gd name="f145" fmla="val 324"/>
                <a:gd name="f146" fmla="val 342"/>
                <a:gd name="f147" fmla="val 337"/>
                <a:gd name="f148" fmla="val 341"/>
                <a:gd name="f149" fmla="val 376"/>
                <a:gd name="f150" fmla="val 388"/>
                <a:gd name="f151" fmla="val 402"/>
                <a:gd name="f152" fmla="val 333"/>
                <a:gd name="f153" fmla="val 407"/>
                <a:gd name="f154" fmla="val 312"/>
                <a:gd name="f155" fmla="val 411"/>
                <a:gd name="f156" fmla="val 310"/>
                <a:gd name="f157" fmla="val 416"/>
                <a:gd name="f158" fmla="val 439"/>
                <a:gd name="f159" fmla="val 298"/>
                <a:gd name="f160" fmla="val 462"/>
                <a:gd name="f161" fmla="val 290"/>
                <a:gd name="f162" fmla="val 484"/>
                <a:gd name="f163" fmla="val 287"/>
                <a:gd name="f164" fmla="val 492"/>
                <a:gd name="f165" fmla="val 499"/>
                <a:gd name="f166" fmla="val 291"/>
                <a:gd name="f167" fmla="val 507"/>
                <a:gd name="f168" fmla="val 293"/>
                <a:gd name="f169" fmla="val 511"/>
                <a:gd name="f170" fmla="val 295"/>
                <a:gd name="f171" fmla="val 515"/>
                <a:gd name="f172" fmla="val 292"/>
                <a:gd name="f173" fmla="val 520"/>
                <a:gd name="f174" fmla="val 289"/>
                <a:gd name="f175" fmla="val 523"/>
                <a:gd name="f176" fmla="val 530"/>
                <a:gd name="f177" fmla="val 532"/>
                <a:gd name="f178" fmla="val 302"/>
                <a:gd name="f179" fmla="val 533"/>
                <a:gd name="f180" fmla="val 304"/>
                <a:gd name="f181" fmla="val 535"/>
                <a:gd name="f182" fmla="val 538"/>
                <a:gd name="f183" fmla="val 308"/>
                <a:gd name="f184" fmla="val 548"/>
                <a:gd name="f185" fmla="val 313"/>
                <a:gd name="f186" fmla="val 557"/>
                <a:gd name="f187" fmla="val 317"/>
                <a:gd name="f188" fmla="val 566"/>
                <a:gd name="f189" fmla="val 323"/>
                <a:gd name="f190" fmla="val 583"/>
                <a:gd name="f191" fmla="val 331"/>
                <a:gd name="f192" fmla="val 599"/>
                <a:gd name="f193" fmla="val 338"/>
                <a:gd name="f194" fmla="val 615"/>
                <a:gd name="f195" fmla="val 623"/>
                <a:gd name="f196" fmla="val 631"/>
                <a:gd name="f197" fmla="val 639"/>
                <a:gd name="f198" fmla="val 659"/>
                <a:gd name="f199" fmla="val 366"/>
                <a:gd name="f200" fmla="val 679"/>
                <a:gd name="f201" fmla="val 375"/>
                <a:gd name="f202" fmla="val 699"/>
                <a:gd name="f203" fmla="val 702"/>
                <a:gd name="f204" fmla="val 378"/>
                <a:gd name="f205" fmla="val 706"/>
                <a:gd name="f206" fmla="val 710"/>
                <a:gd name="f207" fmla="val 379"/>
                <a:gd name="f208" fmla="val 712"/>
                <a:gd name="f209" fmla="val 716"/>
                <a:gd name="f210" fmla="val 718"/>
                <a:gd name="f211" fmla="val 725"/>
                <a:gd name="f212" fmla="val 364"/>
                <a:gd name="f213" fmla="val 728"/>
                <a:gd name="f214" fmla="val 361"/>
                <a:gd name="f215" fmla="val 729"/>
                <a:gd name="f216" fmla="val 732"/>
                <a:gd name="f217" fmla="val 735"/>
                <a:gd name="f218" fmla="val 372"/>
                <a:gd name="f219" fmla="val 752"/>
                <a:gd name="f220" fmla="val 771"/>
                <a:gd name="f221" fmla="val 789"/>
                <a:gd name="f222" fmla="val 391"/>
                <a:gd name="f223" fmla="val 793"/>
                <a:gd name="f224" fmla="val 796"/>
                <a:gd name="f225" fmla="val 398"/>
                <a:gd name="f226" fmla="val 405"/>
                <a:gd name="f227" fmla="val 797"/>
                <a:gd name="f228" fmla="val 799"/>
                <a:gd name="f229" fmla="val 420"/>
                <a:gd name="f230" fmla="val 800"/>
                <a:gd name="f231" fmla="val 423"/>
                <a:gd name="f232" fmla="val 804"/>
                <a:gd name="f233" fmla="val 430"/>
                <a:gd name="f234" fmla="val 810"/>
                <a:gd name="f235" fmla="val 817"/>
                <a:gd name="f236" fmla="val 825"/>
                <a:gd name="f237" fmla="val 427"/>
                <a:gd name="f238" fmla="val 848"/>
                <a:gd name="f239" fmla="val 426"/>
                <a:gd name="f240" fmla="val 871"/>
                <a:gd name="f241" fmla="val 431"/>
                <a:gd name="f242" fmla="val 894"/>
                <a:gd name="f243" fmla="val 901"/>
                <a:gd name="f244" fmla="val 908"/>
                <a:gd name="f245" fmla="val 428"/>
                <a:gd name="f246" fmla="val 914"/>
                <a:gd name="f247" fmla="val 424"/>
                <a:gd name="f248" fmla="val 922"/>
                <a:gd name="f249" fmla="val 923"/>
                <a:gd name="f250" fmla="val 924"/>
                <a:gd name="f251" fmla="val 926"/>
                <a:gd name="f252" fmla="val 316"/>
                <a:gd name="f253" fmla="val 921"/>
                <a:gd name="f254" fmla="val 911"/>
                <a:gd name="f255" fmla="val 904"/>
                <a:gd name="f256" fmla="val 896"/>
                <a:gd name="f257" fmla="val 888"/>
                <a:gd name="f258" fmla="val 868"/>
                <a:gd name="f259" fmla="val 288"/>
                <a:gd name="f260" fmla="val 849"/>
                <a:gd name="f261" fmla="val 285"/>
                <a:gd name="f262" fmla="val 830"/>
                <a:gd name="f263" fmla="val 822"/>
                <a:gd name="f264" fmla="val 815"/>
                <a:gd name="f265" fmla="val 286"/>
                <a:gd name="f266" fmla="val 807"/>
                <a:gd name="f267" fmla="val 802"/>
                <a:gd name="f268" fmla="val 801"/>
                <a:gd name="f269" fmla="val 798"/>
                <a:gd name="f270" fmla="val 336"/>
                <a:gd name="f271" fmla="val 795"/>
                <a:gd name="f272" fmla="val 356"/>
                <a:gd name="f273" fmla="val 788"/>
                <a:gd name="f274" fmla="val 778"/>
                <a:gd name="f275" fmla="val 770"/>
                <a:gd name="f276" fmla="val 760"/>
                <a:gd name="f277" fmla="val 755"/>
                <a:gd name="f278" fmla="val 750"/>
                <a:gd name="f279" fmla="val 745"/>
                <a:gd name="f280" fmla="val 742"/>
                <a:gd name="f281" fmla="val 739"/>
                <a:gd name="f282" fmla="val 334"/>
                <a:gd name="f283" fmla="val 736"/>
                <a:gd name="f284" fmla="val 328"/>
                <a:gd name="f285" fmla="val 318"/>
                <a:gd name="f286" fmla="val 733"/>
                <a:gd name="f287" fmla="val 726"/>
                <a:gd name="f288" fmla="val 717"/>
                <a:gd name="f289" fmla="val 297"/>
                <a:gd name="f290" fmla="val 687"/>
                <a:gd name="f291" fmla="val 672"/>
                <a:gd name="f292" fmla="val 645"/>
                <a:gd name="f293" fmla="val 268"/>
                <a:gd name="f294" fmla="val 618"/>
                <a:gd name="f295" fmla="val 256"/>
                <a:gd name="f296" fmla="val 592"/>
                <a:gd name="f297" fmla="val 584"/>
                <a:gd name="f298" fmla="val 249"/>
                <a:gd name="f299" fmla="val 576"/>
                <a:gd name="f300" fmla="val 568"/>
                <a:gd name="f301" fmla="val 563"/>
                <a:gd name="f302" fmla="val 245"/>
                <a:gd name="f303" fmla="val 559"/>
                <a:gd name="f304" fmla="val 554"/>
                <a:gd name="f305" fmla="val 552"/>
                <a:gd name="f306" fmla="val 550"/>
                <a:gd name="f307" fmla="val 236"/>
                <a:gd name="f308" fmla="val 234"/>
                <a:gd name="f309" fmla="val 542"/>
                <a:gd name="f310" fmla="val 230"/>
                <a:gd name="f311" fmla="val 541"/>
                <a:gd name="f312" fmla="val 225"/>
                <a:gd name="f313" fmla="val 543"/>
                <a:gd name="f314" fmla="val 218"/>
                <a:gd name="f315" fmla="val 547"/>
                <a:gd name="f316" fmla="val 209"/>
                <a:gd name="f317" fmla="val 204"/>
                <a:gd name="f318" fmla="val 555"/>
                <a:gd name="f319" fmla="val 203"/>
                <a:gd name="f320" fmla="val 200"/>
                <a:gd name="f321" fmla="val 558"/>
                <a:gd name="f322" fmla="val 556"/>
                <a:gd name="f323" fmla="val 187"/>
                <a:gd name="f324" fmla="val 560"/>
                <a:gd name="f325" fmla="val 171"/>
                <a:gd name="f326" fmla="val 565"/>
                <a:gd name="f327" fmla="val 164"/>
                <a:gd name="f328" fmla="val 175"/>
                <a:gd name="f329" fmla="val 573"/>
                <a:gd name="f330" fmla="val 174"/>
                <a:gd name="f331" fmla="val 575"/>
                <a:gd name="f332" fmla="val 162"/>
                <a:gd name="f333" fmla="val 172"/>
                <a:gd name="f334" fmla="val 196"/>
                <a:gd name="f335" fmla="val 578"/>
                <a:gd name="f336" fmla="val 580"/>
                <a:gd name="f337" fmla="val 590"/>
                <a:gd name="f338" fmla="val 601"/>
                <a:gd name="f339" fmla="val 213"/>
                <a:gd name="f340" fmla="val 610"/>
                <a:gd name="f341" fmla="val 620"/>
                <a:gd name="f342" fmla="val 214"/>
                <a:gd name="f343" fmla="val 625"/>
                <a:gd name="f344" fmla="val 216"/>
                <a:gd name="f345" fmla="val 626"/>
                <a:gd name="f346" fmla="val 642"/>
                <a:gd name="f347" fmla="val 229"/>
                <a:gd name="f348" fmla="val 650"/>
                <a:gd name="f349" fmla="val 654"/>
                <a:gd name="f350" fmla="val 228"/>
                <a:gd name="f351" fmla="val 662"/>
                <a:gd name="f352" fmla="val 671"/>
                <a:gd name="f353" fmla="val 201"/>
                <a:gd name="f354" fmla="val 690"/>
                <a:gd name="f355" fmla="val 691"/>
                <a:gd name="f356" fmla="val 186"/>
                <a:gd name="f357" fmla="val 675"/>
                <a:gd name="f358" fmla="val 176"/>
                <a:gd name="f359" fmla="val 667"/>
                <a:gd name="f360" fmla="val 169"/>
                <a:gd name="f361" fmla="val 656"/>
                <a:gd name="f362" fmla="val 167"/>
                <a:gd name="f363" fmla="val 652"/>
                <a:gd name="f364" fmla="val 648"/>
                <a:gd name="f365" fmla="val 643"/>
                <a:gd name="f366" fmla="val 170"/>
                <a:gd name="f367" fmla="val 636"/>
                <a:gd name="f368" fmla="val 629"/>
                <a:gd name="f369" fmla="val 622"/>
                <a:gd name="f370" fmla="val 160"/>
                <a:gd name="f371" fmla="val 145"/>
                <a:gd name="f372" fmla="val 619"/>
                <a:gd name="f373" fmla="val 617"/>
                <a:gd name="f374" fmla="val 602"/>
                <a:gd name="f375" fmla="val 593"/>
                <a:gd name="f376" fmla="val 136"/>
                <a:gd name="f377" fmla="val 589"/>
                <a:gd name="f378" fmla="val 118"/>
                <a:gd name="f379" fmla="val 594"/>
                <a:gd name="f380" fmla="val 109"/>
                <a:gd name="f381" fmla="val 101"/>
                <a:gd name="f382" fmla="val 587"/>
                <a:gd name="f383" fmla="val 99"/>
                <a:gd name="f384" fmla="val 586"/>
                <a:gd name="f385" fmla="val 585"/>
                <a:gd name="f386" fmla="val 97"/>
                <a:gd name="f387" fmla="val 95"/>
                <a:gd name="f388" fmla="val 567"/>
                <a:gd name="f389" fmla="val 100"/>
                <a:gd name="f390" fmla="val 105"/>
                <a:gd name="f391" fmla="val 107"/>
                <a:gd name="f392" fmla="val 104"/>
                <a:gd name="f393" fmla="val 553"/>
                <a:gd name="f394" fmla="val 94"/>
                <a:gd name="f395" fmla="val 526"/>
                <a:gd name="f396" fmla="val 524"/>
                <a:gd name="f397" fmla="val 117"/>
                <a:gd name="f398" fmla="val 517"/>
                <a:gd name="f399" fmla="val 509"/>
                <a:gd name="f400" fmla="val 151"/>
                <a:gd name="f401" fmla="val 502"/>
                <a:gd name="f402" fmla="val 498"/>
                <a:gd name="f403" fmla="val 157"/>
                <a:gd name="f404" fmla="val 490"/>
                <a:gd name="f405" fmla="val 152"/>
                <a:gd name="f406" fmla="val 479"/>
                <a:gd name="f407" fmla="val 468"/>
                <a:gd name="f408" fmla="val 456"/>
                <a:gd name="f409" fmla="val 140"/>
                <a:gd name="f410" fmla="val 451"/>
                <a:gd name="f411" fmla="val 449"/>
                <a:gd name="f412" fmla="val 448"/>
                <a:gd name="f413" fmla="val 446"/>
                <a:gd name="f414" fmla="val 445"/>
                <a:gd name="f415" fmla="val 83"/>
                <a:gd name="f416" fmla="val 443"/>
                <a:gd name="f417" fmla="val 77"/>
                <a:gd name="f418" fmla="val 71"/>
                <a:gd name="f419" fmla="val 59"/>
                <a:gd name="f420" fmla="val 61"/>
                <a:gd name="f421" fmla="val 57"/>
                <a:gd name="f422" fmla="val 413"/>
                <a:gd name="f423" fmla="val 406"/>
                <a:gd name="f424" fmla="val 56"/>
                <a:gd name="f425" fmla="val 400"/>
                <a:gd name="f426" fmla="val 54"/>
                <a:gd name="f427" fmla="val 58"/>
                <a:gd name="f428" fmla="val 68"/>
                <a:gd name="f429" fmla="val 390"/>
                <a:gd name="f430" fmla="val 88"/>
                <a:gd name="f431" fmla="val 98"/>
                <a:gd name="f432" fmla="val 395"/>
                <a:gd name="f433" fmla="val 110"/>
                <a:gd name="f434" fmla="val 397"/>
                <a:gd name="f435" fmla="val 122"/>
                <a:gd name="f436" fmla="val 403"/>
                <a:gd name="f437" fmla="val 149"/>
                <a:gd name="f438" fmla="val 399"/>
                <a:gd name="f439" fmla="val 385"/>
                <a:gd name="f440" fmla="val 358"/>
                <a:gd name="f441" fmla="val 332"/>
                <a:gd name="f442" fmla="val 147"/>
                <a:gd name="f443" fmla="val 144"/>
                <a:gd name="f444" fmla="val 327"/>
                <a:gd name="f445" fmla="val 139"/>
                <a:gd name="f446" fmla="val 321"/>
                <a:gd name="f447" fmla="val 315"/>
                <a:gd name="f448" fmla="val 130"/>
                <a:gd name="f449" fmla="val 115"/>
                <a:gd name="f450" fmla="val 112"/>
                <a:gd name="f451" fmla="val 108"/>
                <a:gd name="f452" fmla="val 106"/>
                <a:gd name="f453" fmla="val 102"/>
                <a:gd name="f454" fmla="val 271"/>
                <a:gd name="f455" fmla="val 89"/>
                <a:gd name="f456" fmla="val 80"/>
                <a:gd name="f457" fmla="val 264"/>
                <a:gd name="f458" fmla="val 76"/>
                <a:gd name="f459" fmla="val 262"/>
                <a:gd name="f460" fmla="val 75"/>
                <a:gd name="f461" fmla="val 265"/>
                <a:gd name="f462" fmla="val 73"/>
                <a:gd name="f463" fmla="val 278"/>
                <a:gd name="f464" fmla="val 72"/>
                <a:gd name="f465" fmla="val 70"/>
                <a:gd name="f466" fmla="val 325"/>
                <a:gd name="f467" fmla="val 69"/>
                <a:gd name="f468" fmla="val 46"/>
                <a:gd name="f469" fmla="val 32"/>
                <a:gd name="f470" fmla="val 15"/>
                <a:gd name="f471" fmla="val 12"/>
                <a:gd name="f472" fmla="val 9"/>
                <a:gd name="f473" fmla="val 335"/>
                <a:gd name="f474" fmla="val 320"/>
                <a:gd name="f475" fmla="val 1"/>
                <a:gd name="f476" fmla="val 259"/>
                <a:gd name="f477" fmla="val 219"/>
                <a:gd name="f478" fmla="val 27"/>
                <a:gd name="f479" fmla="val 23"/>
                <a:gd name="f480" fmla="val 220"/>
                <a:gd name="f481" fmla="val 13"/>
                <a:gd name="f482" fmla="val 215"/>
                <a:gd name="f483" fmla="val 11"/>
                <a:gd name="f484" fmla="val 210"/>
                <a:gd name="f485" fmla="val 16"/>
                <a:gd name="f486" fmla="val 189"/>
                <a:gd name="f487" fmla="val 43"/>
                <a:gd name="f488" fmla="val 47"/>
                <a:gd name="f489" fmla="val 183"/>
                <a:gd name="f490" fmla="val 60"/>
                <a:gd name="f491" fmla="val 87"/>
                <a:gd name="f492" fmla="val 91"/>
                <a:gd name="f493" fmla="val 165"/>
                <a:gd name="f494" fmla="val 161"/>
                <a:gd name="f495" fmla="val 113"/>
                <a:gd name="f496" fmla="val 129"/>
                <a:gd name="f497" fmla="val 114"/>
                <a:gd name="f498" fmla="val 74"/>
                <a:gd name="f499" fmla="val 125"/>
                <a:gd name="f500" fmla="val 35"/>
                <a:gd name="f501" fmla="+- 0 0 -90"/>
                <a:gd name="f502" fmla="*/ f4 1 432"/>
                <a:gd name="f503" fmla="*/ f5 1 927"/>
                <a:gd name="f504" fmla="val f6"/>
                <a:gd name="f505" fmla="val f7"/>
                <a:gd name="f506" fmla="val f8"/>
                <a:gd name="f507" fmla="*/ f501 f0 1"/>
                <a:gd name="f508" fmla="+- f506 0 f504"/>
                <a:gd name="f509" fmla="+- f505 0 f504"/>
                <a:gd name="f510" fmla="*/ f507 1 f3"/>
                <a:gd name="f511" fmla="*/ f509 1 432"/>
                <a:gd name="f512" fmla="*/ f508 1 927"/>
                <a:gd name="f513" fmla="*/ 154 f509 1"/>
                <a:gd name="f514" fmla="*/ 25 f508 1"/>
                <a:gd name="f515" fmla="*/ 127 f509 1"/>
                <a:gd name="f516" fmla="*/ 185 f508 1"/>
                <a:gd name="f517" fmla="*/ 163 f509 1"/>
                <a:gd name="f518" fmla="*/ 272 f508 1"/>
                <a:gd name="f519" fmla="*/ 192 f509 1"/>
                <a:gd name="f520" fmla="*/ 349 f508 1"/>
                <a:gd name="f521" fmla="*/ 208 f509 1"/>
                <a:gd name="f522" fmla="*/ 347 f508 1"/>
                <a:gd name="f523" fmla="*/ 243 f509 1"/>
                <a:gd name="f524" fmla="*/ 396 f508 1"/>
                <a:gd name="f525" fmla="*/ 319 f509 1"/>
                <a:gd name="f526" fmla="*/ 246 f508 1"/>
                <a:gd name="f527" fmla="*/ 350 f509 1"/>
                <a:gd name="f528" fmla="*/ 7 f508 1"/>
                <a:gd name="f529" fmla="*/ 369 f509 1"/>
                <a:gd name="f530" fmla="*/ 349 f509 1"/>
                <a:gd name="f531" fmla="*/ 222 f508 1"/>
                <a:gd name="f532" fmla="*/ 339 f509 1"/>
                <a:gd name="f533" fmla="*/ 388 f508 1"/>
                <a:gd name="f534" fmla="*/ 290 f509 1"/>
                <a:gd name="f535" fmla="*/ 484 f508 1"/>
                <a:gd name="f536" fmla="*/ 298 f509 1"/>
                <a:gd name="f537" fmla="*/ 532 f508 1"/>
                <a:gd name="f538" fmla="*/ 338 f509 1"/>
                <a:gd name="f539" fmla="*/ 615 f508 1"/>
                <a:gd name="f540" fmla="*/ 378 f509 1"/>
                <a:gd name="f541" fmla="*/ 710 f508 1"/>
                <a:gd name="f542" fmla="*/ 363 f509 1"/>
                <a:gd name="f543" fmla="*/ 735 f508 1"/>
                <a:gd name="f544" fmla="*/ 417 f509 1"/>
                <a:gd name="f545" fmla="*/ 799 f508 1"/>
                <a:gd name="f546" fmla="*/ 431 f509 1"/>
                <a:gd name="f547" fmla="*/ 894 f508 1"/>
                <a:gd name="f548" fmla="*/ 316 f509 1"/>
                <a:gd name="f549" fmla="*/ 922 f508 1"/>
                <a:gd name="f550" fmla="*/ 285 f509 1"/>
                <a:gd name="f551" fmla="*/ 830 f508 1"/>
                <a:gd name="f552" fmla="*/ 356 f509 1"/>
                <a:gd name="f553" fmla="*/ 796 f508 1"/>
                <a:gd name="f554" fmla="*/ 344 f509 1"/>
                <a:gd name="f555" fmla="*/ 745 f508 1"/>
                <a:gd name="f556" fmla="*/ 311 f509 1"/>
                <a:gd name="f557" fmla="*/ 717 f508 1"/>
                <a:gd name="f558" fmla="*/ 246 f509 1"/>
                <a:gd name="f559" fmla="*/ 568 f508 1"/>
                <a:gd name="f560" fmla="*/ 225 f509 1"/>
                <a:gd name="f561" fmla="*/ 543 f508 1"/>
                <a:gd name="f562" fmla="*/ 187 f509 1"/>
                <a:gd name="f563" fmla="*/ 556 f508 1"/>
                <a:gd name="f564" fmla="*/ 162 f509 1"/>
                <a:gd name="f565" fmla="*/ 584 f508 1"/>
                <a:gd name="f566" fmla="*/ 213 f509 1"/>
                <a:gd name="f567" fmla="*/ 620 f508 1"/>
                <a:gd name="f568" fmla="*/ 662 f508 1"/>
                <a:gd name="f569" fmla="*/ 169 f509 1"/>
                <a:gd name="f570" fmla="*/ 656 f508 1"/>
                <a:gd name="f571" fmla="*/ 160 f509 1"/>
                <a:gd name="f572" fmla="*/ 101 f509 1"/>
                <a:gd name="f573" fmla="*/ 587 f508 1"/>
                <a:gd name="f574" fmla="*/ 104 f509 1"/>
                <a:gd name="f575" fmla="*/ 553 f508 1"/>
                <a:gd name="f576" fmla="*/ 151 f509 1"/>
                <a:gd name="f577" fmla="*/ 502 f508 1"/>
                <a:gd name="f578" fmla="*/ 133 f509 1"/>
                <a:gd name="f579" fmla="*/ 448 f508 1"/>
                <a:gd name="f580" fmla="*/ 59 f509 1"/>
                <a:gd name="f581" fmla="*/ 420 f508 1"/>
                <a:gd name="f582" fmla="*/ 98 f509 1"/>
                <a:gd name="f583" fmla="*/ 395 f508 1"/>
                <a:gd name="f584" fmla="*/ 158 f509 1"/>
                <a:gd name="f585" fmla="*/ 345 f508 1"/>
                <a:gd name="f586" fmla="*/ 134 f509 1"/>
                <a:gd name="f587" fmla="*/ 309 f508 1"/>
                <a:gd name="f588" fmla="*/ 102 f509 1"/>
                <a:gd name="f589" fmla="*/ 283 f508 1"/>
                <a:gd name="f590" fmla="*/ 72 f509 1"/>
                <a:gd name="f591" fmla="*/ 300 f508 1"/>
                <a:gd name="f592" fmla="*/ 20 f509 1"/>
                <a:gd name="f593" fmla="*/ 343 f508 1"/>
                <a:gd name="f594" fmla="*/ 29 f509 1"/>
                <a:gd name="f595" fmla="*/ 219 f508 1"/>
                <a:gd name="f596" fmla="*/ 16 f509 1"/>
                <a:gd name="f597" fmla="*/ 204 f508 1"/>
                <a:gd name="f598" fmla="*/ 87 f509 1"/>
                <a:gd name="f599" fmla="*/ 166 f508 1"/>
                <a:gd name="f600" fmla="*/ 118 f509 1"/>
                <a:gd name="f601" fmla="*/ 94 f508 1"/>
                <a:gd name="f602" fmla="+- f510 0 f1"/>
                <a:gd name="f603" fmla="*/ f513 1 432"/>
                <a:gd name="f604" fmla="*/ f514 1 927"/>
                <a:gd name="f605" fmla="*/ f515 1 432"/>
                <a:gd name="f606" fmla="*/ f516 1 927"/>
                <a:gd name="f607" fmla="*/ f517 1 432"/>
                <a:gd name="f608" fmla="*/ f518 1 927"/>
                <a:gd name="f609" fmla="*/ f519 1 432"/>
                <a:gd name="f610" fmla="*/ f520 1 927"/>
                <a:gd name="f611" fmla="*/ f521 1 432"/>
                <a:gd name="f612" fmla="*/ f522 1 927"/>
                <a:gd name="f613" fmla="*/ f523 1 432"/>
                <a:gd name="f614" fmla="*/ f524 1 927"/>
                <a:gd name="f615" fmla="*/ f525 1 432"/>
                <a:gd name="f616" fmla="*/ f526 1 927"/>
                <a:gd name="f617" fmla="*/ f527 1 432"/>
                <a:gd name="f618" fmla="*/ f528 1 927"/>
                <a:gd name="f619" fmla="*/ f529 1 432"/>
                <a:gd name="f620" fmla="*/ f530 1 432"/>
                <a:gd name="f621" fmla="*/ f531 1 927"/>
                <a:gd name="f622" fmla="*/ f532 1 432"/>
                <a:gd name="f623" fmla="*/ f533 1 927"/>
                <a:gd name="f624" fmla="*/ f534 1 432"/>
                <a:gd name="f625" fmla="*/ f535 1 927"/>
                <a:gd name="f626" fmla="*/ f536 1 432"/>
                <a:gd name="f627" fmla="*/ f537 1 927"/>
                <a:gd name="f628" fmla="*/ f538 1 432"/>
                <a:gd name="f629" fmla="*/ f539 1 927"/>
                <a:gd name="f630" fmla="*/ f540 1 432"/>
                <a:gd name="f631" fmla="*/ f541 1 927"/>
                <a:gd name="f632" fmla="*/ f542 1 432"/>
                <a:gd name="f633" fmla="*/ f543 1 927"/>
                <a:gd name="f634" fmla="*/ f544 1 432"/>
                <a:gd name="f635" fmla="*/ f545 1 927"/>
                <a:gd name="f636" fmla="*/ f546 1 432"/>
                <a:gd name="f637" fmla="*/ f547 1 927"/>
                <a:gd name="f638" fmla="*/ f548 1 432"/>
                <a:gd name="f639" fmla="*/ f549 1 927"/>
                <a:gd name="f640" fmla="*/ f550 1 432"/>
                <a:gd name="f641" fmla="*/ f551 1 927"/>
                <a:gd name="f642" fmla="*/ f552 1 432"/>
                <a:gd name="f643" fmla="*/ f553 1 927"/>
                <a:gd name="f644" fmla="*/ f554 1 432"/>
                <a:gd name="f645" fmla="*/ f555 1 927"/>
                <a:gd name="f646" fmla="*/ f556 1 432"/>
                <a:gd name="f647" fmla="*/ f557 1 927"/>
                <a:gd name="f648" fmla="*/ f558 1 432"/>
                <a:gd name="f649" fmla="*/ f559 1 927"/>
                <a:gd name="f650" fmla="*/ f560 1 432"/>
                <a:gd name="f651" fmla="*/ f561 1 927"/>
                <a:gd name="f652" fmla="*/ f562 1 432"/>
                <a:gd name="f653" fmla="*/ f563 1 927"/>
                <a:gd name="f654" fmla="*/ f564 1 432"/>
                <a:gd name="f655" fmla="*/ f565 1 927"/>
                <a:gd name="f656" fmla="*/ f566 1 432"/>
                <a:gd name="f657" fmla="*/ f567 1 927"/>
                <a:gd name="f658" fmla="*/ f568 1 927"/>
                <a:gd name="f659" fmla="*/ f569 1 432"/>
                <a:gd name="f660" fmla="*/ f570 1 927"/>
                <a:gd name="f661" fmla="*/ f571 1 432"/>
                <a:gd name="f662" fmla="*/ f572 1 432"/>
                <a:gd name="f663" fmla="*/ f573 1 927"/>
                <a:gd name="f664" fmla="*/ f574 1 432"/>
                <a:gd name="f665" fmla="*/ f575 1 927"/>
                <a:gd name="f666" fmla="*/ f576 1 432"/>
                <a:gd name="f667" fmla="*/ f577 1 927"/>
                <a:gd name="f668" fmla="*/ f578 1 432"/>
                <a:gd name="f669" fmla="*/ f579 1 927"/>
                <a:gd name="f670" fmla="*/ f580 1 432"/>
                <a:gd name="f671" fmla="*/ f581 1 927"/>
                <a:gd name="f672" fmla="*/ f582 1 432"/>
                <a:gd name="f673" fmla="*/ f583 1 927"/>
                <a:gd name="f674" fmla="*/ f584 1 432"/>
                <a:gd name="f675" fmla="*/ f585 1 927"/>
                <a:gd name="f676" fmla="*/ f586 1 432"/>
                <a:gd name="f677" fmla="*/ f587 1 927"/>
                <a:gd name="f678" fmla="*/ f588 1 432"/>
                <a:gd name="f679" fmla="*/ f589 1 927"/>
                <a:gd name="f680" fmla="*/ f590 1 432"/>
                <a:gd name="f681" fmla="*/ f591 1 927"/>
                <a:gd name="f682" fmla="*/ f592 1 432"/>
                <a:gd name="f683" fmla="*/ f593 1 927"/>
                <a:gd name="f684" fmla="*/ f594 1 432"/>
                <a:gd name="f685" fmla="*/ f595 1 927"/>
                <a:gd name="f686" fmla="*/ f596 1 432"/>
                <a:gd name="f687" fmla="*/ f597 1 927"/>
                <a:gd name="f688" fmla="*/ f598 1 432"/>
                <a:gd name="f689" fmla="*/ f599 1 927"/>
                <a:gd name="f690" fmla="*/ f600 1 432"/>
                <a:gd name="f691" fmla="*/ f601 1 927"/>
                <a:gd name="f692" fmla="*/ 0 1 f511"/>
                <a:gd name="f693" fmla="*/ f505 1 f511"/>
                <a:gd name="f694" fmla="*/ 0 1 f512"/>
                <a:gd name="f695" fmla="*/ f506 1 f512"/>
                <a:gd name="f696" fmla="*/ f603 1 f511"/>
                <a:gd name="f697" fmla="*/ f604 1 f512"/>
                <a:gd name="f698" fmla="*/ f605 1 f511"/>
                <a:gd name="f699" fmla="*/ f606 1 f512"/>
                <a:gd name="f700" fmla="*/ f607 1 f511"/>
                <a:gd name="f701" fmla="*/ f608 1 f512"/>
                <a:gd name="f702" fmla="*/ f609 1 f511"/>
                <a:gd name="f703" fmla="*/ f610 1 f512"/>
                <a:gd name="f704" fmla="*/ f611 1 f511"/>
                <a:gd name="f705" fmla="*/ f612 1 f512"/>
                <a:gd name="f706" fmla="*/ f613 1 f511"/>
                <a:gd name="f707" fmla="*/ f614 1 f512"/>
                <a:gd name="f708" fmla="*/ f615 1 f511"/>
                <a:gd name="f709" fmla="*/ f616 1 f512"/>
                <a:gd name="f710" fmla="*/ f617 1 f511"/>
                <a:gd name="f711" fmla="*/ f618 1 f512"/>
                <a:gd name="f712" fmla="*/ f619 1 f511"/>
                <a:gd name="f713" fmla="*/ f620 1 f511"/>
                <a:gd name="f714" fmla="*/ f621 1 f512"/>
                <a:gd name="f715" fmla="*/ f622 1 f511"/>
                <a:gd name="f716" fmla="*/ f623 1 f512"/>
                <a:gd name="f717" fmla="*/ f624 1 f511"/>
                <a:gd name="f718" fmla="*/ f625 1 f512"/>
                <a:gd name="f719" fmla="*/ f626 1 f511"/>
                <a:gd name="f720" fmla="*/ f627 1 f512"/>
                <a:gd name="f721" fmla="*/ f628 1 f511"/>
                <a:gd name="f722" fmla="*/ f629 1 f512"/>
                <a:gd name="f723" fmla="*/ f630 1 f511"/>
                <a:gd name="f724" fmla="*/ f631 1 f512"/>
                <a:gd name="f725" fmla="*/ f632 1 f511"/>
                <a:gd name="f726" fmla="*/ f633 1 f512"/>
                <a:gd name="f727" fmla="*/ f634 1 f511"/>
                <a:gd name="f728" fmla="*/ f635 1 f512"/>
                <a:gd name="f729" fmla="*/ f636 1 f511"/>
                <a:gd name="f730" fmla="*/ f637 1 f512"/>
                <a:gd name="f731" fmla="*/ f638 1 f511"/>
                <a:gd name="f732" fmla="*/ f639 1 f512"/>
                <a:gd name="f733" fmla="*/ f640 1 f511"/>
                <a:gd name="f734" fmla="*/ f641 1 f512"/>
                <a:gd name="f735" fmla="*/ f642 1 f511"/>
                <a:gd name="f736" fmla="*/ f643 1 f512"/>
                <a:gd name="f737" fmla="*/ f644 1 f511"/>
                <a:gd name="f738" fmla="*/ f645 1 f512"/>
                <a:gd name="f739" fmla="*/ f646 1 f511"/>
                <a:gd name="f740" fmla="*/ f647 1 f512"/>
                <a:gd name="f741" fmla="*/ f648 1 f511"/>
                <a:gd name="f742" fmla="*/ f649 1 f512"/>
                <a:gd name="f743" fmla="*/ f650 1 f511"/>
                <a:gd name="f744" fmla="*/ f651 1 f512"/>
                <a:gd name="f745" fmla="*/ f652 1 f511"/>
                <a:gd name="f746" fmla="*/ f653 1 f512"/>
                <a:gd name="f747" fmla="*/ f654 1 f511"/>
                <a:gd name="f748" fmla="*/ f655 1 f512"/>
                <a:gd name="f749" fmla="*/ f656 1 f511"/>
                <a:gd name="f750" fmla="*/ f657 1 f512"/>
                <a:gd name="f751" fmla="*/ f658 1 f512"/>
                <a:gd name="f752" fmla="*/ f659 1 f511"/>
                <a:gd name="f753" fmla="*/ f660 1 f512"/>
                <a:gd name="f754" fmla="*/ f661 1 f511"/>
                <a:gd name="f755" fmla="*/ f662 1 f511"/>
                <a:gd name="f756" fmla="*/ f663 1 f512"/>
                <a:gd name="f757" fmla="*/ f664 1 f511"/>
                <a:gd name="f758" fmla="*/ f665 1 f512"/>
                <a:gd name="f759" fmla="*/ f666 1 f511"/>
                <a:gd name="f760" fmla="*/ f667 1 f512"/>
                <a:gd name="f761" fmla="*/ f668 1 f511"/>
                <a:gd name="f762" fmla="*/ f669 1 f512"/>
                <a:gd name="f763" fmla="*/ f670 1 f511"/>
                <a:gd name="f764" fmla="*/ f671 1 f512"/>
                <a:gd name="f765" fmla="*/ f672 1 f511"/>
                <a:gd name="f766" fmla="*/ f673 1 f512"/>
                <a:gd name="f767" fmla="*/ f674 1 f511"/>
                <a:gd name="f768" fmla="*/ f675 1 f512"/>
                <a:gd name="f769" fmla="*/ f676 1 f511"/>
                <a:gd name="f770" fmla="*/ f677 1 f512"/>
                <a:gd name="f771" fmla="*/ f678 1 f511"/>
                <a:gd name="f772" fmla="*/ f679 1 f512"/>
                <a:gd name="f773" fmla="*/ f680 1 f511"/>
                <a:gd name="f774" fmla="*/ f681 1 f512"/>
                <a:gd name="f775" fmla="*/ f682 1 f511"/>
                <a:gd name="f776" fmla="*/ f683 1 f512"/>
                <a:gd name="f777" fmla="*/ f684 1 f511"/>
                <a:gd name="f778" fmla="*/ f685 1 f512"/>
                <a:gd name="f779" fmla="*/ f686 1 f511"/>
                <a:gd name="f780" fmla="*/ f687 1 f512"/>
                <a:gd name="f781" fmla="*/ f688 1 f511"/>
                <a:gd name="f782" fmla="*/ f689 1 f512"/>
                <a:gd name="f783" fmla="*/ f690 1 f511"/>
                <a:gd name="f784" fmla="*/ f691 1 f512"/>
                <a:gd name="f785" fmla="*/ f692 f502 1"/>
                <a:gd name="f786" fmla="*/ f693 f502 1"/>
                <a:gd name="f787" fmla="*/ f695 f503 1"/>
                <a:gd name="f788" fmla="*/ f694 f503 1"/>
                <a:gd name="f789" fmla="*/ f696 f502 1"/>
                <a:gd name="f790" fmla="*/ f697 f503 1"/>
                <a:gd name="f791" fmla="*/ f698 f502 1"/>
                <a:gd name="f792" fmla="*/ f699 f503 1"/>
                <a:gd name="f793" fmla="*/ f700 f502 1"/>
                <a:gd name="f794" fmla="*/ f701 f503 1"/>
                <a:gd name="f795" fmla="*/ f702 f502 1"/>
                <a:gd name="f796" fmla="*/ f703 f503 1"/>
                <a:gd name="f797" fmla="*/ f704 f502 1"/>
                <a:gd name="f798" fmla="*/ f705 f503 1"/>
                <a:gd name="f799" fmla="*/ f706 f502 1"/>
                <a:gd name="f800" fmla="*/ f707 f503 1"/>
                <a:gd name="f801" fmla="*/ f708 f502 1"/>
                <a:gd name="f802" fmla="*/ f709 f503 1"/>
                <a:gd name="f803" fmla="*/ f710 f502 1"/>
                <a:gd name="f804" fmla="*/ f711 f503 1"/>
                <a:gd name="f805" fmla="*/ f712 f502 1"/>
                <a:gd name="f806" fmla="*/ f713 f502 1"/>
                <a:gd name="f807" fmla="*/ f714 f503 1"/>
                <a:gd name="f808" fmla="*/ f715 f502 1"/>
                <a:gd name="f809" fmla="*/ f716 f503 1"/>
                <a:gd name="f810" fmla="*/ f717 f502 1"/>
                <a:gd name="f811" fmla="*/ f718 f503 1"/>
                <a:gd name="f812" fmla="*/ f719 f502 1"/>
                <a:gd name="f813" fmla="*/ f720 f503 1"/>
                <a:gd name="f814" fmla="*/ f721 f502 1"/>
                <a:gd name="f815" fmla="*/ f722 f503 1"/>
                <a:gd name="f816" fmla="*/ f723 f502 1"/>
                <a:gd name="f817" fmla="*/ f724 f503 1"/>
                <a:gd name="f818" fmla="*/ f725 f502 1"/>
                <a:gd name="f819" fmla="*/ f726 f503 1"/>
                <a:gd name="f820" fmla="*/ f727 f502 1"/>
                <a:gd name="f821" fmla="*/ f728 f503 1"/>
                <a:gd name="f822" fmla="*/ f729 f502 1"/>
                <a:gd name="f823" fmla="*/ f730 f503 1"/>
                <a:gd name="f824" fmla="*/ f731 f502 1"/>
                <a:gd name="f825" fmla="*/ f732 f503 1"/>
                <a:gd name="f826" fmla="*/ f733 f502 1"/>
                <a:gd name="f827" fmla="*/ f734 f503 1"/>
                <a:gd name="f828" fmla="*/ f735 f502 1"/>
                <a:gd name="f829" fmla="*/ f736 f503 1"/>
                <a:gd name="f830" fmla="*/ f737 f502 1"/>
                <a:gd name="f831" fmla="*/ f738 f503 1"/>
                <a:gd name="f832" fmla="*/ f739 f502 1"/>
                <a:gd name="f833" fmla="*/ f740 f503 1"/>
                <a:gd name="f834" fmla="*/ f741 f502 1"/>
                <a:gd name="f835" fmla="*/ f742 f503 1"/>
                <a:gd name="f836" fmla="*/ f743 f502 1"/>
                <a:gd name="f837" fmla="*/ f744 f503 1"/>
                <a:gd name="f838" fmla="*/ f745 f502 1"/>
                <a:gd name="f839" fmla="*/ f746 f503 1"/>
                <a:gd name="f840" fmla="*/ f747 f502 1"/>
                <a:gd name="f841" fmla="*/ f748 f503 1"/>
                <a:gd name="f842" fmla="*/ f749 f502 1"/>
                <a:gd name="f843" fmla="*/ f750 f503 1"/>
                <a:gd name="f844" fmla="*/ f751 f503 1"/>
                <a:gd name="f845" fmla="*/ f752 f502 1"/>
                <a:gd name="f846" fmla="*/ f753 f503 1"/>
                <a:gd name="f847" fmla="*/ f754 f502 1"/>
                <a:gd name="f848" fmla="*/ f755 f502 1"/>
                <a:gd name="f849" fmla="*/ f756 f503 1"/>
                <a:gd name="f850" fmla="*/ f757 f502 1"/>
                <a:gd name="f851" fmla="*/ f758 f503 1"/>
                <a:gd name="f852" fmla="*/ f759 f502 1"/>
                <a:gd name="f853" fmla="*/ f760 f503 1"/>
                <a:gd name="f854" fmla="*/ f761 f502 1"/>
                <a:gd name="f855" fmla="*/ f762 f503 1"/>
                <a:gd name="f856" fmla="*/ f763 f502 1"/>
                <a:gd name="f857" fmla="*/ f764 f503 1"/>
                <a:gd name="f858" fmla="*/ f765 f502 1"/>
                <a:gd name="f859" fmla="*/ f766 f503 1"/>
                <a:gd name="f860" fmla="*/ f767 f502 1"/>
                <a:gd name="f861" fmla="*/ f768 f503 1"/>
                <a:gd name="f862" fmla="*/ f769 f502 1"/>
                <a:gd name="f863" fmla="*/ f770 f503 1"/>
                <a:gd name="f864" fmla="*/ f771 f502 1"/>
                <a:gd name="f865" fmla="*/ f772 f503 1"/>
                <a:gd name="f866" fmla="*/ f773 f502 1"/>
                <a:gd name="f867" fmla="*/ f774 f503 1"/>
                <a:gd name="f868" fmla="*/ f775 f502 1"/>
                <a:gd name="f869" fmla="*/ f776 f503 1"/>
                <a:gd name="f870" fmla="*/ f777 f502 1"/>
                <a:gd name="f871" fmla="*/ f778 f503 1"/>
                <a:gd name="f872" fmla="*/ f779 f502 1"/>
                <a:gd name="f873" fmla="*/ f780 f503 1"/>
                <a:gd name="f874" fmla="*/ f781 f502 1"/>
                <a:gd name="f875" fmla="*/ f782 f503 1"/>
                <a:gd name="f876" fmla="*/ f783 f502 1"/>
                <a:gd name="f877" fmla="*/ f784 f5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2">
                  <a:pos x="f789" y="f790"/>
                </a:cxn>
                <a:cxn ang="f602">
                  <a:pos x="f791" y="f792"/>
                </a:cxn>
                <a:cxn ang="f602">
                  <a:pos x="f793" y="f794"/>
                </a:cxn>
                <a:cxn ang="f602">
                  <a:pos x="f795" y="f796"/>
                </a:cxn>
                <a:cxn ang="f602">
                  <a:pos x="f797" y="f798"/>
                </a:cxn>
                <a:cxn ang="f602">
                  <a:pos x="f799" y="f800"/>
                </a:cxn>
                <a:cxn ang="f602">
                  <a:pos x="f801" y="f802"/>
                </a:cxn>
                <a:cxn ang="f602">
                  <a:pos x="f803" y="f804"/>
                </a:cxn>
                <a:cxn ang="f602">
                  <a:pos x="f805" y="f790"/>
                </a:cxn>
                <a:cxn ang="f602">
                  <a:pos x="f806" y="f807"/>
                </a:cxn>
                <a:cxn ang="f602">
                  <a:pos x="f808" y="f809"/>
                </a:cxn>
                <a:cxn ang="f602">
                  <a:pos x="f810" y="f811"/>
                </a:cxn>
                <a:cxn ang="f602">
                  <a:pos x="f812" y="f813"/>
                </a:cxn>
                <a:cxn ang="f602">
                  <a:pos x="f814" y="f815"/>
                </a:cxn>
                <a:cxn ang="f602">
                  <a:pos x="f816" y="f817"/>
                </a:cxn>
                <a:cxn ang="f602">
                  <a:pos x="f818" y="f819"/>
                </a:cxn>
                <a:cxn ang="f602">
                  <a:pos x="f820" y="f821"/>
                </a:cxn>
                <a:cxn ang="f602">
                  <a:pos x="f822" y="f823"/>
                </a:cxn>
                <a:cxn ang="f602">
                  <a:pos x="f824" y="f825"/>
                </a:cxn>
                <a:cxn ang="f602">
                  <a:pos x="f826" y="f827"/>
                </a:cxn>
                <a:cxn ang="f602">
                  <a:pos x="f828" y="f829"/>
                </a:cxn>
                <a:cxn ang="f602">
                  <a:pos x="f830" y="f831"/>
                </a:cxn>
                <a:cxn ang="f602">
                  <a:pos x="f832" y="f833"/>
                </a:cxn>
                <a:cxn ang="f602">
                  <a:pos x="f834" y="f835"/>
                </a:cxn>
                <a:cxn ang="f602">
                  <a:pos x="f836" y="f837"/>
                </a:cxn>
                <a:cxn ang="f602">
                  <a:pos x="f838" y="f839"/>
                </a:cxn>
                <a:cxn ang="f602">
                  <a:pos x="f840" y="f841"/>
                </a:cxn>
                <a:cxn ang="f602">
                  <a:pos x="f842" y="f843"/>
                </a:cxn>
                <a:cxn ang="f602">
                  <a:pos x="f836" y="f844"/>
                </a:cxn>
                <a:cxn ang="f602">
                  <a:pos x="f845" y="f846"/>
                </a:cxn>
                <a:cxn ang="f602">
                  <a:pos x="f847" y="f843"/>
                </a:cxn>
                <a:cxn ang="f602">
                  <a:pos x="f848" y="f849"/>
                </a:cxn>
                <a:cxn ang="f602">
                  <a:pos x="f850" y="f851"/>
                </a:cxn>
                <a:cxn ang="f602">
                  <a:pos x="f852" y="f853"/>
                </a:cxn>
                <a:cxn ang="f602">
                  <a:pos x="f854" y="f855"/>
                </a:cxn>
                <a:cxn ang="f602">
                  <a:pos x="f856" y="f857"/>
                </a:cxn>
                <a:cxn ang="f602">
                  <a:pos x="f858" y="f859"/>
                </a:cxn>
                <a:cxn ang="f602">
                  <a:pos x="f860" y="f861"/>
                </a:cxn>
                <a:cxn ang="f602">
                  <a:pos x="f862" y="f863"/>
                </a:cxn>
                <a:cxn ang="f602">
                  <a:pos x="f864" y="f865"/>
                </a:cxn>
                <a:cxn ang="f602">
                  <a:pos x="f866" y="f867"/>
                </a:cxn>
                <a:cxn ang="f602">
                  <a:pos x="f868" y="f869"/>
                </a:cxn>
                <a:cxn ang="f602">
                  <a:pos x="f870" y="f871"/>
                </a:cxn>
                <a:cxn ang="f602">
                  <a:pos x="f872" y="f873"/>
                </a:cxn>
                <a:cxn ang="f602">
                  <a:pos x="f874" y="f875"/>
                </a:cxn>
                <a:cxn ang="f602">
                  <a:pos x="f876" y="f877"/>
                </a:cxn>
              </a:cxnLst>
              <a:rect l="f785" t="f788" r="f786" b="f787"/>
              <a:pathLst>
                <a:path w="432" h="927">
                  <a:moveTo>
                    <a:pt x="f9" y="f10"/>
                  </a:moveTo>
                  <a:cubicBezTo>
                    <a:pt x="f11" y="f12"/>
                    <a:pt x="f13" y="f12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21" y="f22"/>
                    <a:pt x="f9" y="f23"/>
                    <a:pt x="f24" y="f25"/>
                  </a:cubicBezTo>
                  <a:cubicBezTo>
                    <a:pt x="f26" y="f27"/>
                    <a:pt x="f28" y="f29"/>
                    <a:pt x="f28" y="f30"/>
                  </a:cubicBezTo>
                  <a:cubicBezTo>
                    <a:pt x="f31" y="f32"/>
                    <a:pt x="f31" y="f33"/>
                    <a:pt x="f34" y="f35"/>
                  </a:cubicBezTo>
                  <a:cubicBezTo>
                    <a:pt x="f30" y="f36"/>
                    <a:pt x="f34" y="f37"/>
                    <a:pt x="f31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59" y="f61"/>
                  </a:cubicBezTo>
                  <a:cubicBezTo>
                    <a:pt x="f62" y="f63"/>
                    <a:pt x="f36" y="f64"/>
                    <a:pt x="f65" y="f66"/>
                  </a:cubicBezTo>
                  <a:cubicBezTo>
                    <a:pt x="f67" y="f68"/>
                    <a:pt x="f69" y="f70"/>
                    <a:pt x="f67" y="f71"/>
                  </a:cubicBezTo>
                  <a:cubicBezTo>
                    <a:pt x="f72" y="f73"/>
                    <a:pt x="f74" y="f64"/>
                    <a:pt x="f75" y="f76"/>
                  </a:cubicBezTo>
                  <a:cubicBezTo>
                    <a:pt x="f77" y="f70"/>
                    <a:pt x="f78" y="f79"/>
                    <a:pt x="f40" y="f68"/>
                  </a:cubicBezTo>
                  <a:cubicBezTo>
                    <a:pt x="f80" y="f2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58" y="f111"/>
                    <a:pt x="f61" y="f112"/>
                  </a:cubicBezTo>
                  <a:cubicBezTo>
                    <a:pt x="f113" y="f37"/>
                    <a:pt x="f64" y="f24"/>
                    <a:pt x="f70" y="f114"/>
                  </a:cubicBezTo>
                  <a:cubicBezTo>
                    <a:pt x="f79" y="f115"/>
                    <a:pt x="f68" y="f22"/>
                    <a:pt x="f116" y="f117"/>
                  </a:cubicBezTo>
                  <a:cubicBezTo>
                    <a:pt x="f116" y="f118"/>
                    <a:pt x="f119" y="f12"/>
                    <a:pt x="f119" y="f120"/>
                  </a:cubicBezTo>
                  <a:cubicBezTo>
                    <a:pt x="f119" y="f121"/>
                    <a:pt x="f122" y="f123"/>
                    <a:pt x="f124" y="f125"/>
                  </a:cubicBezTo>
                  <a:cubicBezTo>
                    <a:pt x="f126" y="f125"/>
                    <a:pt x="f127" y="f6"/>
                    <a:pt x="f128" y="f123"/>
                  </a:cubicBezTo>
                  <a:cubicBezTo>
                    <a:pt x="f129" y="f130"/>
                    <a:pt x="f131" y="f15"/>
                    <a:pt x="f132" y="f20"/>
                  </a:cubicBezTo>
                  <a:cubicBezTo>
                    <a:pt x="f128" y="f133"/>
                    <a:pt x="f128" y="f134"/>
                    <a:pt x="f128" y="f135"/>
                  </a:cubicBezTo>
                  <a:cubicBezTo>
                    <a:pt x="f132" y="f115"/>
                    <a:pt x="f136" y="f137"/>
                    <a:pt x="f138" y="f30"/>
                  </a:cubicBezTo>
                  <a:cubicBezTo>
                    <a:pt x="f139" y="f140"/>
                    <a:pt x="f141" y="f37"/>
                    <a:pt x="f66" y="f142"/>
                  </a:cubicBezTo>
                  <a:cubicBezTo>
                    <a:pt x="f71" y="f46"/>
                    <a:pt x="f64" y="f143"/>
                    <a:pt x="f76" y="f144"/>
                  </a:cubicBezTo>
                  <a:cubicBezTo>
                    <a:pt x="f71" y="f145"/>
                    <a:pt x="f146" y="f147"/>
                    <a:pt x="f148" y="f119"/>
                  </a:cubicBezTo>
                  <a:cubicBezTo>
                    <a:pt x="f148" y="f127"/>
                    <a:pt x="f73" y="f149"/>
                    <a:pt x="f64" y="f150"/>
                  </a:cubicBezTo>
                  <a:cubicBezTo>
                    <a:pt x="f147" y="f151"/>
                    <a:pt x="f152" y="f153"/>
                    <a:pt x="f61" y="f108"/>
                  </a:cubicBezTo>
                  <a:cubicBezTo>
                    <a:pt x="f60" y="f108"/>
                    <a:pt x="f154" y="f155"/>
                    <a:pt x="f156" y="f157"/>
                  </a:cubicBezTo>
                  <a:cubicBezTo>
                    <a:pt x="f56" y="f158"/>
                    <a:pt x="f159" y="f160"/>
                    <a:pt x="f161" y="f162"/>
                  </a:cubicBezTo>
                  <a:cubicBezTo>
                    <a:pt x="f163" y="f164"/>
                    <a:pt x="f163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68" y="f176"/>
                    <a:pt x="f159" y="f177"/>
                  </a:cubicBezTo>
                  <a:cubicBezTo>
                    <a:pt x="f178" y="f179"/>
                    <a:pt x="f180" y="f181"/>
                    <a:pt x="f56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46" y="f195"/>
                    <a:pt x="f79" y="f196"/>
                    <a:pt x="f66" y="f197"/>
                  </a:cubicBezTo>
                  <a:cubicBezTo>
                    <a:pt x="f126" y="f198"/>
                    <a:pt x="f199" y="f200"/>
                    <a:pt x="f201" y="f202"/>
                  </a:cubicBezTo>
                  <a:cubicBezTo>
                    <a:pt x="f149" y="f203"/>
                    <a:pt x="f204" y="f205"/>
                    <a:pt x="f204" y="f206"/>
                  </a:cubicBezTo>
                  <a:cubicBezTo>
                    <a:pt x="f207" y="f208"/>
                    <a:pt x="f207" y="f209"/>
                    <a:pt x="f149" y="f209"/>
                  </a:cubicBezTo>
                  <a:cubicBezTo>
                    <a:pt x="f131" y="f210"/>
                    <a:pt x="f132" y="f211"/>
                    <a:pt x="f212" y="f213"/>
                  </a:cubicBezTo>
                  <a:cubicBezTo>
                    <a:pt x="f214" y="f215"/>
                    <a:pt x="f214" y="f216"/>
                    <a:pt x="f127" y="f217"/>
                  </a:cubicBezTo>
                  <a:cubicBezTo>
                    <a:pt x="f218" y="f219"/>
                    <a:pt x="f207" y="f220"/>
                    <a:pt x="f150" y="f221"/>
                  </a:cubicBezTo>
                  <a:cubicBezTo>
                    <a:pt x="f222" y="f223"/>
                    <a:pt x="f94" y="f224"/>
                    <a:pt x="f225" y="f224"/>
                  </a:cubicBezTo>
                  <a:cubicBezTo>
                    <a:pt x="f226" y="f227"/>
                    <a:pt x="f155" y="f227"/>
                    <a:pt x="f98" y="f228"/>
                  </a:cubicBezTo>
                  <a:cubicBezTo>
                    <a:pt x="f229" y="f230"/>
                    <a:pt x="f231" y="f230"/>
                    <a:pt x="f106" y="f232"/>
                  </a:cubicBezTo>
                  <a:cubicBezTo>
                    <a:pt x="f233" y="f234"/>
                    <a:pt x="f7" y="f235"/>
                    <a:pt x="f233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7" y="f243"/>
                    <a:pt x="f241" y="f244"/>
                    <a:pt x="f245" y="f246"/>
                  </a:cubicBezTo>
                  <a:cubicBezTo>
                    <a:pt x="f247" y="f248"/>
                    <a:pt x="f157" y="f249"/>
                    <a:pt x="f108" y="f250"/>
                  </a:cubicBezTo>
                  <a:cubicBezTo>
                    <a:pt x="f204" y="f8"/>
                    <a:pt x="f68" y="f251"/>
                    <a:pt x="f252" y="f248"/>
                  </a:cubicBezTo>
                  <a:cubicBezTo>
                    <a:pt x="f183" y="f253"/>
                    <a:pt x="f111" y="f253"/>
                    <a:pt x="f109" y="f254"/>
                  </a:cubicBezTo>
                  <a:cubicBezTo>
                    <a:pt x="f168" y="f255"/>
                    <a:pt x="f54" y="f256"/>
                    <a:pt x="f54" y="f257"/>
                  </a:cubicBezTo>
                  <a:cubicBezTo>
                    <a:pt x="f54" y="f258"/>
                    <a:pt x="f259" y="f260"/>
                    <a:pt x="f261" y="f262"/>
                  </a:cubicBezTo>
                  <a:cubicBezTo>
                    <a:pt x="f52" y="f263"/>
                    <a:pt x="f107" y="f264"/>
                    <a:pt x="f265" y="f266"/>
                  </a:cubicBezTo>
                  <a:cubicBezTo>
                    <a:pt x="f163" y="f267"/>
                    <a:pt x="f166" y="f268"/>
                    <a:pt x="f109" y="f230"/>
                  </a:cubicBezTo>
                  <a:cubicBezTo>
                    <a:pt x="f252" y="f269"/>
                    <a:pt x="f270" y="f271"/>
                    <a:pt x="f272" y="f224"/>
                  </a:cubicBezTo>
                  <a:cubicBezTo>
                    <a:pt x="f212" y="f224"/>
                    <a:pt x="f212" y="f224"/>
                    <a:pt x="f138" y="f273"/>
                  </a:cubicBezTo>
                  <a:cubicBezTo>
                    <a:pt x="f139" y="f274"/>
                    <a:pt x="f124" y="f275"/>
                    <a:pt x="f66" y="f276"/>
                  </a:cubicBezTo>
                  <a:cubicBezTo>
                    <a:pt x="f68" y="f277"/>
                    <a:pt x="f79" y="f278"/>
                    <a:pt x="f71" y="f279"/>
                  </a:cubicBezTo>
                  <a:cubicBezTo>
                    <a:pt x="f76" y="f280"/>
                    <a:pt x="f148" y="f281"/>
                    <a:pt x="f193" y="f281"/>
                  </a:cubicBezTo>
                  <a:cubicBezTo>
                    <a:pt x="f282" y="f281"/>
                    <a:pt x="f191" y="f283"/>
                    <a:pt x="f284" y="f217"/>
                  </a:cubicBezTo>
                  <a:cubicBezTo>
                    <a:pt x="f285" y="f286"/>
                    <a:pt x="f60" y="f287"/>
                    <a:pt x="f144" y="f288"/>
                  </a:cubicBezTo>
                  <a:cubicBezTo>
                    <a:pt x="f56" y="f203"/>
                    <a:pt x="f289" y="f290"/>
                    <a:pt x="f166" y="f291"/>
                  </a:cubicBezTo>
                  <a:cubicBezTo>
                    <a:pt x="f105" y="f292"/>
                    <a:pt x="f293" y="f294"/>
                    <a:pt x="f295" y="f296"/>
                  </a:cubicBezTo>
                  <a:cubicBezTo>
                    <a:pt x="f46" y="f297"/>
                    <a:pt x="f298" y="f299"/>
                    <a:pt x="f112" y="f300"/>
                  </a:cubicBezTo>
                  <a:cubicBezTo>
                    <a:pt x="f112" y="f301"/>
                    <a:pt x="f302" y="f303"/>
                    <a:pt x="f91" y="f304"/>
                  </a:cubicBezTo>
                  <a:cubicBezTo>
                    <a:pt x="f89" y="f305"/>
                    <a:pt x="f87" y="f306"/>
                    <a:pt x="f307" y="f184"/>
                  </a:cubicBezTo>
                  <a:cubicBezTo>
                    <a:pt x="f308" y="f309"/>
                    <a:pt x="f310" y="f311"/>
                    <a:pt x="f312" y="f313"/>
                  </a:cubicBezTo>
                  <a:cubicBezTo>
                    <a:pt x="f314" y="f315"/>
                    <a:pt x="f316" y="f184"/>
                    <a:pt x="f317" y="f318"/>
                  </a:cubicBezTo>
                  <a:cubicBezTo>
                    <a:pt x="f319" y="f186"/>
                    <a:pt x="f320" y="f321"/>
                    <a:pt x="f72" y="f322"/>
                  </a:cubicBezTo>
                  <a:cubicBezTo>
                    <a:pt x="f69" y="f305"/>
                    <a:pt x="f38" y="f304"/>
                    <a:pt x="f323" y="f322"/>
                  </a:cubicBezTo>
                  <a:cubicBezTo>
                    <a:pt x="f57" y="f324"/>
                    <a:pt x="f325" y="f301"/>
                    <a:pt x="f49" y="f326"/>
                  </a:cubicBezTo>
                  <a:cubicBezTo>
                    <a:pt x="f327" y="f326"/>
                    <a:pt x="f33" y="f326"/>
                    <a:pt x="f51" y="f188"/>
                  </a:cubicBezTo>
                  <a:cubicBezTo>
                    <a:pt x="f328" y="f329"/>
                    <a:pt x="f330" y="f331"/>
                    <a:pt x="f332" y="f297"/>
                  </a:cubicBezTo>
                  <a:cubicBezTo>
                    <a:pt x="f333" y="f296"/>
                    <a:pt x="f35" y="f296"/>
                    <a:pt x="f334" y="f297"/>
                  </a:cubicBezTo>
                  <a:cubicBezTo>
                    <a:pt x="f317" y="f335"/>
                    <a:pt x="f316" y="f336"/>
                    <a:pt x="f316" y="f337"/>
                  </a:cubicBezTo>
                  <a:cubicBezTo>
                    <a:pt x="f316" y="f338"/>
                    <a:pt x="f339" y="f340"/>
                    <a:pt x="f339" y="f341"/>
                  </a:cubicBezTo>
                  <a:cubicBezTo>
                    <a:pt x="f339" y="f195"/>
                    <a:pt x="f342" y="f343"/>
                    <a:pt x="f344" y="f345"/>
                  </a:cubicBezTo>
                  <a:cubicBezTo>
                    <a:pt x="f312" y="f196"/>
                    <a:pt x="f312" y="f346"/>
                    <a:pt x="f347" y="f348"/>
                  </a:cubicBezTo>
                  <a:cubicBezTo>
                    <a:pt x="f310" y="f349"/>
                    <a:pt x="f350" y="f198"/>
                    <a:pt x="f312" y="f351"/>
                  </a:cubicBezTo>
                  <a:cubicBezTo>
                    <a:pt x="f314" y="f352"/>
                    <a:pt x="f316" y="f200"/>
                    <a:pt x="f353" y="f290"/>
                  </a:cubicBezTo>
                  <a:cubicBezTo>
                    <a:pt x="f72" y="f354"/>
                    <a:pt x="f67" y="f355"/>
                    <a:pt x="f65" y="f290"/>
                  </a:cubicBezTo>
                  <a:cubicBezTo>
                    <a:pt x="f356" y="f357"/>
                    <a:pt x="f358" y="f359"/>
                    <a:pt x="f360" y="f361"/>
                  </a:cubicBezTo>
                  <a:cubicBezTo>
                    <a:pt x="f362" y="f363"/>
                    <a:pt x="f33" y="f364"/>
                    <a:pt x="f51" y="f365"/>
                  </a:cubicBezTo>
                  <a:cubicBezTo>
                    <a:pt x="f366" y="f367"/>
                    <a:pt x="f362" y="f368"/>
                    <a:pt x="f33" y="f369"/>
                  </a:cubicBezTo>
                  <a:cubicBezTo>
                    <a:pt x="f33" y="f341"/>
                    <a:pt x="f332" y="f341"/>
                    <a:pt x="f370" y="f341"/>
                  </a:cubicBezTo>
                  <a:cubicBezTo>
                    <a:pt x="f371" y="f372"/>
                    <a:pt x="f21" y="f373"/>
                    <a:pt x="f11" y="f374"/>
                  </a:cubicBezTo>
                  <a:cubicBezTo>
                    <a:pt x="f11" y="f375"/>
                    <a:pt x="f376" y="f377"/>
                    <a:pt x="f34" y="f296"/>
                  </a:cubicBezTo>
                  <a:cubicBezTo>
                    <a:pt x="f378" y="f379"/>
                    <a:pt x="f380" y="f375"/>
                    <a:pt x="f381" y="f382"/>
                  </a:cubicBezTo>
                  <a:cubicBezTo>
                    <a:pt x="f383" y="f384"/>
                    <a:pt x="f137" y="f385"/>
                    <a:pt x="f386" y="f190"/>
                  </a:cubicBezTo>
                  <a:cubicBezTo>
                    <a:pt x="f383" y="f331"/>
                    <a:pt x="f387" y="f388"/>
                    <a:pt x="f389" y="f324"/>
                  </a:cubicBezTo>
                  <a:cubicBezTo>
                    <a:pt x="f390" y="f303"/>
                    <a:pt x="f391" y="f186"/>
                    <a:pt x="f392" y="f393"/>
                  </a:cubicBezTo>
                  <a:cubicBezTo>
                    <a:pt x="f381" y="f315"/>
                    <a:pt x="f383" y="f311"/>
                    <a:pt x="f137" y="f181"/>
                  </a:cubicBezTo>
                  <a:cubicBezTo>
                    <a:pt x="f394" y="f176"/>
                    <a:pt x="f387" y="f395"/>
                    <a:pt x="f389" y="f396"/>
                  </a:cubicBezTo>
                  <a:cubicBezTo>
                    <a:pt x="f397" y="f398"/>
                    <a:pt x="f24" y="f399"/>
                    <a:pt x="f400" y="f401"/>
                  </a:cubicBezTo>
                  <a:cubicBezTo>
                    <a:pt x="f140" y="f165"/>
                    <a:pt x="f370" y="f402"/>
                    <a:pt x="f403" y="f404"/>
                  </a:cubicBezTo>
                  <a:cubicBezTo>
                    <a:pt x="f405" y="f406"/>
                    <a:pt x="f32" y="f407"/>
                    <a:pt x="f11" y="f408"/>
                  </a:cubicBezTo>
                  <a:cubicBezTo>
                    <a:pt x="f409" y="f410"/>
                    <a:pt x="f9" y="f411"/>
                    <a:pt x="f26" y="f412"/>
                  </a:cubicBezTo>
                  <a:cubicBezTo>
                    <a:pt x="f27" y="f413"/>
                    <a:pt x="f383" y="f414"/>
                    <a:pt x="f415" y="f416"/>
                  </a:cubicBezTo>
                  <a:cubicBezTo>
                    <a:pt x="f417" y="f416"/>
                    <a:pt x="f418" y="f412"/>
                    <a:pt x="f115" y="f414"/>
                  </a:cubicBezTo>
                  <a:cubicBezTo>
                    <a:pt x="f419" y="f100"/>
                    <a:pt x="f420" y="f245"/>
                    <a:pt x="f419" y="f229"/>
                  </a:cubicBezTo>
                  <a:cubicBezTo>
                    <a:pt x="f421" y="f422"/>
                    <a:pt x="f421" y="f423"/>
                    <a:pt x="f424" y="f425"/>
                  </a:cubicBezTo>
                  <a:cubicBezTo>
                    <a:pt x="f426" y="f92"/>
                    <a:pt x="f427" y="f90"/>
                    <a:pt x="f428" y="f150"/>
                  </a:cubicBezTo>
                  <a:cubicBezTo>
                    <a:pt x="f114" y="f429"/>
                    <a:pt x="f430" y="f94"/>
                    <a:pt x="f431" y="f432"/>
                  </a:cubicBezTo>
                  <a:cubicBezTo>
                    <a:pt x="f433" y="f434"/>
                    <a:pt x="f435" y="f425"/>
                    <a:pt x="f39" y="f436"/>
                  </a:cubicBezTo>
                  <a:cubicBezTo>
                    <a:pt x="f437" y="f226"/>
                    <a:pt x="f45" y="f438"/>
                    <a:pt x="f45" y="f439"/>
                  </a:cubicBezTo>
                  <a:cubicBezTo>
                    <a:pt x="f45" y="f218"/>
                    <a:pt x="f47" y="f440"/>
                    <a:pt x="f47" y="f70"/>
                  </a:cubicBezTo>
                  <a:cubicBezTo>
                    <a:pt x="f47" y="f64"/>
                    <a:pt x="f140" y="f152"/>
                    <a:pt x="f400" y="f441"/>
                  </a:cubicBezTo>
                  <a:cubicBezTo>
                    <a:pt x="f442" y="f152"/>
                    <a:pt x="f443" y="f63"/>
                    <a:pt x="f11" y="f444"/>
                  </a:cubicBezTo>
                  <a:cubicBezTo>
                    <a:pt x="f445" y="f446"/>
                    <a:pt x="f376" y="f447"/>
                    <a:pt x="f24" y="f58"/>
                  </a:cubicBezTo>
                  <a:cubicBezTo>
                    <a:pt x="f28" y="f56"/>
                    <a:pt x="f448" y="f180"/>
                    <a:pt x="f30" y="f56"/>
                  </a:cubicBezTo>
                  <a:cubicBezTo>
                    <a:pt x="f449" y="f58"/>
                    <a:pt x="f450" y="f183"/>
                    <a:pt x="f451" y="f289"/>
                  </a:cubicBezTo>
                  <a:cubicBezTo>
                    <a:pt x="f452" y="f172"/>
                    <a:pt x="f392" y="f259"/>
                    <a:pt x="f453" y="f52"/>
                  </a:cubicBezTo>
                  <a:cubicBezTo>
                    <a:pt x="f383" y="f454"/>
                    <a:pt x="f455" y="f293"/>
                    <a:pt x="f456" y="f457"/>
                  </a:cubicBezTo>
                  <a:cubicBezTo>
                    <a:pt x="f458" y="f459"/>
                    <a:pt x="f460" y="f461"/>
                    <a:pt x="f460" y="f293"/>
                  </a:cubicBezTo>
                  <a:cubicBezTo>
                    <a:pt x="f462" y="f463"/>
                    <a:pt x="f462" y="f174"/>
                    <a:pt x="f464" y="f111"/>
                  </a:cubicBezTo>
                  <a:cubicBezTo>
                    <a:pt x="f465" y="f154"/>
                    <a:pt x="f465" y="f466"/>
                    <a:pt x="f467" y="f147"/>
                  </a:cubicBezTo>
                  <a:cubicBezTo>
                    <a:pt x="f428" y="f71"/>
                    <a:pt x="f115" y="f68"/>
                    <a:pt x="f419" y="f68"/>
                  </a:cubicBezTo>
                  <a:cubicBezTo>
                    <a:pt x="f468" y="f79"/>
                    <a:pt x="f469" y="f70"/>
                    <a:pt x="f17" y="f76"/>
                  </a:cubicBezTo>
                  <a:cubicBezTo>
                    <a:pt x="f470" y="f146"/>
                    <a:pt x="f471" y="f64"/>
                    <a:pt x="f472" y="f473"/>
                  </a:cubicBezTo>
                  <a:cubicBezTo>
                    <a:pt x="f125" y="f474"/>
                    <a:pt x="f475" y="f178"/>
                    <a:pt x="f475" y="f265"/>
                  </a:cubicBezTo>
                  <a:cubicBezTo>
                    <a:pt x="f6" y="f476"/>
                    <a:pt x="f130" y="f87"/>
                    <a:pt x="f118" y="f477"/>
                  </a:cubicBezTo>
                  <a:cubicBezTo>
                    <a:pt x="f478" y="f314"/>
                    <a:pt x="f20" y="f477"/>
                    <a:pt x="f479" y="f480"/>
                  </a:cubicBezTo>
                  <a:cubicBezTo>
                    <a:pt x="f12" y="f81"/>
                    <a:pt x="f470" y="f477"/>
                    <a:pt x="f481" y="f482"/>
                  </a:cubicBezTo>
                  <a:cubicBezTo>
                    <a:pt x="f483" y="f484"/>
                    <a:pt x="f471" y="f78"/>
                    <a:pt x="f485" y="f317"/>
                  </a:cubicBezTo>
                  <a:cubicBezTo>
                    <a:pt x="f479" y="f72"/>
                    <a:pt x="f469" y="f69"/>
                    <a:pt x="f117" y="f486"/>
                  </a:cubicBezTo>
                  <a:cubicBezTo>
                    <a:pt x="f487" y="f36"/>
                    <a:pt x="f468" y="f323"/>
                    <a:pt x="f488" y="f489"/>
                  </a:cubicBezTo>
                  <a:cubicBezTo>
                    <a:pt x="f490" y="f55"/>
                    <a:pt x="f462" y="f325"/>
                    <a:pt x="f491" y="f33"/>
                  </a:cubicBezTo>
                  <a:cubicBezTo>
                    <a:pt x="f492" y="f493"/>
                    <a:pt x="f394" y="f49"/>
                    <a:pt x="f431" y="f332"/>
                  </a:cubicBezTo>
                  <a:cubicBezTo>
                    <a:pt x="f391" y="f494"/>
                    <a:pt x="f433" y="f16"/>
                    <a:pt x="f25" y="f442"/>
                  </a:cubicBezTo>
                  <a:cubicBezTo>
                    <a:pt x="f495" y="f496"/>
                    <a:pt x="f497" y="f25"/>
                    <a:pt x="f378" y="f394"/>
                  </a:cubicBezTo>
                  <a:cubicBezTo>
                    <a:pt x="f435" y="f498"/>
                    <a:pt x="f499" y="f426"/>
                    <a:pt x="f28" y="f500"/>
                  </a:cubicBezTo>
                  <a:cubicBezTo>
                    <a:pt x="f26" y="f134"/>
                    <a:pt x="f39" y="f478"/>
                    <a:pt x="f9" y="f10"/>
                  </a:cubicBezTo>
                  <a:close/>
                </a:path>
              </a:pathLst>
            </a:custGeom>
            <a:solidFill>
              <a:srgbClr val="02030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id="{6912AFCB-3348-7F1D-33A5-E261FA0A0363}"/>
                </a:ext>
              </a:extLst>
            </p:cNvPr>
            <p:cNvSpPr/>
            <p:nvPr/>
          </p:nvSpPr>
          <p:spPr>
            <a:xfrm>
              <a:off x="4883152" y="1639884"/>
              <a:ext cx="419096" cy="704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2"/>
                <a:gd name="f7" fmla="val 274"/>
                <a:gd name="f8" fmla="val 211"/>
                <a:gd name="f9" fmla="val 197"/>
                <a:gd name="f10" fmla="val 4"/>
                <a:gd name="f11" fmla="val 183"/>
                <a:gd name="f12" fmla="val 6"/>
                <a:gd name="f13" fmla="val 169"/>
                <a:gd name="f14" fmla="val 7"/>
                <a:gd name="f15" fmla="val 153"/>
                <a:gd name="f16" fmla="val 9"/>
                <a:gd name="f17" fmla="val 137"/>
                <a:gd name="f18" fmla="val 11"/>
                <a:gd name="f19" fmla="val 121"/>
                <a:gd name="f20" fmla="val 13"/>
                <a:gd name="f21" fmla="val 103"/>
                <a:gd name="f22" fmla="val 16"/>
                <a:gd name="f23" fmla="val 85"/>
                <a:gd name="f24" fmla="val 17"/>
                <a:gd name="f25" fmla="val 67"/>
                <a:gd name="f26" fmla="val 18"/>
                <a:gd name="f27" fmla="val 52"/>
                <a:gd name="f28" fmla="val 20"/>
                <a:gd name="f29" fmla="val 36"/>
                <a:gd name="f30" fmla="val 19"/>
                <a:gd name="f31" fmla="val 21"/>
                <a:gd name="f32" fmla="val 15"/>
                <a:gd name="f33" fmla="val 25"/>
                <a:gd name="f34" fmla="val 24"/>
                <a:gd name="f35" fmla="val 32"/>
                <a:gd name="f36" fmla="val 30"/>
                <a:gd name="f37" fmla="val 44"/>
                <a:gd name="f38" fmla="val 58"/>
                <a:gd name="f39" fmla="val 65"/>
                <a:gd name="f40" fmla="val 2"/>
                <a:gd name="f41" fmla="val 71"/>
                <a:gd name="f42" fmla="val 77"/>
                <a:gd name="f43" fmla="val 8"/>
                <a:gd name="f44" fmla="val 12"/>
                <a:gd name="f45" fmla="val 89"/>
                <a:gd name="f46" fmla="val 93"/>
                <a:gd name="f47" fmla="val 26"/>
                <a:gd name="f48" fmla="val 109"/>
                <a:gd name="f49" fmla="val 53"/>
                <a:gd name="f50" fmla="val 117"/>
                <a:gd name="f51" fmla="val 82"/>
                <a:gd name="f52" fmla="val 126"/>
                <a:gd name="f53" fmla="val 111"/>
                <a:gd name="f54" fmla="val 135"/>
                <a:gd name="f55" fmla="val 142"/>
                <a:gd name="f56" fmla="val 145"/>
                <a:gd name="f57" fmla="val 172"/>
                <a:gd name="f58" fmla="val 156"/>
                <a:gd name="f59" fmla="val 203"/>
                <a:gd name="f60" fmla="val 159"/>
                <a:gd name="f61" fmla="val 214"/>
                <a:gd name="f62" fmla="val 160"/>
                <a:gd name="f63" fmla="val 225"/>
                <a:gd name="f64" fmla="val 236"/>
                <a:gd name="f65" fmla="val 143"/>
                <a:gd name="f66" fmla="val 234"/>
                <a:gd name="f67" fmla="val 242"/>
                <a:gd name="f68" fmla="val 249"/>
                <a:gd name="f69" fmla="val 94"/>
                <a:gd name="f70" fmla="val 256"/>
                <a:gd name="f71" fmla="val 80"/>
                <a:gd name="f72" fmla="val 263"/>
                <a:gd name="f73" fmla="val 63"/>
                <a:gd name="f74" fmla="val 61"/>
                <a:gd name="f75" fmla="val 271"/>
                <a:gd name="f76" fmla="val 59"/>
                <a:gd name="f77" fmla="val 267"/>
                <a:gd name="f78" fmla="val 54"/>
                <a:gd name="f79" fmla="val 258"/>
                <a:gd name="f80" fmla="val 50"/>
                <a:gd name="f81" fmla="val 248"/>
                <a:gd name="f82" fmla="val 46"/>
                <a:gd name="f83" fmla="val 238"/>
                <a:gd name="f84" fmla="val 43"/>
                <a:gd name="f85" fmla="val 232"/>
                <a:gd name="f86" fmla="val 40"/>
                <a:gd name="f87" fmla="val 229"/>
                <a:gd name="f88" fmla="val 33"/>
                <a:gd name="f89" fmla="val 231"/>
                <a:gd name="f90" fmla="val 233"/>
                <a:gd name="f91" fmla="val 14"/>
                <a:gd name="f92" fmla="val 5"/>
                <a:gd name="f93" fmla="val 237"/>
                <a:gd name="f94" fmla="val 3"/>
                <a:gd name="f95" fmla="val 228"/>
                <a:gd name="f96" fmla="val 219"/>
                <a:gd name="f97" fmla="+- 0 0 -90"/>
                <a:gd name="f98" fmla="*/ f3 1 162"/>
                <a:gd name="f99" fmla="*/ f4 1 274"/>
                <a:gd name="f100" fmla="val f5"/>
                <a:gd name="f101" fmla="val f6"/>
                <a:gd name="f102" fmla="val f7"/>
                <a:gd name="f103" fmla="*/ f97 f0 1"/>
                <a:gd name="f104" fmla="+- f102 0 f100"/>
                <a:gd name="f105" fmla="+- f101 0 f100"/>
                <a:gd name="f106" fmla="*/ f103 1 f2"/>
                <a:gd name="f107" fmla="*/ f105 1 162"/>
                <a:gd name="f108" fmla="*/ f104 1 274"/>
                <a:gd name="f109" fmla="*/ 0 f105 1"/>
                <a:gd name="f110" fmla="*/ 211 f104 1"/>
                <a:gd name="f111" fmla="*/ 6 f105 1"/>
                <a:gd name="f112" fmla="*/ 169 f104 1"/>
                <a:gd name="f113" fmla="*/ 11 f105 1"/>
                <a:gd name="f114" fmla="*/ 121 f104 1"/>
                <a:gd name="f115" fmla="*/ 17 f105 1"/>
                <a:gd name="f116" fmla="*/ 67 f104 1"/>
                <a:gd name="f117" fmla="*/ 19 f105 1"/>
                <a:gd name="f118" fmla="*/ 21 f104 1"/>
                <a:gd name="f119" fmla="*/ 20 f105 1"/>
                <a:gd name="f120" fmla="*/ 13 f104 1"/>
                <a:gd name="f121" fmla="*/ 24 f105 1"/>
                <a:gd name="f122" fmla="*/ 32 f104 1"/>
                <a:gd name="f123" fmla="*/ 58 f105 1"/>
                <a:gd name="f124" fmla="*/ 0 f104 1"/>
                <a:gd name="f125" fmla="*/ 77 f105 1"/>
                <a:gd name="f126" fmla="*/ 8 f104 1"/>
                <a:gd name="f127" fmla="*/ 93 f105 1"/>
                <a:gd name="f128" fmla="*/ 26 f104 1"/>
                <a:gd name="f129" fmla="*/ 126 f105 1"/>
                <a:gd name="f130" fmla="*/ 111 f104 1"/>
                <a:gd name="f131" fmla="*/ 156 f105 1"/>
                <a:gd name="f132" fmla="*/ 203 f104 1"/>
                <a:gd name="f133" fmla="*/ 162 f105 1"/>
                <a:gd name="f134" fmla="*/ 236 f104 1"/>
                <a:gd name="f135" fmla="*/ 109 f105 1"/>
                <a:gd name="f136" fmla="*/ 249 f104 1"/>
                <a:gd name="f137" fmla="*/ 67 f105 1"/>
                <a:gd name="f138" fmla="*/ 274 f104 1"/>
                <a:gd name="f139" fmla="*/ 59 f105 1"/>
                <a:gd name="f140" fmla="*/ 267 f104 1"/>
                <a:gd name="f141" fmla="*/ 46 f105 1"/>
                <a:gd name="f142" fmla="*/ 238 f104 1"/>
                <a:gd name="f143" fmla="*/ 33 f105 1"/>
                <a:gd name="f144" fmla="*/ 231 f104 1"/>
                <a:gd name="f145" fmla="*/ 5 f105 1"/>
                <a:gd name="f146" fmla="*/ 237 f104 1"/>
                <a:gd name="f147" fmla="*/ 3 f105 1"/>
                <a:gd name="f148" fmla="+- f106 0 f1"/>
                <a:gd name="f149" fmla="*/ f109 1 162"/>
                <a:gd name="f150" fmla="*/ f110 1 274"/>
                <a:gd name="f151" fmla="*/ f111 1 162"/>
                <a:gd name="f152" fmla="*/ f112 1 274"/>
                <a:gd name="f153" fmla="*/ f113 1 162"/>
                <a:gd name="f154" fmla="*/ f114 1 274"/>
                <a:gd name="f155" fmla="*/ f115 1 162"/>
                <a:gd name="f156" fmla="*/ f116 1 274"/>
                <a:gd name="f157" fmla="*/ f117 1 162"/>
                <a:gd name="f158" fmla="*/ f118 1 274"/>
                <a:gd name="f159" fmla="*/ f119 1 162"/>
                <a:gd name="f160" fmla="*/ f120 1 274"/>
                <a:gd name="f161" fmla="*/ f121 1 162"/>
                <a:gd name="f162" fmla="*/ f122 1 274"/>
                <a:gd name="f163" fmla="*/ f123 1 162"/>
                <a:gd name="f164" fmla="*/ f124 1 274"/>
                <a:gd name="f165" fmla="*/ f125 1 162"/>
                <a:gd name="f166" fmla="*/ f126 1 274"/>
                <a:gd name="f167" fmla="*/ f127 1 162"/>
                <a:gd name="f168" fmla="*/ f128 1 274"/>
                <a:gd name="f169" fmla="*/ f129 1 162"/>
                <a:gd name="f170" fmla="*/ f130 1 274"/>
                <a:gd name="f171" fmla="*/ f131 1 162"/>
                <a:gd name="f172" fmla="*/ f132 1 274"/>
                <a:gd name="f173" fmla="*/ f133 1 162"/>
                <a:gd name="f174" fmla="*/ f134 1 274"/>
                <a:gd name="f175" fmla="*/ f135 1 162"/>
                <a:gd name="f176" fmla="*/ f136 1 274"/>
                <a:gd name="f177" fmla="*/ f137 1 162"/>
                <a:gd name="f178" fmla="*/ f138 1 274"/>
                <a:gd name="f179" fmla="*/ f139 1 162"/>
                <a:gd name="f180" fmla="*/ f140 1 274"/>
                <a:gd name="f181" fmla="*/ f141 1 162"/>
                <a:gd name="f182" fmla="*/ f142 1 274"/>
                <a:gd name="f183" fmla="*/ f143 1 162"/>
                <a:gd name="f184" fmla="*/ f144 1 274"/>
                <a:gd name="f185" fmla="*/ f145 1 162"/>
                <a:gd name="f186" fmla="*/ f146 1 274"/>
                <a:gd name="f187" fmla="*/ f147 1 162"/>
                <a:gd name="f188" fmla="*/ 0 1 f107"/>
                <a:gd name="f189" fmla="*/ f101 1 f107"/>
                <a:gd name="f190" fmla="*/ 0 1 f108"/>
                <a:gd name="f191" fmla="*/ f102 1 f108"/>
                <a:gd name="f192" fmla="*/ f149 1 f107"/>
                <a:gd name="f193" fmla="*/ f150 1 f108"/>
                <a:gd name="f194" fmla="*/ f151 1 f107"/>
                <a:gd name="f195" fmla="*/ f152 1 f108"/>
                <a:gd name="f196" fmla="*/ f153 1 f107"/>
                <a:gd name="f197" fmla="*/ f154 1 f108"/>
                <a:gd name="f198" fmla="*/ f155 1 f107"/>
                <a:gd name="f199" fmla="*/ f156 1 f108"/>
                <a:gd name="f200" fmla="*/ f157 1 f107"/>
                <a:gd name="f201" fmla="*/ f158 1 f108"/>
                <a:gd name="f202" fmla="*/ f159 1 f107"/>
                <a:gd name="f203" fmla="*/ f160 1 f108"/>
                <a:gd name="f204" fmla="*/ f161 1 f107"/>
                <a:gd name="f205" fmla="*/ f162 1 f108"/>
                <a:gd name="f206" fmla="*/ f163 1 f107"/>
                <a:gd name="f207" fmla="*/ f164 1 f108"/>
                <a:gd name="f208" fmla="*/ f165 1 f107"/>
                <a:gd name="f209" fmla="*/ f166 1 f108"/>
                <a:gd name="f210" fmla="*/ f167 1 f107"/>
                <a:gd name="f211" fmla="*/ f168 1 f108"/>
                <a:gd name="f212" fmla="*/ f169 1 f107"/>
                <a:gd name="f213" fmla="*/ f170 1 f108"/>
                <a:gd name="f214" fmla="*/ f171 1 f107"/>
                <a:gd name="f215" fmla="*/ f172 1 f108"/>
                <a:gd name="f216" fmla="*/ f173 1 f107"/>
                <a:gd name="f217" fmla="*/ f174 1 f108"/>
                <a:gd name="f218" fmla="*/ f175 1 f107"/>
                <a:gd name="f219" fmla="*/ f176 1 f108"/>
                <a:gd name="f220" fmla="*/ f177 1 f107"/>
                <a:gd name="f221" fmla="*/ f178 1 f108"/>
                <a:gd name="f222" fmla="*/ f179 1 f107"/>
                <a:gd name="f223" fmla="*/ f180 1 f108"/>
                <a:gd name="f224" fmla="*/ f181 1 f107"/>
                <a:gd name="f225" fmla="*/ f182 1 f108"/>
                <a:gd name="f226" fmla="*/ f183 1 f107"/>
                <a:gd name="f227" fmla="*/ f184 1 f108"/>
                <a:gd name="f228" fmla="*/ f185 1 f107"/>
                <a:gd name="f229" fmla="*/ f186 1 f108"/>
                <a:gd name="f230" fmla="*/ f187 1 f107"/>
                <a:gd name="f231" fmla="*/ f188 f98 1"/>
                <a:gd name="f232" fmla="*/ f189 f98 1"/>
                <a:gd name="f233" fmla="*/ f191 f99 1"/>
                <a:gd name="f234" fmla="*/ f190 f99 1"/>
                <a:gd name="f235" fmla="*/ f192 f98 1"/>
                <a:gd name="f236" fmla="*/ f193 f99 1"/>
                <a:gd name="f237" fmla="*/ f194 f98 1"/>
                <a:gd name="f238" fmla="*/ f195 f99 1"/>
                <a:gd name="f239" fmla="*/ f196 f98 1"/>
                <a:gd name="f240" fmla="*/ f197 f99 1"/>
                <a:gd name="f241" fmla="*/ f198 f98 1"/>
                <a:gd name="f242" fmla="*/ f199 f99 1"/>
                <a:gd name="f243" fmla="*/ f200 f98 1"/>
                <a:gd name="f244" fmla="*/ f201 f99 1"/>
                <a:gd name="f245" fmla="*/ f202 f98 1"/>
                <a:gd name="f246" fmla="*/ f203 f99 1"/>
                <a:gd name="f247" fmla="*/ f204 f98 1"/>
                <a:gd name="f248" fmla="*/ f205 f99 1"/>
                <a:gd name="f249" fmla="*/ f206 f98 1"/>
                <a:gd name="f250" fmla="*/ f207 f99 1"/>
                <a:gd name="f251" fmla="*/ f208 f98 1"/>
                <a:gd name="f252" fmla="*/ f209 f99 1"/>
                <a:gd name="f253" fmla="*/ f210 f98 1"/>
                <a:gd name="f254" fmla="*/ f211 f99 1"/>
                <a:gd name="f255" fmla="*/ f212 f98 1"/>
                <a:gd name="f256" fmla="*/ f213 f99 1"/>
                <a:gd name="f257" fmla="*/ f214 f98 1"/>
                <a:gd name="f258" fmla="*/ f215 f99 1"/>
                <a:gd name="f259" fmla="*/ f216 f98 1"/>
                <a:gd name="f260" fmla="*/ f217 f99 1"/>
                <a:gd name="f261" fmla="*/ f218 f98 1"/>
                <a:gd name="f262" fmla="*/ f219 f99 1"/>
                <a:gd name="f263" fmla="*/ f220 f98 1"/>
                <a:gd name="f264" fmla="*/ f221 f99 1"/>
                <a:gd name="f265" fmla="*/ f222 f98 1"/>
                <a:gd name="f266" fmla="*/ f223 f99 1"/>
                <a:gd name="f267" fmla="*/ f224 f98 1"/>
                <a:gd name="f268" fmla="*/ f225 f99 1"/>
                <a:gd name="f269" fmla="*/ f226 f98 1"/>
                <a:gd name="f270" fmla="*/ f227 f99 1"/>
                <a:gd name="f271" fmla="*/ f228 f98 1"/>
                <a:gd name="f272" fmla="*/ f229 f99 1"/>
                <a:gd name="f273" fmla="*/ f230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235" y="f236"/>
                </a:cxn>
                <a:cxn ang="f148">
                  <a:pos x="f237" y="f238"/>
                </a:cxn>
                <a:cxn ang="f148">
                  <a:pos x="f239" y="f240"/>
                </a:cxn>
                <a:cxn ang="f148">
                  <a:pos x="f241" y="f242"/>
                </a:cxn>
                <a:cxn ang="f148">
                  <a:pos x="f243" y="f244"/>
                </a:cxn>
                <a:cxn ang="f148">
                  <a:pos x="f245" y="f246"/>
                </a:cxn>
                <a:cxn ang="f148">
                  <a:pos x="f247" y="f248"/>
                </a:cxn>
                <a:cxn ang="f148">
                  <a:pos x="f249" y="f250"/>
                </a:cxn>
                <a:cxn ang="f148">
                  <a:pos x="f251" y="f252"/>
                </a:cxn>
                <a:cxn ang="f148">
                  <a:pos x="f253" y="f254"/>
                </a:cxn>
                <a:cxn ang="f148">
                  <a:pos x="f255" y="f256"/>
                </a:cxn>
                <a:cxn ang="f148">
                  <a:pos x="f257" y="f258"/>
                </a:cxn>
                <a:cxn ang="f148">
                  <a:pos x="f259" y="f260"/>
                </a:cxn>
                <a:cxn ang="f148">
                  <a:pos x="f261" y="f262"/>
                </a:cxn>
                <a:cxn ang="f148">
                  <a:pos x="f263" y="f264"/>
                </a:cxn>
                <a:cxn ang="f148">
                  <a:pos x="f265" y="f266"/>
                </a:cxn>
                <a:cxn ang="f148">
                  <a:pos x="f267" y="f268"/>
                </a:cxn>
                <a:cxn ang="f148">
                  <a:pos x="f269" y="f270"/>
                </a:cxn>
                <a:cxn ang="f148">
                  <a:pos x="f271" y="f272"/>
                </a:cxn>
                <a:cxn ang="f148">
                  <a:pos x="f273" y="f260"/>
                </a:cxn>
                <a:cxn ang="f148">
                  <a:pos x="f235" y="f236"/>
                </a:cxn>
              </a:cxnLst>
              <a:rect l="f231" t="f234" r="f232" b="f233"/>
              <a:pathLst>
                <a:path w="162" h="274">
                  <a:moveTo>
                    <a:pt x="f5" y="f8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0" y="f26"/>
                    <a:pt x="f26" y="f32"/>
                    <a:pt x="f28" y="f20"/>
                  </a:cubicBezTo>
                  <a:cubicBezTo>
                    <a:pt x="f33" y="f26"/>
                    <a:pt x="f31" y="f33"/>
                    <a:pt x="f34" y="f35"/>
                  </a:cubicBezTo>
                  <a:cubicBezTo>
                    <a:pt x="f36" y="f32"/>
                    <a:pt x="f37" y="f14"/>
                    <a:pt x="f38" y="f5"/>
                  </a:cubicBezTo>
                  <a:cubicBezTo>
                    <a:pt x="f39" y="f40"/>
                    <a:pt x="f41" y="f10"/>
                    <a:pt x="f42" y="f43"/>
                  </a:cubicBezTo>
                  <a:cubicBezTo>
                    <a:pt x="f23" y="f44"/>
                    <a:pt x="f45" y="f30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" y="f64"/>
                  </a:cubicBezTo>
                  <a:cubicBezTo>
                    <a:pt x="f65" y="f66"/>
                    <a:pt x="f52" y="f67"/>
                    <a:pt x="f48" y="f68"/>
                  </a:cubicBezTo>
                  <a:cubicBezTo>
                    <a:pt x="f69" y="f70"/>
                    <a:pt x="f71" y="f72"/>
                    <a:pt x="f25" y="f7"/>
                  </a:cubicBezTo>
                  <a:cubicBezTo>
                    <a:pt x="f73" y="f7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34" y="f90"/>
                    <a:pt x="f91" y="f85"/>
                    <a:pt x="f92" y="f93"/>
                  </a:cubicBezTo>
                  <a:cubicBezTo>
                    <a:pt x="f10" y="f93"/>
                    <a:pt x="f94" y="f93"/>
                    <a:pt x="f94" y="f64"/>
                  </a:cubicBezTo>
                  <a:cubicBezTo>
                    <a:pt x="f5" y="f95"/>
                    <a:pt x="f40" y="f96"/>
                    <a:pt x="f5" y="f8"/>
                  </a:cubicBezTo>
                  <a:close/>
                </a:path>
              </a:pathLst>
            </a:custGeom>
            <a:solidFill>
              <a:srgbClr val="2940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:a16="http://schemas.microsoft.com/office/drawing/2014/main" id="{CF5C56FB-4B1A-2843-4E38-F1816AAB611C}"/>
                </a:ext>
              </a:extLst>
            </p:cNvPr>
            <p:cNvSpPr/>
            <p:nvPr/>
          </p:nvSpPr>
          <p:spPr>
            <a:xfrm>
              <a:off x="4298951" y="3771899"/>
              <a:ext cx="349245" cy="6508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5"/>
                <a:gd name="f7" fmla="val 253"/>
                <a:gd name="f8" fmla="val 33"/>
                <a:gd name="f9" fmla="val 245"/>
                <a:gd name="f10" fmla="val 27"/>
                <a:gd name="f11" fmla="val 234"/>
                <a:gd name="f12" fmla="val 17"/>
                <a:gd name="f13" fmla="val 226"/>
                <a:gd name="f14" fmla="val 10"/>
                <a:gd name="f15" fmla="val 215"/>
                <a:gd name="f16" fmla="val 3"/>
                <a:gd name="f17" fmla="val 202"/>
                <a:gd name="f18" fmla="val 189"/>
                <a:gd name="f19" fmla="val 175"/>
                <a:gd name="f20" fmla="val 124"/>
                <a:gd name="f21" fmla="val 1"/>
                <a:gd name="f22" fmla="val 73"/>
                <a:gd name="f23" fmla="val 2"/>
                <a:gd name="f24" fmla="val 21"/>
                <a:gd name="f25" fmla="val 4"/>
                <a:gd name="f26" fmla="val 19"/>
                <a:gd name="f27" fmla="val 8"/>
                <a:gd name="f28" fmla="val 11"/>
                <a:gd name="f29" fmla="val 20"/>
                <a:gd name="f30" fmla="val 34"/>
                <a:gd name="f31" fmla="val 22"/>
                <a:gd name="f32" fmla="val 56"/>
                <a:gd name="f33" fmla="val 18"/>
                <a:gd name="f34" fmla="val 77"/>
                <a:gd name="f35" fmla="val 89"/>
                <a:gd name="f36" fmla="val 100"/>
                <a:gd name="f37" fmla="val 111"/>
                <a:gd name="f38" fmla="val 114"/>
                <a:gd name="f39" fmla="val 15"/>
                <a:gd name="f40" fmla="val 115"/>
                <a:gd name="f41" fmla="val 30"/>
                <a:gd name="f42" fmla="val 116"/>
                <a:gd name="f43" fmla="val 46"/>
                <a:gd name="f44" fmla="val 118"/>
                <a:gd name="f45" fmla="val 58"/>
                <a:gd name="f46" fmla="val 123"/>
                <a:gd name="f47" fmla="val 71"/>
                <a:gd name="f48" fmla="val 84"/>
                <a:gd name="f49" fmla="val 109"/>
                <a:gd name="f50" fmla="val 128"/>
                <a:gd name="f51" fmla="val 134"/>
                <a:gd name="f52" fmla="val 132"/>
                <a:gd name="f53" fmla="val 159"/>
                <a:gd name="f54" fmla="val 127"/>
                <a:gd name="f55" fmla="val 200"/>
                <a:gd name="f56" fmla="val 119"/>
                <a:gd name="f57" fmla="val 219"/>
                <a:gd name="f58" fmla="val 229"/>
                <a:gd name="f59" fmla="val 239"/>
                <a:gd name="f60" fmla="val 102"/>
                <a:gd name="f61" fmla="val 246"/>
                <a:gd name="f62" fmla="val 99"/>
                <a:gd name="f63" fmla="val 248"/>
                <a:gd name="f64" fmla="val 101"/>
                <a:gd name="f65" fmla="val 250"/>
                <a:gd name="f66" fmla="val 96"/>
                <a:gd name="f67" fmla="val 91"/>
                <a:gd name="f68" fmla="val 249"/>
                <a:gd name="f69" fmla="val 85"/>
                <a:gd name="f70" fmla="val 251"/>
                <a:gd name="f71" fmla="val 57"/>
                <a:gd name="f72" fmla="val 252"/>
                <a:gd name="f73" fmla="val 42"/>
                <a:gd name="f74" fmla="val 39"/>
                <a:gd name="f75" fmla="val 36"/>
                <a:gd name="f76" fmla="+- 0 0 -90"/>
                <a:gd name="f77" fmla="*/ f3 1 135"/>
                <a:gd name="f78" fmla="*/ f4 1 253"/>
                <a:gd name="f79" fmla="val f5"/>
                <a:gd name="f80" fmla="val f6"/>
                <a:gd name="f81" fmla="val f7"/>
                <a:gd name="f82" fmla="*/ f76 f0 1"/>
                <a:gd name="f83" fmla="+- f81 0 f79"/>
                <a:gd name="f84" fmla="+- f80 0 f79"/>
                <a:gd name="f85" fmla="*/ f82 1 f2"/>
                <a:gd name="f86" fmla="*/ f84 1 135"/>
                <a:gd name="f87" fmla="*/ f83 1 253"/>
                <a:gd name="f88" fmla="*/ 33 f84 1"/>
                <a:gd name="f89" fmla="*/ 245 f83 1"/>
                <a:gd name="f90" fmla="*/ 10 f84 1"/>
                <a:gd name="f91" fmla="*/ 215 f83 1"/>
                <a:gd name="f92" fmla="*/ 0 f84 1"/>
                <a:gd name="f93" fmla="*/ 175 f83 1"/>
                <a:gd name="f94" fmla="*/ 2 f84 1"/>
                <a:gd name="f95" fmla="*/ 21 f83 1"/>
                <a:gd name="f96" fmla="*/ 11 f84 1"/>
                <a:gd name="f97" fmla="*/ 20 f83 1"/>
                <a:gd name="f98" fmla="*/ 77 f84 1"/>
                <a:gd name="f99" fmla="*/ 11 f83 1"/>
                <a:gd name="f100" fmla="*/ 111 f84 1"/>
                <a:gd name="f101" fmla="*/ 0 f83 1"/>
                <a:gd name="f102" fmla="*/ 116 f84 1"/>
                <a:gd name="f103" fmla="*/ 46 f83 1"/>
                <a:gd name="f104" fmla="*/ 123 f84 1"/>
                <a:gd name="f105" fmla="*/ 84 f83 1"/>
                <a:gd name="f106" fmla="*/ 132 f84 1"/>
                <a:gd name="f107" fmla="*/ 159 f83 1"/>
                <a:gd name="f108" fmla="*/ 119 f84 1"/>
                <a:gd name="f109" fmla="*/ 219 f83 1"/>
                <a:gd name="f110" fmla="*/ 102 f84 1"/>
                <a:gd name="f111" fmla="*/ 246 f83 1"/>
                <a:gd name="f112" fmla="*/ 100 f84 1"/>
                <a:gd name="f113" fmla="*/ 253 f83 1"/>
                <a:gd name="f114" fmla="*/ 85 f84 1"/>
                <a:gd name="f115" fmla="*/ 250 f83 1"/>
                <a:gd name="f116" fmla="*/ 42 f84 1"/>
                <a:gd name="f117" fmla="*/ 249 f83 1"/>
                <a:gd name="f118" fmla="+- f85 0 f1"/>
                <a:gd name="f119" fmla="*/ f88 1 135"/>
                <a:gd name="f120" fmla="*/ f89 1 253"/>
                <a:gd name="f121" fmla="*/ f90 1 135"/>
                <a:gd name="f122" fmla="*/ f91 1 253"/>
                <a:gd name="f123" fmla="*/ f92 1 135"/>
                <a:gd name="f124" fmla="*/ f93 1 253"/>
                <a:gd name="f125" fmla="*/ f94 1 135"/>
                <a:gd name="f126" fmla="*/ f95 1 253"/>
                <a:gd name="f127" fmla="*/ f96 1 135"/>
                <a:gd name="f128" fmla="*/ f97 1 253"/>
                <a:gd name="f129" fmla="*/ f98 1 135"/>
                <a:gd name="f130" fmla="*/ f99 1 253"/>
                <a:gd name="f131" fmla="*/ f100 1 135"/>
                <a:gd name="f132" fmla="*/ f101 1 253"/>
                <a:gd name="f133" fmla="*/ f102 1 135"/>
                <a:gd name="f134" fmla="*/ f103 1 253"/>
                <a:gd name="f135" fmla="*/ f104 1 135"/>
                <a:gd name="f136" fmla="*/ f105 1 253"/>
                <a:gd name="f137" fmla="*/ f106 1 135"/>
                <a:gd name="f138" fmla="*/ f107 1 253"/>
                <a:gd name="f139" fmla="*/ f108 1 135"/>
                <a:gd name="f140" fmla="*/ f109 1 253"/>
                <a:gd name="f141" fmla="*/ f110 1 135"/>
                <a:gd name="f142" fmla="*/ f111 1 253"/>
                <a:gd name="f143" fmla="*/ f112 1 135"/>
                <a:gd name="f144" fmla="*/ f113 1 253"/>
                <a:gd name="f145" fmla="*/ f114 1 135"/>
                <a:gd name="f146" fmla="*/ f115 1 253"/>
                <a:gd name="f147" fmla="*/ f116 1 135"/>
                <a:gd name="f148" fmla="*/ f117 1 253"/>
                <a:gd name="f149" fmla="*/ 0 1 f86"/>
                <a:gd name="f150" fmla="*/ f80 1 f86"/>
                <a:gd name="f151" fmla="*/ 0 1 f87"/>
                <a:gd name="f152" fmla="*/ f81 1 f87"/>
                <a:gd name="f153" fmla="*/ f119 1 f86"/>
                <a:gd name="f154" fmla="*/ f120 1 f87"/>
                <a:gd name="f155" fmla="*/ f121 1 f86"/>
                <a:gd name="f156" fmla="*/ f122 1 f87"/>
                <a:gd name="f157" fmla="*/ f123 1 f86"/>
                <a:gd name="f158" fmla="*/ f124 1 f87"/>
                <a:gd name="f159" fmla="*/ f125 1 f86"/>
                <a:gd name="f160" fmla="*/ f126 1 f87"/>
                <a:gd name="f161" fmla="*/ f127 1 f86"/>
                <a:gd name="f162" fmla="*/ f128 1 f87"/>
                <a:gd name="f163" fmla="*/ f129 1 f86"/>
                <a:gd name="f164" fmla="*/ f130 1 f87"/>
                <a:gd name="f165" fmla="*/ f131 1 f86"/>
                <a:gd name="f166" fmla="*/ f132 1 f87"/>
                <a:gd name="f167" fmla="*/ f133 1 f86"/>
                <a:gd name="f168" fmla="*/ f134 1 f87"/>
                <a:gd name="f169" fmla="*/ f135 1 f86"/>
                <a:gd name="f170" fmla="*/ f136 1 f87"/>
                <a:gd name="f171" fmla="*/ f137 1 f86"/>
                <a:gd name="f172" fmla="*/ f138 1 f87"/>
                <a:gd name="f173" fmla="*/ f139 1 f86"/>
                <a:gd name="f174" fmla="*/ f140 1 f87"/>
                <a:gd name="f175" fmla="*/ f141 1 f86"/>
                <a:gd name="f176" fmla="*/ f142 1 f87"/>
                <a:gd name="f177" fmla="*/ f143 1 f86"/>
                <a:gd name="f178" fmla="*/ f144 1 f87"/>
                <a:gd name="f179" fmla="*/ f145 1 f86"/>
                <a:gd name="f180" fmla="*/ f146 1 f87"/>
                <a:gd name="f181" fmla="*/ f147 1 f86"/>
                <a:gd name="f182" fmla="*/ f148 1 f87"/>
                <a:gd name="f183" fmla="*/ f149 f77 1"/>
                <a:gd name="f184" fmla="*/ f150 f77 1"/>
                <a:gd name="f185" fmla="*/ f152 f78 1"/>
                <a:gd name="f186" fmla="*/ f151 f78 1"/>
                <a:gd name="f187" fmla="*/ f153 f77 1"/>
                <a:gd name="f188" fmla="*/ f154 f78 1"/>
                <a:gd name="f189" fmla="*/ f155 f77 1"/>
                <a:gd name="f190" fmla="*/ f156 f78 1"/>
                <a:gd name="f191" fmla="*/ f157 f77 1"/>
                <a:gd name="f192" fmla="*/ f158 f78 1"/>
                <a:gd name="f193" fmla="*/ f159 f77 1"/>
                <a:gd name="f194" fmla="*/ f160 f78 1"/>
                <a:gd name="f195" fmla="*/ f161 f77 1"/>
                <a:gd name="f196" fmla="*/ f162 f78 1"/>
                <a:gd name="f197" fmla="*/ f163 f77 1"/>
                <a:gd name="f198" fmla="*/ f164 f78 1"/>
                <a:gd name="f199" fmla="*/ f165 f77 1"/>
                <a:gd name="f200" fmla="*/ f166 f78 1"/>
                <a:gd name="f201" fmla="*/ f167 f77 1"/>
                <a:gd name="f202" fmla="*/ f168 f78 1"/>
                <a:gd name="f203" fmla="*/ f169 f77 1"/>
                <a:gd name="f204" fmla="*/ f170 f78 1"/>
                <a:gd name="f205" fmla="*/ f171 f77 1"/>
                <a:gd name="f206" fmla="*/ f172 f78 1"/>
                <a:gd name="f207" fmla="*/ f173 f77 1"/>
                <a:gd name="f208" fmla="*/ f174 f78 1"/>
                <a:gd name="f209" fmla="*/ f175 f77 1"/>
                <a:gd name="f210" fmla="*/ f176 f78 1"/>
                <a:gd name="f211" fmla="*/ f177 f77 1"/>
                <a:gd name="f212" fmla="*/ f178 f78 1"/>
                <a:gd name="f213" fmla="*/ f179 f77 1"/>
                <a:gd name="f214" fmla="*/ f180 f78 1"/>
                <a:gd name="f215" fmla="*/ f181 f77 1"/>
                <a:gd name="f216" fmla="*/ f182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8">
                  <a:pos x="f187" y="f188"/>
                </a:cxn>
                <a:cxn ang="f118">
                  <a:pos x="f189" y="f190"/>
                </a:cxn>
                <a:cxn ang="f118">
                  <a:pos x="f191" y="f192"/>
                </a:cxn>
                <a:cxn ang="f118">
                  <a:pos x="f193" y="f194"/>
                </a:cxn>
                <a:cxn ang="f118">
                  <a:pos x="f195" y="f196"/>
                </a:cxn>
                <a:cxn ang="f118">
                  <a:pos x="f197" y="f198"/>
                </a:cxn>
                <a:cxn ang="f118">
                  <a:pos x="f199" y="f200"/>
                </a:cxn>
                <a:cxn ang="f118">
                  <a:pos x="f201" y="f202"/>
                </a:cxn>
                <a:cxn ang="f118">
                  <a:pos x="f203" y="f204"/>
                </a:cxn>
                <a:cxn ang="f118">
                  <a:pos x="f205" y="f206"/>
                </a:cxn>
                <a:cxn ang="f118">
                  <a:pos x="f207" y="f208"/>
                </a:cxn>
                <a:cxn ang="f118">
                  <a:pos x="f209" y="f210"/>
                </a:cxn>
                <a:cxn ang="f118">
                  <a:pos x="f211" y="f212"/>
                </a:cxn>
                <a:cxn ang="f118">
                  <a:pos x="f213" y="f214"/>
                </a:cxn>
                <a:cxn ang="f118">
                  <a:pos x="f215" y="f216"/>
                </a:cxn>
                <a:cxn ang="f118">
                  <a:pos x="f187" y="f188"/>
                </a:cxn>
              </a:cxnLst>
              <a:rect l="f183" t="f186" r="f184" b="f185"/>
              <a:pathLst>
                <a:path w="135" h="2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5" y="f18"/>
                    <a:pt x="f5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26"/>
                    <a:pt x="f28" y="f29"/>
                  </a:cubicBezTo>
                  <a:cubicBezTo>
                    <a:pt x="f30" y="f31"/>
                    <a:pt x="f32" y="f33"/>
                    <a:pt x="f34" y="f28"/>
                  </a:cubicBezTo>
                  <a:cubicBezTo>
                    <a:pt x="f35" y="f27"/>
                    <a:pt x="f36" y="f16"/>
                    <a:pt x="f37" y="f5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20" y="f49"/>
                    <a:pt x="f50" y="f51"/>
                    <a:pt x="f52" y="f53"/>
                  </a:cubicBezTo>
                  <a:cubicBezTo>
                    <a:pt x="f6" y="f2"/>
                    <a:pt x="f54" y="f55"/>
                    <a:pt x="f56" y="f57"/>
                  </a:cubicBezTo>
                  <a:cubicBezTo>
                    <a:pt x="f40" y="f58"/>
                    <a:pt x="f37" y="f59"/>
                    <a:pt x="f60" y="f61"/>
                  </a:cubicBezTo>
                  <a:cubicBezTo>
                    <a:pt x="f62" y="f63"/>
                    <a:pt x="f64" y="f65"/>
                    <a:pt x="f36" y="f7"/>
                  </a:cubicBezTo>
                  <a:cubicBezTo>
                    <a:pt x="f66" y="f65"/>
                    <a:pt x="f67" y="f68"/>
                    <a:pt x="f69" y="f65"/>
                  </a:cubicBezTo>
                  <a:cubicBezTo>
                    <a:pt x="f47" y="f70"/>
                    <a:pt x="f71" y="f72"/>
                    <a:pt x="f73" y="f68"/>
                  </a:cubicBezTo>
                  <a:cubicBezTo>
                    <a:pt x="f74" y="f63"/>
                    <a:pt x="f75" y="f63"/>
                    <a:pt x="f8" y="f9"/>
                  </a:cubicBezTo>
                  <a:close/>
                </a:path>
              </a:pathLst>
            </a:custGeom>
            <a:solidFill>
              <a:srgbClr val="1E2F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:a16="http://schemas.microsoft.com/office/drawing/2014/main" id="{B8DD5EB3-F2AA-2927-61C6-CF3391AAB011}"/>
                </a:ext>
              </a:extLst>
            </p:cNvPr>
            <p:cNvSpPr/>
            <p:nvPr/>
          </p:nvSpPr>
          <p:spPr>
            <a:xfrm>
              <a:off x="4322761" y="1614492"/>
              <a:ext cx="576264" cy="5953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3"/>
                <a:gd name="f7" fmla="val 231"/>
                <a:gd name="f8" fmla="val 125"/>
                <a:gd name="f9" fmla="val 2"/>
                <a:gd name="f10" fmla="val 101"/>
                <a:gd name="f11" fmla="val 7"/>
                <a:gd name="f12" fmla="val 78"/>
                <a:gd name="f13" fmla="val 11"/>
                <a:gd name="f14" fmla="val 54"/>
                <a:gd name="f15" fmla="val 14"/>
                <a:gd name="f16" fmla="val 41"/>
                <a:gd name="f17" fmla="val 19"/>
                <a:gd name="f18" fmla="val 28"/>
                <a:gd name="f19" fmla="val 23"/>
                <a:gd name="f20" fmla="val 15"/>
                <a:gd name="f21" fmla="val 25"/>
                <a:gd name="f22" fmla="val 26"/>
                <a:gd name="f23" fmla="val 31"/>
                <a:gd name="f24" fmla="val 29"/>
                <a:gd name="f25" fmla="val 27"/>
                <a:gd name="f26" fmla="val 32"/>
                <a:gd name="f27" fmla="val 34"/>
                <a:gd name="f28" fmla="val 36"/>
                <a:gd name="f29" fmla="val 47"/>
                <a:gd name="f30" fmla="val 39"/>
                <a:gd name="f31" fmla="val 59"/>
                <a:gd name="f32" fmla="val 38"/>
                <a:gd name="f33" fmla="val 72"/>
                <a:gd name="f34" fmla="val 90"/>
                <a:gd name="f35" fmla="val 37"/>
                <a:gd name="f36" fmla="val 108"/>
                <a:gd name="f37" fmla="val 33"/>
                <a:gd name="f38" fmla="val 127"/>
                <a:gd name="f39" fmla="val 129"/>
                <a:gd name="f40" fmla="val 132"/>
                <a:gd name="f41" fmla="val 134"/>
                <a:gd name="f42" fmla="val 136"/>
                <a:gd name="f43" fmla="val 139"/>
                <a:gd name="f44" fmla="val 142"/>
                <a:gd name="f45" fmla="val 149"/>
                <a:gd name="f46" fmla="val 157"/>
                <a:gd name="f47" fmla="val 163"/>
                <a:gd name="f48" fmla="val 178"/>
                <a:gd name="f49" fmla="val 21"/>
                <a:gd name="f50" fmla="val 193"/>
                <a:gd name="f51" fmla="val 17"/>
                <a:gd name="f52" fmla="val 208"/>
                <a:gd name="f53" fmla="val 213"/>
                <a:gd name="f54" fmla="val 9"/>
                <a:gd name="f55" fmla="val 217"/>
                <a:gd name="f56" fmla="val 6"/>
                <a:gd name="f57" fmla="val 219"/>
                <a:gd name="f58" fmla="val 220"/>
                <a:gd name="f59" fmla="val 221"/>
                <a:gd name="f60" fmla="val 222"/>
                <a:gd name="f61" fmla="val 13"/>
                <a:gd name="f62" fmla="val 218"/>
                <a:gd name="f63" fmla="val 43"/>
                <a:gd name="f64" fmla="val 216"/>
                <a:gd name="f65" fmla="val 45"/>
                <a:gd name="f66" fmla="val 188"/>
                <a:gd name="f67" fmla="val 71"/>
                <a:gd name="f68" fmla="val 160"/>
                <a:gd name="f69" fmla="val 96"/>
                <a:gd name="f70" fmla="val 138"/>
                <a:gd name="f71" fmla="val 130"/>
                <a:gd name="f72" fmla="val 120"/>
                <a:gd name="f73" fmla="val 148"/>
                <a:gd name="f74" fmla="val 112"/>
                <a:gd name="f75" fmla="val 159"/>
                <a:gd name="f76" fmla="val 97"/>
                <a:gd name="f77" fmla="val 179"/>
                <a:gd name="f78" fmla="val 83"/>
                <a:gd name="f79" fmla="val 201"/>
                <a:gd name="f80" fmla="val 69"/>
                <a:gd name="f81" fmla="val 63"/>
                <a:gd name="f82" fmla="val 230"/>
                <a:gd name="f83" fmla="val 58"/>
                <a:gd name="f84" fmla="val 52"/>
                <a:gd name="f85" fmla="val 44"/>
                <a:gd name="f86" fmla="val 210"/>
                <a:gd name="f87" fmla="val 199"/>
                <a:gd name="f88" fmla="val 185"/>
                <a:gd name="f89" fmla="val 22"/>
                <a:gd name="f90" fmla="val 176"/>
                <a:gd name="f91" fmla="val 18"/>
                <a:gd name="f92" fmla="val 168"/>
                <a:gd name="f93" fmla="val 162"/>
                <a:gd name="f94" fmla="val 8"/>
                <a:gd name="f95" fmla="val 161"/>
                <a:gd name="f96" fmla="val 158"/>
                <a:gd name="f97" fmla="val 155"/>
                <a:gd name="f98" fmla="val 153"/>
                <a:gd name="f99" fmla="val 150"/>
                <a:gd name="f100" fmla="val 4"/>
                <a:gd name="f101" fmla="val 5"/>
                <a:gd name="f102" fmla="val 144"/>
                <a:gd name="f103" fmla="val 3"/>
                <a:gd name="f104" fmla="val 141"/>
                <a:gd name="f105" fmla="val 1"/>
                <a:gd name="f106" fmla="val 131"/>
                <a:gd name="f107" fmla="+- 0 0 -90"/>
                <a:gd name="f108" fmla="*/ f3 1 223"/>
                <a:gd name="f109" fmla="*/ f4 1 231"/>
                <a:gd name="f110" fmla="val f5"/>
                <a:gd name="f111" fmla="val f6"/>
                <a:gd name="f112" fmla="val f7"/>
                <a:gd name="f113" fmla="*/ f107 f0 1"/>
                <a:gd name="f114" fmla="+- f112 0 f110"/>
                <a:gd name="f115" fmla="+- f111 0 f110"/>
                <a:gd name="f116" fmla="*/ f113 1 f2"/>
                <a:gd name="f117" fmla="*/ f115 1 223"/>
                <a:gd name="f118" fmla="*/ f114 1 231"/>
                <a:gd name="f119" fmla="*/ 0 f115 1"/>
                <a:gd name="f120" fmla="*/ 125 f114 1"/>
                <a:gd name="f121" fmla="*/ 11 f115 1"/>
                <a:gd name="f122" fmla="*/ 54 f114 1"/>
                <a:gd name="f123" fmla="*/ 23 f115 1"/>
                <a:gd name="f124" fmla="*/ 15 f114 1"/>
                <a:gd name="f125" fmla="*/ 28 f115 1"/>
                <a:gd name="f126" fmla="*/ 27 f114 1"/>
                <a:gd name="f127" fmla="*/ 34 f115 1"/>
                <a:gd name="f128" fmla="*/ 36 f114 1"/>
                <a:gd name="f129" fmla="*/ 72 f115 1"/>
                <a:gd name="f130" fmla="*/ 38 f114 1"/>
                <a:gd name="f131" fmla="*/ 127 f115 1"/>
                <a:gd name="f132" fmla="*/ 32 f114 1"/>
                <a:gd name="f133" fmla="*/ 134 f115 1"/>
                <a:gd name="f134" fmla="*/ 29 f114 1"/>
                <a:gd name="f135" fmla="*/ 142 f115 1"/>
                <a:gd name="f136" fmla="*/ 163 f115 1"/>
                <a:gd name="f137" fmla="*/ 25 f114 1"/>
                <a:gd name="f138" fmla="*/ 208 f115 1"/>
                <a:gd name="f139" fmla="*/ 11 f114 1"/>
                <a:gd name="f140" fmla="*/ 219 f115 1"/>
                <a:gd name="f141" fmla="*/ 0 f114 1"/>
                <a:gd name="f142" fmla="*/ 222 f115 1"/>
                <a:gd name="f143" fmla="*/ 220 f115 1"/>
                <a:gd name="f144" fmla="*/ 216 f115 1"/>
                <a:gd name="f145" fmla="*/ 45 f114 1"/>
                <a:gd name="f146" fmla="*/ 138 f115 1"/>
                <a:gd name="f147" fmla="*/ 127 f114 1"/>
                <a:gd name="f148" fmla="*/ 112 f115 1"/>
                <a:gd name="f149" fmla="*/ 159 f114 1"/>
                <a:gd name="f150" fmla="*/ 69 f115 1"/>
                <a:gd name="f151" fmla="*/ 222 f114 1"/>
                <a:gd name="f152" fmla="*/ 52 f115 1"/>
                <a:gd name="f153" fmla="*/ 27 f115 1"/>
                <a:gd name="f154" fmla="*/ 185 f114 1"/>
                <a:gd name="f155" fmla="*/ 9 f115 1"/>
                <a:gd name="f156" fmla="*/ 162 f114 1"/>
                <a:gd name="f157" fmla="*/ 7 f115 1"/>
                <a:gd name="f158" fmla="*/ 158 f114 1"/>
                <a:gd name="f159" fmla="*/ 150 f114 1"/>
                <a:gd name="f160" fmla="*/ 3 f115 1"/>
                <a:gd name="f161" fmla="*/ 141 f114 1"/>
                <a:gd name="f162" fmla="+- f116 0 f1"/>
                <a:gd name="f163" fmla="*/ f119 1 223"/>
                <a:gd name="f164" fmla="*/ f120 1 231"/>
                <a:gd name="f165" fmla="*/ f121 1 223"/>
                <a:gd name="f166" fmla="*/ f122 1 231"/>
                <a:gd name="f167" fmla="*/ f123 1 223"/>
                <a:gd name="f168" fmla="*/ f124 1 231"/>
                <a:gd name="f169" fmla="*/ f125 1 223"/>
                <a:gd name="f170" fmla="*/ f126 1 231"/>
                <a:gd name="f171" fmla="*/ f127 1 223"/>
                <a:gd name="f172" fmla="*/ f128 1 231"/>
                <a:gd name="f173" fmla="*/ f129 1 223"/>
                <a:gd name="f174" fmla="*/ f130 1 231"/>
                <a:gd name="f175" fmla="*/ f131 1 223"/>
                <a:gd name="f176" fmla="*/ f132 1 231"/>
                <a:gd name="f177" fmla="*/ f133 1 223"/>
                <a:gd name="f178" fmla="*/ f134 1 231"/>
                <a:gd name="f179" fmla="*/ f135 1 223"/>
                <a:gd name="f180" fmla="*/ f136 1 223"/>
                <a:gd name="f181" fmla="*/ f137 1 231"/>
                <a:gd name="f182" fmla="*/ f138 1 223"/>
                <a:gd name="f183" fmla="*/ f139 1 231"/>
                <a:gd name="f184" fmla="*/ f140 1 223"/>
                <a:gd name="f185" fmla="*/ f141 1 231"/>
                <a:gd name="f186" fmla="*/ f142 1 223"/>
                <a:gd name="f187" fmla="*/ f143 1 223"/>
                <a:gd name="f188" fmla="*/ f144 1 223"/>
                <a:gd name="f189" fmla="*/ f145 1 231"/>
                <a:gd name="f190" fmla="*/ f146 1 223"/>
                <a:gd name="f191" fmla="*/ f147 1 231"/>
                <a:gd name="f192" fmla="*/ f148 1 223"/>
                <a:gd name="f193" fmla="*/ f149 1 231"/>
                <a:gd name="f194" fmla="*/ f150 1 223"/>
                <a:gd name="f195" fmla="*/ f151 1 231"/>
                <a:gd name="f196" fmla="*/ f152 1 223"/>
                <a:gd name="f197" fmla="*/ f153 1 223"/>
                <a:gd name="f198" fmla="*/ f154 1 231"/>
                <a:gd name="f199" fmla="*/ f155 1 223"/>
                <a:gd name="f200" fmla="*/ f156 1 231"/>
                <a:gd name="f201" fmla="*/ f157 1 223"/>
                <a:gd name="f202" fmla="*/ f158 1 231"/>
                <a:gd name="f203" fmla="*/ f159 1 231"/>
                <a:gd name="f204" fmla="*/ f160 1 223"/>
                <a:gd name="f205" fmla="*/ f161 1 231"/>
                <a:gd name="f206" fmla="*/ 0 1 f117"/>
                <a:gd name="f207" fmla="*/ f111 1 f117"/>
                <a:gd name="f208" fmla="*/ 0 1 f118"/>
                <a:gd name="f209" fmla="*/ f112 1 f118"/>
                <a:gd name="f210" fmla="*/ f163 1 f117"/>
                <a:gd name="f211" fmla="*/ f164 1 f118"/>
                <a:gd name="f212" fmla="*/ f165 1 f117"/>
                <a:gd name="f213" fmla="*/ f166 1 f118"/>
                <a:gd name="f214" fmla="*/ f167 1 f117"/>
                <a:gd name="f215" fmla="*/ f168 1 f118"/>
                <a:gd name="f216" fmla="*/ f169 1 f117"/>
                <a:gd name="f217" fmla="*/ f170 1 f118"/>
                <a:gd name="f218" fmla="*/ f171 1 f117"/>
                <a:gd name="f219" fmla="*/ f172 1 f118"/>
                <a:gd name="f220" fmla="*/ f173 1 f117"/>
                <a:gd name="f221" fmla="*/ f174 1 f118"/>
                <a:gd name="f222" fmla="*/ f175 1 f117"/>
                <a:gd name="f223" fmla="*/ f176 1 f118"/>
                <a:gd name="f224" fmla="*/ f177 1 f117"/>
                <a:gd name="f225" fmla="*/ f178 1 f118"/>
                <a:gd name="f226" fmla="*/ f179 1 f117"/>
                <a:gd name="f227" fmla="*/ f180 1 f117"/>
                <a:gd name="f228" fmla="*/ f181 1 f118"/>
                <a:gd name="f229" fmla="*/ f182 1 f117"/>
                <a:gd name="f230" fmla="*/ f183 1 f118"/>
                <a:gd name="f231" fmla="*/ f184 1 f117"/>
                <a:gd name="f232" fmla="*/ f185 1 f118"/>
                <a:gd name="f233" fmla="*/ f186 1 f117"/>
                <a:gd name="f234" fmla="*/ f187 1 f117"/>
                <a:gd name="f235" fmla="*/ f188 1 f117"/>
                <a:gd name="f236" fmla="*/ f189 1 f118"/>
                <a:gd name="f237" fmla="*/ f190 1 f117"/>
                <a:gd name="f238" fmla="*/ f191 1 f118"/>
                <a:gd name="f239" fmla="*/ f192 1 f117"/>
                <a:gd name="f240" fmla="*/ f193 1 f118"/>
                <a:gd name="f241" fmla="*/ f194 1 f117"/>
                <a:gd name="f242" fmla="*/ f195 1 f118"/>
                <a:gd name="f243" fmla="*/ f196 1 f117"/>
                <a:gd name="f244" fmla="*/ f197 1 f117"/>
                <a:gd name="f245" fmla="*/ f198 1 f118"/>
                <a:gd name="f246" fmla="*/ f199 1 f117"/>
                <a:gd name="f247" fmla="*/ f200 1 f118"/>
                <a:gd name="f248" fmla="*/ f201 1 f117"/>
                <a:gd name="f249" fmla="*/ f202 1 f118"/>
                <a:gd name="f250" fmla="*/ f203 1 f118"/>
                <a:gd name="f251" fmla="*/ f204 1 f117"/>
                <a:gd name="f252" fmla="*/ f205 1 f118"/>
                <a:gd name="f253" fmla="*/ f206 f108 1"/>
                <a:gd name="f254" fmla="*/ f207 f108 1"/>
                <a:gd name="f255" fmla="*/ f209 f109 1"/>
                <a:gd name="f256" fmla="*/ f208 f109 1"/>
                <a:gd name="f257" fmla="*/ f210 f108 1"/>
                <a:gd name="f258" fmla="*/ f211 f109 1"/>
                <a:gd name="f259" fmla="*/ f212 f108 1"/>
                <a:gd name="f260" fmla="*/ f213 f109 1"/>
                <a:gd name="f261" fmla="*/ f214 f108 1"/>
                <a:gd name="f262" fmla="*/ f215 f109 1"/>
                <a:gd name="f263" fmla="*/ f216 f108 1"/>
                <a:gd name="f264" fmla="*/ f217 f109 1"/>
                <a:gd name="f265" fmla="*/ f218 f108 1"/>
                <a:gd name="f266" fmla="*/ f219 f109 1"/>
                <a:gd name="f267" fmla="*/ f220 f108 1"/>
                <a:gd name="f268" fmla="*/ f221 f109 1"/>
                <a:gd name="f269" fmla="*/ f222 f108 1"/>
                <a:gd name="f270" fmla="*/ f223 f109 1"/>
                <a:gd name="f271" fmla="*/ f224 f108 1"/>
                <a:gd name="f272" fmla="*/ f225 f109 1"/>
                <a:gd name="f273" fmla="*/ f226 f108 1"/>
                <a:gd name="f274" fmla="*/ f227 f108 1"/>
                <a:gd name="f275" fmla="*/ f228 f109 1"/>
                <a:gd name="f276" fmla="*/ f229 f108 1"/>
                <a:gd name="f277" fmla="*/ f230 f109 1"/>
                <a:gd name="f278" fmla="*/ f231 f108 1"/>
                <a:gd name="f279" fmla="*/ f232 f109 1"/>
                <a:gd name="f280" fmla="*/ f233 f108 1"/>
                <a:gd name="f281" fmla="*/ f234 f108 1"/>
                <a:gd name="f282" fmla="*/ f235 f108 1"/>
                <a:gd name="f283" fmla="*/ f236 f109 1"/>
                <a:gd name="f284" fmla="*/ f237 f108 1"/>
                <a:gd name="f285" fmla="*/ f238 f109 1"/>
                <a:gd name="f286" fmla="*/ f239 f108 1"/>
                <a:gd name="f287" fmla="*/ f240 f109 1"/>
                <a:gd name="f288" fmla="*/ f241 f108 1"/>
                <a:gd name="f289" fmla="*/ f242 f109 1"/>
                <a:gd name="f290" fmla="*/ f243 f108 1"/>
                <a:gd name="f291" fmla="*/ f244 f108 1"/>
                <a:gd name="f292" fmla="*/ f245 f109 1"/>
                <a:gd name="f293" fmla="*/ f246 f108 1"/>
                <a:gd name="f294" fmla="*/ f247 f109 1"/>
                <a:gd name="f295" fmla="*/ f248 f108 1"/>
                <a:gd name="f296" fmla="*/ f249 f109 1"/>
                <a:gd name="f297" fmla="*/ f250 f109 1"/>
                <a:gd name="f298" fmla="*/ f251 f108 1"/>
                <a:gd name="f299" fmla="*/ f252 f1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2">
                  <a:pos x="f257" y="f258"/>
                </a:cxn>
                <a:cxn ang="f162">
                  <a:pos x="f259" y="f260"/>
                </a:cxn>
                <a:cxn ang="f162">
                  <a:pos x="f261" y="f262"/>
                </a:cxn>
                <a:cxn ang="f162">
                  <a:pos x="f263" y="f262"/>
                </a:cxn>
                <a:cxn ang="f162">
                  <a:pos x="f263" y="f264"/>
                </a:cxn>
                <a:cxn ang="f162">
                  <a:pos x="f265" y="f266"/>
                </a:cxn>
                <a:cxn ang="f162">
                  <a:pos x="f267" y="f268"/>
                </a:cxn>
                <a:cxn ang="f162">
                  <a:pos x="f269" y="f270"/>
                </a:cxn>
                <a:cxn ang="f162">
                  <a:pos x="f271" y="f272"/>
                </a:cxn>
                <a:cxn ang="f162">
                  <a:pos x="f273" y="f264"/>
                </a:cxn>
                <a:cxn ang="f162">
                  <a:pos x="f274" y="f275"/>
                </a:cxn>
                <a:cxn ang="f162">
                  <a:pos x="f276" y="f277"/>
                </a:cxn>
                <a:cxn ang="f162">
                  <a:pos x="f278" y="f279"/>
                </a:cxn>
                <a:cxn ang="f162">
                  <a:pos x="f280" y="f279"/>
                </a:cxn>
                <a:cxn ang="f162">
                  <a:pos x="f281" y="f268"/>
                </a:cxn>
                <a:cxn ang="f162">
                  <a:pos x="f282" y="f283"/>
                </a:cxn>
                <a:cxn ang="f162">
                  <a:pos x="f284" y="f285"/>
                </a:cxn>
                <a:cxn ang="f162">
                  <a:pos x="f286" y="f287"/>
                </a:cxn>
                <a:cxn ang="f162">
                  <a:pos x="f288" y="f289"/>
                </a:cxn>
                <a:cxn ang="f162">
                  <a:pos x="f290" y="f289"/>
                </a:cxn>
                <a:cxn ang="f162">
                  <a:pos x="f291" y="f292"/>
                </a:cxn>
                <a:cxn ang="f162">
                  <a:pos x="f293" y="f294"/>
                </a:cxn>
                <a:cxn ang="f162">
                  <a:pos x="f295" y="f296"/>
                </a:cxn>
                <a:cxn ang="f162">
                  <a:pos x="f293" y="f297"/>
                </a:cxn>
                <a:cxn ang="f162">
                  <a:pos x="f298" y="f299"/>
                </a:cxn>
                <a:cxn ang="f162">
                  <a:pos x="f257" y="f258"/>
                </a:cxn>
              </a:cxnLst>
              <a:rect l="f253" t="f256" r="f254" b="f255"/>
              <a:pathLst>
                <a:path w="223" h="23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18" y="f20"/>
                  </a:cubicBezTo>
                  <a:cubicBezTo>
                    <a:pt x="f23" y="f17"/>
                    <a:pt x="f24" y="f19"/>
                    <a:pt x="f18" y="f25"/>
                  </a:cubicBezTo>
                  <a:cubicBezTo>
                    <a:pt x="f25" y="f26"/>
                    <a:pt x="f24" y="f27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5"/>
                    <a:pt x="f36" y="f37"/>
                    <a:pt x="f38" y="f26"/>
                  </a:cubicBezTo>
                  <a:cubicBezTo>
                    <a:pt x="f39" y="f26"/>
                    <a:pt x="f40" y="f23"/>
                    <a:pt x="f41" y="f24"/>
                  </a:cubicBezTo>
                  <a:cubicBezTo>
                    <a:pt x="f42" y="f25"/>
                    <a:pt x="f43" y="f25"/>
                    <a:pt x="f44" y="f25"/>
                  </a:cubicBezTo>
                  <a:cubicBezTo>
                    <a:pt x="f45" y="f24"/>
                    <a:pt x="f46" y="f22"/>
                    <a:pt x="f47" y="f21"/>
                  </a:cubicBezTo>
                  <a:cubicBezTo>
                    <a:pt x="f48" y="f49"/>
                    <a:pt x="f50" y="f51"/>
                    <a:pt x="f52" y="f13"/>
                  </a:cubicBezTo>
                  <a:cubicBezTo>
                    <a:pt x="f53" y="f54"/>
                    <a:pt x="f55" y="f56"/>
                    <a:pt x="f57" y="f5"/>
                  </a:cubicBezTo>
                  <a:cubicBezTo>
                    <a:pt x="f58" y="f5"/>
                    <a:pt x="f59" y="f5"/>
                    <a:pt x="f60" y="f5"/>
                  </a:cubicBezTo>
                  <a:cubicBezTo>
                    <a:pt x="f6" y="f61"/>
                    <a:pt x="f59" y="f22"/>
                    <a:pt x="f58" y="f32"/>
                  </a:cubicBezTo>
                  <a:cubicBezTo>
                    <a:pt x="f58" y="f16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38"/>
                  </a:cubicBezTo>
                  <a:cubicBezTo>
                    <a:pt x="f71" y="f70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60"/>
                  </a:cubicBezTo>
                  <a:cubicBezTo>
                    <a:pt x="f81" y="f82"/>
                    <a:pt x="f83" y="f7"/>
                    <a:pt x="f84" y="f60"/>
                  </a:cubicBezTo>
                  <a:cubicBezTo>
                    <a:pt x="f85" y="f86"/>
                    <a:pt x="f27" y="f87"/>
                    <a:pt x="f25" y="f88"/>
                  </a:cubicBezTo>
                  <a:cubicBezTo>
                    <a:pt x="f89" y="f90"/>
                    <a:pt x="f91" y="f92"/>
                    <a:pt x="f54" y="f93"/>
                  </a:cubicBezTo>
                  <a:cubicBezTo>
                    <a:pt x="f94" y="f95"/>
                    <a:pt x="f11" y="f68"/>
                    <a:pt x="f11" y="f96"/>
                  </a:cubicBezTo>
                  <a:cubicBezTo>
                    <a:pt x="f11" y="f97"/>
                    <a:pt x="f94" y="f98"/>
                    <a:pt x="f54" y="f99"/>
                  </a:cubicBezTo>
                  <a:cubicBezTo>
                    <a:pt x="f100" y="f45"/>
                    <a:pt x="f101" y="f102"/>
                    <a:pt x="f103" y="f104"/>
                  </a:cubicBezTo>
                  <a:cubicBezTo>
                    <a:pt x="f105" y="f42"/>
                    <a:pt x="f5" y="f106"/>
                    <a:pt x="f5" y="f8"/>
                  </a:cubicBezTo>
                  <a:close/>
                </a:path>
              </a:pathLst>
            </a:custGeom>
            <a:solidFill>
              <a:srgbClr val="647B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9">
              <a:extLst>
                <a:ext uri="{FF2B5EF4-FFF2-40B4-BE49-F238E27FC236}">
                  <a16:creationId xmlns:a16="http://schemas.microsoft.com/office/drawing/2014/main" id="{A130238C-F145-6478-7F60-2F54D5D73E74}"/>
                </a:ext>
              </a:extLst>
            </p:cNvPr>
            <p:cNvSpPr/>
            <p:nvPr/>
          </p:nvSpPr>
          <p:spPr>
            <a:xfrm>
              <a:off x="3929067" y="2270126"/>
              <a:ext cx="457200" cy="7143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277"/>
                <a:gd name="f8" fmla="val 120"/>
                <a:gd name="f9" fmla="val 140"/>
                <a:gd name="f10" fmla="val 110"/>
                <a:gd name="f11" fmla="val 138"/>
                <a:gd name="f12" fmla="val 99"/>
                <a:gd name="f13" fmla="val 136"/>
                <a:gd name="f14" fmla="val 89"/>
                <a:gd name="f15" fmla="val 133"/>
                <a:gd name="f16" fmla="val 81"/>
                <a:gd name="f17" fmla="val 130"/>
                <a:gd name="f18" fmla="val 78"/>
                <a:gd name="f19" fmla="val 134"/>
                <a:gd name="f20" fmla="val 80"/>
                <a:gd name="f21" fmla="val 143"/>
                <a:gd name="f22" fmla="val 82"/>
                <a:gd name="f23" fmla="val 155"/>
                <a:gd name="f24" fmla="val 84"/>
                <a:gd name="f25" fmla="val 168"/>
                <a:gd name="f26" fmla="val 85"/>
                <a:gd name="f27" fmla="val 86"/>
                <a:gd name="f28" fmla="val 183"/>
                <a:gd name="f29" fmla="val 87"/>
                <a:gd name="f30" fmla="val 185"/>
                <a:gd name="f31" fmla="val 187"/>
                <a:gd name="f32" fmla="val 91"/>
                <a:gd name="f33" fmla="val 188"/>
                <a:gd name="f34" fmla="val 190"/>
                <a:gd name="f35" fmla="val 193"/>
                <a:gd name="f36" fmla="val 90"/>
                <a:gd name="f37" fmla="val 218"/>
                <a:gd name="f38" fmla="val 92"/>
                <a:gd name="f39" fmla="val 243"/>
                <a:gd name="f40" fmla="val 268"/>
                <a:gd name="f41" fmla="val 269"/>
                <a:gd name="f42" fmla="val 270"/>
                <a:gd name="f43" fmla="val 271"/>
                <a:gd name="f44" fmla="val 88"/>
                <a:gd name="f45" fmla="val 273"/>
                <a:gd name="f46" fmla="val 275"/>
                <a:gd name="f47" fmla="val 79"/>
                <a:gd name="f48" fmla="val 74"/>
                <a:gd name="f49" fmla="val 69"/>
                <a:gd name="f50" fmla="val 274"/>
                <a:gd name="f51" fmla="val 51"/>
                <a:gd name="f52" fmla="val 34"/>
                <a:gd name="f53" fmla="val 267"/>
                <a:gd name="f54" fmla="val 18"/>
                <a:gd name="f55" fmla="val 260"/>
                <a:gd name="f56" fmla="val 15"/>
                <a:gd name="f57" fmla="val 258"/>
                <a:gd name="f58" fmla="val 13"/>
                <a:gd name="f59" fmla="val 256"/>
                <a:gd name="f60" fmla="val 11"/>
                <a:gd name="f61" fmla="val 254"/>
                <a:gd name="f62" fmla="val 2"/>
                <a:gd name="f63" fmla="val 249"/>
                <a:gd name="f64" fmla="val 241"/>
                <a:gd name="f65" fmla="val 232"/>
                <a:gd name="f66" fmla="val 7"/>
                <a:gd name="f67" fmla="val 197"/>
                <a:gd name="f68" fmla="val 14"/>
                <a:gd name="f69" fmla="val 163"/>
                <a:gd name="f70" fmla="val 21"/>
                <a:gd name="f71" fmla="val 25"/>
                <a:gd name="f72" fmla="val 112"/>
                <a:gd name="f73" fmla="val 95"/>
                <a:gd name="f74" fmla="val 31"/>
                <a:gd name="f75" fmla="val 47"/>
                <a:gd name="f76" fmla="val 65"/>
                <a:gd name="f77" fmla="val 83"/>
                <a:gd name="f78" fmla="val 61"/>
                <a:gd name="f79" fmla="val 40"/>
                <a:gd name="f80" fmla="val 93"/>
                <a:gd name="f81" fmla="val 19"/>
                <a:gd name="f82" fmla="val 94"/>
                <a:gd name="f83" fmla="val 10"/>
                <a:gd name="f84" fmla="val 6"/>
                <a:gd name="f85" fmla="val 96"/>
                <a:gd name="f86" fmla="val 98"/>
                <a:gd name="f87" fmla="val 3"/>
                <a:gd name="f88" fmla="val 101"/>
                <a:gd name="f89" fmla="val 4"/>
                <a:gd name="f90" fmla="val 9"/>
                <a:gd name="f91" fmla="val 127"/>
                <a:gd name="f92" fmla="val 23"/>
                <a:gd name="f93" fmla="val 132"/>
                <a:gd name="f94" fmla="val 39"/>
                <a:gd name="f95" fmla="val 135"/>
                <a:gd name="f96" fmla="val 50"/>
                <a:gd name="f97" fmla="val 139"/>
                <a:gd name="f98" fmla="val 148"/>
                <a:gd name="f99" fmla="val 46"/>
                <a:gd name="f100" fmla="val 153"/>
                <a:gd name="f101" fmla="val 43"/>
                <a:gd name="f102" fmla="val 44"/>
                <a:gd name="f103" fmla="val 157"/>
                <a:gd name="f104" fmla="val 49"/>
                <a:gd name="f105" fmla="val 160"/>
                <a:gd name="f106" fmla="val 56"/>
                <a:gd name="f107" fmla="val 62"/>
                <a:gd name="f108" fmla="val 166"/>
                <a:gd name="f109" fmla="val 73"/>
                <a:gd name="f110" fmla="val 170"/>
                <a:gd name="f111" fmla="val 174"/>
                <a:gd name="f112" fmla="val 176"/>
                <a:gd name="f113" fmla="val 76"/>
                <a:gd name="f114" fmla="val 175"/>
                <a:gd name="f115" fmla="val 116"/>
                <a:gd name="f116" fmla="val 169"/>
                <a:gd name="f117" fmla="val 146"/>
                <a:gd name="f118" fmla="val 159"/>
                <a:gd name="f119" fmla="val 151"/>
                <a:gd name="f120" fmla="val 145"/>
                <a:gd name="f121" fmla="val 142"/>
                <a:gd name="f122" fmla="val 141"/>
                <a:gd name="f123" fmla="val 129"/>
                <a:gd name="f124" fmla="val 125"/>
                <a:gd name="f125" fmla="+- 0 0 -90"/>
                <a:gd name="f126" fmla="*/ f3 1 177"/>
                <a:gd name="f127" fmla="*/ f4 1 277"/>
                <a:gd name="f128" fmla="val f5"/>
                <a:gd name="f129" fmla="val f6"/>
                <a:gd name="f130" fmla="val f7"/>
                <a:gd name="f131" fmla="*/ f125 f0 1"/>
                <a:gd name="f132" fmla="+- f130 0 f128"/>
                <a:gd name="f133" fmla="+- f129 0 f128"/>
                <a:gd name="f134" fmla="*/ f131 1 f2"/>
                <a:gd name="f135" fmla="*/ f133 1 177"/>
                <a:gd name="f136" fmla="*/ f132 1 277"/>
                <a:gd name="f137" fmla="*/ 120 f133 1"/>
                <a:gd name="f138" fmla="*/ 140 f132 1"/>
                <a:gd name="f139" fmla="*/ 89 f133 1"/>
                <a:gd name="f140" fmla="*/ 133 f132 1"/>
                <a:gd name="f141" fmla="*/ 80 f133 1"/>
                <a:gd name="f142" fmla="*/ 143 f132 1"/>
                <a:gd name="f143" fmla="*/ 85 f133 1"/>
                <a:gd name="f144" fmla="*/ 180 f132 1"/>
                <a:gd name="f145" fmla="*/ 187 f132 1"/>
                <a:gd name="f146" fmla="*/ 91 f133 1"/>
                <a:gd name="f147" fmla="*/ 193 f132 1"/>
                <a:gd name="f148" fmla="*/ 268 f132 1"/>
                <a:gd name="f149" fmla="*/ 271 f132 1"/>
                <a:gd name="f150" fmla="*/ 84 f133 1"/>
                <a:gd name="f151" fmla="*/ 277 f132 1"/>
                <a:gd name="f152" fmla="*/ 69 f133 1"/>
                <a:gd name="f153" fmla="*/ 274 f132 1"/>
                <a:gd name="f154" fmla="*/ 18 f133 1"/>
                <a:gd name="f155" fmla="*/ 260 f132 1"/>
                <a:gd name="f156" fmla="*/ 11 f133 1"/>
                <a:gd name="f157" fmla="*/ 254 f132 1"/>
                <a:gd name="f158" fmla="*/ 2 f133 1"/>
                <a:gd name="f159" fmla="*/ 232 f132 1"/>
                <a:gd name="f160" fmla="*/ 21 f133 1"/>
                <a:gd name="f161" fmla="*/ 130 f132 1"/>
                <a:gd name="f162" fmla="*/ 31 f133 1"/>
                <a:gd name="f163" fmla="*/ 78 f132 1"/>
                <a:gd name="f164" fmla="*/ 83 f133 1"/>
                <a:gd name="f165" fmla="*/ 88 f132 1"/>
                <a:gd name="f166" fmla="*/ 82 f132 1"/>
                <a:gd name="f167" fmla="*/ 93 f133 1"/>
                <a:gd name="f168" fmla="*/ 19 f132 1"/>
                <a:gd name="f169" fmla="*/ 95 f133 1"/>
                <a:gd name="f170" fmla="*/ 6 f132 1"/>
                <a:gd name="f171" fmla="*/ 101 f133 1"/>
                <a:gd name="f172" fmla="*/ 4 f132 1"/>
                <a:gd name="f173" fmla="*/ 132 f133 1"/>
                <a:gd name="f174" fmla="*/ 39 f132 1"/>
                <a:gd name="f175" fmla="*/ 148 f133 1"/>
                <a:gd name="f176" fmla="*/ 46 f132 1"/>
                <a:gd name="f177" fmla="*/ 157 f133 1"/>
                <a:gd name="f178" fmla="*/ 49 f132 1"/>
                <a:gd name="f179" fmla="*/ 166 f133 1"/>
                <a:gd name="f180" fmla="*/ 69 f132 1"/>
                <a:gd name="f181" fmla="*/ 174 f133 1"/>
                <a:gd name="f182" fmla="*/ 74 f132 1"/>
                <a:gd name="f183" fmla="*/ 176 f133 1"/>
                <a:gd name="f184" fmla="*/ 159 f133 1"/>
                <a:gd name="f185" fmla="*/ 146 f132 1"/>
                <a:gd name="f186" fmla="*/ 134 f133 1"/>
                <a:gd name="f187" fmla="*/ 141 f132 1"/>
                <a:gd name="f188" fmla="+- f134 0 f1"/>
                <a:gd name="f189" fmla="*/ f137 1 177"/>
                <a:gd name="f190" fmla="*/ f138 1 277"/>
                <a:gd name="f191" fmla="*/ f139 1 177"/>
                <a:gd name="f192" fmla="*/ f140 1 277"/>
                <a:gd name="f193" fmla="*/ f141 1 177"/>
                <a:gd name="f194" fmla="*/ f142 1 277"/>
                <a:gd name="f195" fmla="*/ f143 1 177"/>
                <a:gd name="f196" fmla="*/ f144 1 277"/>
                <a:gd name="f197" fmla="*/ f145 1 277"/>
                <a:gd name="f198" fmla="*/ f146 1 177"/>
                <a:gd name="f199" fmla="*/ f147 1 277"/>
                <a:gd name="f200" fmla="*/ f148 1 277"/>
                <a:gd name="f201" fmla="*/ f149 1 277"/>
                <a:gd name="f202" fmla="*/ f150 1 177"/>
                <a:gd name="f203" fmla="*/ f151 1 277"/>
                <a:gd name="f204" fmla="*/ f152 1 177"/>
                <a:gd name="f205" fmla="*/ f153 1 277"/>
                <a:gd name="f206" fmla="*/ f154 1 177"/>
                <a:gd name="f207" fmla="*/ f155 1 277"/>
                <a:gd name="f208" fmla="*/ f156 1 177"/>
                <a:gd name="f209" fmla="*/ f157 1 277"/>
                <a:gd name="f210" fmla="*/ f158 1 177"/>
                <a:gd name="f211" fmla="*/ f159 1 277"/>
                <a:gd name="f212" fmla="*/ f160 1 177"/>
                <a:gd name="f213" fmla="*/ f161 1 277"/>
                <a:gd name="f214" fmla="*/ f162 1 177"/>
                <a:gd name="f215" fmla="*/ f163 1 277"/>
                <a:gd name="f216" fmla="*/ f164 1 177"/>
                <a:gd name="f217" fmla="*/ f165 1 277"/>
                <a:gd name="f218" fmla="*/ f166 1 277"/>
                <a:gd name="f219" fmla="*/ f167 1 177"/>
                <a:gd name="f220" fmla="*/ f168 1 277"/>
                <a:gd name="f221" fmla="*/ f169 1 177"/>
                <a:gd name="f222" fmla="*/ f170 1 277"/>
                <a:gd name="f223" fmla="*/ f171 1 177"/>
                <a:gd name="f224" fmla="*/ f172 1 277"/>
                <a:gd name="f225" fmla="*/ f173 1 177"/>
                <a:gd name="f226" fmla="*/ f174 1 277"/>
                <a:gd name="f227" fmla="*/ f175 1 177"/>
                <a:gd name="f228" fmla="*/ f176 1 277"/>
                <a:gd name="f229" fmla="*/ f177 1 177"/>
                <a:gd name="f230" fmla="*/ f178 1 277"/>
                <a:gd name="f231" fmla="*/ f179 1 177"/>
                <a:gd name="f232" fmla="*/ f180 1 277"/>
                <a:gd name="f233" fmla="*/ f181 1 177"/>
                <a:gd name="f234" fmla="*/ f182 1 277"/>
                <a:gd name="f235" fmla="*/ f183 1 177"/>
                <a:gd name="f236" fmla="*/ f184 1 177"/>
                <a:gd name="f237" fmla="*/ f185 1 277"/>
                <a:gd name="f238" fmla="*/ f186 1 177"/>
                <a:gd name="f239" fmla="*/ f187 1 277"/>
                <a:gd name="f240" fmla="*/ 0 1 f135"/>
                <a:gd name="f241" fmla="*/ f129 1 f135"/>
                <a:gd name="f242" fmla="*/ 0 1 f136"/>
                <a:gd name="f243" fmla="*/ f130 1 f136"/>
                <a:gd name="f244" fmla="*/ f189 1 f135"/>
                <a:gd name="f245" fmla="*/ f190 1 f136"/>
                <a:gd name="f246" fmla="*/ f191 1 f135"/>
                <a:gd name="f247" fmla="*/ f192 1 f136"/>
                <a:gd name="f248" fmla="*/ f193 1 f135"/>
                <a:gd name="f249" fmla="*/ f194 1 f136"/>
                <a:gd name="f250" fmla="*/ f195 1 f135"/>
                <a:gd name="f251" fmla="*/ f196 1 f136"/>
                <a:gd name="f252" fmla="*/ f197 1 f136"/>
                <a:gd name="f253" fmla="*/ f198 1 f135"/>
                <a:gd name="f254" fmla="*/ f199 1 f136"/>
                <a:gd name="f255" fmla="*/ f200 1 f136"/>
                <a:gd name="f256" fmla="*/ f201 1 f136"/>
                <a:gd name="f257" fmla="*/ f202 1 f135"/>
                <a:gd name="f258" fmla="*/ f203 1 f136"/>
                <a:gd name="f259" fmla="*/ f204 1 f135"/>
                <a:gd name="f260" fmla="*/ f205 1 f136"/>
                <a:gd name="f261" fmla="*/ f206 1 f135"/>
                <a:gd name="f262" fmla="*/ f207 1 f136"/>
                <a:gd name="f263" fmla="*/ f208 1 f135"/>
                <a:gd name="f264" fmla="*/ f209 1 f136"/>
                <a:gd name="f265" fmla="*/ f210 1 f135"/>
                <a:gd name="f266" fmla="*/ f211 1 f136"/>
                <a:gd name="f267" fmla="*/ f212 1 f135"/>
                <a:gd name="f268" fmla="*/ f213 1 f136"/>
                <a:gd name="f269" fmla="*/ f214 1 f135"/>
                <a:gd name="f270" fmla="*/ f215 1 f136"/>
                <a:gd name="f271" fmla="*/ f216 1 f135"/>
                <a:gd name="f272" fmla="*/ f217 1 f136"/>
                <a:gd name="f273" fmla="*/ f218 1 f136"/>
                <a:gd name="f274" fmla="*/ f219 1 f135"/>
                <a:gd name="f275" fmla="*/ f220 1 f136"/>
                <a:gd name="f276" fmla="*/ f221 1 f135"/>
                <a:gd name="f277" fmla="*/ f222 1 f136"/>
                <a:gd name="f278" fmla="*/ f223 1 f135"/>
                <a:gd name="f279" fmla="*/ f224 1 f136"/>
                <a:gd name="f280" fmla="*/ f225 1 f135"/>
                <a:gd name="f281" fmla="*/ f226 1 f136"/>
                <a:gd name="f282" fmla="*/ f227 1 f135"/>
                <a:gd name="f283" fmla="*/ f228 1 f136"/>
                <a:gd name="f284" fmla="*/ f229 1 f135"/>
                <a:gd name="f285" fmla="*/ f230 1 f136"/>
                <a:gd name="f286" fmla="*/ f231 1 f135"/>
                <a:gd name="f287" fmla="*/ f232 1 f136"/>
                <a:gd name="f288" fmla="*/ f233 1 f135"/>
                <a:gd name="f289" fmla="*/ f234 1 f136"/>
                <a:gd name="f290" fmla="*/ f235 1 f135"/>
                <a:gd name="f291" fmla="*/ f236 1 f135"/>
                <a:gd name="f292" fmla="*/ f237 1 f136"/>
                <a:gd name="f293" fmla="*/ f238 1 f135"/>
                <a:gd name="f294" fmla="*/ f239 1 f136"/>
                <a:gd name="f295" fmla="*/ f240 f126 1"/>
                <a:gd name="f296" fmla="*/ f241 f126 1"/>
                <a:gd name="f297" fmla="*/ f243 f127 1"/>
                <a:gd name="f298" fmla="*/ f242 f127 1"/>
                <a:gd name="f299" fmla="*/ f244 f126 1"/>
                <a:gd name="f300" fmla="*/ f245 f127 1"/>
                <a:gd name="f301" fmla="*/ f246 f126 1"/>
                <a:gd name="f302" fmla="*/ f247 f127 1"/>
                <a:gd name="f303" fmla="*/ f248 f126 1"/>
                <a:gd name="f304" fmla="*/ f249 f127 1"/>
                <a:gd name="f305" fmla="*/ f250 f126 1"/>
                <a:gd name="f306" fmla="*/ f251 f127 1"/>
                <a:gd name="f307" fmla="*/ f252 f127 1"/>
                <a:gd name="f308" fmla="*/ f253 f126 1"/>
                <a:gd name="f309" fmla="*/ f254 f127 1"/>
                <a:gd name="f310" fmla="*/ f255 f127 1"/>
                <a:gd name="f311" fmla="*/ f256 f127 1"/>
                <a:gd name="f312" fmla="*/ f257 f126 1"/>
                <a:gd name="f313" fmla="*/ f258 f127 1"/>
                <a:gd name="f314" fmla="*/ f259 f126 1"/>
                <a:gd name="f315" fmla="*/ f260 f127 1"/>
                <a:gd name="f316" fmla="*/ f261 f126 1"/>
                <a:gd name="f317" fmla="*/ f262 f127 1"/>
                <a:gd name="f318" fmla="*/ f263 f126 1"/>
                <a:gd name="f319" fmla="*/ f264 f127 1"/>
                <a:gd name="f320" fmla="*/ f265 f126 1"/>
                <a:gd name="f321" fmla="*/ f266 f127 1"/>
                <a:gd name="f322" fmla="*/ f267 f126 1"/>
                <a:gd name="f323" fmla="*/ f268 f127 1"/>
                <a:gd name="f324" fmla="*/ f269 f126 1"/>
                <a:gd name="f325" fmla="*/ f270 f127 1"/>
                <a:gd name="f326" fmla="*/ f271 f126 1"/>
                <a:gd name="f327" fmla="*/ f272 f127 1"/>
                <a:gd name="f328" fmla="*/ f273 f127 1"/>
                <a:gd name="f329" fmla="*/ f274 f126 1"/>
                <a:gd name="f330" fmla="*/ f275 f127 1"/>
                <a:gd name="f331" fmla="*/ f276 f126 1"/>
                <a:gd name="f332" fmla="*/ f277 f127 1"/>
                <a:gd name="f333" fmla="*/ f278 f126 1"/>
                <a:gd name="f334" fmla="*/ f279 f127 1"/>
                <a:gd name="f335" fmla="*/ f280 f126 1"/>
                <a:gd name="f336" fmla="*/ f281 f127 1"/>
                <a:gd name="f337" fmla="*/ f282 f126 1"/>
                <a:gd name="f338" fmla="*/ f283 f127 1"/>
                <a:gd name="f339" fmla="*/ f284 f126 1"/>
                <a:gd name="f340" fmla="*/ f285 f127 1"/>
                <a:gd name="f341" fmla="*/ f286 f126 1"/>
                <a:gd name="f342" fmla="*/ f287 f127 1"/>
                <a:gd name="f343" fmla="*/ f288 f126 1"/>
                <a:gd name="f344" fmla="*/ f289 f127 1"/>
                <a:gd name="f345" fmla="*/ f290 f126 1"/>
                <a:gd name="f346" fmla="*/ f291 f126 1"/>
                <a:gd name="f347" fmla="*/ f292 f127 1"/>
                <a:gd name="f348" fmla="*/ f293 f126 1"/>
                <a:gd name="f349" fmla="*/ f294 f1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8">
                  <a:pos x="f299" y="f300"/>
                </a:cxn>
                <a:cxn ang="f188">
                  <a:pos x="f301" y="f302"/>
                </a:cxn>
                <a:cxn ang="f188">
                  <a:pos x="f303" y="f304"/>
                </a:cxn>
                <a:cxn ang="f188">
                  <a:pos x="f305" y="f306"/>
                </a:cxn>
                <a:cxn ang="f188">
                  <a:pos x="f301" y="f307"/>
                </a:cxn>
                <a:cxn ang="f188">
                  <a:pos x="f308" y="f309"/>
                </a:cxn>
                <a:cxn ang="f188">
                  <a:pos x="f301" y="f310"/>
                </a:cxn>
                <a:cxn ang="f188">
                  <a:pos x="f301" y="f311"/>
                </a:cxn>
                <a:cxn ang="f188">
                  <a:pos x="f312" y="f313"/>
                </a:cxn>
                <a:cxn ang="f188">
                  <a:pos x="f314" y="f315"/>
                </a:cxn>
                <a:cxn ang="f188">
                  <a:pos x="f316" y="f317"/>
                </a:cxn>
                <a:cxn ang="f188">
                  <a:pos x="f318" y="f319"/>
                </a:cxn>
                <a:cxn ang="f188">
                  <a:pos x="f320" y="f321"/>
                </a:cxn>
                <a:cxn ang="f188">
                  <a:pos x="f322" y="f323"/>
                </a:cxn>
                <a:cxn ang="f188">
                  <a:pos x="f324" y="f325"/>
                </a:cxn>
                <a:cxn ang="f188">
                  <a:pos x="f326" y="f327"/>
                </a:cxn>
                <a:cxn ang="f188">
                  <a:pos x="f301" y="f328"/>
                </a:cxn>
                <a:cxn ang="f188">
                  <a:pos x="f329" y="f330"/>
                </a:cxn>
                <a:cxn ang="f188">
                  <a:pos x="f331" y="f332"/>
                </a:cxn>
                <a:cxn ang="f188">
                  <a:pos x="f333" y="f334"/>
                </a:cxn>
                <a:cxn ang="f188">
                  <a:pos x="f335" y="f336"/>
                </a:cxn>
                <a:cxn ang="f188">
                  <a:pos x="f337" y="f338"/>
                </a:cxn>
                <a:cxn ang="f188">
                  <a:pos x="f339" y="f340"/>
                </a:cxn>
                <a:cxn ang="f188">
                  <a:pos x="f341" y="f342"/>
                </a:cxn>
                <a:cxn ang="f188">
                  <a:pos x="f343" y="f344"/>
                </a:cxn>
                <a:cxn ang="f188">
                  <a:pos x="f345" y="f328"/>
                </a:cxn>
                <a:cxn ang="f188">
                  <a:pos x="f343" y="f302"/>
                </a:cxn>
                <a:cxn ang="f188">
                  <a:pos x="f346" y="f347"/>
                </a:cxn>
                <a:cxn ang="f188">
                  <a:pos x="f348" y="f349"/>
                </a:cxn>
                <a:cxn ang="f188">
                  <a:pos x="f299" y="f300"/>
                </a:cxn>
              </a:cxnLst>
              <a:rect l="f295" t="f298" r="f296" b="f297"/>
              <a:pathLst>
                <a:path w="177" h="27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"/>
                  </a:cubicBezTo>
                  <a:cubicBezTo>
                    <a:pt x="f27" y="f28"/>
                    <a:pt x="f29" y="f30"/>
                    <a:pt x="f14" y="f31"/>
                  </a:cubicBezTo>
                  <a:cubicBezTo>
                    <a:pt x="f32" y="f33"/>
                    <a:pt x="f32" y="f34"/>
                    <a:pt x="f32" y="f35"/>
                  </a:cubicBezTo>
                  <a:cubicBezTo>
                    <a:pt x="f36" y="f37"/>
                    <a:pt x="f38" y="f39"/>
                    <a:pt x="f14" y="f40"/>
                  </a:cubicBezTo>
                  <a:cubicBezTo>
                    <a:pt x="f14" y="f41"/>
                    <a:pt x="f14" y="f42"/>
                    <a:pt x="f14" y="f43"/>
                  </a:cubicBezTo>
                  <a:cubicBezTo>
                    <a:pt x="f44" y="f45"/>
                    <a:pt x="f27" y="f46"/>
                    <a:pt x="f24" y="f7"/>
                  </a:cubicBezTo>
                  <a:cubicBezTo>
                    <a:pt x="f47" y="f46"/>
                    <a:pt x="f48" y="f46"/>
                    <a:pt x="f49" y="f50"/>
                  </a:cubicBezTo>
                  <a:cubicBezTo>
                    <a:pt x="f51" y="f45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5" y="f64"/>
                    <a:pt x="f62" y="f65"/>
                  </a:cubicBezTo>
                  <a:cubicBezTo>
                    <a:pt x="f66" y="f67"/>
                    <a:pt x="f68" y="f69"/>
                    <a:pt x="f70" y="f17"/>
                  </a:cubicBezTo>
                  <a:cubicBezTo>
                    <a:pt x="f71" y="f72"/>
                    <a:pt x="f71" y="f73"/>
                    <a:pt x="f74" y="f18"/>
                  </a:cubicBezTo>
                  <a:cubicBezTo>
                    <a:pt x="f75" y="f14"/>
                    <a:pt x="f76" y="f27"/>
                    <a:pt x="f77" y="f44"/>
                  </a:cubicBezTo>
                  <a:cubicBezTo>
                    <a:pt x="f27" y="f44"/>
                    <a:pt x="f44" y="f27"/>
                    <a:pt x="f14" y="f22"/>
                  </a:cubicBezTo>
                  <a:cubicBezTo>
                    <a:pt x="f36" y="f78"/>
                    <a:pt x="f38" y="f79"/>
                    <a:pt x="f80" y="f81"/>
                  </a:cubicBezTo>
                  <a:cubicBezTo>
                    <a:pt x="f82" y="f56"/>
                    <a:pt x="f82" y="f83"/>
                    <a:pt x="f73" y="f84"/>
                  </a:cubicBezTo>
                  <a:cubicBezTo>
                    <a:pt x="f85" y="f5"/>
                    <a:pt x="f86" y="f87"/>
                    <a:pt x="f88" y="f89"/>
                  </a:cubicBezTo>
                  <a:cubicBezTo>
                    <a:pt x="f8" y="f90"/>
                    <a:pt x="f91" y="f92"/>
                    <a:pt x="f93" y="f94"/>
                  </a:cubicBezTo>
                  <a:cubicBezTo>
                    <a:pt x="f95" y="f96"/>
                    <a:pt x="f97" y="f51"/>
                    <a:pt x="f98" y="f99"/>
                  </a:cubicBezTo>
                  <a:cubicBezTo>
                    <a:pt x="f100" y="f101"/>
                    <a:pt x="f23" y="f102"/>
                    <a:pt x="f103" y="f104"/>
                  </a:cubicBezTo>
                  <a:cubicBezTo>
                    <a:pt x="f105" y="f106"/>
                    <a:pt x="f69" y="f107"/>
                    <a:pt x="f108" y="f49"/>
                  </a:cubicBezTo>
                  <a:cubicBezTo>
                    <a:pt x="f25" y="f109"/>
                    <a:pt x="f110" y="f48"/>
                    <a:pt x="f111" y="f48"/>
                  </a:cubicBezTo>
                  <a:cubicBezTo>
                    <a:pt x="f112" y="f113"/>
                    <a:pt x="f112" y="f47"/>
                    <a:pt x="f112" y="f22"/>
                  </a:cubicBezTo>
                  <a:cubicBezTo>
                    <a:pt x="f6" y="f12"/>
                    <a:pt x="f114" y="f115"/>
                    <a:pt x="f111" y="f15"/>
                  </a:cubicBezTo>
                  <a:cubicBezTo>
                    <a:pt x="f111" y="f21"/>
                    <a:pt x="f116" y="f117"/>
                    <a:pt x="f118" y="f117"/>
                  </a:cubicBezTo>
                  <a:cubicBezTo>
                    <a:pt x="f119" y="f120"/>
                    <a:pt x="f21" y="f121"/>
                    <a:pt x="f19" y="f122"/>
                  </a:cubicBezTo>
                  <a:cubicBezTo>
                    <a:pt x="f123" y="f9"/>
                    <a:pt x="f124" y="f97"/>
                    <a:pt x="f8" y="f9"/>
                  </a:cubicBezTo>
                  <a:close/>
                </a:path>
              </a:pathLst>
            </a:custGeom>
            <a:solidFill>
              <a:srgbClr val="1E2F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10">
              <a:extLst>
                <a:ext uri="{FF2B5EF4-FFF2-40B4-BE49-F238E27FC236}">
                  <a16:creationId xmlns:a16="http://schemas.microsoft.com/office/drawing/2014/main" id="{8C22A7EF-883B-F10B-0E06-E94E153A6E6C}"/>
                </a:ext>
              </a:extLst>
            </p:cNvPr>
            <p:cNvSpPr/>
            <p:nvPr/>
          </p:nvSpPr>
          <p:spPr>
            <a:xfrm>
              <a:off x="4254502" y="917572"/>
              <a:ext cx="608011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5"/>
                <a:gd name="f7" fmla="val 219"/>
                <a:gd name="f8" fmla="val 45"/>
                <a:gd name="f9" fmla="val 38"/>
                <a:gd name="f10" fmla="val 218"/>
                <a:gd name="f11" fmla="val 33"/>
                <a:gd name="f12" fmla="val 215"/>
                <a:gd name="f13" fmla="val 29"/>
                <a:gd name="f14" fmla="val 209"/>
                <a:gd name="f15" fmla="val 13"/>
                <a:gd name="f16" fmla="val 182"/>
                <a:gd name="f17" fmla="val 2"/>
                <a:gd name="f18" fmla="val 153"/>
                <a:gd name="f19" fmla="val 122"/>
                <a:gd name="f20" fmla="val 63"/>
                <a:gd name="f21" fmla="val 36"/>
                <a:gd name="f22" fmla="val 21"/>
                <a:gd name="f23" fmla="val 94"/>
                <a:gd name="f24" fmla="val 10"/>
                <a:gd name="f25" fmla="val 147"/>
                <a:gd name="f26" fmla="val 189"/>
                <a:gd name="f27" fmla="val 25"/>
                <a:gd name="f28" fmla="val 213"/>
                <a:gd name="f29" fmla="val 70"/>
                <a:gd name="f30" fmla="val 230"/>
                <a:gd name="f31" fmla="val 101"/>
                <a:gd name="f32" fmla="val 134"/>
                <a:gd name="f33" fmla="val 229"/>
                <a:gd name="f34" fmla="val 169"/>
                <a:gd name="f35" fmla="val 174"/>
                <a:gd name="f36" fmla="val 227"/>
                <a:gd name="f37" fmla="val 178"/>
                <a:gd name="f38" fmla="val 223"/>
                <a:gd name="f39" fmla="val 217"/>
                <a:gd name="f40" fmla="val 184"/>
                <a:gd name="f41" fmla="val 212"/>
                <a:gd name="f42" fmla="val 188"/>
                <a:gd name="f43" fmla="val 206"/>
                <a:gd name="f44" fmla="val 191"/>
                <a:gd name="f45" fmla="val 204"/>
                <a:gd name="f46" fmla="val 187"/>
                <a:gd name="f47" fmla="val 205"/>
                <a:gd name="f48" fmla="val 207"/>
                <a:gd name="f49" fmla="val 181"/>
                <a:gd name="f50" fmla="val 210"/>
                <a:gd name="f51" fmla="val 179"/>
                <a:gd name="f52" fmla="val 177"/>
                <a:gd name="f53" fmla="val 222"/>
                <a:gd name="f54" fmla="val 168"/>
                <a:gd name="f55" fmla="val 154"/>
                <a:gd name="f56" fmla="val 211"/>
                <a:gd name="f57" fmla="val 145"/>
                <a:gd name="f58" fmla="val 125"/>
                <a:gd name="f59" fmla="val 163"/>
                <a:gd name="f60" fmla="val 114"/>
                <a:gd name="f61" fmla="val 133"/>
                <a:gd name="f62" fmla="val 115"/>
                <a:gd name="f63" fmla="val 93"/>
                <a:gd name="f64" fmla="val 116"/>
                <a:gd name="f65" fmla="val 62"/>
                <a:gd name="f66" fmla="val 41"/>
                <a:gd name="f67" fmla="val 32"/>
                <a:gd name="f68" fmla="val 31"/>
                <a:gd name="f69" fmla="val 200"/>
                <a:gd name="f70" fmla="val 44"/>
                <a:gd name="f71" fmla="val 216"/>
                <a:gd name="f72" fmla="+- 0 0 -90"/>
                <a:gd name="f73" fmla="*/ f3 1 235"/>
                <a:gd name="f74" fmla="*/ f4 1 219"/>
                <a:gd name="f75" fmla="val f5"/>
                <a:gd name="f76" fmla="val f6"/>
                <a:gd name="f77" fmla="val f7"/>
                <a:gd name="f78" fmla="*/ f72 f0 1"/>
                <a:gd name="f79" fmla="+- f77 0 f75"/>
                <a:gd name="f80" fmla="+- f76 0 f75"/>
                <a:gd name="f81" fmla="*/ f78 1 f2"/>
                <a:gd name="f82" fmla="*/ f80 1 235"/>
                <a:gd name="f83" fmla="*/ f79 1 219"/>
                <a:gd name="f84" fmla="*/ 45 f80 1"/>
                <a:gd name="f85" fmla="*/ 219 f79 1"/>
                <a:gd name="f86" fmla="*/ 29 f80 1"/>
                <a:gd name="f87" fmla="*/ 209 f79 1"/>
                <a:gd name="f88" fmla="*/ 2 f80 1"/>
                <a:gd name="f89" fmla="*/ 122 f79 1"/>
                <a:gd name="f90" fmla="*/ 94 f80 1"/>
                <a:gd name="f91" fmla="*/ 10 f79 1"/>
                <a:gd name="f92" fmla="*/ 213 f80 1"/>
                <a:gd name="f93" fmla="*/ 70 f79 1"/>
                <a:gd name="f94" fmla="*/ 229 f80 1"/>
                <a:gd name="f95" fmla="*/ 169 f79 1"/>
                <a:gd name="f96" fmla="*/ 223 f80 1"/>
                <a:gd name="f97" fmla="*/ 180 f79 1"/>
                <a:gd name="f98" fmla="*/ 206 f80 1"/>
                <a:gd name="f99" fmla="*/ 191 f79 1"/>
                <a:gd name="f100" fmla="*/ 205 f80 1"/>
                <a:gd name="f101" fmla="*/ 184 f79 1"/>
                <a:gd name="f102" fmla="*/ 212 f80 1"/>
                <a:gd name="f103" fmla="*/ 177 f79 1"/>
                <a:gd name="f104" fmla="*/ 211 f80 1"/>
                <a:gd name="f105" fmla="*/ 145 f79 1"/>
                <a:gd name="f106" fmla="*/ 133 f80 1"/>
                <a:gd name="f107" fmla="*/ 115 f79 1"/>
                <a:gd name="f108" fmla="*/ 41 f80 1"/>
                <a:gd name="f109" fmla="*/ 168 f79 1"/>
                <a:gd name="f110" fmla="*/ 44 f80 1"/>
                <a:gd name="f111" fmla="*/ 216 f79 1"/>
                <a:gd name="f112" fmla="+- f81 0 f1"/>
                <a:gd name="f113" fmla="*/ f84 1 235"/>
                <a:gd name="f114" fmla="*/ f85 1 219"/>
                <a:gd name="f115" fmla="*/ f86 1 235"/>
                <a:gd name="f116" fmla="*/ f87 1 219"/>
                <a:gd name="f117" fmla="*/ f88 1 235"/>
                <a:gd name="f118" fmla="*/ f89 1 219"/>
                <a:gd name="f119" fmla="*/ f90 1 235"/>
                <a:gd name="f120" fmla="*/ f91 1 219"/>
                <a:gd name="f121" fmla="*/ f92 1 235"/>
                <a:gd name="f122" fmla="*/ f93 1 219"/>
                <a:gd name="f123" fmla="*/ f94 1 235"/>
                <a:gd name="f124" fmla="*/ f95 1 219"/>
                <a:gd name="f125" fmla="*/ f96 1 235"/>
                <a:gd name="f126" fmla="*/ f97 1 219"/>
                <a:gd name="f127" fmla="*/ f98 1 235"/>
                <a:gd name="f128" fmla="*/ f99 1 219"/>
                <a:gd name="f129" fmla="*/ f100 1 235"/>
                <a:gd name="f130" fmla="*/ f101 1 219"/>
                <a:gd name="f131" fmla="*/ f102 1 235"/>
                <a:gd name="f132" fmla="*/ f103 1 219"/>
                <a:gd name="f133" fmla="*/ f104 1 235"/>
                <a:gd name="f134" fmla="*/ f105 1 219"/>
                <a:gd name="f135" fmla="*/ f106 1 235"/>
                <a:gd name="f136" fmla="*/ f107 1 219"/>
                <a:gd name="f137" fmla="*/ f108 1 235"/>
                <a:gd name="f138" fmla="*/ f109 1 219"/>
                <a:gd name="f139" fmla="*/ f110 1 235"/>
                <a:gd name="f140" fmla="*/ f111 1 219"/>
                <a:gd name="f141" fmla="*/ 0 1 f82"/>
                <a:gd name="f142" fmla="*/ f76 1 f82"/>
                <a:gd name="f143" fmla="*/ 0 1 f83"/>
                <a:gd name="f144" fmla="*/ f77 1 f83"/>
                <a:gd name="f145" fmla="*/ f113 1 f82"/>
                <a:gd name="f146" fmla="*/ f114 1 f83"/>
                <a:gd name="f147" fmla="*/ f115 1 f82"/>
                <a:gd name="f148" fmla="*/ f116 1 f83"/>
                <a:gd name="f149" fmla="*/ f117 1 f82"/>
                <a:gd name="f150" fmla="*/ f118 1 f83"/>
                <a:gd name="f151" fmla="*/ f119 1 f82"/>
                <a:gd name="f152" fmla="*/ f120 1 f83"/>
                <a:gd name="f153" fmla="*/ f121 1 f82"/>
                <a:gd name="f154" fmla="*/ f122 1 f83"/>
                <a:gd name="f155" fmla="*/ f123 1 f82"/>
                <a:gd name="f156" fmla="*/ f124 1 f83"/>
                <a:gd name="f157" fmla="*/ f125 1 f82"/>
                <a:gd name="f158" fmla="*/ f126 1 f83"/>
                <a:gd name="f159" fmla="*/ f127 1 f82"/>
                <a:gd name="f160" fmla="*/ f128 1 f83"/>
                <a:gd name="f161" fmla="*/ f129 1 f82"/>
                <a:gd name="f162" fmla="*/ f130 1 f83"/>
                <a:gd name="f163" fmla="*/ f131 1 f82"/>
                <a:gd name="f164" fmla="*/ f132 1 f83"/>
                <a:gd name="f165" fmla="*/ f133 1 f82"/>
                <a:gd name="f166" fmla="*/ f134 1 f83"/>
                <a:gd name="f167" fmla="*/ f135 1 f82"/>
                <a:gd name="f168" fmla="*/ f136 1 f83"/>
                <a:gd name="f169" fmla="*/ f137 1 f82"/>
                <a:gd name="f170" fmla="*/ f138 1 f83"/>
                <a:gd name="f171" fmla="*/ f139 1 f82"/>
                <a:gd name="f172" fmla="*/ f140 1 f83"/>
                <a:gd name="f173" fmla="*/ f141 f73 1"/>
                <a:gd name="f174" fmla="*/ f142 f73 1"/>
                <a:gd name="f175" fmla="*/ f144 f74 1"/>
                <a:gd name="f176" fmla="*/ f143 f74 1"/>
                <a:gd name="f177" fmla="*/ f145 f73 1"/>
                <a:gd name="f178" fmla="*/ f146 f74 1"/>
                <a:gd name="f179" fmla="*/ f147 f73 1"/>
                <a:gd name="f180" fmla="*/ f148 f74 1"/>
                <a:gd name="f181" fmla="*/ f149 f73 1"/>
                <a:gd name="f182" fmla="*/ f150 f74 1"/>
                <a:gd name="f183" fmla="*/ f151 f73 1"/>
                <a:gd name="f184" fmla="*/ f152 f74 1"/>
                <a:gd name="f185" fmla="*/ f153 f73 1"/>
                <a:gd name="f186" fmla="*/ f154 f74 1"/>
                <a:gd name="f187" fmla="*/ f155 f73 1"/>
                <a:gd name="f188" fmla="*/ f156 f74 1"/>
                <a:gd name="f189" fmla="*/ f157 f73 1"/>
                <a:gd name="f190" fmla="*/ f158 f74 1"/>
                <a:gd name="f191" fmla="*/ f159 f73 1"/>
                <a:gd name="f192" fmla="*/ f160 f74 1"/>
                <a:gd name="f193" fmla="*/ f161 f73 1"/>
                <a:gd name="f194" fmla="*/ f162 f74 1"/>
                <a:gd name="f195" fmla="*/ f163 f73 1"/>
                <a:gd name="f196" fmla="*/ f164 f74 1"/>
                <a:gd name="f197" fmla="*/ f165 f73 1"/>
                <a:gd name="f198" fmla="*/ f166 f74 1"/>
                <a:gd name="f199" fmla="*/ f167 f73 1"/>
                <a:gd name="f200" fmla="*/ f168 f74 1"/>
                <a:gd name="f201" fmla="*/ f169 f73 1"/>
                <a:gd name="f202" fmla="*/ f170 f74 1"/>
                <a:gd name="f203" fmla="*/ f171 f73 1"/>
                <a:gd name="f204" fmla="*/ f172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2">
                  <a:pos x="f177" y="f178"/>
                </a:cxn>
                <a:cxn ang="f112">
                  <a:pos x="f179" y="f180"/>
                </a:cxn>
                <a:cxn ang="f112">
                  <a:pos x="f181" y="f182"/>
                </a:cxn>
                <a:cxn ang="f112">
                  <a:pos x="f183" y="f184"/>
                </a:cxn>
                <a:cxn ang="f112">
                  <a:pos x="f185" y="f186"/>
                </a:cxn>
                <a:cxn ang="f112">
                  <a:pos x="f187" y="f188"/>
                </a:cxn>
                <a:cxn ang="f112">
                  <a:pos x="f189" y="f190"/>
                </a:cxn>
                <a:cxn ang="f112">
                  <a:pos x="f191" y="f192"/>
                </a:cxn>
                <a:cxn ang="f112">
                  <a:pos x="f193" y="f194"/>
                </a:cxn>
                <a:cxn ang="f112">
                  <a:pos x="f195" y="f196"/>
                </a:cxn>
                <a:cxn ang="f112">
                  <a:pos x="f197" y="f198"/>
                </a:cxn>
                <a:cxn ang="f112">
                  <a:pos x="f199" y="f200"/>
                </a:cxn>
                <a:cxn ang="f112">
                  <a:pos x="f201" y="f202"/>
                </a:cxn>
                <a:cxn ang="f112">
                  <a:pos x="f203" y="f204"/>
                </a:cxn>
                <a:cxn ang="f112">
                  <a:pos x="f177" y="f178"/>
                </a:cxn>
              </a:cxnLst>
              <a:rect l="f173" t="f176" r="f174" b="f175"/>
              <a:pathLst>
                <a:path w="235" h="21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5"/>
                    <a:pt x="f26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3" y="f35"/>
                    <a:pt x="f36" y="f37"/>
                    <a:pt x="f38" y="f2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26"/>
                    <a:pt x="f45" y="f46"/>
                    <a:pt x="f47" y="f40"/>
                  </a:cubicBezTo>
                  <a:cubicBezTo>
                    <a:pt x="f48" y="f49"/>
                    <a:pt x="f50" y="f51"/>
                    <a:pt x="f41" y="f52"/>
                  </a:cubicBezTo>
                  <a:cubicBezTo>
                    <a:pt x="f53" y="f54"/>
                    <a:pt x="f53" y="f55"/>
                    <a:pt x="f56" y="f57"/>
                  </a:cubicBezTo>
                  <a:cubicBezTo>
                    <a:pt x="f26" y="f58"/>
                    <a:pt x="f59" y="f60"/>
                    <a:pt x="f61" y="f62"/>
                  </a:cubicBezTo>
                  <a:cubicBezTo>
                    <a:pt x="f63" y="f64"/>
                    <a:pt x="f65" y="f61"/>
                    <a:pt x="f66" y="f54"/>
                  </a:cubicBezTo>
                  <a:cubicBezTo>
                    <a:pt x="f67" y="f40"/>
                    <a:pt x="f68" y="f69"/>
                    <a:pt x="f70" y="f71"/>
                  </a:cubicBezTo>
                  <a:cubicBezTo>
                    <a:pt x="f8" y="f39"/>
                    <a:pt x="f8" y="f10"/>
                    <a:pt x="f8" y="f7"/>
                  </a:cubicBezTo>
                  <a:close/>
                </a:path>
              </a:pathLst>
            </a:custGeom>
            <a:solidFill>
              <a:srgbClr val="4B62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11">
              <a:extLst>
                <a:ext uri="{FF2B5EF4-FFF2-40B4-BE49-F238E27FC236}">
                  <a16:creationId xmlns:a16="http://schemas.microsoft.com/office/drawing/2014/main" id="{9F2B6374-74E5-C78F-1FBE-F40551C9B5B4}"/>
                </a:ext>
              </a:extLst>
            </p:cNvPr>
            <p:cNvSpPr/>
            <p:nvPr/>
          </p:nvSpPr>
          <p:spPr>
            <a:xfrm>
              <a:off x="4075115" y="4402141"/>
              <a:ext cx="528642" cy="4603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179"/>
                <a:gd name="f8" fmla="val 120"/>
                <a:gd name="f9" fmla="val 140"/>
                <a:gd name="f10" fmla="val 4"/>
                <a:gd name="f11" fmla="val 159"/>
                <a:gd name="f12" fmla="val 178"/>
                <a:gd name="f13" fmla="val 1"/>
                <a:gd name="f14" fmla="val 184"/>
                <a:gd name="f15" fmla="val 186"/>
                <a:gd name="f16" fmla="val 3"/>
                <a:gd name="f17" fmla="val 187"/>
                <a:gd name="f18" fmla="val 8"/>
                <a:gd name="f19" fmla="val 191"/>
                <a:gd name="f20" fmla="val 21"/>
                <a:gd name="f21" fmla="val 198"/>
                <a:gd name="f22" fmla="val 33"/>
                <a:gd name="f23" fmla="val 201"/>
                <a:gd name="f24" fmla="val 46"/>
                <a:gd name="f25" fmla="val 204"/>
                <a:gd name="f26" fmla="val 61"/>
                <a:gd name="f27" fmla="val 76"/>
                <a:gd name="f28" fmla="val 91"/>
                <a:gd name="f29" fmla="val 203"/>
                <a:gd name="f30" fmla="val 101"/>
                <a:gd name="f31" fmla="val 106"/>
                <a:gd name="f32" fmla="val 189"/>
                <a:gd name="f33" fmla="val 109"/>
                <a:gd name="f34" fmla="val 181"/>
                <a:gd name="f35" fmla="val 111"/>
                <a:gd name="f36" fmla="val 172"/>
                <a:gd name="f37" fmla="val 113"/>
                <a:gd name="f38" fmla="val 164"/>
                <a:gd name="f39" fmla="val 115"/>
                <a:gd name="f40" fmla="val 157"/>
                <a:gd name="f41" fmla="val 116"/>
                <a:gd name="f42" fmla="val 153"/>
                <a:gd name="f43" fmla="val 150"/>
                <a:gd name="f44" fmla="val 126"/>
                <a:gd name="f45" fmla="val 145"/>
                <a:gd name="f46" fmla="val 135"/>
                <a:gd name="f47" fmla="val 144"/>
                <a:gd name="f48" fmla="val 128"/>
                <a:gd name="f49" fmla="val 167"/>
                <a:gd name="f50" fmla="val 117"/>
                <a:gd name="f51" fmla="val 173"/>
                <a:gd name="f52" fmla="val 102"/>
                <a:gd name="f53" fmla="val 175"/>
                <a:gd name="f54" fmla="val 72"/>
                <a:gd name="f55" fmla="val 42"/>
                <a:gd name="f56" fmla="val 12"/>
                <a:gd name="f57" fmla="val 170"/>
                <a:gd name="f58" fmla="val 163"/>
                <a:gd name="f59" fmla="val 143"/>
                <a:gd name="f60" fmla="val 5"/>
                <a:gd name="f61" fmla="val 134"/>
                <a:gd name="f62" fmla="val 16"/>
                <a:gd name="f63" fmla="val 121"/>
                <a:gd name="f64" fmla="val 26"/>
                <a:gd name="f65" fmla="val 114"/>
                <a:gd name="f66" fmla="val 49"/>
                <a:gd name="f67" fmla="val 62"/>
                <a:gd name="f68" fmla="val 80"/>
                <a:gd name="f69" fmla="val 79"/>
                <a:gd name="f70" fmla="val 86"/>
                <a:gd name="f71" fmla="val 54"/>
                <a:gd name="f72" fmla="val 93"/>
                <a:gd name="f73" fmla="val 47"/>
                <a:gd name="f74" fmla="val 100"/>
                <a:gd name="f75" fmla="val 39"/>
                <a:gd name="f76" fmla="val 110"/>
                <a:gd name="f77" fmla="val 28"/>
                <a:gd name="f78" fmla="+- 0 0 -90"/>
                <a:gd name="f79" fmla="*/ f3 1 205"/>
                <a:gd name="f80" fmla="*/ f4 1 179"/>
                <a:gd name="f81" fmla="val f5"/>
                <a:gd name="f82" fmla="val f6"/>
                <a:gd name="f83" fmla="val f7"/>
                <a:gd name="f84" fmla="*/ f78 f0 1"/>
                <a:gd name="f85" fmla="+- f83 0 f81"/>
                <a:gd name="f86" fmla="+- f82 0 f81"/>
                <a:gd name="f87" fmla="*/ f84 1 f2"/>
                <a:gd name="f88" fmla="*/ f86 1 205"/>
                <a:gd name="f89" fmla="*/ f85 1 179"/>
                <a:gd name="f90" fmla="*/ 120 f86 1"/>
                <a:gd name="f91" fmla="*/ 0 f85 1"/>
                <a:gd name="f92" fmla="*/ 178 f86 1"/>
                <a:gd name="f93" fmla="*/ 1 f85 1"/>
                <a:gd name="f94" fmla="*/ 187 f86 1"/>
                <a:gd name="f95" fmla="*/ 8 f85 1"/>
                <a:gd name="f96" fmla="*/ 201 f86 1"/>
                <a:gd name="f97" fmla="*/ 46 f85 1"/>
                <a:gd name="f98" fmla="*/ 204 f86 1"/>
                <a:gd name="f99" fmla="*/ 91 f85 1"/>
                <a:gd name="f100" fmla="*/ 189 f86 1"/>
                <a:gd name="f101" fmla="*/ 109 f85 1"/>
                <a:gd name="f102" fmla="*/ 164 f86 1"/>
                <a:gd name="f103" fmla="*/ 115 f85 1"/>
                <a:gd name="f104" fmla="*/ 150 f86 1"/>
                <a:gd name="f105" fmla="*/ 126 f85 1"/>
                <a:gd name="f106" fmla="*/ 135 f86 1"/>
                <a:gd name="f107" fmla="*/ 153 f85 1"/>
                <a:gd name="f108" fmla="*/ 102 f86 1"/>
                <a:gd name="f109" fmla="*/ 175 f85 1"/>
                <a:gd name="f110" fmla="*/ 12 f86 1"/>
                <a:gd name="f111" fmla="*/ 172 f85 1"/>
                <a:gd name="f112" fmla="*/ 1 f86 1"/>
                <a:gd name="f113" fmla="*/ 26 f86 1"/>
                <a:gd name="f114" fmla="*/ 114 f85 1"/>
                <a:gd name="f115" fmla="*/ 79 f86 1"/>
                <a:gd name="f116" fmla="*/ 62 f85 1"/>
                <a:gd name="f117" fmla="*/ 100 f86 1"/>
                <a:gd name="f118" fmla="*/ 39 f85 1"/>
                <a:gd name="f119" fmla="+- f87 0 f1"/>
                <a:gd name="f120" fmla="*/ f90 1 205"/>
                <a:gd name="f121" fmla="*/ f91 1 179"/>
                <a:gd name="f122" fmla="*/ f92 1 205"/>
                <a:gd name="f123" fmla="*/ f93 1 179"/>
                <a:gd name="f124" fmla="*/ f94 1 205"/>
                <a:gd name="f125" fmla="*/ f95 1 179"/>
                <a:gd name="f126" fmla="*/ f96 1 205"/>
                <a:gd name="f127" fmla="*/ f97 1 179"/>
                <a:gd name="f128" fmla="*/ f98 1 205"/>
                <a:gd name="f129" fmla="*/ f99 1 179"/>
                <a:gd name="f130" fmla="*/ f100 1 205"/>
                <a:gd name="f131" fmla="*/ f101 1 179"/>
                <a:gd name="f132" fmla="*/ f102 1 205"/>
                <a:gd name="f133" fmla="*/ f103 1 179"/>
                <a:gd name="f134" fmla="*/ f104 1 205"/>
                <a:gd name="f135" fmla="*/ f105 1 179"/>
                <a:gd name="f136" fmla="*/ f106 1 205"/>
                <a:gd name="f137" fmla="*/ f107 1 179"/>
                <a:gd name="f138" fmla="*/ f108 1 205"/>
                <a:gd name="f139" fmla="*/ f109 1 179"/>
                <a:gd name="f140" fmla="*/ f110 1 205"/>
                <a:gd name="f141" fmla="*/ f111 1 179"/>
                <a:gd name="f142" fmla="*/ f112 1 205"/>
                <a:gd name="f143" fmla="*/ f113 1 205"/>
                <a:gd name="f144" fmla="*/ f114 1 179"/>
                <a:gd name="f145" fmla="*/ f115 1 205"/>
                <a:gd name="f146" fmla="*/ f116 1 179"/>
                <a:gd name="f147" fmla="*/ f117 1 205"/>
                <a:gd name="f148" fmla="*/ f118 1 179"/>
                <a:gd name="f149" fmla="*/ 0 1 f88"/>
                <a:gd name="f150" fmla="*/ f82 1 f88"/>
                <a:gd name="f151" fmla="*/ 0 1 f89"/>
                <a:gd name="f152" fmla="*/ f83 1 f89"/>
                <a:gd name="f153" fmla="*/ f120 1 f88"/>
                <a:gd name="f154" fmla="*/ f121 1 f89"/>
                <a:gd name="f155" fmla="*/ f122 1 f88"/>
                <a:gd name="f156" fmla="*/ f123 1 f89"/>
                <a:gd name="f157" fmla="*/ f124 1 f88"/>
                <a:gd name="f158" fmla="*/ f125 1 f89"/>
                <a:gd name="f159" fmla="*/ f126 1 f88"/>
                <a:gd name="f160" fmla="*/ f127 1 f89"/>
                <a:gd name="f161" fmla="*/ f128 1 f88"/>
                <a:gd name="f162" fmla="*/ f129 1 f89"/>
                <a:gd name="f163" fmla="*/ f130 1 f88"/>
                <a:gd name="f164" fmla="*/ f131 1 f89"/>
                <a:gd name="f165" fmla="*/ f132 1 f88"/>
                <a:gd name="f166" fmla="*/ f133 1 f89"/>
                <a:gd name="f167" fmla="*/ f134 1 f88"/>
                <a:gd name="f168" fmla="*/ f135 1 f89"/>
                <a:gd name="f169" fmla="*/ f136 1 f88"/>
                <a:gd name="f170" fmla="*/ f137 1 f89"/>
                <a:gd name="f171" fmla="*/ f138 1 f88"/>
                <a:gd name="f172" fmla="*/ f139 1 f89"/>
                <a:gd name="f173" fmla="*/ f140 1 f88"/>
                <a:gd name="f174" fmla="*/ f141 1 f89"/>
                <a:gd name="f175" fmla="*/ f142 1 f88"/>
                <a:gd name="f176" fmla="*/ f143 1 f88"/>
                <a:gd name="f177" fmla="*/ f144 1 f89"/>
                <a:gd name="f178" fmla="*/ f145 1 f88"/>
                <a:gd name="f179" fmla="*/ f146 1 f89"/>
                <a:gd name="f180" fmla="*/ f147 1 f88"/>
                <a:gd name="f181" fmla="*/ f148 1 f89"/>
                <a:gd name="f182" fmla="*/ f149 f79 1"/>
                <a:gd name="f183" fmla="*/ f150 f79 1"/>
                <a:gd name="f184" fmla="*/ f152 f80 1"/>
                <a:gd name="f185" fmla="*/ f151 f80 1"/>
                <a:gd name="f186" fmla="*/ f153 f79 1"/>
                <a:gd name="f187" fmla="*/ f154 f80 1"/>
                <a:gd name="f188" fmla="*/ f155 f79 1"/>
                <a:gd name="f189" fmla="*/ f156 f80 1"/>
                <a:gd name="f190" fmla="*/ f157 f79 1"/>
                <a:gd name="f191" fmla="*/ f158 f80 1"/>
                <a:gd name="f192" fmla="*/ f159 f79 1"/>
                <a:gd name="f193" fmla="*/ f160 f80 1"/>
                <a:gd name="f194" fmla="*/ f161 f79 1"/>
                <a:gd name="f195" fmla="*/ f162 f80 1"/>
                <a:gd name="f196" fmla="*/ f163 f79 1"/>
                <a:gd name="f197" fmla="*/ f164 f80 1"/>
                <a:gd name="f198" fmla="*/ f165 f79 1"/>
                <a:gd name="f199" fmla="*/ f166 f80 1"/>
                <a:gd name="f200" fmla="*/ f167 f79 1"/>
                <a:gd name="f201" fmla="*/ f168 f80 1"/>
                <a:gd name="f202" fmla="*/ f169 f79 1"/>
                <a:gd name="f203" fmla="*/ f170 f80 1"/>
                <a:gd name="f204" fmla="*/ f171 f79 1"/>
                <a:gd name="f205" fmla="*/ f172 f80 1"/>
                <a:gd name="f206" fmla="*/ f173 f79 1"/>
                <a:gd name="f207" fmla="*/ f174 f80 1"/>
                <a:gd name="f208" fmla="*/ f175 f79 1"/>
                <a:gd name="f209" fmla="*/ f176 f79 1"/>
                <a:gd name="f210" fmla="*/ f177 f80 1"/>
                <a:gd name="f211" fmla="*/ f178 f79 1"/>
                <a:gd name="f212" fmla="*/ f179 f80 1"/>
                <a:gd name="f213" fmla="*/ f180 f79 1"/>
                <a:gd name="f214" fmla="*/ f181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3"/>
                </a:cxn>
                <a:cxn ang="f119">
                  <a:pos x="f206" y="f201"/>
                </a:cxn>
                <a:cxn ang="f119">
                  <a:pos x="f209" y="f210"/>
                </a:cxn>
                <a:cxn ang="f119">
                  <a:pos x="f211" y="f212"/>
                </a:cxn>
                <a:cxn ang="f119">
                  <a:pos x="f213" y="f214"/>
                </a:cxn>
                <a:cxn ang="f119">
                  <a:pos x="f186" y="f187"/>
                </a:cxn>
              </a:cxnLst>
              <a:rect l="f182" t="f185" r="f183" b="f184"/>
              <a:pathLst>
                <a:path w="205" h="179">
                  <a:moveTo>
                    <a:pt x="f8" y="f5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3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6" y="f27"/>
                    <a:pt x="f25" y="f28"/>
                  </a:cubicBezTo>
                  <a:cubicBezTo>
                    <a:pt x="f29" y="f30"/>
                    <a:pt x="f21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8"/>
                    <a:pt x="f43" y="f44"/>
                  </a:cubicBezTo>
                  <a:cubicBezTo>
                    <a:pt x="f45" y="f46"/>
                    <a:pt x="f9" y="f47"/>
                    <a:pt x="f46" y="f42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7"/>
                    <a:pt x="f55" y="f12"/>
                    <a:pt x="f56" y="f36"/>
                  </a:cubicBezTo>
                  <a:cubicBezTo>
                    <a:pt x="f10" y="f57"/>
                    <a:pt x="f5" y="f58"/>
                    <a:pt x="f13" y="f42"/>
                  </a:cubicBezTo>
                  <a:cubicBezTo>
                    <a:pt x="f13" y="f59"/>
                    <a:pt x="f60" y="f61"/>
                    <a:pt x="f56" y="f44"/>
                  </a:cubicBezTo>
                  <a:cubicBezTo>
                    <a:pt x="f62" y="f63"/>
                    <a:pt x="f20" y="f50"/>
                    <a:pt x="f64" y="f65"/>
                  </a:cubicBezTo>
                  <a:cubicBezTo>
                    <a:pt x="f66" y="f30"/>
                    <a:pt x="f67" y="f68"/>
                    <a:pt x="f69" y="f67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8" y="f62"/>
                    <a:pt x="f8" y="f5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12">
              <a:extLst>
                <a:ext uri="{FF2B5EF4-FFF2-40B4-BE49-F238E27FC236}">
                  <a16:creationId xmlns:a16="http://schemas.microsoft.com/office/drawing/2014/main" id="{8FE0700A-9220-B1BB-233A-E3BB1D46618E}"/>
                </a:ext>
              </a:extLst>
            </p:cNvPr>
            <p:cNvSpPr/>
            <p:nvPr/>
          </p:nvSpPr>
          <p:spPr>
            <a:xfrm>
              <a:off x="4830766" y="4576764"/>
              <a:ext cx="465136" cy="439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1"/>
                <a:gd name="f7" fmla="val 11"/>
                <a:gd name="f8" fmla="val 2"/>
                <a:gd name="f9" fmla="val 33"/>
                <a:gd name="f10" fmla="val 8"/>
                <a:gd name="f11" fmla="val 55"/>
                <a:gd name="f12" fmla="val 7"/>
                <a:gd name="f13" fmla="val 78"/>
                <a:gd name="f14" fmla="val 5"/>
                <a:gd name="f15" fmla="val 81"/>
                <a:gd name="f16" fmla="val 4"/>
                <a:gd name="f17" fmla="val 84"/>
                <a:gd name="f18" fmla="val 88"/>
                <a:gd name="f19" fmla="val 3"/>
                <a:gd name="f20" fmla="val 90"/>
                <a:gd name="f21" fmla="val 23"/>
                <a:gd name="f22" fmla="val 103"/>
                <a:gd name="f23" fmla="val 37"/>
                <a:gd name="f24" fmla="val 113"/>
                <a:gd name="f25" fmla="val 52"/>
                <a:gd name="f26" fmla="val 131"/>
                <a:gd name="f27" fmla="val 154"/>
                <a:gd name="f28" fmla="val 99"/>
                <a:gd name="f29" fmla="val 174"/>
                <a:gd name="f30" fmla="val 123"/>
                <a:gd name="f31" fmla="val 129"/>
                <a:gd name="f32" fmla="val 152"/>
                <a:gd name="f33" fmla="val 173"/>
                <a:gd name="f34" fmla="val 158"/>
                <a:gd name="f35" fmla="val 170"/>
                <a:gd name="f36" fmla="val 161"/>
                <a:gd name="f37" fmla="val 166"/>
                <a:gd name="f38" fmla="val 162"/>
                <a:gd name="f39" fmla="val 141"/>
                <a:gd name="f40" fmla="val 165"/>
                <a:gd name="f41" fmla="val 120"/>
                <a:gd name="f42" fmla="val 168"/>
                <a:gd name="f43" fmla="val 65"/>
                <a:gd name="f44" fmla="val 164"/>
                <a:gd name="f45" fmla="val 49"/>
                <a:gd name="f46" fmla="val 41"/>
                <a:gd name="f47" fmla="val 149"/>
                <a:gd name="f48" fmla="val 42"/>
                <a:gd name="f49" fmla="val 139"/>
                <a:gd name="f50" fmla="val 38"/>
                <a:gd name="f51" fmla="val 114"/>
                <a:gd name="f52" fmla="val 21"/>
                <a:gd name="f53" fmla="val 109"/>
                <a:gd name="f54" fmla="val 20"/>
                <a:gd name="f55" fmla="val 105"/>
                <a:gd name="f56" fmla="val 101"/>
                <a:gd name="f57" fmla="val 82"/>
                <a:gd name="f58" fmla="val 6"/>
                <a:gd name="f59" fmla="val 58"/>
                <a:gd name="f60" fmla="val 13"/>
                <a:gd name="f61" fmla="val 34"/>
                <a:gd name="f62" fmla="val 10"/>
                <a:gd name="f63" fmla="+- 0 0 -90"/>
                <a:gd name="f64" fmla="*/ f3 1 180"/>
                <a:gd name="f65" fmla="*/ f4 1 171"/>
                <a:gd name="f66" fmla="val f5"/>
                <a:gd name="f67" fmla="val f2"/>
                <a:gd name="f68" fmla="val f6"/>
                <a:gd name="f69" fmla="*/ f63 f0 1"/>
                <a:gd name="f70" fmla="+- f68 0 f66"/>
                <a:gd name="f71" fmla="+- f67 0 f66"/>
                <a:gd name="f72" fmla="*/ f69 1 f2"/>
                <a:gd name="f73" fmla="*/ f71 1 180"/>
                <a:gd name="f74" fmla="*/ f70 1 171"/>
                <a:gd name="f75" fmla="*/ 11 f71 1"/>
                <a:gd name="f76" fmla="*/ 2 f70 1"/>
                <a:gd name="f77" fmla="*/ 78 f71 1"/>
                <a:gd name="f78" fmla="*/ 5 f70 1"/>
                <a:gd name="f79" fmla="*/ 88 f71 1"/>
                <a:gd name="f80" fmla="*/ 3 f70 1"/>
                <a:gd name="f81" fmla="*/ 113 f71 1"/>
                <a:gd name="f82" fmla="*/ 52 f70 1"/>
                <a:gd name="f83" fmla="*/ 174 f71 1"/>
                <a:gd name="f84" fmla="*/ 123 f70 1"/>
                <a:gd name="f85" fmla="*/ 173 f71 1"/>
                <a:gd name="f86" fmla="*/ 158 f70 1"/>
                <a:gd name="f87" fmla="*/ 162 f71 1"/>
                <a:gd name="f88" fmla="*/ 161 f70 1"/>
                <a:gd name="f89" fmla="*/ 99 f71 1"/>
                <a:gd name="f90" fmla="*/ 170 f70 1"/>
                <a:gd name="f91" fmla="*/ 49 f71 1"/>
                <a:gd name="f92" fmla="*/ 154 f70 1"/>
                <a:gd name="f93" fmla="*/ 41 f71 1"/>
                <a:gd name="f94" fmla="*/ 131 f70 1"/>
                <a:gd name="f95" fmla="*/ 21 f71 1"/>
                <a:gd name="f96" fmla="*/ 109 f70 1"/>
                <a:gd name="f97" fmla="*/ 20 f71 1"/>
                <a:gd name="f98" fmla="*/ 2 f71 1"/>
                <a:gd name="f99" fmla="*/ 82 f70 1"/>
                <a:gd name="f100" fmla="*/ 10 f70 1"/>
                <a:gd name="f101" fmla="+- f72 0 f1"/>
                <a:gd name="f102" fmla="*/ f75 1 180"/>
                <a:gd name="f103" fmla="*/ f76 1 171"/>
                <a:gd name="f104" fmla="*/ f77 1 180"/>
                <a:gd name="f105" fmla="*/ f78 1 171"/>
                <a:gd name="f106" fmla="*/ f79 1 180"/>
                <a:gd name="f107" fmla="*/ f80 1 171"/>
                <a:gd name="f108" fmla="*/ f81 1 180"/>
                <a:gd name="f109" fmla="*/ f82 1 171"/>
                <a:gd name="f110" fmla="*/ f83 1 180"/>
                <a:gd name="f111" fmla="*/ f84 1 171"/>
                <a:gd name="f112" fmla="*/ f85 1 180"/>
                <a:gd name="f113" fmla="*/ f86 1 171"/>
                <a:gd name="f114" fmla="*/ f87 1 180"/>
                <a:gd name="f115" fmla="*/ f88 1 171"/>
                <a:gd name="f116" fmla="*/ f89 1 180"/>
                <a:gd name="f117" fmla="*/ f90 1 171"/>
                <a:gd name="f118" fmla="*/ f91 1 180"/>
                <a:gd name="f119" fmla="*/ f92 1 171"/>
                <a:gd name="f120" fmla="*/ f93 1 180"/>
                <a:gd name="f121" fmla="*/ f94 1 171"/>
                <a:gd name="f122" fmla="*/ f95 1 180"/>
                <a:gd name="f123" fmla="*/ f96 1 171"/>
                <a:gd name="f124" fmla="*/ f97 1 180"/>
                <a:gd name="f125" fmla="*/ f98 1 180"/>
                <a:gd name="f126" fmla="*/ f99 1 171"/>
                <a:gd name="f127" fmla="*/ f100 1 171"/>
                <a:gd name="f128" fmla="*/ 0 1 f73"/>
                <a:gd name="f129" fmla="*/ f67 1 f73"/>
                <a:gd name="f130" fmla="*/ 0 1 f74"/>
                <a:gd name="f131" fmla="*/ f68 1 f74"/>
                <a:gd name="f132" fmla="*/ f102 1 f73"/>
                <a:gd name="f133" fmla="*/ f103 1 f74"/>
                <a:gd name="f134" fmla="*/ f104 1 f73"/>
                <a:gd name="f135" fmla="*/ f105 1 f74"/>
                <a:gd name="f136" fmla="*/ f106 1 f73"/>
                <a:gd name="f137" fmla="*/ f107 1 f74"/>
                <a:gd name="f138" fmla="*/ f108 1 f73"/>
                <a:gd name="f139" fmla="*/ f109 1 f74"/>
                <a:gd name="f140" fmla="*/ f110 1 f73"/>
                <a:gd name="f141" fmla="*/ f111 1 f74"/>
                <a:gd name="f142" fmla="*/ f112 1 f73"/>
                <a:gd name="f143" fmla="*/ f113 1 f74"/>
                <a:gd name="f144" fmla="*/ f114 1 f73"/>
                <a:gd name="f145" fmla="*/ f115 1 f74"/>
                <a:gd name="f146" fmla="*/ f116 1 f73"/>
                <a:gd name="f147" fmla="*/ f117 1 f74"/>
                <a:gd name="f148" fmla="*/ f118 1 f73"/>
                <a:gd name="f149" fmla="*/ f119 1 f74"/>
                <a:gd name="f150" fmla="*/ f120 1 f73"/>
                <a:gd name="f151" fmla="*/ f121 1 f74"/>
                <a:gd name="f152" fmla="*/ f122 1 f73"/>
                <a:gd name="f153" fmla="*/ f123 1 f74"/>
                <a:gd name="f154" fmla="*/ f124 1 f73"/>
                <a:gd name="f155" fmla="*/ f125 1 f73"/>
                <a:gd name="f156" fmla="*/ f126 1 f74"/>
                <a:gd name="f157" fmla="*/ f127 1 f74"/>
                <a:gd name="f158" fmla="*/ f128 f64 1"/>
                <a:gd name="f159" fmla="*/ f129 f64 1"/>
                <a:gd name="f160" fmla="*/ f131 f65 1"/>
                <a:gd name="f161" fmla="*/ f130 f65 1"/>
                <a:gd name="f162" fmla="*/ f132 f64 1"/>
                <a:gd name="f163" fmla="*/ f133 f65 1"/>
                <a:gd name="f164" fmla="*/ f134 f64 1"/>
                <a:gd name="f165" fmla="*/ f135 f65 1"/>
                <a:gd name="f166" fmla="*/ f136 f64 1"/>
                <a:gd name="f167" fmla="*/ f137 f65 1"/>
                <a:gd name="f168" fmla="*/ f138 f64 1"/>
                <a:gd name="f169" fmla="*/ f139 f65 1"/>
                <a:gd name="f170" fmla="*/ f140 f64 1"/>
                <a:gd name="f171" fmla="*/ f141 f65 1"/>
                <a:gd name="f172" fmla="*/ f142 f64 1"/>
                <a:gd name="f173" fmla="*/ f143 f65 1"/>
                <a:gd name="f174" fmla="*/ f144 f64 1"/>
                <a:gd name="f175" fmla="*/ f145 f65 1"/>
                <a:gd name="f176" fmla="*/ f146 f64 1"/>
                <a:gd name="f177" fmla="*/ f147 f65 1"/>
                <a:gd name="f178" fmla="*/ f148 f64 1"/>
                <a:gd name="f179" fmla="*/ f149 f65 1"/>
                <a:gd name="f180" fmla="*/ f150 f64 1"/>
                <a:gd name="f181" fmla="*/ f151 f65 1"/>
                <a:gd name="f182" fmla="*/ f152 f64 1"/>
                <a:gd name="f183" fmla="*/ f153 f65 1"/>
                <a:gd name="f184" fmla="*/ f154 f64 1"/>
                <a:gd name="f185" fmla="*/ f155 f64 1"/>
                <a:gd name="f186" fmla="*/ f156 f65 1"/>
                <a:gd name="f187" fmla="*/ f157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9"/>
                </a:cxn>
                <a:cxn ang="f101">
                  <a:pos x="f170" y="f171"/>
                </a:cxn>
                <a:cxn ang="f101">
                  <a:pos x="f172" y="f173"/>
                </a:cxn>
                <a:cxn ang="f101">
                  <a:pos x="f174" y="f175"/>
                </a:cxn>
                <a:cxn ang="f101">
                  <a:pos x="f176" y="f177"/>
                </a:cxn>
                <a:cxn ang="f101">
                  <a:pos x="f178" y="f179"/>
                </a:cxn>
                <a:cxn ang="f101">
                  <a:pos x="f180" y="f181"/>
                </a:cxn>
                <a:cxn ang="f101">
                  <a:pos x="f182" y="f183"/>
                </a:cxn>
                <a:cxn ang="f101">
                  <a:pos x="f184" y="f183"/>
                </a:cxn>
                <a:cxn ang="f101">
                  <a:pos x="f185" y="f186"/>
                </a:cxn>
                <a:cxn ang="f101">
                  <a:pos x="f162" y="f187"/>
                </a:cxn>
                <a:cxn ang="f101">
                  <a:pos x="f162" y="f163"/>
                </a:cxn>
              </a:cxnLst>
              <a:rect l="f158" t="f161" r="f159" b="f160"/>
              <a:pathLst>
                <a:path w="180" h="171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13"/>
                    <a:pt x="f27" y="f28"/>
                    <a:pt x="f29" y="f30"/>
                  </a:cubicBezTo>
                  <a:cubicBezTo>
                    <a:pt x="f2" y="f31"/>
                    <a:pt x="f2" y="f32"/>
                    <a:pt x="f33" y="f34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40"/>
                    <a:pt x="f41" y="f42"/>
                    <a:pt x="f28" y="f35"/>
                  </a:cubicBezTo>
                  <a:cubicBezTo>
                    <a:pt x="f15" y="f6"/>
                    <a:pt x="f43" y="f44"/>
                    <a:pt x="f45" y="f27"/>
                  </a:cubicBezTo>
                  <a:cubicBezTo>
                    <a:pt x="f46" y="f47"/>
                    <a:pt x="f48" y="f49"/>
                    <a:pt x="f46" y="f26"/>
                  </a:cubicBezTo>
                  <a:cubicBezTo>
                    <a:pt x="f50" y="f51"/>
                    <a:pt x="f23" y="f24"/>
                    <a:pt x="f52" y="f53"/>
                  </a:cubicBezTo>
                  <a:cubicBezTo>
                    <a:pt x="f52" y="f53"/>
                    <a:pt x="f54" y="f53"/>
                    <a:pt x="f54" y="f53"/>
                  </a:cubicBezTo>
                  <a:cubicBezTo>
                    <a:pt x="f8" y="f55"/>
                    <a:pt x="f5" y="f56"/>
                    <a:pt x="f8" y="f57"/>
                  </a:cubicBezTo>
                  <a:cubicBezTo>
                    <a:pt x="f58" y="f59"/>
                    <a:pt x="f60" y="f61"/>
                    <a:pt x="f7" y="f62"/>
                  </a:cubicBezTo>
                  <a:cubicBezTo>
                    <a:pt x="f7" y="f12"/>
                    <a:pt x="f7" y="f16"/>
                    <a:pt x="f7" y="f8"/>
                  </a:cubicBezTo>
                  <a:close/>
                </a:path>
              </a:pathLst>
            </a:custGeom>
            <a:solidFill>
              <a:srgbClr val="02030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13">
              <a:extLst>
                <a:ext uri="{FF2B5EF4-FFF2-40B4-BE49-F238E27FC236}">
                  <a16:creationId xmlns:a16="http://schemas.microsoft.com/office/drawing/2014/main" id="{88F75E45-C673-A737-5FCE-F7CD2A302C86}"/>
                </a:ext>
              </a:extLst>
            </p:cNvPr>
            <p:cNvSpPr/>
            <p:nvPr/>
          </p:nvSpPr>
          <p:spPr>
            <a:xfrm>
              <a:off x="4179886" y="3032122"/>
              <a:ext cx="444498" cy="5095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2"/>
                <a:gd name="f7" fmla="val 198"/>
                <a:gd name="f8" fmla="val 26"/>
                <a:gd name="f9" fmla="val 7"/>
                <a:gd name="f10" fmla="val 22"/>
                <a:gd name="f11" fmla="val 14"/>
                <a:gd name="f12" fmla="val 28"/>
                <a:gd name="f13" fmla="val 23"/>
                <a:gd name="f14" fmla="val 29"/>
                <a:gd name="f15" fmla="val 30"/>
                <a:gd name="f16" fmla="val 36"/>
                <a:gd name="f17" fmla="val 39"/>
                <a:gd name="f18" fmla="val 38"/>
                <a:gd name="f19" fmla="val 44"/>
                <a:gd name="f20" fmla="val 37"/>
                <a:gd name="f21" fmla="val 49"/>
                <a:gd name="f22" fmla="val 54"/>
                <a:gd name="f23" fmla="val 61"/>
                <a:gd name="f24" fmla="val 33"/>
                <a:gd name="f25" fmla="val 69"/>
                <a:gd name="f26" fmla="val 40"/>
                <a:gd name="f27" fmla="val 47"/>
                <a:gd name="f28" fmla="val 48"/>
                <a:gd name="f29" fmla="val 50"/>
                <a:gd name="f30" fmla="val 62"/>
                <a:gd name="f31" fmla="val 72"/>
                <a:gd name="f32" fmla="val 65"/>
                <a:gd name="f33" fmla="val 84"/>
                <a:gd name="f34" fmla="val 94"/>
                <a:gd name="f35" fmla="val 75"/>
                <a:gd name="f36" fmla="val 78"/>
                <a:gd name="f37" fmla="val 95"/>
                <a:gd name="f38" fmla="val 82"/>
                <a:gd name="f39" fmla="val 96"/>
                <a:gd name="f40" fmla="val 85"/>
                <a:gd name="f41" fmla="val 87"/>
                <a:gd name="f42" fmla="val 98"/>
                <a:gd name="f43" fmla="val 89"/>
                <a:gd name="f44" fmla="val 91"/>
                <a:gd name="f45" fmla="val 90"/>
                <a:gd name="f46" fmla="val 102"/>
                <a:gd name="f47" fmla="val 103"/>
                <a:gd name="f48" fmla="val 113"/>
                <a:gd name="f49" fmla="val 121"/>
                <a:gd name="f50" fmla="val 119"/>
                <a:gd name="f51" fmla="val 133"/>
                <a:gd name="f52" fmla="val 137"/>
                <a:gd name="f53" fmla="val 122"/>
                <a:gd name="f54" fmla="val 135"/>
                <a:gd name="f55" fmla="val 124"/>
                <a:gd name="f56" fmla="val 132"/>
                <a:gd name="f57" fmla="val 125"/>
                <a:gd name="f58" fmla="val 141"/>
                <a:gd name="f59" fmla="val 117"/>
                <a:gd name="f60" fmla="val 148"/>
                <a:gd name="f61" fmla="val 108"/>
                <a:gd name="f62" fmla="val 153"/>
                <a:gd name="f63" fmla="val 154"/>
                <a:gd name="f64" fmla="val 97"/>
                <a:gd name="f65" fmla="val 150"/>
                <a:gd name="f66" fmla="val 86"/>
                <a:gd name="f67" fmla="val 147"/>
                <a:gd name="f68" fmla="val 83"/>
                <a:gd name="f69" fmla="val 145"/>
                <a:gd name="f70" fmla="val 79"/>
                <a:gd name="f71" fmla="val 139"/>
                <a:gd name="f72" fmla="val 136"/>
                <a:gd name="f73" fmla="val 58"/>
                <a:gd name="f74" fmla="val 128"/>
                <a:gd name="f75" fmla="val 27"/>
                <a:gd name="f76" fmla="val 32"/>
                <a:gd name="f77" fmla="val 112"/>
                <a:gd name="f78" fmla="val 42"/>
                <a:gd name="f79" fmla="val 101"/>
                <a:gd name="f80" fmla="val 35"/>
                <a:gd name="f81" fmla="val 34"/>
                <a:gd name="f82" fmla="val 80"/>
                <a:gd name="f83" fmla="val 19"/>
                <a:gd name="f84" fmla="val 92"/>
                <a:gd name="f85" fmla="val 100"/>
                <a:gd name="f86" fmla="val 9"/>
                <a:gd name="f87" fmla="val 109"/>
                <a:gd name="f88" fmla="val 12"/>
                <a:gd name="f89" fmla="val 13"/>
                <a:gd name="f90" fmla="val 123"/>
                <a:gd name="f91" fmla="val 18"/>
                <a:gd name="f92" fmla="val 114"/>
                <a:gd name="f93" fmla="val 115"/>
                <a:gd name="f94" fmla="val 24"/>
                <a:gd name="f95" fmla="val 17"/>
                <a:gd name="f96" fmla="val 127"/>
                <a:gd name="f97" fmla="val 130"/>
                <a:gd name="f98" fmla="val 142"/>
                <a:gd name="f99" fmla="val 45"/>
                <a:gd name="f100" fmla="val 151"/>
                <a:gd name="f101" fmla="val 160"/>
                <a:gd name="f102" fmla="val 106"/>
                <a:gd name="f103" fmla="val 170"/>
                <a:gd name="f104" fmla="val 171"/>
                <a:gd name="f105" fmla="val 140"/>
                <a:gd name="f106" fmla="val 144"/>
                <a:gd name="f107" fmla="val 168"/>
                <a:gd name="f108" fmla="val 149"/>
                <a:gd name="f109" fmla="val 169"/>
                <a:gd name="f110" fmla="val 152"/>
                <a:gd name="f111" fmla="val 167"/>
                <a:gd name="f112" fmla="val 161"/>
                <a:gd name="f113" fmla="val 159"/>
                <a:gd name="f114" fmla="val 157"/>
                <a:gd name="f115" fmla="val 162"/>
                <a:gd name="f116" fmla="val 174"/>
                <a:gd name="f117" fmla="val 156"/>
                <a:gd name="f118" fmla="val 179"/>
                <a:gd name="f119" fmla="val 155"/>
                <a:gd name="f120" fmla="val 182"/>
                <a:gd name="f121" fmla="val 184"/>
                <a:gd name="f122" fmla="val 146"/>
                <a:gd name="f123" fmla="val 181"/>
                <a:gd name="f124" fmla="val 178"/>
                <a:gd name="f125" fmla="val 175"/>
                <a:gd name="f126" fmla="val 173"/>
                <a:gd name="f127" fmla="val 177"/>
                <a:gd name="f128" fmla="val 143"/>
                <a:gd name="f129" fmla="val 189"/>
                <a:gd name="f130" fmla="val 195"/>
                <a:gd name="f131" fmla="val 194"/>
                <a:gd name="f132" fmla="val 116"/>
                <a:gd name="f133" fmla="val 191"/>
                <a:gd name="f134" fmla="val 99"/>
                <a:gd name="f135" fmla="val 190"/>
                <a:gd name="f136" fmla="val 67"/>
                <a:gd name="f137" fmla="val 192"/>
                <a:gd name="f138" fmla="val 51"/>
                <a:gd name="f139" fmla="val 197"/>
                <a:gd name="f140" fmla="val 21"/>
                <a:gd name="f141" fmla="val 126"/>
                <a:gd name="f142" fmla="val 93"/>
                <a:gd name="f143" fmla="val 4"/>
                <a:gd name="f144" fmla="val 1"/>
                <a:gd name="f145" fmla="val 10"/>
                <a:gd name="f146" fmla="val 3"/>
                <a:gd name="f147" fmla="val 2"/>
                <a:gd name="f148" fmla="val 11"/>
                <a:gd name="f149" fmla="val 20"/>
                <a:gd name="f150" fmla="+- 0 0 -90"/>
                <a:gd name="f151" fmla="*/ f3 1 172"/>
                <a:gd name="f152" fmla="*/ f4 1 198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172"/>
                <a:gd name="f161" fmla="*/ f157 1 198"/>
                <a:gd name="f162" fmla="*/ 26 f158 1"/>
                <a:gd name="f163" fmla="*/ 7 f157 1"/>
                <a:gd name="f164" fmla="*/ 23 f158 1"/>
                <a:gd name="f165" fmla="*/ 29 f157 1"/>
                <a:gd name="f166" fmla="*/ 39 f158 1"/>
                <a:gd name="f167" fmla="*/ 38 f157 1"/>
                <a:gd name="f168" fmla="*/ 54 f158 1"/>
                <a:gd name="f169" fmla="*/ 36 f157 1"/>
                <a:gd name="f170" fmla="*/ 69 f158 1"/>
                <a:gd name="f171" fmla="*/ 47 f157 1"/>
                <a:gd name="f172" fmla="*/ 50 f157 1"/>
                <a:gd name="f173" fmla="*/ 84 f158 1"/>
                <a:gd name="f174" fmla="*/ 65 f157 1"/>
                <a:gd name="f175" fmla="*/ 94 f158 1"/>
                <a:gd name="f176" fmla="*/ 75 f157 1"/>
                <a:gd name="f177" fmla="*/ 96 f158 1"/>
                <a:gd name="f178" fmla="*/ 85 f157 1"/>
                <a:gd name="f179" fmla="*/ 91 f157 1"/>
                <a:gd name="f180" fmla="*/ 102 f157 1"/>
                <a:gd name="f181" fmla="*/ 119 f158 1"/>
                <a:gd name="f182" fmla="*/ 133 f157 1"/>
                <a:gd name="f183" fmla="*/ 124 f158 1"/>
                <a:gd name="f184" fmla="*/ 148 f158 1"/>
                <a:gd name="f185" fmla="*/ 108 f157 1"/>
                <a:gd name="f186" fmla="*/ 150 f158 1"/>
                <a:gd name="f187" fmla="*/ 147 f158 1"/>
                <a:gd name="f188" fmla="*/ 83 f157 1"/>
                <a:gd name="f189" fmla="*/ 139 f158 1"/>
                <a:gd name="f190" fmla="*/ 136 f158 1"/>
                <a:gd name="f191" fmla="*/ 69 f157 1"/>
                <a:gd name="f192" fmla="*/ 132 f158 1"/>
                <a:gd name="f193" fmla="*/ 37 f157 1"/>
                <a:gd name="f194" fmla="*/ 122 f158 1"/>
                <a:gd name="f195" fmla="*/ 32 f157 1"/>
                <a:gd name="f196" fmla="*/ 90 f158 1"/>
                <a:gd name="f197" fmla="*/ 80 f158 1"/>
                <a:gd name="f198" fmla="*/ 27 f157 1"/>
                <a:gd name="f199" fmla="*/ 92 f158 1"/>
                <a:gd name="f200" fmla="*/ 14 f157 1"/>
                <a:gd name="f201" fmla="*/ 117 f158 1"/>
                <a:gd name="f202" fmla="*/ 13 f157 1"/>
                <a:gd name="f203" fmla="*/ 115 f158 1"/>
                <a:gd name="f204" fmla="*/ 23 f157 1"/>
                <a:gd name="f205" fmla="*/ 133 f158 1"/>
                <a:gd name="f206" fmla="*/ 142 f158 1"/>
                <a:gd name="f207" fmla="*/ 45 f157 1"/>
                <a:gd name="f208" fmla="*/ 170 f158 1"/>
                <a:gd name="f209" fmla="*/ 137 f157 1"/>
                <a:gd name="f210" fmla="*/ 168 f158 1"/>
                <a:gd name="f211" fmla="*/ 147 f157 1"/>
                <a:gd name="f212" fmla="*/ 167 f158 1"/>
                <a:gd name="f213" fmla="*/ 153 f157 1"/>
                <a:gd name="f214" fmla="*/ 160 f158 1"/>
                <a:gd name="f215" fmla="*/ 162 f157 1"/>
                <a:gd name="f216" fmla="*/ 156 f158 1"/>
                <a:gd name="f217" fmla="*/ 179 f157 1"/>
                <a:gd name="f218" fmla="*/ 149 f158 1"/>
                <a:gd name="f219" fmla="*/ 184 f157 1"/>
                <a:gd name="f220" fmla="*/ 144 f158 1"/>
                <a:gd name="f221" fmla="*/ 178 f157 1"/>
                <a:gd name="f222" fmla="*/ 140 f158 1"/>
                <a:gd name="f223" fmla="*/ 168 f157 1"/>
                <a:gd name="f224" fmla="*/ 143 f158 1"/>
                <a:gd name="f225" fmla="*/ 180 f157 1"/>
                <a:gd name="f226" fmla="*/ 194 f157 1"/>
                <a:gd name="f227" fmla="*/ 83 f158 1"/>
                <a:gd name="f228" fmla="*/ 191 f157 1"/>
                <a:gd name="f229" fmla="*/ 36 f158 1"/>
                <a:gd name="f230" fmla="*/ 197 f157 1"/>
                <a:gd name="f231" fmla="*/ 30 f158 1"/>
                <a:gd name="f232" fmla="*/ 21 f158 1"/>
                <a:gd name="f233" fmla="*/ 143 f157 1"/>
                <a:gd name="f234" fmla="*/ 13 f158 1"/>
                <a:gd name="f235" fmla="*/ 93 f157 1"/>
                <a:gd name="f236" fmla="*/ 1 f158 1"/>
                <a:gd name="f237" fmla="*/ 3 f157 1"/>
                <a:gd name="f238" fmla="*/ 4 f158 1"/>
                <a:gd name="f239" fmla="*/ 0 f157 1"/>
                <a:gd name="f240" fmla="+- f159 0 f1"/>
                <a:gd name="f241" fmla="*/ f162 1 172"/>
                <a:gd name="f242" fmla="*/ f163 1 198"/>
                <a:gd name="f243" fmla="*/ f164 1 172"/>
                <a:gd name="f244" fmla="*/ f165 1 198"/>
                <a:gd name="f245" fmla="*/ f166 1 172"/>
                <a:gd name="f246" fmla="*/ f167 1 198"/>
                <a:gd name="f247" fmla="*/ f168 1 172"/>
                <a:gd name="f248" fmla="*/ f169 1 198"/>
                <a:gd name="f249" fmla="*/ f170 1 172"/>
                <a:gd name="f250" fmla="*/ f171 1 198"/>
                <a:gd name="f251" fmla="*/ f172 1 198"/>
                <a:gd name="f252" fmla="*/ f173 1 172"/>
                <a:gd name="f253" fmla="*/ f174 1 198"/>
                <a:gd name="f254" fmla="*/ f175 1 172"/>
                <a:gd name="f255" fmla="*/ f176 1 198"/>
                <a:gd name="f256" fmla="*/ f177 1 172"/>
                <a:gd name="f257" fmla="*/ f178 1 198"/>
                <a:gd name="f258" fmla="*/ f179 1 198"/>
                <a:gd name="f259" fmla="*/ f180 1 198"/>
                <a:gd name="f260" fmla="*/ f181 1 172"/>
                <a:gd name="f261" fmla="*/ f182 1 198"/>
                <a:gd name="f262" fmla="*/ f183 1 172"/>
                <a:gd name="f263" fmla="*/ f184 1 172"/>
                <a:gd name="f264" fmla="*/ f185 1 198"/>
                <a:gd name="f265" fmla="*/ f186 1 172"/>
                <a:gd name="f266" fmla="*/ f187 1 172"/>
                <a:gd name="f267" fmla="*/ f188 1 198"/>
                <a:gd name="f268" fmla="*/ f189 1 172"/>
                <a:gd name="f269" fmla="*/ f190 1 172"/>
                <a:gd name="f270" fmla="*/ f191 1 198"/>
                <a:gd name="f271" fmla="*/ f192 1 172"/>
                <a:gd name="f272" fmla="*/ f193 1 198"/>
                <a:gd name="f273" fmla="*/ f194 1 172"/>
                <a:gd name="f274" fmla="*/ f195 1 198"/>
                <a:gd name="f275" fmla="*/ f196 1 172"/>
                <a:gd name="f276" fmla="*/ f197 1 172"/>
                <a:gd name="f277" fmla="*/ f198 1 198"/>
                <a:gd name="f278" fmla="*/ f199 1 172"/>
                <a:gd name="f279" fmla="*/ f200 1 198"/>
                <a:gd name="f280" fmla="*/ f201 1 172"/>
                <a:gd name="f281" fmla="*/ f202 1 198"/>
                <a:gd name="f282" fmla="*/ f203 1 172"/>
                <a:gd name="f283" fmla="*/ f204 1 198"/>
                <a:gd name="f284" fmla="*/ f205 1 172"/>
                <a:gd name="f285" fmla="*/ f206 1 172"/>
                <a:gd name="f286" fmla="*/ f207 1 198"/>
                <a:gd name="f287" fmla="*/ f208 1 172"/>
                <a:gd name="f288" fmla="*/ f209 1 198"/>
                <a:gd name="f289" fmla="*/ f210 1 172"/>
                <a:gd name="f290" fmla="*/ f211 1 198"/>
                <a:gd name="f291" fmla="*/ f212 1 172"/>
                <a:gd name="f292" fmla="*/ f213 1 198"/>
                <a:gd name="f293" fmla="*/ f214 1 172"/>
                <a:gd name="f294" fmla="*/ f215 1 198"/>
                <a:gd name="f295" fmla="*/ f216 1 172"/>
                <a:gd name="f296" fmla="*/ f217 1 198"/>
                <a:gd name="f297" fmla="*/ f218 1 172"/>
                <a:gd name="f298" fmla="*/ f219 1 198"/>
                <a:gd name="f299" fmla="*/ f220 1 172"/>
                <a:gd name="f300" fmla="*/ f221 1 198"/>
                <a:gd name="f301" fmla="*/ f222 1 172"/>
                <a:gd name="f302" fmla="*/ f223 1 198"/>
                <a:gd name="f303" fmla="*/ f224 1 172"/>
                <a:gd name="f304" fmla="*/ f225 1 198"/>
                <a:gd name="f305" fmla="*/ f226 1 198"/>
                <a:gd name="f306" fmla="*/ f227 1 172"/>
                <a:gd name="f307" fmla="*/ f228 1 198"/>
                <a:gd name="f308" fmla="*/ f229 1 172"/>
                <a:gd name="f309" fmla="*/ f230 1 198"/>
                <a:gd name="f310" fmla="*/ f231 1 172"/>
                <a:gd name="f311" fmla="*/ f232 1 172"/>
                <a:gd name="f312" fmla="*/ f233 1 198"/>
                <a:gd name="f313" fmla="*/ f234 1 172"/>
                <a:gd name="f314" fmla="*/ f235 1 198"/>
                <a:gd name="f315" fmla="*/ f236 1 172"/>
                <a:gd name="f316" fmla="*/ f237 1 198"/>
                <a:gd name="f317" fmla="*/ f238 1 172"/>
                <a:gd name="f318" fmla="*/ f239 1 198"/>
                <a:gd name="f319" fmla="*/ 0 1 f160"/>
                <a:gd name="f320" fmla="*/ f154 1 f160"/>
                <a:gd name="f321" fmla="*/ 0 1 f161"/>
                <a:gd name="f322" fmla="*/ f155 1 f161"/>
                <a:gd name="f323" fmla="*/ f241 1 f160"/>
                <a:gd name="f324" fmla="*/ f242 1 f161"/>
                <a:gd name="f325" fmla="*/ f243 1 f160"/>
                <a:gd name="f326" fmla="*/ f244 1 f161"/>
                <a:gd name="f327" fmla="*/ f245 1 f160"/>
                <a:gd name="f328" fmla="*/ f246 1 f161"/>
                <a:gd name="f329" fmla="*/ f247 1 f160"/>
                <a:gd name="f330" fmla="*/ f248 1 f161"/>
                <a:gd name="f331" fmla="*/ f249 1 f160"/>
                <a:gd name="f332" fmla="*/ f250 1 f161"/>
                <a:gd name="f333" fmla="*/ f251 1 f161"/>
                <a:gd name="f334" fmla="*/ f252 1 f160"/>
                <a:gd name="f335" fmla="*/ f253 1 f161"/>
                <a:gd name="f336" fmla="*/ f254 1 f160"/>
                <a:gd name="f337" fmla="*/ f255 1 f161"/>
                <a:gd name="f338" fmla="*/ f256 1 f160"/>
                <a:gd name="f339" fmla="*/ f257 1 f161"/>
                <a:gd name="f340" fmla="*/ f258 1 f161"/>
                <a:gd name="f341" fmla="*/ f259 1 f161"/>
                <a:gd name="f342" fmla="*/ f260 1 f160"/>
                <a:gd name="f343" fmla="*/ f261 1 f161"/>
                <a:gd name="f344" fmla="*/ f262 1 f160"/>
                <a:gd name="f345" fmla="*/ f263 1 f160"/>
                <a:gd name="f346" fmla="*/ f264 1 f161"/>
                <a:gd name="f347" fmla="*/ f265 1 f160"/>
                <a:gd name="f348" fmla="*/ f266 1 f160"/>
                <a:gd name="f349" fmla="*/ f267 1 f161"/>
                <a:gd name="f350" fmla="*/ f268 1 f160"/>
                <a:gd name="f351" fmla="*/ f269 1 f160"/>
                <a:gd name="f352" fmla="*/ f270 1 f161"/>
                <a:gd name="f353" fmla="*/ f271 1 f160"/>
                <a:gd name="f354" fmla="*/ f272 1 f161"/>
                <a:gd name="f355" fmla="*/ f273 1 f160"/>
                <a:gd name="f356" fmla="*/ f274 1 f161"/>
                <a:gd name="f357" fmla="*/ f275 1 f160"/>
                <a:gd name="f358" fmla="*/ f276 1 f160"/>
                <a:gd name="f359" fmla="*/ f277 1 f161"/>
                <a:gd name="f360" fmla="*/ f278 1 f160"/>
                <a:gd name="f361" fmla="*/ f279 1 f161"/>
                <a:gd name="f362" fmla="*/ f280 1 f160"/>
                <a:gd name="f363" fmla="*/ f281 1 f161"/>
                <a:gd name="f364" fmla="*/ f282 1 f160"/>
                <a:gd name="f365" fmla="*/ f283 1 f161"/>
                <a:gd name="f366" fmla="*/ f284 1 f160"/>
                <a:gd name="f367" fmla="*/ f285 1 f160"/>
                <a:gd name="f368" fmla="*/ f286 1 f161"/>
                <a:gd name="f369" fmla="*/ f287 1 f160"/>
                <a:gd name="f370" fmla="*/ f288 1 f161"/>
                <a:gd name="f371" fmla="*/ f289 1 f160"/>
                <a:gd name="f372" fmla="*/ f290 1 f161"/>
                <a:gd name="f373" fmla="*/ f291 1 f160"/>
                <a:gd name="f374" fmla="*/ f292 1 f161"/>
                <a:gd name="f375" fmla="*/ f293 1 f160"/>
                <a:gd name="f376" fmla="*/ f294 1 f161"/>
                <a:gd name="f377" fmla="*/ f295 1 f160"/>
                <a:gd name="f378" fmla="*/ f296 1 f161"/>
                <a:gd name="f379" fmla="*/ f297 1 f160"/>
                <a:gd name="f380" fmla="*/ f298 1 f161"/>
                <a:gd name="f381" fmla="*/ f299 1 f160"/>
                <a:gd name="f382" fmla="*/ f300 1 f161"/>
                <a:gd name="f383" fmla="*/ f301 1 f160"/>
                <a:gd name="f384" fmla="*/ f302 1 f161"/>
                <a:gd name="f385" fmla="*/ f303 1 f160"/>
                <a:gd name="f386" fmla="*/ f304 1 f161"/>
                <a:gd name="f387" fmla="*/ f305 1 f161"/>
                <a:gd name="f388" fmla="*/ f306 1 f160"/>
                <a:gd name="f389" fmla="*/ f307 1 f161"/>
                <a:gd name="f390" fmla="*/ f308 1 f160"/>
                <a:gd name="f391" fmla="*/ f309 1 f161"/>
                <a:gd name="f392" fmla="*/ f310 1 f160"/>
                <a:gd name="f393" fmla="*/ f311 1 f160"/>
                <a:gd name="f394" fmla="*/ f312 1 f161"/>
                <a:gd name="f395" fmla="*/ f313 1 f160"/>
                <a:gd name="f396" fmla="*/ f314 1 f161"/>
                <a:gd name="f397" fmla="*/ f315 1 f160"/>
                <a:gd name="f398" fmla="*/ f316 1 f161"/>
                <a:gd name="f399" fmla="*/ f317 1 f160"/>
                <a:gd name="f400" fmla="*/ f318 1 f161"/>
                <a:gd name="f401" fmla="*/ f319 f151 1"/>
                <a:gd name="f402" fmla="*/ f320 f151 1"/>
                <a:gd name="f403" fmla="*/ f322 f152 1"/>
                <a:gd name="f404" fmla="*/ f321 f152 1"/>
                <a:gd name="f405" fmla="*/ f323 f151 1"/>
                <a:gd name="f406" fmla="*/ f324 f152 1"/>
                <a:gd name="f407" fmla="*/ f325 f151 1"/>
                <a:gd name="f408" fmla="*/ f326 f152 1"/>
                <a:gd name="f409" fmla="*/ f327 f151 1"/>
                <a:gd name="f410" fmla="*/ f328 f152 1"/>
                <a:gd name="f411" fmla="*/ f329 f151 1"/>
                <a:gd name="f412" fmla="*/ f330 f152 1"/>
                <a:gd name="f413" fmla="*/ f331 f151 1"/>
                <a:gd name="f414" fmla="*/ f332 f152 1"/>
                <a:gd name="f415" fmla="*/ f333 f152 1"/>
                <a:gd name="f416" fmla="*/ f334 f151 1"/>
                <a:gd name="f417" fmla="*/ f335 f152 1"/>
                <a:gd name="f418" fmla="*/ f336 f151 1"/>
                <a:gd name="f419" fmla="*/ f337 f152 1"/>
                <a:gd name="f420" fmla="*/ f338 f151 1"/>
                <a:gd name="f421" fmla="*/ f339 f152 1"/>
                <a:gd name="f422" fmla="*/ f340 f152 1"/>
                <a:gd name="f423" fmla="*/ f341 f152 1"/>
                <a:gd name="f424" fmla="*/ f342 f151 1"/>
                <a:gd name="f425" fmla="*/ f343 f152 1"/>
                <a:gd name="f426" fmla="*/ f344 f151 1"/>
                <a:gd name="f427" fmla="*/ f345 f151 1"/>
                <a:gd name="f428" fmla="*/ f346 f152 1"/>
                <a:gd name="f429" fmla="*/ f347 f151 1"/>
                <a:gd name="f430" fmla="*/ f348 f151 1"/>
                <a:gd name="f431" fmla="*/ f349 f152 1"/>
                <a:gd name="f432" fmla="*/ f350 f151 1"/>
                <a:gd name="f433" fmla="*/ f351 f151 1"/>
                <a:gd name="f434" fmla="*/ f352 f152 1"/>
                <a:gd name="f435" fmla="*/ f353 f151 1"/>
                <a:gd name="f436" fmla="*/ f354 f152 1"/>
                <a:gd name="f437" fmla="*/ f355 f151 1"/>
                <a:gd name="f438" fmla="*/ f356 f152 1"/>
                <a:gd name="f439" fmla="*/ f357 f151 1"/>
                <a:gd name="f440" fmla="*/ f358 f151 1"/>
                <a:gd name="f441" fmla="*/ f359 f152 1"/>
                <a:gd name="f442" fmla="*/ f360 f151 1"/>
                <a:gd name="f443" fmla="*/ f361 f152 1"/>
                <a:gd name="f444" fmla="*/ f362 f151 1"/>
                <a:gd name="f445" fmla="*/ f363 f152 1"/>
                <a:gd name="f446" fmla="*/ f364 f151 1"/>
                <a:gd name="f447" fmla="*/ f365 f152 1"/>
                <a:gd name="f448" fmla="*/ f366 f151 1"/>
                <a:gd name="f449" fmla="*/ f367 f151 1"/>
                <a:gd name="f450" fmla="*/ f368 f152 1"/>
                <a:gd name="f451" fmla="*/ f369 f151 1"/>
                <a:gd name="f452" fmla="*/ f370 f152 1"/>
                <a:gd name="f453" fmla="*/ f371 f151 1"/>
                <a:gd name="f454" fmla="*/ f372 f152 1"/>
                <a:gd name="f455" fmla="*/ f373 f151 1"/>
                <a:gd name="f456" fmla="*/ f374 f152 1"/>
                <a:gd name="f457" fmla="*/ f375 f151 1"/>
                <a:gd name="f458" fmla="*/ f376 f152 1"/>
                <a:gd name="f459" fmla="*/ f377 f151 1"/>
                <a:gd name="f460" fmla="*/ f378 f152 1"/>
                <a:gd name="f461" fmla="*/ f379 f151 1"/>
                <a:gd name="f462" fmla="*/ f380 f152 1"/>
                <a:gd name="f463" fmla="*/ f381 f151 1"/>
                <a:gd name="f464" fmla="*/ f382 f152 1"/>
                <a:gd name="f465" fmla="*/ f383 f151 1"/>
                <a:gd name="f466" fmla="*/ f384 f152 1"/>
                <a:gd name="f467" fmla="*/ f385 f151 1"/>
                <a:gd name="f468" fmla="*/ f386 f152 1"/>
                <a:gd name="f469" fmla="*/ f387 f152 1"/>
                <a:gd name="f470" fmla="*/ f388 f151 1"/>
                <a:gd name="f471" fmla="*/ f389 f152 1"/>
                <a:gd name="f472" fmla="*/ f390 f151 1"/>
                <a:gd name="f473" fmla="*/ f391 f152 1"/>
                <a:gd name="f474" fmla="*/ f392 f151 1"/>
                <a:gd name="f475" fmla="*/ f393 f151 1"/>
                <a:gd name="f476" fmla="*/ f394 f152 1"/>
                <a:gd name="f477" fmla="*/ f395 f151 1"/>
                <a:gd name="f478" fmla="*/ f396 f152 1"/>
                <a:gd name="f479" fmla="*/ f397 f151 1"/>
                <a:gd name="f480" fmla="*/ f398 f152 1"/>
                <a:gd name="f481" fmla="*/ f399 f151 1"/>
                <a:gd name="f482" fmla="*/ f400 f1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0">
                  <a:pos x="f405" y="f406"/>
                </a:cxn>
                <a:cxn ang="f240">
                  <a:pos x="f407" y="f408"/>
                </a:cxn>
                <a:cxn ang="f240">
                  <a:pos x="f409" y="f410"/>
                </a:cxn>
                <a:cxn ang="f240">
                  <a:pos x="f411" y="f412"/>
                </a:cxn>
                <a:cxn ang="f240">
                  <a:pos x="f413" y="f414"/>
                </a:cxn>
                <a:cxn ang="f240">
                  <a:pos x="f413" y="f415"/>
                </a:cxn>
                <a:cxn ang="f240">
                  <a:pos x="f416" y="f417"/>
                </a:cxn>
                <a:cxn ang="f240">
                  <a:pos x="f418" y="f419"/>
                </a:cxn>
                <a:cxn ang="f240">
                  <a:pos x="f420" y="f421"/>
                </a:cxn>
                <a:cxn ang="f240">
                  <a:pos x="f420" y="f422"/>
                </a:cxn>
                <a:cxn ang="f240">
                  <a:pos x="f420" y="f423"/>
                </a:cxn>
                <a:cxn ang="f240">
                  <a:pos x="f424" y="f425"/>
                </a:cxn>
                <a:cxn ang="f240">
                  <a:pos x="f426" y="f425"/>
                </a:cxn>
                <a:cxn ang="f240">
                  <a:pos x="f427" y="f428"/>
                </a:cxn>
                <a:cxn ang="f240">
                  <a:pos x="f429" y="f422"/>
                </a:cxn>
                <a:cxn ang="f240">
                  <a:pos x="f430" y="f431"/>
                </a:cxn>
                <a:cxn ang="f240">
                  <a:pos x="f432" y="f419"/>
                </a:cxn>
                <a:cxn ang="f240">
                  <a:pos x="f433" y="f434"/>
                </a:cxn>
                <a:cxn ang="f240">
                  <a:pos x="f435" y="f436"/>
                </a:cxn>
                <a:cxn ang="f240">
                  <a:pos x="f437" y="f438"/>
                </a:cxn>
                <a:cxn ang="f240">
                  <a:pos x="f439" y="f412"/>
                </a:cxn>
                <a:cxn ang="f240">
                  <a:pos x="f440" y="f438"/>
                </a:cxn>
                <a:cxn ang="f240">
                  <a:pos x="f439" y="f441"/>
                </a:cxn>
                <a:cxn ang="f240">
                  <a:pos x="f442" y="f443"/>
                </a:cxn>
                <a:cxn ang="f240">
                  <a:pos x="f444" y="f445"/>
                </a:cxn>
                <a:cxn ang="f240">
                  <a:pos x="f446" y="f447"/>
                </a:cxn>
                <a:cxn ang="f240">
                  <a:pos x="f426" y="f443"/>
                </a:cxn>
                <a:cxn ang="f240">
                  <a:pos x="f448" y="f443"/>
                </a:cxn>
                <a:cxn ang="f240">
                  <a:pos x="f449" y="f450"/>
                </a:cxn>
                <a:cxn ang="f240">
                  <a:pos x="f451" y="f452"/>
                </a:cxn>
                <a:cxn ang="f240">
                  <a:pos x="f453" y="f454"/>
                </a:cxn>
                <a:cxn ang="f240">
                  <a:pos x="f455" y="f456"/>
                </a:cxn>
                <a:cxn ang="f240">
                  <a:pos x="f457" y="f458"/>
                </a:cxn>
                <a:cxn ang="f240">
                  <a:pos x="f459" y="f460"/>
                </a:cxn>
                <a:cxn ang="f240">
                  <a:pos x="f461" y="f462"/>
                </a:cxn>
                <a:cxn ang="f240">
                  <a:pos x="f463" y="f464"/>
                </a:cxn>
                <a:cxn ang="f240">
                  <a:pos x="f465" y="f466"/>
                </a:cxn>
                <a:cxn ang="f240">
                  <a:pos x="f467" y="f468"/>
                </a:cxn>
                <a:cxn ang="f240">
                  <a:pos x="f448" y="f469"/>
                </a:cxn>
                <a:cxn ang="f240">
                  <a:pos x="f470" y="f471"/>
                </a:cxn>
                <a:cxn ang="f240">
                  <a:pos x="f472" y="f473"/>
                </a:cxn>
                <a:cxn ang="f240">
                  <a:pos x="f474" y="f473"/>
                </a:cxn>
                <a:cxn ang="f240">
                  <a:pos x="f475" y="f476"/>
                </a:cxn>
                <a:cxn ang="f240">
                  <a:pos x="f477" y="f478"/>
                </a:cxn>
                <a:cxn ang="f240">
                  <a:pos x="f479" y="f443"/>
                </a:cxn>
                <a:cxn ang="f240">
                  <a:pos x="f479" y="f480"/>
                </a:cxn>
                <a:cxn ang="f240">
                  <a:pos x="f481" y="f482"/>
                </a:cxn>
                <a:cxn ang="f240">
                  <a:pos x="f405" y="f406"/>
                </a:cxn>
              </a:cxnLst>
              <a:rect l="f401" t="f404" r="f402" b="f403"/>
              <a:pathLst>
                <a:path w="172" h="198">
                  <a:moveTo>
                    <a:pt x="f8" y="f9"/>
                  </a:moveTo>
                  <a:cubicBezTo>
                    <a:pt x="f10" y="f11"/>
                    <a:pt x="f12" y="f10"/>
                    <a:pt x="f13" y="f14"/>
                  </a:cubicBezTo>
                  <a:cubicBezTo>
                    <a:pt x="f10" y="f15"/>
                    <a:pt x="f16" y="f17"/>
                    <a:pt x="f17" y="f18"/>
                  </a:cubicBezTo>
                  <a:cubicBezTo>
                    <a:pt x="f19" y="f20"/>
                    <a:pt x="f21" y="f18"/>
                    <a:pt x="f22" y="f16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5" y="f21"/>
                    <a:pt x="f25" y="f29"/>
                  </a:cubicBezTo>
                  <a:cubicBezTo>
                    <a:pt x="f25" y="f30"/>
                    <a:pt x="f31" y="f32"/>
                    <a:pt x="f33" y="f32"/>
                  </a:cubicBezTo>
                  <a:cubicBezTo>
                    <a:pt x="f34" y="f32"/>
                    <a:pt x="f34" y="f32"/>
                    <a:pt x="f34" y="f35"/>
                  </a:cubicBezTo>
                  <a:cubicBezTo>
                    <a:pt x="f34" y="f36"/>
                    <a:pt x="f37" y="f38"/>
                    <a:pt x="f39" y="f40"/>
                  </a:cubicBezTo>
                  <a:cubicBezTo>
                    <a:pt x="f39" y="f41"/>
                    <a:pt x="f42" y="f43"/>
                    <a:pt x="f39" y="f44"/>
                  </a:cubicBezTo>
                  <a:cubicBezTo>
                    <a:pt x="f45" y="f37"/>
                    <a:pt x="f34" y="f42"/>
                    <a:pt x="f39" y="f46"/>
                  </a:cubicBezTo>
                  <a:cubicBezTo>
                    <a:pt x="f47" y="f48"/>
                    <a:pt x="f48" y="f49"/>
                    <a:pt x="f50" y="f51"/>
                  </a:cubicBezTo>
                  <a:cubicBezTo>
                    <a:pt x="f49" y="f52"/>
                    <a:pt x="f53" y="f54"/>
                    <a:pt x="f55" y="f51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47"/>
                    <a:pt x="f63" y="f64"/>
                    <a:pt x="f65" y="f44"/>
                  </a:cubicBezTo>
                  <a:cubicBezTo>
                    <a:pt x="f60" y="f43"/>
                    <a:pt x="f60" y="f66"/>
                    <a:pt x="f67" y="f68"/>
                  </a:cubicBezTo>
                  <a:cubicBezTo>
                    <a:pt x="f69" y="f70"/>
                    <a:pt x="f69" y="f35"/>
                    <a:pt x="f71" y="f35"/>
                  </a:cubicBezTo>
                  <a:cubicBezTo>
                    <a:pt x="f72" y="f35"/>
                    <a:pt x="f72" y="f31"/>
                    <a:pt x="f72" y="f25"/>
                  </a:cubicBezTo>
                  <a:cubicBezTo>
                    <a:pt x="f52" y="f73"/>
                    <a:pt x="f56" y="f28"/>
                    <a:pt x="f56" y="f20"/>
                  </a:cubicBezTo>
                  <a:cubicBezTo>
                    <a:pt x="f51" y="f14"/>
                    <a:pt x="f74" y="f75"/>
                    <a:pt x="f53" y="f76"/>
                  </a:cubicBezTo>
                  <a:cubicBezTo>
                    <a:pt x="f77" y="f78"/>
                    <a:pt x="f79" y="f17"/>
                    <a:pt x="f45" y="f16"/>
                  </a:cubicBezTo>
                  <a:cubicBezTo>
                    <a:pt x="f41" y="f80"/>
                    <a:pt x="f33" y="f81"/>
                    <a:pt x="f82" y="f76"/>
                  </a:cubicBezTo>
                  <a:cubicBezTo>
                    <a:pt x="f68" y="f15"/>
                    <a:pt x="f41" y="f14"/>
                    <a:pt x="f45" y="f75"/>
                  </a:cubicBezTo>
                  <a:cubicBezTo>
                    <a:pt x="f34" y="f13"/>
                    <a:pt x="f42" y="f83"/>
                    <a:pt x="f84" y="f11"/>
                  </a:cubicBezTo>
                  <a:cubicBezTo>
                    <a:pt x="f85" y="f86"/>
                    <a:pt x="f87" y="f88"/>
                    <a:pt x="f59" y="f89"/>
                  </a:cubicBezTo>
                  <a:cubicBezTo>
                    <a:pt x="f90" y="f91"/>
                    <a:pt x="f92" y="f83"/>
                    <a:pt x="f93" y="f13"/>
                  </a:cubicBezTo>
                  <a:cubicBezTo>
                    <a:pt x="f53" y="f94"/>
                    <a:pt x="f49" y="f95"/>
                    <a:pt x="f55" y="f11"/>
                  </a:cubicBezTo>
                  <a:cubicBezTo>
                    <a:pt x="f96" y="f89"/>
                    <a:pt x="f97" y="f89"/>
                    <a:pt x="f51" y="f11"/>
                  </a:cubicBezTo>
                  <a:cubicBezTo>
                    <a:pt x="f72" y="f94"/>
                    <a:pt x="f71" y="f80"/>
                    <a:pt x="f98" y="f99"/>
                  </a:cubicBezTo>
                  <a:cubicBezTo>
                    <a:pt x="f100" y="f35"/>
                    <a:pt x="f101" y="f102"/>
                    <a:pt x="f103" y="f52"/>
                  </a:cubicBezTo>
                  <a:cubicBezTo>
                    <a:pt x="f104" y="f105"/>
                    <a:pt x="f6" y="f106"/>
                    <a:pt x="f107" y="f67"/>
                  </a:cubicBezTo>
                  <a:cubicBezTo>
                    <a:pt x="f107" y="f108"/>
                    <a:pt x="f109" y="f110"/>
                    <a:pt x="f111" y="f62"/>
                  </a:cubicBezTo>
                  <a:cubicBezTo>
                    <a:pt x="f112" y="f63"/>
                    <a:pt x="f113" y="f114"/>
                    <a:pt x="f101" y="f115"/>
                  </a:cubicBezTo>
                  <a:cubicBezTo>
                    <a:pt x="f112" y="f107"/>
                    <a:pt x="f113" y="f116"/>
                    <a:pt x="f117" y="f118"/>
                  </a:cubicBezTo>
                  <a:cubicBezTo>
                    <a:pt x="f119" y="f120"/>
                    <a:pt x="f110" y="f121"/>
                    <a:pt x="f108" y="f121"/>
                  </a:cubicBezTo>
                  <a:cubicBezTo>
                    <a:pt x="f122" y="f121"/>
                    <a:pt x="f69" y="f123"/>
                    <a:pt x="f106" y="f124"/>
                  </a:cubicBezTo>
                  <a:cubicBezTo>
                    <a:pt x="f98" y="f125"/>
                    <a:pt x="f58" y="f6"/>
                    <a:pt x="f105" y="f107"/>
                  </a:cubicBezTo>
                  <a:cubicBezTo>
                    <a:pt x="f58" y="f126"/>
                    <a:pt x="f58" y="f127"/>
                    <a:pt x="f128" y="f2"/>
                  </a:cubicBezTo>
                  <a:cubicBezTo>
                    <a:pt x="f122" y="f129"/>
                    <a:pt x="f98" y="f130"/>
                    <a:pt x="f51" y="f131"/>
                  </a:cubicBezTo>
                  <a:cubicBezTo>
                    <a:pt x="f132" y="f133"/>
                    <a:pt x="f134" y="f135"/>
                    <a:pt x="f68" y="f133"/>
                  </a:cubicBezTo>
                  <a:cubicBezTo>
                    <a:pt x="f136" y="f137"/>
                    <a:pt x="f138" y="f137"/>
                    <a:pt x="f16" y="f139"/>
                  </a:cubicBezTo>
                  <a:cubicBezTo>
                    <a:pt x="f81" y="f139"/>
                    <a:pt x="f76" y="f7"/>
                    <a:pt x="f15" y="f139"/>
                  </a:cubicBezTo>
                  <a:cubicBezTo>
                    <a:pt x="f75" y="f118"/>
                    <a:pt x="f94" y="f112"/>
                    <a:pt x="f140" y="f128"/>
                  </a:cubicBezTo>
                  <a:cubicBezTo>
                    <a:pt x="f91" y="f141"/>
                    <a:pt x="f95" y="f87"/>
                    <a:pt x="f89" y="f142"/>
                  </a:cubicBezTo>
                  <a:cubicBezTo>
                    <a:pt x="f9" y="f136"/>
                    <a:pt x="f143" y="f26"/>
                    <a:pt x="f144" y="f11"/>
                  </a:cubicBezTo>
                  <a:cubicBezTo>
                    <a:pt x="f5" y="f145"/>
                    <a:pt x="f5" y="f9"/>
                    <a:pt x="f144" y="f146"/>
                  </a:cubicBezTo>
                  <a:cubicBezTo>
                    <a:pt x="f144" y="f147"/>
                    <a:pt x="f147" y="f5"/>
                    <a:pt x="f143" y="f5"/>
                  </a:cubicBezTo>
                  <a:cubicBezTo>
                    <a:pt x="f148" y="f147"/>
                    <a:pt x="f149" y="f144"/>
                    <a:pt x="f8" y="f9"/>
                  </a:cubicBezTo>
                  <a:close/>
                </a:path>
              </a:pathLst>
            </a:custGeom>
            <a:solidFill>
              <a:srgbClr val="1D2E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14">
              <a:extLst>
                <a:ext uri="{FF2B5EF4-FFF2-40B4-BE49-F238E27FC236}">
                  <a16:creationId xmlns:a16="http://schemas.microsoft.com/office/drawing/2014/main" id="{61982C42-A882-03C2-8484-39D423C5EBE0}"/>
                </a:ext>
              </a:extLst>
            </p:cNvPr>
            <p:cNvSpPr/>
            <p:nvPr/>
          </p:nvSpPr>
          <p:spPr>
            <a:xfrm>
              <a:off x="5040309" y="2535238"/>
              <a:ext cx="325434" cy="520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6"/>
                <a:gd name="f7" fmla="val 202"/>
                <a:gd name="f8" fmla="val 109"/>
                <a:gd name="f9" fmla="val 8"/>
                <a:gd name="f10" fmla="val 114"/>
                <a:gd name="f11" fmla="val 48"/>
                <a:gd name="f12" fmla="val 87"/>
                <a:gd name="f13" fmla="val 128"/>
                <a:gd name="f14" fmla="val 146"/>
                <a:gd name="f15" fmla="val 123"/>
                <a:gd name="f16" fmla="val 164"/>
                <a:gd name="f17" fmla="val 118"/>
                <a:gd name="f18" fmla="val 182"/>
                <a:gd name="f19" fmla="val 116"/>
                <a:gd name="f20" fmla="val 189"/>
                <a:gd name="f21" fmla="val 110"/>
                <a:gd name="f22" fmla="val 192"/>
                <a:gd name="f23" fmla="val 104"/>
                <a:gd name="f24" fmla="val 194"/>
                <a:gd name="f25" fmla="val 102"/>
                <a:gd name="f26" fmla="val 197"/>
                <a:gd name="f27" fmla="val 100"/>
                <a:gd name="f28" fmla="val 200"/>
                <a:gd name="f29" fmla="val 96"/>
                <a:gd name="f30" fmla="val 84"/>
                <a:gd name="f31" fmla="val 201"/>
                <a:gd name="f32" fmla="val 72"/>
                <a:gd name="f33" fmla="val 59"/>
                <a:gd name="f34" fmla="val 199"/>
                <a:gd name="f35" fmla="val 38"/>
                <a:gd name="f36" fmla="val 193"/>
                <a:gd name="f37" fmla="val 20"/>
                <a:gd name="f38" fmla="val 181"/>
                <a:gd name="f39" fmla="val 5"/>
                <a:gd name="f40" fmla="val 165"/>
                <a:gd name="f41" fmla="val 154"/>
                <a:gd name="f42" fmla="val 2"/>
                <a:gd name="f43" fmla="val 143"/>
                <a:gd name="f44" fmla="val 4"/>
                <a:gd name="f45" fmla="val 132"/>
                <a:gd name="f46" fmla="val 14"/>
                <a:gd name="f47" fmla="val 19"/>
                <a:gd name="f48" fmla="val 120"/>
                <a:gd name="f49" fmla="val 26"/>
                <a:gd name="f50" fmla="val 112"/>
                <a:gd name="f51" fmla="val 21"/>
                <a:gd name="f52" fmla="val 17"/>
                <a:gd name="f53" fmla="val 15"/>
                <a:gd name="f54" fmla="val 13"/>
                <a:gd name="f55" fmla="val 9"/>
                <a:gd name="f56" fmla="val 121"/>
                <a:gd name="f57" fmla="val 6"/>
                <a:gd name="f58" fmla="val 106"/>
                <a:gd name="f59" fmla="val 10"/>
                <a:gd name="f60" fmla="val 11"/>
                <a:gd name="f61" fmla="val 89"/>
                <a:gd name="f62" fmla="val 82"/>
                <a:gd name="f63" fmla="val 74"/>
                <a:gd name="f64" fmla="val 70"/>
                <a:gd name="f65" fmla="val 18"/>
                <a:gd name="f66" fmla="val 67"/>
                <a:gd name="f67" fmla="val 22"/>
                <a:gd name="f68" fmla="val 65"/>
                <a:gd name="f69" fmla="val 25"/>
                <a:gd name="f70" fmla="val 64"/>
                <a:gd name="f71" fmla="val 28"/>
                <a:gd name="f72" fmla="val 30"/>
                <a:gd name="f73" fmla="val 66"/>
                <a:gd name="f74" fmla="val 33"/>
                <a:gd name="f75" fmla="val 69"/>
                <a:gd name="f76" fmla="val 32"/>
                <a:gd name="f77" fmla="val 75"/>
                <a:gd name="f78" fmla="val 76"/>
                <a:gd name="f79" fmla="val 78"/>
                <a:gd name="f80" fmla="val 80"/>
                <a:gd name="f81" fmla="val 24"/>
                <a:gd name="f82" fmla="val 81"/>
                <a:gd name="f83" fmla="val 23"/>
                <a:gd name="f84" fmla="val 86"/>
                <a:gd name="f85" fmla="val 27"/>
                <a:gd name="f86" fmla="val 83"/>
                <a:gd name="f87" fmla="val 31"/>
                <a:gd name="f88" fmla="val 79"/>
                <a:gd name="f89" fmla="val 36"/>
                <a:gd name="f90" fmla="val 40"/>
                <a:gd name="f91" fmla="val 43"/>
                <a:gd name="f92" fmla="val 47"/>
                <a:gd name="f93" fmla="val 85"/>
                <a:gd name="f94" fmla="val 44"/>
                <a:gd name="f95" fmla="val 41"/>
                <a:gd name="f96" fmla="val 94"/>
                <a:gd name="f97" fmla="val 35"/>
                <a:gd name="f98" fmla="val 42"/>
                <a:gd name="f99" fmla="val 98"/>
                <a:gd name="f100" fmla="val 50"/>
                <a:gd name="f101" fmla="val 52"/>
                <a:gd name="f102" fmla="val 54"/>
                <a:gd name="f103" fmla="val 51"/>
                <a:gd name="f104" fmla="val 46"/>
                <a:gd name="f105" fmla="val 73"/>
                <a:gd name="f106" fmla="val 71"/>
                <a:gd name="f107" fmla="val 63"/>
                <a:gd name="f108" fmla="val 58"/>
                <a:gd name="f109" fmla="val 57"/>
                <a:gd name="f110" fmla="val 61"/>
                <a:gd name="f111" fmla="val 12"/>
                <a:gd name="f112" fmla="val 49"/>
                <a:gd name="f113" fmla="val 90"/>
                <a:gd name="f114" fmla="val 92"/>
                <a:gd name="f115" fmla="val 45"/>
                <a:gd name="f116" fmla="val 39"/>
                <a:gd name="f117" fmla="val 93"/>
                <a:gd name="f118" fmla="val 97"/>
                <a:gd name="f119" fmla="val 7"/>
                <a:gd name="f120" fmla="+- 0 0 -90"/>
                <a:gd name="f121" fmla="*/ f3 1 126"/>
                <a:gd name="f122" fmla="*/ f4 1 202"/>
                <a:gd name="f123" fmla="val f5"/>
                <a:gd name="f124" fmla="val f6"/>
                <a:gd name="f125" fmla="val f7"/>
                <a:gd name="f126" fmla="*/ f120 f0 1"/>
                <a:gd name="f127" fmla="+- f125 0 f123"/>
                <a:gd name="f128" fmla="+- f124 0 f123"/>
                <a:gd name="f129" fmla="*/ f126 1 f2"/>
                <a:gd name="f130" fmla="*/ f128 1 126"/>
                <a:gd name="f131" fmla="*/ f127 1 202"/>
                <a:gd name="f132" fmla="*/ 109 f128 1"/>
                <a:gd name="f133" fmla="*/ 8 f127 1"/>
                <a:gd name="f134" fmla="*/ 126 f128 1"/>
                <a:gd name="f135" fmla="*/ 128 f127 1"/>
                <a:gd name="f136" fmla="*/ 118 f128 1"/>
                <a:gd name="f137" fmla="*/ 182 f127 1"/>
                <a:gd name="f138" fmla="*/ 104 f128 1"/>
                <a:gd name="f139" fmla="*/ 194 f127 1"/>
                <a:gd name="f140" fmla="*/ 96 f128 1"/>
                <a:gd name="f141" fmla="*/ 200 f127 1"/>
                <a:gd name="f142" fmla="*/ 59 f128 1"/>
                <a:gd name="f143" fmla="*/ 199 f127 1"/>
                <a:gd name="f144" fmla="*/ 5 f128 1"/>
                <a:gd name="f145" fmla="*/ 165 f127 1"/>
                <a:gd name="f146" fmla="*/ 4 f128 1"/>
                <a:gd name="f147" fmla="*/ 132 f127 1"/>
                <a:gd name="f148" fmla="*/ 26 f128 1"/>
                <a:gd name="f149" fmla="*/ 112 f127 1"/>
                <a:gd name="f150" fmla="*/ 17 f128 1"/>
                <a:gd name="f151" fmla="*/ 118 f127 1"/>
                <a:gd name="f152" fmla="*/ 9 f128 1"/>
                <a:gd name="f153" fmla="*/ 121 f127 1"/>
                <a:gd name="f154" fmla="*/ 11 f128 1"/>
                <a:gd name="f155" fmla="*/ 96 f127 1"/>
                <a:gd name="f156" fmla="*/ 14 f128 1"/>
                <a:gd name="f157" fmla="*/ 74 f127 1"/>
                <a:gd name="f158" fmla="*/ 22 f128 1"/>
                <a:gd name="f159" fmla="*/ 65 f127 1"/>
                <a:gd name="f160" fmla="*/ 30 f128 1"/>
                <a:gd name="f161" fmla="*/ 66 f127 1"/>
                <a:gd name="f162" fmla="*/ 75 f127 1"/>
                <a:gd name="f163" fmla="*/ 25 f128 1"/>
                <a:gd name="f164" fmla="*/ 80 f127 1"/>
                <a:gd name="f165" fmla="*/ 23 f128 1"/>
                <a:gd name="f166" fmla="*/ 84 f127 1"/>
                <a:gd name="f167" fmla="*/ 28 f128 1"/>
                <a:gd name="f168" fmla="*/ 83 f127 1"/>
                <a:gd name="f169" fmla="*/ 32 f128 1"/>
                <a:gd name="f170" fmla="*/ 79 f127 1"/>
                <a:gd name="f171" fmla="*/ 43 f128 1"/>
                <a:gd name="f172" fmla="*/ 78 f127 1"/>
                <a:gd name="f173" fmla="*/ 44 f128 1"/>
                <a:gd name="f174" fmla="*/ 89 f127 1"/>
                <a:gd name="f175" fmla="*/ 35 f128 1"/>
                <a:gd name="f176" fmla="*/ 102 f127 1"/>
                <a:gd name="f177" fmla="*/ 52 f128 1"/>
                <a:gd name="f178" fmla="*/ 86 f127 1"/>
                <a:gd name="f179" fmla="*/ 46 f128 1"/>
                <a:gd name="f180" fmla="*/ 73 f127 1"/>
                <a:gd name="f181" fmla="*/ 36 f128 1"/>
                <a:gd name="f182" fmla="*/ 63 f127 1"/>
                <a:gd name="f183" fmla="*/ 21 f128 1"/>
                <a:gd name="f184" fmla="*/ 59 f127 1"/>
                <a:gd name="f185" fmla="*/ 61 f127 1"/>
                <a:gd name="f186" fmla="*/ 33 f127 1"/>
                <a:gd name="f187" fmla="*/ 15 f128 1"/>
                <a:gd name="f188" fmla="*/ 9 f127 1"/>
                <a:gd name="f189" fmla="*/ 0 f127 1"/>
                <a:gd name="f190" fmla="*/ 63 f128 1"/>
                <a:gd name="f191" fmla="*/ 13 f127 1"/>
                <a:gd name="f192" fmla="*/ 90 f128 1"/>
                <a:gd name="f193" fmla="*/ 44 f127 1"/>
                <a:gd name="f194" fmla="*/ 94 f128 1"/>
                <a:gd name="f195" fmla="*/ 39 f127 1"/>
                <a:gd name="f196" fmla="*/ 93 f128 1"/>
                <a:gd name="f197" fmla="*/ 38 f127 1"/>
                <a:gd name="f198" fmla="*/ 19 f127 1"/>
                <a:gd name="f199" fmla="*/ 100 f128 1"/>
                <a:gd name="f200" fmla="*/ 12 f127 1"/>
                <a:gd name="f201" fmla="+- f129 0 f1"/>
                <a:gd name="f202" fmla="*/ f132 1 126"/>
                <a:gd name="f203" fmla="*/ f133 1 202"/>
                <a:gd name="f204" fmla="*/ f134 1 126"/>
                <a:gd name="f205" fmla="*/ f135 1 202"/>
                <a:gd name="f206" fmla="*/ f136 1 126"/>
                <a:gd name="f207" fmla="*/ f137 1 202"/>
                <a:gd name="f208" fmla="*/ f138 1 126"/>
                <a:gd name="f209" fmla="*/ f139 1 202"/>
                <a:gd name="f210" fmla="*/ f140 1 126"/>
                <a:gd name="f211" fmla="*/ f141 1 202"/>
                <a:gd name="f212" fmla="*/ f142 1 126"/>
                <a:gd name="f213" fmla="*/ f143 1 202"/>
                <a:gd name="f214" fmla="*/ f144 1 126"/>
                <a:gd name="f215" fmla="*/ f145 1 202"/>
                <a:gd name="f216" fmla="*/ f146 1 126"/>
                <a:gd name="f217" fmla="*/ f147 1 202"/>
                <a:gd name="f218" fmla="*/ f148 1 126"/>
                <a:gd name="f219" fmla="*/ f149 1 202"/>
                <a:gd name="f220" fmla="*/ f150 1 126"/>
                <a:gd name="f221" fmla="*/ f151 1 202"/>
                <a:gd name="f222" fmla="*/ f152 1 126"/>
                <a:gd name="f223" fmla="*/ f153 1 202"/>
                <a:gd name="f224" fmla="*/ f154 1 126"/>
                <a:gd name="f225" fmla="*/ f155 1 202"/>
                <a:gd name="f226" fmla="*/ f156 1 126"/>
                <a:gd name="f227" fmla="*/ f157 1 202"/>
                <a:gd name="f228" fmla="*/ f158 1 126"/>
                <a:gd name="f229" fmla="*/ f159 1 202"/>
                <a:gd name="f230" fmla="*/ f160 1 126"/>
                <a:gd name="f231" fmla="*/ f161 1 202"/>
                <a:gd name="f232" fmla="*/ f162 1 202"/>
                <a:gd name="f233" fmla="*/ f163 1 126"/>
                <a:gd name="f234" fmla="*/ f164 1 202"/>
                <a:gd name="f235" fmla="*/ f165 1 126"/>
                <a:gd name="f236" fmla="*/ f166 1 202"/>
                <a:gd name="f237" fmla="*/ f167 1 126"/>
                <a:gd name="f238" fmla="*/ f168 1 202"/>
                <a:gd name="f239" fmla="*/ f169 1 126"/>
                <a:gd name="f240" fmla="*/ f170 1 202"/>
                <a:gd name="f241" fmla="*/ f171 1 126"/>
                <a:gd name="f242" fmla="*/ f172 1 202"/>
                <a:gd name="f243" fmla="*/ f173 1 126"/>
                <a:gd name="f244" fmla="*/ f174 1 202"/>
                <a:gd name="f245" fmla="*/ f175 1 126"/>
                <a:gd name="f246" fmla="*/ f176 1 202"/>
                <a:gd name="f247" fmla="*/ f177 1 126"/>
                <a:gd name="f248" fmla="*/ f178 1 202"/>
                <a:gd name="f249" fmla="*/ f179 1 126"/>
                <a:gd name="f250" fmla="*/ f180 1 202"/>
                <a:gd name="f251" fmla="*/ f181 1 126"/>
                <a:gd name="f252" fmla="*/ f182 1 202"/>
                <a:gd name="f253" fmla="*/ f183 1 126"/>
                <a:gd name="f254" fmla="*/ f184 1 202"/>
                <a:gd name="f255" fmla="*/ f185 1 202"/>
                <a:gd name="f256" fmla="*/ f186 1 202"/>
                <a:gd name="f257" fmla="*/ f187 1 126"/>
                <a:gd name="f258" fmla="*/ f188 1 202"/>
                <a:gd name="f259" fmla="*/ f189 1 202"/>
                <a:gd name="f260" fmla="*/ f190 1 126"/>
                <a:gd name="f261" fmla="*/ f191 1 202"/>
                <a:gd name="f262" fmla="*/ f192 1 126"/>
                <a:gd name="f263" fmla="*/ f193 1 202"/>
                <a:gd name="f264" fmla="*/ f194 1 126"/>
                <a:gd name="f265" fmla="*/ f195 1 202"/>
                <a:gd name="f266" fmla="*/ f196 1 126"/>
                <a:gd name="f267" fmla="*/ f197 1 202"/>
                <a:gd name="f268" fmla="*/ f198 1 202"/>
                <a:gd name="f269" fmla="*/ f199 1 126"/>
                <a:gd name="f270" fmla="*/ f200 1 202"/>
                <a:gd name="f271" fmla="*/ 0 1 f130"/>
                <a:gd name="f272" fmla="*/ f124 1 f130"/>
                <a:gd name="f273" fmla="*/ 0 1 f131"/>
                <a:gd name="f274" fmla="*/ f125 1 f131"/>
                <a:gd name="f275" fmla="*/ f202 1 f130"/>
                <a:gd name="f276" fmla="*/ f203 1 f131"/>
                <a:gd name="f277" fmla="*/ f204 1 f130"/>
                <a:gd name="f278" fmla="*/ f205 1 f131"/>
                <a:gd name="f279" fmla="*/ f206 1 f130"/>
                <a:gd name="f280" fmla="*/ f207 1 f131"/>
                <a:gd name="f281" fmla="*/ f208 1 f130"/>
                <a:gd name="f282" fmla="*/ f209 1 f131"/>
                <a:gd name="f283" fmla="*/ f210 1 f130"/>
                <a:gd name="f284" fmla="*/ f211 1 f131"/>
                <a:gd name="f285" fmla="*/ f212 1 f130"/>
                <a:gd name="f286" fmla="*/ f213 1 f131"/>
                <a:gd name="f287" fmla="*/ f214 1 f130"/>
                <a:gd name="f288" fmla="*/ f215 1 f131"/>
                <a:gd name="f289" fmla="*/ f216 1 f130"/>
                <a:gd name="f290" fmla="*/ f217 1 f131"/>
                <a:gd name="f291" fmla="*/ f218 1 f130"/>
                <a:gd name="f292" fmla="*/ f219 1 f131"/>
                <a:gd name="f293" fmla="*/ f220 1 f130"/>
                <a:gd name="f294" fmla="*/ f221 1 f131"/>
                <a:gd name="f295" fmla="*/ f222 1 f130"/>
                <a:gd name="f296" fmla="*/ f223 1 f131"/>
                <a:gd name="f297" fmla="*/ f224 1 f130"/>
                <a:gd name="f298" fmla="*/ f225 1 f131"/>
                <a:gd name="f299" fmla="*/ f226 1 f130"/>
                <a:gd name="f300" fmla="*/ f227 1 f131"/>
                <a:gd name="f301" fmla="*/ f228 1 f130"/>
                <a:gd name="f302" fmla="*/ f229 1 f131"/>
                <a:gd name="f303" fmla="*/ f230 1 f130"/>
                <a:gd name="f304" fmla="*/ f231 1 f131"/>
                <a:gd name="f305" fmla="*/ f232 1 f131"/>
                <a:gd name="f306" fmla="*/ f233 1 f130"/>
                <a:gd name="f307" fmla="*/ f234 1 f131"/>
                <a:gd name="f308" fmla="*/ f235 1 f130"/>
                <a:gd name="f309" fmla="*/ f236 1 f131"/>
                <a:gd name="f310" fmla="*/ f237 1 f130"/>
                <a:gd name="f311" fmla="*/ f238 1 f131"/>
                <a:gd name="f312" fmla="*/ f239 1 f130"/>
                <a:gd name="f313" fmla="*/ f240 1 f131"/>
                <a:gd name="f314" fmla="*/ f241 1 f130"/>
                <a:gd name="f315" fmla="*/ f242 1 f131"/>
                <a:gd name="f316" fmla="*/ f243 1 f130"/>
                <a:gd name="f317" fmla="*/ f244 1 f131"/>
                <a:gd name="f318" fmla="*/ f245 1 f130"/>
                <a:gd name="f319" fmla="*/ f246 1 f131"/>
                <a:gd name="f320" fmla="*/ f247 1 f130"/>
                <a:gd name="f321" fmla="*/ f248 1 f131"/>
                <a:gd name="f322" fmla="*/ f249 1 f130"/>
                <a:gd name="f323" fmla="*/ f250 1 f131"/>
                <a:gd name="f324" fmla="*/ f251 1 f130"/>
                <a:gd name="f325" fmla="*/ f252 1 f131"/>
                <a:gd name="f326" fmla="*/ f253 1 f130"/>
                <a:gd name="f327" fmla="*/ f254 1 f131"/>
                <a:gd name="f328" fmla="*/ f255 1 f131"/>
                <a:gd name="f329" fmla="*/ f256 1 f131"/>
                <a:gd name="f330" fmla="*/ f257 1 f130"/>
                <a:gd name="f331" fmla="*/ f258 1 f131"/>
                <a:gd name="f332" fmla="*/ f259 1 f131"/>
                <a:gd name="f333" fmla="*/ f260 1 f130"/>
                <a:gd name="f334" fmla="*/ f261 1 f131"/>
                <a:gd name="f335" fmla="*/ f262 1 f130"/>
                <a:gd name="f336" fmla="*/ f263 1 f131"/>
                <a:gd name="f337" fmla="*/ f264 1 f130"/>
                <a:gd name="f338" fmla="*/ f265 1 f131"/>
                <a:gd name="f339" fmla="*/ f266 1 f130"/>
                <a:gd name="f340" fmla="*/ f267 1 f131"/>
                <a:gd name="f341" fmla="*/ f268 1 f131"/>
                <a:gd name="f342" fmla="*/ f269 1 f130"/>
                <a:gd name="f343" fmla="*/ f270 1 f131"/>
                <a:gd name="f344" fmla="*/ f271 f121 1"/>
                <a:gd name="f345" fmla="*/ f272 f121 1"/>
                <a:gd name="f346" fmla="*/ f274 f122 1"/>
                <a:gd name="f347" fmla="*/ f273 f122 1"/>
                <a:gd name="f348" fmla="*/ f275 f121 1"/>
                <a:gd name="f349" fmla="*/ f276 f122 1"/>
                <a:gd name="f350" fmla="*/ f277 f121 1"/>
                <a:gd name="f351" fmla="*/ f278 f122 1"/>
                <a:gd name="f352" fmla="*/ f279 f121 1"/>
                <a:gd name="f353" fmla="*/ f280 f122 1"/>
                <a:gd name="f354" fmla="*/ f281 f121 1"/>
                <a:gd name="f355" fmla="*/ f282 f122 1"/>
                <a:gd name="f356" fmla="*/ f283 f121 1"/>
                <a:gd name="f357" fmla="*/ f284 f122 1"/>
                <a:gd name="f358" fmla="*/ f285 f121 1"/>
                <a:gd name="f359" fmla="*/ f286 f122 1"/>
                <a:gd name="f360" fmla="*/ f287 f121 1"/>
                <a:gd name="f361" fmla="*/ f288 f122 1"/>
                <a:gd name="f362" fmla="*/ f289 f121 1"/>
                <a:gd name="f363" fmla="*/ f290 f122 1"/>
                <a:gd name="f364" fmla="*/ f291 f121 1"/>
                <a:gd name="f365" fmla="*/ f292 f122 1"/>
                <a:gd name="f366" fmla="*/ f293 f121 1"/>
                <a:gd name="f367" fmla="*/ f294 f122 1"/>
                <a:gd name="f368" fmla="*/ f295 f121 1"/>
                <a:gd name="f369" fmla="*/ f296 f122 1"/>
                <a:gd name="f370" fmla="*/ f297 f121 1"/>
                <a:gd name="f371" fmla="*/ f298 f122 1"/>
                <a:gd name="f372" fmla="*/ f299 f121 1"/>
                <a:gd name="f373" fmla="*/ f300 f122 1"/>
                <a:gd name="f374" fmla="*/ f301 f121 1"/>
                <a:gd name="f375" fmla="*/ f302 f122 1"/>
                <a:gd name="f376" fmla="*/ f303 f121 1"/>
                <a:gd name="f377" fmla="*/ f304 f122 1"/>
                <a:gd name="f378" fmla="*/ f305 f122 1"/>
                <a:gd name="f379" fmla="*/ f306 f121 1"/>
                <a:gd name="f380" fmla="*/ f307 f122 1"/>
                <a:gd name="f381" fmla="*/ f308 f121 1"/>
                <a:gd name="f382" fmla="*/ f309 f122 1"/>
                <a:gd name="f383" fmla="*/ f310 f121 1"/>
                <a:gd name="f384" fmla="*/ f311 f122 1"/>
                <a:gd name="f385" fmla="*/ f312 f121 1"/>
                <a:gd name="f386" fmla="*/ f313 f122 1"/>
                <a:gd name="f387" fmla="*/ f314 f121 1"/>
                <a:gd name="f388" fmla="*/ f315 f122 1"/>
                <a:gd name="f389" fmla="*/ f316 f121 1"/>
                <a:gd name="f390" fmla="*/ f317 f122 1"/>
                <a:gd name="f391" fmla="*/ f318 f121 1"/>
                <a:gd name="f392" fmla="*/ f319 f122 1"/>
                <a:gd name="f393" fmla="*/ f320 f121 1"/>
                <a:gd name="f394" fmla="*/ f321 f122 1"/>
                <a:gd name="f395" fmla="*/ f322 f121 1"/>
                <a:gd name="f396" fmla="*/ f323 f122 1"/>
                <a:gd name="f397" fmla="*/ f324 f121 1"/>
                <a:gd name="f398" fmla="*/ f325 f122 1"/>
                <a:gd name="f399" fmla="*/ f326 f121 1"/>
                <a:gd name="f400" fmla="*/ f327 f122 1"/>
                <a:gd name="f401" fmla="*/ f328 f122 1"/>
                <a:gd name="f402" fmla="*/ f329 f122 1"/>
                <a:gd name="f403" fmla="*/ f330 f121 1"/>
                <a:gd name="f404" fmla="*/ f331 f122 1"/>
                <a:gd name="f405" fmla="*/ f332 f122 1"/>
                <a:gd name="f406" fmla="*/ f333 f121 1"/>
                <a:gd name="f407" fmla="*/ f334 f122 1"/>
                <a:gd name="f408" fmla="*/ f335 f121 1"/>
                <a:gd name="f409" fmla="*/ f336 f122 1"/>
                <a:gd name="f410" fmla="*/ f337 f121 1"/>
                <a:gd name="f411" fmla="*/ f338 f122 1"/>
                <a:gd name="f412" fmla="*/ f339 f121 1"/>
                <a:gd name="f413" fmla="*/ f340 f122 1"/>
                <a:gd name="f414" fmla="*/ f341 f122 1"/>
                <a:gd name="f415" fmla="*/ f342 f121 1"/>
                <a:gd name="f416" fmla="*/ f343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1">
                  <a:pos x="f348" y="f349"/>
                </a:cxn>
                <a:cxn ang="f201">
                  <a:pos x="f350" y="f351"/>
                </a:cxn>
                <a:cxn ang="f201">
                  <a:pos x="f352" y="f353"/>
                </a:cxn>
                <a:cxn ang="f201">
                  <a:pos x="f354" y="f355"/>
                </a:cxn>
                <a:cxn ang="f201">
                  <a:pos x="f356" y="f357"/>
                </a:cxn>
                <a:cxn ang="f201">
                  <a:pos x="f358" y="f359"/>
                </a:cxn>
                <a:cxn ang="f201">
                  <a:pos x="f360" y="f361"/>
                </a:cxn>
                <a:cxn ang="f201">
                  <a:pos x="f362" y="f363"/>
                </a:cxn>
                <a:cxn ang="f201">
                  <a:pos x="f364" y="f365"/>
                </a:cxn>
                <a:cxn ang="f201">
                  <a:pos x="f366" y="f367"/>
                </a:cxn>
                <a:cxn ang="f201">
                  <a:pos x="f368" y="f369"/>
                </a:cxn>
                <a:cxn ang="f201">
                  <a:pos x="f360" y="f365"/>
                </a:cxn>
                <a:cxn ang="f201">
                  <a:pos x="f370" y="f371"/>
                </a:cxn>
                <a:cxn ang="f201">
                  <a:pos x="f372" y="f373"/>
                </a:cxn>
                <a:cxn ang="f201">
                  <a:pos x="f374" y="f375"/>
                </a:cxn>
                <a:cxn ang="f201">
                  <a:pos x="f376" y="f377"/>
                </a:cxn>
                <a:cxn ang="f201">
                  <a:pos x="f376" y="f378"/>
                </a:cxn>
                <a:cxn ang="f201">
                  <a:pos x="f379" y="f380"/>
                </a:cxn>
                <a:cxn ang="f201">
                  <a:pos x="f381" y="f382"/>
                </a:cxn>
                <a:cxn ang="f201">
                  <a:pos x="f383" y="f384"/>
                </a:cxn>
                <a:cxn ang="f201">
                  <a:pos x="f385" y="f386"/>
                </a:cxn>
                <a:cxn ang="f201">
                  <a:pos x="f387" y="f388"/>
                </a:cxn>
                <a:cxn ang="f201">
                  <a:pos x="f389" y="f390"/>
                </a:cxn>
                <a:cxn ang="f201">
                  <a:pos x="f391" y="f392"/>
                </a:cxn>
                <a:cxn ang="f201">
                  <a:pos x="f393" y="f394"/>
                </a:cxn>
                <a:cxn ang="f201">
                  <a:pos x="f395" y="f396"/>
                </a:cxn>
                <a:cxn ang="f201">
                  <a:pos x="f397" y="f398"/>
                </a:cxn>
                <a:cxn ang="f201">
                  <a:pos x="f399" y="f400"/>
                </a:cxn>
                <a:cxn ang="f201">
                  <a:pos x="f372" y="f401"/>
                </a:cxn>
                <a:cxn ang="f201">
                  <a:pos x="f372" y="f402"/>
                </a:cxn>
                <a:cxn ang="f201">
                  <a:pos x="f403" y="f404"/>
                </a:cxn>
                <a:cxn ang="f201">
                  <a:pos x="f366" y="f405"/>
                </a:cxn>
                <a:cxn ang="f201">
                  <a:pos x="f406" y="f407"/>
                </a:cxn>
                <a:cxn ang="f201">
                  <a:pos x="f408" y="f409"/>
                </a:cxn>
                <a:cxn ang="f201">
                  <a:pos x="f356" y="f409"/>
                </a:cxn>
                <a:cxn ang="f201">
                  <a:pos x="f410" y="f411"/>
                </a:cxn>
                <a:cxn ang="f201">
                  <a:pos x="f412" y="f413"/>
                </a:cxn>
                <a:cxn ang="f201">
                  <a:pos x="f410" y="f414"/>
                </a:cxn>
                <a:cxn ang="f201">
                  <a:pos x="f415" y="f416"/>
                </a:cxn>
                <a:cxn ang="f201">
                  <a:pos x="f348" y="f349"/>
                </a:cxn>
              </a:cxnLst>
              <a:rect l="f344" t="f347" r="f345" b="f346"/>
              <a:pathLst>
                <a:path w="126" h="202">
                  <a:moveTo>
                    <a:pt x="f8" y="f9"/>
                  </a:moveTo>
                  <a:cubicBezTo>
                    <a:pt x="f10" y="f11"/>
                    <a:pt x="f6" y="f12"/>
                    <a:pt x="f6" y="f13"/>
                  </a:cubicBezTo>
                  <a:cubicBezTo>
                    <a:pt x="f6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31"/>
                    <a:pt x="f32" y="f7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5" y="f41"/>
                    <a:pt x="f42" y="f43"/>
                    <a:pt x="f44" y="f45"/>
                  </a:cubicBezTo>
                  <a:cubicBezTo>
                    <a:pt x="f46" y="f13"/>
                    <a:pt x="f47" y="f48"/>
                    <a:pt x="f49" y="f50"/>
                  </a:cubicBezTo>
                  <a:cubicBezTo>
                    <a:pt x="f51" y="f50"/>
                    <a:pt x="f47" y="f19"/>
                    <a:pt x="f52" y="f17"/>
                  </a:cubicBezTo>
                  <a:cubicBezTo>
                    <a:pt x="f53" y="f48"/>
                    <a:pt x="f54" y="f15"/>
                    <a:pt x="f55" y="f56"/>
                  </a:cubicBezTo>
                  <a:cubicBezTo>
                    <a:pt x="f39" y="f48"/>
                    <a:pt x="f44" y="f19"/>
                    <a:pt x="f39" y="f50"/>
                  </a:cubicBezTo>
                  <a:cubicBezTo>
                    <a:pt x="f57" y="f58"/>
                    <a:pt x="f59" y="f25"/>
                    <a:pt x="f60" y="f29"/>
                  </a:cubicBezTo>
                  <a:cubicBezTo>
                    <a:pt x="f54" y="f61"/>
                    <a:pt x="f54" y="f62"/>
                    <a:pt x="f46" y="f63"/>
                  </a:cubicBezTo>
                  <a:cubicBezTo>
                    <a:pt x="f53" y="f64"/>
                    <a:pt x="f65" y="f66"/>
                    <a:pt x="f67" y="f68"/>
                  </a:cubicBezTo>
                  <a:cubicBezTo>
                    <a:pt x="f69" y="f70"/>
                    <a:pt x="f71" y="f70"/>
                    <a:pt x="f72" y="f73"/>
                  </a:cubicBezTo>
                  <a:cubicBezTo>
                    <a:pt x="f74" y="f75"/>
                    <a:pt x="f76" y="f32"/>
                    <a:pt x="f72" y="f77"/>
                  </a:cubicBezTo>
                  <a:cubicBezTo>
                    <a:pt x="f71" y="f78"/>
                    <a:pt x="f49" y="f79"/>
                    <a:pt x="f69" y="f80"/>
                  </a:cubicBezTo>
                  <a:cubicBezTo>
                    <a:pt x="f81" y="f82"/>
                    <a:pt x="f51" y="f62"/>
                    <a:pt x="f83" y="f30"/>
                  </a:cubicBezTo>
                  <a:cubicBezTo>
                    <a:pt x="f69" y="f84"/>
                    <a:pt x="f85" y="f30"/>
                    <a:pt x="f71" y="f86"/>
                  </a:cubicBezTo>
                  <a:cubicBezTo>
                    <a:pt x="f72" y="f62"/>
                    <a:pt x="f87" y="f80"/>
                    <a:pt x="f76" y="f88"/>
                  </a:cubicBezTo>
                  <a:cubicBezTo>
                    <a:pt x="f89" y="f77"/>
                    <a:pt x="f90" y="f77"/>
                    <a:pt x="f91" y="f79"/>
                  </a:cubicBezTo>
                  <a:cubicBezTo>
                    <a:pt x="f92" y="f62"/>
                    <a:pt x="f92" y="f93"/>
                    <a:pt x="f94" y="f61"/>
                  </a:cubicBezTo>
                  <a:cubicBezTo>
                    <a:pt x="f95" y="f96"/>
                    <a:pt x="f89" y="f29"/>
                    <a:pt x="f97" y="f25"/>
                  </a:cubicBezTo>
                  <a:cubicBezTo>
                    <a:pt x="f98" y="f99"/>
                    <a:pt x="f100" y="f96"/>
                    <a:pt x="f101" y="f84"/>
                  </a:cubicBezTo>
                  <a:cubicBezTo>
                    <a:pt x="f102" y="f80"/>
                    <a:pt x="f103" y="f77"/>
                    <a:pt x="f104" y="f105"/>
                  </a:cubicBezTo>
                  <a:cubicBezTo>
                    <a:pt x="f98" y="f106"/>
                    <a:pt x="f35" y="f66"/>
                    <a:pt x="f89" y="f107"/>
                  </a:cubicBezTo>
                  <a:cubicBezTo>
                    <a:pt x="f76" y="f108"/>
                    <a:pt x="f85" y="f109"/>
                    <a:pt x="f51" y="f33"/>
                  </a:cubicBezTo>
                  <a:cubicBezTo>
                    <a:pt x="f47" y="f110"/>
                    <a:pt x="f52" y="f107"/>
                    <a:pt x="f46" y="f110"/>
                  </a:cubicBezTo>
                  <a:cubicBezTo>
                    <a:pt x="f53" y="f101"/>
                    <a:pt x="f111" y="f98"/>
                    <a:pt x="f46" y="f74"/>
                  </a:cubicBezTo>
                  <a:cubicBezTo>
                    <a:pt x="f53" y="f69"/>
                    <a:pt x="f53" y="f52"/>
                    <a:pt x="f53" y="f55"/>
                  </a:cubicBezTo>
                  <a:cubicBezTo>
                    <a:pt x="f53" y="f57"/>
                    <a:pt x="f46" y="f42"/>
                    <a:pt x="f52" y="f5"/>
                  </a:cubicBezTo>
                  <a:cubicBezTo>
                    <a:pt x="f76" y="f9"/>
                    <a:pt x="f112" y="f57"/>
                    <a:pt x="f107" y="f54"/>
                  </a:cubicBezTo>
                  <a:cubicBezTo>
                    <a:pt x="f75" y="f49"/>
                    <a:pt x="f62" y="f74"/>
                    <a:pt x="f113" y="f94"/>
                  </a:cubicBezTo>
                  <a:cubicBezTo>
                    <a:pt x="f114" y="f115"/>
                    <a:pt x="f96" y="f104"/>
                    <a:pt x="f29" y="f94"/>
                  </a:cubicBezTo>
                  <a:cubicBezTo>
                    <a:pt x="f99" y="f98"/>
                    <a:pt x="f29" y="f90"/>
                    <a:pt x="f96" y="f116"/>
                  </a:cubicBezTo>
                  <a:cubicBezTo>
                    <a:pt x="f96" y="f116"/>
                    <a:pt x="f96" y="f35"/>
                    <a:pt x="f117" y="f35"/>
                  </a:cubicBezTo>
                  <a:cubicBezTo>
                    <a:pt x="f93" y="f87"/>
                    <a:pt x="f62" y="f72"/>
                    <a:pt x="f96" y="f47"/>
                  </a:cubicBezTo>
                  <a:cubicBezTo>
                    <a:pt x="f118" y="f52"/>
                    <a:pt x="f99" y="f53"/>
                    <a:pt x="f27" y="f111"/>
                  </a:cubicBezTo>
                  <a:cubicBezTo>
                    <a:pt x="f25" y="f59"/>
                    <a:pt x="f23" y="f119"/>
                    <a:pt x="f8" y="f9"/>
                  </a:cubicBezTo>
                  <a:close/>
                </a:path>
              </a:pathLst>
            </a:custGeom>
            <a:solidFill>
              <a:srgbClr val="2940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Freeform 15">
              <a:extLst>
                <a:ext uri="{FF2B5EF4-FFF2-40B4-BE49-F238E27FC236}">
                  <a16:creationId xmlns:a16="http://schemas.microsoft.com/office/drawing/2014/main" id="{021E21A2-17A0-5719-A069-D2B28B542E40}"/>
                </a:ext>
              </a:extLst>
            </p:cNvPr>
            <p:cNvSpPr/>
            <p:nvPr/>
          </p:nvSpPr>
          <p:spPr>
            <a:xfrm>
              <a:off x="4237036" y="3421063"/>
              <a:ext cx="374647" cy="409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159"/>
                <a:gd name="f8" fmla="val 8"/>
                <a:gd name="f9" fmla="val 46"/>
                <a:gd name="f10" fmla="val 20"/>
                <a:gd name="f11" fmla="val 41"/>
                <a:gd name="f12" fmla="val 32"/>
                <a:gd name="f13" fmla="val 45"/>
                <a:gd name="f14" fmla="val 40"/>
                <a:gd name="f15" fmla="val 56"/>
                <a:gd name="f16" fmla="val 38"/>
                <a:gd name="f17" fmla="val 67"/>
                <a:gd name="f18" fmla="val 39"/>
                <a:gd name="f19" fmla="val 78"/>
                <a:gd name="f20" fmla="val 89"/>
                <a:gd name="f21" fmla="val 37"/>
                <a:gd name="f22" fmla="val 99"/>
                <a:gd name="f23" fmla="val 110"/>
                <a:gd name="f24" fmla="val 114"/>
                <a:gd name="f25" fmla="val 117"/>
                <a:gd name="f26" fmla="val 120"/>
                <a:gd name="f27" fmla="val 123"/>
                <a:gd name="f28" fmla="val 35"/>
                <a:gd name="f29" fmla="val 33"/>
                <a:gd name="f30" fmla="val 119"/>
                <a:gd name="f31" fmla="val 30"/>
                <a:gd name="f32" fmla="val 116"/>
                <a:gd name="f33" fmla="val 25"/>
                <a:gd name="f34" fmla="val 19"/>
                <a:gd name="f35" fmla="val 15"/>
                <a:gd name="f36" fmla="val 14"/>
                <a:gd name="f37" fmla="val 115"/>
                <a:gd name="f38" fmla="val 12"/>
                <a:gd name="f39" fmla="val 11"/>
                <a:gd name="f40" fmla="val 118"/>
                <a:gd name="f41" fmla="val 121"/>
                <a:gd name="f42" fmla="val 18"/>
                <a:gd name="f43" fmla="val 122"/>
                <a:gd name="f44" fmla="val 22"/>
                <a:gd name="f45" fmla="val 124"/>
                <a:gd name="f46" fmla="val 27"/>
                <a:gd name="f47" fmla="val 126"/>
                <a:gd name="f48" fmla="val 128"/>
                <a:gd name="f49" fmla="val 132"/>
                <a:gd name="f50" fmla="val 28"/>
                <a:gd name="f51" fmla="val 136"/>
                <a:gd name="f52" fmla="val 23"/>
                <a:gd name="f53" fmla="val 137"/>
                <a:gd name="f54" fmla="val 17"/>
                <a:gd name="f55" fmla="val 135"/>
                <a:gd name="f56" fmla="val 4"/>
                <a:gd name="f57" fmla="val 138"/>
                <a:gd name="f58" fmla="val 143"/>
                <a:gd name="f59" fmla="val 144"/>
                <a:gd name="f60" fmla="val 2"/>
                <a:gd name="f61" fmla="val 142"/>
                <a:gd name="f62" fmla="val 26"/>
                <a:gd name="f63" fmla="val 42"/>
                <a:gd name="f64" fmla="val 49"/>
                <a:gd name="f65" fmla="val 53"/>
                <a:gd name="f66" fmla="val 60"/>
                <a:gd name="f67" fmla="val 65"/>
                <a:gd name="f68" fmla="val 141"/>
                <a:gd name="f69" fmla="val 81"/>
                <a:gd name="f70" fmla="val 97"/>
                <a:gd name="f71" fmla="val 113"/>
                <a:gd name="f72" fmla="val 140"/>
                <a:gd name="f73" fmla="val 129"/>
                <a:gd name="f74" fmla="val 147"/>
                <a:gd name="f75" fmla="val 152"/>
                <a:gd name="f76" fmla="val 76"/>
                <a:gd name="f77" fmla="val 156"/>
                <a:gd name="f78" fmla="val 66"/>
                <a:gd name="f79" fmla="val 157"/>
                <a:gd name="f80" fmla="val 10"/>
                <a:gd name="f81" fmla="val 133"/>
                <a:gd name="f82" fmla="val 3"/>
                <a:gd name="f83" fmla="val 79"/>
                <a:gd name="f84" fmla="val 59"/>
                <a:gd name="f85" fmla="val 54"/>
                <a:gd name="f86" fmla="val 6"/>
                <a:gd name="f87" fmla="val 50"/>
                <a:gd name="f88" fmla="+- 0 0 -90"/>
                <a:gd name="f89" fmla="*/ f3 1 145"/>
                <a:gd name="f90" fmla="*/ f4 1 159"/>
                <a:gd name="f91" fmla="val f5"/>
                <a:gd name="f92" fmla="val f6"/>
                <a:gd name="f93" fmla="val f7"/>
                <a:gd name="f94" fmla="*/ f88 f0 1"/>
                <a:gd name="f95" fmla="+- f93 0 f91"/>
                <a:gd name="f96" fmla="+- f92 0 f91"/>
                <a:gd name="f97" fmla="*/ f94 1 f2"/>
                <a:gd name="f98" fmla="*/ f96 1 145"/>
                <a:gd name="f99" fmla="*/ f95 1 159"/>
                <a:gd name="f100" fmla="*/ 8 f96 1"/>
                <a:gd name="f101" fmla="*/ 46 f95 1"/>
                <a:gd name="f102" fmla="*/ 45 f96 1"/>
                <a:gd name="f103" fmla="*/ 40 f95 1"/>
                <a:gd name="f104" fmla="*/ 78 f96 1"/>
                <a:gd name="f105" fmla="*/ 38 f95 1"/>
                <a:gd name="f106" fmla="*/ 110 f96 1"/>
                <a:gd name="f107" fmla="*/ 41 f95 1"/>
                <a:gd name="f108" fmla="*/ 120 f96 1"/>
                <a:gd name="f109" fmla="*/ 119 f96 1"/>
                <a:gd name="f110" fmla="*/ 30 f95 1"/>
                <a:gd name="f111" fmla="*/ 114 f96 1"/>
                <a:gd name="f112" fmla="*/ 15 f95 1"/>
                <a:gd name="f113" fmla="*/ 115 f96 1"/>
                <a:gd name="f114" fmla="*/ 12 f95 1"/>
                <a:gd name="f115" fmla="*/ 14 f95 1"/>
                <a:gd name="f116" fmla="*/ 124 f96 1"/>
                <a:gd name="f117" fmla="*/ 27 f95 1"/>
                <a:gd name="f118" fmla="*/ 132 f96 1"/>
                <a:gd name="f119" fmla="*/ 28 f95 1"/>
                <a:gd name="f120" fmla="*/ 136 f96 1"/>
                <a:gd name="f121" fmla="*/ 11 f95 1"/>
                <a:gd name="f122" fmla="*/ 143 f96 1"/>
                <a:gd name="f123" fmla="*/ 0 f95 1"/>
                <a:gd name="f124" fmla="*/ 145 f96 1"/>
                <a:gd name="f125" fmla="*/ 2 f95 1"/>
                <a:gd name="f126" fmla="*/ 138 f96 1"/>
                <a:gd name="f127" fmla="*/ 49 f95 1"/>
                <a:gd name="f128" fmla="*/ 142 f96 1"/>
                <a:gd name="f129" fmla="*/ 65 f95 1"/>
                <a:gd name="f130" fmla="*/ 113 f95 1"/>
                <a:gd name="f131" fmla="*/ 135 f96 1"/>
                <a:gd name="f132" fmla="*/ 136 f95 1"/>
                <a:gd name="f133" fmla="*/ 76 f96 1"/>
                <a:gd name="f134" fmla="*/ 156 f95 1"/>
                <a:gd name="f135" fmla="*/ 46 f96 1"/>
                <a:gd name="f136" fmla="*/ 159 f95 1"/>
                <a:gd name="f137" fmla="*/ 26 f96 1"/>
                <a:gd name="f138" fmla="*/ 157 f95 1"/>
                <a:gd name="f139" fmla="*/ 119 f95 1"/>
                <a:gd name="f140" fmla="*/ 4 f96 1"/>
                <a:gd name="f141" fmla="*/ 59 f95 1"/>
                <a:gd name="f142" fmla="+- f97 0 f1"/>
                <a:gd name="f143" fmla="*/ f100 1 145"/>
                <a:gd name="f144" fmla="*/ f101 1 159"/>
                <a:gd name="f145" fmla="*/ f102 1 145"/>
                <a:gd name="f146" fmla="*/ f103 1 159"/>
                <a:gd name="f147" fmla="*/ f104 1 145"/>
                <a:gd name="f148" fmla="*/ f105 1 159"/>
                <a:gd name="f149" fmla="*/ f106 1 145"/>
                <a:gd name="f150" fmla="*/ f107 1 159"/>
                <a:gd name="f151" fmla="*/ f108 1 145"/>
                <a:gd name="f152" fmla="*/ f109 1 145"/>
                <a:gd name="f153" fmla="*/ f110 1 159"/>
                <a:gd name="f154" fmla="*/ f111 1 145"/>
                <a:gd name="f155" fmla="*/ f112 1 159"/>
                <a:gd name="f156" fmla="*/ f113 1 145"/>
                <a:gd name="f157" fmla="*/ f114 1 159"/>
                <a:gd name="f158" fmla="*/ f115 1 159"/>
                <a:gd name="f159" fmla="*/ f116 1 145"/>
                <a:gd name="f160" fmla="*/ f117 1 159"/>
                <a:gd name="f161" fmla="*/ f118 1 145"/>
                <a:gd name="f162" fmla="*/ f119 1 159"/>
                <a:gd name="f163" fmla="*/ f120 1 145"/>
                <a:gd name="f164" fmla="*/ f121 1 159"/>
                <a:gd name="f165" fmla="*/ f122 1 145"/>
                <a:gd name="f166" fmla="*/ f123 1 159"/>
                <a:gd name="f167" fmla="*/ f124 1 145"/>
                <a:gd name="f168" fmla="*/ f125 1 159"/>
                <a:gd name="f169" fmla="*/ f126 1 145"/>
                <a:gd name="f170" fmla="*/ f127 1 159"/>
                <a:gd name="f171" fmla="*/ f128 1 145"/>
                <a:gd name="f172" fmla="*/ f129 1 159"/>
                <a:gd name="f173" fmla="*/ f130 1 159"/>
                <a:gd name="f174" fmla="*/ f131 1 145"/>
                <a:gd name="f175" fmla="*/ f132 1 159"/>
                <a:gd name="f176" fmla="*/ f133 1 145"/>
                <a:gd name="f177" fmla="*/ f134 1 159"/>
                <a:gd name="f178" fmla="*/ f135 1 145"/>
                <a:gd name="f179" fmla="*/ f136 1 159"/>
                <a:gd name="f180" fmla="*/ f137 1 145"/>
                <a:gd name="f181" fmla="*/ f138 1 159"/>
                <a:gd name="f182" fmla="*/ f139 1 159"/>
                <a:gd name="f183" fmla="*/ f140 1 145"/>
                <a:gd name="f184" fmla="*/ f141 1 159"/>
                <a:gd name="f185" fmla="*/ 0 1 f98"/>
                <a:gd name="f186" fmla="*/ f92 1 f98"/>
                <a:gd name="f187" fmla="*/ 0 1 f99"/>
                <a:gd name="f188" fmla="*/ f93 1 f99"/>
                <a:gd name="f189" fmla="*/ f143 1 f98"/>
                <a:gd name="f190" fmla="*/ f144 1 f99"/>
                <a:gd name="f191" fmla="*/ f145 1 f98"/>
                <a:gd name="f192" fmla="*/ f146 1 f99"/>
                <a:gd name="f193" fmla="*/ f147 1 f98"/>
                <a:gd name="f194" fmla="*/ f148 1 f99"/>
                <a:gd name="f195" fmla="*/ f149 1 f98"/>
                <a:gd name="f196" fmla="*/ f150 1 f99"/>
                <a:gd name="f197" fmla="*/ f151 1 f98"/>
                <a:gd name="f198" fmla="*/ f152 1 f98"/>
                <a:gd name="f199" fmla="*/ f153 1 f99"/>
                <a:gd name="f200" fmla="*/ f154 1 f98"/>
                <a:gd name="f201" fmla="*/ f155 1 f99"/>
                <a:gd name="f202" fmla="*/ f156 1 f98"/>
                <a:gd name="f203" fmla="*/ f157 1 f99"/>
                <a:gd name="f204" fmla="*/ f158 1 f99"/>
                <a:gd name="f205" fmla="*/ f159 1 f98"/>
                <a:gd name="f206" fmla="*/ f160 1 f99"/>
                <a:gd name="f207" fmla="*/ f161 1 f98"/>
                <a:gd name="f208" fmla="*/ f162 1 f99"/>
                <a:gd name="f209" fmla="*/ f163 1 f98"/>
                <a:gd name="f210" fmla="*/ f164 1 f99"/>
                <a:gd name="f211" fmla="*/ f165 1 f98"/>
                <a:gd name="f212" fmla="*/ f166 1 f99"/>
                <a:gd name="f213" fmla="*/ f167 1 f98"/>
                <a:gd name="f214" fmla="*/ f168 1 f99"/>
                <a:gd name="f215" fmla="*/ f169 1 f98"/>
                <a:gd name="f216" fmla="*/ f170 1 f99"/>
                <a:gd name="f217" fmla="*/ f171 1 f98"/>
                <a:gd name="f218" fmla="*/ f172 1 f99"/>
                <a:gd name="f219" fmla="*/ f173 1 f99"/>
                <a:gd name="f220" fmla="*/ f174 1 f98"/>
                <a:gd name="f221" fmla="*/ f175 1 f99"/>
                <a:gd name="f222" fmla="*/ f176 1 f98"/>
                <a:gd name="f223" fmla="*/ f177 1 f99"/>
                <a:gd name="f224" fmla="*/ f178 1 f98"/>
                <a:gd name="f225" fmla="*/ f179 1 f99"/>
                <a:gd name="f226" fmla="*/ f180 1 f98"/>
                <a:gd name="f227" fmla="*/ f181 1 f99"/>
                <a:gd name="f228" fmla="*/ f182 1 f99"/>
                <a:gd name="f229" fmla="*/ f183 1 f98"/>
                <a:gd name="f230" fmla="*/ f184 1 f99"/>
                <a:gd name="f231" fmla="*/ f185 f89 1"/>
                <a:gd name="f232" fmla="*/ f186 f89 1"/>
                <a:gd name="f233" fmla="*/ f188 f90 1"/>
                <a:gd name="f234" fmla="*/ f187 f90 1"/>
                <a:gd name="f235" fmla="*/ f189 f89 1"/>
                <a:gd name="f236" fmla="*/ f190 f90 1"/>
                <a:gd name="f237" fmla="*/ f191 f89 1"/>
                <a:gd name="f238" fmla="*/ f192 f90 1"/>
                <a:gd name="f239" fmla="*/ f193 f89 1"/>
                <a:gd name="f240" fmla="*/ f194 f90 1"/>
                <a:gd name="f241" fmla="*/ f195 f89 1"/>
                <a:gd name="f242" fmla="*/ f196 f90 1"/>
                <a:gd name="f243" fmla="*/ f197 f89 1"/>
                <a:gd name="f244" fmla="*/ f198 f89 1"/>
                <a:gd name="f245" fmla="*/ f199 f90 1"/>
                <a:gd name="f246" fmla="*/ f200 f89 1"/>
                <a:gd name="f247" fmla="*/ f201 f90 1"/>
                <a:gd name="f248" fmla="*/ f202 f89 1"/>
                <a:gd name="f249" fmla="*/ f203 f90 1"/>
                <a:gd name="f250" fmla="*/ f204 f90 1"/>
                <a:gd name="f251" fmla="*/ f205 f89 1"/>
                <a:gd name="f252" fmla="*/ f206 f90 1"/>
                <a:gd name="f253" fmla="*/ f207 f89 1"/>
                <a:gd name="f254" fmla="*/ f208 f90 1"/>
                <a:gd name="f255" fmla="*/ f209 f89 1"/>
                <a:gd name="f256" fmla="*/ f210 f90 1"/>
                <a:gd name="f257" fmla="*/ f211 f89 1"/>
                <a:gd name="f258" fmla="*/ f212 f90 1"/>
                <a:gd name="f259" fmla="*/ f213 f89 1"/>
                <a:gd name="f260" fmla="*/ f214 f90 1"/>
                <a:gd name="f261" fmla="*/ f215 f89 1"/>
                <a:gd name="f262" fmla="*/ f216 f90 1"/>
                <a:gd name="f263" fmla="*/ f217 f89 1"/>
                <a:gd name="f264" fmla="*/ f218 f90 1"/>
                <a:gd name="f265" fmla="*/ f219 f90 1"/>
                <a:gd name="f266" fmla="*/ f220 f89 1"/>
                <a:gd name="f267" fmla="*/ f221 f90 1"/>
                <a:gd name="f268" fmla="*/ f222 f89 1"/>
                <a:gd name="f269" fmla="*/ f223 f90 1"/>
                <a:gd name="f270" fmla="*/ f224 f89 1"/>
                <a:gd name="f271" fmla="*/ f225 f90 1"/>
                <a:gd name="f272" fmla="*/ f226 f89 1"/>
                <a:gd name="f273" fmla="*/ f227 f90 1"/>
                <a:gd name="f274" fmla="*/ f228 f90 1"/>
                <a:gd name="f275" fmla="*/ f229 f89 1"/>
                <a:gd name="f276" fmla="*/ f23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2">
                  <a:pos x="f235" y="f236"/>
                </a:cxn>
                <a:cxn ang="f142">
                  <a:pos x="f237" y="f238"/>
                </a:cxn>
                <a:cxn ang="f142">
                  <a:pos x="f239" y="f240"/>
                </a:cxn>
                <a:cxn ang="f142">
                  <a:pos x="f241" y="f242"/>
                </a:cxn>
                <a:cxn ang="f142">
                  <a:pos x="f243" y="f240"/>
                </a:cxn>
                <a:cxn ang="f142">
                  <a:pos x="f244" y="f245"/>
                </a:cxn>
                <a:cxn ang="f142">
                  <a:pos x="f246" y="f247"/>
                </a:cxn>
                <a:cxn ang="f142">
                  <a:pos x="f248" y="f249"/>
                </a:cxn>
                <a:cxn ang="f142">
                  <a:pos x="f244" y="f250"/>
                </a:cxn>
                <a:cxn ang="f142">
                  <a:pos x="f251" y="f252"/>
                </a:cxn>
                <a:cxn ang="f142">
                  <a:pos x="f253" y="f254"/>
                </a:cxn>
                <a:cxn ang="f142">
                  <a:pos x="f255" y="f256"/>
                </a:cxn>
                <a:cxn ang="f142">
                  <a:pos x="f257" y="f258"/>
                </a:cxn>
                <a:cxn ang="f142">
                  <a:pos x="f259" y="f260"/>
                </a:cxn>
                <a:cxn ang="f142">
                  <a:pos x="f255" y="f240"/>
                </a:cxn>
                <a:cxn ang="f142">
                  <a:pos x="f261" y="f262"/>
                </a:cxn>
                <a:cxn ang="f142">
                  <a:pos x="f263" y="f264"/>
                </a:cxn>
                <a:cxn ang="f142">
                  <a:pos x="f263" y="f265"/>
                </a:cxn>
                <a:cxn ang="f142">
                  <a:pos x="f266" y="f267"/>
                </a:cxn>
                <a:cxn ang="f142">
                  <a:pos x="f268" y="f269"/>
                </a:cxn>
                <a:cxn ang="f142">
                  <a:pos x="f270" y="f271"/>
                </a:cxn>
                <a:cxn ang="f142">
                  <a:pos x="f272" y="f273"/>
                </a:cxn>
                <a:cxn ang="f142">
                  <a:pos x="f235" y="f274"/>
                </a:cxn>
                <a:cxn ang="f142">
                  <a:pos x="f275" y="f276"/>
                </a:cxn>
                <a:cxn ang="f142">
                  <a:pos x="f235" y="f236"/>
                </a:cxn>
              </a:cxnLst>
              <a:rect l="f231" t="f234" r="f232" b="f233"/>
              <a:pathLst>
                <a:path w="145" h="159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6"/>
                    <a:pt x="f17" y="f18"/>
                    <a:pt x="f19" y="f16"/>
                  </a:cubicBezTo>
                  <a:cubicBezTo>
                    <a:pt x="f20" y="f21"/>
                    <a:pt x="f22" y="f18"/>
                    <a:pt x="f23" y="f11"/>
                  </a:cubicBezTo>
                  <a:cubicBezTo>
                    <a:pt x="f24" y="f11"/>
                    <a:pt x="f25" y="f11"/>
                    <a:pt x="f26" y="f16"/>
                  </a:cubicBezTo>
                  <a:cubicBezTo>
                    <a:pt x="f27" y="f28"/>
                    <a:pt x="f26" y="f29"/>
                    <a:pt x="f30" y="f31"/>
                  </a:cubicBezTo>
                  <a:cubicBezTo>
                    <a:pt x="f32" y="f33"/>
                    <a:pt x="f25" y="f34"/>
                    <a:pt x="f24" y="f35"/>
                  </a:cubicBezTo>
                  <a:cubicBezTo>
                    <a:pt x="f24" y="f36"/>
                    <a:pt x="f37" y="f38"/>
                    <a:pt x="f37" y="f38"/>
                  </a:cubicBezTo>
                  <a:cubicBezTo>
                    <a:pt x="f25" y="f39"/>
                    <a:pt x="f40" y="f38"/>
                    <a:pt x="f30" y="f36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29"/>
                    <a:pt x="f48" y="f29"/>
                    <a:pt x="f49" y="f50"/>
                  </a:cubicBezTo>
                  <a:cubicBezTo>
                    <a:pt x="f51" y="f52"/>
                    <a:pt x="f53" y="f54"/>
                    <a:pt x="f51" y="f39"/>
                  </a:cubicBezTo>
                  <a:cubicBezTo>
                    <a:pt x="f55" y="f56"/>
                    <a:pt x="f57" y="f5"/>
                    <a:pt x="f58" y="f5"/>
                  </a:cubicBezTo>
                  <a:cubicBezTo>
                    <a:pt x="f59" y="f5"/>
                    <a:pt x="f59" y="f60"/>
                    <a:pt x="f6" y="f60"/>
                  </a:cubicBezTo>
                  <a:cubicBezTo>
                    <a:pt x="f61" y="f36"/>
                    <a:pt x="f57" y="f62"/>
                    <a:pt x="f51" y="f16"/>
                  </a:cubicBezTo>
                  <a:cubicBezTo>
                    <a:pt x="f55" y="f63"/>
                    <a:pt x="f55" y="f13"/>
                    <a:pt x="f57" y="f64"/>
                  </a:cubicBezTo>
                  <a:cubicBezTo>
                    <a:pt x="f61" y="f65"/>
                    <a:pt x="f61" y="f66"/>
                    <a:pt x="f61" y="f67"/>
                  </a:cubicBezTo>
                  <a:cubicBezTo>
                    <a:pt x="f68" y="f69"/>
                    <a:pt x="f61" y="f70"/>
                    <a:pt x="f61" y="f71"/>
                  </a:cubicBezTo>
                  <a:cubicBezTo>
                    <a:pt x="f61" y="f41"/>
                    <a:pt x="f72" y="f73"/>
                    <a:pt x="f55" y="f51"/>
                  </a:cubicBezTo>
                  <a:cubicBezTo>
                    <a:pt x="f25" y="f74"/>
                    <a:pt x="f70" y="f75"/>
                    <a:pt x="f76" y="f77"/>
                  </a:cubicBezTo>
                  <a:cubicBezTo>
                    <a:pt x="f78" y="f79"/>
                    <a:pt x="f15" y="f7"/>
                    <a:pt x="f9" y="f7"/>
                  </a:cubicBezTo>
                  <a:cubicBezTo>
                    <a:pt x="f18" y="f7"/>
                    <a:pt x="f12" y="f77"/>
                    <a:pt x="f62" y="f79"/>
                  </a:cubicBezTo>
                  <a:cubicBezTo>
                    <a:pt x="f36" y="f74"/>
                    <a:pt x="f80" y="f81"/>
                    <a:pt x="f8" y="f30"/>
                  </a:cubicBezTo>
                  <a:cubicBezTo>
                    <a:pt x="f82" y="f22"/>
                    <a:pt x="f5" y="f83"/>
                    <a:pt x="f56" y="f84"/>
                  </a:cubicBezTo>
                  <a:cubicBezTo>
                    <a:pt x="f56" y="f85"/>
                    <a:pt x="f86" y="f87"/>
                    <a:pt x="f8" y="f9"/>
                  </a:cubicBezTo>
                  <a:close/>
                </a:path>
              </a:pathLst>
            </a:custGeom>
            <a:solidFill>
              <a:srgbClr val="02030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Freeform 16">
              <a:extLst>
                <a:ext uri="{FF2B5EF4-FFF2-40B4-BE49-F238E27FC236}">
                  <a16:creationId xmlns:a16="http://schemas.microsoft.com/office/drawing/2014/main" id="{E3CAA8ED-0BDA-DFD7-3434-5CB649D224DA}"/>
                </a:ext>
              </a:extLst>
            </p:cNvPr>
            <p:cNvSpPr/>
            <p:nvPr/>
          </p:nvSpPr>
          <p:spPr>
            <a:xfrm>
              <a:off x="4356101" y="1311277"/>
              <a:ext cx="441326" cy="3492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1"/>
                <a:gd name="f7" fmla="val 136"/>
                <a:gd name="f8" fmla="val 167"/>
                <a:gd name="f9" fmla="val 31"/>
                <a:gd name="f10" fmla="val 33"/>
                <a:gd name="f11" fmla="val 36"/>
                <a:gd name="f12" fmla="val 38"/>
                <a:gd name="f13" fmla="val 165"/>
                <a:gd name="f14" fmla="val 48"/>
                <a:gd name="f15" fmla="val 58"/>
                <a:gd name="f16" fmla="val 164"/>
                <a:gd name="f17" fmla="val 68"/>
                <a:gd name="f18" fmla="val 75"/>
                <a:gd name="f19" fmla="val 163"/>
                <a:gd name="f20" fmla="val 83"/>
                <a:gd name="f21" fmla="val 162"/>
                <a:gd name="f22" fmla="val 90"/>
                <a:gd name="f23" fmla="val 154"/>
                <a:gd name="f24" fmla="val 121"/>
                <a:gd name="f25" fmla="val 129"/>
                <a:gd name="f26" fmla="val 130"/>
                <a:gd name="f27" fmla="val 100"/>
                <a:gd name="f28" fmla="val 134"/>
                <a:gd name="f29" fmla="val 98"/>
                <a:gd name="f30" fmla="val 95"/>
                <a:gd name="f31" fmla="val 133"/>
                <a:gd name="f32" fmla="val 93"/>
                <a:gd name="f33" fmla="val 70"/>
                <a:gd name="f34" fmla="val 54"/>
                <a:gd name="f35" fmla="val 126"/>
                <a:gd name="f36" fmla="val 40"/>
                <a:gd name="f37" fmla="val 109"/>
                <a:gd name="f38" fmla="val 37"/>
                <a:gd name="f39" fmla="val 102"/>
                <a:gd name="f40" fmla="val 30"/>
                <a:gd name="f41" fmla="val 97"/>
                <a:gd name="f42" fmla="val 29"/>
                <a:gd name="f43" fmla="val 89"/>
                <a:gd name="f44" fmla="val 25"/>
                <a:gd name="f45" fmla="val 22"/>
                <a:gd name="f46" fmla="val 77"/>
                <a:gd name="f47" fmla="val 18"/>
                <a:gd name="f48" fmla="val 8"/>
                <a:gd name="f49" fmla="val 62"/>
                <a:gd name="f50" fmla="val 6"/>
                <a:gd name="f51" fmla="val 50"/>
                <a:gd name="f52" fmla="val 1"/>
                <a:gd name="f53" fmla="val 35"/>
                <a:gd name="f54" fmla="val 3"/>
                <a:gd name="f55" fmla="val 11"/>
                <a:gd name="f56" fmla="val 19"/>
                <a:gd name="f57" fmla="val 39"/>
                <a:gd name="f58" fmla="val 27"/>
                <a:gd name="f59" fmla="val 42"/>
                <a:gd name="f60" fmla="val 45"/>
                <a:gd name="f61" fmla="val 63"/>
                <a:gd name="f62" fmla="val 32"/>
                <a:gd name="f63" fmla="val 71"/>
                <a:gd name="f64" fmla="val 26"/>
                <a:gd name="f65" fmla="val 81"/>
                <a:gd name="f66" fmla="val 23"/>
                <a:gd name="f67" fmla="val 20"/>
                <a:gd name="f68" fmla="val 106"/>
                <a:gd name="f69" fmla="val 21"/>
                <a:gd name="f70" fmla="val 128"/>
                <a:gd name="f71" fmla="val 147"/>
                <a:gd name="f72" fmla="val 161"/>
                <a:gd name="f73" fmla="val 2"/>
                <a:gd name="f74" fmla="+- 0 0 -90"/>
                <a:gd name="f75" fmla="*/ f3 1 171"/>
                <a:gd name="f76" fmla="*/ f4 1 136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71"/>
                <a:gd name="f85" fmla="*/ f81 1 136"/>
                <a:gd name="f86" fmla="*/ 167 f82 1"/>
                <a:gd name="f87" fmla="*/ 31 f81 1"/>
                <a:gd name="f88" fmla="*/ 38 f81 1"/>
                <a:gd name="f89" fmla="*/ 164 f82 1"/>
                <a:gd name="f90" fmla="*/ 68 f81 1"/>
                <a:gd name="f91" fmla="*/ 162 f82 1"/>
                <a:gd name="f92" fmla="*/ 90 f81 1"/>
                <a:gd name="f93" fmla="*/ 100 f82 1"/>
                <a:gd name="f94" fmla="*/ 134 f81 1"/>
                <a:gd name="f95" fmla="*/ 93 f82 1"/>
                <a:gd name="f96" fmla="*/ 40 f82 1"/>
                <a:gd name="f97" fmla="*/ 109 f81 1"/>
                <a:gd name="f98" fmla="*/ 29 f82 1"/>
                <a:gd name="f99" fmla="*/ 89 f81 1"/>
                <a:gd name="f100" fmla="*/ 18 f82 1"/>
                <a:gd name="f101" fmla="*/ 70 f81 1"/>
                <a:gd name="f102" fmla="*/ 1 f82 1"/>
                <a:gd name="f103" fmla="*/ 40 f81 1"/>
                <a:gd name="f104" fmla="*/ 3 f82 1"/>
                <a:gd name="f105" fmla="*/ 33 f81 1"/>
                <a:gd name="f106" fmla="*/ 27 f82 1"/>
                <a:gd name="f107" fmla="*/ 54 f82 1"/>
                <a:gd name="f108" fmla="*/ 36 f81 1"/>
                <a:gd name="f109" fmla="*/ 81 f82 1"/>
                <a:gd name="f110" fmla="*/ 23 f81 1"/>
                <a:gd name="f111" fmla="*/ 106 f82 1"/>
                <a:gd name="f112" fmla="*/ 21 f81 1"/>
                <a:gd name="f113" fmla="*/ 161 f82 1"/>
                <a:gd name="f114" fmla="*/ 3 f81 1"/>
                <a:gd name="f115" fmla="*/ 1 f81 1"/>
                <a:gd name="f116" fmla="+- f83 0 f1"/>
                <a:gd name="f117" fmla="*/ f86 1 171"/>
                <a:gd name="f118" fmla="*/ f87 1 136"/>
                <a:gd name="f119" fmla="*/ f88 1 136"/>
                <a:gd name="f120" fmla="*/ f89 1 171"/>
                <a:gd name="f121" fmla="*/ f90 1 136"/>
                <a:gd name="f122" fmla="*/ f91 1 171"/>
                <a:gd name="f123" fmla="*/ f92 1 136"/>
                <a:gd name="f124" fmla="*/ f93 1 171"/>
                <a:gd name="f125" fmla="*/ f94 1 136"/>
                <a:gd name="f126" fmla="*/ f95 1 171"/>
                <a:gd name="f127" fmla="*/ f96 1 171"/>
                <a:gd name="f128" fmla="*/ f97 1 136"/>
                <a:gd name="f129" fmla="*/ f98 1 171"/>
                <a:gd name="f130" fmla="*/ f99 1 136"/>
                <a:gd name="f131" fmla="*/ f100 1 171"/>
                <a:gd name="f132" fmla="*/ f101 1 136"/>
                <a:gd name="f133" fmla="*/ f102 1 171"/>
                <a:gd name="f134" fmla="*/ f103 1 136"/>
                <a:gd name="f135" fmla="*/ f104 1 171"/>
                <a:gd name="f136" fmla="*/ f105 1 136"/>
                <a:gd name="f137" fmla="*/ f106 1 171"/>
                <a:gd name="f138" fmla="*/ f107 1 171"/>
                <a:gd name="f139" fmla="*/ f108 1 136"/>
                <a:gd name="f140" fmla="*/ f109 1 171"/>
                <a:gd name="f141" fmla="*/ f110 1 136"/>
                <a:gd name="f142" fmla="*/ f111 1 171"/>
                <a:gd name="f143" fmla="*/ f112 1 136"/>
                <a:gd name="f144" fmla="*/ f113 1 171"/>
                <a:gd name="f145" fmla="*/ f114 1 136"/>
                <a:gd name="f146" fmla="*/ f115 1 136"/>
                <a:gd name="f147" fmla="*/ 0 1 f84"/>
                <a:gd name="f148" fmla="*/ f78 1 f84"/>
                <a:gd name="f149" fmla="*/ 0 1 f85"/>
                <a:gd name="f150" fmla="*/ f79 1 f85"/>
                <a:gd name="f151" fmla="*/ f117 1 f84"/>
                <a:gd name="f152" fmla="*/ f118 1 f85"/>
                <a:gd name="f153" fmla="*/ f119 1 f85"/>
                <a:gd name="f154" fmla="*/ f120 1 f84"/>
                <a:gd name="f155" fmla="*/ f121 1 f85"/>
                <a:gd name="f156" fmla="*/ f122 1 f84"/>
                <a:gd name="f157" fmla="*/ f123 1 f85"/>
                <a:gd name="f158" fmla="*/ f124 1 f84"/>
                <a:gd name="f159" fmla="*/ f125 1 f85"/>
                <a:gd name="f160" fmla="*/ f126 1 f84"/>
                <a:gd name="f161" fmla="*/ f127 1 f84"/>
                <a:gd name="f162" fmla="*/ f128 1 f85"/>
                <a:gd name="f163" fmla="*/ f129 1 f84"/>
                <a:gd name="f164" fmla="*/ f130 1 f85"/>
                <a:gd name="f165" fmla="*/ f131 1 f84"/>
                <a:gd name="f166" fmla="*/ f132 1 f85"/>
                <a:gd name="f167" fmla="*/ f133 1 f84"/>
                <a:gd name="f168" fmla="*/ f134 1 f85"/>
                <a:gd name="f169" fmla="*/ f135 1 f84"/>
                <a:gd name="f170" fmla="*/ f136 1 f85"/>
                <a:gd name="f171" fmla="*/ f137 1 f84"/>
                <a:gd name="f172" fmla="*/ f138 1 f84"/>
                <a:gd name="f173" fmla="*/ f139 1 f85"/>
                <a:gd name="f174" fmla="*/ f140 1 f84"/>
                <a:gd name="f175" fmla="*/ f141 1 f85"/>
                <a:gd name="f176" fmla="*/ f142 1 f84"/>
                <a:gd name="f177" fmla="*/ f143 1 f85"/>
                <a:gd name="f178" fmla="*/ f144 1 f84"/>
                <a:gd name="f179" fmla="*/ f145 1 f85"/>
                <a:gd name="f180" fmla="*/ f146 1 f85"/>
                <a:gd name="f181" fmla="*/ f147 f75 1"/>
                <a:gd name="f182" fmla="*/ f148 f75 1"/>
                <a:gd name="f183" fmla="*/ f150 f76 1"/>
                <a:gd name="f184" fmla="*/ f149 f76 1"/>
                <a:gd name="f185" fmla="*/ f151 f75 1"/>
                <a:gd name="f186" fmla="*/ f152 f76 1"/>
                <a:gd name="f187" fmla="*/ f153 f76 1"/>
                <a:gd name="f188" fmla="*/ f154 f75 1"/>
                <a:gd name="f189" fmla="*/ f155 f76 1"/>
                <a:gd name="f190" fmla="*/ f156 f75 1"/>
                <a:gd name="f191" fmla="*/ f157 f76 1"/>
                <a:gd name="f192" fmla="*/ f158 f75 1"/>
                <a:gd name="f193" fmla="*/ f159 f76 1"/>
                <a:gd name="f194" fmla="*/ f160 f75 1"/>
                <a:gd name="f195" fmla="*/ f161 f75 1"/>
                <a:gd name="f196" fmla="*/ f162 f76 1"/>
                <a:gd name="f197" fmla="*/ f163 f75 1"/>
                <a:gd name="f198" fmla="*/ f164 f76 1"/>
                <a:gd name="f199" fmla="*/ f165 f75 1"/>
                <a:gd name="f200" fmla="*/ f166 f76 1"/>
                <a:gd name="f201" fmla="*/ f167 f75 1"/>
                <a:gd name="f202" fmla="*/ f168 f76 1"/>
                <a:gd name="f203" fmla="*/ f169 f75 1"/>
                <a:gd name="f204" fmla="*/ f170 f76 1"/>
                <a:gd name="f205" fmla="*/ f171 f75 1"/>
                <a:gd name="f206" fmla="*/ f172 f75 1"/>
                <a:gd name="f207" fmla="*/ f173 f76 1"/>
                <a:gd name="f208" fmla="*/ f174 f75 1"/>
                <a:gd name="f209" fmla="*/ f175 f76 1"/>
                <a:gd name="f210" fmla="*/ f176 f75 1"/>
                <a:gd name="f211" fmla="*/ f177 f76 1"/>
                <a:gd name="f212" fmla="*/ f178 f75 1"/>
                <a:gd name="f213" fmla="*/ f179 f76 1"/>
                <a:gd name="f214" fmla="*/ f180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85" y="f186"/>
                </a:cxn>
                <a:cxn ang="f116">
                  <a:pos x="f185" y="f187"/>
                </a:cxn>
                <a:cxn ang="f116">
                  <a:pos x="f188" y="f189"/>
                </a:cxn>
                <a:cxn ang="f116">
                  <a:pos x="f190" y="f191"/>
                </a:cxn>
                <a:cxn ang="f116">
                  <a:pos x="f192" y="f193"/>
                </a:cxn>
                <a:cxn ang="f116">
                  <a:pos x="f194" y="f193"/>
                </a:cxn>
                <a:cxn ang="f116">
                  <a:pos x="f195" y="f196"/>
                </a:cxn>
                <a:cxn ang="f116">
                  <a:pos x="f197" y="f198"/>
                </a:cxn>
                <a:cxn ang="f116">
                  <a:pos x="f199" y="f200"/>
                </a:cxn>
                <a:cxn ang="f116">
                  <a:pos x="f201" y="f202"/>
                </a:cxn>
                <a:cxn ang="f116">
                  <a:pos x="f203" y="f204"/>
                </a:cxn>
                <a:cxn ang="f116">
                  <a:pos x="f205" y="f202"/>
                </a:cxn>
                <a:cxn ang="f116">
                  <a:pos x="f206" y="f207"/>
                </a:cxn>
                <a:cxn ang="f116">
                  <a:pos x="f208" y="f209"/>
                </a:cxn>
                <a:cxn ang="f116">
                  <a:pos x="f210" y="f211"/>
                </a:cxn>
                <a:cxn ang="f116">
                  <a:pos x="f212" y="f213"/>
                </a:cxn>
                <a:cxn ang="f116">
                  <a:pos x="f185" y="f214"/>
                </a:cxn>
                <a:cxn ang="f116">
                  <a:pos x="f185" y="f186"/>
                </a:cxn>
              </a:cxnLst>
              <a:rect l="f181" t="f184" r="f182" b="f183"/>
              <a:pathLst>
                <a:path w="171" h="136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13" y="f15"/>
                    <a:pt x="f16" y="f17"/>
                  </a:cubicBezTo>
                  <a:cubicBezTo>
                    <a:pt x="f8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8"/>
                    <a:pt x="f30" y="f31"/>
                    <a:pt x="f32" y="f28"/>
                  </a:cubicBezTo>
                  <a:cubicBezTo>
                    <a:pt x="f33" y="f7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20"/>
                    <a:pt x="f45" y="f46"/>
                    <a:pt x="f47" y="f33"/>
                  </a:cubicBezTo>
                  <a:cubicBezTo>
                    <a:pt x="f48" y="f49"/>
                    <a:pt x="f50" y="f51"/>
                    <a:pt x="f52" y="f36"/>
                  </a:cubicBezTo>
                  <a:cubicBezTo>
                    <a:pt x="f5" y="f12"/>
                    <a:pt x="f52" y="f53"/>
                    <a:pt x="f54" y="f10"/>
                  </a:cubicBezTo>
                  <a:cubicBezTo>
                    <a:pt x="f55" y="f53"/>
                    <a:pt x="f56" y="f57"/>
                    <a:pt x="f58" y="f36"/>
                  </a:cubicBezTo>
                  <a:cubicBezTo>
                    <a:pt x="f38" y="f59"/>
                    <a:pt x="f60" y="f36"/>
                    <a:pt x="f34" y="f11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43" y="f67"/>
                    <a:pt x="f41" y="f47"/>
                    <a:pt x="f68" y="f69"/>
                  </a:cubicBezTo>
                  <a:cubicBezTo>
                    <a:pt x="f70" y="f64"/>
                    <a:pt x="f71" y="f67"/>
                    <a:pt x="f72" y="f54"/>
                  </a:cubicBezTo>
                  <a:cubicBezTo>
                    <a:pt x="f19" y="f73"/>
                    <a:pt x="f13" y="f5"/>
                    <a:pt x="f8" y="f52"/>
                  </a:cubicBezTo>
                  <a:cubicBezTo>
                    <a:pt x="f6" y="f55"/>
                    <a:pt x="f6" y="f69"/>
                    <a:pt x="f8" y="f9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Freeform 17">
              <a:extLst>
                <a:ext uri="{FF2B5EF4-FFF2-40B4-BE49-F238E27FC236}">
                  <a16:creationId xmlns:a16="http://schemas.microsoft.com/office/drawing/2014/main" id="{C1209EED-3D77-A480-C2A8-C605D40980B0}"/>
                </a:ext>
              </a:extLst>
            </p:cNvPr>
            <p:cNvSpPr/>
            <p:nvPr/>
          </p:nvSpPr>
          <p:spPr>
            <a:xfrm>
              <a:off x="5040309" y="2235205"/>
              <a:ext cx="344491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3"/>
                <a:gd name="f7" fmla="val 135"/>
                <a:gd name="f8" fmla="val 64"/>
                <a:gd name="f9" fmla="val 131"/>
                <a:gd name="f10" fmla="val 52"/>
                <a:gd name="f11" fmla="val 127"/>
                <a:gd name="f12" fmla="val 40"/>
                <a:gd name="f13" fmla="val 28"/>
                <a:gd name="f14" fmla="val 123"/>
                <a:gd name="f15" fmla="val 24"/>
                <a:gd name="f16" fmla="val 122"/>
                <a:gd name="f17" fmla="val 21"/>
                <a:gd name="f18" fmla="val 121"/>
                <a:gd name="f19" fmla="val 19"/>
                <a:gd name="f20" fmla="val 117"/>
                <a:gd name="f21" fmla="val 12"/>
                <a:gd name="f22" fmla="val 112"/>
                <a:gd name="f23" fmla="val 10"/>
                <a:gd name="f24" fmla="val 106"/>
                <a:gd name="f25" fmla="val 98"/>
                <a:gd name="f26" fmla="val 11"/>
                <a:gd name="f27" fmla="val 89"/>
                <a:gd name="f28" fmla="val 9"/>
                <a:gd name="f29" fmla="val 81"/>
                <a:gd name="f30" fmla="val 5"/>
                <a:gd name="f31" fmla="val 73"/>
                <a:gd name="f32" fmla="val 2"/>
                <a:gd name="f33" fmla="val 66"/>
                <a:gd name="f34" fmla="val 59"/>
                <a:gd name="f35" fmla="val 1"/>
                <a:gd name="f36" fmla="val 51"/>
                <a:gd name="f37" fmla="val 47"/>
                <a:gd name="f38" fmla="val 44"/>
                <a:gd name="f39" fmla="val 6"/>
                <a:gd name="f40" fmla="val 43"/>
                <a:gd name="f41" fmla="val 34"/>
                <a:gd name="f42" fmla="val 30"/>
                <a:gd name="f43" fmla="val 27"/>
                <a:gd name="f44" fmla="val 26"/>
                <a:gd name="f45" fmla="val 17"/>
                <a:gd name="f46" fmla="val 62"/>
                <a:gd name="f47" fmla="val 87"/>
                <a:gd name="f48" fmla="val 3"/>
                <a:gd name="f49" fmla="val 94"/>
                <a:gd name="f50" fmla="val 101"/>
                <a:gd name="f51" fmla="val 128"/>
                <a:gd name="f52" fmla="val 31"/>
                <a:gd name="f53" fmla="val 61"/>
                <a:gd name="f54" fmla="val 96"/>
                <a:gd name="f55" fmla="val 119"/>
                <a:gd name="f56" fmla="val 114"/>
                <a:gd name="f57" fmla="val 116"/>
                <a:gd name="f58" fmla="val 109"/>
                <a:gd name="f59" fmla="val 125"/>
                <a:gd name="f60" fmla="val 103"/>
                <a:gd name="f61" fmla="val 130"/>
                <a:gd name="f62" fmla="val 97"/>
                <a:gd name="f63" fmla="val 129"/>
                <a:gd name="f64" fmla="val 93"/>
                <a:gd name="f65" fmla="val 90"/>
                <a:gd name="f66" fmla="val 85"/>
                <a:gd name="f67" fmla="val 79"/>
                <a:gd name="f68" fmla="val 77"/>
                <a:gd name="f69" fmla="val 74"/>
                <a:gd name="f70" fmla="val 80"/>
                <a:gd name="f71" fmla="val 124"/>
                <a:gd name="f72" fmla="val 83"/>
                <a:gd name="f73" fmla="val 84"/>
                <a:gd name="f74" fmla="val 115"/>
                <a:gd name="f75" fmla="val 82"/>
                <a:gd name="f76" fmla="val 75"/>
                <a:gd name="f77" fmla="val 71"/>
                <a:gd name="f78" fmla="val 68"/>
                <a:gd name="f79" fmla="val 65"/>
                <a:gd name="f80" fmla="+- 0 0 -90"/>
                <a:gd name="f81" fmla="*/ f3 1 133"/>
                <a:gd name="f82" fmla="*/ f4 1 135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133"/>
                <a:gd name="f91" fmla="*/ f87 1 135"/>
                <a:gd name="f92" fmla="*/ 64 f88 1"/>
                <a:gd name="f93" fmla="*/ 131 f87 1"/>
                <a:gd name="f94" fmla="*/ 28 f88 1"/>
                <a:gd name="f95" fmla="*/ 123 f87 1"/>
                <a:gd name="f96" fmla="*/ 19 f88 1"/>
                <a:gd name="f97" fmla="*/ 117 f87 1"/>
                <a:gd name="f98" fmla="*/ 10 f88 1"/>
                <a:gd name="f99" fmla="*/ 98 f87 1"/>
                <a:gd name="f100" fmla="*/ 5 f88 1"/>
                <a:gd name="f101" fmla="*/ 73 f87 1"/>
                <a:gd name="f102" fmla="*/ 1 f88 1"/>
                <a:gd name="f103" fmla="*/ 51 f87 1"/>
                <a:gd name="f104" fmla="*/ 6 f88 1"/>
                <a:gd name="f105" fmla="*/ 43 f87 1"/>
                <a:gd name="f106" fmla="*/ 27 f88 1"/>
                <a:gd name="f107" fmla="*/ 26 f87 1"/>
                <a:gd name="f108" fmla="*/ 81 f88 1"/>
                <a:gd name="f109" fmla="*/ 5 f87 1"/>
                <a:gd name="f110" fmla="*/ 101 f88 1"/>
                <a:gd name="f111" fmla="*/ 122 f88 1"/>
                <a:gd name="f112" fmla="*/ 96 f87 1"/>
                <a:gd name="f113" fmla="*/ 109 f88 1"/>
                <a:gd name="f114" fmla="*/ 125 f87 1"/>
                <a:gd name="f115" fmla="*/ 130 f87 1"/>
                <a:gd name="f116" fmla="*/ 90 f88 1"/>
                <a:gd name="f117" fmla="*/ 133 f87 1"/>
                <a:gd name="f118" fmla="*/ 77 f88 1"/>
                <a:gd name="f119" fmla="*/ 83 f88 1"/>
                <a:gd name="f120" fmla="*/ 121 f87 1"/>
                <a:gd name="f121" fmla="*/ 84 f88 1"/>
                <a:gd name="f122" fmla="*/ 115 f87 1"/>
                <a:gd name="f123" fmla="*/ 79 f88 1"/>
                <a:gd name="f124" fmla="*/ 68 f88 1"/>
                <a:gd name="f125" fmla="+- f89 0 f1"/>
                <a:gd name="f126" fmla="*/ f92 1 133"/>
                <a:gd name="f127" fmla="*/ f93 1 135"/>
                <a:gd name="f128" fmla="*/ f94 1 133"/>
                <a:gd name="f129" fmla="*/ f95 1 135"/>
                <a:gd name="f130" fmla="*/ f96 1 133"/>
                <a:gd name="f131" fmla="*/ f97 1 135"/>
                <a:gd name="f132" fmla="*/ f98 1 133"/>
                <a:gd name="f133" fmla="*/ f99 1 135"/>
                <a:gd name="f134" fmla="*/ f100 1 133"/>
                <a:gd name="f135" fmla="*/ f101 1 135"/>
                <a:gd name="f136" fmla="*/ f102 1 133"/>
                <a:gd name="f137" fmla="*/ f103 1 135"/>
                <a:gd name="f138" fmla="*/ f104 1 133"/>
                <a:gd name="f139" fmla="*/ f105 1 135"/>
                <a:gd name="f140" fmla="*/ f106 1 133"/>
                <a:gd name="f141" fmla="*/ f107 1 135"/>
                <a:gd name="f142" fmla="*/ f108 1 133"/>
                <a:gd name="f143" fmla="*/ f109 1 135"/>
                <a:gd name="f144" fmla="*/ f110 1 133"/>
                <a:gd name="f145" fmla="*/ f111 1 133"/>
                <a:gd name="f146" fmla="*/ f112 1 135"/>
                <a:gd name="f147" fmla="*/ f113 1 133"/>
                <a:gd name="f148" fmla="*/ f114 1 135"/>
                <a:gd name="f149" fmla="*/ f115 1 135"/>
                <a:gd name="f150" fmla="*/ f116 1 133"/>
                <a:gd name="f151" fmla="*/ f117 1 135"/>
                <a:gd name="f152" fmla="*/ f118 1 133"/>
                <a:gd name="f153" fmla="*/ f119 1 133"/>
                <a:gd name="f154" fmla="*/ f120 1 135"/>
                <a:gd name="f155" fmla="*/ f121 1 133"/>
                <a:gd name="f156" fmla="*/ f122 1 135"/>
                <a:gd name="f157" fmla="*/ f123 1 133"/>
                <a:gd name="f158" fmla="*/ f124 1 133"/>
                <a:gd name="f159" fmla="*/ 0 1 f90"/>
                <a:gd name="f160" fmla="*/ f84 1 f90"/>
                <a:gd name="f161" fmla="*/ 0 1 f91"/>
                <a:gd name="f162" fmla="*/ f85 1 f91"/>
                <a:gd name="f163" fmla="*/ f126 1 f90"/>
                <a:gd name="f164" fmla="*/ f127 1 f91"/>
                <a:gd name="f165" fmla="*/ f128 1 f90"/>
                <a:gd name="f166" fmla="*/ f129 1 f91"/>
                <a:gd name="f167" fmla="*/ f130 1 f90"/>
                <a:gd name="f168" fmla="*/ f131 1 f91"/>
                <a:gd name="f169" fmla="*/ f132 1 f90"/>
                <a:gd name="f170" fmla="*/ f133 1 f91"/>
                <a:gd name="f171" fmla="*/ f134 1 f90"/>
                <a:gd name="f172" fmla="*/ f135 1 f91"/>
                <a:gd name="f173" fmla="*/ f136 1 f90"/>
                <a:gd name="f174" fmla="*/ f137 1 f91"/>
                <a:gd name="f175" fmla="*/ f138 1 f90"/>
                <a:gd name="f176" fmla="*/ f139 1 f91"/>
                <a:gd name="f177" fmla="*/ f140 1 f90"/>
                <a:gd name="f178" fmla="*/ f141 1 f91"/>
                <a:gd name="f179" fmla="*/ f142 1 f90"/>
                <a:gd name="f180" fmla="*/ f143 1 f91"/>
                <a:gd name="f181" fmla="*/ f144 1 f90"/>
                <a:gd name="f182" fmla="*/ f145 1 f90"/>
                <a:gd name="f183" fmla="*/ f146 1 f91"/>
                <a:gd name="f184" fmla="*/ f147 1 f90"/>
                <a:gd name="f185" fmla="*/ f148 1 f91"/>
                <a:gd name="f186" fmla="*/ f149 1 f91"/>
                <a:gd name="f187" fmla="*/ f150 1 f90"/>
                <a:gd name="f188" fmla="*/ f151 1 f91"/>
                <a:gd name="f189" fmla="*/ f152 1 f90"/>
                <a:gd name="f190" fmla="*/ f153 1 f90"/>
                <a:gd name="f191" fmla="*/ f154 1 f91"/>
                <a:gd name="f192" fmla="*/ f155 1 f90"/>
                <a:gd name="f193" fmla="*/ f156 1 f91"/>
                <a:gd name="f194" fmla="*/ f157 1 f90"/>
                <a:gd name="f195" fmla="*/ f158 1 f90"/>
                <a:gd name="f196" fmla="*/ f159 f81 1"/>
                <a:gd name="f197" fmla="*/ f160 f81 1"/>
                <a:gd name="f198" fmla="*/ f162 f82 1"/>
                <a:gd name="f199" fmla="*/ f161 f82 1"/>
                <a:gd name="f200" fmla="*/ f163 f81 1"/>
                <a:gd name="f201" fmla="*/ f164 f82 1"/>
                <a:gd name="f202" fmla="*/ f165 f81 1"/>
                <a:gd name="f203" fmla="*/ f166 f82 1"/>
                <a:gd name="f204" fmla="*/ f167 f81 1"/>
                <a:gd name="f205" fmla="*/ f168 f82 1"/>
                <a:gd name="f206" fmla="*/ f169 f81 1"/>
                <a:gd name="f207" fmla="*/ f170 f82 1"/>
                <a:gd name="f208" fmla="*/ f171 f81 1"/>
                <a:gd name="f209" fmla="*/ f172 f82 1"/>
                <a:gd name="f210" fmla="*/ f173 f81 1"/>
                <a:gd name="f211" fmla="*/ f174 f82 1"/>
                <a:gd name="f212" fmla="*/ f175 f81 1"/>
                <a:gd name="f213" fmla="*/ f176 f82 1"/>
                <a:gd name="f214" fmla="*/ f177 f81 1"/>
                <a:gd name="f215" fmla="*/ f178 f82 1"/>
                <a:gd name="f216" fmla="*/ f179 f81 1"/>
                <a:gd name="f217" fmla="*/ f180 f82 1"/>
                <a:gd name="f218" fmla="*/ f181 f81 1"/>
                <a:gd name="f219" fmla="*/ f182 f81 1"/>
                <a:gd name="f220" fmla="*/ f183 f82 1"/>
                <a:gd name="f221" fmla="*/ f184 f81 1"/>
                <a:gd name="f222" fmla="*/ f185 f82 1"/>
                <a:gd name="f223" fmla="*/ f186 f82 1"/>
                <a:gd name="f224" fmla="*/ f187 f81 1"/>
                <a:gd name="f225" fmla="*/ f188 f82 1"/>
                <a:gd name="f226" fmla="*/ f189 f81 1"/>
                <a:gd name="f227" fmla="*/ f190 f81 1"/>
                <a:gd name="f228" fmla="*/ f191 f82 1"/>
                <a:gd name="f229" fmla="*/ f192 f81 1"/>
                <a:gd name="f230" fmla="*/ f193 f82 1"/>
                <a:gd name="f231" fmla="*/ f194 f81 1"/>
                <a:gd name="f232" fmla="*/ f19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200" y="f201"/>
                </a:cxn>
                <a:cxn ang="f125">
                  <a:pos x="f202" y="f203"/>
                </a:cxn>
                <a:cxn ang="f125">
                  <a:pos x="f204" y="f205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214" y="f215"/>
                </a:cxn>
                <a:cxn ang="f125">
                  <a:pos x="f216" y="f217"/>
                </a:cxn>
                <a:cxn ang="f125">
                  <a:pos x="f218" y="f217"/>
                </a:cxn>
                <a:cxn ang="f125">
                  <a:pos x="f219" y="f220"/>
                </a:cxn>
                <a:cxn ang="f125">
                  <a:pos x="f221" y="f222"/>
                </a:cxn>
                <a:cxn ang="f125">
                  <a:pos x="f218" y="f223"/>
                </a:cxn>
                <a:cxn ang="f125">
                  <a:pos x="f224" y="f225"/>
                </a:cxn>
                <a:cxn ang="f125">
                  <a:pos x="f226" y="f201"/>
                </a:cxn>
                <a:cxn ang="f125">
                  <a:pos x="f227" y="f228"/>
                </a:cxn>
                <a:cxn ang="f125">
                  <a:pos x="f229" y="f230"/>
                </a:cxn>
                <a:cxn ang="f125">
                  <a:pos x="f231" y="f205"/>
                </a:cxn>
                <a:cxn ang="f125">
                  <a:pos x="f232" y="f223"/>
                </a:cxn>
                <a:cxn ang="f125">
                  <a:pos x="f200" y="f201"/>
                </a:cxn>
              </a:cxnLst>
              <a:rect l="f196" t="f199" r="f197" b="f198"/>
              <a:pathLst>
                <a:path w="133" h="135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5" y="f34"/>
                    <a:pt x="f35" y="f36"/>
                  </a:cubicBezTo>
                  <a:cubicBezTo>
                    <a:pt x="f35" y="f37"/>
                    <a:pt x="f32" y="f38"/>
                    <a:pt x="f39" y="f40"/>
                  </a:cubicBezTo>
                  <a:cubicBezTo>
                    <a:pt x="f26" y="f41"/>
                    <a:pt x="f19" y="f42"/>
                    <a:pt x="f43" y="f44"/>
                  </a:cubicBezTo>
                  <a:cubicBezTo>
                    <a:pt x="f38" y="f45"/>
                    <a:pt x="f46" y="f28"/>
                    <a:pt x="f29" y="f30"/>
                  </a:cubicBezTo>
                  <a:cubicBezTo>
                    <a:pt x="f47" y="f48"/>
                    <a:pt x="f49" y="f5"/>
                    <a:pt x="f50" y="f30"/>
                  </a:cubicBezTo>
                  <a:cubicBezTo>
                    <a:pt x="f51" y="f52"/>
                    <a:pt x="f6" y="f53"/>
                    <a:pt x="f16" y="f54"/>
                  </a:cubicBezTo>
                  <a:cubicBezTo>
                    <a:pt x="f55" y="f24"/>
                    <a:pt x="f56" y="f57"/>
                    <a:pt x="f58" y="f59"/>
                  </a:cubicBezTo>
                  <a:cubicBezTo>
                    <a:pt x="f24" y="f11"/>
                    <a:pt x="f60" y="f51"/>
                    <a:pt x="f50" y="f61"/>
                  </a:cubicBezTo>
                  <a:cubicBezTo>
                    <a:pt x="f62" y="f63"/>
                    <a:pt x="f64" y="f9"/>
                    <a:pt x="f65" y="f6"/>
                  </a:cubicBezTo>
                  <a:cubicBezTo>
                    <a:pt x="f66" y="f6"/>
                    <a:pt x="f67" y="f7"/>
                    <a:pt x="f68" y="f9"/>
                  </a:cubicBezTo>
                  <a:cubicBezTo>
                    <a:pt x="f69" y="f11"/>
                    <a:pt x="f70" y="f71"/>
                    <a:pt x="f72" y="f18"/>
                  </a:cubicBezTo>
                  <a:cubicBezTo>
                    <a:pt x="f73" y="f55"/>
                    <a:pt x="f47" y="f20"/>
                    <a:pt x="f73" y="f74"/>
                  </a:cubicBezTo>
                  <a:cubicBezTo>
                    <a:pt x="f75" y="f56"/>
                    <a:pt x="f29" y="f57"/>
                    <a:pt x="f67" y="f20"/>
                  </a:cubicBezTo>
                  <a:cubicBezTo>
                    <a:pt x="f76" y="f18"/>
                    <a:pt x="f77" y="f59"/>
                    <a:pt x="f78" y="f61"/>
                  </a:cubicBezTo>
                  <a:cubicBezTo>
                    <a:pt x="f33" y="f9"/>
                    <a:pt x="f79" y="f9"/>
                    <a:pt x="f8" y="f9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Freeform 18">
              <a:extLst>
                <a:ext uri="{FF2B5EF4-FFF2-40B4-BE49-F238E27FC236}">
                  <a16:creationId xmlns:a16="http://schemas.microsoft.com/office/drawing/2014/main" id="{B0546F92-5A13-7426-9F03-853D483BF233}"/>
                </a:ext>
              </a:extLst>
            </p:cNvPr>
            <p:cNvSpPr/>
            <p:nvPr/>
          </p:nvSpPr>
          <p:spPr>
            <a:xfrm>
              <a:off x="4883152" y="3241676"/>
              <a:ext cx="222254" cy="4365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170"/>
                <a:gd name="f8" fmla="val 78"/>
                <a:gd name="f9" fmla="val 69"/>
                <a:gd name="f10" fmla="val 164"/>
                <a:gd name="f11" fmla="val 59"/>
                <a:gd name="f12" fmla="val 165"/>
                <a:gd name="f13" fmla="val 49"/>
                <a:gd name="f14" fmla="val 45"/>
                <a:gd name="f15" fmla="val 163"/>
                <a:gd name="f16" fmla="val 43"/>
                <a:gd name="f17" fmla="val 41"/>
                <a:gd name="f18" fmla="val 158"/>
                <a:gd name="f19" fmla="val 30"/>
                <a:gd name="f20" fmla="val 139"/>
                <a:gd name="f21" fmla="val 24"/>
                <a:gd name="f22" fmla="val 119"/>
                <a:gd name="f23" fmla="val 13"/>
                <a:gd name="f24" fmla="val 100"/>
                <a:gd name="f25" fmla="val 11"/>
                <a:gd name="f26" fmla="val 97"/>
                <a:gd name="f27" fmla="val 94"/>
                <a:gd name="f28" fmla="val 15"/>
                <a:gd name="f29" fmla="val 92"/>
                <a:gd name="f30" fmla="val 18"/>
                <a:gd name="f31" fmla="val 91"/>
                <a:gd name="f32" fmla="val 21"/>
                <a:gd name="f33" fmla="val 89"/>
                <a:gd name="f34" fmla="val 85"/>
                <a:gd name="f35" fmla="val 20"/>
                <a:gd name="f36" fmla="val 82"/>
                <a:gd name="f37" fmla="val 22"/>
                <a:gd name="f38" fmla="val 83"/>
                <a:gd name="f39" fmla="val 31"/>
                <a:gd name="f40" fmla="val 79"/>
                <a:gd name="f41" fmla="val 29"/>
                <a:gd name="f42" fmla="val 74"/>
                <a:gd name="f43" fmla="val 23"/>
                <a:gd name="f44" fmla="val 60"/>
                <a:gd name="f45" fmla="val 17"/>
                <a:gd name="f46" fmla="val 7"/>
                <a:gd name="f47" fmla="val 2"/>
                <a:gd name="f48" fmla="val 14"/>
                <a:gd name="f49" fmla="val 5"/>
                <a:gd name="f50" fmla="val 8"/>
                <a:gd name="f51" fmla="val 25"/>
                <a:gd name="f52" fmla="val 37"/>
                <a:gd name="f53" fmla="val 1"/>
                <a:gd name="f54" fmla="val 6"/>
                <a:gd name="f55" fmla="val 63"/>
                <a:gd name="f56" fmla="val 65"/>
                <a:gd name="f57" fmla="val 67"/>
                <a:gd name="f58" fmla="val 70"/>
                <a:gd name="f59" fmla="val 66"/>
                <a:gd name="f60" fmla="val 62"/>
                <a:gd name="f61" fmla="val 68"/>
                <a:gd name="f62" fmla="val 33"/>
                <a:gd name="f63" fmla="val 73"/>
                <a:gd name="f64" fmla="val 36"/>
                <a:gd name="f65" fmla="val 77"/>
                <a:gd name="f66" fmla="val 80"/>
                <a:gd name="f67" fmla="val 28"/>
                <a:gd name="f68" fmla="val 81"/>
                <a:gd name="f69" fmla="val 27"/>
                <a:gd name="f70" fmla="val 84"/>
                <a:gd name="f71" fmla="val 26"/>
                <a:gd name="f72" fmla="val 61"/>
                <a:gd name="f73" fmla="val 96"/>
                <a:gd name="f74" fmla="val 131"/>
                <a:gd name="f75" fmla="val 144"/>
                <a:gd name="f76" fmla="val 157"/>
                <a:gd name="f77" fmla="+- 0 0 -90"/>
                <a:gd name="f78" fmla="*/ f3 1 86"/>
                <a:gd name="f79" fmla="*/ f4 1 170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86"/>
                <a:gd name="f88" fmla="*/ f84 1 170"/>
                <a:gd name="f89" fmla="*/ 78 f85 1"/>
                <a:gd name="f90" fmla="*/ 170 f84 1"/>
                <a:gd name="f91" fmla="*/ 49 f85 1"/>
                <a:gd name="f92" fmla="*/ 164 f84 1"/>
                <a:gd name="f93" fmla="*/ 41 f85 1"/>
                <a:gd name="f94" fmla="*/ 158 f84 1"/>
                <a:gd name="f95" fmla="*/ 13 f85 1"/>
                <a:gd name="f96" fmla="*/ 100 f84 1"/>
                <a:gd name="f97" fmla="*/ 15 f85 1"/>
                <a:gd name="f98" fmla="*/ 92 f84 1"/>
                <a:gd name="f99" fmla="*/ 21 f85 1"/>
                <a:gd name="f100" fmla="*/ 85 f84 1"/>
                <a:gd name="f101" fmla="*/ 24 f85 1"/>
                <a:gd name="f102" fmla="*/ 82 f84 1"/>
                <a:gd name="f103" fmla="*/ 29 f85 1"/>
                <a:gd name="f104" fmla="*/ 74 f84 1"/>
                <a:gd name="f105" fmla="*/ 11 f85 1"/>
                <a:gd name="f106" fmla="*/ 30 f84 1"/>
                <a:gd name="f107" fmla="*/ 0 f85 1"/>
                <a:gd name="f108" fmla="*/ 5 f84 1"/>
                <a:gd name="f109" fmla="*/ 25 f85 1"/>
                <a:gd name="f110" fmla="*/ 0 f84 1"/>
                <a:gd name="f111" fmla="*/ 60 f85 1"/>
                <a:gd name="f112" fmla="*/ 6 f84 1"/>
                <a:gd name="f113" fmla="*/ 67 f85 1"/>
                <a:gd name="f114" fmla="*/ 11 f84 1"/>
                <a:gd name="f115" fmla="*/ 66 f85 1"/>
                <a:gd name="f116" fmla="*/ 21 f84 1"/>
                <a:gd name="f117" fmla="*/ 68 f85 1"/>
                <a:gd name="f118" fmla="*/ 33 f84 1"/>
                <a:gd name="f119" fmla="*/ 80 f85 1"/>
                <a:gd name="f120" fmla="*/ 28 f84 1"/>
                <a:gd name="f121" fmla="*/ 84 f85 1"/>
                <a:gd name="f122" fmla="*/ 26 f84 1"/>
                <a:gd name="f123" fmla="*/ 131 f84 1"/>
                <a:gd name="f124" fmla="+- f86 0 f1"/>
                <a:gd name="f125" fmla="*/ f89 1 86"/>
                <a:gd name="f126" fmla="*/ f90 1 170"/>
                <a:gd name="f127" fmla="*/ f91 1 86"/>
                <a:gd name="f128" fmla="*/ f92 1 170"/>
                <a:gd name="f129" fmla="*/ f93 1 86"/>
                <a:gd name="f130" fmla="*/ f94 1 170"/>
                <a:gd name="f131" fmla="*/ f95 1 86"/>
                <a:gd name="f132" fmla="*/ f96 1 170"/>
                <a:gd name="f133" fmla="*/ f97 1 86"/>
                <a:gd name="f134" fmla="*/ f98 1 170"/>
                <a:gd name="f135" fmla="*/ f99 1 86"/>
                <a:gd name="f136" fmla="*/ f100 1 170"/>
                <a:gd name="f137" fmla="*/ f101 1 86"/>
                <a:gd name="f138" fmla="*/ f102 1 170"/>
                <a:gd name="f139" fmla="*/ f103 1 86"/>
                <a:gd name="f140" fmla="*/ f104 1 170"/>
                <a:gd name="f141" fmla="*/ f105 1 86"/>
                <a:gd name="f142" fmla="*/ f106 1 170"/>
                <a:gd name="f143" fmla="*/ f107 1 86"/>
                <a:gd name="f144" fmla="*/ f108 1 170"/>
                <a:gd name="f145" fmla="*/ f109 1 86"/>
                <a:gd name="f146" fmla="*/ f110 1 170"/>
                <a:gd name="f147" fmla="*/ f111 1 86"/>
                <a:gd name="f148" fmla="*/ f112 1 170"/>
                <a:gd name="f149" fmla="*/ f113 1 86"/>
                <a:gd name="f150" fmla="*/ f114 1 170"/>
                <a:gd name="f151" fmla="*/ f115 1 86"/>
                <a:gd name="f152" fmla="*/ f116 1 170"/>
                <a:gd name="f153" fmla="*/ f117 1 86"/>
                <a:gd name="f154" fmla="*/ f118 1 170"/>
                <a:gd name="f155" fmla="*/ f119 1 86"/>
                <a:gd name="f156" fmla="*/ f120 1 170"/>
                <a:gd name="f157" fmla="*/ f121 1 86"/>
                <a:gd name="f158" fmla="*/ f122 1 170"/>
                <a:gd name="f159" fmla="*/ f123 1 170"/>
                <a:gd name="f160" fmla="*/ 0 1 f87"/>
                <a:gd name="f161" fmla="*/ f81 1 f87"/>
                <a:gd name="f162" fmla="*/ 0 1 f88"/>
                <a:gd name="f163" fmla="*/ f82 1 f88"/>
                <a:gd name="f164" fmla="*/ f125 1 f87"/>
                <a:gd name="f165" fmla="*/ f126 1 f88"/>
                <a:gd name="f166" fmla="*/ f127 1 f87"/>
                <a:gd name="f167" fmla="*/ f128 1 f88"/>
                <a:gd name="f168" fmla="*/ f129 1 f87"/>
                <a:gd name="f169" fmla="*/ f130 1 f88"/>
                <a:gd name="f170" fmla="*/ f131 1 f87"/>
                <a:gd name="f171" fmla="*/ f132 1 f88"/>
                <a:gd name="f172" fmla="*/ f133 1 f87"/>
                <a:gd name="f173" fmla="*/ f134 1 f88"/>
                <a:gd name="f174" fmla="*/ f135 1 f87"/>
                <a:gd name="f175" fmla="*/ f136 1 f88"/>
                <a:gd name="f176" fmla="*/ f137 1 f87"/>
                <a:gd name="f177" fmla="*/ f138 1 f88"/>
                <a:gd name="f178" fmla="*/ f139 1 f87"/>
                <a:gd name="f179" fmla="*/ f140 1 f88"/>
                <a:gd name="f180" fmla="*/ f141 1 f87"/>
                <a:gd name="f181" fmla="*/ f142 1 f88"/>
                <a:gd name="f182" fmla="*/ f143 1 f87"/>
                <a:gd name="f183" fmla="*/ f144 1 f88"/>
                <a:gd name="f184" fmla="*/ f145 1 f87"/>
                <a:gd name="f185" fmla="*/ f146 1 f88"/>
                <a:gd name="f186" fmla="*/ f147 1 f87"/>
                <a:gd name="f187" fmla="*/ f148 1 f88"/>
                <a:gd name="f188" fmla="*/ f149 1 f87"/>
                <a:gd name="f189" fmla="*/ f150 1 f88"/>
                <a:gd name="f190" fmla="*/ f151 1 f87"/>
                <a:gd name="f191" fmla="*/ f152 1 f88"/>
                <a:gd name="f192" fmla="*/ f153 1 f87"/>
                <a:gd name="f193" fmla="*/ f154 1 f88"/>
                <a:gd name="f194" fmla="*/ f155 1 f87"/>
                <a:gd name="f195" fmla="*/ f156 1 f88"/>
                <a:gd name="f196" fmla="*/ f157 1 f87"/>
                <a:gd name="f197" fmla="*/ f158 1 f88"/>
                <a:gd name="f198" fmla="*/ f159 1 f88"/>
                <a:gd name="f199" fmla="*/ f160 f78 1"/>
                <a:gd name="f200" fmla="*/ f161 f78 1"/>
                <a:gd name="f201" fmla="*/ f163 f79 1"/>
                <a:gd name="f202" fmla="*/ f162 f79 1"/>
                <a:gd name="f203" fmla="*/ f164 f78 1"/>
                <a:gd name="f204" fmla="*/ f165 f79 1"/>
                <a:gd name="f205" fmla="*/ f166 f78 1"/>
                <a:gd name="f206" fmla="*/ f167 f79 1"/>
                <a:gd name="f207" fmla="*/ f168 f78 1"/>
                <a:gd name="f208" fmla="*/ f169 f79 1"/>
                <a:gd name="f209" fmla="*/ f170 f78 1"/>
                <a:gd name="f210" fmla="*/ f171 f79 1"/>
                <a:gd name="f211" fmla="*/ f172 f78 1"/>
                <a:gd name="f212" fmla="*/ f173 f79 1"/>
                <a:gd name="f213" fmla="*/ f174 f78 1"/>
                <a:gd name="f214" fmla="*/ f175 f79 1"/>
                <a:gd name="f215" fmla="*/ f176 f78 1"/>
                <a:gd name="f216" fmla="*/ f177 f79 1"/>
                <a:gd name="f217" fmla="*/ f178 f78 1"/>
                <a:gd name="f218" fmla="*/ f179 f79 1"/>
                <a:gd name="f219" fmla="*/ f180 f78 1"/>
                <a:gd name="f220" fmla="*/ f181 f79 1"/>
                <a:gd name="f221" fmla="*/ f182 f78 1"/>
                <a:gd name="f222" fmla="*/ f183 f79 1"/>
                <a:gd name="f223" fmla="*/ f184 f78 1"/>
                <a:gd name="f224" fmla="*/ f185 f79 1"/>
                <a:gd name="f225" fmla="*/ f186 f78 1"/>
                <a:gd name="f226" fmla="*/ f187 f79 1"/>
                <a:gd name="f227" fmla="*/ f188 f78 1"/>
                <a:gd name="f228" fmla="*/ f189 f79 1"/>
                <a:gd name="f229" fmla="*/ f190 f78 1"/>
                <a:gd name="f230" fmla="*/ f191 f79 1"/>
                <a:gd name="f231" fmla="*/ f192 f78 1"/>
                <a:gd name="f232" fmla="*/ f193 f79 1"/>
                <a:gd name="f233" fmla="*/ f194 f78 1"/>
                <a:gd name="f234" fmla="*/ f195 f79 1"/>
                <a:gd name="f235" fmla="*/ f196 f78 1"/>
                <a:gd name="f236" fmla="*/ f197 f79 1"/>
                <a:gd name="f237" fmla="*/ f198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203" y="f204"/>
                </a:cxn>
                <a:cxn ang="f124">
                  <a:pos x="f205" y="f206"/>
                </a:cxn>
                <a:cxn ang="f124">
                  <a:pos x="f207" y="f208"/>
                </a:cxn>
                <a:cxn ang="f124">
                  <a:pos x="f209" y="f210"/>
                </a:cxn>
                <a:cxn ang="f124">
                  <a:pos x="f211" y="f212"/>
                </a:cxn>
                <a:cxn ang="f124">
                  <a:pos x="f213" y="f214"/>
                </a:cxn>
                <a:cxn ang="f124">
                  <a:pos x="f215" y="f216"/>
                </a:cxn>
                <a:cxn ang="f124">
                  <a:pos x="f217" y="f218"/>
                </a:cxn>
                <a:cxn ang="f124">
                  <a:pos x="f219" y="f220"/>
                </a:cxn>
                <a:cxn ang="f124">
                  <a:pos x="f221" y="f222"/>
                </a:cxn>
                <a:cxn ang="f124">
                  <a:pos x="f223" y="f224"/>
                </a:cxn>
                <a:cxn ang="f124">
                  <a:pos x="f225" y="f226"/>
                </a:cxn>
                <a:cxn ang="f124">
                  <a:pos x="f227" y="f228"/>
                </a:cxn>
                <a:cxn ang="f124">
                  <a:pos x="f229" y="f230"/>
                </a:cxn>
                <a:cxn ang="f124">
                  <a:pos x="f231" y="f232"/>
                </a:cxn>
                <a:cxn ang="f124">
                  <a:pos x="f233" y="f234"/>
                </a:cxn>
                <a:cxn ang="f124">
                  <a:pos x="f235" y="f236"/>
                </a:cxn>
                <a:cxn ang="f124">
                  <a:pos x="f235" y="f237"/>
                </a:cxn>
                <a:cxn ang="f124">
                  <a:pos x="f203" y="f204"/>
                </a:cxn>
              </a:cxnLst>
              <a:rect l="f199" t="f202" r="f200" b="f201"/>
              <a:pathLst>
                <a:path w="86" h="170">
                  <a:moveTo>
                    <a:pt x="f8" y="f7"/>
                  </a:moveTo>
                  <a:cubicBezTo>
                    <a:pt x="f9" y="f10"/>
                    <a:pt x="f11" y="f12"/>
                    <a:pt x="f13" y="f10"/>
                  </a:cubicBezTo>
                  <a:cubicBezTo>
                    <a:pt x="f14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5" y="f36"/>
                    <a:pt x="f37" y="f36"/>
                    <a:pt x="f21" y="f36"/>
                  </a:cubicBezTo>
                  <a:cubicBezTo>
                    <a:pt x="f19" y="f38"/>
                    <a:pt x="f39" y="f40"/>
                    <a:pt x="f41" y="f42"/>
                  </a:cubicBezTo>
                  <a:cubicBezTo>
                    <a:pt x="f43" y="f44"/>
                    <a:pt x="f45" y="f14"/>
                    <a:pt x="f25" y="f19"/>
                  </a:cubicBezTo>
                  <a:cubicBezTo>
                    <a:pt x="f46" y="f37"/>
                    <a:pt x="f47" y="f48"/>
                    <a:pt x="f5" y="f49"/>
                  </a:cubicBezTo>
                  <a:cubicBezTo>
                    <a:pt x="f50" y="f5"/>
                    <a:pt x="f45" y="f5"/>
                    <a:pt x="f51" y="f5"/>
                  </a:cubicBezTo>
                  <a:cubicBezTo>
                    <a:pt x="f52" y="f5"/>
                    <a:pt x="f13" y="f53"/>
                    <a:pt x="f44" y="f54"/>
                  </a:cubicBezTo>
                  <a:cubicBezTo>
                    <a:pt x="f55" y="f46"/>
                    <a:pt x="f56" y="f50"/>
                    <a:pt x="f57" y="f25"/>
                  </a:cubicBezTo>
                  <a:cubicBezTo>
                    <a:pt x="f58" y="f48"/>
                    <a:pt x="f57" y="f45"/>
                    <a:pt x="f59" y="f32"/>
                  </a:cubicBezTo>
                  <a:cubicBezTo>
                    <a:pt x="f56" y="f51"/>
                    <a:pt x="f60" y="f19"/>
                    <a:pt x="f61" y="f62"/>
                  </a:cubicBezTo>
                  <a:cubicBezTo>
                    <a:pt x="f63" y="f64"/>
                    <a:pt x="f65" y="f62"/>
                    <a:pt x="f66" y="f67"/>
                  </a:cubicBezTo>
                  <a:cubicBezTo>
                    <a:pt x="f68" y="f69"/>
                    <a:pt x="f36" y="f51"/>
                    <a:pt x="f70" y="f71"/>
                  </a:cubicBezTo>
                  <a:cubicBezTo>
                    <a:pt x="f6" y="f72"/>
                    <a:pt x="f6" y="f73"/>
                    <a:pt x="f70" y="f74"/>
                  </a:cubicBezTo>
                  <a:cubicBezTo>
                    <a:pt x="f38" y="f75"/>
                    <a:pt x="f8" y="f76"/>
                    <a:pt x="f8" y="f7"/>
                  </a:cubicBezTo>
                  <a:close/>
                </a:path>
              </a:pathLst>
            </a:custGeom>
            <a:solidFill>
              <a:srgbClr val="3850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Freeform 19">
              <a:extLst>
                <a:ext uri="{FF2B5EF4-FFF2-40B4-BE49-F238E27FC236}">
                  <a16:creationId xmlns:a16="http://schemas.microsoft.com/office/drawing/2014/main" id="{25A930B2-277E-6A42-E142-4AC534C191DE}"/>
                </a:ext>
              </a:extLst>
            </p:cNvPr>
            <p:cNvSpPr/>
            <p:nvPr/>
          </p:nvSpPr>
          <p:spPr>
            <a:xfrm>
              <a:off x="4962521" y="2960690"/>
              <a:ext cx="346072" cy="3778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4"/>
                <a:gd name="f7" fmla="val 147"/>
                <a:gd name="f8" fmla="val 53"/>
                <a:gd name="f9" fmla="val 135"/>
                <a:gd name="f10" fmla="val 51"/>
                <a:gd name="f11" fmla="val 136"/>
                <a:gd name="f12" fmla="val 138"/>
                <a:gd name="f13" fmla="val 50"/>
                <a:gd name="f14" fmla="val 140"/>
                <a:gd name="f15" fmla="val 47"/>
                <a:gd name="f16" fmla="val 145"/>
                <a:gd name="f17" fmla="val 42"/>
                <a:gd name="f18" fmla="val 37"/>
                <a:gd name="f19" fmla="val 31"/>
                <a:gd name="f20" fmla="val 144"/>
                <a:gd name="f21" fmla="val 32"/>
                <a:gd name="f22" fmla="val 33"/>
                <a:gd name="f23" fmla="val 129"/>
                <a:gd name="f24" fmla="val 35"/>
                <a:gd name="f25" fmla="val 125"/>
                <a:gd name="f26" fmla="val 36"/>
                <a:gd name="f27" fmla="val 121"/>
                <a:gd name="f28" fmla="val 34"/>
                <a:gd name="f29" fmla="val 114"/>
                <a:gd name="f30" fmla="val 109"/>
                <a:gd name="f31" fmla="val 39"/>
                <a:gd name="f32" fmla="val 104"/>
                <a:gd name="f33" fmla="val 43"/>
                <a:gd name="f34" fmla="val 90"/>
                <a:gd name="f35" fmla="val 45"/>
                <a:gd name="f36" fmla="val 71"/>
                <a:gd name="f37" fmla="val 55"/>
                <a:gd name="f38" fmla="val 40"/>
                <a:gd name="f39" fmla="val 56"/>
                <a:gd name="f40" fmla="val 58"/>
                <a:gd name="f41" fmla="val 59"/>
                <a:gd name="f42" fmla="val 65"/>
                <a:gd name="f43" fmla="val 30"/>
                <a:gd name="f44" fmla="val 76"/>
                <a:gd name="f45" fmla="val 27"/>
                <a:gd name="f46" fmla="val 81"/>
                <a:gd name="f47" fmla="val 23"/>
                <a:gd name="f48" fmla="val 86"/>
                <a:gd name="f49" fmla="val 16"/>
                <a:gd name="f50" fmla="val 87"/>
                <a:gd name="f51" fmla="val 11"/>
                <a:gd name="f52" fmla="val 7"/>
                <a:gd name="f53" fmla="val 3"/>
                <a:gd name="f54" fmla="val 83"/>
                <a:gd name="f55" fmla="val 78"/>
                <a:gd name="f56" fmla="val 2"/>
                <a:gd name="f57" fmla="val 74"/>
                <a:gd name="f58" fmla="val 4"/>
                <a:gd name="f59" fmla="val 70"/>
                <a:gd name="f60" fmla="val 60"/>
                <a:gd name="f61" fmla="val 14"/>
                <a:gd name="f62" fmla="val 49"/>
                <a:gd name="f63" fmla="val 17"/>
                <a:gd name="f64" fmla="val 38"/>
                <a:gd name="f65" fmla="val 21"/>
                <a:gd name="f66" fmla="val 29"/>
                <a:gd name="f67" fmla="val 20"/>
                <a:gd name="f68" fmla="val 26"/>
                <a:gd name="f69" fmla="val 28"/>
                <a:gd name="f70" fmla="val 6"/>
                <a:gd name="f71" fmla="val 1"/>
                <a:gd name="f72" fmla="val 9"/>
                <a:gd name="f73" fmla="val 52"/>
                <a:gd name="f74" fmla="val 13"/>
                <a:gd name="f75" fmla="val 63"/>
                <a:gd name="f76" fmla="val 22"/>
                <a:gd name="f77" fmla="val 75"/>
                <a:gd name="f78" fmla="val 88"/>
                <a:gd name="f79" fmla="val 101"/>
                <a:gd name="f80" fmla="val 113"/>
                <a:gd name="f81" fmla="val 128"/>
                <a:gd name="f82" fmla="val 131"/>
                <a:gd name="f83" fmla="val 61"/>
                <a:gd name="f84" fmla="val 124"/>
                <a:gd name="f85" fmla="val 77"/>
                <a:gd name="f86" fmla="val 123"/>
                <a:gd name="f87" fmla="val 85"/>
                <a:gd name="f88" fmla="val 119"/>
                <a:gd name="f89" fmla="val 92"/>
                <a:gd name="f90" fmla="val 98"/>
                <a:gd name="f91" fmla="val 110"/>
                <a:gd name="f92" fmla="val 118"/>
                <a:gd name="f93" fmla="val 57"/>
                <a:gd name="f94" fmla="val 127"/>
                <a:gd name="f95" fmla="+- 0 0 -90"/>
                <a:gd name="f96" fmla="*/ f3 1 134"/>
                <a:gd name="f97" fmla="*/ f4 1 147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134"/>
                <a:gd name="f106" fmla="*/ f102 1 147"/>
                <a:gd name="f107" fmla="*/ 53 f103 1"/>
                <a:gd name="f108" fmla="*/ 135 f102 1"/>
                <a:gd name="f109" fmla="*/ 50 f103 1"/>
                <a:gd name="f110" fmla="*/ 140 f102 1"/>
                <a:gd name="f111" fmla="*/ 37 f103 1"/>
                <a:gd name="f112" fmla="*/ 145 f102 1"/>
                <a:gd name="f113" fmla="*/ 32 f103 1"/>
                <a:gd name="f114" fmla="*/ 134 f102 1"/>
                <a:gd name="f115" fmla="*/ 36 f103 1"/>
                <a:gd name="f116" fmla="*/ 121 f102 1"/>
                <a:gd name="f117" fmla="*/ 39 f103 1"/>
                <a:gd name="f118" fmla="*/ 104 f102 1"/>
                <a:gd name="f119" fmla="*/ 43 f103 1"/>
                <a:gd name="f120" fmla="*/ 55 f102 1"/>
                <a:gd name="f121" fmla="*/ 59 f102 1"/>
                <a:gd name="f122" fmla="*/ 30 f103 1"/>
                <a:gd name="f123" fmla="*/ 76 f102 1"/>
                <a:gd name="f124" fmla="*/ 16 f103 1"/>
                <a:gd name="f125" fmla="*/ 87 f102 1"/>
                <a:gd name="f126" fmla="*/ 3 f103 1"/>
                <a:gd name="f127" fmla="*/ 83 f102 1"/>
                <a:gd name="f128" fmla="*/ 4 f103 1"/>
                <a:gd name="f129" fmla="*/ 70 f102 1"/>
                <a:gd name="f130" fmla="*/ 17 f103 1"/>
                <a:gd name="f131" fmla="*/ 38 f102 1"/>
                <a:gd name="f132" fmla="*/ 26 f103 1"/>
                <a:gd name="f133" fmla="*/ 11 f102 1"/>
                <a:gd name="f134" fmla="*/ 0 f102 1"/>
                <a:gd name="f135" fmla="*/ 52 f103 1"/>
                <a:gd name="f136" fmla="*/ 13 f102 1"/>
                <a:gd name="f137" fmla="*/ 88 f103 1"/>
                <a:gd name="f138" fmla="*/ 31 f102 1"/>
                <a:gd name="f139" fmla="*/ 125 f103 1"/>
                <a:gd name="f140" fmla="*/ 33 f102 1"/>
                <a:gd name="f141" fmla="*/ 134 f103 1"/>
                <a:gd name="f142" fmla="*/ 29 f102 1"/>
                <a:gd name="f143" fmla="*/ 124 f103 1"/>
                <a:gd name="f144" fmla="*/ 77 f102 1"/>
                <a:gd name="f145" fmla="*/ 113 f103 1"/>
                <a:gd name="f146" fmla="*/ 98 f102 1"/>
                <a:gd name="f147" fmla="*/ 70 f103 1"/>
                <a:gd name="f148" fmla="*/ 118 f102 1"/>
                <a:gd name="f149" fmla="+- f104 0 f1"/>
                <a:gd name="f150" fmla="*/ f107 1 134"/>
                <a:gd name="f151" fmla="*/ f108 1 147"/>
                <a:gd name="f152" fmla="*/ f109 1 134"/>
                <a:gd name="f153" fmla="*/ f110 1 147"/>
                <a:gd name="f154" fmla="*/ f111 1 134"/>
                <a:gd name="f155" fmla="*/ f112 1 147"/>
                <a:gd name="f156" fmla="*/ f113 1 134"/>
                <a:gd name="f157" fmla="*/ f114 1 147"/>
                <a:gd name="f158" fmla="*/ f115 1 134"/>
                <a:gd name="f159" fmla="*/ f116 1 147"/>
                <a:gd name="f160" fmla="*/ f117 1 134"/>
                <a:gd name="f161" fmla="*/ f118 1 147"/>
                <a:gd name="f162" fmla="*/ f119 1 134"/>
                <a:gd name="f163" fmla="*/ f120 1 147"/>
                <a:gd name="f164" fmla="*/ f121 1 147"/>
                <a:gd name="f165" fmla="*/ f122 1 134"/>
                <a:gd name="f166" fmla="*/ f123 1 147"/>
                <a:gd name="f167" fmla="*/ f124 1 134"/>
                <a:gd name="f168" fmla="*/ f125 1 147"/>
                <a:gd name="f169" fmla="*/ f126 1 134"/>
                <a:gd name="f170" fmla="*/ f127 1 147"/>
                <a:gd name="f171" fmla="*/ f128 1 134"/>
                <a:gd name="f172" fmla="*/ f129 1 147"/>
                <a:gd name="f173" fmla="*/ f130 1 134"/>
                <a:gd name="f174" fmla="*/ f131 1 147"/>
                <a:gd name="f175" fmla="*/ f132 1 134"/>
                <a:gd name="f176" fmla="*/ f133 1 147"/>
                <a:gd name="f177" fmla="*/ f134 1 147"/>
                <a:gd name="f178" fmla="*/ f135 1 134"/>
                <a:gd name="f179" fmla="*/ f136 1 147"/>
                <a:gd name="f180" fmla="*/ f137 1 134"/>
                <a:gd name="f181" fmla="*/ f138 1 147"/>
                <a:gd name="f182" fmla="*/ f139 1 134"/>
                <a:gd name="f183" fmla="*/ f140 1 147"/>
                <a:gd name="f184" fmla="*/ f141 1 134"/>
                <a:gd name="f185" fmla="*/ f142 1 147"/>
                <a:gd name="f186" fmla="*/ f143 1 134"/>
                <a:gd name="f187" fmla="*/ f144 1 147"/>
                <a:gd name="f188" fmla="*/ f145 1 134"/>
                <a:gd name="f189" fmla="*/ f146 1 147"/>
                <a:gd name="f190" fmla="*/ f147 1 134"/>
                <a:gd name="f191" fmla="*/ f148 1 147"/>
                <a:gd name="f192" fmla="*/ 0 1 f105"/>
                <a:gd name="f193" fmla="*/ f99 1 f105"/>
                <a:gd name="f194" fmla="*/ 0 1 f106"/>
                <a:gd name="f195" fmla="*/ f100 1 f106"/>
                <a:gd name="f196" fmla="*/ f150 1 f105"/>
                <a:gd name="f197" fmla="*/ f151 1 f106"/>
                <a:gd name="f198" fmla="*/ f152 1 f105"/>
                <a:gd name="f199" fmla="*/ f153 1 f106"/>
                <a:gd name="f200" fmla="*/ f154 1 f105"/>
                <a:gd name="f201" fmla="*/ f155 1 f106"/>
                <a:gd name="f202" fmla="*/ f156 1 f105"/>
                <a:gd name="f203" fmla="*/ f157 1 f106"/>
                <a:gd name="f204" fmla="*/ f158 1 f105"/>
                <a:gd name="f205" fmla="*/ f159 1 f106"/>
                <a:gd name="f206" fmla="*/ f160 1 f105"/>
                <a:gd name="f207" fmla="*/ f161 1 f106"/>
                <a:gd name="f208" fmla="*/ f162 1 f105"/>
                <a:gd name="f209" fmla="*/ f163 1 f106"/>
                <a:gd name="f210" fmla="*/ f164 1 f106"/>
                <a:gd name="f211" fmla="*/ f165 1 f105"/>
                <a:gd name="f212" fmla="*/ f166 1 f106"/>
                <a:gd name="f213" fmla="*/ f167 1 f105"/>
                <a:gd name="f214" fmla="*/ f168 1 f106"/>
                <a:gd name="f215" fmla="*/ f169 1 f105"/>
                <a:gd name="f216" fmla="*/ f170 1 f106"/>
                <a:gd name="f217" fmla="*/ f171 1 f105"/>
                <a:gd name="f218" fmla="*/ f172 1 f106"/>
                <a:gd name="f219" fmla="*/ f173 1 f105"/>
                <a:gd name="f220" fmla="*/ f174 1 f106"/>
                <a:gd name="f221" fmla="*/ f175 1 f105"/>
                <a:gd name="f222" fmla="*/ f176 1 f106"/>
                <a:gd name="f223" fmla="*/ f177 1 f106"/>
                <a:gd name="f224" fmla="*/ f178 1 f105"/>
                <a:gd name="f225" fmla="*/ f179 1 f106"/>
                <a:gd name="f226" fmla="*/ f180 1 f105"/>
                <a:gd name="f227" fmla="*/ f181 1 f106"/>
                <a:gd name="f228" fmla="*/ f182 1 f105"/>
                <a:gd name="f229" fmla="*/ f183 1 f106"/>
                <a:gd name="f230" fmla="*/ f184 1 f105"/>
                <a:gd name="f231" fmla="*/ f185 1 f106"/>
                <a:gd name="f232" fmla="*/ f186 1 f105"/>
                <a:gd name="f233" fmla="*/ f187 1 f106"/>
                <a:gd name="f234" fmla="*/ f188 1 f105"/>
                <a:gd name="f235" fmla="*/ f189 1 f106"/>
                <a:gd name="f236" fmla="*/ f190 1 f105"/>
                <a:gd name="f237" fmla="*/ f191 1 f106"/>
                <a:gd name="f238" fmla="*/ f192 f96 1"/>
                <a:gd name="f239" fmla="*/ f193 f96 1"/>
                <a:gd name="f240" fmla="*/ f195 f97 1"/>
                <a:gd name="f241" fmla="*/ f194 f97 1"/>
                <a:gd name="f242" fmla="*/ f196 f96 1"/>
                <a:gd name="f243" fmla="*/ f197 f97 1"/>
                <a:gd name="f244" fmla="*/ f198 f96 1"/>
                <a:gd name="f245" fmla="*/ f199 f97 1"/>
                <a:gd name="f246" fmla="*/ f200 f96 1"/>
                <a:gd name="f247" fmla="*/ f201 f97 1"/>
                <a:gd name="f248" fmla="*/ f202 f96 1"/>
                <a:gd name="f249" fmla="*/ f203 f97 1"/>
                <a:gd name="f250" fmla="*/ f204 f96 1"/>
                <a:gd name="f251" fmla="*/ f205 f97 1"/>
                <a:gd name="f252" fmla="*/ f206 f96 1"/>
                <a:gd name="f253" fmla="*/ f207 f97 1"/>
                <a:gd name="f254" fmla="*/ f208 f96 1"/>
                <a:gd name="f255" fmla="*/ f209 f97 1"/>
                <a:gd name="f256" fmla="*/ f210 f97 1"/>
                <a:gd name="f257" fmla="*/ f211 f96 1"/>
                <a:gd name="f258" fmla="*/ f212 f97 1"/>
                <a:gd name="f259" fmla="*/ f213 f96 1"/>
                <a:gd name="f260" fmla="*/ f214 f97 1"/>
                <a:gd name="f261" fmla="*/ f215 f96 1"/>
                <a:gd name="f262" fmla="*/ f216 f97 1"/>
                <a:gd name="f263" fmla="*/ f217 f96 1"/>
                <a:gd name="f264" fmla="*/ f218 f97 1"/>
                <a:gd name="f265" fmla="*/ f219 f96 1"/>
                <a:gd name="f266" fmla="*/ f220 f97 1"/>
                <a:gd name="f267" fmla="*/ f221 f96 1"/>
                <a:gd name="f268" fmla="*/ f222 f97 1"/>
                <a:gd name="f269" fmla="*/ f223 f97 1"/>
                <a:gd name="f270" fmla="*/ f224 f96 1"/>
                <a:gd name="f271" fmla="*/ f225 f97 1"/>
                <a:gd name="f272" fmla="*/ f226 f96 1"/>
                <a:gd name="f273" fmla="*/ f227 f97 1"/>
                <a:gd name="f274" fmla="*/ f228 f96 1"/>
                <a:gd name="f275" fmla="*/ f229 f97 1"/>
                <a:gd name="f276" fmla="*/ f230 f96 1"/>
                <a:gd name="f277" fmla="*/ f231 f97 1"/>
                <a:gd name="f278" fmla="*/ f232 f96 1"/>
                <a:gd name="f279" fmla="*/ f233 f97 1"/>
                <a:gd name="f280" fmla="*/ f234 f96 1"/>
                <a:gd name="f281" fmla="*/ f235 f97 1"/>
                <a:gd name="f282" fmla="*/ f236 f96 1"/>
                <a:gd name="f283" fmla="*/ f23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9">
                  <a:pos x="f242" y="f243"/>
                </a:cxn>
                <a:cxn ang="f149">
                  <a:pos x="f244" y="f245"/>
                </a:cxn>
                <a:cxn ang="f149">
                  <a:pos x="f246" y="f247"/>
                </a:cxn>
                <a:cxn ang="f149">
                  <a:pos x="f248" y="f249"/>
                </a:cxn>
                <a:cxn ang="f149">
                  <a:pos x="f250" y="f251"/>
                </a:cxn>
                <a:cxn ang="f149">
                  <a:pos x="f252" y="f253"/>
                </a:cxn>
                <a:cxn ang="f149">
                  <a:pos x="f254" y="f255"/>
                </a:cxn>
                <a:cxn ang="f149">
                  <a:pos x="f252" y="f256"/>
                </a:cxn>
                <a:cxn ang="f149">
                  <a:pos x="f257" y="f258"/>
                </a:cxn>
                <a:cxn ang="f149">
                  <a:pos x="f259" y="f260"/>
                </a:cxn>
                <a:cxn ang="f149">
                  <a:pos x="f261" y="f262"/>
                </a:cxn>
                <a:cxn ang="f149">
                  <a:pos x="f263" y="f264"/>
                </a:cxn>
                <a:cxn ang="f149">
                  <a:pos x="f265" y="f266"/>
                </a:cxn>
                <a:cxn ang="f149">
                  <a:pos x="f267" y="f268"/>
                </a:cxn>
                <a:cxn ang="f149">
                  <a:pos x="f250" y="f269"/>
                </a:cxn>
                <a:cxn ang="f149">
                  <a:pos x="f270" y="f271"/>
                </a:cxn>
                <a:cxn ang="f149">
                  <a:pos x="f272" y="f273"/>
                </a:cxn>
                <a:cxn ang="f149">
                  <a:pos x="f274" y="f275"/>
                </a:cxn>
                <a:cxn ang="f149">
                  <a:pos x="f276" y="f277"/>
                </a:cxn>
                <a:cxn ang="f149">
                  <a:pos x="f278" y="f279"/>
                </a:cxn>
                <a:cxn ang="f149">
                  <a:pos x="f280" y="f281"/>
                </a:cxn>
                <a:cxn ang="f149">
                  <a:pos x="f282" y="f283"/>
                </a:cxn>
                <a:cxn ang="f149">
                  <a:pos x="f242" y="f243"/>
                </a:cxn>
              </a:cxnLst>
              <a:rect l="f238" t="f241" r="f239" b="f240"/>
              <a:pathLst>
                <a:path w="134" h="147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7"/>
                    <a:pt x="f18" y="f16"/>
                  </a:cubicBezTo>
                  <a:cubicBezTo>
                    <a:pt x="f19" y="f20"/>
                    <a:pt x="f19" y="f12"/>
                    <a:pt x="f21" y="f6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18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38" y="f40"/>
                    <a:pt x="f31" y="f41"/>
                  </a:cubicBezTo>
                  <a:cubicBezTo>
                    <a:pt x="f26" y="f42"/>
                    <a:pt x="f28" y="f36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0"/>
                    <a:pt x="f52" y="f50"/>
                    <a:pt x="f53" y="f54"/>
                  </a:cubicBezTo>
                  <a:cubicBezTo>
                    <a:pt x="f5" y="f55"/>
                    <a:pt x="f56" y="f57"/>
                    <a:pt x="f58" y="f59"/>
                  </a:cubicBezTo>
                  <a:cubicBezTo>
                    <a:pt x="f51" y="f60"/>
                    <a:pt x="f61" y="f62"/>
                    <a:pt x="f63" y="f64"/>
                  </a:cubicBezTo>
                  <a:cubicBezTo>
                    <a:pt x="f65" y="f66"/>
                    <a:pt x="f47" y="f67"/>
                    <a:pt x="f68" y="f51"/>
                  </a:cubicBezTo>
                  <a:cubicBezTo>
                    <a:pt x="f69" y="f70"/>
                    <a:pt x="f43" y="f71"/>
                    <a:pt x="f26" y="f5"/>
                  </a:cubicBezTo>
                  <a:cubicBezTo>
                    <a:pt x="f33" y="f56"/>
                    <a:pt x="f15" y="f72"/>
                    <a:pt x="f73" y="f74"/>
                  </a:cubicBezTo>
                  <a:cubicBezTo>
                    <a:pt x="f75" y="f76"/>
                    <a:pt x="f77" y="f45"/>
                    <a:pt x="f78" y="f19"/>
                  </a:cubicBezTo>
                  <a:cubicBezTo>
                    <a:pt x="f79" y="f26"/>
                    <a:pt x="f80" y="f22"/>
                    <a:pt x="f25" y="f22"/>
                  </a:cubicBezTo>
                  <a:cubicBezTo>
                    <a:pt x="f81" y="f22"/>
                    <a:pt x="f82" y="f19"/>
                    <a:pt x="f6" y="f66"/>
                  </a:cubicBezTo>
                  <a:cubicBezTo>
                    <a:pt x="f82" y="f35"/>
                    <a:pt x="f81" y="f83"/>
                    <a:pt x="f84" y="f85"/>
                  </a:cubicBezTo>
                  <a:cubicBezTo>
                    <a:pt x="f86" y="f87"/>
                    <a:pt x="f88" y="f89"/>
                    <a:pt x="f80" y="f90"/>
                  </a:cubicBezTo>
                  <a:cubicBezTo>
                    <a:pt x="f79" y="f91"/>
                    <a:pt x="f78" y="f92"/>
                    <a:pt x="f59" y="f92"/>
                  </a:cubicBezTo>
                  <a:cubicBezTo>
                    <a:pt x="f83" y="f92"/>
                    <a:pt x="f93" y="f94"/>
                    <a:pt x="f8" y="f9"/>
                  </a:cubicBezTo>
                  <a:close/>
                </a:path>
              </a:pathLst>
            </a:custGeom>
            <a:solidFill>
              <a:srgbClr val="02030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Freeform 20">
              <a:extLst>
                <a:ext uri="{FF2B5EF4-FFF2-40B4-BE49-F238E27FC236}">
                  <a16:creationId xmlns:a16="http://schemas.microsoft.com/office/drawing/2014/main" id="{6F4D2FC5-6671-E2DB-2707-CE3D1D3BC441}"/>
                </a:ext>
              </a:extLst>
            </p:cNvPr>
            <p:cNvSpPr/>
            <p:nvPr/>
          </p:nvSpPr>
          <p:spPr>
            <a:xfrm>
              <a:off x="4652960" y="3328992"/>
              <a:ext cx="284158" cy="3571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139"/>
                <a:gd name="f8" fmla="val 35"/>
                <a:gd name="f9" fmla="val 3"/>
                <a:gd name="f10" fmla="val 43"/>
                <a:gd name="f11" fmla="val 21"/>
                <a:gd name="f12" fmla="val 51"/>
                <a:gd name="f13" fmla="val 40"/>
                <a:gd name="f14" fmla="val 60"/>
                <a:gd name="f15" fmla="val 59"/>
                <a:gd name="f16" fmla="val 61"/>
                <a:gd name="f17" fmla="val 63"/>
                <a:gd name="f18" fmla="val 70"/>
                <a:gd name="f19" fmla="val 62"/>
                <a:gd name="f20" fmla="val 75"/>
                <a:gd name="f21" fmla="val 69"/>
                <a:gd name="f22" fmla="val 83"/>
                <a:gd name="f23" fmla="val 88"/>
                <a:gd name="f24" fmla="val 89"/>
                <a:gd name="f25" fmla="val 78"/>
                <a:gd name="f26" fmla="val 90"/>
                <a:gd name="f27" fmla="val 93"/>
                <a:gd name="f28" fmla="val 95"/>
                <a:gd name="f29" fmla="val 97"/>
                <a:gd name="f30" fmla="val 99"/>
                <a:gd name="f31" fmla="val 104"/>
                <a:gd name="f32" fmla="val 103"/>
                <a:gd name="f33" fmla="val 105"/>
                <a:gd name="f34" fmla="val 118"/>
                <a:gd name="f35" fmla="val 108"/>
                <a:gd name="f36" fmla="val 125"/>
                <a:gd name="f37" fmla="val 129"/>
                <a:gd name="f38" fmla="val 130"/>
                <a:gd name="f39" fmla="val 92"/>
                <a:gd name="f40" fmla="val 79"/>
                <a:gd name="f41" fmla="val 66"/>
                <a:gd name="f42" fmla="val 131"/>
                <a:gd name="f43" fmla="val 56"/>
                <a:gd name="f44" fmla="val 133"/>
                <a:gd name="f45" fmla="val 46"/>
                <a:gd name="f46" fmla="val 36"/>
                <a:gd name="f47" fmla="val 135"/>
                <a:gd name="f48" fmla="val 33"/>
                <a:gd name="f49" fmla="val 30"/>
                <a:gd name="f50" fmla="val 138"/>
                <a:gd name="f51" fmla="val 28"/>
                <a:gd name="f52" fmla="val 16"/>
                <a:gd name="f53" fmla="val 117"/>
                <a:gd name="f54" fmla="val 7"/>
                <a:gd name="f55" fmla="val 94"/>
                <a:gd name="f56" fmla="val 71"/>
                <a:gd name="f57" fmla="val 58"/>
                <a:gd name="f58" fmla="val 4"/>
                <a:gd name="f59" fmla="val 45"/>
                <a:gd name="f60" fmla="val 9"/>
                <a:gd name="f61" fmla="val 32"/>
                <a:gd name="f62" fmla="val 13"/>
                <a:gd name="f63" fmla="val 22"/>
                <a:gd name="f64" fmla="val 27"/>
                <a:gd name="f65" fmla="val 29"/>
                <a:gd name="f66" fmla="val 2"/>
                <a:gd name="f67" fmla="+- 0 0 -90"/>
                <a:gd name="f68" fmla="*/ f3 1 110"/>
                <a:gd name="f69" fmla="*/ f4 1 139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110"/>
                <a:gd name="f78" fmla="*/ f74 1 139"/>
                <a:gd name="f79" fmla="*/ 35 f75 1"/>
                <a:gd name="f80" fmla="*/ 3 f74 1"/>
                <a:gd name="f81" fmla="*/ 60 f75 1"/>
                <a:gd name="f82" fmla="*/ 59 f74 1"/>
                <a:gd name="f83" fmla="*/ 63 f75 1"/>
                <a:gd name="f84" fmla="*/ 63 f74 1"/>
                <a:gd name="f85" fmla="*/ 83 f75 1"/>
                <a:gd name="f86" fmla="*/ 69 f74 1"/>
                <a:gd name="f87" fmla="*/ 90 f75 1"/>
                <a:gd name="f88" fmla="*/ 83 f74 1"/>
                <a:gd name="f89" fmla="*/ 99 f75 1"/>
                <a:gd name="f90" fmla="*/ 104 f74 1"/>
                <a:gd name="f91" fmla="*/ 108 f75 1"/>
                <a:gd name="f92" fmla="*/ 125 f74 1"/>
                <a:gd name="f93" fmla="*/ 105 f75 1"/>
                <a:gd name="f94" fmla="*/ 130 f74 1"/>
                <a:gd name="f95" fmla="*/ 66 f75 1"/>
                <a:gd name="f96" fmla="*/ 131 f74 1"/>
                <a:gd name="f97" fmla="*/ 36 f75 1"/>
                <a:gd name="f98" fmla="*/ 135 f74 1"/>
                <a:gd name="f99" fmla="*/ 28 f75 1"/>
                <a:gd name="f100" fmla="*/ 139 f74 1"/>
                <a:gd name="f101" fmla="*/ 0 f75 1"/>
                <a:gd name="f102" fmla="*/ 71 f74 1"/>
                <a:gd name="f103" fmla="*/ 9 f75 1"/>
                <a:gd name="f104" fmla="*/ 32 f74 1"/>
                <a:gd name="f105" fmla="*/ 27 f75 1"/>
                <a:gd name="f106" fmla="*/ 4 f74 1"/>
                <a:gd name="f107" fmla="+- f76 0 f1"/>
                <a:gd name="f108" fmla="*/ f79 1 110"/>
                <a:gd name="f109" fmla="*/ f80 1 139"/>
                <a:gd name="f110" fmla="*/ f81 1 110"/>
                <a:gd name="f111" fmla="*/ f82 1 139"/>
                <a:gd name="f112" fmla="*/ f83 1 110"/>
                <a:gd name="f113" fmla="*/ f84 1 139"/>
                <a:gd name="f114" fmla="*/ f85 1 110"/>
                <a:gd name="f115" fmla="*/ f86 1 139"/>
                <a:gd name="f116" fmla="*/ f87 1 110"/>
                <a:gd name="f117" fmla="*/ f88 1 139"/>
                <a:gd name="f118" fmla="*/ f89 1 110"/>
                <a:gd name="f119" fmla="*/ f90 1 139"/>
                <a:gd name="f120" fmla="*/ f91 1 110"/>
                <a:gd name="f121" fmla="*/ f92 1 139"/>
                <a:gd name="f122" fmla="*/ f93 1 110"/>
                <a:gd name="f123" fmla="*/ f94 1 139"/>
                <a:gd name="f124" fmla="*/ f95 1 110"/>
                <a:gd name="f125" fmla="*/ f96 1 139"/>
                <a:gd name="f126" fmla="*/ f97 1 110"/>
                <a:gd name="f127" fmla="*/ f98 1 139"/>
                <a:gd name="f128" fmla="*/ f99 1 110"/>
                <a:gd name="f129" fmla="*/ f100 1 139"/>
                <a:gd name="f130" fmla="*/ f101 1 110"/>
                <a:gd name="f131" fmla="*/ f102 1 139"/>
                <a:gd name="f132" fmla="*/ f103 1 110"/>
                <a:gd name="f133" fmla="*/ f104 1 139"/>
                <a:gd name="f134" fmla="*/ f105 1 110"/>
                <a:gd name="f135" fmla="*/ f106 1 139"/>
                <a:gd name="f136" fmla="*/ 0 1 f77"/>
                <a:gd name="f137" fmla="*/ f71 1 f77"/>
                <a:gd name="f138" fmla="*/ 0 1 f78"/>
                <a:gd name="f139" fmla="*/ f72 1 f78"/>
                <a:gd name="f140" fmla="*/ f108 1 f77"/>
                <a:gd name="f141" fmla="*/ f109 1 f78"/>
                <a:gd name="f142" fmla="*/ f110 1 f77"/>
                <a:gd name="f143" fmla="*/ f111 1 f78"/>
                <a:gd name="f144" fmla="*/ f112 1 f77"/>
                <a:gd name="f145" fmla="*/ f113 1 f78"/>
                <a:gd name="f146" fmla="*/ f114 1 f77"/>
                <a:gd name="f147" fmla="*/ f115 1 f78"/>
                <a:gd name="f148" fmla="*/ f116 1 f77"/>
                <a:gd name="f149" fmla="*/ f117 1 f78"/>
                <a:gd name="f150" fmla="*/ f118 1 f77"/>
                <a:gd name="f151" fmla="*/ f119 1 f78"/>
                <a:gd name="f152" fmla="*/ f120 1 f77"/>
                <a:gd name="f153" fmla="*/ f121 1 f78"/>
                <a:gd name="f154" fmla="*/ f122 1 f77"/>
                <a:gd name="f155" fmla="*/ f123 1 f78"/>
                <a:gd name="f156" fmla="*/ f124 1 f77"/>
                <a:gd name="f157" fmla="*/ f125 1 f78"/>
                <a:gd name="f158" fmla="*/ f126 1 f77"/>
                <a:gd name="f159" fmla="*/ f127 1 f78"/>
                <a:gd name="f160" fmla="*/ f128 1 f77"/>
                <a:gd name="f161" fmla="*/ f129 1 f78"/>
                <a:gd name="f162" fmla="*/ f130 1 f77"/>
                <a:gd name="f163" fmla="*/ f131 1 f78"/>
                <a:gd name="f164" fmla="*/ f132 1 f77"/>
                <a:gd name="f165" fmla="*/ f133 1 f78"/>
                <a:gd name="f166" fmla="*/ f134 1 f77"/>
                <a:gd name="f167" fmla="*/ f135 1 f78"/>
                <a:gd name="f168" fmla="*/ f136 f68 1"/>
                <a:gd name="f169" fmla="*/ f137 f68 1"/>
                <a:gd name="f170" fmla="*/ f139 f69 1"/>
                <a:gd name="f171" fmla="*/ f138 f69 1"/>
                <a:gd name="f172" fmla="*/ f140 f68 1"/>
                <a:gd name="f173" fmla="*/ f141 f69 1"/>
                <a:gd name="f174" fmla="*/ f142 f68 1"/>
                <a:gd name="f175" fmla="*/ f143 f69 1"/>
                <a:gd name="f176" fmla="*/ f144 f68 1"/>
                <a:gd name="f177" fmla="*/ f145 f69 1"/>
                <a:gd name="f178" fmla="*/ f146 f68 1"/>
                <a:gd name="f179" fmla="*/ f147 f69 1"/>
                <a:gd name="f180" fmla="*/ f148 f68 1"/>
                <a:gd name="f181" fmla="*/ f149 f69 1"/>
                <a:gd name="f182" fmla="*/ f150 f68 1"/>
                <a:gd name="f183" fmla="*/ f151 f69 1"/>
                <a:gd name="f184" fmla="*/ f152 f68 1"/>
                <a:gd name="f185" fmla="*/ f153 f69 1"/>
                <a:gd name="f186" fmla="*/ f154 f68 1"/>
                <a:gd name="f187" fmla="*/ f155 f69 1"/>
                <a:gd name="f188" fmla="*/ f156 f68 1"/>
                <a:gd name="f189" fmla="*/ f157 f69 1"/>
                <a:gd name="f190" fmla="*/ f158 f68 1"/>
                <a:gd name="f191" fmla="*/ f159 f69 1"/>
                <a:gd name="f192" fmla="*/ f160 f68 1"/>
                <a:gd name="f193" fmla="*/ f161 f69 1"/>
                <a:gd name="f194" fmla="*/ f162 f68 1"/>
                <a:gd name="f195" fmla="*/ f163 f69 1"/>
                <a:gd name="f196" fmla="*/ f164 f68 1"/>
                <a:gd name="f197" fmla="*/ f165 f69 1"/>
                <a:gd name="f198" fmla="*/ f166 f68 1"/>
                <a:gd name="f199" fmla="*/ f167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7">
                  <a:pos x="f172" y="f173"/>
                </a:cxn>
                <a:cxn ang="f107">
                  <a:pos x="f174" y="f175"/>
                </a:cxn>
                <a:cxn ang="f107">
                  <a:pos x="f176" y="f177"/>
                </a:cxn>
                <a:cxn ang="f107">
                  <a:pos x="f178" y="f179"/>
                </a:cxn>
                <a:cxn ang="f107">
                  <a:pos x="f180" y="f181"/>
                </a:cxn>
                <a:cxn ang="f107">
                  <a:pos x="f182" y="f183"/>
                </a:cxn>
                <a:cxn ang="f107">
                  <a:pos x="f184" y="f185"/>
                </a:cxn>
                <a:cxn ang="f107">
                  <a:pos x="f186" y="f187"/>
                </a:cxn>
                <a:cxn ang="f107">
                  <a:pos x="f188" y="f189"/>
                </a:cxn>
                <a:cxn ang="f107">
                  <a:pos x="f190" y="f191"/>
                </a:cxn>
                <a:cxn ang="f107">
                  <a:pos x="f192" y="f193"/>
                </a:cxn>
                <a:cxn ang="f107">
                  <a:pos x="f194" y="f195"/>
                </a:cxn>
                <a:cxn ang="f107">
                  <a:pos x="f196" y="f197"/>
                </a:cxn>
                <a:cxn ang="f107">
                  <a:pos x="f198" y="f199"/>
                </a:cxn>
                <a:cxn ang="f107">
                  <a:pos x="f172" y="f173"/>
                </a:cxn>
              </a:cxnLst>
              <a:rect l="f168" t="f171" r="f169" b="f170"/>
              <a:pathLst>
                <a:path w="110" h="13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6" y="f17"/>
                    <a:pt x="f17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2"/>
                  </a:cubicBezTo>
                  <a:cubicBezTo>
                    <a:pt x="f27" y="f26"/>
                    <a:pt x="f28" y="f29"/>
                    <a:pt x="f30" y="f31"/>
                  </a:cubicBezTo>
                  <a:cubicBezTo>
                    <a:pt x="f32" y="f6"/>
                    <a:pt x="f33" y="f34"/>
                    <a:pt x="f35" y="f36"/>
                  </a:cubicBezTo>
                  <a:cubicBezTo>
                    <a:pt x="f6" y="f37"/>
                    <a:pt x="f35" y="f38"/>
                    <a:pt x="f33" y="f38"/>
                  </a:cubicBezTo>
                  <a:cubicBezTo>
                    <a:pt x="f39" y="f38"/>
                    <a:pt x="f40" y="f38"/>
                    <a:pt x="f41" y="f42"/>
                  </a:cubicBezTo>
                  <a:cubicBezTo>
                    <a:pt x="f43" y="f44"/>
                    <a:pt x="f45" y="f44"/>
                    <a:pt x="f46" y="f47"/>
                  </a:cubicBezTo>
                  <a:cubicBezTo>
                    <a:pt x="f48" y="f47"/>
                    <a:pt x="f49" y="f50"/>
                    <a:pt x="f51" y="f7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9" y="f57"/>
                    <a:pt x="f58" y="f59"/>
                    <a:pt x="f60" y="f61"/>
                  </a:cubicBezTo>
                  <a:cubicBezTo>
                    <a:pt x="f62" y="f63"/>
                    <a:pt x="f11" y="f62"/>
                    <a:pt x="f64" y="f58"/>
                  </a:cubicBezTo>
                  <a:cubicBezTo>
                    <a:pt x="f65" y="f66"/>
                    <a:pt x="f61" y="f5"/>
                    <a:pt x="f8" y="f9"/>
                  </a:cubicBezTo>
                  <a:close/>
                </a:path>
              </a:pathLst>
            </a:custGeom>
            <a:solidFill>
              <a:srgbClr val="3850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Freeform 21">
              <a:extLst>
                <a:ext uri="{FF2B5EF4-FFF2-40B4-BE49-F238E27FC236}">
                  <a16:creationId xmlns:a16="http://schemas.microsoft.com/office/drawing/2014/main" id="{90A70982-8754-F135-62C6-CDCBC2C6DAAF}"/>
                </a:ext>
              </a:extLst>
            </p:cNvPr>
            <p:cNvSpPr/>
            <p:nvPr/>
          </p:nvSpPr>
          <p:spPr>
            <a:xfrm>
              <a:off x="3944941" y="2924178"/>
              <a:ext cx="250829" cy="3857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7"/>
                <a:gd name="f7" fmla="val 150"/>
                <a:gd name="f8" fmla="val 5"/>
                <a:gd name="f9" fmla="val 16"/>
                <a:gd name="f10" fmla="val 27"/>
                <a:gd name="f11" fmla="val 10"/>
                <a:gd name="f12" fmla="val 38"/>
                <a:gd name="f13" fmla="val 13"/>
                <a:gd name="f14" fmla="val 48"/>
                <a:gd name="f15" fmla="val 59"/>
                <a:gd name="f16" fmla="val 18"/>
                <a:gd name="f17" fmla="val 69"/>
                <a:gd name="f18" fmla="val 73"/>
                <a:gd name="f19" fmla="val 76"/>
                <a:gd name="f20" fmla="val 19"/>
                <a:gd name="f21" fmla="val 78"/>
                <a:gd name="f22" fmla="val 23"/>
                <a:gd name="f23" fmla="val 81"/>
                <a:gd name="f24" fmla="val 25"/>
                <a:gd name="f25" fmla="val 29"/>
                <a:gd name="f26" fmla="val 82"/>
                <a:gd name="f27" fmla="val 33"/>
                <a:gd name="f28" fmla="val 83"/>
                <a:gd name="f29" fmla="val 36"/>
                <a:gd name="f30" fmla="val 40"/>
                <a:gd name="f31" fmla="val 84"/>
                <a:gd name="f32" fmla="val 43"/>
                <a:gd name="f33" fmla="val 88"/>
                <a:gd name="f34" fmla="val 55"/>
                <a:gd name="f35" fmla="val 92"/>
                <a:gd name="f36" fmla="val 66"/>
                <a:gd name="f37" fmla="val 95"/>
                <a:gd name="f38" fmla="val 77"/>
                <a:gd name="f39" fmla="val 96"/>
                <a:gd name="f40" fmla="val 86"/>
                <a:gd name="f41" fmla="val 90"/>
                <a:gd name="f42" fmla="val 94"/>
                <a:gd name="f43" fmla="val 101"/>
                <a:gd name="f44" fmla="val 87"/>
                <a:gd name="f45" fmla="val 102"/>
                <a:gd name="f46" fmla="val 98"/>
                <a:gd name="f47" fmla="val 75"/>
                <a:gd name="f48" fmla="val 93"/>
                <a:gd name="f49" fmla="val 70"/>
                <a:gd name="f50" fmla="val 61"/>
                <a:gd name="f51" fmla="val 58"/>
                <a:gd name="f52" fmla="val 53"/>
                <a:gd name="f53" fmla="val 57"/>
                <a:gd name="f54" fmla="val 47"/>
                <a:gd name="f55" fmla="val 65"/>
                <a:gd name="f56" fmla="val 52"/>
                <a:gd name="f57" fmla="val 103"/>
                <a:gd name="f58" fmla="val 74"/>
                <a:gd name="f59" fmla="val 115"/>
                <a:gd name="f60" fmla="val 129"/>
                <a:gd name="f61" fmla="val 142"/>
                <a:gd name="f62" fmla="val 67"/>
                <a:gd name="f63" fmla="val 63"/>
                <a:gd name="f64" fmla="val 144"/>
                <a:gd name="f65" fmla="val 138"/>
                <a:gd name="f66" fmla="val 132"/>
                <a:gd name="f67" fmla="val 41"/>
                <a:gd name="f68" fmla="val 127"/>
                <a:gd name="f69" fmla="val 34"/>
                <a:gd name="f70" fmla="val 121"/>
                <a:gd name="f71" fmla="val 106"/>
                <a:gd name="f72" fmla="val 20"/>
                <a:gd name="f73" fmla="val 11"/>
                <a:gd name="f74" fmla="val 80"/>
                <a:gd name="f75" fmla="val 4"/>
                <a:gd name="f76" fmla="val 2"/>
                <a:gd name="f77" fmla="val 62"/>
                <a:gd name="f78" fmla="val 1"/>
                <a:gd name="f79" fmla="val 35"/>
                <a:gd name="f80" fmla="val 17"/>
                <a:gd name="f81" fmla="+- 0 0 -90"/>
                <a:gd name="f82" fmla="*/ f3 1 97"/>
                <a:gd name="f83" fmla="*/ f4 1 150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97"/>
                <a:gd name="f92" fmla="*/ f88 1 150"/>
                <a:gd name="f93" fmla="*/ 5 f89 1"/>
                <a:gd name="f94" fmla="*/ 0 f88 1"/>
                <a:gd name="f95" fmla="*/ 38 f89 1"/>
                <a:gd name="f96" fmla="*/ 13 f88 1"/>
                <a:gd name="f97" fmla="*/ 69 f89 1"/>
                <a:gd name="f98" fmla="*/ 18 f88 1"/>
                <a:gd name="f99" fmla="*/ 78 f89 1"/>
                <a:gd name="f100" fmla="*/ 23 f88 1"/>
                <a:gd name="f101" fmla="*/ 82 f89 1"/>
                <a:gd name="f102" fmla="*/ 33 f88 1"/>
                <a:gd name="f103" fmla="*/ 84 f89 1"/>
                <a:gd name="f104" fmla="*/ 43 f88 1"/>
                <a:gd name="f105" fmla="*/ 95 f89 1"/>
                <a:gd name="f106" fmla="*/ 77 f88 1"/>
                <a:gd name="f107" fmla="*/ 97 f89 1"/>
                <a:gd name="f108" fmla="*/ 90 f88 1"/>
                <a:gd name="f109" fmla="*/ 87 f89 1"/>
                <a:gd name="f110" fmla="*/ 102 f88 1"/>
                <a:gd name="f111" fmla="*/ 75 f89 1"/>
                <a:gd name="f112" fmla="*/ 93 f88 1"/>
                <a:gd name="f113" fmla="*/ 61 f89 1"/>
                <a:gd name="f114" fmla="*/ 66 f88 1"/>
                <a:gd name="f115" fmla="*/ 48 f89 1"/>
                <a:gd name="f116" fmla="*/ 55 f88 1"/>
                <a:gd name="f117" fmla="*/ 70 f88 1"/>
                <a:gd name="f118" fmla="*/ 66 f89 1"/>
                <a:gd name="f119" fmla="*/ 103 f88 1"/>
                <a:gd name="f120" fmla="*/ 142 f88 1"/>
                <a:gd name="f121" fmla="*/ 58 f89 1"/>
                <a:gd name="f122" fmla="*/ 144 f88 1"/>
                <a:gd name="f123" fmla="*/ 41 f89 1"/>
                <a:gd name="f124" fmla="*/ 127 f88 1"/>
                <a:gd name="f125" fmla="*/ 25 f89 1"/>
                <a:gd name="f126" fmla="*/ 106 f88 1"/>
                <a:gd name="f127" fmla="*/ 4 f89 1"/>
                <a:gd name="f128" fmla="*/ 67 f88 1"/>
                <a:gd name="f129" fmla="*/ 1 f89 1"/>
                <a:gd name="f130" fmla="*/ 52 f88 1"/>
                <a:gd name="f131" fmla="+- f90 0 f1"/>
                <a:gd name="f132" fmla="*/ f93 1 97"/>
                <a:gd name="f133" fmla="*/ f94 1 150"/>
                <a:gd name="f134" fmla="*/ f95 1 97"/>
                <a:gd name="f135" fmla="*/ f96 1 150"/>
                <a:gd name="f136" fmla="*/ f97 1 97"/>
                <a:gd name="f137" fmla="*/ f98 1 150"/>
                <a:gd name="f138" fmla="*/ f99 1 97"/>
                <a:gd name="f139" fmla="*/ f100 1 150"/>
                <a:gd name="f140" fmla="*/ f101 1 97"/>
                <a:gd name="f141" fmla="*/ f102 1 150"/>
                <a:gd name="f142" fmla="*/ f103 1 97"/>
                <a:gd name="f143" fmla="*/ f104 1 150"/>
                <a:gd name="f144" fmla="*/ f105 1 97"/>
                <a:gd name="f145" fmla="*/ f106 1 150"/>
                <a:gd name="f146" fmla="*/ f107 1 97"/>
                <a:gd name="f147" fmla="*/ f108 1 150"/>
                <a:gd name="f148" fmla="*/ f109 1 97"/>
                <a:gd name="f149" fmla="*/ f110 1 150"/>
                <a:gd name="f150" fmla="*/ f111 1 97"/>
                <a:gd name="f151" fmla="*/ f112 1 150"/>
                <a:gd name="f152" fmla="*/ f113 1 97"/>
                <a:gd name="f153" fmla="*/ f114 1 150"/>
                <a:gd name="f154" fmla="*/ f115 1 97"/>
                <a:gd name="f155" fmla="*/ f116 1 150"/>
                <a:gd name="f156" fmla="*/ f117 1 150"/>
                <a:gd name="f157" fmla="*/ f118 1 97"/>
                <a:gd name="f158" fmla="*/ f119 1 150"/>
                <a:gd name="f159" fmla="*/ f120 1 150"/>
                <a:gd name="f160" fmla="*/ f121 1 97"/>
                <a:gd name="f161" fmla="*/ f122 1 150"/>
                <a:gd name="f162" fmla="*/ f123 1 97"/>
                <a:gd name="f163" fmla="*/ f124 1 150"/>
                <a:gd name="f164" fmla="*/ f125 1 97"/>
                <a:gd name="f165" fmla="*/ f126 1 150"/>
                <a:gd name="f166" fmla="*/ f127 1 97"/>
                <a:gd name="f167" fmla="*/ f128 1 150"/>
                <a:gd name="f168" fmla="*/ f129 1 97"/>
                <a:gd name="f169" fmla="*/ f130 1 150"/>
                <a:gd name="f170" fmla="*/ 0 1 f91"/>
                <a:gd name="f171" fmla="*/ f85 1 f91"/>
                <a:gd name="f172" fmla="*/ 0 1 f92"/>
                <a:gd name="f173" fmla="*/ f86 1 f92"/>
                <a:gd name="f174" fmla="*/ f132 1 f91"/>
                <a:gd name="f175" fmla="*/ f133 1 f92"/>
                <a:gd name="f176" fmla="*/ f134 1 f91"/>
                <a:gd name="f177" fmla="*/ f135 1 f92"/>
                <a:gd name="f178" fmla="*/ f136 1 f91"/>
                <a:gd name="f179" fmla="*/ f137 1 f92"/>
                <a:gd name="f180" fmla="*/ f138 1 f91"/>
                <a:gd name="f181" fmla="*/ f139 1 f92"/>
                <a:gd name="f182" fmla="*/ f140 1 f91"/>
                <a:gd name="f183" fmla="*/ f141 1 f92"/>
                <a:gd name="f184" fmla="*/ f142 1 f91"/>
                <a:gd name="f185" fmla="*/ f143 1 f92"/>
                <a:gd name="f186" fmla="*/ f144 1 f91"/>
                <a:gd name="f187" fmla="*/ f145 1 f92"/>
                <a:gd name="f188" fmla="*/ f146 1 f91"/>
                <a:gd name="f189" fmla="*/ f147 1 f92"/>
                <a:gd name="f190" fmla="*/ f148 1 f91"/>
                <a:gd name="f191" fmla="*/ f149 1 f92"/>
                <a:gd name="f192" fmla="*/ f150 1 f91"/>
                <a:gd name="f193" fmla="*/ f151 1 f92"/>
                <a:gd name="f194" fmla="*/ f152 1 f91"/>
                <a:gd name="f195" fmla="*/ f153 1 f92"/>
                <a:gd name="f196" fmla="*/ f154 1 f91"/>
                <a:gd name="f197" fmla="*/ f155 1 f92"/>
                <a:gd name="f198" fmla="*/ f156 1 f92"/>
                <a:gd name="f199" fmla="*/ f157 1 f91"/>
                <a:gd name="f200" fmla="*/ f158 1 f92"/>
                <a:gd name="f201" fmla="*/ f159 1 f92"/>
                <a:gd name="f202" fmla="*/ f160 1 f91"/>
                <a:gd name="f203" fmla="*/ f161 1 f92"/>
                <a:gd name="f204" fmla="*/ f162 1 f91"/>
                <a:gd name="f205" fmla="*/ f163 1 f92"/>
                <a:gd name="f206" fmla="*/ f164 1 f91"/>
                <a:gd name="f207" fmla="*/ f165 1 f92"/>
                <a:gd name="f208" fmla="*/ f166 1 f91"/>
                <a:gd name="f209" fmla="*/ f167 1 f92"/>
                <a:gd name="f210" fmla="*/ f168 1 f91"/>
                <a:gd name="f211" fmla="*/ f169 1 f92"/>
                <a:gd name="f212" fmla="*/ f170 f82 1"/>
                <a:gd name="f213" fmla="*/ f171 f82 1"/>
                <a:gd name="f214" fmla="*/ f173 f83 1"/>
                <a:gd name="f215" fmla="*/ f172 f83 1"/>
                <a:gd name="f216" fmla="*/ f174 f82 1"/>
                <a:gd name="f217" fmla="*/ f175 f83 1"/>
                <a:gd name="f218" fmla="*/ f176 f82 1"/>
                <a:gd name="f219" fmla="*/ f177 f83 1"/>
                <a:gd name="f220" fmla="*/ f178 f82 1"/>
                <a:gd name="f221" fmla="*/ f179 f83 1"/>
                <a:gd name="f222" fmla="*/ f180 f82 1"/>
                <a:gd name="f223" fmla="*/ f181 f83 1"/>
                <a:gd name="f224" fmla="*/ f182 f82 1"/>
                <a:gd name="f225" fmla="*/ f183 f83 1"/>
                <a:gd name="f226" fmla="*/ f184 f82 1"/>
                <a:gd name="f227" fmla="*/ f185 f83 1"/>
                <a:gd name="f228" fmla="*/ f186 f82 1"/>
                <a:gd name="f229" fmla="*/ f187 f83 1"/>
                <a:gd name="f230" fmla="*/ f188 f82 1"/>
                <a:gd name="f231" fmla="*/ f189 f83 1"/>
                <a:gd name="f232" fmla="*/ f190 f82 1"/>
                <a:gd name="f233" fmla="*/ f191 f83 1"/>
                <a:gd name="f234" fmla="*/ f192 f82 1"/>
                <a:gd name="f235" fmla="*/ f193 f83 1"/>
                <a:gd name="f236" fmla="*/ f194 f82 1"/>
                <a:gd name="f237" fmla="*/ f195 f83 1"/>
                <a:gd name="f238" fmla="*/ f196 f82 1"/>
                <a:gd name="f239" fmla="*/ f197 f83 1"/>
                <a:gd name="f240" fmla="*/ f198 f83 1"/>
                <a:gd name="f241" fmla="*/ f199 f82 1"/>
                <a:gd name="f242" fmla="*/ f200 f83 1"/>
                <a:gd name="f243" fmla="*/ f201 f83 1"/>
                <a:gd name="f244" fmla="*/ f202 f82 1"/>
                <a:gd name="f245" fmla="*/ f203 f83 1"/>
                <a:gd name="f246" fmla="*/ f204 f82 1"/>
                <a:gd name="f247" fmla="*/ f205 f83 1"/>
                <a:gd name="f248" fmla="*/ f206 f82 1"/>
                <a:gd name="f249" fmla="*/ f207 f83 1"/>
                <a:gd name="f250" fmla="*/ f208 f82 1"/>
                <a:gd name="f251" fmla="*/ f209 f83 1"/>
                <a:gd name="f252" fmla="*/ f210 f82 1"/>
                <a:gd name="f253" fmla="*/ f211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21"/>
                </a:cxn>
                <a:cxn ang="f131">
                  <a:pos x="f222" y="f223"/>
                </a:cxn>
                <a:cxn ang="f131">
                  <a:pos x="f224" y="f225"/>
                </a:cxn>
                <a:cxn ang="f131">
                  <a:pos x="f226" y="f227"/>
                </a:cxn>
                <a:cxn ang="f131">
                  <a:pos x="f228" y="f229"/>
                </a:cxn>
                <a:cxn ang="f131">
                  <a:pos x="f230" y="f231"/>
                </a:cxn>
                <a:cxn ang="f131">
                  <a:pos x="f232" y="f233"/>
                </a:cxn>
                <a:cxn ang="f131">
                  <a:pos x="f234" y="f235"/>
                </a:cxn>
                <a:cxn ang="f131">
                  <a:pos x="f236" y="f237"/>
                </a:cxn>
                <a:cxn ang="f131">
                  <a:pos x="f238" y="f239"/>
                </a:cxn>
                <a:cxn ang="f131">
                  <a:pos x="f238" y="f240"/>
                </a:cxn>
                <a:cxn ang="f131">
                  <a:pos x="f241" y="f242"/>
                </a:cxn>
                <a:cxn ang="f131">
                  <a:pos x="f220" y="f243"/>
                </a:cxn>
                <a:cxn ang="f131">
                  <a:pos x="f244" y="f245"/>
                </a:cxn>
                <a:cxn ang="f131">
                  <a:pos x="f246" y="f247"/>
                </a:cxn>
                <a:cxn ang="f131">
                  <a:pos x="f248" y="f249"/>
                </a:cxn>
                <a:cxn ang="f131">
                  <a:pos x="f250" y="f251"/>
                </a:cxn>
                <a:cxn ang="f131">
                  <a:pos x="f252" y="f253"/>
                </a:cxn>
                <a:cxn ang="f131">
                  <a:pos x="f216" y="f217"/>
                </a:cxn>
              </a:cxnLst>
              <a:rect l="f212" t="f215" r="f213" b="f214"/>
              <a:pathLst>
                <a:path w="97" h="150">
                  <a:moveTo>
                    <a:pt x="f8" y="f5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9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3" y="f25"/>
                    <a:pt x="f26" y="f27"/>
                  </a:cubicBez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23"/>
                    <a:pt x="f39" y="f40"/>
                    <a:pt x="f6" y="f41"/>
                  </a:cubicBezTo>
                  <a:cubicBezTo>
                    <a:pt x="f6" y="f6"/>
                    <a:pt x="f42" y="f43"/>
                    <a:pt x="f44" y="f45"/>
                  </a:cubicBezTo>
                  <a:cubicBezTo>
                    <a:pt x="f23" y="f45"/>
                    <a:pt x="f38" y="f46"/>
                    <a:pt x="f47" y="f48"/>
                  </a:cubicBezTo>
                  <a:cubicBezTo>
                    <a:pt x="f49" y="f31"/>
                    <a:pt x="f36" y="f47"/>
                    <a:pt x="f50" y="f36"/>
                  </a:cubicBezTo>
                  <a:cubicBezTo>
                    <a:pt x="f51" y="f50"/>
                    <a:pt x="f52" y="f52"/>
                    <a:pt x="f14" y="f34"/>
                  </a:cubicBezTo>
                  <a:cubicBezTo>
                    <a:pt x="f32" y="f53"/>
                    <a:pt x="f54" y="f55"/>
                    <a:pt x="f14" y="f49"/>
                  </a:cubicBezTo>
                  <a:cubicBezTo>
                    <a:pt x="f56" y="f26"/>
                    <a:pt x="f15" y="f35"/>
                    <a:pt x="f36" y="f57"/>
                  </a:cubicBezTo>
                  <a:cubicBezTo>
                    <a:pt x="f58" y="f59"/>
                    <a:pt x="f58" y="f60"/>
                    <a:pt x="f17" y="f61"/>
                  </a:cubicBezTo>
                  <a:cubicBezTo>
                    <a:pt x="f62" y="f7"/>
                    <a:pt x="f63" y="f7"/>
                    <a:pt x="f51" y="f64"/>
                  </a:cubicBezTo>
                  <a:cubicBezTo>
                    <a:pt x="f56" y="f65"/>
                    <a:pt x="f54" y="f66"/>
                    <a:pt x="f67" y="f68"/>
                  </a:cubicBezTo>
                  <a:cubicBezTo>
                    <a:pt x="f69" y="f70"/>
                    <a:pt x="f10" y="f59"/>
                    <a:pt x="f24" y="f71"/>
                  </a:cubicBezTo>
                  <a:cubicBezTo>
                    <a:pt x="f72" y="f35"/>
                    <a:pt x="f73" y="f74"/>
                    <a:pt x="f75" y="f62"/>
                  </a:cubicBezTo>
                  <a:cubicBezTo>
                    <a:pt x="f76" y="f77"/>
                    <a:pt x="f5" y="f51"/>
                    <a:pt x="f78" y="f56"/>
                  </a:cubicBezTo>
                  <a:cubicBezTo>
                    <a:pt x="f76" y="f79"/>
                    <a:pt x="f75" y="f80"/>
                    <a:pt x="f8" y="f5"/>
                  </a:cubicBezTo>
                  <a:close/>
                </a:path>
              </a:pathLst>
            </a:custGeom>
            <a:solidFill>
              <a:srgbClr val="02030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Freeform 22">
              <a:extLst>
                <a:ext uri="{FF2B5EF4-FFF2-40B4-BE49-F238E27FC236}">
                  <a16:creationId xmlns:a16="http://schemas.microsoft.com/office/drawing/2014/main" id="{F3A40669-6F51-BACF-2F05-CA4DBADC75AA}"/>
                </a:ext>
              </a:extLst>
            </p:cNvPr>
            <p:cNvSpPr/>
            <p:nvPr/>
          </p:nvSpPr>
          <p:spPr>
            <a:xfrm>
              <a:off x="4379911" y="1495428"/>
              <a:ext cx="512758" cy="2254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9"/>
                <a:gd name="f7" fmla="val 87"/>
                <a:gd name="f8" fmla="val 32"/>
                <a:gd name="f9" fmla="val 35"/>
                <a:gd name="f10" fmla="val 42"/>
                <a:gd name="f11" fmla="val 45"/>
                <a:gd name="f12" fmla="val 51"/>
                <a:gd name="f13" fmla="val 57"/>
                <a:gd name="f14" fmla="val 66"/>
                <a:gd name="f15" fmla="val 59"/>
                <a:gd name="f16" fmla="val 93"/>
                <a:gd name="f17" fmla="val 62"/>
                <a:gd name="f18" fmla="val 118"/>
                <a:gd name="f19" fmla="val 139"/>
                <a:gd name="f20" fmla="val 40"/>
                <a:gd name="f21" fmla="val 146"/>
                <a:gd name="f22" fmla="val 34"/>
                <a:gd name="f23" fmla="val 148"/>
                <a:gd name="f24" fmla="val 26"/>
                <a:gd name="f25" fmla="val 151"/>
                <a:gd name="f26" fmla="val 18"/>
                <a:gd name="f27" fmla="val 154"/>
                <a:gd name="f28" fmla="val 15"/>
                <a:gd name="f29" fmla="val 159"/>
                <a:gd name="f30" fmla="val 13"/>
                <a:gd name="f31" fmla="val 164"/>
                <a:gd name="f32" fmla="val 12"/>
                <a:gd name="f33" fmla="val 172"/>
                <a:gd name="f34" fmla="val 10"/>
                <a:gd name="f35" fmla="val 178"/>
                <a:gd name="f36" fmla="val 5"/>
                <a:gd name="f37" fmla="val 185"/>
                <a:gd name="f38" fmla="val 189"/>
                <a:gd name="f39" fmla="val 3"/>
                <a:gd name="f40" fmla="val 191"/>
                <a:gd name="f41" fmla="val 8"/>
                <a:gd name="f42" fmla="val 24"/>
                <a:gd name="f43" fmla="val 193"/>
                <a:gd name="f44" fmla="val 197"/>
                <a:gd name="f45" fmla="val 46"/>
                <a:gd name="f46" fmla="val 52"/>
                <a:gd name="f47" fmla="val 195"/>
                <a:gd name="f48" fmla="val 55"/>
                <a:gd name="f49" fmla="val 190"/>
                <a:gd name="f50" fmla="val 58"/>
                <a:gd name="f51" fmla="val 63"/>
                <a:gd name="f52" fmla="val 167"/>
                <a:gd name="f53" fmla="val 64"/>
                <a:gd name="f54" fmla="val 157"/>
                <a:gd name="f55" fmla="val 69"/>
                <a:gd name="f56" fmla="val 147"/>
                <a:gd name="f57" fmla="val 74"/>
                <a:gd name="f58" fmla="val 135"/>
                <a:gd name="f59" fmla="val 72"/>
                <a:gd name="f60" fmla="val 125"/>
                <a:gd name="f61" fmla="val 76"/>
                <a:gd name="f62" fmla="val 123"/>
                <a:gd name="f63" fmla="val 77"/>
                <a:gd name="f64" fmla="val 121"/>
                <a:gd name="f65" fmla="val 120"/>
                <a:gd name="f66" fmla="val 117"/>
                <a:gd name="f67" fmla="val 73"/>
                <a:gd name="f68" fmla="val 115"/>
                <a:gd name="f69" fmla="val 75"/>
                <a:gd name="f70" fmla="val 113"/>
                <a:gd name="f71" fmla="val 108"/>
                <a:gd name="f72" fmla="val 82"/>
                <a:gd name="f73" fmla="val 101"/>
                <a:gd name="f74" fmla="val 80"/>
                <a:gd name="f75" fmla="val 95"/>
                <a:gd name="f76" fmla="val 81"/>
                <a:gd name="f77" fmla="val 84"/>
                <a:gd name="f78" fmla="val 28"/>
                <a:gd name="f79" fmla="val 86"/>
                <a:gd name="f80" fmla="val 22"/>
                <a:gd name="f81" fmla="val 16"/>
                <a:gd name="f82" fmla="val 83"/>
                <a:gd name="f83" fmla="val 7"/>
                <a:gd name="f84" fmla="val 4"/>
                <a:gd name="f85" fmla="val 2"/>
                <a:gd name="f86" fmla="val 67"/>
                <a:gd name="f87" fmla="val 6"/>
                <a:gd name="f88" fmla="val 61"/>
                <a:gd name="f89" fmla="val 54"/>
                <a:gd name="f90" fmla="val 47"/>
                <a:gd name="f91" fmla="val 41"/>
                <a:gd name="f92" fmla="val 1"/>
                <a:gd name="f93" fmla="val 38"/>
                <a:gd name="f94" fmla="val 31"/>
                <a:gd name="f95" fmla="val 30"/>
                <a:gd name="f96" fmla="val 14"/>
                <a:gd name="f97" fmla="val 23"/>
                <a:gd name="f98" fmla="+- 0 0 -90"/>
                <a:gd name="f99" fmla="*/ f3 1 199"/>
                <a:gd name="f100" fmla="*/ f4 1 87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99"/>
                <a:gd name="f109" fmla="*/ f105 1 87"/>
                <a:gd name="f110" fmla="*/ 32 f106 1"/>
                <a:gd name="f111" fmla="*/ 35 f105 1"/>
                <a:gd name="f112" fmla="*/ 66 f106 1"/>
                <a:gd name="f113" fmla="*/ 59 f105 1"/>
                <a:gd name="f114" fmla="*/ 139 f106 1"/>
                <a:gd name="f115" fmla="*/ 40 f105 1"/>
                <a:gd name="f116" fmla="*/ 151 f106 1"/>
                <a:gd name="f117" fmla="*/ 18 f105 1"/>
                <a:gd name="f118" fmla="*/ 164 f106 1"/>
                <a:gd name="f119" fmla="*/ 12 f105 1"/>
                <a:gd name="f120" fmla="*/ 185 f106 1"/>
                <a:gd name="f121" fmla="*/ 0 f105 1"/>
                <a:gd name="f122" fmla="*/ 191 f106 1"/>
                <a:gd name="f123" fmla="*/ 13 f105 1"/>
                <a:gd name="f124" fmla="*/ 197 f106 1"/>
                <a:gd name="f125" fmla="*/ 46 f105 1"/>
                <a:gd name="f126" fmla="*/ 190 f106 1"/>
                <a:gd name="f127" fmla="*/ 58 f105 1"/>
                <a:gd name="f128" fmla="*/ 157 f106 1"/>
                <a:gd name="f129" fmla="*/ 69 f105 1"/>
                <a:gd name="f130" fmla="*/ 125 f106 1"/>
                <a:gd name="f131" fmla="*/ 76 f105 1"/>
                <a:gd name="f132" fmla="*/ 120 f106 1"/>
                <a:gd name="f133" fmla="*/ 113 f106 1"/>
                <a:gd name="f134" fmla="*/ 77 f105 1"/>
                <a:gd name="f135" fmla="*/ 95 f106 1"/>
                <a:gd name="f136" fmla="*/ 81 f105 1"/>
                <a:gd name="f137" fmla="*/ 28 f106 1"/>
                <a:gd name="f138" fmla="*/ 86 f105 1"/>
                <a:gd name="f139" fmla="*/ 22 f106 1"/>
                <a:gd name="f140" fmla="*/ 4 f106 1"/>
                <a:gd name="f141" fmla="*/ 80 f105 1"/>
                <a:gd name="f142" fmla="*/ 6 f106 1"/>
                <a:gd name="f143" fmla="*/ 61 f105 1"/>
                <a:gd name="f144" fmla="*/ 3 f106 1"/>
                <a:gd name="f145" fmla="*/ 41 f105 1"/>
                <a:gd name="f146" fmla="*/ 1 f106 1"/>
                <a:gd name="f147" fmla="*/ 32 f105 1"/>
                <a:gd name="f148" fmla="*/ 30 f105 1"/>
                <a:gd name="f149" fmla="+- f107 0 f1"/>
                <a:gd name="f150" fmla="*/ f110 1 199"/>
                <a:gd name="f151" fmla="*/ f111 1 87"/>
                <a:gd name="f152" fmla="*/ f112 1 199"/>
                <a:gd name="f153" fmla="*/ f113 1 87"/>
                <a:gd name="f154" fmla="*/ f114 1 199"/>
                <a:gd name="f155" fmla="*/ f115 1 87"/>
                <a:gd name="f156" fmla="*/ f116 1 199"/>
                <a:gd name="f157" fmla="*/ f117 1 87"/>
                <a:gd name="f158" fmla="*/ f118 1 199"/>
                <a:gd name="f159" fmla="*/ f119 1 87"/>
                <a:gd name="f160" fmla="*/ f120 1 199"/>
                <a:gd name="f161" fmla="*/ f121 1 87"/>
                <a:gd name="f162" fmla="*/ f122 1 199"/>
                <a:gd name="f163" fmla="*/ f123 1 87"/>
                <a:gd name="f164" fmla="*/ f124 1 199"/>
                <a:gd name="f165" fmla="*/ f125 1 87"/>
                <a:gd name="f166" fmla="*/ f126 1 199"/>
                <a:gd name="f167" fmla="*/ f127 1 87"/>
                <a:gd name="f168" fmla="*/ f128 1 199"/>
                <a:gd name="f169" fmla="*/ f129 1 87"/>
                <a:gd name="f170" fmla="*/ f130 1 199"/>
                <a:gd name="f171" fmla="*/ f131 1 87"/>
                <a:gd name="f172" fmla="*/ f132 1 199"/>
                <a:gd name="f173" fmla="*/ f133 1 199"/>
                <a:gd name="f174" fmla="*/ f134 1 87"/>
                <a:gd name="f175" fmla="*/ f135 1 199"/>
                <a:gd name="f176" fmla="*/ f136 1 87"/>
                <a:gd name="f177" fmla="*/ f137 1 199"/>
                <a:gd name="f178" fmla="*/ f138 1 87"/>
                <a:gd name="f179" fmla="*/ f139 1 199"/>
                <a:gd name="f180" fmla="*/ f140 1 199"/>
                <a:gd name="f181" fmla="*/ f141 1 87"/>
                <a:gd name="f182" fmla="*/ f142 1 199"/>
                <a:gd name="f183" fmla="*/ f143 1 87"/>
                <a:gd name="f184" fmla="*/ f144 1 199"/>
                <a:gd name="f185" fmla="*/ f145 1 87"/>
                <a:gd name="f186" fmla="*/ f146 1 199"/>
                <a:gd name="f187" fmla="*/ f147 1 87"/>
                <a:gd name="f188" fmla="*/ f148 1 87"/>
                <a:gd name="f189" fmla="*/ 0 1 f108"/>
                <a:gd name="f190" fmla="*/ f102 1 f108"/>
                <a:gd name="f191" fmla="*/ 0 1 f109"/>
                <a:gd name="f192" fmla="*/ f103 1 f109"/>
                <a:gd name="f193" fmla="*/ f150 1 f108"/>
                <a:gd name="f194" fmla="*/ f151 1 f109"/>
                <a:gd name="f195" fmla="*/ f152 1 f108"/>
                <a:gd name="f196" fmla="*/ f153 1 f109"/>
                <a:gd name="f197" fmla="*/ f154 1 f108"/>
                <a:gd name="f198" fmla="*/ f155 1 f109"/>
                <a:gd name="f199" fmla="*/ f156 1 f108"/>
                <a:gd name="f200" fmla="*/ f157 1 f109"/>
                <a:gd name="f201" fmla="*/ f158 1 f108"/>
                <a:gd name="f202" fmla="*/ f159 1 f109"/>
                <a:gd name="f203" fmla="*/ f160 1 f108"/>
                <a:gd name="f204" fmla="*/ f161 1 f109"/>
                <a:gd name="f205" fmla="*/ f162 1 f108"/>
                <a:gd name="f206" fmla="*/ f163 1 f109"/>
                <a:gd name="f207" fmla="*/ f164 1 f108"/>
                <a:gd name="f208" fmla="*/ f165 1 f109"/>
                <a:gd name="f209" fmla="*/ f166 1 f108"/>
                <a:gd name="f210" fmla="*/ f167 1 f109"/>
                <a:gd name="f211" fmla="*/ f168 1 f108"/>
                <a:gd name="f212" fmla="*/ f169 1 f109"/>
                <a:gd name="f213" fmla="*/ f170 1 f108"/>
                <a:gd name="f214" fmla="*/ f171 1 f109"/>
                <a:gd name="f215" fmla="*/ f172 1 f108"/>
                <a:gd name="f216" fmla="*/ f173 1 f108"/>
                <a:gd name="f217" fmla="*/ f174 1 f109"/>
                <a:gd name="f218" fmla="*/ f175 1 f108"/>
                <a:gd name="f219" fmla="*/ f176 1 f109"/>
                <a:gd name="f220" fmla="*/ f177 1 f108"/>
                <a:gd name="f221" fmla="*/ f178 1 f109"/>
                <a:gd name="f222" fmla="*/ f179 1 f108"/>
                <a:gd name="f223" fmla="*/ f180 1 f108"/>
                <a:gd name="f224" fmla="*/ f181 1 f109"/>
                <a:gd name="f225" fmla="*/ f182 1 f108"/>
                <a:gd name="f226" fmla="*/ f183 1 f109"/>
                <a:gd name="f227" fmla="*/ f184 1 f108"/>
                <a:gd name="f228" fmla="*/ f185 1 f109"/>
                <a:gd name="f229" fmla="*/ f186 1 f108"/>
                <a:gd name="f230" fmla="*/ f187 1 f109"/>
                <a:gd name="f231" fmla="*/ f188 1 f109"/>
                <a:gd name="f232" fmla="*/ f189 f99 1"/>
                <a:gd name="f233" fmla="*/ f190 f99 1"/>
                <a:gd name="f234" fmla="*/ f192 f100 1"/>
                <a:gd name="f235" fmla="*/ f191 f100 1"/>
                <a:gd name="f236" fmla="*/ f193 f99 1"/>
                <a:gd name="f237" fmla="*/ f194 f100 1"/>
                <a:gd name="f238" fmla="*/ f195 f99 1"/>
                <a:gd name="f239" fmla="*/ f196 f100 1"/>
                <a:gd name="f240" fmla="*/ f197 f99 1"/>
                <a:gd name="f241" fmla="*/ f198 f100 1"/>
                <a:gd name="f242" fmla="*/ f199 f99 1"/>
                <a:gd name="f243" fmla="*/ f200 f100 1"/>
                <a:gd name="f244" fmla="*/ f201 f99 1"/>
                <a:gd name="f245" fmla="*/ f202 f100 1"/>
                <a:gd name="f246" fmla="*/ f203 f99 1"/>
                <a:gd name="f247" fmla="*/ f204 f100 1"/>
                <a:gd name="f248" fmla="*/ f205 f99 1"/>
                <a:gd name="f249" fmla="*/ f206 f100 1"/>
                <a:gd name="f250" fmla="*/ f207 f99 1"/>
                <a:gd name="f251" fmla="*/ f208 f100 1"/>
                <a:gd name="f252" fmla="*/ f209 f99 1"/>
                <a:gd name="f253" fmla="*/ f210 f100 1"/>
                <a:gd name="f254" fmla="*/ f211 f99 1"/>
                <a:gd name="f255" fmla="*/ f212 f100 1"/>
                <a:gd name="f256" fmla="*/ f213 f99 1"/>
                <a:gd name="f257" fmla="*/ f214 f100 1"/>
                <a:gd name="f258" fmla="*/ f215 f99 1"/>
                <a:gd name="f259" fmla="*/ f216 f99 1"/>
                <a:gd name="f260" fmla="*/ f217 f100 1"/>
                <a:gd name="f261" fmla="*/ f218 f99 1"/>
                <a:gd name="f262" fmla="*/ f219 f100 1"/>
                <a:gd name="f263" fmla="*/ f220 f99 1"/>
                <a:gd name="f264" fmla="*/ f221 f100 1"/>
                <a:gd name="f265" fmla="*/ f222 f99 1"/>
                <a:gd name="f266" fmla="*/ f223 f99 1"/>
                <a:gd name="f267" fmla="*/ f224 f100 1"/>
                <a:gd name="f268" fmla="*/ f225 f99 1"/>
                <a:gd name="f269" fmla="*/ f226 f100 1"/>
                <a:gd name="f270" fmla="*/ f227 f99 1"/>
                <a:gd name="f271" fmla="*/ f228 f100 1"/>
                <a:gd name="f272" fmla="*/ f229 f99 1"/>
                <a:gd name="f273" fmla="*/ f230 f100 1"/>
                <a:gd name="f274" fmla="*/ f231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9">
                  <a:pos x="f236" y="f237"/>
                </a:cxn>
                <a:cxn ang="f149">
                  <a:pos x="f238" y="f239"/>
                </a:cxn>
                <a:cxn ang="f149">
                  <a:pos x="f240" y="f241"/>
                </a:cxn>
                <a:cxn ang="f149">
                  <a:pos x="f242" y="f243"/>
                </a:cxn>
                <a:cxn ang="f149">
                  <a:pos x="f244" y="f245"/>
                </a:cxn>
                <a:cxn ang="f149">
                  <a:pos x="f246" y="f247"/>
                </a:cxn>
                <a:cxn ang="f149">
                  <a:pos x="f248" y="f249"/>
                </a:cxn>
                <a:cxn ang="f149">
                  <a:pos x="f250" y="f251"/>
                </a:cxn>
                <a:cxn ang="f149">
                  <a:pos x="f252" y="f253"/>
                </a:cxn>
                <a:cxn ang="f149">
                  <a:pos x="f254" y="f255"/>
                </a:cxn>
                <a:cxn ang="f149">
                  <a:pos x="f256" y="f257"/>
                </a:cxn>
                <a:cxn ang="f149">
                  <a:pos x="f258" y="f257"/>
                </a:cxn>
                <a:cxn ang="f149">
                  <a:pos x="f259" y="f260"/>
                </a:cxn>
                <a:cxn ang="f149">
                  <a:pos x="f261" y="f262"/>
                </a:cxn>
                <a:cxn ang="f149">
                  <a:pos x="f263" y="f264"/>
                </a:cxn>
                <a:cxn ang="f149">
                  <a:pos x="f265" y="f264"/>
                </a:cxn>
                <a:cxn ang="f149">
                  <a:pos x="f266" y="f267"/>
                </a:cxn>
                <a:cxn ang="f149">
                  <a:pos x="f268" y="f269"/>
                </a:cxn>
                <a:cxn ang="f149">
                  <a:pos x="f270" y="f271"/>
                </a:cxn>
                <a:cxn ang="f149">
                  <a:pos x="f272" y="f273"/>
                </a:cxn>
                <a:cxn ang="f149">
                  <a:pos x="f266" y="f274"/>
                </a:cxn>
                <a:cxn ang="f149">
                  <a:pos x="f236" y="f237"/>
                </a:cxn>
              </a:cxnLst>
              <a:rect l="f232" t="f235" r="f233" b="f234"/>
              <a:pathLst>
                <a:path w="199" h="8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5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5"/>
                  </a:cubicBezTo>
                  <a:cubicBezTo>
                    <a:pt x="f38" y="f39"/>
                    <a:pt x="f40" y="f41"/>
                    <a:pt x="f40" y="f30"/>
                  </a:cubicBezTo>
                  <a:cubicBezTo>
                    <a:pt x="f40" y="f42"/>
                    <a:pt x="f43" y="f9"/>
                    <a:pt x="f44" y="f45"/>
                  </a:cubicBezTo>
                  <a:cubicBezTo>
                    <a:pt x="f6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3"/>
                    <a:pt x="f65" y="f61"/>
                  </a:cubicBezTo>
                  <a:cubicBezTo>
                    <a:pt x="f66" y="f67"/>
                    <a:pt x="f68" y="f69"/>
                    <a:pt x="f70" y="f63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67" y="f77"/>
                    <a:pt x="f12" y="f7"/>
                    <a:pt x="f78" y="f79"/>
                  </a:cubicBezTo>
                  <a:cubicBezTo>
                    <a:pt x="f24" y="f79"/>
                    <a:pt x="f42" y="f79"/>
                    <a:pt x="f80" y="f79"/>
                  </a:cubicBezTo>
                  <a:cubicBezTo>
                    <a:pt x="f81" y="f82"/>
                    <a:pt x="f83" y="f79"/>
                    <a:pt x="f84" y="f74"/>
                  </a:cubicBezTo>
                  <a:cubicBezTo>
                    <a:pt x="f85" y="f69"/>
                    <a:pt x="f36" y="f86"/>
                    <a:pt x="f87" y="f88"/>
                  </a:cubicBezTo>
                  <a:cubicBezTo>
                    <a:pt x="f87" y="f89"/>
                    <a:pt x="f36" y="f90"/>
                    <a:pt x="f39" y="f91"/>
                  </a:cubicBezTo>
                  <a:cubicBezTo>
                    <a:pt x="f92" y="f93"/>
                    <a:pt x="f5" y="f9"/>
                    <a:pt x="f92" y="f8"/>
                  </a:cubicBezTo>
                  <a:cubicBezTo>
                    <a:pt x="f85" y="f94"/>
                    <a:pt x="f39" y="f95"/>
                    <a:pt x="f84" y="f95"/>
                  </a:cubicBezTo>
                  <a:cubicBezTo>
                    <a:pt x="f96" y="f8"/>
                    <a:pt x="f97" y="f94"/>
                    <a:pt x="f8" y="f9"/>
                  </a:cubicBezTo>
                  <a:close/>
                </a:path>
              </a:pathLst>
            </a:custGeom>
            <a:solidFill>
              <a:srgbClr val="4B62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Freeform 23">
              <a:extLst>
                <a:ext uri="{FF2B5EF4-FFF2-40B4-BE49-F238E27FC236}">
                  <a16:creationId xmlns:a16="http://schemas.microsoft.com/office/drawing/2014/main" id="{414DF783-87B5-9571-AD15-8E884BB51F11}"/>
                </a:ext>
              </a:extLst>
            </p:cNvPr>
            <p:cNvSpPr/>
            <p:nvPr/>
          </p:nvSpPr>
          <p:spPr>
            <a:xfrm>
              <a:off x="4518022" y="3065461"/>
              <a:ext cx="225427" cy="446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173"/>
                <a:gd name="f8" fmla="val 105"/>
                <a:gd name="f9" fmla="val 80"/>
                <a:gd name="f10" fmla="val 104"/>
                <a:gd name="f11" fmla="val 79"/>
                <a:gd name="f12" fmla="val 110"/>
                <a:gd name="f13" fmla="val 76"/>
                <a:gd name="f14" fmla="val 114"/>
                <a:gd name="f15" fmla="val 71"/>
                <a:gd name="f16" fmla="val 122"/>
                <a:gd name="f17" fmla="val 64"/>
                <a:gd name="f18" fmla="val 130"/>
                <a:gd name="f19" fmla="val 61"/>
                <a:gd name="f20" fmla="val 139"/>
                <a:gd name="f21" fmla="val 59"/>
                <a:gd name="f22" fmla="val 147"/>
                <a:gd name="f23" fmla="val 154"/>
                <a:gd name="f24" fmla="val 56"/>
                <a:gd name="f25" fmla="val 162"/>
                <a:gd name="f26" fmla="val 55"/>
                <a:gd name="f27" fmla="val 166"/>
                <a:gd name="f28" fmla="val 54"/>
                <a:gd name="f29" fmla="val 169"/>
                <a:gd name="f30" fmla="val 52"/>
                <a:gd name="f31" fmla="val 48"/>
                <a:gd name="f32" fmla="val 161"/>
                <a:gd name="f33" fmla="val 44"/>
                <a:gd name="f34" fmla="val 150"/>
                <a:gd name="f35" fmla="val 41"/>
                <a:gd name="f36" fmla="val 138"/>
                <a:gd name="f37" fmla="val 40"/>
                <a:gd name="f38" fmla="val 137"/>
                <a:gd name="f39" fmla="val 134"/>
                <a:gd name="f40" fmla="val 37"/>
                <a:gd name="f41" fmla="val 38"/>
                <a:gd name="f42" fmla="val 131"/>
                <a:gd name="f43" fmla="val 128"/>
                <a:gd name="f44" fmla="val 124"/>
                <a:gd name="f45" fmla="val 26"/>
                <a:gd name="f46" fmla="val 14"/>
                <a:gd name="f47" fmla="val 49"/>
                <a:gd name="f48" fmla="val 2"/>
                <a:gd name="f49" fmla="val 11"/>
                <a:gd name="f50" fmla="val 8"/>
                <a:gd name="f51" fmla="val 5"/>
                <a:gd name="f52" fmla="val 4"/>
                <a:gd name="f53" fmla="val 7"/>
                <a:gd name="f54" fmla="val 10"/>
                <a:gd name="f55" fmla="val 20"/>
                <a:gd name="f56" fmla="val 31"/>
                <a:gd name="f57" fmla="val 1"/>
                <a:gd name="f58" fmla="val 13"/>
                <a:gd name="f59" fmla="val 27"/>
                <a:gd name="f60" fmla="val 58"/>
                <a:gd name="f61" fmla="val 39"/>
                <a:gd name="f62" fmla="val 66"/>
                <a:gd name="f63" fmla="val 72"/>
                <a:gd name="f64" fmla="val 88"/>
                <a:gd name="f65" fmla="val 82"/>
                <a:gd name="f66" fmla="val 93"/>
                <a:gd name="f67" fmla="val 84"/>
                <a:gd name="f68" fmla="val 99"/>
                <a:gd name="f69" fmla="+- 0 0 -90"/>
                <a:gd name="f70" fmla="*/ f3 1 87"/>
                <a:gd name="f71" fmla="*/ f4 1 173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87"/>
                <a:gd name="f80" fmla="*/ f76 1 173"/>
                <a:gd name="f81" fmla="*/ 87 f77 1"/>
                <a:gd name="f82" fmla="*/ 105 f76 1"/>
                <a:gd name="f83" fmla="*/ 76 f77 1"/>
                <a:gd name="f84" fmla="*/ 114 f76 1"/>
                <a:gd name="f85" fmla="*/ 61 f77 1"/>
                <a:gd name="f86" fmla="*/ 139 f76 1"/>
                <a:gd name="f87" fmla="*/ 56 f77 1"/>
                <a:gd name="f88" fmla="*/ 162 f76 1"/>
                <a:gd name="f89" fmla="*/ 52 f77 1"/>
                <a:gd name="f90" fmla="*/ 173 f76 1"/>
                <a:gd name="f91" fmla="*/ 41 f77 1"/>
                <a:gd name="f92" fmla="*/ 138 f76 1"/>
                <a:gd name="f93" fmla="*/ 37 f77 1"/>
                <a:gd name="f94" fmla="*/ 134 f76 1"/>
                <a:gd name="f95" fmla="*/ 124 f76 1"/>
                <a:gd name="f96" fmla="*/ 2 f77 1"/>
                <a:gd name="f97" fmla="*/ 11 f76 1"/>
                <a:gd name="f98" fmla="*/ 2 f76 1"/>
                <a:gd name="f99" fmla="*/ 10 f77 1"/>
                <a:gd name="f100" fmla="*/ 0 f76 1"/>
                <a:gd name="f101" fmla="*/ 58 f77 1"/>
                <a:gd name="f102" fmla="*/ 39 f76 1"/>
                <a:gd name="f103" fmla="*/ 79 f77 1"/>
                <a:gd name="f104" fmla="*/ 88 f76 1"/>
                <a:gd name="f105" fmla="+- f78 0 f1"/>
                <a:gd name="f106" fmla="*/ f81 1 87"/>
                <a:gd name="f107" fmla="*/ f82 1 173"/>
                <a:gd name="f108" fmla="*/ f83 1 87"/>
                <a:gd name="f109" fmla="*/ f84 1 173"/>
                <a:gd name="f110" fmla="*/ f85 1 87"/>
                <a:gd name="f111" fmla="*/ f86 1 173"/>
                <a:gd name="f112" fmla="*/ f87 1 87"/>
                <a:gd name="f113" fmla="*/ f88 1 173"/>
                <a:gd name="f114" fmla="*/ f89 1 87"/>
                <a:gd name="f115" fmla="*/ f90 1 173"/>
                <a:gd name="f116" fmla="*/ f91 1 87"/>
                <a:gd name="f117" fmla="*/ f92 1 173"/>
                <a:gd name="f118" fmla="*/ f93 1 87"/>
                <a:gd name="f119" fmla="*/ f94 1 173"/>
                <a:gd name="f120" fmla="*/ f95 1 173"/>
                <a:gd name="f121" fmla="*/ f96 1 87"/>
                <a:gd name="f122" fmla="*/ f97 1 173"/>
                <a:gd name="f123" fmla="*/ f98 1 173"/>
                <a:gd name="f124" fmla="*/ f99 1 87"/>
                <a:gd name="f125" fmla="*/ f100 1 173"/>
                <a:gd name="f126" fmla="*/ f101 1 87"/>
                <a:gd name="f127" fmla="*/ f102 1 173"/>
                <a:gd name="f128" fmla="*/ f103 1 87"/>
                <a:gd name="f129" fmla="*/ f104 1 173"/>
                <a:gd name="f130" fmla="*/ 0 1 f79"/>
                <a:gd name="f131" fmla="*/ f73 1 f79"/>
                <a:gd name="f132" fmla="*/ 0 1 f80"/>
                <a:gd name="f133" fmla="*/ f74 1 f80"/>
                <a:gd name="f134" fmla="*/ f106 1 f79"/>
                <a:gd name="f135" fmla="*/ f107 1 f80"/>
                <a:gd name="f136" fmla="*/ f108 1 f79"/>
                <a:gd name="f137" fmla="*/ f109 1 f80"/>
                <a:gd name="f138" fmla="*/ f110 1 f79"/>
                <a:gd name="f139" fmla="*/ f111 1 f80"/>
                <a:gd name="f140" fmla="*/ f112 1 f79"/>
                <a:gd name="f141" fmla="*/ f113 1 f80"/>
                <a:gd name="f142" fmla="*/ f114 1 f79"/>
                <a:gd name="f143" fmla="*/ f115 1 f80"/>
                <a:gd name="f144" fmla="*/ f116 1 f79"/>
                <a:gd name="f145" fmla="*/ f117 1 f80"/>
                <a:gd name="f146" fmla="*/ f118 1 f79"/>
                <a:gd name="f147" fmla="*/ f119 1 f80"/>
                <a:gd name="f148" fmla="*/ f120 1 f80"/>
                <a:gd name="f149" fmla="*/ f121 1 f79"/>
                <a:gd name="f150" fmla="*/ f122 1 f80"/>
                <a:gd name="f151" fmla="*/ f123 1 f80"/>
                <a:gd name="f152" fmla="*/ f124 1 f79"/>
                <a:gd name="f153" fmla="*/ f125 1 f80"/>
                <a:gd name="f154" fmla="*/ f126 1 f79"/>
                <a:gd name="f155" fmla="*/ f127 1 f80"/>
                <a:gd name="f156" fmla="*/ f128 1 f79"/>
                <a:gd name="f157" fmla="*/ f129 1 f80"/>
                <a:gd name="f158" fmla="*/ f130 f70 1"/>
                <a:gd name="f159" fmla="*/ f131 f70 1"/>
                <a:gd name="f160" fmla="*/ f133 f71 1"/>
                <a:gd name="f161" fmla="*/ f132 f71 1"/>
                <a:gd name="f162" fmla="*/ f134 f70 1"/>
                <a:gd name="f163" fmla="*/ f135 f71 1"/>
                <a:gd name="f164" fmla="*/ f136 f70 1"/>
                <a:gd name="f165" fmla="*/ f137 f71 1"/>
                <a:gd name="f166" fmla="*/ f138 f70 1"/>
                <a:gd name="f167" fmla="*/ f139 f71 1"/>
                <a:gd name="f168" fmla="*/ f140 f70 1"/>
                <a:gd name="f169" fmla="*/ f141 f71 1"/>
                <a:gd name="f170" fmla="*/ f142 f70 1"/>
                <a:gd name="f171" fmla="*/ f143 f71 1"/>
                <a:gd name="f172" fmla="*/ f144 f70 1"/>
                <a:gd name="f173" fmla="*/ f145 f71 1"/>
                <a:gd name="f174" fmla="*/ f146 f70 1"/>
                <a:gd name="f175" fmla="*/ f147 f71 1"/>
                <a:gd name="f176" fmla="*/ f148 f71 1"/>
                <a:gd name="f177" fmla="*/ f149 f70 1"/>
                <a:gd name="f178" fmla="*/ f150 f71 1"/>
                <a:gd name="f179" fmla="*/ f151 f71 1"/>
                <a:gd name="f180" fmla="*/ f152 f70 1"/>
                <a:gd name="f181" fmla="*/ f153 f71 1"/>
                <a:gd name="f182" fmla="*/ f154 f70 1"/>
                <a:gd name="f183" fmla="*/ f155 f71 1"/>
                <a:gd name="f184" fmla="*/ f156 f70 1"/>
                <a:gd name="f185" fmla="*/ f157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2" y="f163"/>
                </a:cxn>
                <a:cxn ang="f105">
                  <a:pos x="f164" y="f165"/>
                </a:cxn>
                <a:cxn ang="f105">
                  <a:pos x="f166" y="f167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4" y="f176"/>
                </a:cxn>
                <a:cxn ang="f105">
                  <a:pos x="f177" y="f178"/>
                </a:cxn>
                <a:cxn ang="f105">
                  <a:pos x="f177" y="f179"/>
                </a:cxn>
                <a:cxn ang="f105">
                  <a:pos x="f180" y="f181"/>
                </a:cxn>
                <a:cxn ang="f105">
                  <a:pos x="f172" y="f179"/>
                </a:cxn>
                <a:cxn ang="f105">
                  <a:pos x="f182" y="f183"/>
                </a:cxn>
                <a:cxn ang="f105">
                  <a:pos x="f184" y="f185"/>
                </a:cxn>
                <a:cxn ang="f105">
                  <a:pos x="f162" y="f163"/>
                </a:cxn>
              </a:cxnLst>
              <a:rect l="f158" t="f161" r="f159" b="f160"/>
              <a:pathLst>
                <a:path w="87" h="173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1" y="f23"/>
                    <a:pt x="f24" y="f25"/>
                  </a:cubicBezTo>
                  <a:cubicBezTo>
                    <a:pt x="f26" y="f27"/>
                    <a:pt x="f28" y="f29"/>
                    <a:pt x="f30" y="f7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39"/>
                  </a:cubicBezTo>
                  <a:cubicBezTo>
                    <a:pt x="f41" y="f42"/>
                    <a:pt x="f41" y="f43"/>
                    <a:pt x="f40" y="f44"/>
                  </a:cubicBezTo>
                  <a:cubicBezTo>
                    <a:pt x="f45" y="f6"/>
                    <a:pt x="f46" y="f47"/>
                    <a:pt x="f48" y="f49"/>
                  </a:cubicBezTo>
                  <a:cubicBezTo>
                    <a:pt x="f48" y="f50"/>
                    <a:pt x="f5" y="f51"/>
                    <a:pt x="f48" y="f48"/>
                  </a:cubicBezTo>
                  <a:cubicBezTo>
                    <a:pt x="f52" y="f5"/>
                    <a:pt x="f53" y="f5"/>
                    <a:pt x="f54" y="f5"/>
                  </a:cubicBezTo>
                  <a:cubicBezTo>
                    <a:pt x="f55" y="f5"/>
                    <a:pt x="f56" y="f57"/>
                    <a:pt x="f35" y="f48"/>
                  </a:cubicBezTo>
                  <a:cubicBezTo>
                    <a:pt x="f31" y="f58"/>
                    <a:pt x="f30" y="f59"/>
                    <a:pt x="f60" y="f61"/>
                  </a:cubicBezTo>
                  <a:cubicBezTo>
                    <a:pt x="f62" y="f26"/>
                    <a:pt x="f63" y="f15"/>
                    <a:pt x="f11" y="f64"/>
                  </a:cubicBezTo>
                  <a:cubicBezTo>
                    <a:pt x="f65" y="f66"/>
                    <a:pt x="f67" y="f68"/>
                    <a:pt x="f6" y="f8"/>
                  </a:cubicBezTo>
                  <a:close/>
                </a:path>
              </a:pathLst>
            </a:custGeom>
            <a:solidFill>
              <a:srgbClr val="2A40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Freeform 24">
              <a:extLst>
                <a:ext uri="{FF2B5EF4-FFF2-40B4-BE49-F238E27FC236}">
                  <a16:creationId xmlns:a16="http://schemas.microsoft.com/office/drawing/2014/main" id="{D6483D68-0336-6865-14DF-873CAE425024}"/>
                </a:ext>
              </a:extLst>
            </p:cNvPr>
            <p:cNvSpPr/>
            <p:nvPr/>
          </p:nvSpPr>
          <p:spPr>
            <a:xfrm>
              <a:off x="4748214" y="3954459"/>
              <a:ext cx="382584" cy="6461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8"/>
                <a:gd name="f7" fmla="val 251"/>
                <a:gd name="f8" fmla="val 147"/>
                <a:gd name="f9" fmla="val 164"/>
                <a:gd name="f10" fmla="val 156"/>
                <a:gd name="f11" fmla="val 146"/>
                <a:gd name="f12" fmla="val 149"/>
                <a:gd name="f13" fmla="val 145"/>
                <a:gd name="f14" fmla="val 142"/>
                <a:gd name="f15" fmla="val 140"/>
                <a:gd name="f16" fmla="val 138"/>
                <a:gd name="f17" fmla="val 137"/>
                <a:gd name="f18" fmla="val 144"/>
                <a:gd name="f19" fmla="val 117"/>
                <a:gd name="f20" fmla="val 97"/>
                <a:gd name="f21" fmla="val 141"/>
                <a:gd name="f22" fmla="val 78"/>
                <a:gd name="f23" fmla="val 66"/>
                <a:gd name="f24" fmla="val 55"/>
                <a:gd name="f25" fmla="val 44"/>
                <a:gd name="f26" fmla="val 40"/>
                <a:gd name="f27" fmla="val 37"/>
                <a:gd name="f28" fmla="val 34"/>
                <a:gd name="f29" fmla="val 136"/>
                <a:gd name="f30" fmla="val 24"/>
                <a:gd name="f31" fmla="val 13"/>
                <a:gd name="f32" fmla="val 133"/>
                <a:gd name="f33" fmla="val 3"/>
                <a:gd name="f34" fmla="val 122"/>
                <a:gd name="f35" fmla="val 108"/>
                <a:gd name="f36" fmla="val 11"/>
                <a:gd name="f37" fmla="val 96"/>
                <a:gd name="f38" fmla="val 12"/>
                <a:gd name="f39" fmla="val 69"/>
                <a:gd name="f40" fmla="val 14"/>
                <a:gd name="f41" fmla="val 42"/>
                <a:gd name="f42" fmla="val 16"/>
                <a:gd name="f43" fmla="val 8"/>
                <a:gd name="f44" fmla="val 10"/>
                <a:gd name="f45" fmla="val 7"/>
                <a:gd name="f46" fmla="val 5"/>
                <a:gd name="f47" fmla="val 1"/>
                <a:gd name="f48" fmla="val 23"/>
                <a:gd name="f49" fmla="val 35"/>
                <a:gd name="f50" fmla="val 41"/>
                <a:gd name="f51" fmla="val 48"/>
                <a:gd name="f52" fmla="val 54"/>
                <a:gd name="f53" fmla="val 63"/>
                <a:gd name="f54" fmla="val 6"/>
                <a:gd name="f55" fmla="val 72"/>
                <a:gd name="f56" fmla="val 82"/>
                <a:gd name="f57" fmla="val 107"/>
                <a:gd name="f58" fmla="val 4"/>
                <a:gd name="f59" fmla="val 132"/>
                <a:gd name="f60" fmla="val 157"/>
                <a:gd name="f61" fmla="val 170"/>
                <a:gd name="f62" fmla="val 183"/>
                <a:gd name="f63" fmla="val 195"/>
                <a:gd name="f64" fmla="val 202"/>
                <a:gd name="f65" fmla="val 17"/>
                <a:gd name="f66" fmla="val 210"/>
                <a:gd name="f67" fmla="val 21"/>
                <a:gd name="f68" fmla="val 217"/>
                <a:gd name="f69" fmla="val 27"/>
                <a:gd name="f70" fmla="val 227"/>
                <a:gd name="f71" fmla="val 32"/>
                <a:gd name="f72" fmla="val 238"/>
                <a:gd name="f73" fmla="val 43"/>
                <a:gd name="f74" fmla="val 244"/>
                <a:gd name="f75" fmla="val 46"/>
                <a:gd name="f76" fmla="val 247"/>
                <a:gd name="f77" fmla="val 50"/>
                <a:gd name="f78" fmla="val 248"/>
                <a:gd name="f79" fmla="val 249"/>
                <a:gd name="f80" fmla="val 68"/>
                <a:gd name="f81" fmla="val 81"/>
                <a:gd name="f82" fmla="val 94"/>
                <a:gd name="f83" fmla="val 250"/>
                <a:gd name="f84" fmla="val 103"/>
                <a:gd name="f85" fmla="val 112"/>
                <a:gd name="f86" fmla="val 120"/>
                <a:gd name="f87" fmla="val 245"/>
                <a:gd name="f88" fmla="val 240"/>
                <a:gd name="f89" fmla="val 123"/>
                <a:gd name="f90" fmla="val 237"/>
                <a:gd name="f91" fmla="val 125"/>
                <a:gd name="f92" fmla="val 232"/>
                <a:gd name="f93" fmla="val 218"/>
                <a:gd name="f94" fmla="val 186"/>
                <a:gd name="f95" fmla="val 179"/>
                <a:gd name="f96" fmla="val 172"/>
                <a:gd name="f97" fmla="val 143"/>
                <a:gd name="f98" fmla="val 134"/>
                <a:gd name="f99" fmla="+- 0 0 -90"/>
                <a:gd name="f100" fmla="*/ f3 1 148"/>
                <a:gd name="f101" fmla="*/ f4 1 251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148"/>
                <a:gd name="f110" fmla="*/ f106 1 251"/>
                <a:gd name="f111" fmla="*/ 147 f107 1"/>
                <a:gd name="f112" fmla="*/ 164 f106 1"/>
                <a:gd name="f113" fmla="*/ 145 f107 1"/>
                <a:gd name="f114" fmla="*/ 142 f106 1"/>
                <a:gd name="f115" fmla="*/ 137 f106 1"/>
                <a:gd name="f116" fmla="*/ 141 f107 1"/>
                <a:gd name="f117" fmla="*/ 78 f106 1"/>
                <a:gd name="f118" fmla="*/ 138 f107 1"/>
                <a:gd name="f119" fmla="*/ 44 f106 1"/>
                <a:gd name="f120" fmla="*/ 34 f106 1"/>
                <a:gd name="f121" fmla="*/ 133 f107 1"/>
                <a:gd name="f122" fmla="*/ 3 f106 1"/>
                <a:gd name="f123" fmla="*/ 96 f107 1"/>
                <a:gd name="f124" fmla="*/ 12 f106 1"/>
                <a:gd name="f125" fmla="*/ 16 f107 1"/>
                <a:gd name="f126" fmla="*/ 8 f106 1"/>
                <a:gd name="f127" fmla="*/ 1 f107 1"/>
                <a:gd name="f128" fmla="*/ 0 f106 1"/>
                <a:gd name="f129" fmla="*/ 35 f106 1"/>
                <a:gd name="f130" fmla="*/ 3 f107 1"/>
                <a:gd name="f131" fmla="*/ 54 f106 1"/>
                <a:gd name="f132" fmla="*/ 6 f107 1"/>
                <a:gd name="f133" fmla="*/ 82 f106 1"/>
                <a:gd name="f134" fmla="*/ 157 f106 1"/>
                <a:gd name="f135" fmla="*/ 10 f107 1"/>
                <a:gd name="f136" fmla="*/ 195 f106 1"/>
                <a:gd name="f137" fmla="*/ 21 f107 1"/>
                <a:gd name="f138" fmla="*/ 217 f106 1"/>
                <a:gd name="f139" fmla="*/ 43 f107 1"/>
                <a:gd name="f140" fmla="*/ 244 f106 1"/>
                <a:gd name="f141" fmla="*/ 55 f107 1"/>
                <a:gd name="f142" fmla="*/ 249 f106 1"/>
                <a:gd name="f143" fmla="*/ 94 f107 1"/>
                <a:gd name="f144" fmla="*/ 250 f106 1"/>
                <a:gd name="f145" fmla="*/ 120 f107 1"/>
                <a:gd name="f146" fmla="*/ 245 f106 1"/>
                <a:gd name="f147" fmla="*/ 125 f107 1"/>
                <a:gd name="f148" fmla="*/ 232 f106 1"/>
                <a:gd name="f149" fmla="*/ 142 f107 1"/>
                <a:gd name="f150" fmla="*/ 186 f106 1"/>
                <a:gd name="f151" fmla="*/ 143 f107 1"/>
                <a:gd name="f152" fmla="*/ 134 f106 1"/>
                <a:gd name="f153" fmla="*/ 133 f106 1"/>
                <a:gd name="f154" fmla="+- f108 0 f1"/>
                <a:gd name="f155" fmla="*/ f111 1 148"/>
                <a:gd name="f156" fmla="*/ f112 1 251"/>
                <a:gd name="f157" fmla="*/ f113 1 148"/>
                <a:gd name="f158" fmla="*/ f114 1 251"/>
                <a:gd name="f159" fmla="*/ f115 1 251"/>
                <a:gd name="f160" fmla="*/ f116 1 148"/>
                <a:gd name="f161" fmla="*/ f117 1 251"/>
                <a:gd name="f162" fmla="*/ f118 1 148"/>
                <a:gd name="f163" fmla="*/ f119 1 251"/>
                <a:gd name="f164" fmla="*/ f120 1 251"/>
                <a:gd name="f165" fmla="*/ f121 1 148"/>
                <a:gd name="f166" fmla="*/ f122 1 251"/>
                <a:gd name="f167" fmla="*/ f123 1 148"/>
                <a:gd name="f168" fmla="*/ f124 1 251"/>
                <a:gd name="f169" fmla="*/ f125 1 148"/>
                <a:gd name="f170" fmla="*/ f126 1 251"/>
                <a:gd name="f171" fmla="*/ f127 1 148"/>
                <a:gd name="f172" fmla="*/ f128 1 251"/>
                <a:gd name="f173" fmla="*/ f129 1 251"/>
                <a:gd name="f174" fmla="*/ f130 1 148"/>
                <a:gd name="f175" fmla="*/ f131 1 251"/>
                <a:gd name="f176" fmla="*/ f132 1 148"/>
                <a:gd name="f177" fmla="*/ f133 1 251"/>
                <a:gd name="f178" fmla="*/ f134 1 251"/>
                <a:gd name="f179" fmla="*/ f135 1 148"/>
                <a:gd name="f180" fmla="*/ f136 1 251"/>
                <a:gd name="f181" fmla="*/ f137 1 148"/>
                <a:gd name="f182" fmla="*/ f138 1 251"/>
                <a:gd name="f183" fmla="*/ f139 1 148"/>
                <a:gd name="f184" fmla="*/ f140 1 251"/>
                <a:gd name="f185" fmla="*/ f141 1 148"/>
                <a:gd name="f186" fmla="*/ f142 1 251"/>
                <a:gd name="f187" fmla="*/ f143 1 148"/>
                <a:gd name="f188" fmla="*/ f144 1 251"/>
                <a:gd name="f189" fmla="*/ f145 1 148"/>
                <a:gd name="f190" fmla="*/ f146 1 251"/>
                <a:gd name="f191" fmla="*/ f147 1 148"/>
                <a:gd name="f192" fmla="*/ f148 1 251"/>
                <a:gd name="f193" fmla="*/ f149 1 148"/>
                <a:gd name="f194" fmla="*/ f150 1 251"/>
                <a:gd name="f195" fmla="*/ f151 1 148"/>
                <a:gd name="f196" fmla="*/ f152 1 251"/>
                <a:gd name="f197" fmla="*/ f153 1 251"/>
                <a:gd name="f198" fmla="*/ 0 1 f109"/>
                <a:gd name="f199" fmla="*/ f103 1 f109"/>
                <a:gd name="f200" fmla="*/ 0 1 f110"/>
                <a:gd name="f201" fmla="*/ f104 1 f110"/>
                <a:gd name="f202" fmla="*/ f155 1 f109"/>
                <a:gd name="f203" fmla="*/ f156 1 f110"/>
                <a:gd name="f204" fmla="*/ f157 1 f109"/>
                <a:gd name="f205" fmla="*/ f158 1 f110"/>
                <a:gd name="f206" fmla="*/ f159 1 f110"/>
                <a:gd name="f207" fmla="*/ f160 1 f109"/>
                <a:gd name="f208" fmla="*/ f161 1 f110"/>
                <a:gd name="f209" fmla="*/ f162 1 f109"/>
                <a:gd name="f210" fmla="*/ f163 1 f110"/>
                <a:gd name="f211" fmla="*/ f164 1 f110"/>
                <a:gd name="f212" fmla="*/ f165 1 f109"/>
                <a:gd name="f213" fmla="*/ f166 1 f110"/>
                <a:gd name="f214" fmla="*/ f167 1 f109"/>
                <a:gd name="f215" fmla="*/ f168 1 f110"/>
                <a:gd name="f216" fmla="*/ f169 1 f109"/>
                <a:gd name="f217" fmla="*/ f170 1 f110"/>
                <a:gd name="f218" fmla="*/ f171 1 f109"/>
                <a:gd name="f219" fmla="*/ f172 1 f110"/>
                <a:gd name="f220" fmla="*/ f173 1 f110"/>
                <a:gd name="f221" fmla="*/ f174 1 f109"/>
                <a:gd name="f222" fmla="*/ f175 1 f110"/>
                <a:gd name="f223" fmla="*/ f176 1 f109"/>
                <a:gd name="f224" fmla="*/ f177 1 f110"/>
                <a:gd name="f225" fmla="*/ f178 1 f110"/>
                <a:gd name="f226" fmla="*/ f179 1 f109"/>
                <a:gd name="f227" fmla="*/ f180 1 f110"/>
                <a:gd name="f228" fmla="*/ f181 1 f109"/>
                <a:gd name="f229" fmla="*/ f182 1 f110"/>
                <a:gd name="f230" fmla="*/ f183 1 f109"/>
                <a:gd name="f231" fmla="*/ f184 1 f110"/>
                <a:gd name="f232" fmla="*/ f185 1 f109"/>
                <a:gd name="f233" fmla="*/ f186 1 f110"/>
                <a:gd name="f234" fmla="*/ f187 1 f109"/>
                <a:gd name="f235" fmla="*/ f188 1 f110"/>
                <a:gd name="f236" fmla="*/ f189 1 f109"/>
                <a:gd name="f237" fmla="*/ f190 1 f110"/>
                <a:gd name="f238" fmla="*/ f191 1 f109"/>
                <a:gd name="f239" fmla="*/ f192 1 f110"/>
                <a:gd name="f240" fmla="*/ f193 1 f109"/>
                <a:gd name="f241" fmla="*/ f194 1 f110"/>
                <a:gd name="f242" fmla="*/ f195 1 f109"/>
                <a:gd name="f243" fmla="*/ f196 1 f110"/>
                <a:gd name="f244" fmla="*/ f197 1 f110"/>
                <a:gd name="f245" fmla="*/ f198 f100 1"/>
                <a:gd name="f246" fmla="*/ f199 f100 1"/>
                <a:gd name="f247" fmla="*/ f201 f101 1"/>
                <a:gd name="f248" fmla="*/ f200 f101 1"/>
                <a:gd name="f249" fmla="*/ f202 f100 1"/>
                <a:gd name="f250" fmla="*/ f203 f101 1"/>
                <a:gd name="f251" fmla="*/ f204 f100 1"/>
                <a:gd name="f252" fmla="*/ f205 f101 1"/>
                <a:gd name="f253" fmla="*/ f206 f101 1"/>
                <a:gd name="f254" fmla="*/ f207 f100 1"/>
                <a:gd name="f255" fmla="*/ f208 f101 1"/>
                <a:gd name="f256" fmla="*/ f209 f100 1"/>
                <a:gd name="f257" fmla="*/ f210 f101 1"/>
                <a:gd name="f258" fmla="*/ f211 f101 1"/>
                <a:gd name="f259" fmla="*/ f212 f100 1"/>
                <a:gd name="f260" fmla="*/ f213 f101 1"/>
                <a:gd name="f261" fmla="*/ f214 f100 1"/>
                <a:gd name="f262" fmla="*/ f215 f101 1"/>
                <a:gd name="f263" fmla="*/ f216 f100 1"/>
                <a:gd name="f264" fmla="*/ f217 f101 1"/>
                <a:gd name="f265" fmla="*/ f218 f100 1"/>
                <a:gd name="f266" fmla="*/ f219 f101 1"/>
                <a:gd name="f267" fmla="*/ f220 f101 1"/>
                <a:gd name="f268" fmla="*/ f221 f100 1"/>
                <a:gd name="f269" fmla="*/ f222 f101 1"/>
                <a:gd name="f270" fmla="*/ f223 f100 1"/>
                <a:gd name="f271" fmla="*/ f224 f101 1"/>
                <a:gd name="f272" fmla="*/ f225 f101 1"/>
                <a:gd name="f273" fmla="*/ f226 f100 1"/>
                <a:gd name="f274" fmla="*/ f227 f101 1"/>
                <a:gd name="f275" fmla="*/ f228 f100 1"/>
                <a:gd name="f276" fmla="*/ f229 f101 1"/>
                <a:gd name="f277" fmla="*/ f230 f100 1"/>
                <a:gd name="f278" fmla="*/ f231 f101 1"/>
                <a:gd name="f279" fmla="*/ f232 f100 1"/>
                <a:gd name="f280" fmla="*/ f233 f101 1"/>
                <a:gd name="f281" fmla="*/ f234 f100 1"/>
                <a:gd name="f282" fmla="*/ f235 f101 1"/>
                <a:gd name="f283" fmla="*/ f236 f100 1"/>
                <a:gd name="f284" fmla="*/ f237 f101 1"/>
                <a:gd name="f285" fmla="*/ f238 f100 1"/>
                <a:gd name="f286" fmla="*/ f239 f101 1"/>
                <a:gd name="f287" fmla="*/ f240 f100 1"/>
                <a:gd name="f288" fmla="*/ f241 f101 1"/>
                <a:gd name="f289" fmla="*/ f242 f100 1"/>
                <a:gd name="f290" fmla="*/ f243 f101 1"/>
                <a:gd name="f291" fmla="*/ f244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4">
                  <a:pos x="f249" y="f250"/>
                </a:cxn>
                <a:cxn ang="f154">
                  <a:pos x="f251" y="f252"/>
                </a:cxn>
                <a:cxn ang="f154">
                  <a:pos x="f251" y="f253"/>
                </a:cxn>
                <a:cxn ang="f154">
                  <a:pos x="f254" y="f255"/>
                </a:cxn>
                <a:cxn ang="f154">
                  <a:pos x="f254" y="f255"/>
                </a:cxn>
                <a:cxn ang="f154">
                  <a:pos x="f254" y="f255"/>
                </a:cxn>
                <a:cxn ang="f154">
                  <a:pos x="f256" y="f257"/>
                </a:cxn>
                <a:cxn ang="f154">
                  <a:pos x="f256" y="f258"/>
                </a:cxn>
                <a:cxn ang="f154">
                  <a:pos x="f256" y="f258"/>
                </a:cxn>
                <a:cxn ang="f154">
                  <a:pos x="f259" y="f260"/>
                </a:cxn>
                <a:cxn ang="f154">
                  <a:pos x="f261" y="f262"/>
                </a:cxn>
                <a:cxn ang="f154">
                  <a:pos x="f263" y="f264"/>
                </a:cxn>
                <a:cxn ang="f154">
                  <a:pos x="f265" y="f266"/>
                </a:cxn>
                <a:cxn ang="f154">
                  <a:pos x="f265" y="f267"/>
                </a:cxn>
                <a:cxn ang="f154">
                  <a:pos x="f268" y="f269"/>
                </a:cxn>
                <a:cxn ang="f154">
                  <a:pos x="f270" y="f271"/>
                </a:cxn>
                <a:cxn ang="f154">
                  <a:pos x="f268" y="f272"/>
                </a:cxn>
                <a:cxn ang="f154">
                  <a:pos x="f273" y="f274"/>
                </a:cxn>
                <a:cxn ang="f154">
                  <a:pos x="f275" y="f276"/>
                </a:cxn>
                <a:cxn ang="f154">
                  <a:pos x="f277" y="f278"/>
                </a:cxn>
                <a:cxn ang="f154">
                  <a:pos x="f279" y="f280"/>
                </a:cxn>
                <a:cxn ang="f154">
                  <a:pos x="f281" y="f282"/>
                </a:cxn>
                <a:cxn ang="f154">
                  <a:pos x="f283" y="f284"/>
                </a:cxn>
                <a:cxn ang="f154">
                  <a:pos x="f285" y="f286"/>
                </a:cxn>
                <a:cxn ang="f154">
                  <a:pos x="f287" y="f288"/>
                </a:cxn>
                <a:cxn ang="f154">
                  <a:pos x="f249" y="f250"/>
                </a:cxn>
                <a:cxn ang="f154">
                  <a:pos x="f289" y="f290"/>
                </a:cxn>
                <a:cxn ang="f154">
                  <a:pos x="f254" y="f291"/>
                </a:cxn>
                <a:cxn ang="f154">
                  <a:pos x="f289" y="f290"/>
                </a:cxn>
              </a:cxnLst>
              <a:rect l="f245" t="f248" r="f246" b="f247"/>
              <a:pathLst>
                <a:path w="148" h="251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1" y="f15"/>
                    <a:pt x="f11" y="f16"/>
                    <a:pt x="f13" y="f17"/>
                  </a:cubicBezTo>
                  <a:cubicBezTo>
                    <a:pt x="f18" y="f19"/>
                    <a:pt x="f14" y="f20"/>
                    <a:pt x="f21" y="f22"/>
                  </a:cubicBezTo>
                  <a:cubicBezTo>
                    <a:pt x="f21" y="f22"/>
                    <a:pt x="f21" y="f22"/>
                    <a:pt x="f21" y="f22"/>
                  </a:cubicBezTo>
                  <a:cubicBezTo>
                    <a:pt x="f21" y="f22"/>
                    <a:pt x="f21" y="f22"/>
                    <a:pt x="f21" y="f22"/>
                  </a:cubicBezTo>
                  <a:cubicBezTo>
                    <a:pt x="f15" y="f23"/>
                    <a:pt x="f15" y="f24"/>
                    <a:pt x="f16" y="f25"/>
                  </a:cubicBezTo>
                  <a:cubicBezTo>
                    <a:pt x="f16" y="f26"/>
                    <a:pt x="f16" y="f27"/>
                    <a:pt x="f16" y="f28"/>
                  </a:cubicBezTo>
                  <a:cubicBezTo>
                    <a:pt x="f16" y="f28"/>
                    <a:pt x="f16" y="f28"/>
                    <a:pt x="f16" y="f28"/>
                  </a:cubicBezTo>
                  <a:cubicBezTo>
                    <a:pt x="f29" y="f30"/>
                    <a:pt x="f29" y="f31"/>
                    <a:pt x="f32" y="f33"/>
                  </a:cubicBezTo>
                  <a:cubicBezTo>
                    <a:pt x="f34" y="f31"/>
                    <a:pt x="f35" y="f36"/>
                    <a:pt x="f37" y="f38"/>
                  </a:cubicBezTo>
                  <a:cubicBezTo>
                    <a:pt x="f39" y="f40"/>
                    <a:pt x="f41" y="f38"/>
                    <a:pt x="f42" y="f43"/>
                  </a:cubicBezTo>
                  <a:cubicBezTo>
                    <a:pt x="f44" y="f45"/>
                    <a:pt x="f46" y="f46"/>
                    <a:pt x="f47" y="f5"/>
                  </a:cubicBezTo>
                  <a:cubicBezTo>
                    <a:pt x="f47" y="f38"/>
                    <a:pt x="f47" y="f48"/>
                    <a:pt x="f47" y="f49"/>
                  </a:cubicBezTo>
                  <a:cubicBezTo>
                    <a:pt x="f47" y="f50"/>
                    <a:pt x="f5" y="f51"/>
                    <a:pt x="f33" y="f52"/>
                  </a:cubicBezTo>
                  <a:cubicBezTo>
                    <a:pt x="f46" y="f53"/>
                    <a:pt x="f54" y="f55"/>
                    <a:pt x="f54" y="f56"/>
                  </a:cubicBezTo>
                  <a:cubicBezTo>
                    <a:pt x="f45" y="f57"/>
                    <a:pt x="f58" y="f59"/>
                    <a:pt x="f33" y="f60"/>
                  </a:cubicBezTo>
                  <a:cubicBezTo>
                    <a:pt x="f33" y="f61"/>
                    <a:pt x="f33" y="f62"/>
                    <a:pt x="f44" y="f63"/>
                  </a:cubicBezTo>
                  <a:cubicBezTo>
                    <a:pt x="f40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24" y="f79"/>
                  </a:cubicBezTo>
                  <a:cubicBezTo>
                    <a:pt x="f80" y="f7"/>
                    <a:pt x="f81" y="f7"/>
                    <a:pt x="f82" y="f83"/>
                  </a:cubicBezTo>
                  <a:cubicBezTo>
                    <a:pt x="f84" y="f83"/>
                    <a:pt x="f85" y="f79"/>
                    <a:pt x="f86" y="f87"/>
                  </a:cubicBezTo>
                  <a:cubicBezTo>
                    <a:pt x="f86" y="f88"/>
                    <a:pt x="f89" y="f90"/>
                    <a:pt x="f91" y="f92"/>
                  </a:cubicBezTo>
                  <a:cubicBezTo>
                    <a:pt x="f59" y="f93"/>
                    <a:pt x="f16" y="f64"/>
                    <a:pt x="f14" y="f94"/>
                  </a:cubicBezTo>
                  <a:cubicBezTo>
                    <a:pt x="f13" y="f95"/>
                    <a:pt x="f6" y="f96"/>
                    <a:pt x="f8" y="f9"/>
                  </a:cubicBezTo>
                  <a:close/>
                  <a:moveTo>
                    <a:pt x="f97" y="f98"/>
                  </a:moveTo>
                  <a:cubicBezTo>
                    <a:pt x="f14" y="f98"/>
                    <a:pt x="f14" y="f98"/>
                    <a:pt x="f21" y="f32"/>
                  </a:cubicBezTo>
                  <a:cubicBezTo>
                    <a:pt x="f14" y="f32"/>
                    <a:pt x="f14" y="f98"/>
                    <a:pt x="f97" y="f98"/>
                  </a:cubicBezTo>
                  <a:close/>
                </a:path>
              </a:pathLst>
            </a:custGeom>
            <a:solidFill>
              <a:srgbClr val="3850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Freeform 25">
              <a:extLst>
                <a:ext uri="{FF2B5EF4-FFF2-40B4-BE49-F238E27FC236}">
                  <a16:creationId xmlns:a16="http://schemas.microsoft.com/office/drawing/2014/main" id="{D4C52AB5-C224-2510-44F3-E1CE6A5334D9}"/>
                </a:ext>
              </a:extLst>
            </p:cNvPr>
            <p:cNvSpPr/>
            <p:nvPr/>
          </p:nvSpPr>
          <p:spPr>
            <a:xfrm>
              <a:off x="4316416" y="1200150"/>
              <a:ext cx="527051" cy="290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4"/>
                <a:gd name="f7" fmla="val 113"/>
                <a:gd name="f8" fmla="val 182"/>
                <a:gd name="f9" fmla="val 74"/>
                <a:gd name="f10" fmla="val 66"/>
                <a:gd name="f11" fmla="val 59"/>
                <a:gd name="f12" fmla="val 51"/>
                <a:gd name="f13" fmla="val 49"/>
                <a:gd name="f14" fmla="val 183"/>
                <a:gd name="f15" fmla="val 46"/>
                <a:gd name="f16" fmla="val 44"/>
                <a:gd name="f17" fmla="val 162"/>
                <a:gd name="f18" fmla="val 30"/>
                <a:gd name="f19" fmla="val 140"/>
                <a:gd name="f20" fmla="val 24"/>
                <a:gd name="f21" fmla="val 117"/>
                <a:gd name="f22" fmla="val 23"/>
                <a:gd name="f23" fmla="val 91"/>
                <a:gd name="f24" fmla="val 22"/>
                <a:gd name="f25" fmla="val 68"/>
                <a:gd name="f26" fmla="val 29"/>
                <a:gd name="f27" fmla="val 47"/>
                <a:gd name="f28" fmla="val 36"/>
                <a:gd name="f29" fmla="val 61"/>
                <a:gd name="f30" fmla="val 71"/>
                <a:gd name="f31" fmla="val 21"/>
                <a:gd name="f32" fmla="val 73"/>
                <a:gd name="f33" fmla="val 20"/>
                <a:gd name="f34" fmla="val 75"/>
                <a:gd name="f35" fmla="val 18"/>
                <a:gd name="f36" fmla="val 77"/>
                <a:gd name="f37" fmla="val 89"/>
                <a:gd name="f38" fmla="val 25"/>
                <a:gd name="f39" fmla="val 99"/>
                <a:gd name="f40" fmla="val 109"/>
                <a:gd name="f41" fmla="val 31"/>
                <a:gd name="f42" fmla="val 110"/>
                <a:gd name="f43" fmla="val 33"/>
                <a:gd name="f44" fmla="val 111"/>
                <a:gd name="f45" fmla="val 112"/>
                <a:gd name="f46" fmla="val 9"/>
                <a:gd name="f47" fmla="val 65"/>
                <a:gd name="f48" fmla="val 38"/>
                <a:gd name="f49" fmla="val 11"/>
                <a:gd name="f50" fmla="val 87"/>
                <a:gd name="f51" fmla="val 5"/>
                <a:gd name="f52" fmla="val 106"/>
                <a:gd name="f53" fmla="val 125"/>
                <a:gd name="f54" fmla="val 2"/>
                <a:gd name="f55" fmla="val 144"/>
                <a:gd name="f56" fmla="val 8"/>
                <a:gd name="f57" fmla="val 160"/>
                <a:gd name="f58" fmla="val 13"/>
                <a:gd name="f59" fmla="val 175"/>
                <a:gd name="f60" fmla="val 187"/>
                <a:gd name="f61" fmla="val 32"/>
                <a:gd name="f62" fmla="val 201"/>
                <a:gd name="f63" fmla="val 43"/>
                <a:gd name="f64" fmla="val 62"/>
                <a:gd name="f65" fmla="+- 0 0 -90"/>
                <a:gd name="f66" fmla="*/ f3 1 204"/>
                <a:gd name="f67" fmla="*/ f4 1 113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204"/>
                <a:gd name="f76" fmla="*/ f72 1 113"/>
                <a:gd name="f77" fmla="*/ 182 f73 1"/>
                <a:gd name="f78" fmla="*/ 74 f72 1"/>
                <a:gd name="f79" fmla="*/ 51 f72 1"/>
                <a:gd name="f80" fmla="*/ 180 f73 1"/>
                <a:gd name="f81" fmla="*/ 44 f72 1"/>
                <a:gd name="f82" fmla="*/ 117 f73 1"/>
                <a:gd name="f83" fmla="*/ 23 f72 1"/>
                <a:gd name="f84" fmla="*/ 47 f73 1"/>
                <a:gd name="f85" fmla="*/ 22 f73 1"/>
                <a:gd name="f86" fmla="*/ 71 f72 1"/>
                <a:gd name="f87" fmla="*/ 18 f73 1"/>
                <a:gd name="f88" fmla="*/ 77 f72 1"/>
                <a:gd name="f89" fmla="*/ 30 f73 1"/>
                <a:gd name="f90" fmla="*/ 109 f72 1"/>
                <a:gd name="f91" fmla="*/ 33 f73 1"/>
                <a:gd name="f92" fmla="*/ 113 f72 1"/>
                <a:gd name="f93" fmla="*/ 21 f73 1"/>
                <a:gd name="f94" fmla="*/ 47 f72 1"/>
                <a:gd name="f95" fmla="*/ 87 f73 1"/>
                <a:gd name="f96" fmla="*/ 5 f72 1"/>
                <a:gd name="f97" fmla="*/ 144 f73 1"/>
                <a:gd name="f98" fmla="*/ 8 f72 1"/>
                <a:gd name="f99" fmla="*/ 187 f73 1"/>
                <a:gd name="f100" fmla="*/ 32 f72 1"/>
                <a:gd name="f101" fmla="+- f74 0 f1"/>
                <a:gd name="f102" fmla="*/ f77 1 204"/>
                <a:gd name="f103" fmla="*/ f78 1 113"/>
                <a:gd name="f104" fmla="*/ f79 1 113"/>
                <a:gd name="f105" fmla="*/ f80 1 204"/>
                <a:gd name="f106" fmla="*/ f81 1 113"/>
                <a:gd name="f107" fmla="*/ f82 1 204"/>
                <a:gd name="f108" fmla="*/ f83 1 113"/>
                <a:gd name="f109" fmla="*/ f84 1 204"/>
                <a:gd name="f110" fmla="*/ f85 1 204"/>
                <a:gd name="f111" fmla="*/ f86 1 113"/>
                <a:gd name="f112" fmla="*/ f87 1 204"/>
                <a:gd name="f113" fmla="*/ f88 1 113"/>
                <a:gd name="f114" fmla="*/ f89 1 204"/>
                <a:gd name="f115" fmla="*/ f90 1 113"/>
                <a:gd name="f116" fmla="*/ f91 1 204"/>
                <a:gd name="f117" fmla="*/ f92 1 113"/>
                <a:gd name="f118" fmla="*/ f93 1 204"/>
                <a:gd name="f119" fmla="*/ f94 1 113"/>
                <a:gd name="f120" fmla="*/ f95 1 204"/>
                <a:gd name="f121" fmla="*/ f96 1 113"/>
                <a:gd name="f122" fmla="*/ f97 1 204"/>
                <a:gd name="f123" fmla="*/ f98 1 113"/>
                <a:gd name="f124" fmla="*/ f99 1 204"/>
                <a:gd name="f125" fmla="*/ f100 1 113"/>
                <a:gd name="f126" fmla="*/ 0 1 f75"/>
                <a:gd name="f127" fmla="*/ f69 1 f75"/>
                <a:gd name="f128" fmla="*/ 0 1 f76"/>
                <a:gd name="f129" fmla="*/ f70 1 f76"/>
                <a:gd name="f130" fmla="*/ f102 1 f75"/>
                <a:gd name="f131" fmla="*/ f103 1 f76"/>
                <a:gd name="f132" fmla="*/ f104 1 f76"/>
                <a:gd name="f133" fmla="*/ f105 1 f75"/>
                <a:gd name="f134" fmla="*/ f106 1 f76"/>
                <a:gd name="f135" fmla="*/ f107 1 f75"/>
                <a:gd name="f136" fmla="*/ f108 1 f76"/>
                <a:gd name="f137" fmla="*/ f109 1 f75"/>
                <a:gd name="f138" fmla="*/ f110 1 f75"/>
                <a:gd name="f139" fmla="*/ f111 1 f76"/>
                <a:gd name="f140" fmla="*/ f112 1 f75"/>
                <a:gd name="f141" fmla="*/ f113 1 f76"/>
                <a:gd name="f142" fmla="*/ f114 1 f75"/>
                <a:gd name="f143" fmla="*/ f115 1 f76"/>
                <a:gd name="f144" fmla="*/ f116 1 f75"/>
                <a:gd name="f145" fmla="*/ f117 1 f76"/>
                <a:gd name="f146" fmla="*/ f118 1 f75"/>
                <a:gd name="f147" fmla="*/ f119 1 f76"/>
                <a:gd name="f148" fmla="*/ f120 1 f75"/>
                <a:gd name="f149" fmla="*/ f121 1 f76"/>
                <a:gd name="f150" fmla="*/ f122 1 f75"/>
                <a:gd name="f151" fmla="*/ f123 1 f76"/>
                <a:gd name="f152" fmla="*/ f124 1 f75"/>
                <a:gd name="f153" fmla="*/ f125 1 f76"/>
                <a:gd name="f154" fmla="*/ f126 f66 1"/>
                <a:gd name="f155" fmla="*/ f127 f66 1"/>
                <a:gd name="f156" fmla="*/ f129 f67 1"/>
                <a:gd name="f157" fmla="*/ f128 f67 1"/>
                <a:gd name="f158" fmla="*/ f130 f66 1"/>
                <a:gd name="f159" fmla="*/ f131 f67 1"/>
                <a:gd name="f160" fmla="*/ f132 f67 1"/>
                <a:gd name="f161" fmla="*/ f133 f66 1"/>
                <a:gd name="f162" fmla="*/ f134 f67 1"/>
                <a:gd name="f163" fmla="*/ f135 f66 1"/>
                <a:gd name="f164" fmla="*/ f136 f67 1"/>
                <a:gd name="f165" fmla="*/ f137 f66 1"/>
                <a:gd name="f166" fmla="*/ f138 f66 1"/>
                <a:gd name="f167" fmla="*/ f139 f67 1"/>
                <a:gd name="f168" fmla="*/ f140 f66 1"/>
                <a:gd name="f169" fmla="*/ f141 f67 1"/>
                <a:gd name="f170" fmla="*/ f142 f66 1"/>
                <a:gd name="f171" fmla="*/ f143 f67 1"/>
                <a:gd name="f172" fmla="*/ f144 f66 1"/>
                <a:gd name="f173" fmla="*/ f145 f67 1"/>
                <a:gd name="f174" fmla="*/ f146 f66 1"/>
                <a:gd name="f175" fmla="*/ f147 f67 1"/>
                <a:gd name="f176" fmla="*/ f148 f66 1"/>
                <a:gd name="f177" fmla="*/ f149 f67 1"/>
                <a:gd name="f178" fmla="*/ f150 f66 1"/>
                <a:gd name="f179" fmla="*/ f151 f67 1"/>
                <a:gd name="f180" fmla="*/ f152 f66 1"/>
                <a:gd name="f181" fmla="*/ f153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8" y="f159"/>
                </a:cxn>
                <a:cxn ang="f101">
                  <a:pos x="f158" y="f160"/>
                </a:cxn>
                <a:cxn ang="f101">
                  <a:pos x="f161" y="f162"/>
                </a:cxn>
                <a:cxn ang="f101">
                  <a:pos x="f163" y="f164"/>
                </a:cxn>
                <a:cxn ang="f101">
                  <a:pos x="f165" y="f162"/>
                </a:cxn>
                <a:cxn ang="f101">
                  <a:pos x="f166" y="f167"/>
                </a:cxn>
                <a:cxn ang="f101">
                  <a:pos x="f168" y="f169"/>
                </a:cxn>
                <a:cxn ang="f101">
                  <a:pos x="f170" y="f171"/>
                </a:cxn>
                <a:cxn ang="f101">
                  <a:pos x="f172" y="f173"/>
                </a:cxn>
                <a:cxn ang="f101">
                  <a:pos x="f174" y="f171"/>
                </a:cxn>
                <a:cxn ang="f101">
                  <a:pos x="f166" y="f175"/>
                </a:cxn>
                <a:cxn ang="f101">
                  <a:pos x="f176" y="f177"/>
                </a:cxn>
                <a:cxn ang="f101">
                  <a:pos x="f178" y="f179"/>
                </a:cxn>
                <a:cxn ang="f101">
                  <a:pos x="f180" y="f181"/>
                </a:cxn>
                <a:cxn ang="f101">
                  <a:pos x="f158" y="f159"/>
                </a:cxn>
              </a:cxnLst>
              <a:rect l="f154" t="f157" r="f155" b="f156"/>
              <a:pathLst>
                <a:path w="204" h="113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2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16"/>
                  </a:cubicBezTo>
                  <a:cubicBezTo>
                    <a:pt x="f28" y="f12"/>
                    <a:pt x="f26" y="f29"/>
                    <a:pt x="f24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18" y="f40"/>
                  </a:cubicBezTo>
                  <a:cubicBezTo>
                    <a:pt x="f41" y="f42"/>
                    <a:pt x="f43" y="f44"/>
                    <a:pt x="f43" y="f7"/>
                  </a:cubicBezTo>
                  <a:cubicBezTo>
                    <a:pt x="f26" y="f45"/>
                    <a:pt x="f38" y="f44"/>
                    <a:pt x="f31" y="f40"/>
                  </a:cubicBezTo>
                  <a:cubicBezTo>
                    <a:pt x="f5" y="f37"/>
                    <a:pt x="f46" y="f47"/>
                    <a:pt x="f24" y="f27"/>
                  </a:cubicBezTo>
                  <a:cubicBezTo>
                    <a:pt x="f48" y="f38"/>
                    <a:pt x="f29" y="f49"/>
                    <a:pt x="f50" y="f51"/>
                  </a:cubicBezTo>
                  <a:cubicBezTo>
                    <a:pt x="f52" y="f5"/>
                    <a:pt x="f53" y="f54"/>
                    <a:pt x="f55" y="f56"/>
                  </a:cubicBezTo>
                  <a:cubicBezTo>
                    <a:pt x="f57" y="f58"/>
                    <a:pt x="f59" y="f31"/>
                    <a:pt x="f60" y="f61"/>
                  </a:cubicBezTo>
                  <a:cubicBezTo>
                    <a:pt x="f62" y="f63"/>
                    <a:pt x="f6" y="f64"/>
                    <a:pt x="f8" y="f9"/>
                  </a:cubicBezTo>
                  <a:close/>
                </a:path>
              </a:pathLst>
            </a:custGeom>
            <a:solidFill>
              <a:srgbClr val="1F2F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Freeform 26">
              <a:extLst>
                <a:ext uri="{FF2B5EF4-FFF2-40B4-BE49-F238E27FC236}">
                  <a16:creationId xmlns:a16="http://schemas.microsoft.com/office/drawing/2014/main" id="{3C12378F-675F-D21D-3233-B958E24316E4}"/>
                </a:ext>
              </a:extLst>
            </p:cNvPr>
            <p:cNvSpPr/>
            <p:nvPr/>
          </p:nvSpPr>
          <p:spPr>
            <a:xfrm>
              <a:off x="4108454" y="1717672"/>
              <a:ext cx="173041" cy="3683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143"/>
                <a:gd name="f8" fmla="val 40"/>
                <a:gd name="f9" fmla="val 126"/>
                <a:gd name="f10" fmla="val 28"/>
                <a:gd name="f11" fmla="val 131"/>
                <a:gd name="f12" fmla="val 16"/>
                <a:gd name="f13" fmla="val 136"/>
                <a:gd name="f14" fmla="val 4"/>
                <a:gd name="f15" fmla="val 142"/>
                <a:gd name="f16" fmla="val 2"/>
                <a:gd name="f17" fmla="val 1"/>
                <a:gd name="f18" fmla="val 141"/>
                <a:gd name="f19" fmla="val 123"/>
                <a:gd name="f20" fmla="val 10"/>
                <a:gd name="f21" fmla="val 105"/>
                <a:gd name="f22" fmla="val 87"/>
                <a:gd name="f23" fmla="val 26"/>
                <a:gd name="f24" fmla="val 60"/>
                <a:gd name="f25" fmla="val 37"/>
                <a:gd name="f26" fmla="val 33"/>
                <a:gd name="f27" fmla="val 54"/>
                <a:gd name="f28" fmla="val 57"/>
                <a:gd name="f29" fmla="val 6"/>
                <a:gd name="f30" fmla="val 64"/>
                <a:gd name="f31" fmla="val 3"/>
                <a:gd name="f32" fmla="val 63"/>
                <a:gd name="f33" fmla="val 9"/>
                <a:gd name="f34" fmla="val 53"/>
                <a:gd name="f35" fmla="val 44"/>
                <a:gd name="f36" fmla="val 50"/>
                <a:gd name="f37" fmla="val 62"/>
                <a:gd name="f38" fmla="val 46"/>
                <a:gd name="f39" fmla="val 80"/>
                <a:gd name="f40" fmla="val 45"/>
                <a:gd name="f41" fmla="val 99"/>
                <a:gd name="f42" fmla="val 42"/>
                <a:gd name="f43" fmla="val 118"/>
                <a:gd name="f44" fmla="val 121"/>
                <a:gd name="f45" fmla="val 124"/>
                <a:gd name="f46" fmla="+- 0 0 -90"/>
                <a:gd name="f47" fmla="*/ f3 1 67"/>
                <a:gd name="f48" fmla="*/ f4 1 143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67"/>
                <a:gd name="f57" fmla="*/ f53 1 143"/>
                <a:gd name="f58" fmla="*/ 40 f54 1"/>
                <a:gd name="f59" fmla="*/ 126 f53 1"/>
                <a:gd name="f60" fmla="*/ 4 f54 1"/>
                <a:gd name="f61" fmla="*/ 142 f53 1"/>
                <a:gd name="f62" fmla="*/ 0 f54 1"/>
                <a:gd name="f63" fmla="*/ 141 f53 1"/>
                <a:gd name="f64" fmla="*/ 16 f54 1"/>
                <a:gd name="f65" fmla="*/ 87 f53 1"/>
                <a:gd name="f66" fmla="*/ 54 f54 1"/>
                <a:gd name="f67" fmla="*/ 10 f53 1"/>
                <a:gd name="f68" fmla="*/ 64 f54 1"/>
                <a:gd name="f69" fmla="*/ 0 f53 1"/>
                <a:gd name="f70" fmla="*/ 63 f54 1"/>
                <a:gd name="f71" fmla="*/ 9 f53 1"/>
                <a:gd name="f72" fmla="*/ 50 f54 1"/>
                <a:gd name="f73" fmla="*/ 62 f53 1"/>
                <a:gd name="f74" fmla="*/ 42 f54 1"/>
                <a:gd name="f75" fmla="*/ 118 f53 1"/>
                <a:gd name="f76" fmla="+- f55 0 f1"/>
                <a:gd name="f77" fmla="*/ f58 1 67"/>
                <a:gd name="f78" fmla="*/ f59 1 143"/>
                <a:gd name="f79" fmla="*/ f60 1 67"/>
                <a:gd name="f80" fmla="*/ f61 1 143"/>
                <a:gd name="f81" fmla="*/ f62 1 67"/>
                <a:gd name="f82" fmla="*/ f63 1 143"/>
                <a:gd name="f83" fmla="*/ f64 1 67"/>
                <a:gd name="f84" fmla="*/ f65 1 143"/>
                <a:gd name="f85" fmla="*/ f66 1 67"/>
                <a:gd name="f86" fmla="*/ f67 1 143"/>
                <a:gd name="f87" fmla="*/ f68 1 67"/>
                <a:gd name="f88" fmla="*/ f69 1 143"/>
                <a:gd name="f89" fmla="*/ f70 1 67"/>
                <a:gd name="f90" fmla="*/ f71 1 143"/>
                <a:gd name="f91" fmla="*/ f72 1 67"/>
                <a:gd name="f92" fmla="*/ f73 1 143"/>
                <a:gd name="f93" fmla="*/ f74 1 67"/>
                <a:gd name="f94" fmla="*/ f75 1 143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67" h="14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7"/>
                    <a:pt x="f17" y="f15"/>
                    <a:pt x="f5" y="f18"/>
                  </a:cubicBezTo>
                  <a:cubicBezTo>
                    <a:pt x="f14" y="f19"/>
                    <a:pt x="f20" y="f21"/>
                    <a:pt x="f12" y="f22"/>
                  </a:cubicBezTo>
                  <a:cubicBezTo>
                    <a:pt x="f23" y="f24"/>
                    <a:pt x="f25" y="f26"/>
                    <a:pt x="f27" y="f20"/>
                  </a:cubicBezTo>
                  <a:cubicBezTo>
                    <a:pt x="f28" y="f29"/>
                    <a:pt x="f24" y="f16"/>
                    <a:pt x="f30" y="f5"/>
                  </a:cubicBezTo>
                  <a:cubicBezTo>
                    <a:pt x="f6" y="f31"/>
                    <a:pt x="f30" y="f29"/>
                    <a:pt x="f32" y="f33"/>
                  </a:cubicBezTo>
                  <a:cubicBezTo>
                    <a:pt x="f28" y="f2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2" y="f45"/>
                    <a:pt x="f8" y="f9"/>
                  </a:cubicBezTo>
                  <a:close/>
                </a:path>
              </a:pathLst>
            </a:custGeom>
            <a:solidFill>
              <a:srgbClr val="1E2E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Freeform 27">
              <a:extLst>
                <a:ext uri="{FF2B5EF4-FFF2-40B4-BE49-F238E27FC236}">
                  <a16:creationId xmlns:a16="http://schemas.microsoft.com/office/drawing/2014/main" id="{C4DCBE52-428E-E483-BFED-37C36273E12B}"/>
                </a:ext>
              </a:extLst>
            </p:cNvPr>
            <p:cNvSpPr/>
            <p:nvPr/>
          </p:nvSpPr>
          <p:spPr>
            <a:xfrm>
              <a:off x="4262439" y="1671642"/>
              <a:ext cx="80960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71"/>
                <a:gd name="f8" fmla="val 2"/>
                <a:gd name="f9" fmla="val 26"/>
                <a:gd name="f10" fmla="val 3"/>
                <a:gd name="f11" fmla="val 23"/>
                <a:gd name="f12" fmla="val 20"/>
                <a:gd name="f13" fmla="val 4"/>
                <a:gd name="f14" fmla="val 18"/>
                <a:gd name="f15" fmla="val 11"/>
                <a:gd name="f16" fmla="val 8"/>
                <a:gd name="f17" fmla="val 21"/>
                <a:gd name="f18" fmla="val 22"/>
                <a:gd name="f19" fmla="val 17"/>
                <a:gd name="f20" fmla="val 47"/>
                <a:gd name="f21" fmla="val 14"/>
                <a:gd name="f22" fmla="val 9"/>
                <a:gd name="f23" fmla="val 68"/>
                <a:gd name="f24" fmla="val 7"/>
                <a:gd name="f25" fmla="val 64"/>
                <a:gd name="f26" fmla="val 6"/>
                <a:gd name="f27" fmla="val 56"/>
                <a:gd name="f28" fmla="val 39"/>
                <a:gd name="f29" fmla="val 35"/>
                <a:gd name="f30" fmla="val 30"/>
                <a:gd name="f31" fmla="+- 0 0 -90"/>
                <a:gd name="f32" fmla="*/ f3 1 31"/>
                <a:gd name="f33" fmla="*/ f4 1 7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1"/>
                <a:gd name="f42" fmla="*/ f38 1 71"/>
                <a:gd name="f43" fmla="*/ 2 f39 1"/>
                <a:gd name="f44" fmla="*/ 26 f38 1"/>
                <a:gd name="f45" fmla="*/ 4 f39 1"/>
                <a:gd name="f46" fmla="*/ 18 f38 1"/>
                <a:gd name="f47" fmla="*/ 31 f39 1"/>
                <a:gd name="f48" fmla="*/ 0 f38 1"/>
                <a:gd name="f49" fmla="*/ 14 f39 1"/>
                <a:gd name="f50" fmla="*/ 71 f38 1"/>
                <a:gd name="f51" fmla="*/ 7 f39 1"/>
                <a:gd name="f52" fmla="*/ 64 f38 1"/>
                <a:gd name="f53" fmla="*/ 39 f38 1"/>
                <a:gd name="f54" fmla="+- f40 0 f1"/>
                <a:gd name="f55" fmla="*/ f43 1 31"/>
                <a:gd name="f56" fmla="*/ f44 1 71"/>
                <a:gd name="f57" fmla="*/ f45 1 31"/>
                <a:gd name="f58" fmla="*/ f46 1 71"/>
                <a:gd name="f59" fmla="*/ f47 1 31"/>
                <a:gd name="f60" fmla="*/ f48 1 71"/>
                <a:gd name="f61" fmla="*/ f49 1 31"/>
                <a:gd name="f62" fmla="*/ f50 1 71"/>
                <a:gd name="f63" fmla="*/ f51 1 31"/>
                <a:gd name="f64" fmla="*/ f52 1 71"/>
                <a:gd name="f65" fmla="*/ f53 1 71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2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3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85" y="f95"/>
                </a:cxn>
                <a:cxn ang="f54">
                  <a:pos x="f85" y="f86"/>
                </a:cxn>
              </a:cxnLst>
              <a:rect l="f81" t="f84" r="f82" b="f83"/>
              <a:pathLst>
                <a:path w="31" h="71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13"/>
                    <a:pt x="f6" y="f5"/>
                  </a:cubicBezTo>
                  <a:cubicBezTo>
                    <a:pt x="f18" y="f11"/>
                    <a:pt x="f19" y="f20"/>
                    <a:pt x="f21" y="f7"/>
                  </a:cubicBezTo>
                  <a:cubicBezTo>
                    <a:pt x="f22" y="f7"/>
                    <a:pt x="f16" y="f23"/>
                    <a:pt x="f24" y="f25"/>
                  </a:cubicBezTo>
                  <a:cubicBezTo>
                    <a:pt x="f26" y="f27"/>
                    <a:pt x="f13" y="f20"/>
                    <a:pt x="f8" y="f28"/>
                  </a:cubicBezTo>
                  <a:cubicBezTo>
                    <a:pt x="f5" y="f29"/>
                    <a:pt x="f8" y="f30"/>
                    <a:pt x="f8" y="f9"/>
                  </a:cubicBezTo>
                  <a:close/>
                </a:path>
              </a:pathLst>
            </a:custGeom>
            <a:solidFill>
              <a:srgbClr val="647B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Freeform 28">
              <a:extLst>
                <a:ext uri="{FF2B5EF4-FFF2-40B4-BE49-F238E27FC236}">
                  <a16:creationId xmlns:a16="http://schemas.microsoft.com/office/drawing/2014/main" id="{DA97352D-C4A1-B70F-2386-7E6409E7AB40}"/>
                </a:ext>
              </a:extLst>
            </p:cNvPr>
            <p:cNvSpPr/>
            <p:nvPr/>
          </p:nvSpPr>
          <p:spPr>
            <a:xfrm>
              <a:off x="4933946" y="1617665"/>
              <a:ext cx="98426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44"/>
                <a:gd name="f8" fmla="val 9"/>
                <a:gd name="f9" fmla="val 35"/>
                <a:gd name="f10" fmla="val 14"/>
                <a:gd name="f11" fmla="val 31"/>
                <a:gd name="f12" fmla="val 16"/>
                <a:gd name="f13" fmla="val 26"/>
                <a:gd name="f14" fmla="val 18"/>
                <a:gd name="f15" fmla="val 21"/>
                <a:gd name="f16" fmla="val 13"/>
                <a:gd name="f17" fmla="val 28"/>
                <a:gd name="f18" fmla="val 8"/>
                <a:gd name="f19" fmla="val 36"/>
                <a:gd name="f20" fmla="val 7"/>
                <a:gd name="f21" fmla="val 39"/>
                <a:gd name="f22" fmla="val 5"/>
                <a:gd name="f23" fmla="val 43"/>
                <a:gd name="f24" fmla="val 29"/>
                <a:gd name="f25" fmla="val 22"/>
                <a:gd name="f26" fmla="val 15"/>
                <a:gd name="f27" fmla="val 1"/>
                <a:gd name="f28" fmla="val 12"/>
                <a:gd name="f29" fmla="val 3"/>
                <a:gd name="f30" fmla="val 24"/>
                <a:gd name="f31" fmla="val 4"/>
                <a:gd name="f32" fmla="val 37"/>
                <a:gd name="f33" fmla="+- 0 0 -90"/>
                <a:gd name="f34" fmla="*/ f3 1 38"/>
                <a:gd name="f35" fmla="*/ f4 1 44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8"/>
                <a:gd name="f44" fmla="*/ f40 1 44"/>
                <a:gd name="f45" fmla="*/ 38 f41 1"/>
                <a:gd name="f46" fmla="*/ 9 f40 1"/>
                <a:gd name="f47" fmla="*/ 26 f41 1"/>
                <a:gd name="f48" fmla="*/ 18 f40 1"/>
                <a:gd name="f49" fmla="*/ 8 f41 1"/>
                <a:gd name="f50" fmla="*/ 36 f40 1"/>
                <a:gd name="f51" fmla="*/ 0 f41 1"/>
                <a:gd name="f52" fmla="*/ 44 f40 1"/>
                <a:gd name="f53" fmla="*/ 22 f40 1"/>
                <a:gd name="f54" fmla="*/ 1 f41 1"/>
                <a:gd name="f55" fmla="*/ 0 f40 1"/>
                <a:gd name="f56" fmla="*/ 35 f41 1"/>
                <a:gd name="f57" fmla="*/ 8 f40 1"/>
                <a:gd name="f58" fmla="+- f42 0 f1"/>
                <a:gd name="f59" fmla="*/ f45 1 38"/>
                <a:gd name="f60" fmla="*/ f46 1 44"/>
                <a:gd name="f61" fmla="*/ f47 1 38"/>
                <a:gd name="f62" fmla="*/ f48 1 44"/>
                <a:gd name="f63" fmla="*/ f49 1 38"/>
                <a:gd name="f64" fmla="*/ f50 1 44"/>
                <a:gd name="f65" fmla="*/ f51 1 38"/>
                <a:gd name="f66" fmla="*/ f52 1 44"/>
                <a:gd name="f67" fmla="*/ f53 1 44"/>
                <a:gd name="f68" fmla="*/ f54 1 38"/>
                <a:gd name="f69" fmla="*/ f55 1 44"/>
                <a:gd name="f70" fmla="*/ f56 1 38"/>
                <a:gd name="f71" fmla="*/ f57 1 44"/>
                <a:gd name="f72" fmla="*/ 0 1 f43"/>
                <a:gd name="f73" fmla="*/ f37 1 f43"/>
                <a:gd name="f74" fmla="*/ 0 1 f44"/>
                <a:gd name="f75" fmla="*/ f38 1 f44"/>
                <a:gd name="f76" fmla="*/ f59 1 f43"/>
                <a:gd name="f77" fmla="*/ f60 1 f44"/>
                <a:gd name="f78" fmla="*/ f61 1 f43"/>
                <a:gd name="f79" fmla="*/ f62 1 f44"/>
                <a:gd name="f80" fmla="*/ f63 1 f43"/>
                <a:gd name="f81" fmla="*/ f64 1 f44"/>
                <a:gd name="f82" fmla="*/ f65 1 f43"/>
                <a:gd name="f83" fmla="*/ f66 1 f44"/>
                <a:gd name="f84" fmla="*/ f67 1 f44"/>
                <a:gd name="f85" fmla="*/ f68 1 f43"/>
                <a:gd name="f86" fmla="*/ f69 1 f44"/>
                <a:gd name="f87" fmla="*/ f70 1 f43"/>
                <a:gd name="f88" fmla="*/ f71 1 f44"/>
                <a:gd name="f89" fmla="*/ f72 f34 1"/>
                <a:gd name="f90" fmla="*/ f73 f34 1"/>
                <a:gd name="f91" fmla="*/ f75 f35 1"/>
                <a:gd name="f92" fmla="*/ f74 f35 1"/>
                <a:gd name="f93" fmla="*/ f76 f34 1"/>
                <a:gd name="f94" fmla="*/ f77 f35 1"/>
                <a:gd name="f95" fmla="*/ f78 f34 1"/>
                <a:gd name="f96" fmla="*/ f79 f35 1"/>
                <a:gd name="f97" fmla="*/ f80 f34 1"/>
                <a:gd name="f98" fmla="*/ f81 f35 1"/>
                <a:gd name="f99" fmla="*/ f82 f34 1"/>
                <a:gd name="f100" fmla="*/ f83 f35 1"/>
                <a:gd name="f101" fmla="*/ f84 f35 1"/>
                <a:gd name="f102" fmla="*/ f85 f34 1"/>
                <a:gd name="f103" fmla="*/ f86 f35 1"/>
                <a:gd name="f104" fmla="*/ f87 f34 1"/>
                <a:gd name="f105" fmla="*/ f88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99" y="f101"/>
                </a:cxn>
                <a:cxn ang="f58">
                  <a:pos x="f102" y="f103"/>
                </a:cxn>
                <a:cxn ang="f58">
                  <a:pos x="f104" y="f105"/>
                </a:cxn>
                <a:cxn ang="f58">
                  <a:pos x="f93" y="f94"/>
                </a:cxn>
              </a:cxnLst>
              <a:rect l="f89" t="f92" r="f90" b="f91"/>
              <a:pathLst>
                <a:path w="38" h="44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5" y="f7"/>
                  </a:cubicBezTo>
                  <a:cubicBezTo>
                    <a:pt x="f5" y="f19"/>
                    <a:pt x="f5" y="f24"/>
                    <a:pt x="f5" y="f25"/>
                  </a:cubicBezTo>
                  <a:cubicBezTo>
                    <a:pt x="f5" y="f26"/>
                    <a:pt x="f27" y="f20"/>
                    <a:pt x="f27" y="f5"/>
                  </a:cubicBezTo>
                  <a:cubicBezTo>
                    <a:pt x="f28" y="f29"/>
                    <a:pt x="f30" y="f31"/>
                    <a:pt x="f9" y="f18"/>
                  </a:cubicBezTo>
                  <a:cubicBezTo>
                    <a:pt x="f19" y="f18"/>
                    <a:pt x="f32" y="f18"/>
                    <a:pt x="f6" y="f8"/>
                  </a:cubicBezTo>
                  <a:close/>
                </a:path>
              </a:pathLst>
            </a:custGeom>
            <a:solidFill>
              <a:srgbClr val="586D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Freeform 29">
              <a:extLst>
                <a:ext uri="{FF2B5EF4-FFF2-40B4-BE49-F238E27FC236}">
                  <a16:creationId xmlns:a16="http://schemas.microsoft.com/office/drawing/2014/main" id="{9B2A9777-FCAD-2235-D982-65F91A5AF527}"/>
                </a:ext>
              </a:extLst>
            </p:cNvPr>
            <p:cNvSpPr/>
            <p:nvPr/>
          </p:nvSpPr>
          <p:spPr>
            <a:xfrm>
              <a:off x="4768852" y="1485900"/>
              <a:ext cx="88897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2"/>
                <a:gd name="f8" fmla="val 4"/>
                <a:gd name="f9" fmla="val 32"/>
                <a:gd name="f10" fmla="val 13"/>
                <a:gd name="f11" fmla="val 24"/>
                <a:gd name="f12" fmla="val 19"/>
                <a:gd name="f13" fmla="val 16"/>
                <a:gd name="f14" fmla="val 6"/>
                <a:gd name="f15" fmla="val 20"/>
                <a:gd name="f16" fmla="val 1"/>
                <a:gd name="f17" fmla="val 14"/>
                <a:gd name="f18" fmla="val 3"/>
                <a:gd name="f19" fmla="val 7"/>
                <a:gd name="f20" fmla="val 12"/>
                <a:gd name="f21" fmla="val 26"/>
                <a:gd name="f22" fmla="val 29"/>
                <a:gd name="f23" fmla="val 2"/>
                <a:gd name="f24" fmla="+- 0 0 -90"/>
                <a:gd name="f25" fmla="*/ f3 1 34"/>
                <a:gd name="f26" fmla="*/ f4 1 2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4"/>
                <a:gd name="f35" fmla="*/ f31 1 22"/>
                <a:gd name="f36" fmla="*/ 34 f32 1"/>
                <a:gd name="f37" fmla="*/ 4 f31 1"/>
                <a:gd name="f38" fmla="*/ 19 f32 1"/>
                <a:gd name="f39" fmla="*/ 16 f31 1"/>
                <a:gd name="f40" fmla="*/ 0 f32 1"/>
                <a:gd name="f41" fmla="*/ 22 f31 1"/>
                <a:gd name="f42" fmla="*/ 4 f32 1"/>
                <a:gd name="f43" fmla="*/ 0 f31 1"/>
                <a:gd name="f44" fmla="*/ 26 f32 1"/>
                <a:gd name="f45" fmla="*/ 1 f31 1"/>
                <a:gd name="f46" fmla="+- f33 0 f1"/>
                <a:gd name="f47" fmla="*/ f36 1 34"/>
                <a:gd name="f48" fmla="*/ f37 1 22"/>
                <a:gd name="f49" fmla="*/ f38 1 34"/>
                <a:gd name="f50" fmla="*/ f39 1 22"/>
                <a:gd name="f51" fmla="*/ f40 1 34"/>
                <a:gd name="f52" fmla="*/ f41 1 22"/>
                <a:gd name="f53" fmla="*/ f42 1 34"/>
                <a:gd name="f54" fmla="*/ f43 1 22"/>
                <a:gd name="f55" fmla="*/ f44 1 34"/>
                <a:gd name="f56" fmla="*/ f45 1 22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5"/>
                <a:gd name="f65" fmla="*/ f51 1 f34"/>
                <a:gd name="f66" fmla="*/ f52 1 f35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6 1"/>
                <a:gd name="f79" fmla="*/ f65 f25 1"/>
                <a:gd name="f80" fmla="*/ f66 f26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75" y="f76"/>
                </a:cxn>
              </a:cxnLst>
              <a:rect l="f71" t="f74" r="f72" b="f73"/>
              <a:pathLst>
                <a:path w="34" h="22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0" y="f12"/>
                    <a:pt x="f14" y="f15"/>
                    <a:pt x="f5" y="f7"/>
                  </a:cubicBezTo>
                  <a:cubicBezTo>
                    <a:pt x="f16" y="f17"/>
                    <a:pt x="f18" y="f19"/>
                    <a:pt x="f8" y="f5"/>
                  </a:cubicBezTo>
                  <a:cubicBezTo>
                    <a:pt x="f20" y="f5"/>
                    <a:pt x="f12" y="f5"/>
                    <a:pt x="f21" y="f16"/>
                  </a:cubicBezTo>
                  <a:cubicBezTo>
                    <a:pt x="f22" y="f16"/>
                    <a:pt x="f9" y="f23"/>
                    <a:pt x="f6" y="f8"/>
                  </a:cubicBezTo>
                  <a:close/>
                </a:path>
              </a:pathLst>
            </a:custGeom>
            <a:solidFill>
              <a:srgbClr val="2B43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Freeform 30">
              <a:extLst>
                <a:ext uri="{FF2B5EF4-FFF2-40B4-BE49-F238E27FC236}">
                  <a16:creationId xmlns:a16="http://schemas.microsoft.com/office/drawing/2014/main" id="{862EB2CE-E5D4-61E6-9BBD-2637C9A4B053}"/>
                </a:ext>
              </a:extLst>
            </p:cNvPr>
            <p:cNvSpPr/>
            <p:nvPr/>
          </p:nvSpPr>
          <p:spPr>
            <a:xfrm>
              <a:off x="4381503" y="1539877"/>
              <a:ext cx="80960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9"/>
                <a:gd name="f8" fmla="val 18"/>
                <a:gd name="f9" fmla="val 21"/>
                <a:gd name="f10" fmla="val 11"/>
                <a:gd name="f11" fmla="val 16"/>
                <a:gd name="f12" fmla="val 15"/>
                <a:gd name="f13" fmla="val 3"/>
                <a:gd name="f14" fmla="val 5"/>
                <a:gd name="f15" fmla="val 12"/>
                <a:gd name="f16" fmla="val 4"/>
                <a:gd name="f17" fmla="val 23"/>
                <a:gd name="f18" fmla="val 6"/>
                <a:gd name="f19" fmla="val 27"/>
                <a:gd name="f20" fmla="+- 0 0 -90"/>
                <a:gd name="f21" fmla="*/ f3 1 31"/>
                <a:gd name="f22" fmla="*/ f4 1 1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1"/>
                <a:gd name="f31" fmla="*/ f27 1 19"/>
                <a:gd name="f32" fmla="*/ 31 f28 1"/>
                <a:gd name="f33" fmla="*/ 18 f27 1"/>
                <a:gd name="f34" fmla="*/ 0 f28 1"/>
                <a:gd name="f35" fmla="*/ 15 f27 1"/>
                <a:gd name="f36" fmla="*/ 19 f28 1"/>
                <a:gd name="f37" fmla="*/ 0 f27 1"/>
                <a:gd name="f38" fmla="+- f29 0 f1"/>
                <a:gd name="f39" fmla="*/ f32 1 31"/>
                <a:gd name="f40" fmla="*/ f33 1 19"/>
                <a:gd name="f41" fmla="*/ f34 1 31"/>
                <a:gd name="f42" fmla="*/ f35 1 19"/>
                <a:gd name="f43" fmla="*/ f36 1 31"/>
                <a:gd name="f44" fmla="*/ f37 1 19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31" h="19">
                  <a:moveTo>
                    <a:pt x="f6" y="f8"/>
                  </a:moveTo>
                  <a:cubicBezTo>
                    <a:pt x="f9" y="f7"/>
                    <a:pt x="f10" y="f11"/>
                    <a:pt x="f5" y="f12"/>
                  </a:cubicBezTo>
                  <a:cubicBezTo>
                    <a:pt x="f13" y="f14"/>
                    <a:pt x="f15" y="f16"/>
                    <a:pt x="f7" y="f5"/>
                  </a:cubicBezTo>
                  <a:cubicBezTo>
                    <a:pt x="f17" y="f18"/>
                    <a:pt x="f19" y="f15"/>
                    <a:pt x="f6" y="f8"/>
                  </a:cubicBezTo>
                  <a:close/>
                </a:path>
              </a:pathLst>
            </a:custGeom>
            <a:solidFill>
              <a:srgbClr val="2D4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Freeform 31">
              <a:extLst>
                <a:ext uri="{FF2B5EF4-FFF2-40B4-BE49-F238E27FC236}">
                  <a16:creationId xmlns:a16="http://schemas.microsoft.com/office/drawing/2014/main" id="{69B197B4-B1B6-BC0E-6B78-EEAB7CAFF377}"/>
                </a:ext>
              </a:extLst>
            </p:cNvPr>
            <p:cNvSpPr/>
            <p:nvPr/>
          </p:nvSpPr>
          <p:spPr>
            <a:xfrm>
              <a:off x="4306888" y="1712908"/>
              <a:ext cx="584201" cy="10937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6"/>
                <a:gd name="f7" fmla="val 425"/>
                <a:gd name="f8" fmla="val 6"/>
                <a:gd name="f9" fmla="val 87"/>
                <a:gd name="f10" fmla="val 8"/>
                <a:gd name="f11" fmla="val 93"/>
                <a:gd name="f12" fmla="val 11"/>
                <a:gd name="f13" fmla="val 99"/>
                <a:gd name="f14" fmla="val 12"/>
                <a:gd name="f15" fmla="val 105"/>
                <a:gd name="f16" fmla="val 13"/>
                <a:gd name="f17" fmla="val 110"/>
                <a:gd name="f18" fmla="val 16"/>
                <a:gd name="f19" fmla="val 111"/>
                <a:gd name="f20" fmla="val 21"/>
                <a:gd name="f21" fmla="val 112"/>
                <a:gd name="f22" fmla="val 20"/>
                <a:gd name="f23" fmla="val 114"/>
                <a:gd name="f24" fmla="val 18"/>
                <a:gd name="f25" fmla="val 115"/>
                <a:gd name="f26" fmla="val 15"/>
                <a:gd name="f27" fmla="val 17"/>
                <a:gd name="f28" fmla="val 117"/>
                <a:gd name="f29" fmla="val 120"/>
                <a:gd name="f30" fmla="val 122"/>
                <a:gd name="f31" fmla="val 26"/>
                <a:gd name="f32" fmla="val 128"/>
                <a:gd name="f33" fmla="val 31"/>
                <a:gd name="f34" fmla="val 139"/>
                <a:gd name="f35" fmla="val 36"/>
                <a:gd name="f36" fmla="val 148"/>
                <a:gd name="f37" fmla="val 42"/>
                <a:gd name="f38" fmla="val 161"/>
                <a:gd name="f39" fmla="val 53"/>
                <a:gd name="f40" fmla="val 172"/>
                <a:gd name="f41" fmla="val 60"/>
                <a:gd name="f42" fmla="val 184"/>
                <a:gd name="f43" fmla="val 65"/>
                <a:gd name="f44" fmla="val 191"/>
                <a:gd name="f45" fmla="val 68"/>
                <a:gd name="f46" fmla="val 73"/>
                <a:gd name="f47" fmla="val 82"/>
                <a:gd name="f48" fmla="val 170"/>
                <a:gd name="f49" fmla="val 90"/>
                <a:gd name="f50" fmla="val 155"/>
                <a:gd name="f51" fmla="val 101"/>
                <a:gd name="f52" fmla="val 142"/>
                <a:gd name="f53" fmla="val 109"/>
                <a:gd name="f54" fmla="val 131"/>
                <a:gd name="f55" fmla="val 119"/>
                <a:gd name="f56" fmla="val 126"/>
                <a:gd name="f57" fmla="val 108"/>
                <a:gd name="f58" fmla="val 136"/>
                <a:gd name="f59" fmla="val 94"/>
                <a:gd name="f60" fmla="val 147"/>
                <a:gd name="f61" fmla="val 81"/>
                <a:gd name="f62" fmla="val 157"/>
                <a:gd name="f63" fmla="val 67"/>
                <a:gd name="f64" fmla="val 164"/>
                <a:gd name="f65" fmla="val 58"/>
                <a:gd name="f66" fmla="val 173"/>
                <a:gd name="f67" fmla="val 50"/>
                <a:gd name="f68" fmla="val 181"/>
                <a:gd name="f69" fmla="val 196"/>
                <a:gd name="f70" fmla="val 29"/>
                <a:gd name="f71" fmla="val 211"/>
                <a:gd name="f72" fmla="val 14"/>
                <a:gd name="f73" fmla="val 224"/>
                <a:gd name="f74" fmla="val 22"/>
                <a:gd name="f75" fmla="val 223"/>
                <a:gd name="f76" fmla="val 43"/>
                <a:gd name="f77" fmla="val 220"/>
                <a:gd name="f78" fmla="val 216"/>
                <a:gd name="f79" fmla="val 91"/>
                <a:gd name="f80" fmla="val 212"/>
                <a:gd name="f81" fmla="val 118"/>
                <a:gd name="f82" fmla="val 208"/>
                <a:gd name="f83" fmla="val 145"/>
                <a:gd name="f84" fmla="val 205"/>
                <a:gd name="f85" fmla="val 165"/>
                <a:gd name="f86" fmla="val 201"/>
                <a:gd name="f87" fmla="val 186"/>
                <a:gd name="f88" fmla="val 197"/>
                <a:gd name="f89" fmla="val 207"/>
                <a:gd name="f90" fmla="val 188"/>
                <a:gd name="f91" fmla="val 178"/>
                <a:gd name="f92" fmla="val 210"/>
                <a:gd name="f93" fmla="val 169"/>
                <a:gd name="f94" fmla="val 153"/>
                <a:gd name="f95" fmla="val 146"/>
                <a:gd name="f96" fmla="val 137"/>
                <a:gd name="f97" fmla="val 134"/>
                <a:gd name="f98" fmla="val 215"/>
                <a:gd name="f99" fmla="val 237"/>
                <a:gd name="f100" fmla="val 250"/>
                <a:gd name="f101" fmla="val 264"/>
                <a:gd name="f102" fmla="val 293"/>
                <a:gd name="f103" fmla="val 132"/>
                <a:gd name="f104" fmla="val 322"/>
                <a:gd name="f105" fmla="val 130"/>
                <a:gd name="f106" fmla="val 352"/>
                <a:gd name="f107" fmla="val 129"/>
                <a:gd name="f108" fmla="val 361"/>
                <a:gd name="f109" fmla="val 364"/>
                <a:gd name="f110" fmla="val 141"/>
                <a:gd name="f111" fmla="val 151"/>
                <a:gd name="f112" fmla="val 156"/>
                <a:gd name="f113" fmla="val 365"/>
                <a:gd name="f114" fmla="val 159"/>
                <a:gd name="f115" fmla="val 163"/>
                <a:gd name="f116" fmla="val 162"/>
                <a:gd name="f117" fmla="val 370"/>
                <a:gd name="f118" fmla="val 158"/>
                <a:gd name="f119" fmla="val 388"/>
                <a:gd name="f120" fmla="val 152"/>
                <a:gd name="f121" fmla="val 405"/>
                <a:gd name="f122" fmla="val 412"/>
                <a:gd name="f123" fmla="val 135"/>
                <a:gd name="f124" fmla="val 400"/>
                <a:gd name="f125" fmla="val 377"/>
                <a:gd name="f126" fmla="val 367"/>
                <a:gd name="f127" fmla="val 356"/>
                <a:gd name="f128" fmla="val 347"/>
                <a:gd name="f129" fmla="val 338"/>
                <a:gd name="f130" fmla="val 330"/>
                <a:gd name="f131" fmla="val 121"/>
                <a:gd name="f132" fmla="val 296"/>
                <a:gd name="f133" fmla="val 263"/>
                <a:gd name="f134" fmla="val 229"/>
                <a:gd name="f135" fmla="val 214"/>
                <a:gd name="f136" fmla="val 213"/>
                <a:gd name="f137" fmla="val 104"/>
                <a:gd name="f138" fmla="val 88"/>
                <a:gd name="f139" fmla="val 57"/>
                <a:gd name="f140" fmla="val 209"/>
                <a:gd name="f141" fmla="val 44"/>
                <a:gd name="f142" fmla="val 41"/>
                <a:gd name="f143" fmla="val 227"/>
                <a:gd name="f144" fmla="val 232"/>
                <a:gd name="f145" fmla="val 37"/>
                <a:gd name="f146" fmla="val 233"/>
                <a:gd name="f147" fmla="val 28"/>
                <a:gd name="f148" fmla="val 185"/>
                <a:gd name="f149" fmla="val 5"/>
                <a:gd name="f150" fmla="val 1"/>
                <a:gd name="f151" fmla="val 144"/>
                <a:gd name="f152" fmla="val 2"/>
                <a:gd name="f153" fmla="val 103"/>
                <a:gd name="f154" fmla="+- 0 0 -90"/>
                <a:gd name="f155" fmla="*/ f3 1 226"/>
                <a:gd name="f156" fmla="*/ f4 1 425"/>
                <a:gd name="f157" fmla="val f5"/>
                <a:gd name="f158" fmla="val f6"/>
                <a:gd name="f159" fmla="val f7"/>
                <a:gd name="f160" fmla="*/ f154 f0 1"/>
                <a:gd name="f161" fmla="+- f159 0 f157"/>
                <a:gd name="f162" fmla="+- f158 0 f157"/>
                <a:gd name="f163" fmla="*/ f160 1 f2"/>
                <a:gd name="f164" fmla="*/ f162 1 226"/>
                <a:gd name="f165" fmla="*/ f161 1 425"/>
                <a:gd name="f166" fmla="*/ 6 f162 1"/>
                <a:gd name="f167" fmla="*/ 87 f161 1"/>
                <a:gd name="f168" fmla="*/ 12 f162 1"/>
                <a:gd name="f169" fmla="*/ 105 f161 1"/>
                <a:gd name="f170" fmla="*/ 21 f162 1"/>
                <a:gd name="f171" fmla="*/ 112 f161 1"/>
                <a:gd name="f172" fmla="*/ 15 f162 1"/>
                <a:gd name="f173" fmla="*/ 115 f161 1"/>
                <a:gd name="f174" fmla="*/ 16 f162 1"/>
                <a:gd name="f175" fmla="*/ 122 f161 1"/>
                <a:gd name="f176" fmla="*/ 36 f162 1"/>
                <a:gd name="f177" fmla="*/ 148 f161 1"/>
                <a:gd name="f178" fmla="*/ 60 f162 1"/>
                <a:gd name="f179" fmla="*/ 184 f161 1"/>
                <a:gd name="f180" fmla="*/ 73 f162 1"/>
                <a:gd name="f181" fmla="*/ 101 f162 1"/>
                <a:gd name="f182" fmla="*/ 142 f161 1"/>
                <a:gd name="f183" fmla="*/ 126 f162 1"/>
                <a:gd name="f184" fmla="*/ 108 f161 1"/>
                <a:gd name="f185" fmla="*/ 157 f162 1"/>
                <a:gd name="f186" fmla="*/ 67 f161 1"/>
                <a:gd name="f187" fmla="*/ 181 f162 1"/>
                <a:gd name="f188" fmla="*/ 42 f161 1"/>
                <a:gd name="f189" fmla="*/ 226 f162 1"/>
                <a:gd name="f190" fmla="*/ 0 f161 1"/>
                <a:gd name="f191" fmla="*/ 220 f162 1"/>
                <a:gd name="f192" fmla="*/ 65 f161 1"/>
                <a:gd name="f193" fmla="*/ 208 f162 1"/>
                <a:gd name="f194" fmla="*/ 145 f161 1"/>
                <a:gd name="f195" fmla="*/ 197 f162 1"/>
                <a:gd name="f196" fmla="*/ 207 f161 1"/>
                <a:gd name="f197" fmla="*/ 169 f162 1"/>
                <a:gd name="f198" fmla="*/ 211 f161 1"/>
                <a:gd name="f199" fmla="*/ 146 f162 1"/>
                <a:gd name="f200" fmla="*/ 134 f162 1"/>
                <a:gd name="f201" fmla="*/ 223 f161 1"/>
                <a:gd name="f202" fmla="*/ 264 f161 1"/>
                <a:gd name="f203" fmla="*/ 130 f162 1"/>
                <a:gd name="f204" fmla="*/ 352 f161 1"/>
                <a:gd name="f205" fmla="*/ 141 f162 1"/>
                <a:gd name="f206" fmla="*/ 364 f161 1"/>
                <a:gd name="f207" fmla="*/ 156 f162 1"/>
                <a:gd name="f208" fmla="*/ 365 f161 1"/>
                <a:gd name="f209" fmla="*/ 162 f162 1"/>
                <a:gd name="f210" fmla="*/ 370 f161 1"/>
                <a:gd name="f211" fmla="*/ 147 f162 1"/>
                <a:gd name="f212" fmla="*/ 425 f161 1"/>
                <a:gd name="f213" fmla="*/ 388 f161 1"/>
                <a:gd name="f214" fmla="*/ 118 f162 1"/>
                <a:gd name="f215" fmla="*/ 356 f161 1"/>
                <a:gd name="f216" fmla="*/ 330 f161 1"/>
                <a:gd name="f217" fmla="*/ 120 f162 1"/>
                <a:gd name="f218" fmla="*/ 229 f161 1"/>
                <a:gd name="f219" fmla="*/ 104 f162 1"/>
                <a:gd name="f220" fmla="*/ 212 f161 1"/>
                <a:gd name="f221" fmla="*/ 57 f162 1"/>
                <a:gd name="f222" fmla="*/ 209 f161 1"/>
                <a:gd name="f223" fmla="*/ 41 f162 1"/>
                <a:gd name="f224" fmla="*/ 224 f161 1"/>
                <a:gd name="f225" fmla="*/ 37 f162 1"/>
                <a:gd name="f226" fmla="*/ 233 f161 1"/>
                <a:gd name="f227" fmla="*/ 5 f162 1"/>
                <a:gd name="f228" fmla="*/ 161 f161 1"/>
                <a:gd name="f229" fmla="*/ 1 f162 1"/>
                <a:gd name="f230" fmla="*/ 136 f161 1"/>
                <a:gd name="f231" fmla="+- f163 0 f1"/>
                <a:gd name="f232" fmla="*/ f166 1 226"/>
                <a:gd name="f233" fmla="*/ f167 1 425"/>
                <a:gd name="f234" fmla="*/ f168 1 226"/>
                <a:gd name="f235" fmla="*/ f169 1 425"/>
                <a:gd name="f236" fmla="*/ f170 1 226"/>
                <a:gd name="f237" fmla="*/ f171 1 425"/>
                <a:gd name="f238" fmla="*/ f172 1 226"/>
                <a:gd name="f239" fmla="*/ f173 1 425"/>
                <a:gd name="f240" fmla="*/ f174 1 226"/>
                <a:gd name="f241" fmla="*/ f175 1 425"/>
                <a:gd name="f242" fmla="*/ f176 1 226"/>
                <a:gd name="f243" fmla="*/ f177 1 425"/>
                <a:gd name="f244" fmla="*/ f178 1 226"/>
                <a:gd name="f245" fmla="*/ f179 1 425"/>
                <a:gd name="f246" fmla="*/ f180 1 226"/>
                <a:gd name="f247" fmla="*/ f181 1 226"/>
                <a:gd name="f248" fmla="*/ f182 1 425"/>
                <a:gd name="f249" fmla="*/ f183 1 226"/>
                <a:gd name="f250" fmla="*/ f184 1 425"/>
                <a:gd name="f251" fmla="*/ f185 1 226"/>
                <a:gd name="f252" fmla="*/ f186 1 425"/>
                <a:gd name="f253" fmla="*/ f187 1 226"/>
                <a:gd name="f254" fmla="*/ f188 1 425"/>
                <a:gd name="f255" fmla="*/ f189 1 226"/>
                <a:gd name="f256" fmla="*/ f190 1 425"/>
                <a:gd name="f257" fmla="*/ f191 1 226"/>
                <a:gd name="f258" fmla="*/ f192 1 425"/>
                <a:gd name="f259" fmla="*/ f193 1 226"/>
                <a:gd name="f260" fmla="*/ f194 1 425"/>
                <a:gd name="f261" fmla="*/ f195 1 226"/>
                <a:gd name="f262" fmla="*/ f196 1 425"/>
                <a:gd name="f263" fmla="*/ f197 1 226"/>
                <a:gd name="f264" fmla="*/ f198 1 425"/>
                <a:gd name="f265" fmla="*/ f199 1 226"/>
                <a:gd name="f266" fmla="*/ f200 1 226"/>
                <a:gd name="f267" fmla="*/ f201 1 425"/>
                <a:gd name="f268" fmla="*/ f202 1 425"/>
                <a:gd name="f269" fmla="*/ f203 1 226"/>
                <a:gd name="f270" fmla="*/ f204 1 425"/>
                <a:gd name="f271" fmla="*/ f205 1 226"/>
                <a:gd name="f272" fmla="*/ f206 1 425"/>
                <a:gd name="f273" fmla="*/ f207 1 226"/>
                <a:gd name="f274" fmla="*/ f208 1 425"/>
                <a:gd name="f275" fmla="*/ f209 1 226"/>
                <a:gd name="f276" fmla="*/ f210 1 425"/>
                <a:gd name="f277" fmla="*/ f211 1 226"/>
                <a:gd name="f278" fmla="*/ f212 1 425"/>
                <a:gd name="f279" fmla="*/ f213 1 425"/>
                <a:gd name="f280" fmla="*/ f214 1 226"/>
                <a:gd name="f281" fmla="*/ f215 1 425"/>
                <a:gd name="f282" fmla="*/ f216 1 425"/>
                <a:gd name="f283" fmla="*/ f217 1 226"/>
                <a:gd name="f284" fmla="*/ f218 1 425"/>
                <a:gd name="f285" fmla="*/ f219 1 226"/>
                <a:gd name="f286" fmla="*/ f220 1 425"/>
                <a:gd name="f287" fmla="*/ f221 1 226"/>
                <a:gd name="f288" fmla="*/ f222 1 425"/>
                <a:gd name="f289" fmla="*/ f223 1 226"/>
                <a:gd name="f290" fmla="*/ f224 1 425"/>
                <a:gd name="f291" fmla="*/ f225 1 226"/>
                <a:gd name="f292" fmla="*/ f226 1 425"/>
                <a:gd name="f293" fmla="*/ f227 1 226"/>
                <a:gd name="f294" fmla="*/ f228 1 425"/>
                <a:gd name="f295" fmla="*/ f229 1 226"/>
                <a:gd name="f296" fmla="*/ f230 1 425"/>
                <a:gd name="f297" fmla="*/ 0 1 f164"/>
                <a:gd name="f298" fmla="*/ f158 1 f164"/>
                <a:gd name="f299" fmla="*/ 0 1 f165"/>
                <a:gd name="f300" fmla="*/ f159 1 f165"/>
                <a:gd name="f301" fmla="*/ f232 1 f164"/>
                <a:gd name="f302" fmla="*/ f233 1 f165"/>
                <a:gd name="f303" fmla="*/ f234 1 f164"/>
                <a:gd name="f304" fmla="*/ f235 1 f165"/>
                <a:gd name="f305" fmla="*/ f236 1 f164"/>
                <a:gd name="f306" fmla="*/ f237 1 f165"/>
                <a:gd name="f307" fmla="*/ f238 1 f164"/>
                <a:gd name="f308" fmla="*/ f239 1 f165"/>
                <a:gd name="f309" fmla="*/ f240 1 f164"/>
                <a:gd name="f310" fmla="*/ f241 1 f165"/>
                <a:gd name="f311" fmla="*/ f242 1 f164"/>
                <a:gd name="f312" fmla="*/ f243 1 f165"/>
                <a:gd name="f313" fmla="*/ f244 1 f164"/>
                <a:gd name="f314" fmla="*/ f245 1 f165"/>
                <a:gd name="f315" fmla="*/ f246 1 f164"/>
                <a:gd name="f316" fmla="*/ f247 1 f164"/>
                <a:gd name="f317" fmla="*/ f248 1 f165"/>
                <a:gd name="f318" fmla="*/ f249 1 f164"/>
                <a:gd name="f319" fmla="*/ f250 1 f165"/>
                <a:gd name="f320" fmla="*/ f251 1 f164"/>
                <a:gd name="f321" fmla="*/ f252 1 f165"/>
                <a:gd name="f322" fmla="*/ f253 1 f164"/>
                <a:gd name="f323" fmla="*/ f254 1 f165"/>
                <a:gd name="f324" fmla="*/ f255 1 f164"/>
                <a:gd name="f325" fmla="*/ f256 1 f165"/>
                <a:gd name="f326" fmla="*/ f257 1 f164"/>
                <a:gd name="f327" fmla="*/ f258 1 f165"/>
                <a:gd name="f328" fmla="*/ f259 1 f164"/>
                <a:gd name="f329" fmla="*/ f260 1 f165"/>
                <a:gd name="f330" fmla="*/ f261 1 f164"/>
                <a:gd name="f331" fmla="*/ f262 1 f165"/>
                <a:gd name="f332" fmla="*/ f263 1 f164"/>
                <a:gd name="f333" fmla="*/ f264 1 f165"/>
                <a:gd name="f334" fmla="*/ f265 1 f164"/>
                <a:gd name="f335" fmla="*/ f266 1 f164"/>
                <a:gd name="f336" fmla="*/ f267 1 f165"/>
                <a:gd name="f337" fmla="*/ f268 1 f165"/>
                <a:gd name="f338" fmla="*/ f269 1 f164"/>
                <a:gd name="f339" fmla="*/ f270 1 f165"/>
                <a:gd name="f340" fmla="*/ f271 1 f164"/>
                <a:gd name="f341" fmla="*/ f272 1 f165"/>
                <a:gd name="f342" fmla="*/ f273 1 f164"/>
                <a:gd name="f343" fmla="*/ f274 1 f165"/>
                <a:gd name="f344" fmla="*/ f275 1 f164"/>
                <a:gd name="f345" fmla="*/ f276 1 f165"/>
                <a:gd name="f346" fmla="*/ f277 1 f164"/>
                <a:gd name="f347" fmla="*/ f278 1 f165"/>
                <a:gd name="f348" fmla="*/ f279 1 f165"/>
                <a:gd name="f349" fmla="*/ f280 1 f164"/>
                <a:gd name="f350" fmla="*/ f281 1 f165"/>
                <a:gd name="f351" fmla="*/ f282 1 f165"/>
                <a:gd name="f352" fmla="*/ f283 1 f164"/>
                <a:gd name="f353" fmla="*/ f284 1 f165"/>
                <a:gd name="f354" fmla="*/ f285 1 f164"/>
                <a:gd name="f355" fmla="*/ f286 1 f165"/>
                <a:gd name="f356" fmla="*/ f287 1 f164"/>
                <a:gd name="f357" fmla="*/ f288 1 f165"/>
                <a:gd name="f358" fmla="*/ f289 1 f164"/>
                <a:gd name="f359" fmla="*/ f290 1 f165"/>
                <a:gd name="f360" fmla="*/ f291 1 f164"/>
                <a:gd name="f361" fmla="*/ f292 1 f165"/>
                <a:gd name="f362" fmla="*/ f293 1 f164"/>
                <a:gd name="f363" fmla="*/ f294 1 f165"/>
                <a:gd name="f364" fmla="*/ f295 1 f164"/>
                <a:gd name="f365" fmla="*/ f296 1 f165"/>
                <a:gd name="f366" fmla="*/ f297 f155 1"/>
                <a:gd name="f367" fmla="*/ f298 f155 1"/>
                <a:gd name="f368" fmla="*/ f300 f156 1"/>
                <a:gd name="f369" fmla="*/ f299 f156 1"/>
                <a:gd name="f370" fmla="*/ f301 f155 1"/>
                <a:gd name="f371" fmla="*/ f302 f156 1"/>
                <a:gd name="f372" fmla="*/ f303 f155 1"/>
                <a:gd name="f373" fmla="*/ f304 f156 1"/>
                <a:gd name="f374" fmla="*/ f305 f155 1"/>
                <a:gd name="f375" fmla="*/ f306 f156 1"/>
                <a:gd name="f376" fmla="*/ f307 f155 1"/>
                <a:gd name="f377" fmla="*/ f308 f156 1"/>
                <a:gd name="f378" fmla="*/ f309 f155 1"/>
                <a:gd name="f379" fmla="*/ f310 f156 1"/>
                <a:gd name="f380" fmla="*/ f311 f155 1"/>
                <a:gd name="f381" fmla="*/ f312 f156 1"/>
                <a:gd name="f382" fmla="*/ f313 f155 1"/>
                <a:gd name="f383" fmla="*/ f314 f156 1"/>
                <a:gd name="f384" fmla="*/ f315 f155 1"/>
                <a:gd name="f385" fmla="*/ f316 f155 1"/>
                <a:gd name="f386" fmla="*/ f317 f156 1"/>
                <a:gd name="f387" fmla="*/ f318 f155 1"/>
                <a:gd name="f388" fmla="*/ f319 f156 1"/>
                <a:gd name="f389" fmla="*/ f320 f155 1"/>
                <a:gd name="f390" fmla="*/ f321 f156 1"/>
                <a:gd name="f391" fmla="*/ f322 f155 1"/>
                <a:gd name="f392" fmla="*/ f323 f156 1"/>
                <a:gd name="f393" fmla="*/ f324 f155 1"/>
                <a:gd name="f394" fmla="*/ f325 f156 1"/>
                <a:gd name="f395" fmla="*/ f326 f155 1"/>
                <a:gd name="f396" fmla="*/ f327 f156 1"/>
                <a:gd name="f397" fmla="*/ f328 f155 1"/>
                <a:gd name="f398" fmla="*/ f329 f156 1"/>
                <a:gd name="f399" fmla="*/ f330 f155 1"/>
                <a:gd name="f400" fmla="*/ f331 f156 1"/>
                <a:gd name="f401" fmla="*/ f332 f155 1"/>
                <a:gd name="f402" fmla="*/ f333 f156 1"/>
                <a:gd name="f403" fmla="*/ f334 f155 1"/>
                <a:gd name="f404" fmla="*/ f335 f155 1"/>
                <a:gd name="f405" fmla="*/ f336 f156 1"/>
                <a:gd name="f406" fmla="*/ f337 f156 1"/>
                <a:gd name="f407" fmla="*/ f338 f155 1"/>
                <a:gd name="f408" fmla="*/ f339 f156 1"/>
                <a:gd name="f409" fmla="*/ f340 f155 1"/>
                <a:gd name="f410" fmla="*/ f341 f156 1"/>
                <a:gd name="f411" fmla="*/ f342 f155 1"/>
                <a:gd name="f412" fmla="*/ f343 f156 1"/>
                <a:gd name="f413" fmla="*/ f344 f155 1"/>
                <a:gd name="f414" fmla="*/ f345 f156 1"/>
                <a:gd name="f415" fmla="*/ f346 f155 1"/>
                <a:gd name="f416" fmla="*/ f347 f156 1"/>
                <a:gd name="f417" fmla="*/ f348 f156 1"/>
                <a:gd name="f418" fmla="*/ f349 f155 1"/>
                <a:gd name="f419" fmla="*/ f350 f156 1"/>
                <a:gd name="f420" fmla="*/ f351 f156 1"/>
                <a:gd name="f421" fmla="*/ f352 f155 1"/>
                <a:gd name="f422" fmla="*/ f353 f156 1"/>
                <a:gd name="f423" fmla="*/ f354 f155 1"/>
                <a:gd name="f424" fmla="*/ f355 f156 1"/>
                <a:gd name="f425" fmla="*/ f356 f155 1"/>
                <a:gd name="f426" fmla="*/ f357 f156 1"/>
                <a:gd name="f427" fmla="*/ f358 f155 1"/>
                <a:gd name="f428" fmla="*/ f359 f156 1"/>
                <a:gd name="f429" fmla="*/ f360 f155 1"/>
                <a:gd name="f430" fmla="*/ f361 f156 1"/>
                <a:gd name="f431" fmla="*/ f362 f155 1"/>
                <a:gd name="f432" fmla="*/ f363 f156 1"/>
                <a:gd name="f433" fmla="*/ f364 f155 1"/>
                <a:gd name="f434" fmla="*/ f365 f1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1">
                  <a:pos x="f370" y="f371"/>
                </a:cxn>
                <a:cxn ang="f231">
                  <a:pos x="f372" y="f373"/>
                </a:cxn>
                <a:cxn ang="f231">
                  <a:pos x="f374" y="f375"/>
                </a:cxn>
                <a:cxn ang="f231">
                  <a:pos x="f376" y="f377"/>
                </a:cxn>
                <a:cxn ang="f231">
                  <a:pos x="f378" y="f379"/>
                </a:cxn>
                <a:cxn ang="f231">
                  <a:pos x="f380" y="f381"/>
                </a:cxn>
                <a:cxn ang="f231">
                  <a:pos x="f382" y="f383"/>
                </a:cxn>
                <a:cxn ang="f231">
                  <a:pos x="f384" y="f383"/>
                </a:cxn>
                <a:cxn ang="f231">
                  <a:pos x="f385" y="f386"/>
                </a:cxn>
                <a:cxn ang="f231">
                  <a:pos x="f387" y="f388"/>
                </a:cxn>
                <a:cxn ang="f231">
                  <a:pos x="f389" y="f390"/>
                </a:cxn>
                <a:cxn ang="f231">
                  <a:pos x="f391" y="f392"/>
                </a:cxn>
                <a:cxn ang="f231">
                  <a:pos x="f393" y="f394"/>
                </a:cxn>
                <a:cxn ang="f231">
                  <a:pos x="f395" y="f396"/>
                </a:cxn>
                <a:cxn ang="f231">
                  <a:pos x="f397" y="f398"/>
                </a:cxn>
                <a:cxn ang="f231">
                  <a:pos x="f399" y="f400"/>
                </a:cxn>
                <a:cxn ang="f231">
                  <a:pos x="f401" y="f402"/>
                </a:cxn>
                <a:cxn ang="f231">
                  <a:pos x="f403" y="f402"/>
                </a:cxn>
                <a:cxn ang="f231">
                  <a:pos x="f404" y="f405"/>
                </a:cxn>
                <a:cxn ang="f231">
                  <a:pos x="f404" y="f406"/>
                </a:cxn>
                <a:cxn ang="f231">
                  <a:pos x="f407" y="f408"/>
                </a:cxn>
                <a:cxn ang="f231">
                  <a:pos x="f409" y="f410"/>
                </a:cxn>
                <a:cxn ang="f231">
                  <a:pos x="f411" y="f412"/>
                </a:cxn>
                <a:cxn ang="f231">
                  <a:pos x="f413" y="f414"/>
                </a:cxn>
                <a:cxn ang="f231">
                  <a:pos x="f415" y="f416"/>
                </a:cxn>
                <a:cxn ang="f231">
                  <a:pos x="f407" y="f417"/>
                </a:cxn>
                <a:cxn ang="f231">
                  <a:pos x="f418" y="f419"/>
                </a:cxn>
                <a:cxn ang="f231">
                  <a:pos x="f418" y="f420"/>
                </a:cxn>
                <a:cxn ang="f231">
                  <a:pos x="f421" y="f422"/>
                </a:cxn>
                <a:cxn ang="f231">
                  <a:pos x="f423" y="f424"/>
                </a:cxn>
                <a:cxn ang="f231">
                  <a:pos x="f425" y="f426"/>
                </a:cxn>
                <a:cxn ang="f231">
                  <a:pos x="f427" y="f428"/>
                </a:cxn>
                <a:cxn ang="f231">
                  <a:pos x="f429" y="f430"/>
                </a:cxn>
                <a:cxn ang="f231">
                  <a:pos x="f431" y="f432"/>
                </a:cxn>
                <a:cxn ang="f231">
                  <a:pos x="f433" y="f434"/>
                </a:cxn>
                <a:cxn ang="f231">
                  <a:pos x="f370" y="f371"/>
                </a:cxn>
              </a:cxnLst>
              <a:rect l="f366" t="f369" r="f367" b="f368"/>
              <a:pathLst>
                <a:path w="226" h="42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8"/>
                    <a:pt x="f14" y="f29"/>
                    <a:pt x="f18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4"/>
                    <a:pt x="f46" y="f42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8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37"/>
                  </a:cubicBezTo>
                  <a:cubicBezTo>
                    <a:pt x="f69" y="f70"/>
                    <a:pt x="f71" y="f72"/>
                    <a:pt x="f6" y="f5"/>
                  </a:cubicBezTo>
                  <a:cubicBezTo>
                    <a:pt x="f73" y="f74"/>
                    <a:pt x="f75" y="f76"/>
                    <a:pt x="f77" y="f43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71"/>
                    <a:pt x="f91" y="f92"/>
                    <a:pt x="f93" y="f71"/>
                  </a:cubicBezTo>
                  <a:cubicBezTo>
                    <a:pt x="f38" y="f71"/>
                    <a:pt x="f94" y="f92"/>
                    <a:pt x="f95" y="f71"/>
                  </a:cubicBezTo>
                  <a:cubicBezTo>
                    <a:pt x="f96" y="f80"/>
                    <a:pt x="f97" y="f98"/>
                    <a:pt x="f97" y="f75"/>
                  </a:cubicBezTo>
                  <a:cubicBezTo>
                    <a:pt x="f97" y="f99"/>
                    <a:pt x="f97" y="f100"/>
                    <a:pt x="f97" y="f101"/>
                  </a:cubicBezTo>
                  <a:cubicBezTo>
                    <a:pt x="f97" y="f102"/>
                    <a:pt x="f103" y="f104"/>
                    <a:pt x="f105" y="f106"/>
                  </a:cubicBezTo>
                  <a:cubicBezTo>
                    <a:pt x="f107" y="f108"/>
                    <a:pt x="f103" y="f109"/>
                    <a:pt x="f110" y="f109"/>
                  </a:cubicBezTo>
                  <a:cubicBezTo>
                    <a:pt x="f95" y="f109"/>
                    <a:pt x="f111" y="f109"/>
                    <a:pt x="f112" y="f113"/>
                  </a:cubicBezTo>
                  <a:cubicBezTo>
                    <a:pt x="f114" y="f113"/>
                    <a:pt x="f115" y="f113"/>
                    <a:pt x="f116" y="f117"/>
                  </a:cubicBezTo>
                  <a:cubicBezTo>
                    <a:pt x="f118" y="f119"/>
                    <a:pt x="f120" y="f121"/>
                    <a:pt x="f60" y="f7"/>
                  </a:cubicBezTo>
                  <a:cubicBezTo>
                    <a:pt x="f110" y="f122"/>
                    <a:pt x="f123" y="f124"/>
                    <a:pt x="f105" y="f119"/>
                  </a:cubicBezTo>
                  <a:cubicBezTo>
                    <a:pt x="f56" y="f125"/>
                    <a:pt x="f29" y="f126"/>
                    <a:pt x="f81" y="f127"/>
                  </a:cubicBezTo>
                  <a:cubicBezTo>
                    <a:pt x="f28" y="f128"/>
                    <a:pt x="f28" y="f129"/>
                    <a:pt x="f81" y="f130"/>
                  </a:cubicBezTo>
                  <a:cubicBezTo>
                    <a:pt x="f131" y="f132"/>
                    <a:pt x="f131" y="f133"/>
                    <a:pt x="f29" y="f134"/>
                  </a:cubicBezTo>
                  <a:cubicBezTo>
                    <a:pt x="f29" y="f135"/>
                    <a:pt x="f55" y="f136"/>
                    <a:pt x="f137" y="f80"/>
                  </a:cubicBezTo>
                  <a:cubicBezTo>
                    <a:pt x="f138" y="f92"/>
                    <a:pt x="f46" y="f92"/>
                    <a:pt x="f139" y="f140"/>
                  </a:cubicBezTo>
                  <a:cubicBezTo>
                    <a:pt x="f141" y="f140"/>
                    <a:pt x="f37" y="f71"/>
                    <a:pt x="f142" y="f73"/>
                  </a:cubicBezTo>
                  <a:cubicBezTo>
                    <a:pt x="f142" y="f143"/>
                    <a:pt x="f37" y="f144"/>
                    <a:pt x="f145" y="f146"/>
                  </a:cubicBezTo>
                  <a:cubicBezTo>
                    <a:pt x="f147" y="f82"/>
                    <a:pt x="f18" y="f148"/>
                    <a:pt x="f149" y="f38"/>
                  </a:cubicBezTo>
                  <a:cubicBezTo>
                    <a:pt x="f150" y="f120"/>
                    <a:pt x="f5" y="f151"/>
                    <a:pt x="f150" y="f58"/>
                  </a:cubicBezTo>
                  <a:cubicBezTo>
                    <a:pt x="f152" y="f55"/>
                    <a:pt x="f152" y="f153"/>
                    <a:pt x="f8" y="f9"/>
                  </a:cubicBezTo>
                  <a:close/>
                </a:path>
              </a:pathLst>
            </a:custGeom>
            <a:solidFill>
              <a:srgbClr val="4B62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Freeform 32">
              <a:extLst>
                <a:ext uri="{FF2B5EF4-FFF2-40B4-BE49-F238E27FC236}">
                  <a16:creationId xmlns:a16="http://schemas.microsoft.com/office/drawing/2014/main" id="{72D9E0D5-5DF2-3E1B-267A-01FE83072D6B}"/>
                </a:ext>
              </a:extLst>
            </p:cNvPr>
            <p:cNvSpPr/>
            <p:nvPr/>
          </p:nvSpPr>
          <p:spPr>
            <a:xfrm>
              <a:off x="4722811" y="2182809"/>
              <a:ext cx="193679" cy="8969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348"/>
                <a:gd name="f8" fmla="val 62"/>
                <a:gd name="f9" fmla="val 67"/>
                <a:gd name="f10" fmla="val 8"/>
                <a:gd name="f11" fmla="val 65"/>
                <a:gd name="f12" fmla="val 17"/>
                <a:gd name="f13" fmla="val 66"/>
                <a:gd name="f14" fmla="val 25"/>
                <a:gd name="f15" fmla="val 69"/>
                <a:gd name="f16" fmla="val 30"/>
                <a:gd name="f17" fmla="val 35"/>
                <a:gd name="f18" fmla="val 40"/>
                <a:gd name="f19" fmla="val 70"/>
                <a:gd name="f20" fmla="val 95"/>
                <a:gd name="f21" fmla="val 68"/>
                <a:gd name="f22" fmla="val 122"/>
                <a:gd name="f23" fmla="val 138"/>
                <a:gd name="f24" fmla="val 153"/>
                <a:gd name="f25" fmla="val 168"/>
                <a:gd name="f26" fmla="val 172"/>
                <a:gd name="f27" fmla="val 175"/>
                <a:gd name="f28" fmla="val 178"/>
                <a:gd name="f29" fmla="val 74"/>
                <a:gd name="f30" fmla="val 183"/>
                <a:gd name="f31" fmla="val 190"/>
                <a:gd name="f32" fmla="val 73"/>
                <a:gd name="f33" fmla="val 197"/>
                <a:gd name="f34" fmla="val 227"/>
                <a:gd name="f35" fmla="val 59"/>
                <a:gd name="f36" fmla="val 257"/>
                <a:gd name="f37" fmla="val 51"/>
                <a:gd name="f38" fmla="val 287"/>
                <a:gd name="f39" fmla="val 47"/>
                <a:gd name="f40" fmla="val 292"/>
                <a:gd name="f41" fmla="val 298"/>
                <a:gd name="f42" fmla="val 49"/>
                <a:gd name="f43" fmla="val 304"/>
                <a:gd name="f44" fmla="val 50"/>
                <a:gd name="f45" fmla="val 308"/>
                <a:gd name="f46" fmla="val 312"/>
                <a:gd name="f47" fmla="val 316"/>
                <a:gd name="f48" fmla="val 323"/>
                <a:gd name="f49" fmla="val 330"/>
                <a:gd name="f50" fmla="val 46"/>
                <a:gd name="f51" fmla="val 336"/>
                <a:gd name="f52" fmla="val 340"/>
                <a:gd name="f53" fmla="val 45"/>
                <a:gd name="f54" fmla="val 343"/>
                <a:gd name="f55" fmla="val 43"/>
                <a:gd name="f56" fmla="val 346"/>
                <a:gd name="f57" fmla="val 38"/>
                <a:gd name="f58" fmla="val 34"/>
                <a:gd name="f59" fmla="val 345"/>
                <a:gd name="f60" fmla="val 26"/>
                <a:gd name="f61" fmla="val 335"/>
                <a:gd name="f62" fmla="val 20"/>
                <a:gd name="f63" fmla="val 325"/>
                <a:gd name="f64" fmla="val 314"/>
                <a:gd name="f65" fmla="val 16"/>
                <a:gd name="f66" fmla="val 311"/>
                <a:gd name="f67" fmla="val 15"/>
                <a:gd name="f68" fmla="val 4"/>
                <a:gd name="f69" fmla="val 313"/>
                <a:gd name="f70" fmla="val 7"/>
                <a:gd name="f71" fmla="val 303"/>
                <a:gd name="f72" fmla="val 3"/>
                <a:gd name="f73" fmla="val 297"/>
                <a:gd name="f74" fmla="val 13"/>
                <a:gd name="f75" fmla="val 290"/>
                <a:gd name="f76" fmla="val 2"/>
                <a:gd name="f77" fmla="val 284"/>
                <a:gd name="f78" fmla="val 1"/>
                <a:gd name="f79" fmla="val 278"/>
                <a:gd name="f80" fmla="val 273"/>
                <a:gd name="f81" fmla="val 270"/>
                <a:gd name="f82" fmla="val 266"/>
                <a:gd name="f83" fmla="val 10"/>
                <a:gd name="f84" fmla="val 241"/>
                <a:gd name="f85" fmla="val 18"/>
                <a:gd name="f86" fmla="val 217"/>
                <a:gd name="f87" fmla="val 24"/>
                <a:gd name="f88" fmla="val 191"/>
                <a:gd name="f89" fmla="val 186"/>
                <a:gd name="f90" fmla="val 27"/>
                <a:gd name="f91" fmla="val 33"/>
                <a:gd name="f92" fmla="val 52"/>
                <a:gd name="f93" fmla="val 164"/>
                <a:gd name="f94" fmla="val 53"/>
                <a:gd name="f95" fmla="val 142"/>
                <a:gd name="f96" fmla="val 55"/>
                <a:gd name="f97" fmla="val 120"/>
                <a:gd name="f98" fmla="val 56"/>
                <a:gd name="f99" fmla="val 97"/>
                <a:gd name="f100" fmla="val 83"/>
                <a:gd name="f101" fmla="val 54"/>
                <a:gd name="f102" fmla="val 36"/>
                <a:gd name="f103" fmla="+- 0 0 -90"/>
                <a:gd name="f104" fmla="*/ f3 1 75"/>
                <a:gd name="f105" fmla="*/ f4 1 348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75"/>
                <a:gd name="f114" fmla="*/ f110 1 348"/>
                <a:gd name="f115" fmla="*/ 62 f111 1"/>
                <a:gd name="f116" fmla="*/ 0 f110 1"/>
                <a:gd name="f117" fmla="*/ 66 f111 1"/>
                <a:gd name="f118" fmla="*/ 25 f110 1"/>
                <a:gd name="f119" fmla="*/ 67 f111 1"/>
                <a:gd name="f120" fmla="*/ 40 f110 1"/>
                <a:gd name="f121" fmla="*/ 68 f111 1"/>
                <a:gd name="f122" fmla="*/ 122 f110 1"/>
                <a:gd name="f123" fmla="*/ 65 f111 1"/>
                <a:gd name="f124" fmla="*/ 168 f110 1"/>
                <a:gd name="f125" fmla="*/ 178 f110 1"/>
                <a:gd name="f126" fmla="*/ 73 f111 1"/>
                <a:gd name="f127" fmla="*/ 197 f110 1"/>
                <a:gd name="f128" fmla="*/ 51 f111 1"/>
                <a:gd name="f129" fmla="*/ 287 f110 1"/>
                <a:gd name="f130" fmla="*/ 49 f111 1"/>
                <a:gd name="f131" fmla="*/ 304 f110 1"/>
                <a:gd name="f132" fmla="*/ 316 f110 1"/>
                <a:gd name="f133" fmla="*/ 46 f111 1"/>
                <a:gd name="f134" fmla="*/ 336 f110 1"/>
                <a:gd name="f135" fmla="*/ 43 f111 1"/>
                <a:gd name="f136" fmla="*/ 346 f110 1"/>
                <a:gd name="f137" fmla="*/ 30 f111 1"/>
                <a:gd name="f138" fmla="*/ 345 f110 1"/>
                <a:gd name="f139" fmla="*/ 17 f111 1"/>
                <a:gd name="f140" fmla="*/ 314 f110 1"/>
                <a:gd name="f141" fmla="*/ 15 f111 1"/>
                <a:gd name="f142" fmla="*/ 311 f110 1"/>
                <a:gd name="f143" fmla="*/ 3 f111 1"/>
                <a:gd name="f144" fmla="*/ 298 f110 1"/>
                <a:gd name="f145" fmla="*/ 297 f110 1"/>
                <a:gd name="f146" fmla="*/ 1 f111 1"/>
                <a:gd name="f147" fmla="*/ 278 f110 1"/>
                <a:gd name="f148" fmla="*/ 266 f110 1"/>
                <a:gd name="f149" fmla="*/ 24 f111 1"/>
                <a:gd name="f150" fmla="*/ 191 f110 1"/>
                <a:gd name="f151" fmla="*/ 33 f111 1"/>
                <a:gd name="f152" fmla="*/ 183 f110 1"/>
                <a:gd name="f153" fmla="*/ 52 f111 1"/>
                <a:gd name="f154" fmla="*/ 164 f110 1"/>
                <a:gd name="f155" fmla="*/ 56 f111 1"/>
                <a:gd name="f156" fmla="*/ 97 f110 1"/>
                <a:gd name="f157" fmla="*/ 54 f111 1"/>
                <a:gd name="f158" fmla="*/ 55 f110 1"/>
                <a:gd name="f159" fmla="+- f112 0 f1"/>
                <a:gd name="f160" fmla="*/ f115 1 75"/>
                <a:gd name="f161" fmla="*/ f116 1 348"/>
                <a:gd name="f162" fmla="*/ f117 1 75"/>
                <a:gd name="f163" fmla="*/ f118 1 348"/>
                <a:gd name="f164" fmla="*/ f119 1 75"/>
                <a:gd name="f165" fmla="*/ f120 1 348"/>
                <a:gd name="f166" fmla="*/ f121 1 75"/>
                <a:gd name="f167" fmla="*/ f122 1 348"/>
                <a:gd name="f168" fmla="*/ f123 1 75"/>
                <a:gd name="f169" fmla="*/ f124 1 348"/>
                <a:gd name="f170" fmla="*/ f125 1 348"/>
                <a:gd name="f171" fmla="*/ f126 1 75"/>
                <a:gd name="f172" fmla="*/ f127 1 348"/>
                <a:gd name="f173" fmla="*/ f128 1 75"/>
                <a:gd name="f174" fmla="*/ f129 1 348"/>
                <a:gd name="f175" fmla="*/ f130 1 75"/>
                <a:gd name="f176" fmla="*/ f131 1 348"/>
                <a:gd name="f177" fmla="*/ f132 1 348"/>
                <a:gd name="f178" fmla="*/ f133 1 75"/>
                <a:gd name="f179" fmla="*/ f134 1 348"/>
                <a:gd name="f180" fmla="*/ f135 1 75"/>
                <a:gd name="f181" fmla="*/ f136 1 348"/>
                <a:gd name="f182" fmla="*/ f137 1 75"/>
                <a:gd name="f183" fmla="*/ f138 1 348"/>
                <a:gd name="f184" fmla="*/ f139 1 75"/>
                <a:gd name="f185" fmla="*/ f140 1 348"/>
                <a:gd name="f186" fmla="*/ f141 1 75"/>
                <a:gd name="f187" fmla="*/ f142 1 348"/>
                <a:gd name="f188" fmla="*/ f143 1 75"/>
                <a:gd name="f189" fmla="*/ f144 1 348"/>
                <a:gd name="f190" fmla="*/ f145 1 348"/>
                <a:gd name="f191" fmla="*/ f146 1 75"/>
                <a:gd name="f192" fmla="*/ f147 1 348"/>
                <a:gd name="f193" fmla="*/ f148 1 348"/>
                <a:gd name="f194" fmla="*/ f149 1 75"/>
                <a:gd name="f195" fmla="*/ f150 1 348"/>
                <a:gd name="f196" fmla="*/ f151 1 75"/>
                <a:gd name="f197" fmla="*/ f152 1 348"/>
                <a:gd name="f198" fmla="*/ f153 1 75"/>
                <a:gd name="f199" fmla="*/ f154 1 348"/>
                <a:gd name="f200" fmla="*/ f155 1 75"/>
                <a:gd name="f201" fmla="*/ f156 1 348"/>
                <a:gd name="f202" fmla="*/ f157 1 75"/>
                <a:gd name="f203" fmla="*/ f158 1 348"/>
                <a:gd name="f204" fmla="*/ 0 1 f113"/>
                <a:gd name="f205" fmla="*/ f107 1 f113"/>
                <a:gd name="f206" fmla="*/ 0 1 f114"/>
                <a:gd name="f207" fmla="*/ f108 1 f114"/>
                <a:gd name="f208" fmla="*/ f160 1 f113"/>
                <a:gd name="f209" fmla="*/ f161 1 f114"/>
                <a:gd name="f210" fmla="*/ f162 1 f113"/>
                <a:gd name="f211" fmla="*/ f163 1 f114"/>
                <a:gd name="f212" fmla="*/ f164 1 f113"/>
                <a:gd name="f213" fmla="*/ f165 1 f114"/>
                <a:gd name="f214" fmla="*/ f166 1 f113"/>
                <a:gd name="f215" fmla="*/ f167 1 f114"/>
                <a:gd name="f216" fmla="*/ f168 1 f113"/>
                <a:gd name="f217" fmla="*/ f169 1 f114"/>
                <a:gd name="f218" fmla="*/ f170 1 f114"/>
                <a:gd name="f219" fmla="*/ f171 1 f113"/>
                <a:gd name="f220" fmla="*/ f172 1 f114"/>
                <a:gd name="f221" fmla="*/ f173 1 f113"/>
                <a:gd name="f222" fmla="*/ f174 1 f114"/>
                <a:gd name="f223" fmla="*/ f175 1 f113"/>
                <a:gd name="f224" fmla="*/ f176 1 f114"/>
                <a:gd name="f225" fmla="*/ f177 1 f114"/>
                <a:gd name="f226" fmla="*/ f178 1 f113"/>
                <a:gd name="f227" fmla="*/ f179 1 f114"/>
                <a:gd name="f228" fmla="*/ f180 1 f113"/>
                <a:gd name="f229" fmla="*/ f181 1 f114"/>
                <a:gd name="f230" fmla="*/ f182 1 f113"/>
                <a:gd name="f231" fmla="*/ f183 1 f114"/>
                <a:gd name="f232" fmla="*/ f184 1 f113"/>
                <a:gd name="f233" fmla="*/ f185 1 f114"/>
                <a:gd name="f234" fmla="*/ f186 1 f113"/>
                <a:gd name="f235" fmla="*/ f187 1 f114"/>
                <a:gd name="f236" fmla="*/ f188 1 f113"/>
                <a:gd name="f237" fmla="*/ f189 1 f114"/>
                <a:gd name="f238" fmla="*/ f190 1 f114"/>
                <a:gd name="f239" fmla="*/ f191 1 f113"/>
                <a:gd name="f240" fmla="*/ f192 1 f114"/>
                <a:gd name="f241" fmla="*/ f193 1 f114"/>
                <a:gd name="f242" fmla="*/ f194 1 f113"/>
                <a:gd name="f243" fmla="*/ f195 1 f114"/>
                <a:gd name="f244" fmla="*/ f196 1 f113"/>
                <a:gd name="f245" fmla="*/ f197 1 f114"/>
                <a:gd name="f246" fmla="*/ f198 1 f113"/>
                <a:gd name="f247" fmla="*/ f199 1 f114"/>
                <a:gd name="f248" fmla="*/ f200 1 f113"/>
                <a:gd name="f249" fmla="*/ f201 1 f114"/>
                <a:gd name="f250" fmla="*/ f202 1 f113"/>
                <a:gd name="f251" fmla="*/ f203 1 f114"/>
                <a:gd name="f252" fmla="*/ f204 f104 1"/>
                <a:gd name="f253" fmla="*/ f205 f104 1"/>
                <a:gd name="f254" fmla="*/ f207 f105 1"/>
                <a:gd name="f255" fmla="*/ f206 f105 1"/>
                <a:gd name="f256" fmla="*/ f208 f104 1"/>
                <a:gd name="f257" fmla="*/ f209 f105 1"/>
                <a:gd name="f258" fmla="*/ f210 f104 1"/>
                <a:gd name="f259" fmla="*/ f211 f105 1"/>
                <a:gd name="f260" fmla="*/ f212 f104 1"/>
                <a:gd name="f261" fmla="*/ f213 f105 1"/>
                <a:gd name="f262" fmla="*/ f214 f104 1"/>
                <a:gd name="f263" fmla="*/ f215 f105 1"/>
                <a:gd name="f264" fmla="*/ f216 f104 1"/>
                <a:gd name="f265" fmla="*/ f217 f105 1"/>
                <a:gd name="f266" fmla="*/ f218 f105 1"/>
                <a:gd name="f267" fmla="*/ f219 f104 1"/>
                <a:gd name="f268" fmla="*/ f220 f105 1"/>
                <a:gd name="f269" fmla="*/ f221 f104 1"/>
                <a:gd name="f270" fmla="*/ f222 f105 1"/>
                <a:gd name="f271" fmla="*/ f223 f104 1"/>
                <a:gd name="f272" fmla="*/ f224 f105 1"/>
                <a:gd name="f273" fmla="*/ f225 f105 1"/>
                <a:gd name="f274" fmla="*/ f226 f104 1"/>
                <a:gd name="f275" fmla="*/ f227 f105 1"/>
                <a:gd name="f276" fmla="*/ f228 f104 1"/>
                <a:gd name="f277" fmla="*/ f229 f105 1"/>
                <a:gd name="f278" fmla="*/ f230 f104 1"/>
                <a:gd name="f279" fmla="*/ f231 f105 1"/>
                <a:gd name="f280" fmla="*/ f232 f104 1"/>
                <a:gd name="f281" fmla="*/ f233 f105 1"/>
                <a:gd name="f282" fmla="*/ f234 f104 1"/>
                <a:gd name="f283" fmla="*/ f235 f105 1"/>
                <a:gd name="f284" fmla="*/ f236 f104 1"/>
                <a:gd name="f285" fmla="*/ f237 f105 1"/>
                <a:gd name="f286" fmla="*/ f238 f105 1"/>
                <a:gd name="f287" fmla="*/ f239 f104 1"/>
                <a:gd name="f288" fmla="*/ f240 f105 1"/>
                <a:gd name="f289" fmla="*/ f241 f105 1"/>
                <a:gd name="f290" fmla="*/ f242 f104 1"/>
                <a:gd name="f291" fmla="*/ f243 f105 1"/>
                <a:gd name="f292" fmla="*/ f244 f104 1"/>
                <a:gd name="f293" fmla="*/ f245 f105 1"/>
                <a:gd name="f294" fmla="*/ f246 f104 1"/>
                <a:gd name="f295" fmla="*/ f247 f105 1"/>
                <a:gd name="f296" fmla="*/ f248 f104 1"/>
                <a:gd name="f297" fmla="*/ f249 f105 1"/>
                <a:gd name="f298" fmla="*/ f250 f104 1"/>
                <a:gd name="f299" fmla="*/ f251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9">
                  <a:pos x="f256" y="f257"/>
                </a:cxn>
                <a:cxn ang="f159">
                  <a:pos x="f258" y="f259"/>
                </a:cxn>
                <a:cxn ang="f159">
                  <a:pos x="f260" y="f261"/>
                </a:cxn>
                <a:cxn ang="f159">
                  <a:pos x="f262" y="f263"/>
                </a:cxn>
                <a:cxn ang="f159">
                  <a:pos x="f264" y="f265"/>
                </a:cxn>
                <a:cxn ang="f159">
                  <a:pos x="f260" y="f266"/>
                </a:cxn>
                <a:cxn ang="f159">
                  <a:pos x="f267" y="f268"/>
                </a:cxn>
                <a:cxn ang="f159">
                  <a:pos x="f269" y="f270"/>
                </a:cxn>
                <a:cxn ang="f159">
                  <a:pos x="f271" y="f272"/>
                </a:cxn>
                <a:cxn ang="f159">
                  <a:pos x="f271" y="f273"/>
                </a:cxn>
                <a:cxn ang="f159">
                  <a:pos x="f274" y="f275"/>
                </a:cxn>
                <a:cxn ang="f159">
                  <a:pos x="f276" y="f277"/>
                </a:cxn>
                <a:cxn ang="f159">
                  <a:pos x="f278" y="f279"/>
                </a:cxn>
                <a:cxn ang="f159">
                  <a:pos x="f280" y="f281"/>
                </a:cxn>
                <a:cxn ang="f159">
                  <a:pos x="f282" y="f283"/>
                </a:cxn>
                <a:cxn ang="f159">
                  <a:pos x="f284" y="f285"/>
                </a:cxn>
                <a:cxn ang="f159">
                  <a:pos x="f284" y="f286"/>
                </a:cxn>
                <a:cxn ang="f159">
                  <a:pos x="f287" y="f288"/>
                </a:cxn>
                <a:cxn ang="f159">
                  <a:pos x="f287" y="f289"/>
                </a:cxn>
                <a:cxn ang="f159">
                  <a:pos x="f290" y="f291"/>
                </a:cxn>
                <a:cxn ang="f159">
                  <a:pos x="f292" y="f293"/>
                </a:cxn>
                <a:cxn ang="f159">
                  <a:pos x="f294" y="f295"/>
                </a:cxn>
                <a:cxn ang="f159">
                  <a:pos x="f296" y="f297"/>
                </a:cxn>
                <a:cxn ang="f159">
                  <a:pos x="f298" y="f299"/>
                </a:cxn>
                <a:cxn ang="f159">
                  <a:pos x="f256" y="f257"/>
                </a:cxn>
              </a:cxnLst>
              <a:rect l="f252" t="f255" r="f253" b="f254"/>
              <a:pathLst>
                <a:path w="75" h="348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9" y="f17"/>
                    <a:pt x="f9" y="f18"/>
                  </a:cubicBezTo>
                  <a:cubicBezTo>
                    <a:pt x="f19" y="f9"/>
                    <a:pt x="f19" y="f20"/>
                    <a:pt x="f21" y="f22"/>
                  </a:cubicBezTo>
                  <a:cubicBezTo>
                    <a:pt x="f9" y="f23"/>
                    <a:pt x="f13" y="f24"/>
                    <a:pt x="f11" y="f25"/>
                  </a:cubicBezTo>
                  <a:cubicBezTo>
                    <a:pt x="f11" y="f26"/>
                    <a:pt x="f11" y="f27"/>
                    <a:pt x="f9" y="f28"/>
                  </a:cubicBezTo>
                  <a:cubicBezTo>
                    <a:pt x="f29" y="f30"/>
                    <a:pt x="f6" y="f31"/>
                    <a:pt x="f32" y="f33"/>
                  </a:cubicBezTo>
                  <a:cubicBezTo>
                    <a:pt x="f13" y="f34"/>
                    <a:pt x="f35" y="f36"/>
                    <a:pt x="f37" y="f38"/>
                  </a:cubicBezTo>
                  <a:cubicBezTo>
                    <a:pt x="f39" y="f40"/>
                    <a:pt x="f39" y="f41"/>
                    <a:pt x="f42" y="f43"/>
                  </a:cubicBezTo>
                  <a:cubicBezTo>
                    <a:pt x="f44" y="f45"/>
                    <a:pt x="f44" y="f46"/>
                    <a:pt x="f42" y="f47"/>
                  </a:cubicBezTo>
                  <a:cubicBezTo>
                    <a:pt x="f39" y="f48"/>
                    <a:pt x="f39" y="f49"/>
                    <a:pt x="f50" y="f51"/>
                  </a:cubicBezTo>
                  <a:cubicBezTo>
                    <a:pt x="f50" y="f52"/>
                    <a:pt x="f53" y="f54"/>
                    <a:pt x="f55" y="f56"/>
                  </a:cubicBezTo>
                  <a:cubicBezTo>
                    <a:pt x="f57" y="f7"/>
                    <a:pt x="f58" y="f7"/>
                    <a:pt x="f16" y="f59"/>
                  </a:cubicBezTo>
                  <a:cubicBezTo>
                    <a:pt x="f60" y="f61"/>
                    <a:pt x="f62" y="f63"/>
                    <a:pt x="f12" y="f64"/>
                  </a:cubicBezTo>
                  <a:cubicBezTo>
                    <a:pt x="f12" y="f46"/>
                    <a:pt x="f65" y="f66"/>
                    <a:pt x="f67" y="f66"/>
                  </a:cubicBezTo>
                  <a:cubicBezTo>
                    <a:pt x="f68" y="f69"/>
                    <a:pt x="f70" y="f71"/>
                    <a:pt x="f72" y="f41"/>
                  </a:cubicBezTo>
                  <a:cubicBezTo>
                    <a:pt x="f72" y="f41"/>
                    <a:pt x="f72" y="f73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5" y="f80"/>
                    <a:pt x="f5" y="f81"/>
                    <a:pt x="f78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14" y="f89"/>
                    <a:pt x="f90" y="f30"/>
                    <a:pt x="f91" y="f30"/>
                  </a:cubicBezTo>
                  <a:cubicBezTo>
                    <a:pt x="f50" y="f30"/>
                    <a:pt x="f37" y="f28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98" y="f100"/>
                    <a:pt x="f101" y="f15"/>
                    <a:pt x="f101" y="f96"/>
                  </a:cubicBezTo>
                  <a:cubicBezTo>
                    <a:pt x="f96" y="f102"/>
                    <a:pt x="f35" y="f85"/>
                    <a:pt x="f8" y="f5"/>
                  </a:cubicBezTo>
                  <a:close/>
                </a:path>
              </a:pathLst>
            </a:custGeom>
            <a:solidFill>
              <a:srgbClr val="4B62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Freeform 33">
              <a:extLst>
                <a:ext uri="{FF2B5EF4-FFF2-40B4-BE49-F238E27FC236}">
                  <a16:creationId xmlns:a16="http://schemas.microsoft.com/office/drawing/2014/main" id="{EC637923-DF9E-28C3-6AFF-5D22B2A9334D}"/>
                </a:ext>
              </a:extLst>
            </p:cNvPr>
            <p:cNvSpPr/>
            <p:nvPr/>
          </p:nvSpPr>
          <p:spPr>
            <a:xfrm>
              <a:off x="4402141" y="2244723"/>
              <a:ext cx="222254" cy="3841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149"/>
                <a:gd name="f8" fmla="val 26"/>
                <a:gd name="f9" fmla="val 3"/>
                <a:gd name="f10" fmla="val 22"/>
                <a:gd name="f11" fmla="val 1"/>
                <a:gd name="f12" fmla="val 16"/>
                <a:gd name="f13" fmla="val 2"/>
                <a:gd name="f14" fmla="val 11"/>
                <a:gd name="f15" fmla="val 4"/>
                <a:gd name="f16" fmla="val 6"/>
                <a:gd name="f17" fmla="val 13"/>
                <a:gd name="f18" fmla="val 32"/>
                <a:gd name="f19" fmla="val 50"/>
                <a:gd name="f20" fmla="val 68"/>
                <a:gd name="f21" fmla="val 71"/>
                <a:gd name="f22" fmla="val 72"/>
                <a:gd name="f23" fmla="val 76"/>
                <a:gd name="f24" fmla="val 81"/>
                <a:gd name="f25" fmla="val 85"/>
                <a:gd name="f26" fmla="val 10"/>
                <a:gd name="f27" fmla="val 17"/>
                <a:gd name="f28" fmla="val 46"/>
                <a:gd name="f29" fmla="val 84"/>
                <a:gd name="f30" fmla="val 105"/>
                <a:gd name="f31" fmla="val 83"/>
                <a:gd name="f32" fmla="val 119"/>
                <a:gd name="f33" fmla="val 82"/>
                <a:gd name="f34" fmla="val 132"/>
                <a:gd name="f35" fmla="val 145"/>
                <a:gd name="f36" fmla="val 147"/>
                <a:gd name="f37" fmla="val 148"/>
                <a:gd name="f38" fmla="val 75"/>
                <a:gd name="f39" fmla="val 146"/>
                <a:gd name="f40" fmla="val 77"/>
                <a:gd name="f41" fmla="val 139"/>
                <a:gd name="f42" fmla="val 73"/>
                <a:gd name="f43" fmla="val 134"/>
                <a:gd name="f44" fmla="val 131"/>
                <a:gd name="f45" fmla="val 70"/>
                <a:gd name="f46" fmla="val 127"/>
                <a:gd name="f47" fmla="val 65"/>
                <a:gd name="f48" fmla="val 128"/>
                <a:gd name="f49" fmla="val 63"/>
                <a:gd name="f50" fmla="val 61"/>
                <a:gd name="f51" fmla="val 126"/>
                <a:gd name="f52" fmla="val 124"/>
                <a:gd name="f53" fmla="val 60"/>
                <a:gd name="f54" fmla="val 121"/>
                <a:gd name="f55" fmla="val 59"/>
                <a:gd name="f56" fmla="val 57"/>
                <a:gd name="f57" fmla="val 118"/>
                <a:gd name="f58" fmla="val 115"/>
                <a:gd name="f59" fmla="val 48"/>
                <a:gd name="f60" fmla="val 109"/>
                <a:gd name="f61" fmla="val 103"/>
                <a:gd name="f62" fmla="val 44"/>
                <a:gd name="f63" fmla="val 99"/>
                <a:gd name="f64" fmla="val 43"/>
                <a:gd name="f65" fmla="val 94"/>
                <a:gd name="f66" fmla="val 39"/>
                <a:gd name="f67" fmla="val 95"/>
                <a:gd name="f68" fmla="val 33"/>
                <a:gd name="f69" fmla="val 96"/>
                <a:gd name="f70" fmla="val 34"/>
                <a:gd name="f71" fmla="val 101"/>
                <a:gd name="f72" fmla="val 35"/>
                <a:gd name="f73" fmla="val 107"/>
                <a:gd name="f74" fmla="val 106"/>
                <a:gd name="f75" fmla="val 18"/>
                <a:gd name="f76" fmla="val 69"/>
                <a:gd name="f77" fmla="val 66"/>
                <a:gd name="f78" fmla="val 62"/>
                <a:gd name="f79" fmla="val 15"/>
                <a:gd name="f80" fmla="val 5"/>
                <a:gd name="f81" fmla="val 37"/>
                <a:gd name="f82" fmla="+- 0 0 -90"/>
                <a:gd name="f83" fmla="*/ f3 1 86"/>
                <a:gd name="f84" fmla="*/ f4 1 149"/>
                <a:gd name="f85" fmla="val f5"/>
                <a:gd name="f86" fmla="val f6"/>
                <a:gd name="f87" fmla="val f7"/>
                <a:gd name="f88" fmla="*/ f82 f0 1"/>
                <a:gd name="f89" fmla="+- f87 0 f85"/>
                <a:gd name="f90" fmla="+- f86 0 f85"/>
                <a:gd name="f91" fmla="*/ f88 1 f2"/>
                <a:gd name="f92" fmla="*/ f90 1 86"/>
                <a:gd name="f93" fmla="*/ f89 1 149"/>
                <a:gd name="f94" fmla="*/ 0 f90 1"/>
                <a:gd name="f95" fmla="*/ 26 f89 1"/>
                <a:gd name="f96" fmla="*/ 2 f90 1"/>
                <a:gd name="f97" fmla="*/ 11 f89 1"/>
                <a:gd name="f98" fmla="*/ 13 f90 1"/>
                <a:gd name="f99" fmla="*/ 0 f89 1"/>
                <a:gd name="f100" fmla="*/ 68 f90 1"/>
                <a:gd name="f101" fmla="*/ 3 f89 1"/>
                <a:gd name="f102" fmla="*/ 76 f90 1"/>
                <a:gd name="f103" fmla="*/ 2 f89 1"/>
                <a:gd name="f104" fmla="*/ 85 f90 1"/>
                <a:gd name="f105" fmla="*/ 17 f89 1"/>
                <a:gd name="f106" fmla="*/ 84 f90 1"/>
                <a:gd name="f107" fmla="*/ 105 f89 1"/>
                <a:gd name="f108" fmla="*/ 82 f90 1"/>
                <a:gd name="f109" fmla="*/ 145 f89 1"/>
                <a:gd name="f110" fmla="*/ 81 f90 1"/>
                <a:gd name="f111" fmla="*/ 149 f89 1"/>
                <a:gd name="f112" fmla="*/ 73 f90 1"/>
                <a:gd name="f113" fmla="*/ 134 f89 1"/>
                <a:gd name="f114" fmla="*/ 65 f90 1"/>
                <a:gd name="f115" fmla="*/ 128 f89 1"/>
                <a:gd name="f116" fmla="*/ 61 f90 1"/>
                <a:gd name="f117" fmla="*/ 124 f89 1"/>
                <a:gd name="f118" fmla="*/ 57 f90 1"/>
                <a:gd name="f119" fmla="*/ 118 f89 1"/>
                <a:gd name="f120" fmla="*/ 46 f90 1"/>
                <a:gd name="f121" fmla="*/ 103 f89 1"/>
                <a:gd name="f122" fmla="*/ 39 f90 1"/>
                <a:gd name="f123" fmla="*/ 95 f89 1"/>
                <a:gd name="f124" fmla="*/ 35 f90 1"/>
                <a:gd name="f125" fmla="*/ 32 f90 1"/>
                <a:gd name="f126" fmla="*/ 106 f89 1"/>
                <a:gd name="f127" fmla="*/ 18 f90 1"/>
                <a:gd name="f128" fmla="*/ 69 f89 1"/>
                <a:gd name="f129" fmla="*/ 15 f90 1"/>
                <a:gd name="f130" fmla="*/ 59 f89 1"/>
                <a:gd name="f131" fmla="+- f91 0 f1"/>
                <a:gd name="f132" fmla="*/ f94 1 86"/>
                <a:gd name="f133" fmla="*/ f95 1 149"/>
                <a:gd name="f134" fmla="*/ f96 1 86"/>
                <a:gd name="f135" fmla="*/ f97 1 149"/>
                <a:gd name="f136" fmla="*/ f98 1 86"/>
                <a:gd name="f137" fmla="*/ f99 1 149"/>
                <a:gd name="f138" fmla="*/ f100 1 86"/>
                <a:gd name="f139" fmla="*/ f101 1 149"/>
                <a:gd name="f140" fmla="*/ f102 1 86"/>
                <a:gd name="f141" fmla="*/ f103 1 149"/>
                <a:gd name="f142" fmla="*/ f104 1 86"/>
                <a:gd name="f143" fmla="*/ f105 1 149"/>
                <a:gd name="f144" fmla="*/ f106 1 86"/>
                <a:gd name="f145" fmla="*/ f107 1 149"/>
                <a:gd name="f146" fmla="*/ f108 1 86"/>
                <a:gd name="f147" fmla="*/ f109 1 149"/>
                <a:gd name="f148" fmla="*/ f110 1 86"/>
                <a:gd name="f149" fmla="*/ f111 1 149"/>
                <a:gd name="f150" fmla="*/ f112 1 86"/>
                <a:gd name="f151" fmla="*/ f113 1 149"/>
                <a:gd name="f152" fmla="*/ f114 1 86"/>
                <a:gd name="f153" fmla="*/ f115 1 149"/>
                <a:gd name="f154" fmla="*/ f116 1 86"/>
                <a:gd name="f155" fmla="*/ f117 1 149"/>
                <a:gd name="f156" fmla="*/ f118 1 86"/>
                <a:gd name="f157" fmla="*/ f119 1 149"/>
                <a:gd name="f158" fmla="*/ f120 1 86"/>
                <a:gd name="f159" fmla="*/ f121 1 149"/>
                <a:gd name="f160" fmla="*/ f122 1 86"/>
                <a:gd name="f161" fmla="*/ f123 1 149"/>
                <a:gd name="f162" fmla="*/ f124 1 86"/>
                <a:gd name="f163" fmla="*/ f125 1 86"/>
                <a:gd name="f164" fmla="*/ f126 1 149"/>
                <a:gd name="f165" fmla="*/ f127 1 86"/>
                <a:gd name="f166" fmla="*/ f128 1 149"/>
                <a:gd name="f167" fmla="*/ f129 1 86"/>
                <a:gd name="f168" fmla="*/ f130 1 149"/>
                <a:gd name="f169" fmla="*/ 0 1 f92"/>
                <a:gd name="f170" fmla="*/ f86 1 f92"/>
                <a:gd name="f171" fmla="*/ 0 1 f93"/>
                <a:gd name="f172" fmla="*/ f87 1 f93"/>
                <a:gd name="f173" fmla="*/ f132 1 f92"/>
                <a:gd name="f174" fmla="*/ f133 1 f93"/>
                <a:gd name="f175" fmla="*/ f134 1 f92"/>
                <a:gd name="f176" fmla="*/ f135 1 f93"/>
                <a:gd name="f177" fmla="*/ f136 1 f92"/>
                <a:gd name="f178" fmla="*/ f137 1 f93"/>
                <a:gd name="f179" fmla="*/ f138 1 f92"/>
                <a:gd name="f180" fmla="*/ f139 1 f93"/>
                <a:gd name="f181" fmla="*/ f140 1 f92"/>
                <a:gd name="f182" fmla="*/ f141 1 f93"/>
                <a:gd name="f183" fmla="*/ f142 1 f92"/>
                <a:gd name="f184" fmla="*/ f143 1 f93"/>
                <a:gd name="f185" fmla="*/ f144 1 f92"/>
                <a:gd name="f186" fmla="*/ f145 1 f93"/>
                <a:gd name="f187" fmla="*/ f146 1 f92"/>
                <a:gd name="f188" fmla="*/ f147 1 f93"/>
                <a:gd name="f189" fmla="*/ f148 1 f92"/>
                <a:gd name="f190" fmla="*/ f149 1 f93"/>
                <a:gd name="f191" fmla="*/ f150 1 f92"/>
                <a:gd name="f192" fmla="*/ f151 1 f93"/>
                <a:gd name="f193" fmla="*/ f152 1 f92"/>
                <a:gd name="f194" fmla="*/ f153 1 f93"/>
                <a:gd name="f195" fmla="*/ f154 1 f92"/>
                <a:gd name="f196" fmla="*/ f155 1 f93"/>
                <a:gd name="f197" fmla="*/ f156 1 f92"/>
                <a:gd name="f198" fmla="*/ f157 1 f93"/>
                <a:gd name="f199" fmla="*/ f158 1 f92"/>
                <a:gd name="f200" fmla="*/ f159 1 f93"/>
                <a:gd name="f201" fmla="*/ f160 1 f92"/>
                <a:gd name="f202" fmla="*/ f161 1 f93"/>
                <a:gd name="f203" fmla="*/ f162 1 f92"/>
                <a:gd name="f204" fmla="*/ f163 1 f92"/>
                <a:gd name="f205" fmla="*/ f164 1 f93"/>
                <a:gd name="f206" fmla="*/ f165 1 f92"/>
                <a:gd name="f207" fmla="*/ f166 1 f93"/>
                <a:gd name="f208" fmla="*/ f167 1 f92"/>
                <a:gd name="f209" fmla="*/ f168 1 f93"/>
                <a:gd name="f210" fmla="*/ f169 f83 1"/>
                <a:gd name="f211" fmla="*/ f170 f83 1"/>
                <a:gd name="f212" fmla="*/ f172 f84 1"/>
                <a:gd name="f213" fmla="*/ f171 f84 1"/>
                <a:gd name="f214" fmla="*/ f173 f83 1"/>
                <a:gd name="f215" fmla="*/ f174 f84 1"/>
                <a:gd name="f216" fmla="*/ f175 f83 1"/>
                <a:gd name="f217" fmla="*/ f176 f84 1"/>
                <a:gd name="f218" fmla="*/ f177 f83 1"/>
                <a:gd name="f219" fmla="*/ f178 f84 1"/>
                <a:gd name="f220" fmla="*/ f179 f83 1"/>
                <a:gd name="f221" fmla="*/ f180 f84 1"/>
                <a:gd name="f222" fmla="*/ f181 f83 1"/>
                <a:gd name="f223" fmla="*/ f182 f84 1"/>
                <a:gd name="f224" fmla="*/ f183 f83 1"/>
                <a:gd name="f225" fmla="*/ f184 f84 1"/>
                <a:gd name="f226" fmla="*/ f185 f83 1"/>
                <a:gd name="f227" fmla="*/ f186 f84 1"/>
                <a:gd name="f228" fmla="*/ f187 f83 1"/>
                <a:gd name="f229" fmla="*/ f188 f84 1"/>
                <a:gd name="f230" fmla="*/ f189 f83 1"/>
                <a:gd name="f231" fmla="*/ f190 f84 1"/>
                <a:gd name="f232" fmla="*/ f191 f83 1"/>
                <a:gd name="f233" fmla="*/ f192 f84 1"/>
                <a:gd name="f234" fmla="*/ f193 f83 1"/>
                <a:gd name="f235" fmla="*/ f194 f84 1"/>
                <a:gd name="f236" fmla="*/ f195 f83 1"/>
                <a:gd name="f237" fmla="*/ f196 f84 1"/>
                <a:gd name="f238" fmla="*/ f197 f83 1"/>
                <a:gd name="f239" fmla="*/ f198 f84 1"/>
                <a:gd name="f240" fmla="*/ f199 f83 1"/>
                <a:gd name="f241" fmla="*/ f200 f84 1"/>
                <a:gd name="f242" fmla="*/ f201 f83 1"/>
                <a:gd name="f243" fmla="*/ f202 f84 1"/>
                <a:gd name="f244" fmla="*/ f203 f83 1"/>
                <a:gd name="f245" fmla="*/ f204 f83 1"/>
                <a:gd name="f246" fmla="*/ f205 f84 1"/>
                <a:gd name="f247" fmla="*/ f206 f83 1"/>
                <a:gd name="f248" fmla="*/ f207 f84 1"/>
                <a:gd name="f249" fmla="*/ f208 f83 1"/>
                <a:gd name="f250" fmla="*/ f209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21"/>
                </a:cxn>
                <a:cxn ang="f131">
                  <a:pos x="f222" y="f223"/>
                </a:cxn>
                <a:cxn ang="f131">
                  <a:pos x="f224" y="f225"/>
                </a:cxn>
                <a:cxn ang="f131">
                  <a:pos x="f226" y="f227"/>
                </a:cxn>
                <a:cxn ang="f131">
                  <a:pos x="f228" y="f229"/>
                </a:cxn>
                <a:cxn ang="f131">
                  <a:pos x="f230" y="f231"/>
                </a:cxn>
                <a:cxn ang="f131">
                  <a:pos x="f232" y="f233"/>
                </a:cxn>
                <a:cxn ang="f131">
                  <a:pos x="f234" y="f235"/>
                </a:cxn>
                <a:cxn ang="f131">
                  <a:pos x="f236" y="f237"/>
                </a:cxn>
                <a:cxn ang="f131">
                  <a:pos x="f238" y="f239"/>
                </a:cxn>
                <a:cxn ang="f131">
                  <a:pos x="f240" y="f241"/>
                </a:cxn>
                <a:cxn ang="f131">
                  <a:pos x="f242" y="f243"/>
                </a:cxn>
                <a:cxn ang="f131">
                  <a:pos x="f244" y="f227"/>
                </a:cxn>
                <a:cxn ang="f131">
                  <a:pos x="f245" y="f246"/>
                </a:cxn>
                <a:cxn ang="f131">
                  <a:pos x="f247" y="f248"/>
                </a:cxn>
                <a:cxn ang="f131">
                  <a:pos x="f249" y="f250"/>
                </a:cxn>
                <a:cxn ang="f131">
                  <a:pos x="f214" y="f215"/>
                </a:cxn>
              </a:cxnLst>
              <a:rect l="f210" t="f213" r="f211" b="f212"/>
              <a:pathLst>
                <a:path w="86" h="149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9"/>
                  </a:cubicBezTo>
                  <a:cubicBezTo>
                    <a:pt x="f21" y="f15"/>
                    <a:pt x="f22" y="f11"/>
                    <a:pt x="f23" y="f13"/>
                  </a:cubicBezTo>
                  <a:cubicBezTo>
                    <a:pt x="f24" y="f15"/>
                    <a:pt x="f25" y="f26"/>
                    <a:pt x="f25" y="f27"/>
                  </a:cubicBezTo>
                  <a:cubicBezTo>
                    <a:pt x="f25" y="f28"/>
                    <a:pt x="f6" y="f23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3" y="f36"/>
                    <a:pt x="f24" y="f37"/>
                    <a:pt x="f24" y="f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21" y="f44"/>
                    <a:pt x="f45" y="f46"/>
                    <a:pt x="f47" y="f48"/>
                  </a:cubicBezTo>
                  <a:cubicBezTo>
                    <a:pt x="f49" y="f48"/>
                    <a:pt x="f50" y="f51"/>
                    <a:pt x="f50" y="f52"/>
                  </a:cubicBezTo>
                  <a:cubicBezTo>
                    <a:pt x="f53" y="f54"/>
                    <a:pt x="f55" y="f32"/>
                    <a:pt x="f56" y="f57"/>
                  </a:cubicBezTo>
                  <a:cubicBezTo>
                    <a:pt x="f19" y="f58"/>
                    <a:pt x="f59" y="f60"/>
                    <a:pt x="f28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30"/>
                  </a:cubicBezTo>
                  <a:cubicBezTo>
                    <a:pt x="f70" y="f73"/>
                    <a:pt x="f68" y="f74"/>
                    <a:pt x="f18" y="f74"/>
                  </a:cubicBezTo>
                  <a:cubicBezTo>
                    <a:pt x="f8" y="f65"/>
                    <a:pt x="f75" y="f31"/>
                    <a:pt x="f75" y="f76"/>
                  </a:cubicBezTo>
                  <a:cubicBezTo>
                    <a:pt x="f75" y="f77"/>
                    <a:pt x="f27" y="f78"/>
                    <a:pt x="f79" y="f55"/>
                  </a:cubicBezTo>
                  <a:cubicBezTo>
                    <a:pt x="f26" y="f59"/>
                    <a:pt x="f80" y="f81"/>
                    <a:pt x="f5" y="f8"/>
                  </a:cubicBezTo>
                  <a:close/>
                </a:path>
              </a:pathLst>
            </a:custGeom>
            <a:solidFill>
              <a:srgbClr val="1E30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Freeform 34">
              <a:extLst>
                <a:ext uri="{FF2B5EF4-FFF2-40B4-BE49-F238E27FC236}">
                  <a16:creationId xmlns:a16="http://schemas.microsoft.com/office/drawing/2014/main" id="{A210D7CF-0B58-2CD1-D4AC-E43DC4AF2A33}"/>
                </a:ext>
              </a:extLst>
            </p:cNvPr>
            <p:cNvSpPr/>
            <p:nvPr/>
          </p:nvSpPr>
          <p:spPr>
            <a:xfrm>
              <a:off x="4635505" y="2244723"/>
              <a:ext cx="180978" cy="4190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163"/>
                <a:gd name="f8" fmla="val 35"/>
                <a:gd name="f9" fmla="val 34"/>
                <a:gd name="f10" fmla="val 159"/>
                <a:gd name="f11" fmla="val 31"/>
                <a:gd name="f12" fmla="val 160"/>
                <a:gd name="f13" fmla="val 28"/>
                <a:gd name="f14" fmla="val 23"/>
                <a:gd name="f15" fmla="val 17"/>
                <a:gd name="f16" fmla="val 11"/>
                <a:gd name="f17" fmla="val 3"/>
                <a:gd name="f18" fmla="val 156"/>
                <a:gd name="f19" fmla="val 148"/>
                <a:gd name="f20" fmla="val 4"/>
                <a:gd name="f21" fmla="val 109"/>
                <a:gd name="f22" fmla="val 5"/>
                <a:gd name="f23" fmla="val 6"/>
                <a:gd name="f24" fmla="val 26"/>
                <a:gd name="f25" fmla="val 20"/>
                <a:gd name="f26" fmla="val 14"/>
                <a:gd name="f27" fmla="val 7"/>
                <a:gd name="f28" fmla="val 8"/>
                <a:gd name="f29" fmla="val 2"/>
                <a:gd name="f30" fmla="val 16"/>
                <a:gd name="f31" fmla="val 18"/>
                <a:gd name="f32" fmla="val 1"/>
                <a:gd name="f33" fmla="val 37"/>
                <a:gd name="f34" fmla="val 53"/>
                <a:gd name="f35" fmla="val 67"/>
                <a:gd name="f36" fmla="val 13"/>
                <a:gd name="f37" fmla="val 66"/>
                <a:gd name="f38" fmla="val 27"/>
                <a:gd name="f39" fmla="val 62"/>
                <a:gd name="f40" fmla="val 40"/>
                <a:gd name="f41" fmla="val 58"/>
                <a:gd name="f42" fmla="val 59"/>
                <a:gd name="f43" fmla="val 55"/>
                <a:gd name="f44" fmla="val 78"/>
                <a:gd name="f45" fmla="val 50"/>
                <a:gd name="f46" fmla="val 96"/>
                <a:gd name="f47" fmla="val 44"/>
                <a:gd name="f48" fmla="val 118"/>
                <a:gd name="f49" fmla="val 42"/>
                <a:gd name="f50" fmla="val 141"/>
                <a:gd name="f51" fmla="+- 0 0 -90"/>
                <a:gd name="f52" fmla="*/ f3 1 70"/>
                <a:gd name="f53" fmla="*/ f4 1 163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70"/>
                <a:gd name="f62" fmla="*/ f58 1 163"/>
                <a:gd name="f63" fmla="*/ 35 f59 1"/>
                <a:gd name="f64" fmla="*/ 163 f58 1"/>
                <a:gd name="f65" fmla="*/ 28 f59 1"/>
                <a:gd name="f66" fmla="*/ 160 f58 1"/>
                <a:gd name="f67" fmla="*/ 11 f59 1"/>
                <a:gd name="f68" fmla="*/ 0 f59 1"/>
                <a:gd name="f69" fmla="*/ 148 f58 1"/>
                <a:gd name="f70" fmla="*/ 5 f59 1"/>
                <a:gd name="f71" fmla="*/ 31 f58 1"/>
                <a:gd name="f72" fmla="*/ 14 f58 1"/>
                <a:gd name="f73" fmla="*/ 14 f59 1"/>
                <a:gd name="f74" fmla="*/ 2 f58 1"/>
                <a:gd name="f75" fmla="*/ 20 f59 1"/>
                <a:gd name="f76" fmla="*/ 1 f58 1"/>
                <a:gd name="f77" fmla="*/ 70 f59 1"/>
                <a:gd name="f78" fmla="*/ 0 f58 1"/>
                <a:gd name="f79" fmla="*/ 62 f59 1"/>
                <a:gd name="f80" fmla="*/ 40 f58 1"/>
                <a:gd name="f81" fmla="*/ 50 f59 1"/>
                <a:gd name="f82" fmla="*/ 96 f58 1"/>
                <a:gd name="f83" fmla="+- f60 0 f1"/>
                <a:gd name="f84" fmla="*/ f63 1 70"/>
                <a:gd name="f85" fmla="*/ f64 1 163"/>
                <a:gd name="f86" fmla="*/ f65 1 70"/>
                <a:gd name="f87" fmla="*/ f66 1 163"/>
                <a:gd name="f88" fmla="*/ f67 1 70"/>
                <a:gd name="f89" fmla="*/ f68 1 70"/>
                <a:gd name="f90" fmla="*/ f69 1 163"/>
                <a:gd name="f91" fmla="*/ f70 1 70"/>
                <a:gd name="f92" fmla="*/ f71 1 163"/>
                <a:gd name="f93" fmla="*/ f72 1 163"/>
                <a:gd name="f94" fmla="*/ f73 1 70"/>
                <a:gd name="f95" fmla="*/ f74 1 163"/>
                <a:gd name="f96" fmla="*/ f75 1 70"/>
                <a:gd name="f97" fmla="*/ f76 1 163"/>
                <a:gd name="f98" fmla="*/ f77 1 70"/>
                <a:gd name="f99" fmla="*/ f78 1 163"/>
                <a:gd name="f100" fmla="*/ f79 1 70"/>
                <a:gd name="f101" fmla="*/ f80 1 163"/>
                <a:gd name="f102" fmla="*/ f81 1 70"/>
                <a:gd name="f103" fmla="*/ f82 1 163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1"/>
                <a:gd name="f114" fmla="*/ f90 1 f62"/>
                <a:gd name="f115" fmla="*/ f91 1 f61"/>
                <a:gd name="f116" fmla="*/ f92 1 f62"/>
                <a:gd name="f117" fmla="*/ f93 1 f62"/>
                <a:gd name="f118" fmla="*/ f94 1 f61"/>
                <a:gd name="f119" fmla="*/ f95 1 f62"/>
                <a:gd name="f120" fmla="*/ f96 1 f61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2 1"/>
                <a:gd name="f138" fmla="*/ f114 f53 1"/>
                <a:gd name="f139" fmla="*/ f115 f52 1"/>
                <a:gd name="f140" fmla="*/ f116 f53 1"/>
                <a:gd name="f141" fmla="*/ f117 f53 1"/>
                <a:gd name="f142" fmla="*/ f118 f52 1"/>
                <a:gd name="f143" fmla="*/ f119 f53 1"/>
                <a:gd name="f144" fmla="*/ f120 f52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5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39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70" h="163">
                  <a:moveTo>
                    <a:pt x="f8" y="f7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2"/>
                    <a:pt x="f16" y="f12"/>
                  </a:cubicBezTo>
                  <a:cubicBezTo>
                    <a:pt x="f17" y="f10"/>
                    <a:pt x="f5" y="f18"/>
                    <a:pt x="f5" y="f19"/>
                  </a:cubicBezTo>
                  <a:cubicBezTo>
                    <a:pt x="f20" y="f21"/>
                    <a:pt x="f20" y="f6"/>
                    <a:pt x="f22" y="f11"/>
                  </a:cubicBezTo>
                  <a:cubicBezTo>
                    <a:pt x="f23" y="f24"/>
                    <a:pt x="f22" y="f25"/>
                    <a:pt x="f22" y="f26"/>
                  </a:cubicBezTo>
                  <a:cubicBezTo>
                    <a:pt x="f20" y="f27"/>
                    <a:pt x="f28" y="f17"/>
                    <a:pt x="f26" y="f29"/>
                  </a:cubicBezTo>
                  <a:cubicBezTo>
                    <a:pt x="f30" y="f29"/>
                    <a:pt x="f31" y="f32"/>
                    <a:pt x="f25" y="f32"/>
                  </a:cubicBezTo>
                  <a:cubicBezTo>
                    <a:pt x="f33" y="f29"/>
                    <a:pt x="f34" y="f5"/>
                    <a:pt x="f6" y="f5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8" y="f7"/>
                  </a:cubicBezTo>
                  <a:close/>
                </a:path>
              </a:pathLst>
            </a:custGeom>
            <a:solidFill>
              <a:srgbClr val="1E2F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Freeform 35">
              <a:extLst>
                <a:ext uri="{FF2B5EF4-FFF2-40B4-BE49-F238E27FC236}">
                  <a16:creationId xmlns:a16="http://schemas.microsoft.com/office/drawing/2014/main" id="{1CE6B9F8-1822-6D5D-3E9D-B8EAEED91E8D}"/>
                </a:ext>
              </a:extLst>
            </p:cNvPr>
            <p:cNvSpPr/>
            <p:nvPr/>
          </p:nvSpPr>
          <p:spPr>
            <a:xfrm>
              <a:off x="4143375" y="2740027"/>
              <a:ext cx="266703" cy="3206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125"/>
                <a:gd name="f8" fmla="val 16"/>
                <a:gd name="f9" fmla="val 117"/>
                <a:gd name="f10" fmla="val 14"/>
                <a:gd name="f11" fmla="val 115"/>
                <a:gd name="f12" fmla="val 11"/>
                <a:gd name="f13" fmla="val 114"/>
                <a:gd name="f14" fmla="val 8"/>
                <a:gd name="f15" fmla="val 112"/>
                <a:gd name="f16" fmla="val 5"/>
                <a:gd name="f17" fmla="val 111"/>
                <a:gd name="f18" fmla="val 113"/>
                <a:gd name="f19" fmla="val 3"/>
                <a:gd name="f20" fmla="val 4"/>
                <a:gd name="f21" fmla="val 108"/>
                <a:gd name="f22" fmla="val 105"/>
                <a:gd name="f23" fmla="val 101"/>
                <a:gd name="f24" fmla="val 95"/>
                <a:gd name="f25" fmla="val 91"/>
                <a:gd name="f26" fmla="val 6"/>
                <a:gd name="f27" fmla="val 62"/>
                <a:gd name="f28" fmla="val 34"/>
                <a:gd name="f29" fmla="val 27"/>
                <a:gd name="f30" fmla="val 49"/>
                <a:gd name="f31" fmla="val 70"/>
                <a:gd name="f32" fmla="val 77"/>
                <a:gd name="f33" fmla="val 7"/>
                <a:gd name="f34" fmla="val 81"/>
                <a:gd name="f35" fmla="val 10"/>
                <a:gd name="f36" fmla="val 83"/>
                <a:gd name="f37" fmla="val 17"/>
                <a:gd name="f38" fmla="val 88"/>
                <a:gd name="f39" fmla="val 29"/>
                <a:gd name="f40" fmla="val 93"/>
                <a:gd name="f41" fmla="val 41"/>
                <a:gd name="f42" fmla="val 99"/>
                <a:gd name="f43" fmla="val 52"/>
                <a:gd name="f44" fmla="val 60"/>
                <a:gd name="f45" fmla="val 64"/>
                <a:gd name="f46" fmla="val 76"/>
                <a:gd name="f47" fmla="val 71"/>
                <a:gd name="f48" fmla="val 59"/>
                <a:gd name="f49" fmla="val 79"/>
                <a:gd name="f50" fmla="val 42"/>
                <a:gd name="f51" fmla="val 86"/>
                <a:gd name="f52" fmla="val 37"/>
                <a:gd name="f53" fmla="val 90"/>
                <a:gd name="f54" fmla="val 38"/>
                <a:gd name="f55" fmla="val 97"/>
                <a:gd name="f56" fmla="val 102"/>
                <a:gd name="f57" fmla="val 43"/>
                <a:gd name="f58" fmla="val 109"/>
                <a:gd name="f59" fmla="val 46"/>
                <a:gd name="f60" fmla="val 47"/>
                <a:gd name="f61" fmla="val 119"/>
                <a:gd name="f62" fmla="val 122"/>
                <a:gd name="f63" fmla="val 45"/>
                <a:gd name="f64" fmla="val 121"/>
                <a:gd name="f65" fmla="val 40"/>
                <a:gd name="f66" fmla="val 32"/>
                <a:gd name="f67" fmla="val 120"/>
                <a:gd name="f68" fmla="val 25"/>
                <a:gd name="f69" fmla="val 116"/>
                <a:gd name="f70" fmla="+- 0 0 -90"/>
                <a:gd name="f71" fmla="*/ f3 1 103"/>
                <a:gd name="f72" fmla="*/ f4 1 12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03"/>
                <a:gd name="f81" fmla="*/ f77 1 125"/>
                <a:gd name="f82" fmla="*/ 16 f78 1"/>
                <a:gd name="f83" fmla="*/ 117 f77 1"/>
                <a:gd name="f84" fmla="*/ 8 f78 1"/>
                <a:gd name="f85" fmla="*/ 112 f77 1"/>
                <a:gd name="f86" fmla="*/ 5 f78 1"/>
                <a:gd name="f87" fmla="*/ 115 f77 1"/>
                <a:gd name="f88" fmla="*/ 3 f78 1"/>
                <a:gd name="f89" fmla="*/ 105 f77 1"/>
                <a:gd name="f90" fmla="*/ 4 f78 1"/>
                <a:gd name="f91" fmla="*/ 91 f77 1"/>
                <a:gd name="f92" fmla="*/ 6 f78 1"/>
                <a:gd name="f93" fmla="*/ 5 f77 1"/>
                <a:gd name="f94" fmla="*/ 70 f78 1"/>
                <a:gd name="f95" fmla="*/ 6 f77 1"/>
                <a:gd name="f96" fmla="*/ 83 f78 1"/>
                <a:gd name="f97" fmla="*/ 17 f77 1"/>
                <a:gd name="f98" fmla="*/ 99 f78 1"/>
                <a:gd name="f99" fmla="*/ 52 f77 1"/>
                <a:gd name="f100" fmla="*/ 93 f78 1"/>
                <a:gd name="f101" fmla="*/ 64 f77 1"/>
                <a:gd name="f102" fmla="*/ 42 f78 1"/>
                <a:gd name="f103" fmla="*/ 86 f77 1"/>
                <a:gd name="f104" fmla="*/ 38 f78 1"/>
                <a:gd name="f105" fmla="*/ 97 f77 1"/>
                <a:gd name="f106" fmla="*/ 46 f78 1"/>
                <a:gd name="f107" fmla="*/ 47 f78 1"/>
                <a:gd name="f108" fmla="*/ 122 f77 1"/>
                <a:gd name="f109" fmla="*/ 40 f78 1"/>
                <a:gd name="f110" fmla="*/ 121 f77 1"/>
                <a:gd name="f111" fmla="+- f79 0 f1"/>
                <a:gd name="f112" fmla="*/ f82 1 103"/>
                <a:gd name="f113" fmla="*/ f83 1 125"/>
                <a:gd name="f114" fmla="*/ f84 1 103"/>
                <a:gd name="f115" fmla="*/ f85 1 125"/>
                <a:gd name="f116" fmla="*/ f86 1 103"/>
                <a:gd name="f117" fmla="*/ f87 1 125"/>
                <a:gd name="f118" fmla="*/ f88 1 103"/>
                <a:gd name="f119" fmla="*/ f89 1 125"/>
                <a:gd name="f120" fmla="*/ f90 1 103"/>
                <a:gd name="f121" fmla="*/ f91 1 125"/>
                <a:gd name="f122" fmla="*/ f92 1 103"/>
                <a:gd name="f123" fmla="*/ f93 1 125"/>
                <a:gd name="f124" fmla="*/ f94 1 103"/>
                <a:gd name="f125" fmla="*/ f95 1 125"/>
                <a:gd name="f126" fmla="*/ f96 1 103"/>
                <a:gd name="f127" fmla="*/ f97 1 125"/>
                <a:gd name="f128" fmla="*/ f98 1 103"/>
                <a:gd name="f129" fmla="*/ f99 1 125"/>
                <a:gd name="f130" fmla="*/ f100 1 103"/>
                <a:gd name="f131" fmla="*/ f101 1 125"/>
                <a:gd name="f132" fmla="*/ f102 1 103"/>
                <a:gd name="f133" fmla="*/ f103 1 125"/>
                <a:gd name="f134" fmla="*/ f104 1 103"/>
                <a:gd name="f135" fmla="*/ f105 1 125"/>
                <a:gd name="f136" fmla="*/ f106 1 103"/>
                <a:gd name="f137" fmla="*/ f107 1 103"/>
                <a:gd name="f138" fmla="*/ f108 1 125"/>
                <a:gd name="f139" fmla="*/ f109 1 103"/>
                <a:gd name="f140" fmla="*/ f110 1 12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0"/>
                <a:gd name="f160" fmla="*/ f127 1 f81"/>
                <a:gd name="f161" fmla="*/ f128 1 f80"/>
                <a:gd name="f162" fmla="*/ f129 1 f81"/>
                <a:gd name="f163" fmla="*/ f130 1 f80"/>
                <a:gd name="f164" fmla="*/ f131 1 f81"/>
                <a:gd name="f165" fmla="*/ f132 1 f80"/>
                <a:gd name="f166" fmla="*/ f133 1 f81"/>
                <a:gd name="f167" fmla="*/ f134 1 f80"/>
                <a:gd name="f168" fmla="*/ f135 1 f81"/>
                <a:gd name="f169" fmla="*/ f136 1 f80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1 1"/>
                <a:gd name="f193" fmla="*/ f160 f72 1"/>
                <a:gd name="f194" fmla="*/ f161 f71 1"/>
                <a:gd name="f195" fmla="*/ f162 f72 1"/>
                <a:gd name="f196" fmla="*/ f163 f71 1"/>
                <a:gd name="f197" fmla="*/ f164 f72 1"/>
                <a:gd name="f198" fmla="*/ f165 f71 1"/>
                <a:gd name="f199" fmla="*/ f166 f72 1"/>
                <a:gd name="f200" fmla="*/ f167 f71 1"/>
                <a:gd name="f201" fmla="*/ f168 f72 1"/>
                <a:gd name="f202" fmla="*/ f169 f71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92" y="f193"/>
                </a:cxn>
                <a:cxn ang="f111">
                  <a:pos x="f194" y="f195"/>
                </a:cxn>
                <a:cxn ang="f111">
                  <a:pos x="f196" y="f197"/>
                </a:cxn>
                <a:cxn ang="f111">
                  <a:pos x="f198" y="f199"/>
                </a:cxn>
                <a:cxn ang="f111">
                  <a:pos x="f200" y="f201"/>
                </a:cxn>
                <a:cxn ang="f111">
                  <a:pos x="f202" y="f183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03" h="12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6" y="f11"/>
                  </a:cubicBezTo>
                  <a:cubicBezTo>
                    <a:pt x="f19" y="f15"/>
                    <a:pt x="f20" y="f21"/>
                    <a:pt x="f19" y="f22"/>
                  </a:cubicBezTo>
                  <a:cubicBezTo>
                    <a:pt x="f16" y="f23"/>
                    <a:pt x="f5" y="f24"/>
                    <a:pt x="f20" y="f25"/>
                  </a:cubicBezTo>
                  <a:cubicBezTo>
                    <a:pt x="f26" y="f27"/>
                    <a:pt x="f16" y="f28"/>
                    <a:pt x="f26" y="f16"/>
                  </a:cubicBezTo>
                  <a:cubicBezTo>
                    <a:pt x="f29" y="f5"/>
                    <a:pt x="f30" y="f26"/>
                    <a:pt x="f31" y="f26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6" y="f44"/>
                    <a:pt x="f42" y="f27"/>
                    <a:pt x="f40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38"/>
                    <a:pt x="f28" y="f53"/>
                    <a:pt x="f54" y="f55"/>
                  </a:cubicBezTo>
                  <a:cubicBezTo>
                    <a:pt x="f41" y="f56"/>
                    <a:pt x="f57" y="f58"/>
                    <a:pt x="f59" y="f11"/>
                  </a:cubicBezTo>
                  <a:cubicBezTo>
                    <a:pt x="f60" y="f9"/>
                    <a:pt x="f30" y="f61"/>
                    <a:pt x="f60" y="f62"/>
                  </a:cubicBezTo>
                  <a:cubicBezTo>
                    <a:pt x="f63" y="f7"/>
                    <a:pt x="f50" y="f64"/>
                    <a:pt x="f65" y="f64"/>
                  </a:cubicBezTo>
                  <a:cubicBezTo>
                    <a:pt x="f66" y="f67"/>
                    <a:pt x="f68" y="f69"/>
                    <a:pt x="f8" y="f9"/>
                  </a:cubicBezTo>
                  <a:close/>
                </a:path>
              </a:pathLst>
            </a:custGeom>
            <a:solidFill>
              <a:srgbClr val="4B62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Freeform 36">
              <a:extLst>
                <a:ext uri="{FF2B5EF4-FFF2-40B4-BE49-F238E27FC236}">
                  <a16:creationId xmlns:a16="http://schemas.microsoft.com/office/drawing/2014/main" id="{BC7A021E-3C9D-ADA8-36E5-6BD5AE5F6CAC}"/>
                </a:ext>
              </a:extLst>
            </p:cNvPr>
            <p:cNvSpPr/>
            <p:nvPr/>
          </p:nvSpPr>
          <p:spPr>
            <a:xfrm>
              <a:off x="4800600" y="3055933"/>
              <a:ext cx="285750" cy="2158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1"/>
                <a:gd name="f7" fmla="val 84"/>
                <a:gd name="f8" fmla="val 6"/>
                <a:gd name="f9" fmla="val 4"/>
                <a:gd name="f10" fmla="val 7"/>
                <a:gd name="f11" fmla="val 8"/>
                <a:gd name="f12" fmla="val 12"/>
                <a:gd name="f13" fmla="val 19"/>
                <a:gd name="f14" fmla="val 2"/>
                <a:gd name="f15" fmla="val 26"/>
                <a:gd name="f16" fmla="val 3"/>
                <a:gd name="f17" fmla="val 33"/>
                <a:gd name="f18" fmla="val 48"/>
                <a:gd name="f19" fmla="val 62"/>
                <a:gd name="f20" fmla="val 77"/>
                <a:gd name="f21" fmla="val 1"/>
                <a:gd name="f22" fmla="val 78"/>
                <a:gd name="f23" fmla="val 80"/>
                <a:gd name="f24" fmla="val 82"/>
                <a:gd name="f25" fmla="val 79"/>
                <a:gd name="f26" fmla="val 13"/>
                <a:gd name="f27" fmla="val 76"/>
                <a:gd name="f28" fmla="val 24"/>
                <a:gd name="f29" fmla="val 69"/>
                <a:gd name="f30" fmla="val 67"/>
                <a:gd name="f31" fmla="val 37"/>
                <a:gd name="f32" fmla="val 64"/>
                <a:gd name="f33" fmla="val 43"/>
                <a:gd name="f34" fmla="val 46"/>
                <a:gd name="f35" fmla="val 74"/>
                <a:gd name="f36" fmla="val 49"/>
                <a:gd name="f37" fmla="val 50"/>
                <a:gd name="f38" fmla="val 85"/>
                <a:gd name="f39" fmla="val 88"/>
                <a:gd name="f40" fmla="val 91"/>
                <a:gd name="f41" fmla="val 40"/>
                <a:gd name="f42" fmla="val 93"/>
                <a:gd name="f43" fmla="val 36"/>
                <a:gd name="f44" fmla="val 95"/>
                <a:gd name="f45" fmla="val 31"/>
                <a:gd name="f46" fmla="val 98"/>
                <a:gd name="f47" fmla="val 25"/>
                <a:gd name="f48" fmla="val 101"/>
                <a:gd name="f49" fmla="val 20"/>
                <a:gd name="f50" fmla="val 102"/>
                <a:gd name="f51" fmla="val 18"/>
                <a:gd name="f52" fmla="val 103"/>
                <a:gd name="f53" fmla="val 106"/>
                <a:gd name="f54" fmla="val 14"/>
                <a:gd name="f55" fmla="val 109"/>
                <a:gd name="f56" fmla="val 15"/>
                <a:gd name="f57" fmla="val 108"/>
                <a:gd name="f58" fmla="val 22"/>
                <a:gd name="f59" fmla="val 99"/>
                <a:gd name="f60" fmla="val 73"/>
                <a:gd name="f61" fmla="val 58"/>
                <a:gd name="f62" fmla="val 35"/>
                <a:gd name="f63" fmla="val 34"/>
                <a:gd name="f64" fmla="val 32"/>
                <a:gd name="f65" fmla="val 54"/>
                <a:gd name="f66" fmla="val 11"/>
                <a:gd name="f67" fmla="val 30"/>
                <a:gd name="f68" fmla="+- 0 0 -90"/>
                <a:gd name="f69" fmla="*/ f3 1 111"/>
                <a:gd name="f70" fmla="*/ f4 1 84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111"/>
                <a:gd name="f79" fmla="*/ f75 1 84"/>
                <a:gd name="f80" fmla="*/ 0 f76 1"/>
                <a:gd name="f81" fmla="*/ 6 f75 1"/>
                <a:gd name="f82" fmla="*/ 12 f76 1"/>
                <a:gd name="f83" fmla="*/ 33 f76 1"/>
                <a:gd name="f84" fmla="*/ 3 f75 1"/>
                <a:gd name="f85" fmla="*/ 77 f76 1"/>
                <a:gd name="f86" fmla="*/ 1 f75 1"/>
                <a:gd name="f87" fmla="*/ 82 f76 1"/>
                <a:gd name="f88" fmla="*/ 69 f76 1"/>
                <a:gd name="f89" fmla="*/ 33 f75 1"/>
                <a:gd name="f90" fmla="*/ 46 f75 1"/>
                <a:gd name="f91" fmla="*/ 85 f76 1"/>
                <a:gd name="f92" fmla="*/ 93 f76 1"/>
                <a:gd name="f93" fmla="*/ 36 f75 1"/>
                <a:gd name="f94" fmla="*/ 101 f76 1"/>
                <a:gd name="f95" fmla="*/ 20 f75 1"/>
                <a:gd name="f96" fmla="*/ 106 f76 1"/>
                <a:gd name="f97" fmla="*/ 14 f75 1"/>
                <a:gd name="f98" fmla="*/ 109 f76 1"/>
                <a:gd name="f99" fmla="*/ 22 f75 1"/>
                <a:gd name="f100" fmla="*/ 99 f76 1"/>
                <a:gd name="f101" fmla="*/ 84 f75 1"/>
                <a:gd name="f102" fmla="*/ 37 f76 1"/>
                <a:gd name="f103" fmla="*/ 77 f75 1"/>
                <a:gd name="f104" fmla="*/ 32 f76 1"/>
                <a:gd name="f105" fmla="+- f77 0 f1"/>
                <a:gd name="f106" fmla="*/ f80 1 111"/>
                <a:gd name="f107" fmla="*/ f81 1 84"/>
                <a:gd name="f108" fmla="*/ f82 1 111"/>
                <a:gd name="f109" fmla="*/ f83 1 111"/>
                <a:gd name="f110" fmla="*/ f84 1 84"/>
                <a:gd name="f111" fmla="*/ f85 1 111"/>
                <a:gd name="f112" fmla="*/ f86 1 84"/>
                <a:gd name="f113" fmla="*/ f87 1 111"/>
                <a:gd name="f114" fmla="*/ f88 1 111"/>
                <a:gd name="f115" fmla="*/ f89 1 84"/>
                <a:gd name="f116" fmla="*/ f90 1 84"/>
                <a:gd name="f117" fmla="*/ f91 1 111"/>
                <a:gd name="f118" fmla="*/ f92 1 111"/>
                <a:gd name="f119" fmla="*/ f93 1 84"/>
                <a:gd name="f120" fmla="*/ f94 1 111"/>
                <a:gd name="f121" fmla="*/ f95 1 84"/>
                <a:gd name="f122" fmla="*/ f96 1 111"/>
                <a:gd name="f123" fmla="*/ f97 1 84"/>
                <a:gd name="f124" fmla="*/ f98 1 111"/>
                <a:gd name="f125" fmla="*/ f99 1 84"/>
                <a:gd name="f126" fmla="*/ f100 1 111"/>
                <a:gd name="f127" fmla="*/ f101 1 84"/>
                <a:gd name="f128" fmla="*/ f102 1 111"/>
                <a:gd name="f129" fmla="*/ f103 1 84"/>
                <a:gd name="f130" fmla="*/ f104 1 111"/>
                <a:gd name="f131" fmla="*/ 0 1 f78"/>
                <a:gd name="f132" fmla="*/ f72 1 f78"/>
                <a:gd name="f133" fmla="*/ 0 1 f79"/>
                <a:gd name="f134" fmla="*/ f73 1 f79"/>
                <a:gd name="f135" fmla="*/ f106 1 f78"/>
                <a:gd name="f136" fmla="*/ f107 1 f79"/>
                <a:gd name="f137" fmla="*/ f108 1 f78"/>
                <a:gd name="f138" fmla="*/ f109 1 f78"/>
                <a:gd name="f139" fmla="*/ f110 1 f79"/>
                <a:gd name="f140" fmla="*/ f111 1 f78"/>
                <a:gd name="f141" fmla="*/ f112 1 f79"/>
                <a:gd name="f142" fmla="*/ f113 1 f78"/>
                <a:gd name="f143" fmla="*/ f114 1 f78"/>
                <a:gd name="f144" fmla="*/ f115 1 f79"/>
                <a:gd name="f145" fmla="*/ f116 1 f79"/>
                <a:gd name="f146" fmla="*/ f117 1 f78"/>
                <a:gd name="f147" fmla="*/ f118 1 f78"/>
                <a:gd name="f148" fmla="*/ f119 1 f79"/>
                <a:gd name="f149" fmla="*/ f120 1 f78"/>
                <a:gd name="f150" fmla="*/ f121 1 f79"/>
                <a:gd name="f151" fmla="*/ f122 1 f78"/>
                <a:gd name="f152" fmla="*/ f123 1 f79"/>
                <a:gd name="f153" fmla="*/ f124 1 f78"/>
                <a:gd name="f154" fmla="*/ f125 1 f79"/>
                <a:gd name="f155" fmla="*/ f126 1 f78"/>
                <a:gd name="f156" fmla="*/ f127 1 f79"/>
                <a:gd name="f157" fmla="*/ f128 1 f78"/>
                <a:gd name="f158" fmla="*/ f129 1 f79"/>
                <a:gd name="f159" fmla="*/ f130 1 f78"/>
                <a:gd name="f160" fmla="*/ f131 f69 1"/>
                <a:gd name="f161" fmla="*/ f132 f69 1"/>
                <a:gd name="f162" fmla="*/ f134 f70 1"/>
                <a:gd name="f163" fmla="*/ f133 f70 1"/>
                <a:gd name="f164" fmla="*/ f135 f69 1"/>
                <a:gd name="f165" fmla="*/ f136 f70 1"/>
                <a:gd name="f166" fmla="*/ f137 f69 1"/>
                <a:gd name="f167" fmla="*/ f138 f69 1"/>
                <a:gd name="f168" fmla="*/ f139 f70 1"/>
                <a:gd name="f169" fmla="*/ f140 f69 1"/>
                <a:gd name="f170" fmla="*/ f141 f70 1"/>
                <a:gd name="f171" fmla="*/ f142 f69 1"/>
                <a:gd name="f172" fmla="*/ f143 f69 1"/>
                <a:gd name="f173" fmla="*/ f144 f70 1"/>
                <a:gd name="f174" fmla="*/ f145 f70 1"/>
                <a:gd name="f175" fmla="*/ f146 f69 1"/>
                <a:gd name="f176" fmla="*/ f147 f69 1"/>
                <a:gd name="f177" fmla="*/ f148 f70 1"/>
                <a:gd name="f178" fmla="*/ f149 f69 1"/>
                <a:gd name="f179" fmla="*/ f150 f70 1"/>
                <a:gd name="f180" fmla="*/ f151 f69 1"/>
                <a:gd name="f181" fmla="*/ f152 f70 1"/>
                <a:gd name="f182" fmla="*/ f153 f69 1"/>
                <a:gd name="f183" fmla="*/ f154 f70 1"/>
                <a:gd name="f184" fmla="*/ f155 f69 1"/>
                <a:gd name="f185" fmla="*/ f156 f70 1"/>
                <a:gd name="f186" fmla="*/ f157 f69 1"/>
                <a:gd name="f187" fmla="*/ f158 f70 1"/>
                <a:gd name="f188" fmla="*/ f15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4" y="f165"/>
                </a:cxn>
                <a:cxn ang="f105">
                  <a:pos x="f166" y="f165"/>
                </a:cxn>
                <a:cxn ang="f105">
                  <a:pos x="f167" y="f168"/>
                </a:cxn>
                <a:cxn ang="f105">
                  <a:pos x="f169" y="f170"/>
                </a:cxn>
                <a:cxn ang="f105">
                  <a:pos x="f171" y="f170"/>
                </a:cxn>
                <a:cxn ang="f105">
                  <a:pos x="f172" y="f173"/>
                </a:cxn>
                <a:cxn ang="f105">
                  <a:pos x="f172" y="f174"/>
                </a:cxn>
                <a:cxn ang="f105">
                  <a:pos x="f175" y="f174"/>
                </a:cxn>
                <a:cxn ang="f105">
                  <a:pos x="f176" y="f177"/>
                </a:cxn>
                <a:cxn ang="f105">
                  <a:pos x="f178" y="f179"/>
                </a:cxn>
                <a:cxn ang="f105">
                  <a:pos x="f180" y="f181"/>
                </a:cxn>
                <a:cxn ang="f105">
                  <a:pos x="f182" y="f183"/>
                </a:cxn>
                <a:cxn ang="f105">
                  <a:pos x="f184" y="f185"/>
                </a:cxn>
                <a:cxn ang="f105">
                  <a:pos x="f186" y="f187"/>
                </a:cxn>
                <a:cxn ang="f105">
                  <a:pos x="f188" y="f187"/>
                </a:cxn>
                <a:cxn ang="f105">
                  <a:pos x="f164" y="f165"/>
                </a:cxn>
              </a:cxnLst>
              <a:rect l="f160" t="f163" r="f161" b="f162"/>
              <a:pathLst>
                <a:path w="111" h="84">
                  <a:moveTo>
                    <a:pt x="f5" y="f8"/>
                  </a:moveTo>
                  <a:cubicBezTo>
                    <a:pt x="f9" y="f10"/>
                    <a:pt x="f11" y="f8"/>
                    <a:pt x="f12" y="f8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4"/>
                    <a:pt x="f19" y="f14"/>
                    <a:pt x="f20" y="f21"/>
                  </a:cubicBezTo>
                  <a:cubicBezTo>
                    <a:pt x="f22" y="f5"/>
                    <a:pt x="f23" y="f5"/>
                    <a:pt x="f24" y="f21"/>
                  </a:cubicBezTo>
                  <a:cubicBezTo>
                    <a:pt x="f25" y="f26"/>
                    <a:pt x="f27" y="f28"/>
                    <a:pt x="f29" y="f17"/>
                  </a:cubicBezTo>
                  <a:cubicBezTo>
                    <a:pt x="f30" y="f31"/>
                    <a:pt x="f32" y="f33"/>
                    <a:pt x="f29" y="f34"/>
                  </a:cubicBezTo>
                  <a:cubicBezTo>
                    <a:pt x="f35" y="f36"/>
                    <a:pt x="f23" y="f37"/>
                    <a:pt x="f38" y="f34"/>
                  </a:cubicBezTo>
                  <a:cubicBezTo>
                    <a:pt x="f39" y="f33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26"/>
                    <a:pt x="f53" y="f54"/>
                  </a:cubicBezTo>
                  <a:cubicBezTo>
                    <a:pt x="f55" y="f56"/>
                    <a:pt x="f57" y="f13"/>
                    <a:pt x="f55" y="f58"/>
                  </a:cubicBezTo>
                  <a:cubicBezTo>
                    <a:pt x="f6" y="f33"/>
                    <a:pt x="f53" y="f32"/>
                    <a:pt x="f59" y="f7"/>
                  </a:cubicBezTo>
                  <a:cubicBezTo>
                    <a:pt x="f25" y="f60"/>
                    <a:pt x="f61" y="f60"/>
                    <a:pt x="f31" y="f20"/>
                  </a:cubicBezTo>
                  <a:cubicBezTo>
                    <a:pt x="f62" y="f20"/>
                    <a:pt x="f63" y="f20"/>
                    <a:pt x="f64" y="f20"/>
                  </a:cubicBezTo>
                  <a:cubicBezTo>
                    <a:pt x="f58" y="f65"/>
                    <a:pt x="f66" y="f67"/>
                    <a:pt x="f5" y="f8"/>
                  </a:cubicBezTo>
                  <a:close/>
                </a:path>
              </a:pathLst>
            </a:custGeom>
            <a:solidFill>
              <a:srgbClr val="2A40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Freeform 37">
              <a:extLst>
                <a:ext uri="{FF2B5EF4-FFF2-40B4-BE49-F238E27FC236}">
                  <a16:creationId xmlns:a16="http://schemas.microsoft.com/office/drawing/2014/main" id="{4B23FAB7-A1CC-7E4C-FDC2-0B488C861F16}"/>
                </a:ext>
              </a:extLst>
            </p:cNvPr>
            <p:cNvSpPr/>
            <p:nvPr/>
          </p:nvSpPr>
          <p:spPr>
            <a:xfrm>
              <a:off x="4211634" y="1738310"/>
              <a:ext cx="87316" cy="3032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18"/>
                <a:gd name="f8" fmla="val 22"/>
                <a:gd name="f9" fmla="val 24"/>
                <a:gd name="f10" fmla="val 12"/>
                <a:gd name="f11" fmla="val 27"/>
                <a:gd name="f12" fmla="val 29"/>
                <a:gd name="f13" fmla="val 36"/>
                <a:gd name="f14" fmla="val 30"/>
                <a:gd name="f15" fmla="val 40"/>
                <a:gd name="f16" fmla="val 43"/>
                <a:gd name="f17" fmla="val 45"/>
                <a:gd name="f18" fmla="val 31"/>
                <a:gd name="f19" fmla="val 58"/>
                <a:gd name="f20" fmla="val 71"/>
                <a:gd name="f21" fmla="val 28"/>
                <a:gd name="f22" fmla="val 85"/>
                <a:gd name="f23" fmla="val 92"/>
                <a:gd name="f24" fmla="val 25"/>
                <a:gd name="f25" fmla="val 100"/>
                <a:gd name="f26" fmla="val 108"/>
                <a:gd name="f27" fmla="val 110"/>
                <a:gd name="f28" fmla="val 111"/>
                <a:gd name="f29" fmla="val 14"/>
                <a:gd name="f30" fmla="val 113"/>
                <a:gd name="f31" fmla="val 7"/>
                <a:gd name="f32" fmla="val 116"/>
                <a:gd name="f33" fmla="val 1"/>
                <a:gd name="f34" fmla="val 98"/>
                <a:gd name="f35" fmla="val 4"/>
                <a:gd name="f36" fmla="val 78"/>
                <a:gd name="f37" fmla="val 10"/>
                <a:gd name="f38" fmla="val 41"/>
                <a:gd name="f39" fmla="val 18"/>
                <a:gd name="f40" fmla="val 19"/>
                <a:gd name="f41" fmla="val 5"/>
                <a:gd name="f42" fmla="val 21"/>
                <a:gd name="f43" fmla="val 2"/>
                <a:gd name="f44" fmla="+- 0 0 -90"/>
                <a:gd name="f45" fmla="*/ f3 1 34"/>
                <a:gd name="f46" fmla="*/ f4 1 118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34"/>
                <a:gd name="f55" fmla="*/ f51 1 118"/>
                <a:gd name="f56" fmla="*/ 22 f52 1"/>
                <a:gd name="f57" fmla="*/ 0 f51 1"/>
                <a:gd name="f58" fmla="*/ 29 f52 1"/>
                <a:gd name="f59" fmla="*/ 36 f51 1"/>
                <a:gd name="f60" fmla="*/ 34 f52 1"/>
                <a:gd name="f61" fmla="*/ 45 f51 1"/>
                <a:gd name="f62" fmla="*/ 28 f52 1"/>
                <a:gd name="f63" fmla="*/ 85 f51 1"/>
                <a:gd name="f64" fmla="*/ 24 f52 1"/>
                <a:gd name="f65" fmla="*/ 108 f51 1"/>
                <a:gd name="f66" fmla="*/ 111 f51 1"/>
                <a:gd name="f67" fmla="*/ 0 f52 1"/>
                <a:gd name="f68" fmla="*/ 118 f51 1"/>
                <a:gd name="f69" fmla="*/ 7 f52 1"/>
                <a:gd name="f70" fmla="*/ 58 f51 1"/>
                <a:gd name="f71" fmla="*/ 18 f52 1"/>
                <a:gd name="f72" fmla="*/ 7 f51 1"/>
                <a:gd name="f73" fmla="+- f53 0 f1"/>
                <a:gd name="f74" fmla="*/ f56 1 34"/>
                <a:gd name="f75" fmla="*/ f57 1 118"/>
                <a:gd name="f76" fmla="*/ f58 1 34"/>
                <a:gd name="f77" fmla="*/ f59 1 118"/>
                <a:gd name="f78" fmla="*/ f60 1 34"/>
                <a:gd name="f79" fmla="*/ f61 1 118"/>
                <a:gd name="f80" fmla="*/ f62 1 34"/>
                <a:gd name="f81" fmla="*/ f63 1 118"/>
                <a:gd name="f82" fmla="*/ f64 1 34"/>
                <a:gd name="f83" fmla="*/ f65 1 118"/>
                <a:gd name="f84" fmla="*/ f66 1 118"/>
                <a:gd name="f85" fmla="*/ f67 1 34"/>
                <a:gd name="f86" fmla="*/ f68 1 118"/>
                <a:gd name="f87" fmla="*/ f69 1 34"/>
                <a:gd name="f88" fmla="*/ f70 1 118"/>
                <a:gd name="f89" fmla="*/ f71 1 34"/>
                <a:gd name="f90" fmla="*/ f72 1 118"/>
                <a:gd name="f91" fmla="*/ 0 1 f54"/>
                <a:gd name="f92" fmla="*/ f48 1 f54"/>
                <a:gd name="f93" fmla="*/ 0 1 f55"/>
                <a:gd name="f94" fmla="*/ f49 1 f55"/>
                <a:gd name="f95" fmla="*/ f74 1 f54"/>
                <a:gd name="f96" fmla="*/ f75 1 f55"/>
                <a:gd name="f97" fmla="*/ f76 1 f54"/>
                <a:gd name="f98" fmla="*/ f77 1 f55"/>
                <a:gd name="f99" fmla="*/ f78 1 f54"/>
                <a:gd name="f100" fmla="*/ f79 1 f55"/>
                <a:gd name="f101" fmla="*/ f80 1 f54"/>
                <a:gd name="f102" fmla="*/ f81 1 f55"/>
                <a:gd name="f103" fmla="*/ f82 1 f54"/>
                <a:gd name="f104" fmla="*/ f83 1 f55"/>
                <a:gd name="f105" fmla="*/ f84 1 f55"/>
                <a:gd name="f106" fmla="*/ f85 1 f54"/>
                <a:gd name="f107" fmla="*/ f86 1 f55"/>
                <a:gd name="f108" fmla="*/ f87 1 f54"/>
                <a:gd name="f109" fmla="*/ f88 1 f55"/>
                <a:gd name="f110" fmla="*/ f89 1 f54"/>
                <a:gd name="f111" fmla="*/ f90 1 f55"/>
                <a:gd name="f112" fmla="*/ f91 f45 1"/>
                <a:gd name="f113" fmla="*/ f92 f45 1"/>
                <a:gd name="f114" fmla="*/ f94 f46 1"/>
                <a:gd name="f115" fmla="*/ f93 f46 1"/>
                <a:gd name="f116" fmla="*/ f95 f45 1"/>
                <a:gd name="f117" fmla="*/ f96 f46 1"/>
                <a:gd name="f118" fmla="*/ f97 f45 1"/>
                <a:gd name="f119" fmla="*/ f98 f46 1"/>
                <a:gd name="f120" fmla="*/ f99 f45 1"/>
                <a:gd name="f121" fmla="*/ f100 f46 1"/>
                <a:gd name="f122" fmla="*/ f101 f45 1"/>
                <a:gd name="f123" fmla="*/ f102 f46 1"/>
                <a:gd name="f124" fmla="*/ f103 f45 1"/>
                <a:gd name="f125" fmla="*/ f104 f46 1"/>
                <a:gd name="f126" fmla="*/ f105 f46 1"/>
                <a:gd name="f127" fmla="*/ f106 f45 1"/>
                <a:gd name="f128" fmla="*/ f107 f46 1"/>
                <a:gd name="f129" fmla="*/ f108 f45 1"/>
                <a:gd name="f130" fmla="*/ f109 f46 1"/>
                <a:gd name="f131" fmla="*/ f110 f45 1"/>
                <a:gd name="f132" fmla="*/ f11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16" y="f126"/>
                </a:cxn>
                <a:cxn ang="f73">
                  <a:pos x="f127" y="f128"/>
                </a:cxn>
                <a:cxn ang="f73">
                  <a:pos x="f129" y="f130"/>
                </a:cxn>
                <a:cxn ang="f73">
                  <a:pos x="f131" y="f132"/>
                </a:cxn>
                <a:cxn ang="f73">
                  <a:pos x="f116" y="f117"/>
                </a:cxn>
              </a:cxnLst>
              <a:rect l="f112" t="f115" r="f113" b="f114"/>
              <a:pathLst>
                <a:path w="34" h="118">
                  <a:moveTo>
                    <a:pt x="f8" y="f5"/>
                  </a:moveTo>
                  <a:cubicBezTo>
                    <a:pt x="f9" y="f10"/>
                    <a:pt x="f11" y="f9"/>
                    <a:pt x="f12" y="f13"/>
                  </a:cubicBezTo>
                  <a:cubicBezTo>
                    <a:pt x="f14" y="f15"/>
                    <a:pt x="f14" y="f16"/>
                    <a:pt x="f6" y="f17"/>
                  </a:cubicBezTo>
                  <a:cubicBezTo>
                    <a:pt x="f18" y="f19"/>
                    <a:pt x="f12" y="f20"/>
                    <a:pt x="f21" y="f22"/>
                  </a:cubicBezTo>
                  <a:cubicBezTo>
                    <a:pt x="f11" y="f23"/>
                    <a:pt x="f24" y="f25"/>
                    <a:pt x="f9" y="f26"/>
                  </a:cubicBezTo>
                  <a:cubicBezTo>
                    <a:pt x="f9" y="f27"/>
                    <a:pt x="f9" y="f28"/>
                    <a:pt x="f8" y="f28"/>
                  </a:cubicBezTo>
                  <a:cubicBezTo>
                    <a:pt x="f29" y="f30"/>
                    <a:pt x="f31" y="f32"/>
                    <a:pt x="f5" y="f7"/>
                  </a:cubicBezTo>
                  <a:cubicBezTo>
                    <a:pt x="f33" y="f34"/>
                    <a:pt x="f35" y="f36"/>
                    <a:pt x="f31" y="f19"/>
                  </a:cubicBezTo>
                  <a:cubicBezTo>
                    <a:pt x="f37" y="f38"/>
                    <a:pt x="f29" y="f9"/>
                    <a:pt x="f39" y="f31"/>
                  </a:cubicBezTo>
                  <a:cubicBezTo>
                    <a:pt x="f40" y="f41"/>
                    <a:pt x="f42" y="f43"/>
                    <a:pt x="f8" y="f5"/>
                  </a:cubicBezTo>
                  <a:close/>
                </a:path>
              </a:pathLst>
            </a:custGeom>
            <a:solidFill>
              <a:srgbClr val="4C62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Freeform 38">
              <a:extLst>
                <a:ext uri="{FF2B5EF4-FFF2-40B4-BE49-F238E27FC236}">
                  <a16:creationId xmlns:a16="http://schemas.microsoft.com/office/drawing/2014/main" id="{D93F87B5-E66F-91D8-2151-BBB0FEE63BF5}"/>
                </a:ext>
              </a:extLst>
            </p:cNvPr>
            <p:cNvSpPr/>
            <p:nvPr/>
          </p:nvSpPr>
          <p:spPr>
            <a:xfrm>
              <a:off x="4397377" y="2994029"/>
              <a:ext cx="252410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33"/>
                <a:gd name="f8" fmla="val 88"/>
                <a:gd name="f9" fmla="val 30"/>
                <a:gd name="f10" fmla="val 82"/>
                <a:gd name="f11" fmla="val 76"/>
                <a:gd name="f12" fmla="val 32"/>
                <a:gd name="f13" fmla="val 70"/>
                <a:gd name="f14" fmla="val 31"/>
                <a:gd name="f15" fmla="val 63"/>
                <a:gd name="f16" fmla="val 56"/>
                <a:gd name="f17" fmla="val 49"/>
                <a:gd name="f18" fmla="val 46"/>
                <a:gd name="f19" fmla="val 42"/>
                <a:gd name="f20" fmla="val 39"/>
                <a:gd name="f21" fmla="val 38"/>
                <a:gd name="f22" fmla="val 36"/>
                <a:gd name="f23" fmla="val 35"/>
                <a:gd name="f24" fmla="val 26"/>
                <a:gd name="f25" fmla="val 17"/>
                <a:gd name="f26" fmla="val 28"/>
                <a:gd name="f27" fmla="val 8"/>
                <a:gd name="f28" fmla="val 29"/>
                <a:gd name="f29" fmla="val 6"/>
                <a:gd name="f30" fmla="val 4"/>
                <a:gd name="f31" fmla="val 13"/>
                <a:gd name="f32" fmla="val 22"/>
                <a:gd name="f33" fmla="val 24"/>
                <a:gd name="f34" fmla="val 12"/>
                <a:gd name="f35" fmla="val 47"/>
                <a:gd name="f36" fmla="val 52"/>
                <a:gd name="f37" fmla="val 7"/>
                <a:gd name="f38" fmla="val 60"/>
                <a:gd name="f39" fmla="val 5"/>
                <a:gd name="f40" fmla="val 74"/>
                <a:gd name="f41" fmla="val 2"/>
                <a:gd name="f42" fmla="val 81"/>
                <a:gd name="f43" fmla="val 15"/>
                <a:gd name="f44" fmla="val 84"/>
                <a:gd name="f45" fmla="val 87"/>
                <a:gd name="f46" fmla="val 18"/>
                <a:gd name="f47" fmla="val 92"/>
                <a:gd name="f48" fmla="val 19"/>
                <a:gd name="f49" fmla="val 21"/>
                <a:gd name="f50" fmla="val 89"/>
                <a:gd name="f51" fmla="val 27"/>
                <a:gd name="f52" fmla="+- 0 0 -90"/>
                <a:gd name="f53" fmla="*/ f3 1 98"/>
                <a:gd name="f54" fmla="*/ f4 1 33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98"/>
                <a:gd name="f63" fmla="*/ f59 1 33"/>
                <a:gd name="f64" fmla="*/ 88 f60 1"/>
                <a:gd name="f65" fmla="*/ 30 f59 1"/>
                <a:gd name="f66" fmla="*/ 70 f60 1"/>
                <a:gd name="f67" fmla="*/ 31 f59 1"/>
                <a:gd name="f68" fmla="*/ 49 f60 1"/>
                <a:gd name="f69" fmla="*/ 39 f60 1"/>
                <a:gd name="f70" fmla="*/ 35 f60 1"/>
                <a:gd name="f71" fmla="*/ 8 f60 1"/>
                <a:gd name="f72" fmla="*/ 29 f59 1"/>
                <a:gd name="f73" fmla="*/ 0 f60 1"/>
                <a:gd name="f74" fmla="*/ 28 f59 1"/>
                <a:gd name="f75" fmla="*/ 12 f59 1"/>
                <a:gd name="f76" fmla="*/ 60 f60 1"/>
                <a:gd name="f77" fmla="*/ 5 f59 1"/>
                <a:gd name="f78" fmla="*/ 81 f60 1"/>
                <a:gd name="f79" fmla="*/ 87 f60 1"/>
                <a:gd name="f80" fmla="*/ 18 f59 1"/>
                <a:gd name="f81" fmla="*/ 89 f60 1"/>
                <a:gd name="f82" fmla="*/ 26 f59 1"/>
                <a:gd name="f83" fmla="+- f61 0 f1"/>
                <a:gd name="f84" fmla="*/ f64 1 98"/>
                <a:gd name="f85" fmla="*/ f65 1 33"/>
                <a:gd name="f86" fmla="*/ f66 1 98"/>
                <a:gd name="f87" fmla="*/ f67 1 33"/>
                <a:gd name="f88" fmla="*/ f68 1 98"/>
                <a:gd name="f89" fmla="*/ f69 1 98"/>
                <a:gd name="f90" fmla="*/ f70 1 98"/>
                <a:gd name="f91" fmla="*/ f71 1 98"/>
                <a:gd name="f92" fmla="*/ f72 1 33"/>
                <a:gd name="f93" fmla="*/ f73 1 98"/>
                <a:gd name="f94" fmla="*/ f74 1 33"/>
                <a:gd name="f95" fmla="*/ f75 1 33"/>
                <a:gd name="f96" fmla="*/ f76 1 98"/>
                <a:gd name="f97" fmla="*/ f77 1 33"/>
                <a:gd name="f98" fmla="*/ f78 1 98"/>
                <a:gd name="f99" fmla="*/ f79 1 98"/>
                <a:gd name="f100" fmla="*/ f80 1 33"/>
                <a:gd name="f101" fmla="*/ f81 1 98"/>
                <a:gd name="f102" fmla="*/ f82 1 33"/>
                <a:gd name="f103" fmla="*/ 0 1 f62"/>
                <a:gd name="f104" fmla="*/ f56 1 f62"/>
                <a:gd name="f105" fmla="*/ 0 1 f63"/>
                <a:gd name="f106" fmla="*/ f57 1 f63"/>
                <a:gd name="f107" fmla="*/ f84 1 f62"/>
                <a:gd name="f108" fmla="*/ f85 1 f63"/>
                <a:gd name="f109" fmla="*/ f86 1 f62"/>
                <a:gd name="f110" fmla="*/ f87 1 f63"/>
                <a:gd name="f111" fmla="*/ f88 1 f62"/>
                <a:gd name="f112" fmla="*/ f89 1 f62"/>
                <a:gd name="f113" fmla="*/ f90 1 f62"/>
                <a:gd name="f114" fmla="*/ f91 1 f62"/>
                <a:gd name="f115" fmla="*/ f92 1 f63"/>
                <a:gd name="f116" fmla="*/ f93 1 f62"/>
                <a:gd name="f117" fmla="*/ f94 1 f63"/>
                <a:gd name="f118" fmla="*/ f95 1 f63"/>
                <a:gd name="f119" fmla="*/ f96 1 f62"/>
                <a:gd name="f120" fmla="*/ f97 1 f63"/>
                <a:gd name="f121" fmla="*/ f98 1 f62"/>
                <a:gd name="f122" fmla="*/ f99 1 f62"/>
                <a:gd name="f123" fmla="*/ f100 1 f63"/>
                <a:gd name="f124" fmla="*/ f101 1 f62"/>
                <a:gd name="f125" fmla="*/ f102 1 f63"/>
                <a:gd name="f126" fmla="*/ f103 f53 1"/>
                <a:gd name="f127" fmla="*/ f104 f53 1"/>
                <a:gd name="f128" fmla="*/ f106 f54 1"/>
                <a:gd name="f129" fmla="*/ f105 f54 1"/>
                <a:gd name="f130" fmla="*/ f107 f53 1"/>
                <a:gd name="f131" fmla="*/ f108 f54 1"/>
                <a:gd name="f132" fmla="*/ f109 f53 1"/>
                <a:gd name="f133" fmla="*/ f110 f54 1"/>
                <a:gd name="f134" fmla="*/ f111 f53 1"/>
                <a:gd name="f135" fmla="*/ f112 f53 1"/>
                <a:gd name="f136" fmla="*/ f113 f53 1"/>
                <a:gd name="f137" fmla="*/ f114 f53 1"/>
                <a:gd name="f138" fmla="*/ f115 f54 1"/>
                <a:gd name="f139" fmla="*/ f116 f53 1"/>
                <a:gd name="f140" fmla="*/ f117 f54 1"/>
                <a:gd name="f141" fmla="*/ f118 f54 1"/>
                <a:gd name="f142" fmla="*/ f119 f53 1"/>
                <a:gd name="f143" fmla="*/ f120 f54 1"/>
                <a:gd name="f144" fmla="*/ f121 f53 1"/>
                <a:gd name="f145" fmla="*/ f122 f53 1"/>
                <a:gd name="f146" fmla="*/ f123 f54 1"/>
                <a:gd name="f147" fmla="*/ f124 f53 1"/>
                <a:gd name="f148" fmla="*/ f125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0" y="f131"/>
                </a:cxn>
                <a:cxn ang="f83">
                  <a:pos x="f132" y="f133"/>
                </a:cxn>
                <a:cxn ang="f83">
                  <a:pos x="f134" y="f131"/>
                </a:cxn>
                <a:cxn ang="f83">
                  <a:pos x="f135" y="f131"/>
                </a:cxn>
                <a:cxn ang="f83">
                  <a:pos x="f136" y="f131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36" y="f141"/>
                </a:cxn>
                <a:cxn ang="f83">
                  <a:pos x="f136" y="f141"/>
                </a:cxn>
                <a:cxn ang="f83">
                  <a:pos x="f142" y="f143"/>
                </a:cxn>
                <a:cxn ang="f83">
                  <a:pos x="f144" y="f141"/>
                </a:cxn>
                <a:cxn ang="f83">
                  <a:pos x="f145" y="f146"/>
                </a:cxn>
                <a:cxn ang="f83">
                  <a:pos x="f147" y="f148"/>
                </a:cxn>
                <a:cxn ang="f83">
                  <a:pos x="f130" y="f131"/>
                </a:cxn>
              </a:cxnLst>
              <a:rect l="f126" t="f129" r="f127" b="f128"/>
              <a:pathLst>
                <a:path w="98" h="33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9"/>
                    <a:pt x="f16" y="f9"/>
                    <a:pt x="f17" y="f9"/>
                  </a:cubicBezTo>
                  <a:cubicBezTo>
                    <a:pt x="f18" y="f9"/>
                    <a:pt x="f19" y="f9"/>
                    <a:pt x="f20" y="f9"/>
                  </a:cubicBezTo>
                  <a:cubicBezTo>
                    <a:pt x="f21" y="f14"/>
                    <a:pt x="f22" y="f12"/>
                    <a:pt x="f23" y="f9"/>
                  </a:cubicBezTo>
                  <a:cubicBezTo>
                    <a:pt x="f24" y="f9"/>
                    <a:pt x="f25" y="f26"/>
                    <a:pt x="f27" y="f28"/>
                  </a:cubicBezTo>
                  <a:cubicBezTo>
                    <a:pt x="f29" y="f28"/>
                    <a:pt x="f30" y="f26"/>
                    <a:pt x="f5" y="f26"/>
                  </a:cubicBezTo>
                  <a:cubicBezTo>
                    <a:pt x="f31" y="f32"/>
                    <a:pt x="f33" y="f25"/>
                    <a:pt x="f23" y="f34"/>
                  </a:cubicBezTo>
                  <a:cubicBezTo>
                    <a:pt x="f23" y="f34"/>
                    <a:pt x="f23" y="f34"/>
                    <a:pt x="f23" y="f34"/>
                  </a:cubicBezTo>
                  <a:cubicBezTo>
                    <a:pt x="f35" y="f32"/>
                    <a:pt x="f36" y="f37"/>
                    <a:pt x="f38" y="f39"/>
                  </a:cubicBezTo>
                  <a:cubicBezTo>
                    <a:pt x="f40" y="f41"/>
                    <a:pt x="f40" y="f5"/>
                    <a:pt x="f42" y="f34"/>
                  </a:cubicBezTo>
                  <a:cubicBezTo>
                    <a:pt x="f10" y="f43"/>
                    <a:pt x="f44" y="f25"/>
                    <a:pt x="f45" y="f46"/>
                  </a:cubicBezTo>
                  <a:cubicBezTo>
                    <a:pt x="f47" y="f48"/>
                    <a:pt x="f6" y="f49"/>
                    <a:pt x="f50" y="f24"/>
                  </a:cubicBezTo>
                  <a:cubicBezTo>
                    <a:pt x="f45" y="f51"/>
                    <a:pt x="f8" y="f28"/>
                    <a:pt x="f8" y="f9"/>
                  </a:cubicBezTo>
                  <a:close/>
                </a:path>
              </a:pathLst>
            </a:custGeom>
            <a:solidFill>
              <a:srgbClr val="4961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Freeform 39">
              <a:extLst>
                <a:ext uri="{FF2B5EF4-FFF2-40B4-BE49-F238E27FC236}">
                  <a16:creationId xmlns:a16="http://schemas.microsoft.com/office/drawing/2014/main" id="{060FF124-36FE-4E59-DC47-FAB016B8369E}"/>
                </a:ext>
              </a:extLst>
            </p:cNvPr>
            <p:cNvSpPr/>
            <p:nvPr/>
          </p:nvSpPr>
          <p:spPr>
            <a:xfrm>
              <a:off x="4371975" y="2746372"/>
              <a:ext cx="95253" cy="1285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50"/>
                <a:gd name="f8" fmla="val 28"/>
                <a:gd name="f9" fmla="val 14"/>
                <a:gd name="f10" fmla="val 18"/>
                <a:gd name="f11" fmla="val 13"/>
                <a:gd name="f12" fmla="val 11"/>
                <a:gd name="f13" fmla="val 16"/>
                <a:gd name="f14" fmla="val 8"/>
                <a:gd name="f15" fmla="val 26"/>
                <a:gd name="f16" fmla="val 27"/>
                <a:gd name="f17" fmla="val 12"/>
                <a:gd name="f18" fmla="val 24"/>
                <a:gd name="f19" fmla="val 23"/>
                <a:gd name="f20" fmla="val 21"/>
                <a:gd name="f21" fmla="val 30"/>
                <a:gd name="f22" fmla="val 19"/>
                <a:gd name="f23" fmla="val 33"/>
                <a:gd name="f24" fmla="val 31"/>
                <a:gd name="f25" fmla="val 35"/>
                <a:gd name="f26" fmla="val 43"/>
                <a:gd name="f27" fmla="val 29"/>
                <a:gd name="f28" fmla="val 46"/>
                <a:gd name="f29" fmla="val 22"/>
                <a:gd name="f30" fmla="val 9"/>
                <a:gd name="f31" fmla="val 38"/>
                <a:gd name="f32" fmla="val 7"/>
                <a:gd name="f33" fmla="val 32"/>
                <a:gd name="f34" fmla="val 4"/>
                <a:gd name="f35" fmla="val 2"/>
                <a:gd name="f36" fmla="val 15"/>
                <a:gd name="f37" fmla="val 5"/>
                <a:gd name="f38" fmla="val 6"/>
                <a:gd name="f39" fmla="val 1"/>
                <a:gd name="f40" fmla="+- 0 0 -90"/>
                <a:gd name="f41" fmla="*/ f3 1 37"/>
                <a:gd name="f42" fmla="*/ f4 1 50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37"/>
                <a:gd name="f51" fmla="*/ f47 1 50"/>
                <a:gd name="f52" fmla="*/ 28 f48 1"/>
                <a:gd name="f53" fmla="*/ 14 f47 1"/>
                <a:gd name="f54" fmla="*/ 8 f48 1"/>
                <a:gd name="f55" fmla="*/ 26 f47 1"/>
                <a:gd name="f56" fmla="*/ 14 f48 1"/>
                <a:gd name="f57" fmla="*/ 23 f47 1"/>
                <a:gd name="f58" fmla="*/ 33 f48 1"/>
                <a:gd name="f59" fmla="*/ 24 f47 1"/>
                <a:gd name="f60" fmla="*/ 29 f48 1"/>
                <a:gd name="f61" fmla="*/ 46 f47 1"/>
                <a:gd name="f62" fmla="*/ 9 f48 1"/>
                <a:gd name="f63" fmla="*/ 38 f47 1"/>
                <a:gd name="f64" fmla="*/ 2 f48 1"/>
                <a:gd name="f65" fmla="*/ 21 f47 1"/>
                <a:gd name="f66" fmla="*/ 11 f47 1"/>
                <a:gd name="f67" fmla="*/ 15 f48 1"/>
                <a:gd name="f68" fmla="*/ 1 f47 1"/>
                <a:gd name="f69" fmla="+- f49 0 f1"/>
                <a:gd name="f70" fmla="*/ f52 1 37"/>
                <a:gd name="f71" fmla="*/ f53 1 50"/>
                <a:gd name="f72" fmla="*/ f54 1 37"/>
                <a:gd name="f73" fmla="*/ f55 1 50"/>
                <a:gd name="f74" fmla="*/ f56 1 37"/>
                <a:gd name="f75" fmla="*/ f57 1 50"/>
                <a:gd name="f76" fmla="*/ f58 1 37"/>
                <a:gd name="f77" fmla="*/ f59 1 50"/>
                <a:gd name="f78" fmla="*/ f60 1 37"/>
                <a:gd name="f79" fmla="*/ f61 1 50"/>
                <a:gd name="f80" fmla="*/ f62 1 37"/>
                <a:gd name="f81" fmla="*/ f63 1 50"/>
                <a:gd name="f82" fmla="*/ f64 1 37"/>
                <a:gd name="f83" fmla="*/ f65 1 50"/>
                <a:gd name="f84" fmla="*/ f66 1 50"/>
                <a:gd name="f85" fmla="*/ f67 1 37"/>
                <a:gd name="f86" fmla="*/ f68 1 50"/>
                <a:gd name="f87" fmla="*/ 0 1 f50"/>
                <a:gd name="f88" fmla="*/ f44 1 f50"/>
                <a:gd name="f89" fmla="*/ 0 1 f51"/>
                <a:gd name="f90" fmla="*/ f45 1 f51"/>
                <a:gd name="f91" fmla="*/ f70 1 f50"/>
                <a:gd name="f92" fmla="*/ f71 1 f51"/>
                <a:gd name="f93" fmla="*/ f72 1 f50"/>
                <a:gd name="f94" fmla="*/ f73 1 f51"/>
                <a:gd name="f95" fmla="*/ f74 1 f50"/>
                <a:gd name="f96" fmla="*/ f75 1 f51"/>
                <a:gd name="f97" fmla="*/ f76 1 f50"/>
                <a:gd name="f98" fmla="*/ f77 1 f51"/>
                <a:gd name="f99" fmla="*/ f78 1 f50"/>
                <a:gd name="f100" fmla="*/ f79 1 f51"/>
                <a:gd name="f101" fmla="*/ f80 1 f50"/>
                <a:gd name="f102" fmla="*/ f81 1 f51"/>
                <a:gd name="f103" fmla="*/ f82 1 f50"/>
                <a:gd name="f104" fmla="*/ f83 1 f51"/>
                <a:gd name="f105" fmla="*/ f84 1 f51"/>
                <a:gd name="f106" fmla="*/ f85 1 f50"/>
                <a:gd name="f107" fmla="*/ f86 1 f51"/>
                <a:gd name="f108" fmla="*/ f87 f41 1"/>
                <a:gd name="f109" fmla="*/ f88 f41 1"/>
                <a:gd name="f110" fmla="*/ f90 f42 1"/>
                <a:gd name="f111" fmla="*/ f89 f42 1"/>
                <a:gd name="f112" fmla="*/ f91 f41 1"/>
                <a:gd name="f113" fmla="*/ f92 f42 1"/>
                <a:gd name="f114" fmla="*/ f93 f41 1"/>
                <a:gd name="f115" fmla="*/ f94 f42 1"/>
                <a:gd name="f116" fmla="*/ f95 f41 1"/>
                <a:gd name="f117" fmla="*/ f96 f42 1"/>
                <a:gd name="f118" fmla="*/ f97 f41 1"/>
                <a:gd name="f119" fmla="*/ f98 f42 1"/>
                <a:gd name="f120" fmla="*/ f99 f41 1"/>
                <a:gd name="f121" fmla="*/ f100 f42 1"/>
                <a:gd name="f122" fmla="*/ f101 f41 1"/>
                <a:gd name="f123" fmla="*/ f102 f42 1"/>
                <a:gd name="f124" fmla="*/ f103 f41 1"/>
                <a:gd name="f125" fmla="*/ f104 f42 1"/>
                <a:gd name="f126" fmla="*/ f105 f42 1"/>
                <a:gd name="f127" fmla="*/ f106 f41 1"/>
                <a:gd name="f128" fmla="*/ f10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4" y="f126"/>
                </a:cxn>
                <a:cxn ang="f69">
                  <a:pos x="f127" y="f128"/>
                </a:cxn>
                <a:cxn ang="f69">
                  <a:pos x="f112" y="f113"/>
                </a:cxn>
              </a:cxnLst>
              <a:rect l="f108" t="f111" r="f109" b="f110"/>
              <a:pathLst>
                <a:path w="37" h="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6"/>
                    <a:pt x="f17" y="f18"/>
                    <a:pt x="f9" y="f19"/>
                  </a:cubicBezTo>
                  <a:cubicBezTo>
                    <a:pt x="f20" y="f10"/>
                    <a:pt x="f21" y="f22"/>
                    <a:pt x="f23" y="f18"/>
                  </a:cubicBezTo>
                  <a:cubicBezTo>
                    <a:pt x="f6" y="f24"/>
                    <a:pt x="f25" y="f26"/>
                    <a:pt x="f27" y="f28"/>
                  </a:cubicBezTo>
                  <a:cubicBezTo>
                    <a:pt x="f29" y="f7"/>
                    <a:pt x="f11" y="f28"/>
                    <a:pt x="f30" y="f31"/>
                  </a:cubicBezTo>
                  <a:cubicBezTo>
                    <a:pt x="f32" y="f33"/>
                    <a:pt x="f34" y="f16"/>
                    <a:pt x="f35" y="f20"/>
                  </a:cubicBezTo>
                  <a:cubicBezTo>
                    <a:pt x="f5" y="f10"/>
                    <a:pt x="f5" y="f36"/>
                    <a:pt x="f35" y="f12"/>
                  </a:cubicBezTo>
                  <a:cubicBezTo>
                    <a:pt x="f37" y="f38"/>
                    <a:pt x="f14" y="f5"/>
                    <a:pt x="f36" y="f39"/>
                  </a:cubicBezTo>
                  <a:cubicBezTo>
                    <a:pt x="f29" y="f39"/>
                    <a:pt x="f16" y="f38"/>
                    <a:pt x="f8" y="f9"/>
                  </a:cubicBezTo>
                  <a:close/>
                </a:path>
              </a:pathLst>
            </a:custGeom>
            <a:solidFill>
              <a:srgbClr val="4E5E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Freeform 40">
              <a:extLst>
                <a:ext uri="{FF2B5EF4-FFF2-40B4-BE49-F238E27FC236}">
                  <a16:creationId xmlns:a16="http://schemas.microsoft.com/office/drawing/2014/main" id="{804AF6A8-9AC0-0818-DA22-EBACE92D5941}"/>
                </a:ext>
              </a:extLst>
            </p:cNvPr>
            <p:cNvSpPr/>
            <p:nvPr/>
          </p:nvSpPr>
          <p:spPr>
            <a:xfrm>
              <a:off x="4240209" y="2451104"/>
              <a:ext cx="166685" cy="2063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"/>
                <a:gd name="f7" fmla="val 80"/>
                <a:gd name="f8" fmla="val 70"/>
                <a:gd name="f9" fmla="val 9"/>
                <a:gd name="f10" fmla="val 67"/>
                <a:gd name="f11" fmla="val 18"/>
                <a:gd name="f12" fmla="val 27"/>
                <a:gd name="f13" fmla="val 72"/>
                <a:gd name="f14" fmla="val 32"/>
                <a:gd name="f15" fmla="val 36"/>
                <a:gd name="f16" fmla="val 74"/>
                <a:gd name="f17" fmla="val 41"/>
                <a:gd name="f18" fmla="val 73"/>
                <a:gd name="f19" fmla="val 49"/>
                <a:gd name="f20" fmla="val 52"/>
                <a:gd name="f21" fmla="val 71"/>
                <a:gd name="f22" fmla="val 63"/>
                <a:gd name="f23" fmla="val 43"/>
                <a:gd name="f24" fmla="val 55"/>
                <a:gd name="f25" fmla="val 23"/>
                <a:gd name="f26" fmla="val 54"/>
                <a:gd name="f27" fmla="val 4"/>
                <a:gd name="f28" fmla="val 59"/>
                <a:gd name="f29" fmla="val 60"/>
                <a:gd name="f30" fmla="val 61"/>
                <a:gd name="f31" fmla="val 7"/>
                <a:gd name="f32" fmla="val 17"/>
                <a:gd name="f33" fmla="val 62"/>
                <a:gd name="f34" fmla="val 26"/>
                <a:gd name="f35" fmla="val 44"/>
                <a:gd name="f36" fmla="val 53"/>
                <a:gd name="f37" fmla="val 40"/>
                <a:gd name="f38" fmla="val 78"/>
                <a:gd name="f39" fmla="val 29"/>
                <a:gd name="f40" fmla="val 76"/>
                <a:gd name="f41" fmla="val 5"/>
                <a:gd name="f42" fmla="val 2"/>
                <a:gd name="f43" fmla="+- 0 0 -90"/>
                <a:gd name="f44" fmla="*/ f3 1 65"/>
                <a:gd name="f45" fmla="*/ f4 1 80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65"/>
                <a:gd name="f54" fmla="*/ f50 1 80"/>
                <a:gd name="f55" fmla="*/ 0 f51 1"/>
                <a:gd name="f56" fmla="*/ 70 f50 1"/>
                <a:gd name="f57" fmla="*/ 27 f51 1"/>
                <a:gd name="f58" fmla="*/ 72 f50 1"/>
                <a:gd name="f59" fmla="*/ 41 f51 1"/>
                <a:gd name="f60" fmla="*/ 73 f50 1"/>
                <a:gd name="f61" fmla="*/ 52 f51 1"/>
                <a:gd name="f62" fmla="*/ 63 f50 1"/>
                <a:gd name="f63" fmla="*/ 54 f51 1"/>
                <a:gd name="f64" fmla="*/ 4 f50 1"/>
                <a:gd name="f65" fmla="*/ 61 f51 1"/>
                <a:gd name="f66" fmla="*/ 7 f50 1"/>
                <a:gd name="f67" fmla="*/ 36 f50 1"/>
                <a:gd name="f68" fmla="*/ 60 f51 1"/>
                <a:gd name="f69" fmla="*/ 61 f50 1"/>
                <a:gd name="f70" fmla="*/ 40 f51 1"/>
                <a:gd name="f71" fmla="*/ 78 f50 1"/>
                <a:gd name="f72" fmla="*/ 7 f51 1"/>
                <a:gd name="f73" fmla="*/ 71 f50 1"/>
                <a:gd name="f74" fmla="+- f52 0 f1"/>
                <a:gd name="f75" fmla="*/ f55 1 65"/>
                <a:gd name="f76" fmla="*/ f56 1 80"/>
                <a:gd name="f77" fmla="*/ f57 1 65"/>
                <a:gd name="f78" fmla="*/ f58 1 80"/>
                <a:gd name="f79" fmla="*/ f59 1 65"/>
                <a:gd name="f80" fmla="*/ f60 1 80"/>
                <a:gd name="f81" fmla="*/ f61 1 65"/>
                <a:gd name="f82" fmla="*/ f62 1 80"/>
                <a:gd name="f83" fmla="*/ f63 1 65"/>
                <a:gd name="f84" fmla="*/ f64 1 80"/>
                <a:gd name="f85" fmla="*/ f65 1 65"/>
                <a:gd name="f86" fmla="*/ f66 1 80"/>
                <a:gd name="f87" fmla="*/ f67 1 80"/>
                <a:gd name="f88" fmla="*/ f68 1 65"/>
                <a:gd name="f89" fmla="*/ f69 1 80"/>
                <a:gd name="f90" fmla="*/ f70 1 65"/>
                <a:gd name="f91" fmla="*/ f71 1 80"/>
                <a:gd name="f92" fmla="*/ f72 1 65"/>
                <a:gd name="f93" fmla="*/ f73 1 80"/>
                <a:gd name="f94" fmla="*/ 0 1 f53"/>
                <a:gd name="f95" fmla="*/ f47 1 f53"/>
                <a:gd name="f96" fmla="*/ 0 1 f54"/>
                <a:gd name="f97" fmla="*/ f48 1 f54"/>
                <a:gd name="f98" fmla="*/ f75 1 f53"/>
                <a:gd name="f99" fmla="*/ f76 1 f54"/>
                <a:gd name="f100" fmla="*/ f77 1 f53"/>
                <a:gd name="f101" fmla="*/ f78 1 f54"/>
                <a:gd name="f102" fmla="*/ f79 1 f53"/>
                <a:gd name="f103" fmla="*/ f80 1 f54"/>
                <a:gd name="f104" fmla="*/ f81 1 f53"/>
                <a:gd name="f105" fmla="*/ f82 1 f54"/>
                <a:gd name="f106" fmla="*/ f83 1 f53"/>
                <a:gd name="f107" fmla="*/ f84 1 f54"/>
                <a:gd name="f108" fmla="*/ f85 1 f53"/>
                <a:gd name="f109" fmla="*/ f86 1 f54"/>
                <a:gd name="f110" fmla="*/ f87 1 f54"/>
                <a:gd name="f111" fmla="*/ f88 1 f53"/>
                <a:gd name="f112" fmla="*/ f89 1 f54"/>
                <a:gd name="f113" fmla="*/ f90 1 f53"/>
                <a:gd name="f114" fmla="*/ f91 1 f54"/>
                <a:gd name="f115" fmla="*/ f92 1 f53"/>
                <a:gd name="f116" fmla="*/ f93 1 f54"/>
                <a:gd name="f117" fmla="*/ f94 f44 1"/>
                <a:gd name="f118" fmla="*/ f95 f44 1"/>
                <a:gd name="f119" fmla="*/ f97 f45 1"/>
                <a:gd name="f120" fmla="*/ f96 f45 1"/>
                <a:gd name="f121" fmla="*/ f98 f44 1"/>
                <a:gd name="f122" fmla="*/ f99 f45 1"/>
                <a:gd name="f123" fmla="*/ f100 f44 1"/>
                <a:gd name="f124" fmla="*/ f101 f45 1"/>
                <a:gd name="f125" fmla="*/ f102 f44 1"/>
                <a:gd name="f126" fmla="*/ f103 f45 1"/>
                <a:gd name="f127" fmla="*/ f104 f44 1"/>
                <a:gd name="f128" fmla="*/ f105 f45 1"/>
                <a:gd name="f129" fmla="*/ f106 f44 1"/>
                <a:gd name="f130" fmla="*/ f107 f45 1"/>
                <a:gd name="f131" fmla="*/ f108 f44 1"/>
                <a:gd name="f132" fmla="*/ f109 f45 1"/>
                <a:gd name="f133" fmla="*/ f110 f45 1"/>
                <a:gd name="f134" fmla="*/ f111 f44 1"/>
                <a:gd name="f135" fmla="*/ f112 f45 1"/>
                <a:gd name="f136" fmla="*/ f113 f44 1"/>
                <a:gd name="f137" fmla="*/ f114 f45 1"/>
                <a:gd name="f138" fmla="*/ f115 f44 1"/>
                <a:gd name="f139" fmla="*/ f116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1" y="f122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2"/>
                </a:cxn>
                <a:cxn ang="f74">
                  <a:pos x="f131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21" y="f122"/>
                </a:cxn>
              </a:cxnLst>
              <a:rect l="f117" t="f120" r="f118" b="f119"/>
              <a:pathLst>
                <a:path w="65" h="80">
                  <a:moveTo>
                    <a:pt x="f5" y="f8"/>
                  </a:moveTo>
                  <a:cubicBezTo>
                    <a:pt x="f9" y="f10"/>
                    <a:pt x="f11" y="f8"/>
                    <a:pt x="f12" y="f13"/>
                  </a:cubicBezTo>
                  <a:cubicBezTo>
                    <a:pt x="f14" y="f13"/>
                    <a:pt x="f15" y="f16"/>
                    <a:pt x="f17" y="f18"/>
                  </a:cubicBezTo>
                  <a:cubicBezTo>
                    <a:pt x="f19" y="f18"/>
                    <a:pt x="f20" y="f21"/>
                    <a:pt x="f20" y="f22"/>
                  </a:cubicBezTo>
                  <a:cubicBezTo>
                    <a:pt x="f20" y="f23"/>
                    <a:pt x="f24" y="f25"/>
                    <a:pt x="f26" y="f27"/>
                  </a:cubicBezTo>
                  <a:cubicBezTo>
                    <a:pt x="f28" y="f5"/>
                    <a:pt x="f29" y="f27"/>
                    <a:pt x="f30" y="f31"/>
                  </a:cubicBezTo>
                  <a:cubicBezTo>
                    <a:pt x="f6" y="f32"/>
                    <a:pt x="f33" y="f34"/>
                    <a:pt x="f30" y="f15"/>
                  </a:cubicBezTo>
                  <a:cubicBezTo>
                    <a:pt x="f30" y="f35"/>
                    <a:pt x="f29" y="f36"/>
                    <a:pt x="f29" y="f30"/>
                  </a:cubicBezTo>
                  <a:cubicBezTo>
                    <a:pt x="f29" y="f18"/>
                    <a:pt x="f20" y="f7"/>
                    <a:pt x="f37" y="f38"/>
                  </a:cubicBezTo>
                  <a:cubicBezTo>
                    <a:pt x="f39" y="f40"/>
                    <a:pt x="f11" y="f16"/>
                    <a:pt x="f31" y="f21"/>
                  </a:cubicBezTo>
                  <a:cubicBezTo>
                    <a:pt x="f41" y="f21"/>
                    <a:pt x="f42" y="f21"/>
                    <a:pt x="f5" y="f8"/>
                  </a:cubicBezTo>
                  <a:close/>
                </a:path>
              </a:pathLst>
            </a:custGeom>
            <a:solidFill>
              <a:srgbClr val="4C60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Freeform 41">
              <a:extLst>
                <a:ext uri="{FF2B5EF4-FFF2-40B4-BE49-F238E27FC236}">
                  <a16:creationId xmlns:a16="http://schemas.microsoft.com/office/drawing/2014/main" id="{31EACF22-BB4D-7474-7E52-8C7C9152EC53}"/>
                </a:ext>
              </a:extLst>
            </p:cNvPr>
            <p:cNvSpPr/>
            <p:nvPr/>
          </p:nvSpPr>
          <p:spPr>
            <a:xfrm>
              <a:off x="4924428" y="3590921"/>
              <a:ext cx="36511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0"/>
                <a:gd name="f8" fmla="val 4"/>
                <a:gd name="f9" fmla="val 7"/>
                <a:gd name="f10" fmla="val 1"/>
                <a:gd name="f11" fmla="val 8"/>
                <a:gd name="f12" fmla="val 2"/>
                <a:gd name="f13" fmla="val 9"/>
                <a:gd name="f14" fmla="val 10"/>
                <a:gd name="f15" fmla="val 12"/>
                <a:gd name="f16" fmla="val 11"/>
                <a:gd name="f17" fmla="val 13"/>
                <a:gd name="f18" fmla="val 16"/>
                <a:gd name="f19" fmla="val 18"/>
                <a:gd name="f20" fmla="val 19"/>
                <a:gd name="f21" fmla="val 6"/>
                <a:gd name="f22" fmla="val 17"/>
                <a:gd name="f23" fmla="val 5"/>
                <a:gd name="f24" fmla="val 3"/>
                <a:gd name="f25" fmla="+- 0 0 -90"/>
                <a:gd name="f26" fmla="*/ f3 1 14"/>
                <a:gd name="f27" fmla="*/ f4 1 2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4"/>
                <a:gd name="f36" fmla="*/ f32 1 20"/>
                <a:gd name="f37" fmla="*/ 4 f33 1"/>
                <a:gd name="f38" fmla="*/ 0 f32 1"/>
                <a:gd name="f39" fmla="*/ 9 f33 1"/>
                <a:gd name="f40" fmla="*/ 4 f32 1"/>
                <a:gd name="f41" fmla="*/ 13 f33 1"/>
                <a:gd name="f42" fmla="*/ 14 f32 1"/>
                <a:gd name="f43" fmla="*/ 11 f33 1"/>
                <a:gd name="f44" fmla="*/ 19 f32 1"/>
                <a:gd name="f45" fmla="*/ 6 f33 1"/>
                <a:gd name="f46" fmla="*/ 17 f32 1"/>
                <a:gd name="f47" fmla="*/ 1 f33 1"/>
                <a:gd name="f48" fmla="*/ 5 f32 1"/>
                <a:gd name="f49" fmla="+- f34 0 f1"/>
                <a:gd name="f50" fmla="*/ f37 1 14"/>
                <a:gd name="f51" fmla="*/ f38 1 20"/>
                <a:gd name="f52" fmla="*/ f39 1 14"/>
                <a:gd name="f53" fmla="*/ f40 1 20"/>
                <a:gd name="f54" fmla="*/ f41 1 14"/>
                <a:gd name="f55" fmla="*/ f42 1 20"/>
                <a:gd name="f56" fmla="*/ f43 1 14"/>
                <a:gd name="f57" fmla="*/ f44 1 20"/>
                <a:gd name="f58" fmla="*/ f45 1 14"/>
                <a:gd name="f59" fmla="*/ f46 1 20"/>
                <a:gd name="f60" fmla="*/ f47 1 14"/>
                <a:gd name="f61" fmla="*/ f48 1 20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5"/>
                <a:gd name="f75" fmla="*/ f59 1 f36"/>
                <a:gd name="f76" fmla="*/ f60 1 f35"/>
                <a:gd name="f77" fmla="*/ f61 1 f36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6 1"/>
                <a:gd name="f91" fmla="*/ f75 f27 1"/>
                <a:gd name="f92" fmla="*/ f76 f26 1"/>
                <a:gd name="f93" fmla="*/ f7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82" y="f83"/>
                </a:cxn>
              </a:cxnLst>
              <a:rect l="f78" t="f81" r="f79" b="f80"/>
              <a:pathLst>
                <a:path w="14" h="20">
                  <a:moveTo>
                    <a:pt x="f8" y="f5"/>
                  </a:moveTo>
                  <a:cubicBezTo>
                    <a:pt x="f9" y="f10"/>
                    <a:pt x="f11" y="f12"/>
                    <a:pt x="f13" y="f8"/>
                  </a:cubicBezTo>
                  <a:cubicBezTo>
                    <a:pt x="f14" y="f9"/>
                    <a:pt x="f15" y="f16"/>
                    <a:pt x="f17" y="f6"/>
                  </a:cubicBezTo>
                  <a:cubicBezTo>
                    <a:pt x="f6" y="f18"/>
                    <a:pt x="f6" y="f19"/>
                    <a:pt x="f16" y="f20"/>
                  </a:cubicBezTo>
                  <a:cubicBezTo>
                    <a:pt x="f13" y="f20"/>
                    <a:pt x="f9" y="f7"/>
                    <a:pt x="f21" y="f22"/>
                  </a:cubicBezTo>
                  <a:cubicBezTo>
                    <a:pt x="f23" y="f17"/>
                    <a:pt x="f24" y="f13"/>
                    <a:pt x="f10" y="f23"/>
                  </a:cubicBezTo>
                  <a:cubicBezTo>
                    <a:pt x="f5" y="f10"/>
                    <a:pt x="f24" y="f10"/>
                    <a:pt x="f8" y="f5"/>
                  </a:cubicBezTo>
                  <a:close/>
                </a:path>
              </a:pathLst>
            </a:custGeom>
            <a:solidFill>
              <a:srgbClr val="3E48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Freeform 42">
              <a:extLst>
                <a:ext uri="{FF2B5EF4-FFF2-40B4-BE49-F238E27FC236}">
                  <a16:creationId xmlns:a16="http://schemas.microsoft.com/office/drawing/2014/main" id="{CDB15201-949F-D113-DB91-6439311A8E03}"/>
                </a:ext>
              </a:extLst>
            </p:cNvPr>
            <p:cNvSpPr/>
            <p:nvPr/>
          </p:nvSpPr>
          <p:spPr>
            <a:xfrm>
              <a:off x="4875215" y="2222504"/>
              <a:ext cx="214317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168"/>
                <a:gd name="f8" fmla="val 8"/>
                <a:gd name="f9" fmla="val 166"/>
                <a:gd name="f10" fmla="val 162"/>
                <a:gd name="f11" fmla="val 3"/>
                <a:gd name="f12" fmla="val 155"/>
                <a:gd name="f13" fmla="val 4"/>
                <a:gd name="f14" fmla="val 149"/>
                <a:gd name="f15" fmla="val 5"/>
                <a:gd name="f16" fmla="val 141"/>
                <a:gd name="f17" fmla="val 132"/>
                <a:gd name="f18" fmla="val 6"/>
                <a:gd name="f19" fmla="val 124"/>
                <a:gd name="f20" fmla="val 9"/>
                <a:gd name="f21" fmla="val 99"/>
                <a:gd name="f22" fmla="val 73"/>
                <a:gd name="f23" fmla="val 48"/>
                <a:gd name="f24" fmla="val 40"/>
                <a:gd name="f25" fmla="val 7"/>
                <a:gd name="f26" fmla="val 31"/>
                <a:gd name="f27" fmla="val 23"/>
                <a:gd name="f28" fmla="val 19"/>
                <a:gd name="f29" fmla="val 15"/>
                <a:gd name="f30" fmla="val 10"/>
                <a:gd name="f31" fmla="val 20"/>
                <a:gd name="f32" fmla="val 26"/>
                <a:gd name="f33" fmla="val 32"/>
                <a:gd name="f34" fmla="val 38"/>
                <a:gd name="f35" fmla="val 2"/>
                <a:gd name="f36" fmla="val 45"/>
                <a:gd name="f37" fmla="val 50"/>
                <a:gd name="f38" fmla="val 55"/>
                <a:gd name="f39" fmla="val 59"/>
                <a:gd name="f40" fmla="val 64"/>
                <a:gd name="f41" fmla="val 42"/>
                <a:gd name="f42" fmla="val 65"/>
                <a:gd name="f43" fmla="val 44"/>
                <a:gd name="f44" fmla="val 67"/>
                <a:gd name="f45" fmla="val 46"/>
                <a:gd name="f46" fmla="val 70"/>
                <a:gd name="f47" fmla="val 63"/>
                <a:gd name="f48" fmla="val 58"/>
                <a:gd name="f49" fmla="val 68"/>
                <a:gd name="f50" fmla="val 69"/>
                <a:gd name="f51" fmla="val 72"/>
                <a:gd name="f52" fmla="val 78"/>
                <a:gd name="f53" fmla="val 75"/>
                <a:gd name="f54" fmla="val 86"/>
                <a:gd name="f55" fmla="val 77"/>
                <a:gd name="f56" fmla="val 93"/>
                <a:gd name="f57" fmla="val 76"/>
                <a:gd name="f58" fmla="val 101"/>
                <a:gd name="f59" fmla="val 109"/>
                <a:gd name="f60" fmla="val 80"/>
                <a:gd name="f61" fmla="val 115"/>
                <a:gd name="f62" fmla="val 122"/>
                <a:gd name="f63" fmla="val 79"/>
                <a:gd name="f64" fmla="val 127"/>
                <a:gd name="f65" fmla="val 82"/>
                <a:gd name="f66" fmla="val 133"/>
                <a:gd name="f67" fmla="val 81"/>
                <a:gd name="f68" fmla="val 139"/>
                <a:gd name="f69" fmla="val 145"/>
                <a:gd name="f70" fmla="val 152"/>
                <a:gd name="f71" fmla="val 158"/>
                <a:gd name="f72" fmla="val 160"/>
                <a:gd name="f73" fmla="val 161"/>
                <a:gd name="f74" fmla="val 56"/>
                <a:gd name="f75" fmla="val 163"/>
                <a:gd name="f76" fmla="val 39"/>
                <a:gd name="f77" fmla="val 167"/>
                <a:gd name="f78" fmla="val 22"/>
                <a:gd name="f79" fmla="val 17"/>
                <a:gd name="f80" fmla="val 12"/>
                <a:gd name="f81" fmla="+- 0 0 -90"/>
                <a:gd name="f82" fmla="*/ f3 1 83"/>
                <a:gd name="f83" fmla="*/ f4 1 168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83"/>
                <a:gd name="f92" fmla="*/ f88 1 168"/>
                <a:gd name="f93" fmla="*/ 8 f89 1"/>
                <a:gd name="f94" fmla="*/ 166 f88 1"/>
                <a:gd name="f95" fmla="*/ 4 f89 1"/>
                <a:gd name="f96" fmla="*/ 149 f88 1"/>
                <a:gd name="f97" fmla="*/ 6 f89 1"/>
                <a:gd name="f98" fmla="*/ 124 f88 1"/>
                <a:gd name="f99" fmla="*/ 48 f88 1"/>
                <a:gd name="f100" fmla="*/ 5 f89 1"/>
                <a:gd name="f101" fmla="*/ 23 f88 1"/>
                <a:gd name="f102" fmla="*/ 7 f89 1"/>
                <a:gd name="f103" fmla="*/ 10 f88 1"/>
                <a:gd name="f104" fmla="*/ 20 f89 1"/>
                <a:gd name="f105" fmla="*/ 5 f88 1"/>
                <a:gd name="f106" fmla="*/ 38 f89 1"/>
                <a:gd name="f107" fmla="*/ 2 f88 1"/>
                <a:gd name="f108" fmla="*/ 50 f89 1"/>
                <a:gd name="f109" fmla="*/ 9 f88 1"/>
                <a:gd name="f110" fmla="*/ 64 f89 1"/>
                <a:gd name="f111" fmla="*/ 42 f88 1"/>
                <a:gd name="f112" fmla="*/ 70 f89 1"/>
                <a:gd name="f113" fmla="*/ 72 f89 1"/>
                <a:gd name="f114" fmla="*/ 78 f88 1"/>
                <a:gd name="f115" fmla="*/ 76 f89 1"/>
                <a:gd name="f116" fmla="*/ 101 f88 1"/>
                <a:gd name="f117" fmla="*/ 83 f89 1"/>
                <a:gd name="f118" fmla="*/ 122 f88 1"/>
                <a:gd name="f119" fmla="*/ 81 f89 1"/>
                <a:gd name="f120" fmla="*/ 139 f88 1"/>
                <a:gd name="f121" fmla="*/ 79 f89 1"/>
                <a:gd name="f122" fmla="*/ 158 f88 1"/>
                <a:gd name="f123" fmla="*/ 73 f89 1"/>
                <a:gd name="f124" fmla="*/ 161 f88 1"/>
                <a:gd name="f125" fmla="*/ 22 f89 1"/>
                <a:gd name="f126" fmla="*/ 168 f88 1"/>
                <a:gd name="f127" fmla="+- f90 0 f1"/>
                <a:gd name="f128" fmla="*/ f93 1 83"/>
                <a:gd name="f129" fmla="*/ f94 1 168"/>
                <a:gd name="f130" fmla="*/ f95 1 83"/>
                <a:gd name="f131" fmla="*/ f96 1 168"/>
                <a:gd name="f132" fmla="*/ f97 1 83"/>
                <a:gd name="f133" fmla="*/ f98 1 168"/>
                <a:gd name="f134" fmla="*/ f99 1 168"/>
                <a:gd name="f135" fmla="*/ f100 1 83"/>
                <a:gd name="f136" fmla="*/ f101 1 168"/>
                <a:gd name="f137" fmla="*/ f102 1 83"/>
                <a:gd name="f138" fmla="*/ f103 1 168"/>
                <a:gd name="f139" fmla="*/ f104 1 83"/>
                <a:gd name="f140" fmla="*/ f105 1 168"/>
                <a:gd name="f141" fmla="*/ f106 1 83"/>
                <a:gd name="f142" fmla="*/ f107 1 168"/>
                <a:gd name="f143" fmla="*/ f108 1 83"/>
                <a:gd name="f144" fmla="*/ f109 1 168"/>
                <a:gd name="f145" fmla="*/ f110 1 83"/>
                <a:gd name="f146" fmla="*/ f111 1 168"/>
                <a:gd name="f147" fmla="*/ f112 1 83"/>
                <a:gd name="f148" fmla="*/ f113 1 83"/>
                <a:gd name="f149" fmla="*/ f114 1 168"/>
                <a:gd name="f150" fmla="*/ f115 1 83"/>
                <a:gd name="f151" fmla="*/ f116 1 168"/>
                <a:gd name="f152" fmla="*/ f117 1 83"/>
                <a:gd name="f153" fmla="*/ f118 1 168"/>
                <a:gd name="f154" fmla="*/ f119 1 83"/>
                <a:gd name="f155" fmla="*/ f120 1 168"/>
                <a:gd name="f156" fmla="*/ f121 1 83"/>
                <a:gd name="f157" fmla="*/ f122 1 168"/>
                <a:gd name="f158" fmla="*/ f123 1 83"/>
                <a:gd name="f159" fmla="*/ f124 1 168"/>
                <a:gd name="f160" fmla="*/ f125 1 83"/>
                <a:gd name="f161" fmla="*/ f126 1 168"/>
                <a:gd name="f162" fmla="*/ 0 1 f91"/>
                <a:gd name="f163" fmla="*/ f85 1 f91"/>
                <a:gd name="f164" fmla="*/ 0 1 f92"/>
                <a:gd name="f165" fmla="*/ f86 1 f92"/>
                <a:gd name="f166" fmla="*/ f128 1 f91"/>
                <a:gd name="f167" fmla="*/ f129 1 f92"/>
                <a:gd name="f168" fmla="*/ f130 1 f91"/>
                <a:gd name="f169" fmla="*/ f131 1 f92"/>
                <a:gd name="f170" fmla="*/ f132 1 f91"/>
                <a:gd name="f171" fmla="*/ f133 1 f92"/>
                <a:gd name="f172" fmla="*/ f134 1 f92"/>
                <a:gd name="f173" fmla="*/ f135 1 f91"/>
                <a:gd name="f174" fmla="*/ f136 1 f92"/>
                <a:gd name="f175" fmla="*/ f137 1 f91"/>
                <a:gd name="f176" fmla="*/ f138 1 f92"/>
                <a:gd name="f177" fmla="*/ f139 1 f91"/>
                <a:gd name="f178" fmla="*/ f140 1 f92"/>
                <a:gd name="f179" fmla="*/ f141 1 f91"/>
                <a:gd name="f180" fmla="*/ f142 1 f92"/>
                <a:gd name="f181" fmla="*/ f143 1 f91"/>
                <a:gd name="f182" fmla="*/ f144 1 f92"/>
                <a:gd name="f183" fmla="*/ f145 1 f91"/>
                <a:gd name="f184" fmla="*/ f146 1 f92"/>
                <a:gd name="f185" fmla="*/ f147 1 f91"/>
                <a:gd name="f186" fmla="*/ f148 1 f91"/>
                <a:gd name="f187" fmla="*/ f149 1 f92"/>
                <a:gd name="f188" fmla="*/ f150 1 f91"/>
                <a:gd name="f189" fmla="*/ f151 1 f92"/>
                <a:gd name="f190" fmla="*/ f152 1 f91"/>
                <a:gd name="f191" fmla="*/ f153 1 f92"/>
                <a:gd name="f192" fmla="*/ f154 1 f91"/>
                <a:gd name="f193" fmla="*/ f155 1 f92"/>
                <a:gd name="f194" fmla="*/ f156 1 f91"/>
                <a:gd name="f195" fmla="*/ f157 1 f92"/>
                <a:gd name="f196" fmla="*/ f158 1 f91"/>
                <a:gd name="f197" fmla="*/ f159 1 f92"/>
                <a:gd name="f198" fmla="*/ f160 1 f91"/>
                <a:gd name="f199" fmla="*/ f161 1 f92"/>
                <a:gd name="f200" fmla="*/ f162 f82 1"/>
                <a:gd name="f201" fmla="*/ f163 f82 1"/>
                <a:gd name="f202" fmla="*/ f165 f83 1"/>
                <a:gd name="f203" fmla="*/ f164 f83 1"/>
                <a:gd name="f204" fmla="*/ f166 f82 1"/>
                <a:gd name="f205" fmla="*/ f167 f83 1"/>
                <a:gd name="f206" fmla="*/ f168 f82 1"/>
                <a:gd name="f207" fmla="*/ f169 f83 1"/>
                <a:gd name="f208" fmla="*/ f170 f82 1"/>
                <a:gd name="f209" fmla="*/ f171 f83 1"/>
                <a:gd name="f210" fmla="*/ f172 f83 1"/>
                <a:gd name="f211" fmla="*/ f173 f82 1"/>
                <a:gd name="f212" fmla="*/ f174 f83 1"/>
                <a:gd name="f213" fmla="*/ f175 f82 1"/>
                <a:gd name="f214" fmla="*/ f176 f83 1"/>
                <a:gd name="f215" fmla="*/ f177 f82 1"/>
                <a:gd name="f216" fmla="*/ f178 f83 1"/>
                <a:gd name="f217" fmla="*/ f179 f82 1"/>
                <a:gd name="f218" fmla="*/ f180 f83 1"/>
                <a:gd name="f219" fmla="*/ f181 f82 1"/>
                <a:gd name="f220" fmla="*/ f182 f83 1"/>
                <a:gd name="f221" fmla="*/ f183 f82 1"/>
                <a:gd name="f222" fmla="*/ f184 f83 1"/>
                <a:gd name="f223" fmla="*/ f185 f82 1"/>
                <a:gd name="f224" fmla="*/ f186 f82 1"/>
                <a:gd name="f225" fmla="*/ f187 f83 1"/>
                <a:gd name="f226" fmla="*/ f188 f82 1"/>
                <a:gd name="f227" fmla="*/ f189 f83 1"/>
                <a:gd name="f228" fmla="*/ f190 f82 1"/>
                <a:gd name="f229" fmla="*/ f191 f83 1"/>
                <a:gd name="f230" fmla="*/ f192 f82 1"/>
                <a:gd name="f231" fmla="*/ f193 f83 1"/>
                <a:gd name="f232" fmla="*/ f194 f82 1"/>
                <a:gd name="f233" fmla="*/ f195 f83 1"/>
                <a:gd name="f234" fmla="*/ f196 f82 1"/>
                <a:gd name="f235" fmla="*/ f197 f83 1"/>
                <a:gd name="f236" fmla="*/ f198 f82 1"/>
                <a:gd name="f237" fmla="*/ f199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204" y="f205"/>
                </a:cxn>
                <a:cxn ang="f127">
                  <a:pos x="f206" y="f207"/>
                </a:cxn>
                <a:cxn ang="f127">
                  <a:pos x="f208" y="f209"/>
                </a:cxn>
                <a:cxn ang="f127">
                  <a:pos x="f204" y="f210"/>
                </a:cxn>
                <a:cxn ang="f127">
                  <a:pos x="f211" y="f212"/>
                </a:cxn>
                <a:cxn ang="f127">
                  <a:pos x="f213" y="f214"/>
                </a:cxn>
                <a:cxn ang="f127">
                  <a:pos x="f215" y="f216"/>
                </a:cxn>
                <a:cxn ang="f127">
                  <a:pos x="f217" y="f218"/>
                </a:cxn>
                <a:cxn ang="f127">
                  <a:pos x="f219" y="f220"/>
                </a:cxn>
                <a:cxn ang="f127">
                  <a:pos x="f221" y="f222"/>
                </a:cxn>
                <a:cxn ang="f127">
                  <a:pos x="f223" y="f210"/>
                </a:cxn>
                <a:cxn ang="f127">
                  <a:pos x="f224" y="f225"/>
                </a:cxn>
                <a:cxn ang="f127">
                  <a:pos x="f226" y="f227"/>
                </a:cxn>
                <a:cxn ang="f127">
                  <a:pos x="f228" y="f229"/>
                </a:cxn>
                <a:cxn ang="f127">
                  <a:pos x="f230" y="f231"/>
                </a:cxn>
                <a:cxn ang="f127">
                  <a:pos x="f232" y="f233"/>
                </a:cxn>
                <a:cxn ang="f127">
                  <a:pos x="f234" y="f235"/>
                </a:cxn>
                <a:cxn ang="f127">
                  <a:pos x="f236" y="f237"/>
                </a:cxn>
                <a:cxn ang="f127">
                  <a:pos x="f204" y="f205"/>
                </a:cxn>
              </a:cxnLst>
              <a:rect l="f200" t="f203" r="f201" b="f202"/>
              <a:pathLst>
                <a:path w="83" h="168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8" y="f22"/>
                    <a:pt x="f8" y="f23"/>
                  </a:cubicBezTo>
                  <a:cubicBezTo>
                    <a:pt x="f8" y="f24"/>
                    <a:pt x="f25" y="f26"/>
                    <a:pt x="f15" y="f27"/>
                  </a:cubicBezTo>
                  <a:cubicBezTo>
                    <a:pt x="f15" y="f28"/>
                    <a:pt x="f18" y="f29"/>
                    <a:pt x="f25" y="f30"/>
                  </a:cubicBezTo>
                  <a:cubicBezTo>
                    <a:pt x="f30" y="f25"/>
                    <a:pt x="f29" y="f18"/>
                    <a:pt x="f31" y="f15"/>
                  </a:cubicBezTo>
                  <a:cubicBezTo>
                    <a:pt x="f32" y="f15"/>
                    <a:pt x="f33" y="f13"/>
                    <a:pt x="f34" y="f35"/>
                  </a:cubicBezTo>
                  <a:cubicBezTo>
                    <a:pt x="f36" y="f5"/>
                    <a:pt x="f23" y="f13"/>
                    <a:pt x="f37" y="f20"/>
                  </a:cubicBezTo>
                  <a:cubicBezTo>
                    <a:pt x="f38" y="f31"/>
                    <a:pt x="f39" y="f26"/>
                    <a:pt x="f40" y="f41"/>
                  </a:cubicBezTo>
                  <a:cubicBezTo>
                    <a:pt x="f42" y="f43"/>
                    <a:pt x="f44" y="f45"/>
                    <a:pt x="f46" y="f23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3" y="f59"/>
                    <a:pt x="f60" y="f61"/>
                    <a:pt x="f6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0" y="f69"/>
                    <a:pt x="f6" y="f70"/>
                    <a:pt x="f63" y="f71"/>
                  </a:cubicBezTo>
                  <a:cubicBezTo>
                    <a:pt x="f52" y="f72"/>
                    <a:pt x="f57" y="f73"/>
                    <a:pt x="f22" y="f73"/>
                  </a:cubicBezTo>
                  <a:cubicBezTo>
                    <a:pt x="f74" y="f75"/>
                    <a:pt x="f76" y="f77"/>
                    <a:pt x="f78" y="f7"/>
                  </a:cubicBezTo>
                  <a:cubicBezTo>
                    <a:pt x="f79" y="f7"/>
                    <a:pt x="f80" y="f7"/>
                    <a:pt x="f8" y="f9"/>
                  </a:cubicBezTo>
                  <a:close/>
                </a:path>
              </a:pathLst>
            </a:custGeom>
            <a:solidFill>
              <a:srgbClr val="111C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A8E5F709-02F5-3758-56B6-43248E3BCBD2}"/>
                </a:ext>
              </a:extLst>
            </p:cNvPr>
            <p:cNvSpPr/>
            <p:nvPr/>
          </p:nvSpPr>
          <p:spPr>
            <a:xfrm>
              <a:off x="4229099" y="2363788"/>
              <a:ext cx="19046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2"/>
                <a:gd name="f9" fmla="val 5"/>
                <a:gd name="f10" fmla="val 3"/>
                <a:gd name="f11" fmla="val 1"/>
                <a:gd name="f12" fmla="val 6"/>
                <a:gd name="f13" fmla="+- 0 0 -90"/>
                <a:gd name="f14" fmla="*/ f3 1 7"/>
                <a:gd name="f15" fmla="*/ f4 1 7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7"/>
                <a:gd name="f22" fmla="*/ 4 f19 1"/>
                <a:gd name="f23" fmla="*/ 7 f19 1"/>
                <a:gd name="f24" fmla="*/ 0 f19 1"/>
                <a:gd name="f25" fmla="*/ 3 f19 1"/>
                <a:gd name="f26" fmla="+- f20 0 f1"/>
                <a:gd name="f27" fmla="*/ f22 1 7"/>
                <a:gd name="f28" fmla="*/ f23 1 7"/>
                <a:gd name="f29" fmla="*/ f24 1 7"/>
                <a:gd name="f30" fmla="*/ f25 1 7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6 f15 1"/>
                <a:gd name="f45" fmla="*/ f35 f15 1"/>
                <a:gd name="f46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1" y="f45"/>
                </a:cxn>
                <a:cxn ang="f26">
                  <a:pos x="f46" y="f44"/>
                </a:cxn>
                <a:cxn ang="f26">
                  <a:pos x="f41" y="f42"/>
                </a:cxn>
              </a:cxnLst>
              <a:rect l="f37" t="f40" r="f38" b="f39"/>
              <a:pathLst>
                <a:path w="7" h="7">
                  <a:moveTo>
                    <a:pt x="f7" y="f6"/>
                  </a:moveTo>
                  <a:cubicBezTo>
                    <a:pt x="f8" y="f6"/>
                    <a:pt x="f5" y="f9"/>
                    <a:pt x="f5" y="f10"/>
                  </a:cubicBezTo>
                  <a:cubicBezTo>
                    <a:pt x="f5" y="f11"/>
                    <a:pt x="f8" y="f5"/>
                    <a:pt x="f7" y="f5"/>
                  </a:cubicBezTo>
                  <a:cubicBezTo>
                    <a:pt x="f12" y="f5"/>
                    <a:pt x="f6" y="f11"/>
                    <a:pt x="f6" y="f10"/>
                  </a:cubicBezTo>
                  <a:cubicBezTo>
                    <a:pt x="f6" y="f9"/>
                    <a:pt x="f12" y="f12"/>
                    <a:pt x="f7" y="f6"/>
                  </a:cubicBezTo>
                  <a:close/>
                </a:path>
              </a:pathLst>
            </a:custGeom>
            <a:solidFill>
              <a:srgbClr val="8EA4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Freeform 44">
              <a:extLst>
                <a:ext uri="{FF2B5EF4-FFF2-40B4-BE49-F238E27FC236}">
                  <a16:creationId xmlns:a16="http://schemas.microsoft.com/office/drawing/2014/main" id="{047418D9-211D-53AC-84A0-0B6BD7499F5B}"/>
                </a:ext>
              </a:extLst>
            </p:cNvPr>
            <p:cNvSpPr/>
            <p:nvPr/>
          </p:nvSpPr>
          <p:spPr>
            <a:xfrm>
              <a:off x="4368802" y="942975"/>
              <a:ext cx="447671" cy="252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3"/>
                <a:gd name="f7" fmla="val 98"/>
                <a:gd name="f8" fmla="val 135"/>
                <a:gd name="f9" fmla="val 25"/>
                <a:gd name="f10" fmla="val 75"/>
                <a:gd name="f11" fmla="val 10"/>
                <a:gd name="f12" fmla="val 34"/>
                <a:gd name="f13" fmla="val 31"/>
                <a:gd name="f14" fmla="val 9"/>
                <a:gd name="f15" fmla="val 67"/>
                <a:gd name="f16" fmla="val 105"/>
                <a:gd name="f17" fmla="val 13"/>
                <a:gd name="f18" fmla="val 145"/>
                <a:gd name="f19" fmla="val 27"/>
                <a:gd name="f20" fmla="val 169"/>
                <a:gd name="f21" fmla="val 66"/>
                <a:gd name="f22" fmla="+- 0 0 -90"/>
                <a:gd name="f23" fmla="*/ f3 1 173"/>
                <a:gd name="f24" fmla="*/ f4 1 9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73"/>
                <a:gd name="f33" fmla="*/ f29 1 98"/>
                <a:gd name="f34" fmla="*/ 173 f30 1"/>
                <a:gd name="f35" fmla="*/ 98 f29 1"/>
                <a:gd name="f36" fmla="*/ 0 f30 1"/>
                <a:gd name="f37" fmla="*/ 34 f29 1"/>
                <a:gd name="f38" fmla="*/ 105 f30 1"/>
                <a:gd name="f39" fmla="*/ 13 f29 1"/>
                <a:gd name="f40" fmla="+- f31 0 f1"/>
                <a:gd name="f41" fmla="*/ f34 1 173"/>
                <a:gd name="f42" fmla="*/ f35 1 98"/>
                <a:gd name="f43" fmla="*/ f36 1 173"/>
                <a:gd name="f44" fmla="*/ f37 1 98"/>
                <a:gd name="f45" fmla="*/ f38 1 173"/>
                <a:gd name="f46" fmla="*/ f39 1 98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2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3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1" y="f62"/>
                </a:cxn>
              </a:cxnLst>
              <a:rect l="f57" t="f60" r="f58" b="f59"/>
              <a:pathLst>
                <a:path w="173" h="98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13" y="f14"/>
                    <a:pt x="f15" y="f5"/>
                    <a:pt x="f16" y="f17"/>
                  </a:cubicBezTo>
                  <a:cubicBezTo>
                    <a:pt x="f18" y="f19"/>
                    <a:pt x="f20" y="f21"/>
                    <a:pt x="f6" y="f7"/>
                  </a:cubicBezTo>
                  <a:close/>
                </a:path>
              </a:pathLst>
            </a:custGeom>
            <a:solidFill>
              <a:srgbClr val="6079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B92846D7-56B1-A0CD-83EB-DD139BD4D0EB}"/>
                </a:ext>
              </a:extLst>
            </p:cNvPr>
            <p:cNvSpPr/>
            <p:nvPr/>
          </p:nvSpPr>
          <p:spPr>
            <a:xfrm>
              <a:off x="4462464" y="3071817"/>
              <a:ext cx="42867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0"/>
                <a:gd name="f8" fmla="val 11"/>
                <a:gd name="f9" fmla="val 13"/>
                <a:gd name="f10" fmla="val 14"/>
                <a:gd name="f11" fmla="val 3"/>
                <a:gd name="f12" fmla="val 5"/>
                <a:gd name="f13" fmla="val 7"/>
                <a:gd name="f14" fmla="val 9"/>
                <a:gd name="f15" fmla="val 1"/>
                <a:gd name="f16" fmla="val 6"/>
                <a:gd name="f17" fmla="val 8"/>
                <a:gd name="f18" fmla="+- 0 0 -90"/>
                <a:gd name="f19" fmla="*/ f3 1 17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17"/>
                <a:gd name="f30" fmla="*/ 10 f26 1"/>
                <a:gd name="f31" fmla="*/ 0 f25 1"/>
                <a:gd name="f32" fmla="*/ 14 f26 1"/>
                <a:gd name="f33" fmla="*/ 7 f25 1"/>
                <a:gd name="f34" fmla="*/ 3 f26 1"/>
                <a:gd name="f35" fmla="*/ 10 f25 1"/>
                <a:gd name="f36" fmla="*/ 6 f25 1"/>
                <a:gd name="f37" fmla="+- f27 0 f1"/>
                <a:gd name="f38" fmla="*/ f30 1 17"/>
                <a:gd name="f39" fmla="*/ f31 1 10"/>
                <a:gd name="f40" fmla="*/ f32 1 17"/>
                <a:gd name="f41" fmla="*/ f33 1 10"/>
                <a:gd name="f42" fmla="*/ f34 1 17"/>
                <a:gd name="f43" fmla="*/ f35 1 10"/>
                <a:gd name="f44" fmla="*/ f36 1 10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8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20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1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4" y="f66"/>
                </a:cxn>
                <a:cxn ang="f37">
                  <a:pos x="f60" y="f61"/>
                </a:cxn>
              </a:cxnLst>
              <a:rect l="f56" t="f59" r="f57" b="f58"/>
              <a:pathLst>
                <a:path w="17" h="10">
                  <a:moveTo>
                    <a:pt x="f7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0" y="f11"/>
                    <a:pt x="f6" y="f12"/>
                    <a:pt x="f10" y="f13"/>
                  </a:cubicBezTo>
                  <a:cubicBezTo>
                    <a:pt x="f8" y="f14"/>
                    <a:pt x="f13" y="f7"/>
                    <a:pt x="f11" y="f7"/>
                  </a:cubicBezTo>
                  <a:cubicBezTo>
                    <a:pt x="f15" y="f14"/>
                    <a:pt x="f5" y="f13"/>
                    <a:pt x="f11" y="f16"/>
                  </a:cubicBezTo>
                  <a:cubicBezTo>
                    <a:pt x="f12" y="f12"/>
                    <a:pt x="f17" y="f11"/>
                    <a:pt x="f7" y="f5"/>
                  </a:cubicBezTo>
                  <a:close/>
                </a:path>
              </a:pathLst>
            </a:custGeom>
            <a:solidFill>
              <a:srgbClr val="02030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63456E2C-EEA6-7450-A30A-68B73572071A}"/>
                </a:ext>
              </a:extLst>
            </p:cNvPr>
            <p:cNvSpPr/>
            <p:nvPr/>
          </p:nvSpPr>
          <p:spPr>
            <a:xfrm>
              <a:off x="4830766" y="2628899"/>
              <a:ext cx="258766" cy="4429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72"/>
                <a:gd name="f8" fmla="val 25"/>
                <a:gd name="f9" fmla="val 8"/>
                <a:gd name="f10" fmla="val 49"/>
                <a:gd name="f11" fmla="val 9"/>
                <a:gd name="f12" fmla="val 73"/>
                <a:gd name="f13" fmla="val 2"/>
                <a:gd name="f14" fmla="val 96"/>
                <a:gd name="f15" fmla="val 95"/>
                <a:gd name="f16" fmla="val 17"/>
                <a:gd name="f17" fmla="val 97"/>
                <a:gd name="f18" fmla="val 28"/>
                <a:gd name="f19" fmla="val 94"/>
                <a:gd name="f20" fmla="val 30"/>
                <a:gd name="f21" fmla="val 92"/>
                <a:gd name="f22" fmla="val 32"/>
                <a:gd name="f23" fmla="val 91"/>
                <a:gd name="f24" fmla="val 34"/>
                <a:gd name="f25" fmla="val 88"/>
                <a:gd name="f26" fmla="val 35"/>
                <a:gd name="f27" fmla="val 89"/>
                <a:gd name="f28" fmla="val 39"/>
                <a:gd name="f29" fmla="val 40"/>
                <a:gd name="f30" fmla="val 37"/>
                <a:gd name="f31" fmla="val 46"/>
                <a:gd name="f32" fmla="val 54"/>
                <a:gd name="f33" fmla="val 62"/>
                <a:gd name="f34" fmla="val 61"/>
                <a:gd name="f35" fmla="val 59"/>
                <a:gd name="f36" fmla="val 57"/>
                <a:gd name="f37" fmla="val 86"/>
                <a:gd name="f38" fmla="val 78"/>
                <a:gd name="f39" fmla="val 48"/>
                <a:gd name="f40" fmla="val 71"/>
                <a:gd name="f41" fmla="val 68"/>
                <a:gd name="f42" fmla="val 56"/>
                <a:gd name="f43" fmla="val 65"/>
                <a:gd name="f44" fmla="val 63"/>
                <a:gd name="f45" fmla="val 64"/>
                <a:gd name="f46" fmla="val 66"/>
                <a:gd name="f47" fmla="val 58"/>
                <a:gd name="f48" fmla="val 76"/>
                <a:gd name="f49" fmla="val 55"/>
                <a:gd name="f50" fmla="val 82"/>
                <a:gd name="f51" fmla="val 87"/>
                <a:gd name="f52" fmla="val 85"/>
                <a:gd name="f53" fmla="val 79"/>
                <a:gd name="f54" fmla="val 75"/>
                <a:gd name="f55" fmla="val 107"/>
                <a:gd name="f56" fmla="val 84"/>
                <a:gd name="f57" fmla="val 118"/>
                <a:gd name="f58" fmla="val 129"/>
                <a:gd name="f59" fmla="val 77"/>
                <a:gd name="f60" fmla="val 138"/>
                <a:gd name="f61" fmla="val 152"/>
                <a:gd name="f62" fmla="val 72"/>
                <a:gd name="f63" fmla="val 163"/>
                <a:gd name="f64" fmla="val 165"/>
                <a:gd name="f65" fmla="val 166"/>
                <a:gd name="f66" fmla="val 70"/>
                <a:gd name="f67" fmla="val 167"/>
                <a:gd name="f68" fmla="val 170"/>
                <a:gd name="f69" fmla="val 50"/>
                <a:gd name="f70" fmla="val 3"/>
                <a:gd name="f71" fmla="val 158"/>
                <a:gd name="f72" fmla="val 150"/>
                <a:gd name="f73" fmla="val 4"/>
                <a:gd name="f74" fmla="val 147"/>
                <a:gd name="f75" fmla="val 144"/>
                <a:gd name="f76" fmla="val 7"/>
                <a:gd name="f77" fmla="val 143"/>
                <a:gd name="f78" fmla="val 13"/>
                <a:gd name="f79" fmla="val 15"/>
                <a:gd name="f80" fmla="val 148"/>
                <a:gd name="f81" fmla="val 19"/>
                <a:gd name="f82" fmla="val 26"/>
                <a:gd name="f83" fmla="val 159"/>
                <a:gd name="f84" fmla="val 42"/>
                <a:gd name="f85" fmla="val 52"/>
                <a:gd name="f86" fmla="val 135"/>
                <a:gd name="f87" fmla="val 60"/>
                <a:gd name="f88" fmla="val 125"/>
                <a:gd name="f89" fmla="val 121"/>
                <a:gd name="f90" fmla="val 119"/>
                <a:gd name="f91" fmla="val 115"/>
                <a:gd name="f92" fmla="val 112"/>
                <a:gd name="f93" fmla="val 108"/>
                <a:gd name="f94" fmla="val 104"/>
                <a:gd name="f95" fmla="val 102"/>
                <a:gd name="f96" fmla="val 43"/>
                <a:gd name="f97" fmla="val 101"/>
                <a:gd name="f98" fmla="val 38"/>
                <a:gd name="f99" fmla="val 36"/>
                <a:gd name="f100" fmla="val 27"/>
                <a:gd name="f101" fmla="val 23"/>
                <a:gd name="f102" fmla="val 18"/>
                <a:gd name="f103" fmla="val 106"/>
                <a:gd name="f104" fmla="val 109"/>
                <a:gd name="f105" fmla="val 113"/>
                <a:gd name="f106" fmla="val 11"/>
                <a:gd name="f107" fmla="val 93"/>
                <a:gd name="f108" fmla="val 22"/>
                <a:gd name="f109" fmla="val 53"/>
                <a:gd name="f110" fmla="val 33"/>
                <a:gd name="f111" fmla="val 31"/>
                <a:gd name="f112" fmla="+- 0 0 -90"/>
                <a:gd name="f113" fmla="*/ f3 1 100"/>
                <a:gd name="f114" fmla="*/ f4 1 172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100"/>
                <a:gd name="f123" fmla="*/ f119 1 172"/>
                <a:gd name="f124" fmla="*/ 25 f120 1"/>
                <a:gd name="f125" fmla="*/ 8 f119 1"/>
                <a:gd name="f126" fmla="*/ 96 f120 1"/>
                <a:gd name="f127" fmla="*/ 0 f119 1"/>
                <a:gd name="f128" fmla="*/ 95 f120 1"/>
                <a:gd name="f129" fmla="*/ 25 f119 1"/>
                <a:gd name="f130" fmla="*/ 92 f120 1"/>
                <a:gd name="f131" fmla="*/ 32 f119 1"/>
                <a:gd name="f132" fmla="*/ 89 f120 1"/>
                <a:gd name="f133" fmla="*/ 39 f119 1"/>
                <a:gd name="f134" fmla="*/ 97 f120 1"/>
                <a:gd name="f135" fmla="*/ 37 f119 1"/>
                <a:gd name="f136" fmla="*/ 94 f120 1"/>
                <a:gd name="f137" fmla="*/ 62 f119 1"/>
                <a:gd name="f138" fmla="*/ 91 f120 1"/>
                <a:gd name="f139" fmla="*/ 57 f119 1"/>
                <a:gd name="f140" fmla="*/ 71 f120 1"/>
                <a:gd name="f141" fmla="*/ 54 f119 1"/>
                <a:gd name="f142" fmla="*/ 63 f120 1"/>
                <a:gd name="f143" fmla="*/ 62 f120 1"/>
                <a:gd name="f144" fmla="*/ 65 f119 1"/>
                <a:gd name="f145" fmla="*/ 65 f120 1"/>
                <a:gd name="f146" fmla="*/ 73 f120 1"/>
                <a:gd name="f147" fmla="*/ 58 f119 1"/>
                <a:gd name="f148" fmla="*/ 82 f120 1"/>
                <a:gd name="f149" fmla="*/ 55 f119 1"/>
                <a:gd name="f150" fmla="*/ 85 f120 1"/>
                <a:gd name="f151" fmla="*/ 64 f119 1"/>
                <a:gd name="f152" fmla="*/ 87 f120 1"/>
                <a:gd name="f153" fmla="*/ 95 f119 1"/>
                <a:gd name="f154" fmla="*/ 96 f119 1"/>
                <a:gd name="f155" fmla="*/ 129 f119 1"/>
                <a:gd name="f156" fmla="*/ 72 f120 1"/>
                <a:gd name="f157" fmla="*/ 163 f119 1"/>
                <a:gd name="f158" fmla="*/ 70 f120 1"/>
                <a:gd name="f159" fmla="*/ 167 f119 1"/>
                <a:gd name="f160" fmla="*/ 50 f120 1"/>
                <a:gd name="f161" fmla="*/ 170 f119 1"/>
                <a:gd name="f162" fmla="*/ 0 f120 1"/>
                <a:gd name="f163" fmla="*/ 172 f119 1"/>
                <a:gd name="f164" fmla="*/ 3 f120 1"/>
                <a:gd name="f165" fmla="*/ 150 f119 1"/>
                <a:gd name="f166" fmla="*/ 7 f120 1"/>
                <a:gd name="f167" fmla="*/ 143 f119 1"/>
                <a:gd name="f168" fmla="*/ 19 f120 1"/>
                <a:gd name="f169" fmla="*/ 152 f119 1"/>
                <a:gd name="f170" fmla="*/ 34 f120 1"/>
                <a:gd name="f171" fmla="*/ 60 f120 1"/>
                <a:gd name="f172" fmla="*/ 125 f119 1"/>
                <a:gd name="f173" fmla="*/ 115 f119 1"/>
                <a:gd name="f174" fmla="*/ 48 f120 1"/>
                <a:gd name="f175" fmla="*/ 104 f119 1"/>
                <a:gd name="f176" fmla="*/ 40 f120 1"/>
                <a:gd name="f177" fmla="*/ 101 f119 1"/>
                <a:gd name="f178" fmla="*/ 35 f120 1"/>
                <a:gd name="f179" fmla="*/ 18 f120 1"/>
                <a:gd name="f180" fmla="*/ 106 f119 1"/>
                <a:gd name="f181" fmla="*/ 8 f120 1"/>
                <a:gd name="f182" fmla="*/ 113 f119 1"/>
                <a:gd name="f183" fmla="*/ 22 f120 1"/>
                <a:gd name="f184" fmla="*/ 53 f119 1"/>
                <a:gd name="f185" fmla="*/ 30 f120 1"/>
                <a:gd name="f186" fmla="*/ 23 f119 1"/>
                <a:gd name="f187" fmla="+- f121 0 f1"/>
                <a:gd name="f188" fmla="*/ f124 1 100"/>
                <a:gd name="f189" fmla="*/ f125 1 172"/>
                <a:gd name="f190" fmla="*/ f126 1 100"/>
                <a:gd name="f191" fmla="*/ f127 1 172"/>
                <a:gd name="f192" fmla="*/ f128 1 100"/>
                <a:gd name="f193" fmla="*/ f129 1 172"/>
                <a:gd name="f194" fmla="*/ f130 1 100"/>
                <a:gd name="f195" fmla="*/ f131 1 172"/>
                <a:gd name="f196" fmla="*/ f132 1 100"/>
                <a:gd name="f197" fmla="*/ f133 1 172"/>
                <a:gd name="f198" fmla="*/ f134 1 100"/>
                <a:gd name="f199" fmla="*/ f135 1 172"/>
                <a:gd name="f200" fmla="*/ f136 1 100"/>
                <a:gd name="f201" fmla="*/ f137 1 172"/>
                <a:gd name="f202" fmla="*/ f138 1 100"/>
                <a:gd name="f203" fmla="*/ f139 1 172"/>
                <a:gd name="f204" fmla="*/ f140 1 100"/>
                <a:gd name="f205" fmla="*/ f141 1 172"/>
                <a:gd name="f206" fmla="*/ f142 1 100"/>
                <a:gd name="f207" fmla="*/ f143 1 100"/>
                <a:gd name="f208" fmla="*/ f144 1 172"/>
                <a:gd name="f209" fmla="*/ f145 1 100"/>
                <a:gd name="f210" fmla="*/ f146 1 100"/>
                <a:gd name="f211" fmla="*/ f147 1 172"/>
                <a:gd name="f212" fmla="*/ f148 1 100"/>
                <a:gd name="f213" fmla="*/ f149 1 172"/>
                <a:gd name="f214" fmla="*/ f150 1 100"/>
                <a:gd name="f215" fmla="*/ f151 1 172"/>
                <a:gd name="f216" fmla="*/ f152 1 100"/>
                <a:gd name="f217" fmla="*/ f153 1 172"/>
                <a:gd name="f218" fmla="*/ f154 1 172"/>
                <a:gd name="f219" fmla="*/ f155 1 172"/>
                <a:gd name="f220" fmla="*/ f156 1 100"/>
                <a:gd name="f221" fmla="*/ f157 1 172"/>
                <a:gd name="f222" fmla="*/ f158 1 100"/>
                <a:gd name="f223" fmla="*/ f159 1 172"/>
                <a:gd name="f224" fmla="*/ f160 1 100"/>
                <a:gd name="f225" fmla="*/ f161 1 172"/>
                <a:gd name="f226" fmla="*/ f162 1 100"/>
                <a:gd name="f227" fmla="*/ f163 1 172"/>
                <a:gd name="f228" fmla="*/ f164 1 100"/>
                <a:gd name="f229" fmla="*/ f165 1 172"/>
                <a:gd name="f230" fmla="*/ f166 1 100"/>
                <a:gd name="f231" fmla="*/ f167 1 172"/>
                <a:gd name="f232" fmla="*/ f168 1 100"/>
                <a:gd name="f233" fmla="*/ f169 1 172"/>
                <a:gd name="f234" fmla="*/ f170 1 100"/>
                <a:gd name="f235" fmla="*/ f171 1 100"/>
                <a:gd name="f236" fmla="*/ f172 1 172"/>
                <a:gd name="f237" fmla="*/ f173 1 172"/>
                <a:gd name="f238" fmla="*/ f174 1 100"/>
                <a:gd name="f239" fmla="*/ f175 1 172"/>
                <a:gd name="f240" fmla="*/ f176 1 100"/>
                <a:gd name="f241" fmla="*/ f177 1 172"/>
                <a:gd name="f242" fmla="*/ f178 1 100"/>
                <a:gd name="f243" fmla="*/ f179 1 100"/>
                <a:gd name="f244" fmla="*/ f180 1 172"/>
                <a:gd name="f245" fmla="*/ f181 1 100"/>
                <a:gd name="f246" fmla="*/ f182 1 172"/>
                <a:gd name="f247" fmla="*/ f183 1 100"/>
                <a:gd name="f248" fmla="*/ f184 1 172"/>
                <a:gd name="f249" fmla="*/ f185 1 100"/>
                <a:gd name="f250" fmla="*/ f186 1 172"/>
                <a:gd name="f251" fmla="*/ 0 1 f122"/>
                <a:gd name="f252" fmla="*/ f116 1 f122"/>
                <a:gd name="f253" fmla="*/ 0 1 f123"/>
                <a:gd name="f254" fmla="*/ f117 1 f123"/>
                <a:gd name="f255" fmla="*/ f188 1 f122"/>
                <a:gd name="f256" fmla="*/ f189 1 f123"/>
                <a:gd name="f257" fmla="*/ f190 1 f122"/>
                <a:gd name="f258" fmla="*/ f191 1 f123"/>
                <a:gd name="f259" fmla="*/ f192 1 f122"/>
                <a:gd name="f260" fmla="*/ f193 1 f123"/>
                <a:gd name="f261" fmla="*/ f194 1 f122"/>
                <a:gd name="f262" fmla="*/ f195 1 f123"/>
                <a:gd name="f263" fmla="*/ f196 1 f122"/>
                <a:gd name="f264" fmla="*/ f197 1 f123"/>
                <a:gd name="f265" fmla="*/ f198 1 f122"/>
                <a:gd name="f266" fmla="*/ f199 1 f123"/>
                <a:gd name="f267" fmla="*/ f200 1 f122"/>
                <a:gd name="f268" fmla="*/ f201 1 f123"/>
                <a:gd name="f269" fmla="*/ f202 1 f122"/>
                <a:gd name="f270" fmla="*/ f203 1 f123"/>
                <a:gd name="f271" fmla="*/ f204 1 f122"/>
                <a:gd name="f272" fmla="*/ f205 1 f123"/>
                <a:gd name="f273" fmla="*/ f206 1 f122"/>
                <a:gd name="f274" fmla="*/ f207 1 f122"/>
                <a:gd name="f275" fmla="*/ f208 1 f123"/>
                <a:gd name="f276" fmla="*/ f209 1 f122"/>
                <a:gd name="f277" fmla="*/ f210 1 f122"/>
                <a:gd name="f278" fmla="*/ f211 1 f123"/>
                <a:gd name="f279" fmla="*/ f212 1 f122"/>
                <a:gd name="f280" fmla="*/ f213 1 f123"/>
                <a:gd name="f281" fmla="*/ f214 1 f122"/>
                <a:gd name="f282" fmla="*/ f215 1 f123"/>
                <a:gd name="f283" fmla="*/ f216 1 f122"/>
                <a:gd name="f284" fmla="*/ f217 1 f123"/>
                <a:gd name="f285" fmla="*/ f218 1 f123"/>
                <a:gd name="f286" fmla="*/ f219 1 f123"/>
                <a:gd name="f287" fmla="*/ f220 1 f122"/>
                <a:gd name="f288" fmla="*/ f221 1 f123"/>
                <a:gd name="f289" fmla="*/ f222 1 f122"/>
                <a:gd name="f290" fmla="*/ f223 1 f123"/>
                <a:gd name="f291" fmla="*/ f224 1 f122"/>
                <a:gd name="f292" fmla="*/ f225 1 f123"/>
                <a:gd name="f293" fmla="*/ f226 1 f122"/>
                <a:gd name="f294" fmla="*/ f227 1 f123"/>
                <a:gd name="f295" fmla="*/ f228 1 f122"/>
                <a:gd name="f296" fmla="*/ f229 1 f123"/>
                <a:gd name="f297" fmla="*/ f230 1 f122"/>
                <a:gd name="f298" fmla="*/ f231 1 f123"/>
                <a:gd name="f299" fmla="*/ f232 1 f122"/>
                <a:gd name="f300" fmla="*/ f233 1 f123"/>
                <a:gd name="f301" fmla="*/ f234 1 f122"/>
                <a:gd name="f302" fmla="*/ f235 1 f122"/>
                <a:gd name="f303" fmla="*/ f236 1 f123"/>
                <a:gd name="f304" fmla="*/ f237 1 f123"/>
                <a:gd name="f305" fmla="*/ f238 1 f122"/>
                <a:gd name="f306" fmla="*/ f239 1 f123"/>
                <a:gd name="f307" fmla="*/ f240 1 f122"/>
                <a:gd name="f308" fmla="*/ f241 1 f123"/>
                <a:gd name="f309" fmla="*/ f242 1 f122"/>
                <a:gd name="f310" fmla="*/ f243 1 f122"/>
                <a:gd name="f311" fmla="*/ f244 1 f123"/>
                <a:gd name="f312" fmla="*/ f245 1 f122"/>
                <a:gd name="f313" fmla="*/ f246 1 f123"/>
                <a:gd name="f314" fmla="*/ f247 1 f122"/>
                <a:gd name="f315" fmla="*/ f248 1 f123"/>
                <a:gd name="f316" fmla="*/ f249 1 f122"/>
                <a:gd name="f317" fmla="*/ f250 1 f123"/>
                <a:gd name="f318" fmla="*/ f251 f113 1"/>
                <a:gd name="f319" fmla="*/ f252 f113 1"/>
                <a:gd name="f320" fmla="*/ f254 f114 1"/>
                <a:gd name="f321" fmla="*/ f253 f114 1"/>
                <a:gd name="f322" fmla="*/ f255 f113 1"/>
                <a:gd name="f323" fmla="*/ f256 f114 1"/>
                <a:gd name="f324" fmla="*/ f257 f113 1"/>
                <a:gd name="f325" fmla="*/ f258 f114 1"/>
                <a:gd name="f326" fmla="*/ f259 f113 1"/>
                <a:gd name="f327" fmla="*/ f260 f114 1"/>
                <a:gd name="f328" fmla="*/ f261 f113 1"/>
                <a:gd name="f329" fmla="*/ f262 f114 1"/>
                <a:gd name="f330" fmla="*/ f263 f113 1"/>
                <a:gd name="f331" fmla="*/ f264 f114 1"/>
                <a:gd name="f332" fmla="*/ f265 f113 1"/>
                <a:gd name="f333" fmla="*/ f266 f114 1"/>
                <a:gd name="f334" fmla="*/ f267 f113 1"/>
                <a:gd name="f335" fmla="*/ f268 f114 1"/>
                <a:gd name="f336" fmla="*/ f269 f113 1"/>
                <a:gd name="f337" fmla="*/ f270 f114 1"/>
                <a:gd name="f338" fmla="*/ f271 f113 1"/>
                <a:gd name="f339" fmla="*/ f272 f114 1"/>
                <a:gd name="f340" fmla="*/ f273 f113 1"/>
                <a:gd name="f341" fmla="*/ f274 f113 1"/>
                <a:gd name="f342" fmla="*/ f275 f114 1"/>
                <a:gd name="f343" fmla="*/ f276 f113 1"/>
                <a:gd name="f344" fmla="*/ f277 f113 1"/>
                <a:gd name="f345" fmla="*/ f278 f114 1"/>
                <a:gd name="f346" fmla="*/ f279 f113 1"/>
                <a:gd name="f347" fmla="*/ f280 f114 1"/>
                <a:gd name="f348" fmla="*/ f281 f113 1"/>
                <a:gd name="f349" fmla="*/ f282 f114 1"/>
                <a:gd name="f350" fmla="*/ f283 f113 1"/>
                <a:gd name="f351" fmla="*/ f284 f114 1"/>
                <a:gd name="f352" fmla="*/ f285 f114 1"/>
                <a:gd name="f353" fmla="*/ f286 f114 1"/>
                <a:gd name="f354" fmla="*/ f287 f113 1"/>
                <a:gd name="f355" fmla="*/ f288 f114 1"/>
                <a:gd name="f356" fmla="*/ f289 f113 1"/>
                <a:gd name="f357" fmla="*/ f290 f114 1"/>
                <a:gd name="f358" fmla="*/ f291 f113 1"/>
                <a:gd name="f359" fmla="*/ f292 f114 1"/>
                <a:gd name="f360" fmla="*/ f293 f113 1"/>
                <a:gd name="f361" fmla="*/ f294 f114 1"/>
                <a:gd name="f362" fmla="*/ f295 f113 1"/>
                <a:gd name="f363" fmla="*/ f296 f114 1"/>
                <a:gd name="f364" fmla="*/ f297 f113 1"/>
                <a:gd name="f365" fmla="*/ f298 f114 1"/>
                <a:gd name="f366" fmla="*/ f299 f113 1"/>
                <a:gd name="f367" fmla="*/ f300 f114 1"/>
                <a:gd name="f368" fmla="*/ f301 f113 1"/>
                <a:gd name="f369" fmla="*/ f302 f113 1"/>
                <a:gd name="f370" fmla="*/ f303 f114 1"/>
                <a:gd name="f371" fmla="*/ f304 f114 1"/>
                <a:gd name="f372" fmla="*/ f305 f113 1"/>
                <a:gd name="f373" fmla="*/ f306 f114 1"/>
                <a:gd name="f374" fmla="*/ f307 f113 1"/>
                <a:gd name="f375" fmla="*/ f308 f114 1"/>
                <a:gd name="f376" fmla="*/ f309 f113 1"/>
                <a:gd name="f377" fmla="*/ f310 f113 1"/>
                <a:gd name="f378" fmla="*/ f311 f114 1"/>
                <a:gd name="f379" fmla="*/ f312 f113 1"/>
                <a:gd name="f380" fmla="*/ f313 f114 1"/>
                <a:gd name="f381" fmla="*/ f314 f113 1"/>
                <a:gd name="f382" fmla="*/ f315 f114 1"/>
                <a:gd name="f383" fmla="*/ f316 f113 1"/>
                <a:gd name="f384" fmla="*/ f31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7">
                  <a:pos x="f322" y="f323"/>
                </a:cxn>
                <a:cxn ang="f187">
                  <a:pos x="f324" y="f325"/>
                </a:cxn>
                <a:cxn ang="f187">
                  <a:pos x="f326" y="f327"/>
                </a:cxn>
                <a:cxn ang="f187">
                  <a:pos x="f328" y="f329"/>
                </a:cxn>
                <a:cxn ang="f187">
                  <a:pos x="f330" y="f331"/>
                </a:cxn>
                <a:cxn ang="f187">
                  <a:pos x="f332" y="f333"/>
                </a:cxn>
                <a:cxn ang="f187">
                  <a:pos x="f334" y="f335"/>
                </a:cxn>
                <a:cxn ang="f187">
                  <a:pos x="f336" y="f337"/>
                </a:cxn>
                <a:cxn ang="f187">
                  <a:pos x="f338" y="f339"/>
                </a:cxn>
                <a:cxn ang="f187">
                  <a:pos x="f340" y="f335"/>
                </a:cxn>
                <a:cxn ang="f187">
                  <a:pos x="f341" y="f342"/>
                </a:cxn>
                <a:cxn ang="f187">
                  <a:pos x="f343" y="f342"/>
                </a:cxn>
                <a:cxn ang="f187">
                  <a:pos x="f344" y="f345"/>
                </a:cxn>
                <a:cxn ang="f187">
                  <a:pos x="f346" y="f347"/>
                </a:cxn>
                <a:cxn ang="f187">
                  <a:pos x="f348" y="f349"/>
                </a:cxn>
                <a:cxn ang="f187">
                  <a:pos x="f350" y="f351"/>
                </a:cxn>
                <a:cxn ang="f187">
                  <a:pos x="f350" y="f352"/>
                </a:cxn>
                <a:cxn ang="f187">
                  <a:pos x="f350" y="f353"/>
                </a:cxn>
                <a:cxn ang="f187">
                  <a:pos x="f354" y="f355"/>
                </a:cxn>
                <a:cxn ang="f187">
                  <a:pos x="f356" y="f357"/>
                </a:cxn>
                <a:cxn ang="f187">
                  <a:pos x="f358" y="f359"/>
                </a:cxn>
                <a:cxn ang="f187">
                  <a:pos x="f360" y="f361"/>
                </a:cxn>
                <a:cxn ang="f187">
                  <a:pos x="f362" y="f363"/>
                </a:cxn>
                <a:cxn ang="f187">
                  <a:pos x="f364" y="f365"/>
                </a:cxn>
                <a:cxn ang="f187">
                  <a:pos x="f366" y="f367"/>
                </a:cxn>
                <a:cxn ang="f187">
                  <a:pos x="f368" y="f367"/>
                </a:cxn>
                <a:cxn ang="f187">
                  <a:pos x="f369" y="f370"/>
                </a:cxn>
                <a:cxn ang="f187">
                  <a:pos x="f369" y="f371"/>
                </a:cxn>
                <a:cxn ang="f187">
                  <a:pos x="f372" y="f373"/>
                </a:cxn>
                <a:cxn ang="f187">
                  <a:pos x="f374" y="f375"/>
                </a:cxn>
                <a:cxn ang="f187">
                  <a:pos x="f376" y="f375"/>
                </a:cxn>
                <a:cxn ang="f187">
                  <a:pos x="f377" y="f378"/>
                </a:cxn>
                <a:cxn ang="f187">
                  <a:pos x="f379" y="f380"/>
                </a:cxn>
                <a:cxn ang="f187">
                  <a:pos x="f381" y="f382"/>
                </a:cxn>
                <a:cxn ang="f187">
                  <a:pos x="f383" y="f384"/>
                </a:cxn>
                <a:cxn ang="f187">
                  <a:pos x="f322" y="f323"/>
                </a:cxn>
              </a:cxnLst>
              <a:rect l="f318" t="f321" r="f319" b="f320"/>
              <a:pathLst>
                <a:path w="100" h="172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9"/>
                    <a:pt x="f6" y="f16"/>
                    <a:pt x="f15" y="f8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1" y="f29"/>
                    <a:pt x="f19" y="f26"/>
                    <a:pt x="f17" y="f30"/>
                  </a:cubicBezTo>
                  <a:cubicBezTo>
                    <a:pt x="f14" y="f31"/>
                    <a:pt x="f17" y="f32"/>
                    <a:pt x="f19" y="f33"/>
                  </a:cubicBezTo>
                  <a:cubicBezTo>
                    <a:pt x="f21" y="f34"/>
                    <a:pt x="f21" y="f35"/>
                    <a:pt x="f23" y="f36"/>
                  </a:cubicBezTo>
                  <a:cubicBezTo>
                    <a:pt x="f37" y="f10"/>
                    <a:pt x="f38" y="f39"/>
                    <a:pt x="f40" y="f32"/>
                  </a:cubicBezTo>
                  <a:cubicBezTo>
                    <a:pt x="f41" y="f42"/>
                    <a:pt x="f43" y="f35"/>
                    <a:pt x="f44" y="f33"/>
                  </a:cubicBezTo>
                  <a:cubicBezTo>
                    <a:pt x="f33" y="f44"/>
                    <a:pt x="f34" y="f45"/>
                    <a:pt x="f33" y="f43"/>
                  </a:cubicBezTo>
                  <a:cubicBezTo>
                    <a:pt x="f44" y="f46"/>
                    <a:pt x="f45" y="f46"/>
                    <a:pt x="f43" y="f43"/>
                  </a:cubicBezTo>
                  <a:cubicBezTo>
                    <a:pt x="f41" y="f44"/>
                    <a:pt x="f40" y="f34"/>
                    <a:pt x="f12" y="f47"/>
                  </a:cubicBezTo>
                  <a:cubicBezTo>
                    <a:pt x="f48" y="f49"/>
                    <a:pt x="f38" y="f32"/>
                    <a:pt x="f50" y="f49"/>
                  </a:cubicBezTo>
                  <a:cubicBezTo>
                    <a:pt x="f37" y="f36"/>
                    <a:pt x="f51" y="f34"/>
                    <a:pt x="f52" y="f45"/>
                  </a:cubicBezTo>
                  <a:cubicBezTo>
                    <a:pt x="f53" y="f54"/>
                    <a:pt x="f38" y="f52"/>
                    <a:pt x="f51" y="f15"/>
                  </a:cubicBezTo>
                  <a:cubicBezTo>
                    <a:pt x="f25" y="f15"/>
                    <a:pt x="f51" y="f14"/>
                    <a:pt x="f51" y="f14"/>
                  </a:cubicBezTo>
                  <a:cubicBezTo>
                    <a:pt x="f52" y="f55"/>
                    <a:pt x="f56" y="f57"/>
                    <a:pt x="f51" y="f58"/>
                  </a:cubicBezTo>
                  <a:cubicBezTo>
                    <a:pt x="f59" y="f60"/>
                    <a:pt x="f59" y="f61"/>
                    <a:pt x="f62" y="f63"/>
                  </a:cubicBezTo>
                  <a:cubicBezTo>
                    <a:pt x="f40" y="f64"/>
                    <a:pt x="f40" y="f65"/>
                    <a:pt x="f66" y="f67"/>
                  </a:cubicBezTo>
                  <a:cubicBezTo>
                    <a:pt x="f45" y="f68"/>
                    <a:pt x="f36" y="f68"/>
                    <a:pt x="f69" y="f68"/>
                  </a:cubicBezTo>
                  <a:cubicBezTo>
                    <a:pt x="f24" y="f68"/>
                    <a:pt x="f16" y="f7"/>
                    <a:pt x="f5" y="f7"/>
                  </a:cubicBezTo>
                  <a:cubicBezTo>
                    <a:pt x="f70" y="f64"/>
                    <a:pt x="f70" y="f71"/>
                    <a:pt x="f70" y="f72"/>
                  </a:cubicBezTo>
                  <a:cubicBezTo>
                    <a:pt x="f73" y="f74"/>
                    <a:pt x="f70" y="f75"/>
                    <a:pt x="f76" y="f77"/>
                  </a:cubicBezTo>
                  <a:cubicBezTo>
                    <a:pt x="f78" y="f77"/>
                    <a:pt x="f79" y="f80"/>
                    <a:pt x="f81" y="f61"/>
                  </a:cubicBezTo>
                  <a:cubicBezTo>
                    <a:pt x="f82" y="f71"/>
                    <a:pt x="f18" y="f83"/>
                    <a:pt x="f24" y="f61"/>
                  </a:cubicBezTo>
                  <a:cubicBezTo>
                    <a:pt x="f84" y="f77"/>
                    <a:pt x="f85" y="f86"/>
                    <a:pt x="f87" y="f88"/>
                  </a:cubicBezTo>
                  <a:cubicBezTo>
                    <a:pt x="f44" y="f89"/>
                    <a:pt x="f44" y="f90"/>
                    <a:pt x="f87" y="f91"/>
                  </a:cubicBezTo>
                  <a:cubicBezTo>
                    <a:pt x="f42" y="f92"/>
                    <a:pt x="f85" y="f93"/>
                    <a:pt x="f39" y="f94"/>
                  </a:cubicBezTo>
                  <a:cubicBezTo>
                    <a:pt x="f31" y="f95"/>
                    <a:pt x="f96" y="f6"/>
                    <a:pt x="f29" y="f97"/>
                  </a:cubicBezTo>
                  <a:cubicBezTo>
                    <a:pt x="f98" y="f97"/>
                    <a:pt x="f99" y="f95"/>
                    <a:pt x="f26" y="f97"/>
                  </a:cubicBezTo>
                  <a:cubicBezTo>
                    <a:pt x="f100" y="f14"/>
                    <a:pt x="f101" y="f97"/>
                    <a:pt x="f102" y="f103"/>
                  </a:cubicBezTo>
                  <a:cubicBezTo>
                    <a:pt x="f79" y="f104"/>
                    <a:pt x="f78" y="f105"/>
                    <a:pt x="f9" y="f105"/>
                  </a:cubicBezTo>
                  <a:cubicBezTo>
                    <a:pt x="f106" y="f107"/>
                    <a:pt x="f16" y="f12"/>
                    <a:pt x="f108" y="f109"/>
                  </a:cubicBezTo>
                  <a:cubicBezTo>
                    <a:pt x="f8" y="f96"/>
                    <a:pt x="f18" y="f110"/>
                    <a:pt x="f20" y="f101"/>
                  </a:cubicBezTo>
                  <a:cubicBezTo>
                    <a:pt x="f20" y="f16"/>
                    <a:pt x="f111" y="f106"/>
                    <a:pt x="f8" y="f9"/>
                  </a:cubicBezTo>
                  <a:close/>
                </a:path>
              </a:pathLst>
            </a:custGeom>
            <a:solidFill>
              <a:srgbClr val="384F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Freeform 47">
              <a:extLst>
                <a:ext uri="{FF2B5EF4-FFF2-40B4-BE49-F238E27FC236}">
                  <a16:creationId xmlns:a16="http://schemas.microsoft.com/office/drawing/2014/main" id="{4A4F4A39-1CA4-C473-C456-AD62AC591E6B}"/>
                </a:ext>
              </a:extLst>
            </p:cNvPr>
            <p:cNvSpPr/>
            <p:nvPr/>
          </p:nvSpPr>
          <p:spPr>
            <a:xfrm>
              <a:off x="5122861" y="2600325"/>
              <a:ext cx="150811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55"/>
                <a:gd name="f8" fmla="val 25"/>
                <a:gd name="f9" fmla="val 31"/>
                <a:gd name="f10" fmla="val 1"/>
                <a:gd name="f11" fmla="val 36"/>
                <a:gd name="f12" fmla="val 6"/>
                <a:gd name="f13" fmla="val 38"/>
                <a:gd name="f14" fmla="val 12"/>
                <a:gd name="f15" fmla="val 40"/>
                <a:gd name="f16" fmla="val 20"/>
                <a:gd name="f17" fmla="val 46"/>
                <a:gd name="f18" fmla="val 22"/>
                <a:gd name="f19" fmla="val 52"/>
                <a:gd name="f20" fmla="val 54"/>
                <a:gd name="f21" fmla="val 26"/>
                <a:gd name="f22" fmla="val 56"/>
                <a:gd name="f23" fmla="val 30"/>
                <a:gd name="f24" fmla="val 33"/>
                <a:gd name="f25" fmla="val 35"/>
                <a:gd name="f26" fmla="val 48"/>
                <a:gd name="f27" fmla="val 34"/>
                <a:gd name="f28" fmla="val 45"/>
                <a:gd name="f29" fmla="val 32"/>
                <a:gd name="f30" fmla="val 42"/>
                <a:gd name="f31" fmla="val 39"/>
                <a:gd name="f32" fmla="val 29"/>
                <a:gd name="f33" fmla="val 27"/>
                <a:gd name="f34" fmla="val 37"/>
                <a:gd name="f35" fmla="val 43"/>
                <a:gd name="f36" fmla="val 41"/>
                <a:gd name="f37" fmla="val 44"/>
                <a:gd name="f38" fmla="val 49"/>
                <a:gd name="f39" fmla="val 28"/>
                <a:gd name="f40" fmla="val 24"/>
                <a:gd name="f41" fmla="val 17"/>
                <a:gd name="f42" fmla="val 11"/>
                <a:gd name="f43" fmla="val 4"/>
                <a:gd name="f44" fmla="val 3"/>
                <a:gd name="f45" fmla="val 16"/>
                <a:gd name="f46" fmla="val 9"/>
                <a:gd name="f47" fmla="val 13"/>
                <a:gd name="f48" fmla="val 19"/>
                <a:gd name="f49" fmla="val 2"/>
                <a:gd name="f50" fmla="+- 0 0 -90"/>
                <a:gd name="f51" fmla="*/ f3 1 58"/>
                <a:gd name="f52" fmla="*/ f4 1 55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58"/>
                <a:gd name="f61" fmla="*/ f57 1 55"/>
                <a:gd name="f62" fmla="*/ 25 f58 1"/>
                <a:gd name="f63" fmla="*/ 0 f57 1"/>
                <a:gd name="f64" fmla="*/ 38 f58 1"/>
                <a:gd name="f65" fmla="*/ 12 f57 1"/>
                <a:gd name="f66" fmla="*/ 52 f58 1"/>
                <a:gd name="f67" fmla="*/ 25 f57 1"/>
                <a:gd name="f68" fmla="*/ 56 f58 1"/>
                <a:gd name="f69" fmla="*/ 30 f57 1"/>
                <a:gd name="f70" fmla="*/ 48 f58 1"/>
                <a:gd name="f71" fmla="*/ 34 f57 1"/>
                <a:gd name="f72" fmla="*/ 39 f58 1"/>
                <a:gd name="f73" fmla="*/ 29 f57 1"/>
                <a:gd name="f74" fmla="*/ 30 f58 1"/>
                <a:gd name="f75" fmla="*/ 32 f57 1"/>
                <a:gd name="f76" fmla="*/ 32 f58 1"/>
                <a:gd name="f77" fmla="*/ 40 f57 1"/>
                <a:gd name="f78" fmla="*/ 36 f58 1"/>
                <a:gd name="f79" fmla="*/ 49 f57 1"/>
                <a:gd name="f80" fmla="*/ 24 f58 1"/>
                <a:gd name="f81" fmla="*/ 46 f57 1"/>
                <a:gd name="f82" fmla="*/ 4 f58 1"/>
                <a:gd name="f83" fmla="*/ 3 f58 1"/>
                <a:gd name="f84" fmla="*/ 16 f57 1"/>
                <a:gd name="f85" fmla="*/ 19 f58 1"/>
                <a:gd name="f86" fmla="*/ 2 f57 1"/>
                <a:gd name="f87" fmla="+- f59 0 f1"/>
                <a:gd name="f88" fmla="*/ f62 1 58"/>
                <a:gd name="f89" fmla="*/ f63 1 55"/>
                <a:gd name="f90" fmla="*/ f64 1 58"/>
                <a:gd name="f91" fmla="*/ f65 1 55"/>
                <a:gd name="f92" fmla="*/ f66 1 58"/>
                <a:gd name="f93" fmla="*/ f67 1 55"/>
                <a:gd name="f94" fmla="*/ f68 1 58"/>
                <a:gd name="f95" fmla="*/ f69 1 55"/>
                <a:gd name="f96" fmla="*/ f70 1 58"/>
                <a:gd name="f97" fmla="*/ f71 1 55"/>
                <a:gd name="f98" fmla="*/ f72 1 58"/>
                <a:gd name="f99" fmla="*/ f73 1 55"/>
                <a:gd name="f100" fmla="*/ f74 1 58"/>
                <a:gd name="f101" fmla="*/ f75 1 55"/>
                <a:gd name="f102" fmla="*/ f76 1 58"/>
                <a:gd name="f103" fmla="*/ f77 1 55"/>
                <a:gd name="f104" fmla="*/ f78 1 58"/>
                <a:gd name="f105" fmla="*/ f79 1 55"/>
                <a:gd name="f106" fmla="*/ f80 1 58"/>
                <a:gd name="f107" fmla="*/ f81 1 55"/>
                <a:gd name="f108" fmla="*/ f82 1 58"/>
                <a:gd name="f109" fmla="*/ f83 1 58"/>
                <a:gd name="f110" fmla="*/ f84 1 55"/>
                <a:gd name="f111" fmla="*/ f85 1 58"/>
                <a:gd name="f112" fmla="*/ f86 1 55"/>
                <a:gd name="f113" fmla="*/ 0 1 f60"/>
                <a:gd name="f114" fmla="*/ f54 1 f60"/>
                <a:gd name="f115" fmla="*/ 0 1 f61"/>
                <a:gd name="f116" fmla="*/ f55 1 f61"/>
                <a:gd name="f117" fmla="*/ f88 1 f60"/>
                <a:gd name="f118" fmla="*/ f89 1 f61"/>
                <a:gd name="f119" fmla="*/ f90 1 f60"/>
                <a:gd name="f120" fmla="*/ f91 1 f61"/>
                <a:gd name="f121" fmla="*/ f92 1 f60"/>
                <a:gd name="f122" fmla="*/ f93 1 f61"/>
                <a:gd name="f123" fmla="*/ f94 1 f60"/>
                <a:gd name="f124" fmla="*/ f95 1 f61"/>
                <a:gd name="f125" fmla="*/ f96 1 f60"/>
                <a:gd name="f126" fmla="*/ f97 1 f61"/>
                <a:gd name="f127" fmla="*/ f98 1 f60"/>
                <a:gd name="f128" fmla="*/ f99 1 f61"/>
                <a:gd name="f129" fmla="*/ f100 1 f60"/>
                <a:gd name="f130" fmla="*/ f101 1 f61"/>
                <a:gd name="f131" fmla="*/ f102 1 f60"/>
                <a:gd name="f132" fmla="*/ f103 1 f61"/>
                <a:gd name="f133" fmla="*/ f104 1 f60"/>
                <a:gd name="f134" fmla="*/ f105 1 f61"/>
                <a:gd name="f135" fmla="*/ f106 1 f60"/>
                <a:gd name="f136" fmla="*/ f107 1 f61"/>
                <a:gd name="f137" fmla="*/ f108 1 f60"/>
                <a:gd name="f138" fmla="*/ f109 1 f60"/>
                <a:gd name="f139" fmla="*/ f110 1 f61"/>
                <a:gd name="f140" fmla="*/ f111 1 f60"/>
                <a:gd name="f141" fmla="*/ f112 1 f61"/>
                <a:gd name="f142" fmla="*/ f113 f51 1"/>
                <a:gd name="f143" fmla="*/ f114 f51 1"/>
                <a:gd name="f144" fmla="*/ f116 f52 1"/>
                <a:gd name="f145" fmla="*/ f115 f52 1"/>
                <a:gd name="f146" fmla="*/ f117 f51 1"/>
                <a:gd name="f147" fmla="*/ f118 f52 1"/>
                <a:gd name="f148" fmla="*/ f119 f51 1"/>
                <a:gd name="f149" fmla="*/ f120 f52 1"/>
                <a:gd name="f150" fmla="*/ f121 f51 1"/>
                <a:gd name="f151" fmla="*/ f122 f52 1"/>
                <a:gd name="f152" fmla="*/ f123 f51 1"/>
                <a:gd name="f153" fmla="*/ f124 f52 1"/>
                <a:gd name="f154" fmla="*/ f125 f51 1"/>
                <a:gd name="f155" fmla="*/ f126 f52 1"/>
                <a:gd name="f156" fmla="*/ f127 f51 1"/>
                <a:gd name="f157" fmla="*/ f128 f52 1"/>
                <a:gd name="f158" fmla="*/ f129 f51 1"/>
                <a:gd name="f159" fmla="*/ f130 f52 1"/>
                <a:gd name="f160" fmla="*/ f131 f51 1"/>
                <a:gd name="f161" fmla="*/ f132 f52 1"/>
                <a:gd name="f162" fmla="*/ f133 f51 1"/>
                <a:gd name="f163" fmla="*/ f134 f52 1"/>
                <a:gd name="f164" fmla="*/ f135 f51 1"/>
                <a:gd name="f165" fmla="*/ f136 f52 1"/>
                <a:gd name="f166" fmla="*/ f137 f51 1"/>
                <a:gd name="f167" fmla="*/ f138 f51 1"/>
                <a:gd name="f168" fmla="*/ f139 f52 1"/>
                <a:gd name="f169" fmla="*/ f140 f51 1"/>
                <a:gd name="f170" fmla="*/ f141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46" y="f147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56" y="f157"/>
                </a:cxn>
                <a:cxn ang="f87">
                  <a:pos x="f158" y="f159"/>
                </a:cxn>
                <a:cxn ang="f87">
                  <a:pos x="f160" y="f161"/>
                </a:cxn>
                <a:cxn ang="f87">
                  <a:pos x="f162" y="f163"/>
                </a:cxn>
                <a:cxn ang="f87">
                  <a:pos x="f164" y="f165"/>
                </a:cxn>
                <a:cxn ang="f87">
                  <a:pos x="f166" y="f151"/>
                </a:cxn>
                <a:cxn ang="f87">
                  <a:pos x="f167" y="f168"/>
                </a:cxn>
                <a:cxn ang="f87">
                  <a:pos x="f169" y="f170"/>
                </a:cxn>
                <a:cxn ang="f87">
                  <a:pos x="f146" y="f147"/>
                </a:cxn>
              </a:cxnLst>
              <a:rect l="f142" t="f145" r="f143" b="f144"/>
              <a:pathLst>
                <a:path w="58" h="5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8"/>
                  </a:cubicBezTo>
                  <a:cubicBezTo>
                    <a:pt x="f20" y="f21"/>
                    <a:pt x="f6" y="f21"/>
                    <a:pt x="f22" y="f23"/>
                  </a:cubicBezTo>
                  <a:cubicBezTo>
                    <a:pt x="f20" y="f24"/>
                    <a:pt x="f19" y="f25"/>
                    <a:pt x="f26" y="f27"/>
                  </a:cubicBezTo>
                  <a:cubicBezTo>
                    <a:pt x="f28" y="f29"/>
                    <a:pt x="f30" y="f9"/>
                    <a:pt x="f31" y="f32"/>
                  </a:cubicBezTo>
                  <a:cubicBezTo>
                    <a:pt x="f25" y="f33"/>
                    <a:pt x="f29" y="f32"/>
                    <a:pt x="f23" y="f29"/>
                  </a:cubicBezTo>
                  <a:cubicBezTo>
                    <a:pt x="f33" y="f11"/>
                    <a:pt x="f23" y="f34"/>
                    <a:pt x="f29" y="f15"/>
                  </a:cubicBezTo>
                  <a:cubicBezTo>
                    <a:pt x="f27" y="f35"/>
                    <a:pt x="f36" y="f37"/>
                    <a:pt x="f11" y="f38"/>
                  </a:cubicBezTo>
                  <a:cubicBezTo>
                    <a:pt x="f9" y="f7"/>
                    <a:pt x="f39" y="f38"/>
                    <a:pt x="f40" y="f17"/>
                  </a:cubicBezTo>
                  <a:cubicBezTo>
                    <a:pt x="f41" y="f31"/>
                    <a:pt x="f42" y="f29"/>
                    <a:pt x="f43" y="f8"/>
                  </a:cubicBezTo>
                  <a:cubicBezTo>
                    <a:pt x="f5" y="f18"/>
                    <a:pt x="f5" y="f16"/>
                    <a:pt x="f44" y="f45"/>
                  </a:cubicBezTo>
                  <a:cubicBezTo>
                    <a:pt x="f46" y="f14"/>
                    <a:pt x="f47" y="f12"/>
                    <a:pt x="f48" y="f49"/>
                  </a:cubicBezTo>
                  <a:cubicBezTo>
                    <a:pt x="f16" y="f10"/>
                    <a:pt x="f18" y="f5"/>
                    <a:pt x="f8" y="f5"/>
                  </a:cubicBezTo>
                  <a:close/>
                </a:path>
              </a:pathLst>
            </a:custGeom>
            <a:solidFill>
              <a:srgbClr val="2940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Freeform 48">
              <a:extLst>
                <a:ext uri="{FF2B5EF4-FFF2-40B4-BE49-F238E27FC236}">
                  <a16:creationId xmlns:a16="http://schemas.microsoft.com/office/drawing/2014/main" id="{1DAD421F-832E-1A8F-B7AF-ED39F36FE411}"/>
                </a:ext>
              </a:extLst>
            </p:cNvPr>
            <p:cNvSpPr/>
            <p:nvPr/>
          </p:nvSpPr>
          <p:spPr>
            <a:xfrm>
              <a:off x="5051429" y="2671767"/>
              <a:ext cx="139702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53"/>
                <a:gd name="f8" fmla="val 12"/>
                <a:gd name="f9" fmla="val 20"/>
                <a:gd name="f10" fmla="val 11"/>
                <a:gd name="f11" fmla="val 21"/>
                <a:gd name="f12" fmla="val 9"/>
                <a:gd name="f13" fmla="val 22"/>
                <a:gd name="f14" fmla="val 8"/>
                <a:gd name="f15" fmla="val 7"/>
                <a:gd name="f16" fmla="val 24"/>
                <a:gd name="f17" fmla="val 6"/>
                <a:gd name="f18" fmla="val 28"/>
                <a:gd name="f19" fmla="val 3"/>
                <a:gd name="f20" fmla="val 25"/>
                <a:gd name="f21" fmla="val 1"/>
                <a:gd name="f22" fmla="val 19"/>
                <a:gd name="f23" fmla="val 17"/>
                <a:gd name="f24" fmla="val 14"/>
                <a:gd name="f25" fmla="val 10"/>
                <a:gd name="f26" fmla="val 13"/>
                <a:gd name="f27" fmla="val 15"/>
                <a:gd name="f28" fmla="val 23"/>
                <a:gd name="f29" fmla="val 31"/>
                <a:gd name="f30" fmla="val 2"/>
                <a:gd name="f31" fmla="val 34"/>
                <a:gd name="f32" fmla="val 36"/>
                <a:gd name="f33" fmla="val 38"/>
                <a:gd name="f34" fmla="val 16"/>
                <a:gd name="f35" fmla="val 41"/>
                <a:gd name="f36" fmla="val 52"/>
                <a:gd name="f37" fmla="val 30"/>
                <a:gd name="f38" fmla="val 46"/>
                <a:gd name="f39" fmla="val 40"/>
                <a:gd name="f40" fmla="val 43"/>
                <a:gd name="f41" fmla="val 44"/>
                <a:gd name="f42" fmla="val 37"/>
                <a:gd name="f43" fmla="val 47"/>
                <a:gd name="f44" fmla="val 33"/>
                <a:gd name="f45" fmla="val 29"/>
                <a:gd name="f46" fmla="val 51"/>
                <a:gd name="f47" fmla="val 26"/>
                <a:gd name="f48" fmla="val 49"/>
                <a:gd name="f49" fmla="val 27"/>
                <a:gd name="f50" fmla="val 32"/>
                <a:gd name="f51" fmla="val 42"/>
                <a:gd name="f52" fmla="val 35"/>
                <a:gd name="f53" fmla="val 39"/>
                <a:gd name="f54" fmla="val 18"/>
                <a:gd name="f55" fmla="+- 0 0 -90"/>
                <a:gd name="f56" fmla="*/ f3 1 54"/>
                <a:gd name="f57" fmla="*/ f4 1 53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54"/>
                <a:gd name="f66" fmla="*/ f62 1 53"/>
                <a:gd name="f67" fmla="*/ 12 f63 1"/>
                <a:gd name="f68" fmla="*/ 20 f62 1"/>
                <a:gd name="f69" fmla="*/ 8 f63 1"/>
                <a:gd name="f70" fmla="*/ 22 f62 1"/>
                <a:gd name="f71" fmla="*/ 3 f63 1"/>
                <a:gd name="f72" fmla="*/ 25 f62 1"/>
                <a:gd name="f73" fmla="*/ 17 f62 1"/>
                <a:gd name="f74" fmla="*/ 10 f63 1"/>
                <a:gd name="f75" fmla="*/ 8 f62 1"/>
                <a:gd name="f76" fmla="*/ 15 f63 1"/>
                <a:gd name="f77" fmla="*/ 6 f62 1"/>
                <a:gd name="f78" fmla="*/ 34 f63 1"/>
                <a:gd name="f79" fmla="*/ 11 f62 1"/>
                <a:gd name="f80" fmla="*/ 41 f63 1"/>
                <a:gd name="f81" fmla="*/ 46 f63 1"/>
                <a:gd name="f82" fmla="*/ 40 f62 1"/>
                <a:gd name="f83" fmla="*/ 52 f62 1"/>
                <a:gd name="f84" fmla="*/ 29 f63 1"/>
                <a:gd name="f85" fmla="*/ 51 f62 1"/>
                <a:gd name="f86" fmla="*/ 46 f62 1"/>
                <a:gd name="f87" fmla="*/ 39 f63 1"/>
                <a:gd name="f88" fmla="*/ 36 f62 1"/>
                <a:gd name="f89" fmla="*/ 27 f62 1"/>
                <a:gd name="f90" fmla="*/ 23 f63 1"/>
                <a:gd name="f91" fmla="*/ 33 f62 1"/>
                <a:gd name="f92" fmla="*/ 16 f63 1"/>
                <a:gd name="f93" fmla="*/ 32 f62 1"/>
                <a:gd name="f94" fmla="*/ 18 f63 1"/>
                <a:gd name="f95" fmla="*/ 24 f63 1"/>
                <a:gd name="f96" fmla="*/ 21 f62 1"/>
                <a:gd name="f97" fmla="*/ 25 f63 1"/>
                <a:gd name="f98" fmla="*/ 14 f62 1"/>
                <a:gd name="f99" fmla="+- f64 0 f1"/>
                <a:gd name="f100" fmla="*/ f67 1 54"/>
                <a:gd name="f101" fmla="*/ f68 1 53"/>
                <a:gd name="f102" fmla="*/ f69 1 54"/>
                <a:gd name="f103" fmla="*/ f70 1 53"/>
                <a:gd name="f104" fmla="*/ f71 1 54"/>
                <a:gd name="f105" fmla="*/ f72 1 53"/>
                <a:gd name="f106" fmla="*/ f73 1 53"/>
                <a:gd name="f107" fmla="*/ f74 1 54"/>
                <a:gd name="f108" fmla="*/ f75 1 53"/>
                <a:gd name="f109" fmla="*/ f76 1 54"/>
                <a:gd name="f110" fmla="*/ f77 1 53"/>
                <a:gd name="f111" fmla="*/ f78 1 54"/>
                <a:gd name="f112" fmla="*/ f79 1 53"/>
                <a:gd name="f113" fmla="*/ f80 1 54"/>
                <a:gd name="f114" fmla="*/ f81 1 54"/>
                <a:gd name="f115" fmla="*/ f82 1 53"/>
                <a:gd name="f116" fmla="*/ f83 1 53"/>
                <a:gd name="f117" fmla="*/ f84 1 54"/>
                <a:gd name="f118" fmla="*/ f85 1 53"/>
                <a:gd name="f119" fmla="*/ f86 1 53"/>
                <a:gd name="f120" fmla="*/ f87 1 54"/>
                <a:gd name="f121" fmla="*/ f88 1 53"/>
                <a:gd name="f122" fmla="*/ f89 1 53"/>
                <a:gd name="f123" fmla="*/ f90 1 54"/>
                <a:gd name="f124" fmla="*/ f91 1 53"/>
                <a:gd name="f125" fmla="*/ f92 1 54"/>
                <a:gd name="f126" fmla="*/ f93 1 53"/>
                <a:gd name="f127" fmla="*/ f94 1 54"/>
                <a:gd name="f128" fmla="*/ f95 1 54"/>
                <a:gd name="f129" fmla="*/ f96 1 53"/>
                <a:gd name="f130" fmla="*/ f97 1 54"/>
                <a:gd name="f131" fmla="*/ f98 1 53"/>
                <a:gd name="f132" fmla="*/ 0 1 f65"/>
                <a:gd name="f133" fmla="*/ f59 1 f65"/>
                <a:gd name="f134" fmla="*/ 0 1 f66"/>
                <a:gd name="f135" fmla="*/ f60 1 f66"/>
                <a:gd name="f136" fmla="*/ f100 1 f65"/>
                <a:gd name="f137" fmla="*/ f101 1 f66"/>
                <a:gd name="f138" fmla="*/ f102 1 f65"/>
                <a:gd name="f139" fmla="*/ f103 1 f66"/>
                <a:gd name="f140" fmla="*/ f104 1 f65"/>
                <a:gd name="f141" fmla="*/ f105 1 f66"/>
                <a:gd name="f142" fmla="*/ f106 1 f66"/>
                <a:gd name="f143" fmla="*/ f107 1 f65"/>
                <a:gd name="f144" fmla="*/ f108 1 f66"/>
                <a:gd name="f145" fmla="*/ f109 1 f65"/>
                <a:gd name="f146" fmla="*/ f110 1 f66"/>
                <a:gd name="f147" fmla="*/ f111 1 f65"/>
                <a:gd name="f148" fmla="*/ f112 1 f66"/>
                <a:gd name="f149" fmla="*/ f113 1 f65"/>
                <a:gd name="f150" fmla="*/ f114 1 f65"/>
                <a:gd name="f151" fmla="*/ f115 1 f66"/>
                <a:gd name="f152" fmla="*/ f116 1 f66"/>
                <a:gd name="f153" fmla="*/ f117 1 f65"/>
                <a:gd name="f154" fmla="*/ f118 1 f66"/>
                <a:gd name="f155" fmla="*/ f119 1 f66"/>
                <a:gd name="f156" fmla="*/ f120 1 f65"/>
                <a:gd name="f157" fmla="*/ f121 1 f66"/>
                <a:gd name="f158" fmla="*/ f122 1 f66"/>
                <a:gd name="f159" fmla="*/ f123 1 f65"/>
                <a:gd name="f160" fmla="*/ f124 1 f66"/>
                <a:gd name="f161" fmla="*/ f125 1 f65"/>
                <a:gd name="f162" fmla="*/ f126 1 f66"/>
                <a:gd name="f163" fmla="*/ f127 1 f65"/>
                <a:gd name="f164" fmla="*/ f128 1 f65"/>
                <a:gd name="f165" fmla="*/ f129 1 f66"/>
                <a:gd name="f166" fmla="*/ f130 1 f65"/>
                <a:gd name="f167" fmla="*/ f131 1 f66"/>
                <a:gd name="f168" fmla="*/ f132 f56 1"/>
                <a:gd name="f169" fmla="*/ f133 f56 1"/>
                <a:gd name="f170" fmla="*/ f135 f57 1"/>
                <a:gd name="f171" fmla="*/ f134 f57 1"/>
                <a:gd name="f172" fmla="*/ f136 f56 1"/>
                <a:gd name="f173" fmla="*/ f137 f57 1"/>
                <a:gd name="f174" fmla="*/ f138 f56 1"/>
                <a:gd name="f175" fmla="*/ f139 f57 1"/>
                <a:gd name="f176" fmla="*/ f140 f56 1"/>
                <a:gd name="f177" fmla="*/ f141 f57 1"/>
                <a:gd name="f178" fmla="*/ f142 f57 1"/>
                <a:gd name="f179" fmla="*/ f143 f56 1"/>
                <a:gd name="f180" fmla="*/ f144 f57 1"/>
                <a:gd name="f181" fmla="*/ f145 f56 1"/>
                <a:gd name="f182" fmla="*/ f146 f57 1"/>
                <a:gd name="f183" fmla="*/ f147 f56 1"/>
                <a:gd name="f184" fmla="*/ f148 f57 1"/>
                <a:gd name="f185" fmla="*/ f149 f56 1"/>
                <a:gd name="f186" fmla="*/ f150 f56 1"/>
                <a:gd name="f187" fmla="*/ f151 f57 1"/>
                <a:gd name="f188" fmla="*/ f152 f57 1"/>
                <a:gd name="f189" fmla="*/ f153 f56 1"/>
                <a:gd name="f190" fmla="*/ f154 f57 1"/>
                <a:gd name="f191" fmla="*/ f155 f57 1"/>
                <a:gd name="f192" fmla="*/ f156 f56 1"/>
                <a:gd name="f193" fmla="*/ f157 f57 1"/>
                <a:gd name="f194" fmla="*/ f158 f57 1"/>
                <a:gd name="f195" fmla="*/ f159 f56 1"/>
                <a:gd name="f196" fmla="*/ f160 f57 1"/>
                <a:gd name="f197" fmla="*/ f161 f56 1"/>
                <a:gd name="f198" fmla="*/ f162 f57 1"/>
                <a:gd name="f199" fmla="*/ f163 f56 1"/>
                <a:gd name="f200" fmla="*/ f164 f56 1"/>
                <a:gd name="f201" fmla="*/ f165 f57 1"/>
                <a:gd name="f202" fmla="*/ f166 f56 1"/>
                <a:gd name="f203" fmla="*/ f1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2" y="f173"/>
                </a:cxn>
                <a:cxn ang="f99">
                  <a:pos x="f174" y="f175"/>
                </a:cxn>
                <a:cxn ang="f99">
                  <a:pos x="f176" y="f177"/>
                </a:cxn>
                <a:cxn ang="f99">
                  <a:pos x="f176" y="f178"/>
                </a:cxn>
                <a:cxn ang="f99">
                  <a:pos x="f179" y="f180"/>
                </a:cxn>
                <a:cxn ang="f99">
                  <a:pos x="f181" y="f182"/>
                </a:cxn>
                <a:cxn ang="f99">
                  <a:pos x="f183" y="f184"/>
                </a:cxn>
                <a:cxn ang="f99">
                  <a:pos x="f185" y="f178"/>
                </a:cxn>
                <a:cxn ang="f99">
                  <a:pos x="f186" y="f187"/>
                </a:cxn>
                <a:cxn ang="f99">
                  <a:pos x="f183" y="f188"/>
                </a:cxn>
                <a:cxn ang="f99">
                  <a:pos x="f189" y="f190"/>
                </a:cxn>
                <a:cxn ang="f99">
                  <a:pos x="f189" y="f191"/>
                </a:cxn>
                <a:cxn ang="f99">
                  <a:pos x="f192" y="f193"/>
                </a:cxn>
                <a:cxn ang="f99">
                  <a:pos x="f192" y="f194"/>
                </a:cxn>
                <a:cxn ang="f99">
                  <a:pos x="f189" y="f194"/>
                </a:cxn>
                <a:cxn ang="f99">
                  <a:pos x="f195" y="f196"/>
                </a:cxn>
                <a:cxn ang="f99">
                  <a:pos x="f197" y="f198"/>
                </a:cxn>
                <a:cxn ang="f99">
                  <a:pos x="f199" y="f194"/>
                </a:cxn>
                <a:cxn ang="f99">
                  <a:pos x="f200" y="f201"/>
                </a:cxn>
                <a:cxn ang="f99">
                  <a:pos x="f202" y="f203"/>
                </a:cxn>
                <a:cxn ang="f99">
                  <a:pos x="f199" y="f203"/>
                </a:cxn>
                <a:cxn ang="f99">
                  <a:pos x="f172" y="f173"/>
                </a:cxn>
              </a:cxnLst>
              <a:rect l="f168" t="f171" r="f169" b="f170"/>
              <a:pathLst>
                <a:path w="54" h="53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5" y="f13"/>
                    <a:pt x="f21" y="f22"/>
                    <a:pt x="f19" y="f23"/>
                  </a:cubicBezTo>
                  <a:cubicBezTo>
                    <a:pt x="f17" y="f24"/>
                    <a:pt x="f12" y="f8"/>
                    <a:pt x="f25" y="f14"/>
                  </a:cubicBezTo>
                  <a:cubicBezTo>
                    <a:pt x="f8" y="f14"/>
                    <a:pt x="f26" y="f15"/>
                    <a:pt x="f27" y="f17"/>
                  </a:cubicBezTo>
                  <a:cubicBezTo>
                    <a:pt x="f28" y="f5"/>
                    <a:pt x="f29" y="f30"/>
                    <a:pt x="f31" y="f10"/>
                  </a:cubicBezTo>
                  <a:cubicBezTo>
                    <a:pt x="f32" y="f24"/>
                    <a:pt x="f33" y="f34"/>
                    <a:pt x="f35" y="f23"/>
                  </a:cubicBezTo>
                  <a:cubicBezTo>
                    <a:pt x="f36" y="f28"/>
                    <a:pt x="f6" y="f37"/>
                    <a:pt x="f38" y="f39"/>
                  </a:cubicBezTo>
                  <a:cubicBezTo>
                    <a:pt x="f40" y="f41"/>
                    <a:pt x="f42" y="f43"/>
                    <a:pt x="f31" y="f36"/>
                  </a:cubicBezTo>
                  <a:cubicBezTo>
                    <a:pt x="f44" y="f7"/>
                    <a:pt x="f37" y="f7"/>
                    <a:pt x="f45" y="f46"/>
                  </a:cubicBezTo>
                  <a:cubicBezTo>
                    <a:pt x="f47" y="f48"/>
                    <a:pt x="f49" y="f43"/>
                    <a:pt x="f45" y="f38"/>
                  </a:cubicBezTo>
                  <a:cubicBezTo>
                    <a:pt x="f50" y="f51"/>
                    <a:pt x="f52" y="f53"/>
                    <a:pt x="f53" y="f32"/>
                  </a:cubicBezTo>
                  <a:cubicBezTo>
                    <a:pt x="f35" y="f44"/>
                    <a:pt x="f51" y="f37"/>
                    <a:pt x="f53" y="f49"/>
                  </a:cubicBezTo>
                  <a:cubicBezTo>
                    <a:pt x="f32" y="f16"/>
                    <a:pt x="f50" y="f16"/>
                    <a:pt x="f45" y="f49"/>
                  </a:cubicBezTo>
                  <a:cubicBezTo>
                    <a:pt x="f49" y="f45"/>
                    <a:pt x="f20" y="f29"/>
                    <a:pt x="f28" y="f44"/>
                  </a:cubicBezTo>
                  <a:cubicBezTo>
                    <a:pt x="f11" y="f32"/>
                    <a:pt x="f54" y="f31"/>
                    <a:pt x="f34" y="f50"/>
                  </a:cubicBezTo>
                  <a:cubicBezTo>
                    <a:pt x="f24" y="f37"/>
                    <a:pt x="f23" y="f45"/>
                    <a:pt x="f54" y="f49"/>
                  </a:cubicBezTo>
                  <a:cubicBezTo>
                    <a:pt x="f9" y="f20"/>
                    <a:pt x="f13" y="f28"/>
                    <a:pt x="f16" y="f11"/>
                  </a:cubicBezTo>
                  <a:cubicBezTo>
                    <a:pt x="f47" y="f22"/>
                    <a:pt x="f49" y="f23"/>
                    <a:pt x="f20" y="f24"/>
                  </a:cubicBezTo>
                  <a:cubicBezTo>
                    <a:pt x="f28" y="f8"/>
                    <a:pt x="f11" y="f8"/>
                    <a:pt x="f54" y="f24"/>
                  </a:cubicBezTo>
                  <a:cubicBezTo>
                    <a:pt x="f34" y="f34"/>
                    <a:pt x="f26" y="f54"/>
                    <a:pt x="f8" y="f9"/>
                  </a:cubicBezTo>
                  <a:close/>
                </a:path>
              </a:pathLst>
            </a:custGeom>
            <a:solidFill>
              <a:srgbClr val="2940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D0BBD48F-57D2-3F01-660C-64EC876F8253}"/>
                </a:ext>
              </a:extLst>
            </p:cNvPr>
            <p:cNvSpPr/>
            <p:nvPr/>
          </p:nvSpPr>
          <p:spPr>
            <a:xfrm>
              <a:off x="4978405" y="2749555"/>
              <a:ext cx="136529" cy="1285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50"/>
                <a:gd name="f8" fmla="val 30"/>
                <a:gd name="f9" fmla="val 49"/>
                <a:gd name="f10" fmla="val 29"/>
                <a:gd name="f11" fmla="val 48"/>
                <a:gd name="f12" fmla="val 28"/>
                <a:gd name="f13" fmla="val 46"/>
                <a:gd name="f14" fmla="val 27"/>
                <a:gd name="f15" fmla="val 45"/>
                <a:gd name="f16" fmla="val 19"/>
                <a:gd name="f17" fmla="val 37"/>
                <a:gd name="f18" fmla="val 18"/>
                <a:gd name="f19" fmla="val 33"/>
                <a:gd name="f20" fmla="val 24"/>
                <a:gd name="f21" fmla="val 22"/>
                <a:gd name="f22" fmla="val 25"/>
                <a:gd name="f23" fmla="val 20"/>
                <a:gd name="f24" fmla="val 26"/>
                <a:gd name="f25" fmla="val 16"/>
                <a:gd name="f26" fmla="val 13"/>
                <a:gd name="f27" fmla="val 11"/>
                <a:gd name="f28" fmla="val 10"/>
                <a:gd name="f29" fmla="val 21"/>
                <a:gd name="f30" fmla="val 8"/>
                <a:gd name="f31" fmla="val 9"/>
                <a:gd name="f32" fmla="val 12"/>
                <a:gd name="f33" fmla="val 15"/>
                <a:gd name="f34" fmla="val 17"/>
                <a:gd name="f35" fmla="val 23"/>
                <a:gd name="f36" fmla="val 6"/>
                <a:gd name="f37" fmla="val 3"/>
                <a:gd name="f38" fmla="val 2"/>
                <a:gd name="f39" fmla="val 4"/>
                <a:gd name="f40" fmla="val 14"/>
                <a:gd name="f41" fmla="val 7"/>
                <a:gd name="f42" fmla="val 36"/>
                <a:gd name="f43" fmla="val 32"/>
                <a:gd name="f44" fmla="val 31"/>
                <a:gd name="f45" fmla="val 35"/>
                <a:gd name="f46" fmla="val 39"/>
                <a:gd name="f47" fmla="val 38"/>
                <a:gd name="f48" fmla="val 40"/>
                <a:gd name="f49" fmla="val 42"/>
                <a:gd name="f50" fmla="val 51"/>
                <a:gd name="f51" fmla="val 52"/>
                <a:gd name="f52" fmla="val 34"/>
                <a:gd name="f53" fmla="+- 0 0 -90"/>
                <a:gd name="f54" fmla="*/ f3 1 53"/>
                <a:gd name="f55" fmla="*/ f4 1 50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53"/>
                <a:gd name="f64" fmla="*/ f60 1 50"/>
                <a:gd name="f65" fmla="*/ 30 f61 1"/>
                <a:gd name="f66" fmla="*/ 49 f60 1"/>
                <a:gd name="f67" fmla="*/ 27 f61 1"/>
                <a:gd name="f68" fmla="*/ 45 f60 1"/>
                <a:gd name="f69" fmla="*/ 24 f61 1"/>
                <a:gd name="f70" fmla="*/ 22 f60 1"/>
                <a:gd name="f71" fmla="*/ 26 f61 1"/>
                <a:gd name="f72" fmla="*/ 16 f60 1"/>
                <a:gd name="f73" fmla="*/ 10 f60 1"/>
                <a:gd name="f74" fmla="*/ 18 f61 1"/>
                <a:gd name="f75" fmla="*/ 12 f60 1"/>
                <a:gd name="f76" fmla="*/ 10 f61 1"/>
                <a:gd name="f77" fmla="*/ 20 f60 1"/>
                <a:gd name="f78" fmla="*/ 3 f61 1"/>
                <a:gd name="f79" fmla="*/ 4 f61 1"/>
                <a:gd name="f80" fmla="*/ 14 f60 1"/>
                <a:gd name="f81" fmla="*/ 12 f61 1"/>
                <a:gd name="f82" fmla="*/ 6 f60 1"/>
                <a:gd name="f83" fmla="*/ 2 f60 1"/>
                <a:gd name="f84" fmla="*/ 37 f61 1"/>
                <a:gd name="f85" fmla="*/ 15 f60 1"/>
                <a:gd name="f86" fmla="*/ 31 f61 1"/>
                <a:gd name="f87" fmla="*/ 28 f60 1"/>
                <a:gd name="f88" fmla="*/ 33 f61 1"/>
                <a:gd name="f89" fmla="*/ 37 f60 1"/>
                <a:gd name="f90" fmla="*/ 40 f61 1"/>
                <a:gd name="f91" fmla="*/ 33 f60 1"/>
                <a:gd name="f92" fmla="*/ 48 f61 1"/>
                <a:gd name="f93" fmla="*/ 26 f60 1"/>
                <a:gd name="f94" fmla="*/ 51 f61 1"/>
                <a:gd name="f95" fmla="*/ 53 f61 1"/>
                <a:gd name="f96" fmla="*/ 29 f60 1"/>
                <a:gd name="f97" fmla="*/ 32 f61 1"/>
                <a:gd name="f98" fmla="*/ 50 f60 1"/>
                <a:gd name="f99" fmla="+- f62 0 f1"/>
                <a:gd name="f100" fmla="*/ f65 1 53"/>
                <a:gd name="f101" fmla="*/ f66 1 50"/>
                <a:gd name="f102" fmla="*/ f67 1 53"/>
                <a:gd name="f103" fmla="*/ f68 1 50"/>
                <a:gd name="f104" fmla="*/ f69 1 53"/>
                <a:gd name="f105" fmla="*/ f70 1 50"/>
                <a:gd name="f106" fmla="*/ f71 1 53"/>
                <a:gd name="f107" fmla="*/ f72 1 50"/>
                <a:gd name="f108" fmla="*/ f73 1 50"/>
                <a:gd name="f109" fmla="*/ f74 1 53"/>
                <a:gd name="f110" fmla="*/ f75 1 50"/>
                <a:gd name="f111" fmla="*/ f76 1 53"/>
                <a:gd name="f112" fmla="*/ f77 1 50"/>
                <a:gd name="f113" fmla="*/ f78 1 53"/>
                <a:gd name="f114" fmla="*/ f79 1 53"/>
                <a:gd name="f115" fmla="*/ f80 1 50"/>
                <a:gd name="f116" fmla="*/ f81 1 53"/>
                <a:gd name="f117" fmla="*/ f82 1 50"/>
                <a:gd name="f118" fmla="*/ f83 1 50"/>
                <a:gd name="f119" fmla="*/ f84 1 53"/>
                <a:gd name="f120" fmla="*/ f85 1 50"/>
                <a:gd name="f121" fmla="*/ f86 1 53"/>
                <a:gd name="f122" fmla="*/ f87 1 50"/>
                <a:gd name="f123" fmla="*/ f88 1 53"/>
                <a:gd name="f124" fmla="*/ f89 1 50"/>
                <a:gd name="f125" fmla="*/ f90 1 53"/>
                <a:gd name="f126" fmla="*/ f91 1 50"/>
                <a:gd name="f127" fmla="*/ f92 1 53"/>
                <a:gd name="f128" fmla="*/ f93 1 50"/>
                <a:gd name="f129" fmla="*/ f94 1 53"/>
                <a:gd name="f130" fmla="*/ f95 1 53"/>
                <a:gd name="f131" fmla="*/ f96 1 50"/>
                <a:gd name="f132" fmla="*/ f97 1 53"/>
                <a:gd name="f133" fmla="*/ f98 1 50"/>
                <a:gd name="f134" fmla="*/ 0 1 f63"/>
                <a:gd name="f135" fmla="*/ f57 1 f63"/>
                <a:gd name="f136" fmla="*/ 0 1 f64"/>
                <a:gd name="f137" fmla="*/ f58 1 f64"/>
                <a:gd name="f138" fmla="*/ f100 1 f63"/>
                <a:gd name="f139" fmla="*/ f101 1 f64"/>
                <a:gd name="f140" fmla="*/ f102 1 f63"/>
                <a:gd name="f141" fmla="*/ f103 1 f64"/>
                <a:gd name="f142" fmla="*/ f104 1 f63"/>
                <a:gd name="f143" fmla="*/ f105 1 f64"/>
                <a:gd name="f144" fmla="*/ f106 1 f63"/>
                <a:gd name="f145" fmla="*/ f107 1 f64"/>
                <a:gd name="f146" fmla="*/ f108 1 f64"/>
                <a:gd name="f147" fmla="*/ f109 1 f63"/>
                <a:gd name="f148" fmla="*/ f110 1 f64"/>
                <a:gd name="f149" fmla="*/ f111 1 f63"/>
                <a:gd name="f150" fmla="*/ f112 1 f64"/>
                <a:gd name="f151" fmla="*/ f113 1 f63"/>
                <a:gd name="f152" fmla="*/ f114 1 f63"/>
                <a:gd name="f153" fmla="*/ f115 1 f64"/>
                <a:gd name="f154" fmla="*/ f116 1 f63"/>
                <a:gd name="f155" fmla="*/ f117 1 f64"/>
                <a:gd name="f156" fmla="*/ f118 1 f64"/>
                <a:gd name="f157" fmla="*/ f119 1 f63"/>
                <a:gd name="f158" fmla="*/ f120 1 f64"/>
                <a:gd name="f159" fmla="*/ f121 1 f63"/>
                <a:gd name="f160" fmla="*/ f122 1 f64"/>
                <a:gd name="f161" fmla="*/ f123 1 f63"/>
                <a:gd name="f162" fmla="*/ f124 1 f64"/>
                <a:gd name="f163" fmla="*/ f125 1 f63"/>
                <a:gd name="f164" fmla="*/ f126 1 f64"/>
                <a:gd name="f165" fmla="*/ f127 1 f63"/>
                <a:gd name="f166" fmla="*/ f128 1 f64"/>
                <a:gd name="f167" fmla="*/ f129 1 f63"/>
                <a:gd name="f168" fmla="*/ f130 1 f63"/>
                <a:gd name="f169" fmla="*/ f131 1 f64"/>
                <a:gd name="f170" fmla="*/ f132 1 f63"/>
                <a:gd name="f171" fmla="*/ f133 1 f64"/>
                <a:gd name="f172" fmla="*/ f134 f54 1"/>
                <a:gd name="f173" fmla="*/ f135 f54 1"/>
                <a:gd name="f174" fmla="*/ f137 f55 1"/>
                <a:gd name="f175" fmla="*/ f136 f55 1"/>
                <a:gd name="f176" fmla="*/ f138 f54 1"/>
                <a:gd name="f177" fmla="*/ f139 f55 1"/>
                <a:gd name="f178" fmla="*/ f140 f54 1"/>
                <a:gd name="f179" fmla="*/ f141 f55 1"/>
                <a:gd name="f180" fmla="*/ f142 f54 1"/>
                <a:gd name="f181" fmla="*/ f143 f55 1"/>
                <a:gd name="f182" fmla="*/ f144 f54 1"/>
                <a:gd name="f183" fmla="*/ f145 f55 1"/>
                <a:gd name="f184" fmla="*/ f146 f55 1"/>
                <a:gd name="f185" fmla="*/ f147 f54 1"/>
                <a:gd name="f186" fmla="*/ f148 f55 1"/>
                <a:gd name="f187" fmla="*/ f149 f54 1"/>
                <a:gd name="f188" fmla="*/ f150 f55 1"/>
                <a:gd name="f189" fmla="*/ f151 f54 1"/>
                <a:gd name="f190" fmla="*/ f152 f54 1"/>
                <a:gd name="f191" fmla="*/ f153 f55 1"/>
                <a:gd name="f192" fmla="*/ f154 f54 1"/>
                <a:gd name="f193" fmla="*/ f155 f55 1"/>
                <a:gd name="f194" fmla="*/ f156 f55 1"/>
                <a:gd name="f195" fmla="*/ f157 f54 1"/>
                <a:gd name="f196" fmla="*/ f158 f55 1"/>
                <a:gd name="f197" fmla="*/ f159 f54 1"/>
                <a:gd name="f198" fmla="*/ f160 f55 1"/>
                <a:gd name="f199" fmla="*/ f161 f54 1"/>
                <a:gd name="f200" fmla="*/ f162 f55 1"/>
                <a:gd name="f201" fmla="*/ f163 f54 1"/>
                <a:gd name="f202" fmla="*/ f164 f55 1"/>
                <a:gd name="f203" fmla="*/ f165 f54 1"/>
                <a:gd name="f204" fmla="*/ f166 f55 1"/>
                <a:gd name="f205" fmla="*/ f167 f54 1"/>
                <a:gd name="f206" fmla="*/ f168 f54 1"/>
                <a:gd name="f207" fmla="*/ f169 f55 1"/>
                <a:gd name="f208" fmla="*/ f170 f54 1"/>
                <a:gd name="f209" fmla="*/ f17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6" y="f177"/>
                </a:cxn>
                <a:cxn ang="f99">
                  <a:pos x="f178" y="f179"/>
                </a:cxn>
                <a:cxn ang="f99">
                  <a:pos x="f180" y="f181"/>
                </a:cxn>
                <a:cxn ang="f99">
                  <a:pos x="f182" y="f183"/>
                </a:cxn>
                <a:cxn ang="f99">
                  <a:pos x="f180" y="f184"/>
                </a:cxn>
                <a:cxn ang="f99">
                  <a:pos x="f185" y="f186"/>
                </a:cxn>
                <a:cxn ang="f99">
                  <a:pos x="f187" y="f188"/>
                </a:cxn>
                <a:cxn ang="f99">
                  <a:pos x="f189" y="f188"/>
                </a:cxn>
                <a:cxn ang="f99">
                  <a:pos x="f190" y="f191"/>
                </a:cxn>
                <a:cxn ang="f99">
                  <a:pos x="f192" y="f193"/>
                </a:cxn>
                <a:cxn ang="f99">
                  <a:pos x="f178" y="f194"/>
                </a:cxn>
                <a:cxn ang="f99">
                  <a:pos x="f195" y="f196"/>
                </a:cxn>
                <a:cxn ang="f99">
                  <a:pos x="f197" y="f198"/>
                </a:cxn>
                <a:cxn ang="f99">
                  <a:pos x="f199" y="f200"/>
                </a:cxn>
                <a:cxn ang="f99">
                  <a:pos x="f201" y="f202"/>
                </a:cxn>
                <a:cxn ang="f99">
                  <a:pos x="f203" y="f204"/>
                </a:cxn>
                <a:cxn ang="f99">
                  <a:pos x="f205" y="f204"/>
                </a:cxn>
                <a:cxn ang="f99">
                  <a:pos x="f206" y="f207"/>
                </a:cxn>
                <a:cxn ang="f99">
                  <a:pos x="f208" y="f209"/>
                </a:cxn>
                <a:cxn ang="f99">
                  <a:pos x="f176" y="f177"/>
                </a:cxn>
              </a:cxnLst>
              <a:rect l="f172" t="f175" r="f173" b="f174"/>
              <a:pathLst>
                <a:path w="53" h="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18"/>
                    <a:pt x="f24" y="f25"/>
                  </a:cubicBezTo>
                  <a:cubicBezTo>
                    <a:pt x="f14" y="f26"/>
                    <a:pt x="f14" y="f27"/>
                    <a:pt x="f20" y="f28"/>
                  </a:cubicBezTo>
                  <a:cubicBezTo>
                    <a:pt x="f29" y="f30"/>
                    <a:pt x="f23" y="f31"/>
                    <a:pt x="f18" y="f32"/>
                  </a:cubicBezTo>
                  <a:cubicBezTo>
                    <a:pt x="f33" y="f33"/>
                    <a:pt x="f32" y="f34"/>
                    <a:pt x="f28" y="f23"/>
                  </a:cubicBezTo>
                  <a:cubicBezTo>
                    <a:pt x="f30" y="f35"/>
                    <a:pt x="f36" y="f35"/>
                    <a:pt x="f37" y="f23"/>
                  </a:cubicBezTo>
                  <a:cubicBezTo>
                    <a:pt x="f5" y="f34"/>
                    <a:pt x="f38" y="f25"/>
                    <a:pt x="f39" y="f40"/>
                  </a:cubicBezTo>
                  <a:cubicBezTo>
                    <a:pt x="f41" y="f27"/>
                    <a:pt x="f31" y="f31"/>
                    <a:pt x="f32" y="f36"/>
                  </a:cubicBezTo>
                  <a:cubicBezTo>
                    <a:pt x="f25" y="f38"/>
                    <a:pt x="f29" y="f5"/>
                    <a:pt x="f14" y="f38"/>
                  </a:cubicBezTo>
                  <a:cubicBezTo>
                    <a:pt x="f19" y="f39"/>
                    <a:pt x="f17" y="f30"/>
                    <a:pt x="f17" y="f33"/>
                  </a:cubicBezTo>
                  <a:cubicBezTo>
                    <a:pt x="f42" y="f23"/>
                    <a:pt x="f43" y="f35"/>
                    <a:pt x="f44" y="f12"/>
                  </a:cubicBezTo>
                  <a:cubicBezTo>
                    <a:pt x="f8" y="f43"/>
                    <a:pt x="f8" y="f45"/>
                    <a:pt x="f19" y="f17"/>
                  </a:cubicBezTo>
                  <a:cubicBezTo>
                    <a:pt x="f17" y="f46"/>
                    <a:pt x="f47" y="f45"/>
                    <a:pt x="f48" y="f19"/>
                  </a:cubicBezTo>
                  <a:cubicBezTo>
                    <a:pt x="f49" y="f8"/>
                    <a:pt x="f15" y="f10"/>
                    <a:pt x="f11" y="f24"/>
                  </a:cubicBezTo>
                  <a:cubicBezTo>
                    <a:pt x="f9" y="f22"/>
                    <a:pt x="f7" y="f20"/>
                    <a:pt x="f50" y="f24"/>
                  </a:cubicBezTo>
                  <a:cubicBezTo>
                    <a:pt x="f51" y="f14"/>
                    <a:pt x="f6" y="f12"/>
                    <a:pt x="f6" y="f10"/>
                  </a:cubicBezTo>
                  <a:cubicBezTo>
                    <a:pt x="f6" y="f44"/>
                    <a:pt x="f52" y="f7"/>
                    <a:pt x="f43" y="f7"/>
                  </a:cubicBezTo>
                  <a:cubicBezTo>
                    <a:pt x="f43" y="f7"/>
                    <a:pt x="f44" y="f9"/>
                    <a:pt x="f8" y="f9"/>
                  </a:cubicBezTo>
                  <a:close/>
                </a:path>
              </a:pathLst>
            </a:custGeom>
            <a:solidFill>
              <a:srgbClr val="2940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id="{42892DA4-A401-4F78-83CA-0763AC54958F}"/>
                </a:ext>
              </a:extLst>
            </p:cNvPr>
            <p:cNvSpPr/>
            <p:nvPr/>
          </p:nvSpPr>
          <p:spPr>
            <a:xfrm>
              <a:off x="5205414" y="2555876"/>
              <a:ext cx="98426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41"/>
                <a:gd name="f8" fmla="val 6"/>
                <a:gd name="f9" fmla="val 1"/>
                <a:gd name="f10" fmla="val 2"/>
                <a:gd name="f11" fmla="val 5"/>
                <a:gd name="f12" fmla="val 3"/>
                <a:gd name="f13" fmla="val 4"/>
                <a:gd name="f14" fmla="val 9"/>
                <a:gd name="f15" fmla="val 10"/>
                <a:gd name="f16" fmla="val 15"/>
                <a:gd name="f17" fmla="val 13"/>
                <a:gd name="f18" fmla="val 20"/>
                <a:gd name="f19" fmla="val 11"/>
                <a:gd name="f20" fmla="val 26"/>
                <a:gd name="f21" fmla="val 29"/>
                <a:gd name="f22" fmla="val 33"/>
                <a:gd name="f23" fmla="val 37"/>
                <a:gd name="f24" fmla="val 36"/>
                <a:gd name="f25" fmla="val 30"/>
                <a:gd name="f26" fmla="val 27"/>
                <a:gd name="f27" fmla="val 17"/>
                <a:gd name="f28" fmla="val 24"/>
                <a:gd name="f29" fmla="val 22"/>
                <a:gd name="f30" fmla="val 25"/>
                <a:gd name="f31" fmla="val 31"/>
                <a:gd name="f32" fmla="val 35"/>
                <a:gd name="f33" fmla="val 34"/>
                <a:gd name="f34" fmla="val 40"/>
                <a:gd name="f35" fmla="val 18"/>
                <a:gd name="f36" fmla="val 14"/>
                <a:gd name="f37" fmla="val 12"/>
                <a:gd name="f38" fmla="+- 0 0 -90"/>
                <a:gd name="f39" fmla="*/ f3 1 38"/>
                <a:gd name="f40" fmla="*/ f4 1 4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8"/>
                <a:gd name="f49" fmla="*/ f45 1 41"/>
                <a:gd name="f50" fmla="*/ 0 f46 1"/>
                <a:gd name="f51" fmla="*/ 6 f45 1"/>
                <a:gd name="f52" fmla="*/ 3 f46 1"/>
                <a:gd name="f53" fmla="*/ 4 f45 1"/>
                <a:gd name="f54" fmla="*/ 10 f46 1"/>
                <a:gd name="f55" fmla="*/ 5 f45 1"/>
                <a:gd name="f56" fmla="*/ 26 f46 1"/>
                <a:gd name="f57" fmla="*/ 37 f46 1"/>
                <a:gd name="f58" fmla="*/ 27 f46 1"/>
                <a:gd name="f59" fmla="*/ 17 f45 1"/>
                <a:gd name="f60" fmla="*/ 25 f45 1"/>
                <a:gd name="f61" fmla="*/ 33 f46 1"/>
                <a:gd name="f62" fmla="*/ 31 f45 1"/>
                <a:gd name="f63" fmla="*/ 34 f46 1"/>
                <a:gd name="f64" fmla="*/ 38 f45 1"/>
                <a:gd name="f65" fmla="*/ 2 f46 1"/>
                <a:gd name="f66" fmla="*/ 14 f45 1"/>
                <a:gd name="f67" fmla="+- f47 0 f1"/>
                <a:gd name="f68" fmla="*/ f50 1 38"/>
                <a:gd name="f69" fmla="*/ f51 1 41"/>
                <a:gd name="f70" fmla="*/ f52 1 38"/>
                <a:gd name="f71" fmla="*/ f53 1 41"/>
                <a:gd name="f72" fmla="*/ f54 1 38"/>
                <a:gd name="f73" fmla="*/ f55 1 41"/>
                <a:gd name="f74" fmla="*/ f56 1 38"/>
                <a:gd name="f75" fmla="*/ f57 1 38"/>
                <a:gd name="f76" fmla="*/ f58 1 38"/>
                <a:gd name="f77" fmla="*/ f59 1 41"/>
                <a:gd name="f78" fmla="*/ f60 1 41"/>
                <a:gd name="f79" fmla="*/ f61 1 38"/>
                <a:gd name="f80" fmla="*/ f62 1 41"/>
                <a:gd name="f81" fmla="*/ f63 1 38"/>
                <a:gd name="f82" fmla="*/ f64 1 41"/>
                <a:gd name="f83" fmla="*/ f65 1 38"/>
                <a:gd name="f84" fmla="*/ f66 1 41"/>
                <a:gd name="f85" fmla="*/ 0 1 f48"/>
                <a:gd name="f86" fmla="*/ f42 1 f48"/>
                <a:gd name="f87" fmla="*/ 0 1 f49"/>
                <a:gd name="f88" fmla="*/ f43 1 f49"/>
                <a:gd name="f89" fmla="*/ f68 1 f48"/>
                <a:gd name="f90" fmla="*/ f69 1 f49"/>
                <a:gd name="f91" fmla="*/ f70 1 f48"/>
                <a:gd name="f92" fmla="*/ f71 1 f49"/>
                <a:gd name="f93" fmla="*/ f72 1 f48"/>
                <a:gd name="f94" fmla="*/ f73 1 f49"/>
                <a:gd name="f95" fmla="*/ f74 1 f48"/>
                <a:gd name="f96" fmla="*/ f75 1 f48"/>
                <a:gd name="f97" fmla="*/ f76 1 f48"/>
                <a:gd name="f98" fmla="*/ f77 1 f49"/>
                <a:gd name="f99" fmla="*/ f78 1 f49"/>
                <a:gd name="f100" fmla="*/ f79 1 f48"/>
                <a:gd name="f101" fmla="*/ f80 1 f49"/>
                <a:gd name="f102" fmla="*/ f81 1 f48"/>
                <a:gd name="f103" fmla="*/ f82 1 f49"/>
                <a:gd name="f104" fmla="*/ f83 1 f48"/>
                <a:gd name="f105" fmla="*/ f84 1 f49"/>
                <a:gd name="f106" fmla="*/ f85 f39 1"/>
                <a:gd name="f107" fmla="*/ f86 f39 1"/>
                <a:gd name="f108" fmla="*/ f88 f40 1"/>
                <a:gd name="f109" fmla="*/ f87 f40 1"/>
                <a:gd name="f110" fmla="*/ f89 f39 1"/>
                <a:gd name="f111" fmla="*/ f90 f40 1"/>
                <a:gd name="f112" fmla="*/ f91 f39 1"/>
                <a:gd name="f113" fmla="*/ f92 f40 1"/>
                <a:gd name="f114" fmla="*/ f93 f39 1"/>
                <a:gd name="f115" fmla="*/ f94 f40 1"/>
                <a:gd name="f116" fmla="*/ f95 f39 1"/>
                <a:gd name="f117" fmla="*/ f96 f39 1"/>
                <a:gd name="f118" fmla="*/ f97 f39 1"/>
                <a:gd name="f119" fmla="*/ f98 f40 1"/>
                <a:gd name="f120" fmla="*/ f99 f40 1"/>
                <a:gd name="f121" fmla="*/ f100 f39 1"/>
                <a:gd name="f122" fmla="*/ f101 f40 1"/>
                <a:gd name="f123" fmla="*/ f102 f39 1"/>
                <a:gd name="f124" fmla="*/ f103 f40 1"/>
                <a:gd name="f125" fmla="*/ f104 f39 1"/>
                <a:gd name="f126" fmla="*/ f105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1"/>
                </a:cxn>
                <a:cxn ang="f67">
                  <a:pos x="f117" y="f115"/>
                </a:cxn>
                <a:cxn ang="f67">
                  <a:pos x="f118" y="f119"/>
                </a:cxn>
                <a:cxn ang="f67">
                  <a:pos x="f118" y="f120"/>
                </a:cxn>
                <a:cxn ang="f67">
                  <a:pos x="f121" y="f122"/>
                </a:cxn>
                <a:cxn ang="f67">
                  <a:pos x="f123" y="f124"/>
                </a:cxn>
                <a:cxn ang="f67">
                  <a:pos x="f116" y="f124"/>
                </a:cxn>
                <a:cxn ang="f67">
                  <a:pos x="f125" y="f126"/>
                </a:cxn>
                <a:cxn ang="f67">
                  <a:pos x="f110" y="f111"/>
                </a:cxn>
              </a:cxnLst>
              <a:rect l="f106" t="f109" r="f107" b="f108"/>
              <a:pathLst>
                <a:path w="38" h="41">
                  <a:moveTo>
                    <a:pt x="f5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1" y="f12"/>
                    <a:pt x="f14" y="f10"/>
                    <a:pt x="f15" y="f11"/>
                  </a:cubicBezTo>
                  <a:cubicBezTo>
                    <a:pt x="f16" y="f17"/>
                    <a:pt x="f18" y="f19"/>
                    <a:pt x="f20" y="f8"/>
                  </a:cubicBezTo>
                  <a:cubicBezTo>
                    <a:pt x="f21" y="f13"/>
                    <a:pt x="f22" y="f5"/>
                    <a:pt x="f23" y="f11"/>
                  </a:cubicBezTo>
                  <a:cubicBezTo>
                    <a:pt x="f24" y="f19"/>
                    <a:pt x="f25" y="f17"/>
                    <a:pt x="f26" y="f27"/>
                  </a:cubicBezTo>
                  <a:cubicBezTo>
                    <a:pt x="f28" y="f18"/>
                    <a:pt x="f29" y="f29"/>
                    <a:pt x="f26" y="f30"/>
                  </a:cubicBezTo>
                  <a:cubicBezTo>
                    <a:pt x="f21" y="f26"/>
                    <a:pt x="f31" y="f21"/>
                    <a:pt x="f22" y="f31"/>
                  </a:cubicBezTo>
                  <a:cubicBezTo>
                    <a:pt x="f32" y="f22"/>
                    <a:pt x="f6" y="f32"/>
                    <a:pt x="f33" y="f6"/>
                  </a:cubicBezTo>
                  <a:cubicBezTo>
                    <a:pt x="f31" y="f34"/>
                    <a:pt x="f21" y="f7"/>
                    <a:pt x="f20" y="f6"/>
                  </a:cubicBezTo>
                  <a:cubicBezTo>
                    <a:pt x="f35" y="f25"/>
                    <a:pt x="f15" y="f29"/>
                    <a:pt x="f10" y="f36"/>
                  </a:cubicBezTo>
                  <a:cubicBezTo>
                    <a:pt x="f5" y="f37"/>
                    <a:pt x="f5" y="f14"/>
                    <a:pt x="f5" y="f8"/>
                  </a:cubicBezTo>
                  <a:close/>
                </a:path>
              </a:pathLst>
            </a:custGeom>
            <a:solidFill>
              <a:srgbClr val="2940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Freeform 51">
              <a:extLst>
                <a:ext uri="{FF2B5EF4-FFF2-40B4-BE49-F238E27FC236}">
                  <a16:creationId xmlns:a16="http://schemas.microsoft.com/office/drawing/2014/main" id="{26FD270C-59A6-F9AA-C211-F20973202367}"/>
                </a:ext>
              </a:extLst>
            </p:cNvPr>
            <p:cNvSpPr/>
            <p:nvPr/>
          </p:nvSpPr>
          <p:spPr>
            <a:xfrm>
              <a:off x="4364038" y="1230316"/>
              <a:ext cx="423860" cy="2016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78"/>
                <a:gd name="f8" fmla="val 65"/>
                <a:gd name="f9" fmla="val 4"/>
                <a:gd name="f10" fmla="val 51"/>
                <a:gd name="f11" fmla="val 13"/>
                <a:gd name="f12" fmla="val 42"/>
                <a:gd name="f13" fmla="val 23"/>
                <a:gd name="f14" fmla="val 34"/>
                <a:gd name="f15" fmla="val 59"/>
                <a:gd name="f16" fmla="val 3"/>
                <a:gd name="f17" fmla="val 120"/>
                <a:gd name="f18" fmla="val 159"/>
                <a:gd name="f19" fmla="val 26"/>
                <a:gd name="f20" fmla="val 161"/>
                <a:gd name="f21" fmla="val 28"/>
                <a:gd name="f22" fmla="val 29"/>
                <a:gd name="f23" fmla="val 162"/>
                <a:gd name="f24" fmla="val 32"/>
                <a:gd name="f25" fmla="val 151"/>
                <a:gd name="f26" fmla="val 50"/>
                <a:gd name="f27" fmla="val 129"/>
                <a:gd name="f28" fmla="val 60"/>
                <a:gd name="f29" fmla="val 108"/>
                <a:gd name="f30" fmla="val 54"/>
                <a:gd name="f31" fmla="val 91"/>
                <a:gd name="f32" fmla="val 76"/>
                <a:gd name="f33" fmla="val 55"/>
                <a:gd name="f34" fmla="val 62"/>
                <a:gd name="f35" fmla="val 64"/>
                <a:gd name="f36" fmla="val 41"/>
                <a:gd name="f37" fmla="val 21"/>
                <a:gd name="f38" fmla="+- 0 0 -90"/>
                <a:gd name="f39" fmla="*/ f3 1 164"/>
                <a:gd name="f40" fmla="*/ f4 1 78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64"/>
                <a:gd name="f49" fmla="*/ f45 1 78"/>
                <a:gd name="f50" fmla="*/ 0 f46 1"/>
                <a:gd name="f51" fmla="*/ 65 f45 1"/>
                <a:gd name="f52" fmla="*/ 23 f46 1"/>
                <a:gd name="f53" fmla="*/ 34 f45 1"/>
                <a:gd name="f54" fmla="*/ 159 f46 1"/>
                <a:gd name="f55" fmla="*/ 26 f45 1"/>
                <a:gd name="f56" fmla="*/ 162 f46 1"/>
                <a:gd name="f57" fmla="*/ 32 f45 1"/>
                <a:gd name="f58" fmla="*/ 108 f46 1"/>
                <a:gd name="f59" fmla="*/ 54 f45 1"/>
                <a:gd name="f60" fmla="*/ 62 f46 1"/>
                <a:gd name="f61" fmla="*/ 64 f45 1"/>
                <a:gd name="f62" fmla="+- f47 0 f1"/>
                <a:gd name="f63" fmla="*/ f50 1 164"/>
                <a:gd name="f64" fmla="*/ f51 1 78"/>
                <a:gd name="f65" fmla="*/ f52 1 164"/>
                <a:gd name="f66" fmla="*/ f53 1 78"/>
                <a:gd name="f67" fmla="*/ f54 1 164"/>
                <a:gd name="f68" fmla="*/ f55 1 78"/>
                <a:gd name="f69" fmla="*/ f56 1 164"/>
                <a:gd name="f70" fmla="*/ f57 1 78"/>
                <a:gd name="f71" fmla="*/ f58 1 164"/>
                <a:gd name="f72" fmla="*/ f59 1 78"/>
                <a:gd name="f73" fmla="*/ f60 1 164"/>
                <a:gd name="f74" fmla="*/ f61 1 78"/>
                <a:gd name="f75" fmla="*/ 0 1 f48"/>
                <a:gd name="f76" fmla="*/ f42 1 f48"/>
                <a:gd name="f77" fmla="*/ 0 1 f49"/>
                <a:gd name="f78" fmla="*/ f43 1 f49"/>
                <a:gd name="f79" fmla="*/ f63 1 f48"/>
                <a:gd name="f80" fmla="*/ f64 1 f49"/>
                <a:gd name="f81" fmla="*/ f65 1 f48"/>
                <a:gd name="f82" fmla="*/ f66 1 f49"/>
                <a:gd name="f83" fmla="*/ f67 1 f48"/>
                <a:gd name="f84" fmla="*/ f68 1 f49"/>
                <a:gd name="f85" fmla="*/ f69 1 f48"/>
                <a:gd name="f86" fmla="*/ f70 1 f49"/>
                <a:gd name="f87" fmla="*/ f71 1 f48"/>
                <a:gd name="f88" fmla="*/ f72 1 f49"/>
                <a:gd name="f89" fmla="*/ f73 1 f48"/>
                <a:gd name="f90" fmla="*/ f74 1 f49"/>
                <a:gd name="f91" fmla="*/ f75 f39 1"/>
                <a:gd name="f92" fmla="*/ f76 f39 1"/>
                <a:gd name="f93" fmla="*/ f78 f40 1"/>
                <a:gd name="f94" fmla="*/ f77 f40 1"/>
                <a:gd name="f95" fmla="*/ f79 f39 1"/>
                <a:gd name="f96" fmla="*/ f80 f40 1"/>
                <a:gd name="f97" fmla="*/ f81 f39 1"/>
                <a:gd name="f98" fmla="*/ f82 f40 1"/>
                <a:gd name="f99" fmla="*/ f83 f39 1"/>
                <a:gd name="f100" fmla="*/ f84 f40 1"/>
                <a:gd name="f101" fmla="*/ f85 f39 1"/>
                <a:gd name="f102" fmla="*/ f86 f40 1"/>
                <a:gd name="f103" fmla="*/ f87 f39 1"/>
                <a:gd name="f104" fmla="*/ f88 f40 1"/>
                <a:gd name="f105" fmla="*/ f89 f39 1"/>
                <a:gd name="f106" fmla="*/ f9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95" y="f96"/>
                </a:cxn>
              </a:cxnLst>
              <a:rect l="f91" t="f94" r="f92" b="f93"/>
              <a:pathLst>
                <a:path w="164" h="78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26"/>
                    <a:pt x="f32" y="f33"/>
                    <a:pt x="f34" y="f35"/>
                  </a:cubicBezTo>
                  <a:cubicBezTo>
                    <a:pt x="f36" y="f7"/>
                    <a:pt x="f37" y="f32"/>
                    <a:pt x="f5" y="f8"/>
                  </a:cubicBezTo>
                  <a:close/>
                </a:path>
              </a:pathLst>
            </a:custGeom>
            <a:solidFill>
              <a:srgbClr val="F7B8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Freeform 52">
              <a:extLst>
                <a:ext uri="{FF2B5EF4-FFF2-40B4-BE49-F238E27FC236}">
                  <a16:creationId xmlns:a16="http://schemas.microsoft.com/office/drawing/2014/main" id="{6867DF33-201D-7A83-1163-F473C23C2432}"/>
                </a:ext>
              </a:extLst>
            </p:cNvPr>
            <p:cNvSpPr/>
            <p:nvPr/>
          </p:nvSpPr>
          <p:spPr>
            <a:xfrm>
              <a:off x="5213351" y="2517772"/>
              <a:ext cx="60322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30"/>
                <a:gd name="f8" fmla="val 21"/>
                <a:gd name="f9" fmla="val 16"/>
                <a:gd name="f10" fmla="val 15"/>
                <a:gd name="f11" fmla="val 7"/>
                <a:gd name="f12" fmla="val 5"/>
                <a:gd name="f13" fmla="val 18"/>
                <a:gd name="f14" fmla="val 2"/>
                <a:gd name="f15" fmla="val 22"/>
                <a:gd name="f16" fmla="val 19"/>
                <a:gd name="f17" fmla="val 3"/>
                <a:gd name="f18" fmla="val 12"/>
                <a:gd name="f19" fmla="val 10"/>
                <a:gd name="f20" fmla="val 8"/>
                <a:gd name="f21" fmla="val 17"/>
                <a:gd name="f22" fmla="val 20"/>
                <a:gd name="f23" fmla="val 9"/>
                <a:gd name="f24" fmla="val 13"/>
                <a:gd name="f25" fmla="val 14"/>
                <a:gd name="f26" fmla="+- 0 0 -90"/>
                <a:gd name="f27" fmla="*/ f3 1 23"/>
                <a:gd name="f28" fmla="*/ f4 1 3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3"/>
                <a:gd name="f37" fmla="*/ f33 1 30"/>
                <a:gd name="f38" fmla="*/ 23 f34 1"/>
                <a:gd name="f39" fmla="*/ 21 f33 1"/>
                <a:gd name="f40" fmla="*/ 7 f34 1"/>
                <a:gd name="f41" fmla="*/ 0 f34 1"/>
                <a:gd name="f42" fmla="*/ 19 f33 1"/>
                <a:gd name="f43" fmla="*/ 15 f34 1"/>
                <a:gd name="f44" fmla="*/ 2 f33 1"/>
                <a:gd name="f45" fmla="*/ 20 f34 1"/>
                <a:gd name="f46" fmla="*/ 3 f33 1"/>
                <a:gd name="f47" fmla="*/ 9 f33 1"/>
                <a:gd name="f48" fmla="*/ 9 f34 1"/>
                <a:gd name="f49" fmla="*/ 10 f34 1"/>
                <a:gd name="f50" fmla="+- f35 0 f1"/>
                <a:gd name="f51" fmla="*/ f38 1 23"/>
                <a:gd name="f52" fmla="*/ f39 1 30"/>
                <a:gd name="f53" fmla="*/ f40 1 23"/>
                <a:gd name="f54" fmla="*/ f41 1 23"/>
                <a:gd name="f55" fmla="*/ f42 1 30"/>
                <a:gd name="f56" fmla="*/ f43 1 23"/>
                <a:gd name="f57" fmla="*/ f44 1 30"/>
                <a:gd name="f58" fmla="*/ f45 1 23"/>
                <a:gd name="f59" fmla="*/ f46 1 30"/>
                <a:gd name="f60" fmla="*/ f47 1 30"/>
                <a:gd name="f61" fmla="*/ f48 1 23"/>
                <a:gd name="f62" fmla="*/ f49 1 23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6"/>
                <a:gd name="f71" fmla="*/ f55 1 f37"/>
                <a:gd name="f72" fmla="*/ f56 1 f36"/>
                <a:gd name="f73" fmla="*/ f57 1 f37"/>
                <a:gd name="f74" fmla="*/ f58 1 f36"/>
                <a:gd name="f75" fmla="*/ f59 1 f37"/>
                <a:gd name="f76" fmla="*/ f60 1 f37"/>
                <a:gd name="f77" fmla="*/ f61 1 f36"/>
                <a:gd name="f78" fmla="*/ f62 1 f36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7 1"/>
                <a:gd name="f87" fmla="*/ f71 f28 1"/>
                <a:gd name="f88" fmla="*/ f72 f27 1"/>
                <a:gd name="f89" fmla="*/ f73 f28 1"/>
                <a:gd name="f90" fmla="*/ f74 f27 1"/>
                <a:gd name="f91" fmla="*/ f75 f28 1"/>
                <a:gd name="f92" fmla="*/ f76 f28 1"/>
                <a:gd name="f93" fmla="*/ f77 f27 1"/>
                <a:gd name="f94" fmla="*/ f7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4"/>
                </a:cxn>
                <a:cxn ang="f50">
                  <a:pos x="f86" y="f87"/>
                </a:cxn>
                <a:cxn ang="f50">
                  <a:pos x="f88" y="f89"/>
                </a:cxn>
                <a:cxn ang="f50">
                  <a:pos x="f90" y="f91"/>
                </a:cxn>
                <a:cxn ang="f50">
                  <a:pos x="f90" y="f92"/>
                </a:cxn>
                <a:cxn ang="f50">
                  <a:pos x="f93" y="f87"/>
                </a:cxn>
                <a:cxn ang="f50">
                  <a:pos x="f94" y="f84"/>
                </a:cxn>
                <a:cxn ang="f50">
                  <a:pos x="f83" y="f84"/>
                </a:cxn>
              </a:cxnLst>
              <a:rect l="f79" t="f82" r="f80" b="f81"/>
              <a:pathLst>
                <a:path w="23" h="30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12" y="f13"/>
                    <a:pt x="f14" y="f15"/>
                    <a:pt x="f5" y="f16"/>
                  </a:cubicBezTo>
                  <a:cubicBezTo>
                    <a:pt x="f17" y="f18"/>
                    <a:pt x="f19" y="f20"/>
                    <a:pt x="f10" y="f14"/>
                  </a:cubicBezTo>
                  <a:cubicBezTo>
                    <a:pt x="f21" y="f5"/>
                    <a:pt x="f13" y="f14"/>
                    <a:pt x="f22" y="f17"/>
                  </a:cubicBezTo>
                  <a:cubicBezTo>
                    <a:pt x="f15" y="f12"/>
                    <a:pt x="f15" y="f20"/>
                    <a:pt x="f22" y="f23"/>
                  </a:cubicBezTo>
                  <a:cubicBezTo>
                    <a:pt x="f9" y="f24"/>
                    <a:pt x="f24" y="f9"/>
                    <a:pt x="f23" y="f16"/>
                  </a:cubicBezTo>
                  <a:cubicBezTo>
                    <a:pt x="f19" y="f22"/>
                    <a:pt x="f19" y="f22"/>
                    <a:pt x="f19" y="f8"/>
                  </a:cubicBezTo>
                  <a:cubicBezTo>
                    <a:pt x="f25" y="f8"/>
                    <a:pt x="f16" y="f8"/>
                    <a:pt x="f6" y="f8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Freeform 53">
              <a:extLst>
                <a:ext uri="{FF2B5EF4-FFF2-40B4-BE49-F238E27FC236}">
                  <a16:creationId xmlns:a16="http://schemas.microsoft.com/office/drawing/2014/main" id="{DD789FB7-FF6B-9683-9DA3-D25E98E59A56}"/>
                </a:ext>
              </a:extLst>
            </p:cNvPr>
            <p:cNvSpPr/>
            <p:nvPr/>
          </p:nvSpPr>
          <p:spPr>
            <a:xfrm>
              <a:off x="4833939" y="2873373"/>
              <a:ext cx="168277" cy="169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"/>
                <a:gd name="f7" fmla="val 66"/>
                <a:gd name="f8" fmla="val 7"/>
                <a:gd name="f9" fmla="val 18"/>
                <a:gd name="f10" fmla="val 12"/>
                <a:gd name="f11" fmla="val 14"/>
                <a:gd name="f12" fmla="val 17"/>
                <a:gd name="f13" fmla="val 9"/>
                <a:gd name="f14" fmla="val 22"/>
                <a:gd name="f15" fmla="val 4"/>
                <a:gd name="f16" fmla="val 25"/>
                <a:gd name="f17" fmla="val 1"/>
                <a:gd name="f18" fmla="val 28"/>
                <a:gd name="f19" fmla="val 32"/>
                <a:gd name="f20" fmla="val 3"/>
                <a:gd name="f21" fmla="val 33"/>
                <a:gd name="f22" fmla="val 35"/>
                <a:gd name="f23" fmla="val 5"/>
                <a:gd name="f24" fmla="val 36"/>
                <a:gd name="f25" fmla="val 51"/>
                <a:gd name="f26" fmla="val 54"/>
                <a:gd name="f27" fmla="val 16"/>
                <a:gd name="f28" fmla="val 63"/>
                <a:gd name="f29" fmla="val 23"/>
                <a:gd name="f30" fmla="val 27"/>
                <a:gd name="f31" fmla="val 62"/>
                <a:gd name="f32" fmla="val 29"/>
                <a:gd name="f33" fmla="val 53"/>
                <a:gd name="f34" fmla="val 41"/>
                <a:gd name="f35" fmla="val 42"/>
                <a:gd name="f36" fmla="val 50"/>
                <a:gd name="f37" fmla="val 61"/>
                <a:gd name="f38" fmla="val 19"/>
                <a:gd name="f39" fmla="val 60"/>
                <a:gd name="f40" fmla="val 15"/>
                <a:gd name="f41" fmla="val 56"/>
                <a:gd name="f42" fmla="val 10"/>
                <a:gd name="f43" fmla="val 52"/>
                <a:gd name="f44" fmla="val 6"/>
                <a:gd name="f45" fmla="val 48"/>
                <a:gd name="f46" fmla="+- 0 0 -90"/>
                <a:gd name="f47" fmla="*/ f3 1 65"/>
                <a:gd name="f48" fmla="*/ f4 1 66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65"/>
                <a:gd name="f57" fmla="*/ f53 1 66"/>
                <a:gd name="f58" fmla="*/ 7 f54 1"/>
                <a:gd name="f59" fmla="*/ 18 f53 1"/>
                <a:gd name="f60" fmla="*/ 22 f54 1"/>
                <a:gd name="f61" fmla="*/ 4 f53 1"/>
                <a:gd name="f62" fmla="*/ 32 f54 1"/>
                <a:gd name="f63" fmla="*/ 3 f53 1"/>
                <a:gd name="f64" fmla="*/ 36 f54 1"/>
                <a:gd name="f65" fmla="*/ 5 f53 1"/>
                <a:gd name="f66" fmla="*/ 63 f54 1"/>
                <a:gd name="f67" fmla="*/ 23 f53 1"/>
                <a:gd name="f68" fmla="*/ 62 f54 1"/>
                <a:gd name="f69" fmla="*/ 29 f53 1"/>
                <a:gd name="f70" fmla="*/ 61 f53 1"/>
                <a:gd name="f71" fmla="*/ 19 f54 1"/>
                <a:gd name="f72" fmla="*/ 60 f53 1"/>
                <a:gd name="f73" fmla="*/ 6 f54 1"/>
                <a:gd name="f74" fmla="*/ 48 f53 1"/>
                <a:gd name="f75" fmla="*/ 1 f54 1"/>
                <a:gd name="f76" fmla="*/ 28 f53 1"/>
                <a:gd name="f77" fmla="+- f55 0 f1"/>
                <a:gd name="f78" fmla="*/ f58 1 65"/>
                <a:gd name="f79" fmla="*/ f59 1 66"/>
                <a:gd name="f80" fmla="*/ f60 1 65"/>
                <a:gd name="f81" fmla="*/ f61 1 66"/>
                <a:gd name="f82" fmla="*/ f62 1 65"/>
                <a:gd name="f83" fmla="*/ f63 1 66"/>
                <a:gd name="f84" fmla="*/ f64 1 65"/>
                <a:gd name="f85" fmla="*/ f65 1 66"/>
                <a:gd name="f86" fmla="*/ f66 1 65"/>
                <a:gd name="f87" fmla="*/ f67 1 66"/>
                <a:gd name="f88" fmla="*/ f68 1 65"/>
                <a:gd name="f89" fmla="*/ f69 1 66"/>
                <a:gd name="f90" fmla="*/ f70 1 66"/>
                <a:gd name="f91" fmla="*/ f71 1 65"/>
                <a:gd name="f92" fmla="*/ f72 1 66"/>
                <a:gd name="f93" fmla="*/ f73 1 65"/>
                <a:gd name="f94" fmla="*/ f74 1 66"/>
                <a:gd name="f95" fmla="*/ f75 1 65"/>
                <a:gd name="f96" fmla="*/ f76 1 66"/>
                <a:gd name="f97" fmla="*/ 0 1 f56"/>
                <a:gd name="f98" fmla="*/ f50 1 f56"/>
                <a:gd name="f99" fmla="*/ 0 1 f57"/>
                <a:gd name="f100" fmla="*/ f51 1 f57"/>
                <a:gd name="f101" fmla="*/ f78 1 f56"/>
                <a:gd name="f102" fmla="*/ f79 1 f57"/>
                <a:gd name="f103" fmla="*/ f80 1 f56"/>
                <a:gd name="f104" fmla="*/ f81 1 f57"/>
                <a:gd name="f105" fmla="*/ f82 1 f56"/>
                <a:gd name="f106" fmla="*/ f83 1 f57"/>
                <a:gd name="f107" fmla="*/ f84 1 f56"/>
                <a:gd name="f108" fmla="*/ f85 1 f57"/>
                <a:gd name="f109" fmla="*/ f86 1 f56"/>
                <a:gd name="f110" fmla="*/ f87 1 f57"/>
                <a:gd name="f111" fmla="*/ f88 1 f56"/>
                <a:gd name="f112" fmla="*/ f89 1 f57"/>
                <a:gd name="f113" fmla="*/ f90 1 f57"/>
                <a:gd name="f114" fmla="*/ f91 1 f56"/>
                <a:gd name="f115" fmla="*/ f92 1 f57"/>
                <a:gd name="f116" fmla="*/ f93 1 f56"/>
                <a:gd name="f117" fmla="*/ f94 1 f57"/>
                <a:gd name="f118" fmla="*/ f95 1 f56"/>
                <a:gd name="f119" fmla="*/ f96 1 f57"/>
                <a:gd name="f120" fmla="*/ f97 f47 1"/>
                <a:gd name="f121" fmla="*/ f98 f47 1"/>
                <a:gd name="f122" fmla="*/ f100 f48 1"/>
                <a:gd name="f123" fmla="*/ f99 f48 1"/>
                <a:gd name="f124" fmla="*/ f101 f47 1"/>
                <a:gd name="f125" fmla="*/ f102 f48 1"/>
                <a:gd name="f126" fmla="*/ f103 f47 1"/>
                <a:gd name="f127" fmla="*/ f104 f48 1"/>
                <a:gd name="f128" fmla="*/ f105 f47 1"/>
                <a:gd name="f129" fmla="*/ f106 f48 1"/>
                <a:gd name="f130" fmla="*/ f107 f47 1"/>
                <a:gd name="f131" fmla="*/ f108 f48 1"/>
                <a:gd name="f132" fmla="*/ f109 f47 1"/>
                <a:gd name="f133" fmla="*/ f110 f48 1"/>
                <a:gd name="f134" fmla="*/ f111 f47 1"/>
                <a:gd name="f135" fmla="*/ f112 f48 1"/>
                <a:gd name="f136" fmla="*/ f113 f48 1"/>
                <a:gd name="f137" fmla="*/ f114 f47 1"/>
                <a:gd name="f138" fmla="*/ f115 f48 1"/>
                <a:gd name="f139" fmla="*/ f116 f47 1"/>
                <a:gd name="f140" fmla="*/ f117 f48 1"/>
                <a:gd name="f141" fmla="*/ f118 f47 1"/>
                <a:gd name="f142" fmla="*/ f119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28" y="f136"/>
                </a:cxn>
                <a:cxn ang="f77">
                  <a:pos x="f137" y="f138"/>
                </a:cxn>
                <a:cxn ang="f77">
                  <a:pos x="f139" y="f140"/>
                </a:cxn>
                <a:cxn ang="f77">
                  <a:pos x="f141" y="f142"/>
                </a:cxn>
                <a:cxn ang="f77">
                  <a:pos x="f124" y="f125"/>
                </a:cxn>
              </a:cxnLst>
              <a:rect l="f120" t="f123" r="f121" b="f122"/>
              <a:pathLst>
                <a:path w="65" h="6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5"/>
                    <a:pt x="f19" y="f20"/>
                  </a:cubicBezTo>
                  <a:cubicBezTo>
                    <a:pt x="f21" y="f15"/>
                    <a:pt x="f22" y="f23"/>
                    <a:pt x="f24" y="f23"/>
                  </a:cubicBezTo>
                  <a:cubicBezTo>
                    <a:pt x="f25" y="f17"/>
                    <a:pt x="f26" y="f27"/>
                    <a:pt x="f28" y="f29"/>
                  </a:cubicBezTo>
                  <a:cubicBezTo>
                    <a:pt x="f6" y="f16"/>
                    <a:pt x="f28" y="f30"/>
                    <a:pt x="f31" y="f32"/>
                  </a:cubicBezTo>
                  <a:cubicBezTo>
                    <a:pt x="f33" y="f34"/>
                    <a:pt x="f35" y="f36"/>
                    <a:pt x="f19" y="f37"/>
                  </a:cubicBezTo>
                  <a:cubicBezTo>
                    <a:pt x="f18" y="f6"/>
                    <a:pt x="f29" y="f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20" y="f35"/>
                    <a:pt x="f23" y="f22"/>
                    <a:pt x="f17" y="f18"/>
                  </a:cubicBezTo>
                  <a:cubicBezTo>
                    <a:pt x="f5" y="f16"/>
                    <a:pt x="f23" y="f14"/>
                    <a:pt x="f8" y="f9"/>
                  </a:cubicBezTo>
                  <a:close/>
                </a:path>
              </a:pathLst>
            </a:custGeom>
            <a:solidFill>
              <a:srgbClr val="384F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Freeform 54">
              <a:extLst>
                <a:ext uri="{FF2B5EF4-FFF2-40B4-BE49-F238E27FC236}">
                  <a16:creationId xmlns:a16="http://schemas.microsoft.com/office/drawing/2014/main" id="{D7BADE5D-A65D-F8BE-5253-491C98058766}"/>
                </a:ext>
              </a:extLst>
            </p:cNvPr>
            <p:cNvSpPr/>
            <p:nvPr/>
          </p:nvSpPr>
          <p:spPr>
            <a:xfrm>
              <a:off x="4508504" y="2363788"/>
              <a:ext cx="17465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3"/>
                <a:gd name="f8" fmla="val 6"/>
                <a:gd name="f9" fmla="val 5"/>
                <a:gd name="f10" fmla="val 1"/>
                <a:gd name="f11" fmla="val 2"/>
                <a:gd name="f12" fmla="+- 0 0 -90"/>
                <a:gd name="f13" fmla="*/ f3 1 7"/>
                <a:gd name="f14" fmla="*/ f4 1 7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7"/>
                <a:gd name="f21" fmla="*/ 7 f18 1"/>
                <a:gd name="f22" fmla="*/ 3 f18 1"/>
                <a:gd name="f23" fmla="*/ 0 f18 1"/>
                <a:gd name="f24" fmla="+- f19 0 f1"/>
                <a:gd name="f25" fmla="*/ f21 1 7"/>
                <a:gd name="f26" fmla="*/ f22 1 7"/>
                <a:gd name="f27" fmla="*/ f23 1 7"/>
                <a:gd name="f28" fmla="*/ 0 1 f20"/>
                <a:gd name="f29" fmla="*/ f16 1 f20"/>
                <a:gd name="f30" fmla="*/ f25 1 f20"/>
                <a:gd name="f31" fmla="*/ f26 1 f20"/>
                <a:gd name="f32" fmla="*/ f27 1 f20"/>
                <a:gd name="f33" fmla="*/ f28 f13 1"/>
                <a:gd name="f34" fmla="*/ f29 f13 1"/>
                <a:gd name="f35" fmla="*/ f29 f14 1"/>
                <a:gd name="f36" fmla="*/ f28 f14 1"/>
                <a:gd name="f37" fmla="*/ f30 f13 1"/>
                <a:gd name="f38" fmla="*/ f31 f14 1"/>
                <a:gd name="f39" fmla="*/ f31 f13 1"/>
                <a:gd name="f40" fmla="*/ f30 f14 1"/>
                <a:gd name="f41" fmla="*/ f32 f13 1"/>
                <a:gd name="f42" fmla="*/ f3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7" y="f38"/>
                </a:cxn>
                <a:cxn ang="f24">
                  <a:pos x="f39" y="f40"/>
                </a:cxn>
                <a:cxn ang="f24">
                  <a:pos x="f41" y="f38"/>
                </a:cxn>
                <a:cxn ang="f24">
                  <a:pos x="f39" y="f42"/>
                </a:cxn>
                <a:cxn ang="f24">
                  <a:pos x="f37" y="f38"/>
                </a:cxn>
              </a:cxnLst>
              <a:rect l="f33" t="f36" r="f34" b="f35"/>
              <a:pathLst>
                <a:path w="7" h="7">
                  <a:moveTo>
                    <a:pt x="f6" y="f7"/>
                  </a:moveTo>
                  <a:cubicBezTo>
                    <a:pt x="f8" y="f9"/>
                    <a:pt x="f9" y="f8"/>
                    <a:pt x="f7" y="f6"/>
                  </a:cubicBezTo>
                  <a:cubicBezTo>
                    <a:pt x="f10" y="f6"/>
                    <a:pt x="f5" y="f9"/>
                    <a:pt x="f5" y="f7"/>
                  </a:cubicBezTo>
                  <a:cubicBezTo>
                    <a:pt x="f5" y="f5"/>
                    <a:pt x="f11" y="f5"/>
                    <a:pt x="f7" y="f5"/>
                  </a:cubicBezTo>
                  <a:cubicBezTo>
                    <a:pt x="f9" y="f5"/>
                    <a:pt x="f8" y="f10"/>
                    <a:pt x="f6" y="f7"/>
                  </a:cubicBezTo>
                  <a:close/>
                </a:path>
              </a:pathLst>
            </a:custGeom>
            <a:solidFill>
              <a:srgbClr val="8DA48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Freeform 55">
              <a:extLst>
                <a:ext uri="{FF2B5EF4-FFF2-40B4-BE49-F238E27FC236}">
                  <a16:creationId xmlns:a16="http://schemas.microsoft.com/office/drawing/2014/main" id="{599862EC-EB25-631C-145E-CC06FFA6BA1C}"/>
                </a:ext>
              </a:extLst>
            </p:cNvPr>
            <p:cNvSpPr/>
            <p:nvPr/>
          </p:nvSpPr>
          <p:spPr>
            <a:xfrm>
              <a:off x="4759323" y="2360615"/>
              <a:ext cx="20638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4"/>
                <a:gd name="f8" fmla="val 6"/>
                <a:gd name="f9" fmla="val 7"/>
                <a:gd name="f10" fmla="val 5"/>
                <a:gd name="f11" fmla="val 3"/>
                <a:gd name="f12" fmla="val 1"/>
                <a:gd name="f13" fmla="val 2"/>
                <a:gd name="f14" fmla="+- 0 0 -90"/>
                <a:gd name="f15" fmla="*/ f3 1 8"/>
                <a:gd name="f16" fmla="*/ f4 1 8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8"/>
                <a:gd name="f23" fmla="*/ 8 f20 1"/>
                <a:gd name="f24" fmla="*/ 4 f20 1"/>
                <a:gd name="f25" fmla="*/ 5 f20 1"/>
                <a:gd name="f26" fmla="*/ 0 f20 1"/>
                <a:gd name="f27" fmla="+- f21 0 f1"/>
                <a:gd name="f28" fmla="*/ f23 1 8"/>
                <a:gd name="f29" fmla="*/ f24 1 8"/>
                <a:gd name="f30" fmla="*/ f25 1 8"/>
                <a:gd name="f31" fmla="*/ f26 1 8"/>
                <a:gd name="f32" fmla="*/ 0 1 f22"/>
                <a:gd name="f33" fmla="*/ f18 1 f22"/>
                <a:gd name="f34" fmla="*/ f28 1 f22"/>
                <a:gd name="f35" fmla="*/ f29 1 f22"/>
                <a:gd name="f36" fmla="*/ f30 1 f22"/>
                <a:gd name="f37" fmla="*/ f31 1 f22"/>
                <a:gd name="f38" fmla="*/ f32 f15 1"/>
                <a:gd name="f39" fmla="*/ f33 f15 1"/>
                <a:gd name="f40" fmla="*/ f33 f16 1"/>
                <a:gd name="f41" fmla="*/ f32 f16 1"/>
                <a:gd name="f42" fmla="*/ f34 f15 1"/>
                <a:gd name="f43" fmla="*/ f35 f16 1"/>
                <a:gd name="f44" fmla="*/ f36 f15 1"/>
                <a:gd name="f45" fmla="*/ f34 f16 1"/>
                <a:gd name="f46" fmla="*/ f37 f15 1"/>
                <a:gd name="f47" fmla="*/ f35 f15 1"/>
                <a:gd name="f48" fmla="*/ f37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5"/>
                </a:cxn>
                <a:cxn ang="f27">
                  <a:pos x="f46" y="f43"/>
                </a:cxn>
                <a:cxn ang="f27">
                  <a:pos x="f47" y="f48"/>
                </a:cxn>
                <a:cxn ang="f27">
                  <a:pos x="f42" y="f43"/>
                </a:cxn>
              </a:cxnLst>
              <a:rect l="f38" t="f41" r="f39" b="f40"/>
              <a:pathLst>
                <a:path w="8" h="8">
                  <a:moveTo>
                    <a:pt x="f6" y="f7"/>
                  </a:moveTo>
                  <a:cubicBezTo>
                    <a:pt x="f6" y="f8"/>
                    <a:pt x="f9" y="f6"/>
                    <a:pt x="f10" y="f6"/>
                  </a:cubicBezTo>
                  <a:cubicBezTo>
                    <a:pt x="f11" y="f6"/>
                    <a:pt x="f12" y="f9"/>
                    <a:pt x="f5" y="f7"/>
                  </a:cubicBezTo>
                  <a:cubicBezTo>
                    <a:pt x="f5" y="f13"/>
                    <a:pt x="f13" y="f5"/>
                    <a:pt x="f7" y="f5"/>
                  </a:cubicBezTo>
                  <a:cubicBezTo>
                    <a:pt x="f8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8798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Freeform 56">
              <a:extLst>
                <a:ext uri="{FF2B5EF4-FFF2-40B4-BE49-F238E27FC236}">
                  <a16:creationId xmlns:a16="http://schemas.microsoft.com/office/drawing/2014/main" id="{29D0FCE7-A417-9575-65F5-D56BDAC98B9D}"/>
                </a:ext>
              </a:extLst>
            </p:cNvPr>
            <p:cNvSpPr/>
            <p:nvPr/>
          </p:nvSpPr>
          <p:spPr>
            <a:xfrm>
              <a:off x="5011734" y="2363788"/>
              <a:ext cx="20638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7"/>
                <a:gd name="f8" fmla="val 4"/>
                <a:gd name="f9" fmla="val 6"/>
                <a:gd name="f10" fmla="val 1"/>
                <a:gd name="f11" fmla="val 2"/>
                <a:gd name="f12" fmla="val 5"/>
                <a:gd name="f13" fmla="val 3"/>
                <a:gd name="f14" fmla="+- 0 0 -90"/>
                <a:gd name="f15" fmla="*/ f3 1 8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7"/>
                <a:gd name="f26" fmla="*/ 4 f22 1"/>
                <a:gd name="f27" fmla="*/ 0 f21 1"/>
                <a:gd name="f28" fmla="*/ 8 f22 1"/>
                <a:gd name="f29" fmla="*/ 4 f21 1"/>
                <a:gd name="f30" fmla="*/ 7 f21 1"/>
                <a:gd name="f31" fmla="*/ 0 f22 1"/>
                <a:gd name="f32" fmla="*/ 3 f21 1"/>
                <a:gd name="f33" fmla="+- f23 0 f1"/>
                <a:gd name="f34" fmla="*/ f26 1 8"/>
                <a:gd name="f35" fmla="*/ f27 1 7"/>
                <a:gd name="f36" fmla="*/ f28 1 8"/>
                <a:gd name="f37" fmla="*/ f29 1 7"/>
                <a:gd name="f38" fmla="*/ f30 1 7"/>
                <a:gd name="f39" fmla="*/ f31 1 8"/>
                <a:gd name="f40" fmla="*/ f32 1 7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6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8" h="7">
                  <a:moveTo>
                    <a:pt x="f8" y="f5"/>
                  </a:moveTo>
                  <a:cubicBezTo>
                    <a:pt x="f9" y="f5"/>
                    <a:pt x="f6" y="f10"/>
                    <a:pt x="f6" y="f8"/>
                  </a:cubicBezTo>
                  <a:cubicBezTo>
                    <a:pt x="f6" y="f9"/>
                    <a:pt x="f9" y="f7"/>
                    <a:pt x="f8" y="f7"/>
                  </a:cubicBezTo>
                  <a:cubicBezTo>
                    <a:pt x="f11" y="f9"/>
                    <a:pt x="f5" y="f12"/>
                    <a:pt x="f5" y="f13"/>
                  </a:cubicBezTo>
                  <a:cubicBezTo>
                    <a:pt x="f5" y="f10"/>
                    <a:pt x="f11" y="f5"/>
                    <a:pt x="f8" y="f5"/>
                  </a:cubicBezTo>
                  <a:close/>
                </a:path>
              </a:pathLst>
            </a:custGeom>
            <a:solidFill>
              <a:srgbClr val="788A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Freeform 57">
              <a:extLst>
                <a:ext uri="{FF2B5EF4-FFF2-40B4-BE49-F238E27FC236}">
                  <a16:creationId xmlns:a16="http://schemas.microsoft.com/office/drawing/2014/main" id="{99F6C1A6-A56B-1B81-C72D-D7D8C2B7F8B6}"/>
                </a:ext>
              </a:extLst>
            </p:cNvPr>
            <p:cNvSpPr/>
            <p:nvPr/>
          </p:nvSpPr>
          <p:spPr>
            <a:xfrm>
              <a:off x="4945066" y="2806705"/>
              <a:ext cx="103190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34"/>
                <a:gd name="f8" fmla="val 39"/>
                <a:gd name="f9" fmla="val 36"/>
                <a:gd name="f10" fmla="val 38"/>
                <a:gd name="f11" fmla="val 37"/>
                <a:gd name="f12" fmla="val 35"/>
                <a:gd name="f13" fmla="val 33"/>
                <a:gd name="f14" fmla="val 32"/>
                <a:gd name="f15" fmla="val 26"/>
                <a:gd name="f16" fmla="val 31"/>
                <a:gd name="f17" fmla="val 21"/>
                <a:gd name="f18" fmla="val 15"/>
                <a:gd name="f19" fmla="val 12"/>
                <a:gd name="f20" fmla="val 18"/>
                <a:gd name="f21" fmla="val 11"/>
                <a:gd name="f22" fmla="val 13"/>
                <a:gd name="f23" fmla="val 5"/>
                <a:gd name="f24" fmla="val 3"/>
                <a:gd name="f25" fmla="val 14"/>
                <a:gd name="f26" fmla="val 10"/>
                <a:gd name="f27" fmla="val 2"/>
                <a:gd name="f28" fmla="val 8"/>
                <a:gd name="f29" fmla="val 4"/>
                <a:gd name="f30" fmla="val 6"/>
                <a:gd name="f31" fmla="val 20"/>
                <a:gd name="f32" fmla="val 30"/>
                <a:gd name="f33" fmla="val 23"/>
                <a:gd name="f34" fmla="+- 0 0 -90"/>
                <a:gd name="f35" fmla="*/ f3 1 40"/>
                <a:gd name="f36" fmla="*/ f4 1 40"/>
                <a:gd name="f37" fmla="val f5"/>
                <a:gd name="f38" fmla="val f6"/>
                <a:gd name="f39" fmla="*/ f34 f0 1"/>
                <a:gd name="f40" fmla="+- f38 0 f37"/>
                <a:gd name="f41" fmla="*/ f39 1 f2"/>
                <a:gd name="f42" fmla="*/ f40 1 40"/>
                <a:gd name="f43" fmla="*/ 40 f40 1"/>
                <a:gd name="f44" fmla="*/ 34 f40 1"/>
                <a:gd name="f45" fmla="*/ 37 f40 1"/>
                <a:gd name="f46" fmla="*/ 39 f40 1"/>
                <a:gd name="f47" fmla="*/ 32 f40 1"/>
                <a:gd name="f48" fmla="*/ 15 f40 1"/>
                <a:gd name="f49" fmla="*/ 21 f40 1"/>
                <a:gd name="f50" fmla="*/ 5 f40 1"/>
                <a:gd name="f51" fmla="*/ 13 f40 1"/>
                <a:gd name="f52" fmla="*/ 2 f40 1"/>
                <a:gd name="f53" fmla="*/ 8 f40 1"/>
                <a:gd name="f54" fmla="*/ 10 f40 1"/>
                <a:gd name="f55" fmla="*/ 3 f40 1"/>
                <a:gd name="f56" fmla="+- f41 0 f1"/>
                <a:gd name="f57" fmla="*/ f43 1 40"/>
                <a:gd name="f58" fmla="*/ f44 1 40"/>
                <a:gd name="f59" fmla="*/ f45 1 40"/>
                <a:gd name="f60" fmla="*/ f46 1 40"/>
                <a:gd name="f61" fmla="*/ f47 1 40"/>
                <a:gd name="f62" fmla="*/ f48 1 40"/>
                <a:gd name="f63" fmla="*/ f49 1 40"/>
                <a:gd name="f64" fmla="*/ f50 1 40"/>
                <a:gd name="f65" fmla="*/ f51 1 40"/>
                <a:gd name="f66" fmla="*/ f52 1 40"/>
                <a:gd name="f67" fmla="*/ f53 1 40"/>
                <a:gd name="f68" fmla="*/ f54 1 40"/>
                <a:gd name="f69" fmla="*/ f55 1 40"/>
                <a:gd name="f70" fmla="*/ 0 1 f42"/>
                <a:gd name="f71" fmla="*/ f38 1 f42"/>
                <a:gd name="f72" fmla="*/ f57 1 f42"/>
                <a:gd name="f73" fmla="*/ f58 1 f42"/>
                <a:gd name="f74" fmla="*/ f59 1 f42"/>
                <a:gd name="f75" fmla="*/ f60 1 f42"/>
                <a:gd name="f76" fmla="*/ f61 1 f42"/>
                <a:gd name="f77" fmla="*/ f62 1 f42"/>
                <a:gd name="f78" fmla="*/ f63 1 f42"/>
                <a:gd name="f79" fmla="*/ f64 1 f42"/>
                <a:gd name="f80" fmla="*/ f65 1 f42"/>
                <a:gd name="f81" fmla="*/ f66 1 f42"/>
                <a:gd name="f82" fmla="*/ f67 1 f42"/>
                <a:gd name="f83" fmla="*/ f68 1 f42"/>
                <a:gd name="f84" fmla="*/ f69 1 f42"/>
                <a:gd name="f85" fmla="*/ f70 f35 1"/>
                <a:gd name="f86" fmla="*/ f71 f35 1"/>
                <a:gd name="f87" fmla="*/ f71 f36 1"/>
                <a:gd name="f88" fmla="*/ f70 f36 1"/>
                <a:gd name="f89" fmla="*/ f72 f35 1"/>
                <a:gd name="f90" fmla="*/ f73 f36 1"/>
                <a:gd name="f91" fmla="*/ f74 f35 1"/>
                <a:gd name="f92" fmla="*/ f75 f36 1"/>
                <a:gd name="f93" fmla="*/ f76 f35 1"/>
                <a:gd name="f94" fmla="*/ f74 f36 1"/>
                <a:gd name="f95" fmla="*/ f77 f35 1"/>
                <a:gd name="f96" fmla="*/ f78 f36 1"/>
                <a:gd name="f97" fmla="*/ f79 f35 1"/>
                <a:gd name="f98" fmla="*/ f80 f36 1"/>
                <a:gd name="f99" fmla="*/ f81 f35 1"/>
                <a:gd name="f100" fmla="*/ f82 f36 1"/>
                <a:gd name="f101" fmla="*/ f83 f35 1"/>
                <a:gd name="f102" fmla="*/ f84 f36 1"/>
                <a:gd name="f103" fmla="*/ f75 f35 1"/>
                <a:gd name="f104" fmla="*/ f7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89" y="f90"/>
                </a:cxn>
              </a:cxnLst>
              <a:rect l="f85" t="f88" r="f86" b="f87"/>
              <a:pathLst>
                <a:path w="40" h="40">
                  <a:moveTo>
                    <a:pt x="f6" y="f7"/>
                  </a:moveTo>
                  <a:cubicBezTo>
                    <a:pt x="f8" y="f9"/>
                    <a:pt x="f10" y="f10"/>
                    <a:pt x="f11" y="f8"/>
                  </a:cubicBezTo>
                  <a:cubicBezTo>
                    <a:pt x="f12" y="f6"/>
                    <a:pt x="f13" y="f10"/>
                    <a:pt x="f14" y="f11"/>
                  </a:cubicBezTo>
                  <a:cubicBezTo>
                    <a:pt x="f15" y="f16"/>
                    <a:pt x="f17" y="f15"/>
                    <a:pt x="f18" y="f17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5"/>
                    <a:pt x="f5" y="f26"/>
                    <a:pt x="f27" y="f28"/>
                  </a:cubicBezTo>
                  <a:cubicBezTo>
                    <a:pt x="f29" y="f23"/>
                    <a:pt x="f30" y="f5"/>
                    <a:pt x="f26" y="f24"/>
                  </a:cubicBezTo>
                  <a:cubicBezTo>
                    <a:pt x="f31" y="f19"/>
                    <a:pt x="f32" y="f33"/>
                    <a:pt x="f8" y="f14"/>
                  </a:cubicBezTo>
                  <a:cubicBezTo>
                    <a:pt x="f6" y="f13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384F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Freeform 58">
              <a:extLst>
                <a:ext uri="{FF2B5EF4-FFF2-40B4-BE49-F238E27FC236}">
                  <a16:creationId xmlns:a16="http://schemas.microsoft.com/office/drawing/2014/main" id="{A40C8BC9-E01A-83CB-0629-9BD5D7973CC4}"/>
                </a:ext>
              </a:extLst>
            </p:cNvPr>
            <p:cNvSpPr/>
            <p:nvPr/>
          </p:nvSpPr>
          <p:spPr>
            <a:xfrm>
              <a:off x="5156201" y="2628899"/>
              <a:ext cx="44448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0"/>
                <a:gd name="f8" fmla="val 14"/>
                <a:gd name="f9" fmla="val 2"/>
                <a:gd name="f10" fmla="val 6"/>
                <a:gd name="f11" fmla="val 16"/>
                <a:gd name="f12" fmla="val 11"/>
                <a:gd name="f13" fmla="val 12"/>
                <a:gd name="f14" fmla="val 15"/>
                <a:gd name="f15" fmla="val 7"/>
                <a:gd name="f16" fmla="val 4"/>
                <a:gd name="f17" fmla="val 1"/>
                <a:gd name="f18" fmla="val 9"/>
                <a:gd name="f19" fmla="val 5"/>
                <a:gd name="f20" fmla="+- 0 0 -90"/>
                <a:gd name="f21" fmla="*/ f3 1 17"/>
                <a:gd name="f22" fmla="*/ f4 1 17"/>
                <a:gd name="f23" fmla="val f5"/>
                <a:gd name="f24" fmla="val f6"/>
                <a:gd name="f25" fmla="*/ f20 f0 1"/>
                <a:gd name="f26" fmla="+- f24 0 f23"/>
                <a:gd name="f27" fmla="*/ f25 1 f2"/>
                <a:gd name="f28" fmla="*/ f26 1 17"/>
                <a:gd name="f29" fmla="*/ 10 f26 1"/>
                <a:gd name="f30" fmla="*/ 0 f26 1"/>
                <a:gd name="f31" fmla="*/ 17 f26 1"/>
                <a:gd name="f32" fmla="*/ 6 f26 1"/>
                <a:gd name="f33" fmla="*/ 7 f26 1"/>
                <a:gd name="f34" fmla="*/ 16 f26 1"/>
                <a:gd name="f35" fmla="*/ 1 f26 1"/>
                <a:gd name="f36" fmla="*/ 9 f26 1"/>
                <a:gd name="f37" fmla="+- f27 0 f1"/>
                <a:gd name="f38" fmla="*/ f29 1 17"/>
                <a:gd name="f39" fmla="*/ f30 1 17"/>
                <a:gd name="f40" fmla="*/ f31 1 17"/>
                <a:gd name="f41" fmla="*/ f32 1 17"/>
                <a:gd name="f42" fmla="*/ f33 1 17"/>
                <a:gd name="f43" fmla="*/ f34 1 17"/>
                <a:gd name="f44" fmla="*/ f35 1 17"/>
                <a:gd name="f45" fmla="*/ f36 1 17"/>
                <a:gd name="f46" fmla="*/ 0 1 f28"/>
                <a:gd name="f47" fmla="*/ f24 1 f28"/>
                <a:gd name="f48" fmla="*/ f38 1 f28"/>
                <a:gd name="f49" fmla="*/ f39 1 f28"/>
                <a:gd name="f50" fmla="*/ f40 1 f28"/>
                <a:gd name="f51" fmla="*/ f41 1 f28"/>
                <a:gd name="f52" fmla="*/ f42 1 f28"/>
                <a:gd name="f53" fmla="*/ f43 1 f28"/>
                <a:gd name="f54" fmla="*/ f44 1 f28"/>
                <a:gd name="f55" fmla="*/ f45 1 f28"/>
                <a:gd name="f56" fmla="*/ f46 f21 1"/>
                <a:gd name="f57" fmla="*/ f47 f21 1"/>
                <a:gd name="f58" fmla="*/ f47 f22 1"/>
                <a:gd name="f59" fmla="*/ f46 f22 1"/>
                <a:gd name="f60" fmla="*/ f48 f21 1"/>
                <a:gd name="f61" fmla="*/ f49 f22 1"/>
                <a:gd name="f62" fmla="*/ f50 f21 1"/>
                <a:gd name="f63" fmla="*/ f51 f22 1"/>
                <a:gd name="f64" fmla="*/ f52 f21 1"/>
                <a:gd name="f65" fmla="*/ f53 f22 1"/>
                <a:gd name="f66" fmla="*/ f54 f21 1"/>
                <a:gd name="f67" fmla="*/ f55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0" y="f61"/>
                </a:cxn>
              </a:cxnLst>
              <a:rect l="f56" t="f59" r="f57" b="f58"/>
              <a:pathLst>
                <a:path w="17" h="17">
                  <a:moveTo>
                    <a:pt x="f7" y="f5"/>
                  </a:moveTo>
                  <a:cubicBezTo>
                    <a:pt x="f8" y="f5"/>
                    <a:pt x="f6" y="f9"/>
                    <a:pt x="f6" y="f10"/>
                  </a:cubicBezTo>
                  <a:cubicBezTo>
                    <a:pt x="f11" y="f12"/>
                    <a:pt x="f13" y="f14"/>
                    <a:pt x="f15" y="f11"/>
                  </a:cubicBezTo>
                  <a:cubicBezTo>
                    <a:pt x="f16" y="f6"/>
                    <a:pt x="f5" y="f13"/>
                    <a:pt x="f17" y="f18"/>
                  </a:cubicBezTo>
                  <a:cubicBezTo>
                    <a:pt x="f9" y="f19"/>
                    <a:pt x="f10" y="f17"/>
                    <a:pt x="f7" y="f5"/>
                  </a:cubicBezTo>
                  <a:close/>
                </a:path>
              </a:pathLst>
            </a:custGeom>
            <a:solidFill>
              <a:srgbClr val="2940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Freeform 59">
              <a:extLst>
                <a:ext uri="{FF2B5EF4-FFF2-40B4-BE49-F238E27FC236}">
                  <a16:creationId xmlns:a16="http://schemas.microsoft.com/office/drawing/2014/main" id="{EB39E366-CF63-2C5C-C922-9CDB26DE012C}"/>
                </a:ext>
              </a:extLst>
            </p:cNvPr>
            <p:cNvSpPr/>
            <p:nvPr/>
          </p:nvSpPr>
          <p:spPr>
            <a:xfrm>
              <a:off x="4422779" y="1320805"/>
              <a:ext cx="114300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12"/>
                <a:gd name="f8" fmla="val 11"/>
                <a:gd name="f9" fmla="val 3"/>
                <a:gd name="f10" fmla="val 8"/>
                <a:gd name="f11" fmla="val 6"/>
                <a:gd name="f12" fmla="val 7"/>
                <a:gd name="f13" fmla="val 9"/>
                <a:gd name="f14" fmla="val 19"/>
                <a:gd name="f15" fmla="val 29"/>
                <a:gd name="f16" fmla="val 5"/>
                <a:gd name="f17" fmla="val 38"/>
                <a:gd name="f18" fmla="val 2"/>
                <a:gd name="f19" fmla="val 40"/>
                <a:gd name="f20" fmla="val 1"/>
                <a:gd name="f21" fmla="val 42"/>
                <a:gd name="f22" fmla="val 43"/>
                <a:gd name="f23" fmla="val 41"/>
                <a:gd name="f24" fmla="val 39"/>
                <a:gd name="f25" fmla="val 31"/>
                <a:gd name="f26" fmla="val 10"/>
                <a:gd name="f27" fmla="val 22"/>
                <a:gd name="f28" fmla="val 13"/>
                <a:gd name="f29" fmla="+- 0 0 -90"/>
                <a:gd name="f30" fmla="*/ f3 1 44"/>
                <a:gd name="f31" fmla="*/ f4 1 12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4"/>
                <a:gd name="f40" fmla="*/ f36 1 12"/>
                <a:gd name="f41" fmla="*/ 0 f37 1"/>
                <a:gd name="f42" fmla="*/ 11 f36 1"/>
                <a:gd name="f43" fmla="*/ 9 f37 1"/>
                <a:gd name="f44" fmla="*/ 7 f36 1"/>
                <a:gd name="f45" fmla="*/ 38 f37 1"/>
                <a:gd name="f46" fmla="*/ 2 f36 1"/>
                <a:gd name="f47" fmla="*/ 43 f37 1"/>
                <a:gd name="f48" fmla="*/ 3 f36 1"/>
                <a:gd name="f49" fmla="*/ 39 f37 1"/>
                <a:gd name="f50" fmla="*/ 13 f37 1"/>
                <a:gd name="f51" fmla="+- f38 0 f1"/>
                <a:gd name="f52" fmla="*/ f41 1 44"/>
                <a:gd name="f53" fmla="*/ f42 1 12"/>
                <a:gd name="f54" fmla="*/ f43 1 44"/>
                <a:gd name="f55" fmla="*/ f44 1 12"/>
                <a:gd name="f56" fmla="*/ f45 1 44"/>
                <a:gd name="f57" fmla="*/ f46 1 12"/>
                <a:gd name="f58" fmla="*/ f47 1 44"/>
                <a:gd name="f59" fmla="*/ f48 1 12"/>
                <a:gd name="f60" fmla="*/ f49 1 44"/>
                <a:gd name="f61" fmla="*/ f50 1 44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39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3"/>
                </a:cxn>
                <a:cxn ang="f51">
                  <a:pos x="f89" y="f81"/>
                </a:cxn>
                <a:cxn ang="f51">
                  <a:pos x="f80" y="f81"/>
                </a:cxn>
              </a:cxnLst>
              <a:rect l="f76" t="f79" r="f77" b="f78"/>
              <a:pathLst>
                <a:path w="44" h="12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1"/>
                    <a:pt x="f15" y="f16"/>
                    <a:pt x="f17" y="f18"/>
                  </a:cubicBezTo>
                  <a:cubicBezTo>
                    <a:pt x="f19" y="f20"/>
                    <a:pt x="f21" y="f5"/>
                    <a:pt x="f22" y="f9"/>
                  </a:cubicBezTo>
                  <a:cubicBezTo>
                    <a:pt x="f6" y="f16"/>
                    <a:pt x="f23" y="f11"/>
                    <a:pt x="f24" y="f12"/>
                  </a:cubicBezTo>
                  <a:cubicBezTo>
                    <a:pt x="f25" y="f26"/>
                    <a:pt x="f27" y="f7"/>
                    <a:pt x="f28" y="f8"/>
                  </a:cubicBezTo>
                  <a:cubicBezTo>
                    <a:pt x="f13" y="f8"/>
                    <a:pt x="f16" y="f8"/>
                    <a:pt x="f5" y="f8"/>
                  </a:cubicBezTo>
                  <a:close/>
                </a:path>
              </a:pathLst>
            </a:custGeom>
            <a:solidFill>
              <a:srgbClr val="2A180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Freeform 60">
              <a:extLst>
                <a:ext uri="{FF2B5EF4-FFF2-40B4-BE49-F238E27FC236}">
                  <a16:creationId xmlns:a16="http://schemas.microsoft.com/office/drawing/2014/main" id="{B8B980DD-C682-0DCD-C9EA-873D11B459CD}"/>
                </a:ext>
              </a:extLst>
            </p:cNvPr>
            <p:cNvSpPr/>
            <p:nvPr/>
          </p:nvSpPr>
          <p:spPr>
            <a:xfrm>
              <a:off x="4598983" y="1282702"/>
              <a:ext cx="11589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5"/>
                <a:gd name="f8" fmla="val 2"/>
                <a:gd name="f9" fmla="val 36"/>
                <a:gd name="f10" fmla="val 30"/>
                <a:gd name="f11" fmla="val 9"/>
                <a:gd name="f12" fmla="val 23"/>
                <a:gd name="f13" fmla="val 10"/>
                <a:gd name="f14" fmla="val 12"/>
                <a:gd name="f15" fmla="val 8"/>
                <a:gd name="f16" fmla="val 29"/>
                <a:gd name="f17" fmla="+- 0 0 -90"/>
                <a:gd name="f18" fmla="*/ f3 1 45"/>
                <a:gd name="f19" fmla="*/ f4 1 1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45"/>
                <a:gd name="f28" fmla="*/ f24 1 15"/>
                <a:gd name="f29" fmla="*/ 45 f25 1"/>
                <a:gd name="f30" fmla="*/ 2 f24 1"/>
                <a:gd name="f31" fmla="*/ 23 f25 1"/>
                <a:gd name="f32" fmla="*/ 10 f24 1"/>
                <a:gd name="f33" fmla="*/ 0 f25 1"/>
                <a:gd name="f34" fmla="+- f26 0 f1"/>
                <a:gd name="f35" fmla="*/ f29 1 45"/>
                <a:gd name="f36" fmla="*/ f30 1 15"/>
                <a:gd name="f37" fmla="*/ f31 1 45"/>
                <a:gd name="f38" fmla="*/ f32 1 15"/>
                <a:gd name="f39" fmla="*/ f33 1 4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45" h="15">
                  <a:moveTo>
                    <a:pt x="f6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7" y="f14"/>
                    <a:pt x="f15" y="f7"/>
                    <a:pt x="f5" y="f13"/>
                  </a:cubicBezTo>
                  <a:cubicBezTo>
                    <a:pt x="f7" y="f11"/>
                    <a:pt x="f16" y="f5"/>
                    <a:pt x="f6" y="f8"/>
                  </a:cubicBezTo>
                  <a:close/>
                </a:path>
              </a:pathLst>
            </a:custGeom>
            <a:solidFill>
              <a:srgbClr val="351C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Freeform 61">
              <a:extLst>
                <a:ext uri="{FF2B5EF4-FFF2-40B4-BE49-F238E27FC236}">
                  <a16:creationId xmlns:a16="http://schemas.microsoft.com/office/drawing/2014/main" id="{F648DE80-20B3-4E6C-164C-C6C0BEF93277}"/>
                </a:ext>
              </a:extLst>
            </p:cNvPr>
            <p:cNvSpPr/>
            <p:nvPr/>
          </p:nvSpPr>
          <p:spPr>
            <a:xfrm>
              <a:off x="4425952" y="1346197"/>
              <a:ext cx="10001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18"/>
                <a:gd name="f8" fmla="val 20"/>
                <a:gd name="f9" fmla="val 15"/>
                <a:gd name="f10" fmla="val 19"/>
                <a:gd name="f11" fmla="val 16"/>
                <a:gd name="f12" fmla="val 14"/>
                <a:gd name="f13" fmla="val 13"/>
                <a:gd name="f14" fmla="val 11"/>
                <a:gd name="f15" fmla="val 12"/>
                <a:gd name="f16" fmla="val 17"/>
                <a:gd name="f17" fmla="val 8"/>
                <a:gd name="f18" fmla="val 4"/>
                <a:gd name="f19" fmla="val 10"/>
                <a:gd name="f20" fmla="val 5"/>
                <a:gd name="f21" fmla="val 24"/>
                <a:gd name="f22" fmla="val 35"/>
                <a:gd name="f23" fmla="val 7"/>
                <a:gd name="f24" fmla="val 36"/>
                <a:gd name="f25" fmla="val 33"/>
                <a:gd name="f26" fmla="val 32"/>
                <a:gd name="f27" fmla="val 31"/>
                <a:gd name="f28" fmla="val 30"/>
                <a:gd name="f29" fmla="val 9"/>
                <a:gd name="f30" fmla="val 28"/>
                <a:gd name="f31" fmla="val 26"/>
                <a:gd name="f32" fmla="val 21"/>
                <a:gd name="f33" fmla="+- 0 0 -90"/>
                <a:gd name="f34" fmla="*/ f3 1 39"/>
                <a:gd name="f35" fmla="*/ f4 1 18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9"/>
                <a:gd name="f44" fmla="*/ f40 1 18"/>
                <a:gd name="f45" fmla="*/ 20 f41 1"/>
                <a:gd name="f46" fmla="*/ 15 f40 1"/>
                <a:gd name="f47" fmla="*/ 16 f41 1"/>
                <a:gd name="f48" fmla="*/ 13 f41 1"/>
                <a:gd name="f49" fmla="*/ 11 f40 1"/>
                <a:gd name="f50" fmla="*/ 11 f41 1"/>
                <a:gd name="f51" fmla="*/ 17 f40 1"/>
                <a:gd name="f52" fmla="*/ 0 f41 1"/>
                <a:gd name="f53" fmla="*/ 18 f40 1"/>
                <a:gd name="f54" fmla="*/ 35 f41 1"/>
                <a:gd name="f55" fmla="*/ 7 f40 1"/>
                <a:gd name="f56" fmla="*/ 33 f41 1"/>
                <a:gd name="f57" fmla="*/ 12 f40 1"/>
                <a:gd name="f58" fmla="*/ 32 f41 1"/>
                <a:gd name="f59" fmla="*/ 28 f41 1"/>
                <a:gd name="f60" fmla="*/ 9 f40 1"/>
                <a:gd name="f61" fmla="*/ 21 f41 1"/>
                <a:gd name="f62" fmla="*/ 8 f40 1"/>
                <a:gd name="f63" fmla="+- f42 0 f1"/>
                <a:gd name="f64" fmla="*/ f45 1 39"/>
                <a:gd name="f65" fmla="*/ f46 1 18"/>
                <a:gd name="f66" fmla="*/ f47 1 39"/>
                <a:gd name="f67" fmla="*/ f48 1 39"/>
                <a:gd name="f68" fmla="*/ f49 1 18"/>
                <a:gd name="f69" fmla="*/ f50 1 39"/>
                <a:gd name="f70" fmla="*/ f51 1 18"/>
                <a:gd name="f71" fmla="*/ f52 1 39"/>
                <a:gd name="f72" fmla="*/ f53 1 18"/>
                <a:gd name="f73" fmla="*/ f54 1 39"/>
                <a:gd name="f74" fmla="*/ f55 1 18"/>
                <a:gd name="f75" fmla="*/ f56 1 39"/>
                <a:gd name="f76" fmla="*/ f57 1 18"/>
                <a:gd name="f77" fmla="*/ f58 1 39"/>
                <a:gd name="f78" fmla="*/ f59 1 39"/>
                <a:gd name="f79" fmla="*/ f60 1 18"/>
                <a:gd name="f80" fmla="*/ f61 1 39"/>
                <a:gd name="f81" fmla="*/ f62 1 18"/>
                <a:gd name="f82" fmla="*/ 0 1 f43"/>
                <a:gd name="f83" fmla="*/ f37 1 f43"/>
                <a:gd name="f84" fmla="*/ 0 1 f44"/>
                <a:gd name="f85" fmla="*/ f38 1 f44"/>
                <a:gd name="f86" fmla="*/ f64 1 f43"/>
                <a:gd name="f87" fmla="*/ f65 1 f44"/>
                <a:gd name="f88" fmla="*/ f66 1 f43"/>
                <a:gd name="f89" fmla="*/ f67 1 f43"/>
                <a:gd name="f90" fmla="*/ f68 1 f44"/>
                <a:gd name="f91" fmla="*/ f69 1 f43"/>
                <a:gd name="f92" fmla="*/ f70 1 f44"/>
                <a:gd name="f93" fmla="*/ f71 1 f43"/>
                <a:gd name="f94" fmla="*/ f72 1 f44"/>
                <a:gd name="f95" fmla="*/ f73 1 f43"/>
                <a:gd name="f96" fmla="*/ f74 1 f44"/>
                <a:gd name="f97" fmla="*/ f75 1 f43"/>
                <a:gd name="f98" fmla="*/ f76 1 f44"/>
                <a:gd name="f99" fmla="*/ f77 1 f43"/>
                <a:gd name="f100" fmla="*/ f78 1 f43"/>
                <a:gd name="f101" fmla="*/ f79 1 f44"/>
                <a:gd name="f102" fmla="*/ f80 1 f43"/>
                <a:gd name="f103" fmla="*/ f81 1 f44"/>
                <a:gd name="f104" fmla="*/ f82 f34 1"/>
                <a:gd name="f105" fmla="*/ f83 f34 1"/>
                <a:gd name="f106" fmla="*/ f85 f35 1"/>
                <a:gd name="f107" fmla="*/ f84 f35 1"/>
                <a:gd name="f108" fmla="*/ f86 f34 1"/>
                <a:gd name="f109" fmla="*/ f87 f35 1"/>
                <a:gd name="f110" fmla="*/ f88 f34 1"/>
                <a:gd name="f111" fmla="*/ f89 f34 1"/>
                <a:gd name="f112" fmla="*/ f90 f35 1"/>
                <a:gd name="f113" fmla="*/ f91 f34 1"/>
                <a:gd name="f114" fmla="*/ f92 f35 1"/>
                <a:gd name="f115" fmla="*/ f93 f34 1"/>
                <a:gd name="f116" fmla="*/ f94 f35 1"/>
                <a:gd name="f117" fmla="*/ f95 f34 1"/>
                <a:gd name="f118" fmla="*/ f96 f35 1"/>
                <a:gd name="f119" fmla="*/ f97 f34 1"/>
                <a:gd name="f120" fmla="*/ f98 f35 1"/>
                <a:gd name="f121" fmla="*/ f99 f34 1"/>
                <a:gd name="f122" fmla="*/ f100 f34 1"/>
                <a:gd name="f123" fmla="*/ f101 f35 1"/>
                <a:gd name="f124" fmla="*/ f102 f34 1"/>
                <a:gd name="f125" fmla="*/ f103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8" y="f109"/>
                </a:cxn>
                <a:cxn ang="f63">
                  <a:pos x="f110" y="f109"/>
                </a:cxn>
                <a:cxn ang="f63">
                  <a:pos x="f111" y="f112"/>
                </a:cxn>
                <a:cxn ang="f63">
                  <a:pos x="f113" y="f114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21" y="f112"/>
                </a:cxn>
                <a:cxn ang="f63">
                  <a:pos x="f122" y="f123"/>
                </a:cxn>
                <a:cxn ang="f63">
                  <a:pos x="f124" y="f125"/>
                </a:cxn>
                <a:cxn ang="f63">
                  <a:pos x="f108" y="f109"/>
                </a:cxn>
              </a:cxnLst>
              <a:rect l="f104" t="f107" r="f105" b="f106"/>
              <a:pathLst>
                <a:path w="39" h="18">
                  <a:moveTo>
                    <a:pt x="f8" y="f9"/>
                  </a:moveTo>
                  <a:cubicBezTo>
                    <a:pt x="f10" y="f9"/>
                    <a:pt x="f7" y="f9"/>
                    <a:pt x="f11" y="f9"/>
                  </a:cubicBezTo>
                  <a:cubicBezTo>
                    <a:pt x="f12" y="f9"/>
                    <a:pt x="f12" y="f12"/>
                    <a:pt x="f13" y="f14"/>
                  </a:cubicBezTo>
                  <a:cubicBezTo>
                    <a:pt x="f15" y="f13"/>
                    <a:pt x="f13" y="f11"/>
                    <a:pt x="f14" y="f16"/>
                  </a:cubicBezTo>
                  <a:cubicBezTo>
                    <a:pt x="f17" y="f14"/>
                    <a:pt x="f18" y="f19"/>
                    <a:pt x="f5" y="f7"/>
                  </a:cubicBezTo>
                  <a:cubicBezTo>
                    <a:pt x="f20" y="f20"/>
                    <a:pt x="f21" y="f5"/>
                    <a:pt x="f22" y="f23"/>
                  </a:cubicBezTo>
                  <a:cubicBezTo>
                    <a:pt x="f6" y="f19"/>
                    <a:pt x="f24" y="f14"/>
                    <a:pt x="f25" y="f15"/>
                  </a:cubicBezTo>
                  <a:cubicBezTo>
                    <a:pt x="f25" y="f15"/>
                    <a:pt x="f25" y="f14"/>
                    <a:pt x="f26" y="f14"/>
                  </a:cubicBezTo>
                  <a:cubicBezTo>
                    <a:pt x="f27" y="f19"/>
                    <a:pt x="f28" y="f29"/>
                    <a:pt x="f30" y="f29"/>
                  </a:cubicBezTo>
                  <a:cubicBezTo>
                    <a:pt x="f31" y="f17"/>
                    <a:pt x="f21" y="f17"/>
                    <a:pt x="f32" y="f17"/>
                  </a:cubicBezTo>
                  <a:cubicBezTo>
                    <a:pt x="f32" y="f19"/>
                    <a:pt x="f21" y="f13"/>
                    <a:pt x="f8" y="f9"/>
                  </a:cubicBezTo>
                  <a:close/>
                </a:path>
              </a:pathLst>
            </a:custGeom>
            <a:solidFill>
              <a:srgbClr val="3C2B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Freeform 62">
              <a:extLst>
                <a:ext uri="{FF2B5EF4-FFF2-40B4-BE49-F238E27FC236}">
                  <a16:creationId xmlns:a16="http://schemas.microsoft.com/office/drawing/2014/main" id="{2D7BDAF4-D14D-41B1-4216-5E22EFA89902}"/>
                </a:ext>
              </a:extLst>
            </p:cNvPr>
            <p:cNvSpPr/>
            <p:nvPr/>
          </p:nvSpPr>
          <p:spPr>
            <a:xfrm>
              <a:off x="4632322" y="1303340"/>
              <a:ext cx="93661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4"/>
                <a:gd name="f8" fmla="val 6"/>
                <a:gd name="f9" fmla="val 11"/>
                <a:gd name="f10" fmla="val 3"/>
                <a:gd name="f11" fmla="val 10"/>
                <a:gd name="f12" fmla="val 2"/>
                <a:gd name="f13" fmla="val 13"/>
                <a:gd name="f14" fmla="val 4"/>
                <a:gd name="f15" fmla="val 23"/>
                <a:gd name="f16" fmla="val 33"/>
                <a:gd name="f17" fmla="val 34"/>
                <a:gd name="f18" fmla="val 7"/>
                <a:gd name="f19" fmla="val 9"/>
                <a:gd name="f20" fmla="val 32"/>
                <a:gd name="f21" fmla="val 31"/>
                <a:gd name="f22" fmla="val 8"/>
                <a:gd name="f23" fmla="val 30"/>
                <a:gd name="f24" fmla="val 28"/>
                <a:gd name="f25" fmla="val 26"/>
                <a:gd name="f26" fmla="val 24"/>
                <a:gd name="f27" fmla="val 20"/>
                <a:gd name="f28" fmla="val 17"/>
                <a:gd name="f29" fmla="val 16"/>
                <a:gd name="f30" fmla="val 15"/>
                <a:gd name="f31" fmla="+- 0 0 -90"/>
                <a:gd name="f32" fmla="*/ f3 1 36"/>
                <a:gd name="f33" fmla="*/ f4 1 14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6"/>
                <a:gd name="f42" fmla="*/ f38 1 14"/>
                <a:gd name="f43" fmla="*/ 6 f39 1"/>
                <a:gd name="f44" fmla="*/ 11 f38 1"/>
                <a:gd name="f45" fmla="*/ 0 f39 1"/>
                <a:gd name="f46" fmla="*/ 14 f38 1"/>
                <a:gd name="f47" fmla="*/ 33 f39 1"/>
                <a:gd name="f48" fmla="*/ 6 f38 1"/>
                <a:gd name="f49" fmla="*/ 34 f39 1"/>
                <a:gd name="f50" fmla="*/ 9 f38 1"/>
                <a:gd name="f51" fmla="*/ 31 f39 1"/>
                <a:gd name="f52" fmla="*/ 8 f38 1"/>
                <a:gd name="f53" fmla="*/ 26 f39 1"/>
                <a:gd name="f54" fmla="*/ 7 f38 1"/>
                <a:gd name="f55" fmla="*/ 17 f39 1"/>
                <a:gd name="f56" fmla="*/ 14 f39 1"/>
                <a:gd name="f57" fmla="+- f40 0 f1"/>
                <a:gd name="f58" fmla="*/ f43 1 36"/>
                <a:gd name="f59" fmla="*/ f44 1 14"/>
                <a:gd name="f60" fmla="*/ f45 1 36"/>
                <a:gd name="f61" fmla="*/ f46 1 14"/>
                <a:gd name="f62" fmla="*/ f47 1 36"/>
                <a:gd name="f63" fmla="*/ f48 1 14"/>
                <a:gd name="f64" fmla="*/ f49 1 36"/>
                <a:gd name="f65" fmla="*/ f50 1 14"/>
                <a:gd name="f66" fmla="*/ f51 1 36"/>
                <a:gd name="f67" fmla="*/ f52 1 14"/>
                <a:gd name="f68" fmla="*/ f53 1 36"/>
                <a:gd name="f69" fmla="*/ f54 1 14"/>
                <a:gd name="f70" fmla="*/ f55 1 36"/>
                <a:gd name="f71" fmla="*/ f56 1 36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1"/>
                <a:gd name="f79" fmla="*/ f61 1 f42"/>
                <a:gd name="f80" fmla="*/ f62 1 f41"/>
                <a:gd name="f81" fmla="*/ f63 1 f42"/>
                <a:gd name="f82" fmla="*/ f64 1 f41"/>
                <a:gd name="f83" fmla="*/ f65 1 f42"/>
                <a:gd name="f84" fmla="*/ f66 1 f41"/>
                <a:gd name="f85" fmla="*/ f67 1 f42"/>
                <a:gd name="f86" fmla="*/ f68 1 f41"/>
                <a:gd name="f87" fmla="*/ f69 1 f42"/>
                <a:gd name="f88" fmla="*/ f70 1 f41"/>
                <a:gd name="f89" fmla="*/ f71 1 f41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3 1"/>
                <a:gd name="f98" fmla="*/ f80 f32 1"/>
                <a:gd name="f99" fmla="*/ f81 f33 1"/>
                <a:gd name="f100" fmla="*/ f82 f32 1"/>
                <a:gd name="f101" fmla="*/ f83 f33 1"/>
                <a:gd name="f102" fmla="*/ f84 f32 1"/>
                <a:gd name="f103" fmla="*/ f85 f33 1"/>
                <a:gd name="f104" fmla="*/ f86 f32 1"/>
                <a:gd name="f105" fmla="*/ f87 f33 1"/>
                <a:gd name="f106" fmla="*/ f88 f32 1"/>
                <a:gd name="f107" fmla="*/ f8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5"/>
                </a:cxn>
                <a:cxn ang="f57">
                  <a:pos x="f106" y="f101"/>
                </a:cxn>
                <a:cxn ang="f57">
                  <a:pos x="f107" y="f101"/>
                </a:cxn>
                <a:cxn ang="f57">
                  <a:pos x="f94" y="f95"/>
                </a:cxn>
              </a:cxnLst>
              <a:rect l="f90" t="f93" r="f91" b="f92"/>
              <a:pathLst>
                <a:path w="36" h="14">
                  <a:moveTo>
                    <a:pt x="f8" y="f9"/>
                  </a:moveTo>
                  <a:cubicBezTo>
                    <a:pt x="f10" y="f11"/>
                    <a:pt x="f12" y="f13"/>
                    <a:pt x="f5" y="f7"/>
                  </a:cubicBezTo>
                  <a:cubicBezTo>
                    <a:pt x="f8" y="f14"/>
                    <a:pt x="f15" y="f5"/>
                    <a:pt x="f16" y="f8"/>
                  </a:cubicBezTo>
                  <a:cubicBezTo>
                    <a:pt x="f17" y="f18"/>
                    <a:pt x="f6" y="f18"/>
                    <a:pt x="f17" y="f19"/>
                  </a:cubicBezTo>
                  <a:cubicBezTo>
                    <a:pt x="f16" y="f9"/>
                    <a:pt x="f20" y="f19"/>
                    <a:pt x="f21" y="f22"/>
                  </a:cubicBezTo>
                  <a:cubicBezTo>
                    <a:pt x="f23" y="f18"/>
                    <a:pt x="f24" y="f18"/>
                    <a:pt x="f25" y="f18"/>
                  </a:cubicBezTo>
                  <a:cubicBezTo>
                    <a:pt x="f26" y="f11"/>
                    <a:pt x="f27" y="f18"/>
                    <a:pt x="f28" y="f19"/>
                  </a:cubicBezTo>
                  <a:cubicBezTo>
                    <a:pt x="f29" y="f19"/>
                    <a:pt x="f30" y="f19"/>
                    <a:pt x="f7" y="f19"/>
                  </a:cubicBezTo>
                  <a:cubicBezTo>
                    <a:pt x="f9" y="f19"/>
                    <a:pt x="f19" y="f13"/>
                    <a:pt x="f8" y="f9"/>
                  </a:cubicBezTo>
                  <a:close/>
                </a:path>
              </a:pathLst>
            </a:custGeom>
            <a:solidFill>
              <a:srgbClr val="402A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Freeform 63">
              <a:extLst>
                <a:ext uri="{FF2B5EF4-FFF2-40B4-BE49-F238E27FC236}">
                  <a16:creationId xmlns:a16="http://schemas.microsoft.com/office/drawing/2014/main" id="{256B7A3F-4F23-6519-2A0C-43E29C14BF63}"/>
                </a:ext>
              </a:extLst>
            </p:cNvPr>
            <p:cNvSpPr/>
            <p:nvPr/>
          </p:nvSpPr>
          <p:spPr>
            <a:xfrm>
              <a:off x="4470401" y="1362071"/>
              <a:ext cx="41276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0"/>
                <a:gd name="f8" fmla="val 3"/>
                <a:gd name="f9" fmla="val 9"/>
                <a:gd name="f10" fmla="val 4"/>
                <a:gd name="f11" fmla="val 8"/>
                <a:gd name="f12" fmla="val 7"/>
                <a:gd name="f13" fmla="val 6"/>
                <a:gd name="f14" fmla="val 2"/>
                <a:gd name="f15" fmla="val 1"/>
                <a:gd name="f16" fmla="val 11"/>
                <a:gd name="f17" fmla="val 13"/>
                <a:gd name="f18" fmla="val 15"/>
                <a:gd name="f19" fmla="val 12"/>
                <a:gd name="f20" fmla="+- 0 0 -90"/>
                <a:gd name="f21" fmla="*/ f3 1 16"/>
                <a:gd name="f22" fmla="*/ f4 1 1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7 1 10"/>
                <a:gd name="f31" fmla="*/ f28 1 16"/>
                <a:gd name="f32" fmla="*/ 3 f28 1"/>
                <a:gd name="f33" fmla="*/ 9 f27 1"/>
                <a:gd name="f34" fmla="*/ 4 f28 1"/>
                <a:gd name="f35" fmla="*/ 7 f27 1"/>
                <a:gd name="f36" fmla="*/ 2 f28 1"/>
                <a:gd name="f37" fmla="*/ 1 f27 1"/>
                <a:gd name="f38" fmla="*/ 8 f28 1"/>
                <a:gd name="f39" fmla="*/ 11 f28 1"/>
                <a:gd name="f40" fmla="*/ 2 f27 1"/>
                <a:gd name="f41" fmla="*/ 16 f28 1"/>
                <a:gd name="f42" fmla="*/ 6 f27 1"/>
                <a:gd name="f43" fmla="+- f29 0 f1"/>
                <a:gd name="f44" fmla="*/ f32 1 16"/>
                <a:gd name="f45" fmla="*/ f33 1 10"/>
                <a:gd name="f46" fmla="*/ f34 1 16"/>
                <a:gd name="f47" fmla="*/ f35 1 10"/>
                <a:gd name="f48" fmla="*/ f36 1 16"/>
                <a:gd name="f49" fmla="*/ f37 1 10"/>
                <a:gd name="f50" fmla="*/ f38 1 16"/>
                <a:gd name="f51" fmla="*/ f39 1 16"/>
                <a:gd name="f52" fmla="*/ f40 1 10"/>
                <a:gd name="f53" fmla="*/ f41 1 16"/>
                <a:gd name="f54" fmla="*/ f42 1 10"/>
                <a:gd name="f55" fmla="*/ 0 1 f31"/>
                <a:gd name="f56" fmla="*/ f24 1 f31"/>
                <a:gd name="f57" fmla="*/ 0 1 f30"/>
                <a:gd name="f58" fmla="*/ f25 1 f30"/>
                <a:gd name="f59" fmla="*/ f44 1 f31"/>
                <a:gd name="f60" fmla="*/ f45 1 f30"/>
                <a:gd name="f61" fmla="*/ f46 1 f31"/>
                <a:gd name="f62" fmla="*/ f47 1 f30"/>
                <a:gd name="f63" fmla="*/ f48 1 f31"/>
                <a:gd name="f64" fmla="*/ f49 1 f30"/>
                <a:gd name="f65" fmla="*/ f50 1 f31"/>
                <a:gd name="f66" fmla="*/ f51 1 f31"/>
                <a:gd name="f67" fmla="*/ f52 1 f30"/>
                <a:gd name="f68" fmla="*/ f53 1 f31"/>
                <a:gd name="f69" fmla="*/ f54 1 f30"/>
                <a:gd name="f70" fmla="*/ f55 f21 1"/>
                <a:gd name="f71" fmla="*/ f56 f21 1"/>
                <a:gd name="f72" fmla="*/ f58 f22 1"/>
                <a:gd name="f73" fmla="*/ f57 f22 1"/>
                <a:gd name="f74" fmla="*/ f59 f21 1"/>
                <a:gd name="f75" fmla="*/ f60 f22 1"/>
                <a:gd name="f76" fmla="*/ f61 f21 1"/>
                <a:gd name="f77" fmla="*/ f62 f22 1"/>
                <a:gd name="f78" fmla="*/ f63 f21 1"/>
                <a:gd name="f79" fmla="*/ f64 f22 1"/>
                <a:gd name="f80" fmla="*/ f65 f21 1"/>
                <a:gd name="f81" fmla="*/ f66 f21 1"/>
                <a:gd name="f82" fmla="*/ f67 f22 1"/>
                <a:gd name="f83" fmla="*/ f68 f21 1"/>
                <a:gd name="f84" fmla="*/ f6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79"/>
                </a:cxn>
                <a:cxn ang="f43">
                  <a:pos x="f81" y="f82"/>
                </a:cxn>
                <a:cxn ang="f43">
                  <a:pos x="f83" y="f84"/>
                </a:cxn>
                <a:cxn ang="f43">
                  <a:pos x="f83" y="f84"/>
                </a:cxn>
                <a:cxn ang="f43">
                  <a:pos x="f74" y="f75"/>
                </a:cxn>
              </a:cxnLst>
              <a:rect l="f70" t="f73" r="f71" b="f72"/>
              <a:pathLst>
                <a:path w="16" h="10">
                  <a:moveTo>
                    <a:pt x="f8" y="f9"/>
                  </a:moveTo>
                  <a:cubicBezTo>
                    <a:pt x="f10" y="f11"/>
                    <a:pt x="f10" y="f12"/>
                    <a:pt x="f10" y="f12"/>
                  </a:cubicBezTo>
                  <a:cubicBezTo>
                    <a:pt x="f5" y="f13"/>
                    <a:pt x="f8" y="f8"/>
                    <a:pt x="f14" y="f15"/>
                  </a:cubicBezTo>
                  <a:cubicBezTo>
                    <a:pt x="f10" y="f5"/>
                    <a:pt x="f13" y="f5"/>
                    <a:pt x="f11" y="f15"/>
                  </a:cubicBezTo>
                  <a:cubicBezTo>
                    <a:pt x="f9" y="f15"/>
                    <a:pt x="f7" y="f15"/>
                    <a:pt x="f16" y="f14"/>
                  </a:cubicBezTo>
                  <a:cubicBezTo>
                    <a:pt x="f17" y="f8"/>
                    <a:pt x="f18" y="f10"/>
                    <a:pt x="f6" y="f13"/>
                  </a:cubicBezTo>
                  <a:cubicBezTo>
                    <a:pt x="f6" y="f13"/>
                    <a:pt x="f6" y="f13"/>
                    <a:pt x="f6" y="f13"/>
                  </a:cubicBezTo>
                  <a:cubicBezTo>
                    <a:pt x="f19" y="f11"/>
                    <a:pt x="f11" y="f7"/>
                    <a:pt x="f8" y="f9"/>
                  </a:cubicBezTo>
                  <a:close/>
                </a:path>
              </a:pathLst>
            </a:custGeom>
            <a:solidFill>
              <a:srgbClr val="3C2B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Freeform 64">
              <a:extLst>
                <a:ext uri="{FF2B5EF4-FFF2-40B4-BE49-F238E27FC236}">
                  <a16:creationId xmlns:a16="http://schemas.microsoft.com/office/drawing/2014/main" id="{CA1E982A-13BD-9715-0684-5C868A61C179}"/>
                </a:ext>
              </a:extLst>
            </p:cNvPr>
            <p:cNvSpPr/>
            <p:nvPr/>
          </p:nvSpPr>
          <p:spPr>
            <a:xfrm>
              <a:off x="4648196" y="1320805"/>
              <a:ext cx="25402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2"/>
                <a:gd name="f8" fmla="val 4"/>
                <a:gd name="f9" fmla="val 3"/>
                <a:gd name="f10" fmla="val 8"/>
                <a:gd name="f11" fmla="val 5"/>
                <a:gd name="f12" fmla="val 9"/>
                <a:gd name="f13" fmla="val 11"/>
                <a:gd name="f14" fmla="+- 0 0 -90"/>
                <a:gd name="f15" fmla="*/ f3 1 10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12"/>
                <a:gd name="f26" fmla="*/ 0 f22 1"/>
                <a:gd name="f27" fmla="*/ 4 f21 1"/>
                <a:gd name="f28" fmla="*/ 8 f22 1"/>
                <a:gd name="f29" fmla="*/ 0 f21 1"/>
                <a:gd name="f30" fmla="*/ 9 f22 1"/>
                <a:gd name="f31" fmla="*/ 8 f21 1"/>
                <a:gd name="f32" fmla="+- f23 0 f1"/>
                <a:gd name="f33" fmla="*/ f26 1 10"/>
                <a:gd name="f34" fmla="*/ f27 1 12"/>
                <a:gd name="f35" fmla="*/ f28 1 10"/>
                <a:gd name="f36" fmla="*/ f29 1 12"/>
                <a:gd name="f37" fmla="*/ f30 1 10"/>
                <a:gd name="f38" fmla="*/ f31 1 12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0" h="12">
                  <a:moveTo>
                    <a:pt x="f5" y="f8"/>
                  </a:moveTo>
                  <a:cubicBezTo>
                    <a:pt x="f9" y="f9"/>
                    <a:pt x="f8" y="f5"/>
                    <a:pt x="f10" y="f5"/>
                  </a:cubicBezTo>
                  <a:cubicBezTo>
                    <a:pt x="f6" y="f9"/>
                    <a:pt x="f6" y="f11"/>
                    <a:pt x="f12" y="f10"/>
                  </a:cubicBezTo>
                  <a:cubicBezTo>
                    <a:pt x="f8" y="f13"/>
                    <a:pt x="f5" y="f7"/>
                    <a:pt x="f5" y="f8"/>
                  </a:cubicBezTo>
                  <a:close/>
                </a:path>
              </a:pathLst>
            </a:custGeom>
            <a:solidFill>
              <a:srgbClr val="998E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Freeform 65">
              <a:extLst>
                <a:ext uri="{FF2B5EF4-FFF2-40B4-BE49-F238E27FC236}">
                  <a16:creationId xmlns:a16="http://schemas.microsoft.com/office/drawing/2014/main" id="{D3CA2606-F0C7-CC7F-C4C1-616CC548ED16}"/>
                </a:ext>
              </a:extLst>
            </p:cNvPr>
            <p:cNvSpPr/>
            <p:nvPr/>
          </p:nvSpPr>
          <p:spPr>
            <a:xfrm>
              <a:off x="4676771" y="1312858"/>
              <a:ext cx="25402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1"/>
                <a:gd name="f8" fmla="val 3"/>
                <a:gd name="f9" fmla="val 6"/>
                <a:gd name="f10" fmla="val 4"/>
                <a:gd name="f11" fmla="val 9"/>
                <a:gd name="f12" fmla="val 1"/>
                <a:gd name="f13" fmla="val 8"/>
                <a:gd name="f14" fmla="+- 0 0 -90"/>
                <a:gd name="f15" fmla="*/ f3 1 10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11"/>
                <a:gd name="f26" fmla="*/ 0 f22 1"/>
                <a:gd name="f27" fmla="*/ 3 f21 1"/>
                <a:gd name="f28" fmla="*/ 9 f22 1"/>
                <a:gd name="f29" fmla="*/ 1 f22 1"/>
                <a:gd name="f30" fmla="*/ 11 f21 1"/>
                <a:gd name="f31" fmla="+- f23 0 f1"/>
                <a:gd name="f32" fmla="*/ f26 1 10"/>
                <a:gd name="f33" fmla="*/ f27 1 11"/>
                <a:gd name="f34" fmla="*/ f28 1 10"/>
                <a:gd name="f35" fmla="*/ f29 1 10"/>
                <a:gd name="f36" fmla="*/ f30 1 11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50" y="f51"/>
                </a:cxn>
              </a:cxnLst>
              <a:rect l="f46" t="f49" r="f47" b="f48"/>
              <a:pathLst>
                <a:path w="10" h="11">
                  <a:moveTo>
                    <a:pt x="f5" y="f8"/>
                  </a:moveTo>
                  <a:cubicBezTo>
                    <a:pt x="f8" y="f5"/>
                    <a:pt x="f9" y="f10"/>
                    <a:pt x="f11" y="f8"/>
                  </a:cubicBezTo>
                  <a:cubicBezTo>
                    <a:pt x="f6" y="f6"/>
                    <a:pt x="f9" y="f6"/>
                    <a:pt x="f12" y="f7"/>
                  </a:cubicBezTo>
                  <a:cubicBezTo>
                    <a:pt x="f5" y="f13"/>
                    <a:pt x="f12" y="f9"/>
                    <a:pt x="f5" y="f8"/>
                  </a:cubicBezTo>
                  <a:close/>
                </a:path>
              </a:pathLst>
            </a:custGeom>
            <a:solidFill>
              <a:srgbClr val="F9F1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2" name="Freeform 66">
              <a:extLst>
                <a:ext uri="{FF2B5EF4-FFF2-40B4-BE49-F238E27FC236}">
                  <a16:creationId xmlns:a16="http://schemas.microsoft.com/office/drawing/2014/main" id="{E4E97A8B-52C8-68E1-7727-2291586E009D}"/>
                </a:ext>
              </a:extLst>
            </p:cNvPr>
            <p:cNvSpPr/>
            <p:nvPr/>
          </p:nvSpPr>
          <p:spPr>
            <a:xfrm>
              <a:off x="4668834" y="1320805"/>
              <a:ext cx="20638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3"/>
                <a:gd name="f8" fmla="val 2"/>
                <a:gd name="f9" fmla="val 5"/>
                <a:gd name="f10" fmla="val 4"/>
                <a:gd name="f11" fmla="val 1"/>
                <a:gd name="f12" fmla="+- 0 0 -90"/>
                <a:gd name="f13" fmla="*/ f3 1 8"/>
                <a:gd name="f14" fmla="*/ f4 1 8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8"/>
                <a:gd name="f21" fmla="*/ 3 f18 1"/>
                <a:gd name="f22" fmla="*/ 0 f18 1"/>
                <a:gd name="f23" fmla="*/ 4 f18 1"/>
                <a:gd name="f24" fmla="*/ 8 f18 1"/>
                <a:gd name="f25" fmla="*/ 1 f18 1"/>
                <a:gd name="f26" fmla="+- f19 0 f1"/>
                <a:gd name="f27" fmla="*/ f21 1 8"/>
                <a:gd name="f28" fmla="*/ f22 1 8"/>
                <a:gd name="f29" fmla="*/ f23 1 8"/>
                <a:gd name="f30" fmla="*/ f24 1 8"/>
                <a:gd name="f31" fmla="*/ f25 1 8"/>
                <a:gd name="f32" fmla="*/ 0 1 f20"/>
                <a:gd name="f33" fmla="*/ f16 1 f20"/>
                <a:gd name="f34" fmla="*/ f27 1 f20"/>
                <a:gd name="f35" fmla="*/ f28 1 f20"/>
                <a:gd name="f36" fmla="*/ f29 1 f20"/>
                <a:gd name="f37" fmla="*/ f30 1 f20"/>
                <a:gd name="f38" fmla="*/ f31 1 f20"/>
                <a:gd name="f39" fmla="*/ f32 f13 1"/>
                <a:gd name="f40" fmla="*/ f33 f13 1"/>
                <a:gd name="f41" fmla="*/ f33 f14 1"/>
                <a:gd name="f42" fmla="*/ f32 f14 1"/>
                <a:gd name="f43" fmla="*/ f34 f13 1"/>
                <a:gd name="f44" fmla="*/ f35 f14 1"/>
                <a:gd name="f45" fmla="*/ f36 f13 1"/>
                <a:gd name="f46" fmla="*/ f37 f14 1"/>
                <a:gd name="f47" fmla="*/ f38 f13 1"/>
                <a:gd name="f48" fmla="*/ f3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6"/>
                </a:cxn>
                <a:cxn ang="f26">
                  <a:pos x="f48" y="f44"/>
                </a:cxn>
                <a:cxn ang="f26">
                  <a:pos x="f43" y="f44"/>
                </a:cxn>
              </a:cxnLst>
              <a:rect l="f39" t="f42" r="f40" b="f41"/>
              <a:pathLst>
                <a:path w="8" h="8">
                  <a:moveTo>
                    <a:pt x="f7" y="f5"/>
                  </a:moveTo>
                  <a:cubicBezTo>
                    <a:pt x="f6" y="f8"/>
                    <a:pt x="f9" y="f9"/>
                    <a:pt x="f10" y="f6"/>
                  </a:cubicBezTo>
                  <a:cubicBezTo>
                    <a:pt x="f7" y="f6"/>
                    <a:pt x="f8" y="f6"/>
                    <a:pt x="f11" y="f6"/>
                  </a:cubicBezTo>
                  <a:cubicBezTo>
                    <a:pt x="f11" y="f9"/>
                    <a:pt x="f5" y="f7"/>
                    <a:pt x="f5" y="f5"/>
                  </a:cubicBezTo>
                  <a:cubicBezTo>
                    <a:pt x="f11" y="f5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3024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Freeform 67">
              <a:extLst>
                <a:ext uri="{FF2B5EF4-FFF2-40B4-BE49-F238E27FC236}">
                  <a16:creationId xmlns:a16="http://schemas.microsoft.com/office/drawing/2014/main" id="{E70051E3-E526-EE8F-7C1A-92331B035180}"/>
                </a:ext>
              </a:extLst>
            </p:cNvPr>
            <p:cNvSpPr/>
            <p:nvPr/>
          </p:nvSpPr>
          <p:spPr>
            <a:xfrm>
              <a:off x="4448171" y="1366835"/>
              <a:ext cx="19046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9"/>
                <a:gd name="f8" fmla="val 2"/>
                <a:gd name="f9" fmla="val 1"/>
                <a:gd name="f10" fmla="val 5"/>
                <a:gd name="f11" fmla="val 3"/>
                <a:gd name="f12" fmla="val 6"/>
                <a:gd name="f13" fmla="val 4"/>
                <a:gd name="f14" fmla="+- 0 0 -90"/>
                <a:gd name="f15" fmla="*/ f3 1 7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"/>
                <a:gd name="f25" fmla="*/ f21 1 9"/>
                <a:gd name="f26" fmla="*/ 2 f22 1"/>
                <a:gd name="f27" fmla="*/ 9 f21 1"/>
                <a:gd name="f28" fmla="*/ 5 f22 1"/>
                <a:gd name="f29" fmla="*/ 0 f21 1"/>
                <a:gd name="f30" fmla="*/ 7 f22 1"/>
                <a:gd name="f31" fmla="*/ 7 f21 1"/>
                <a:gd name="f32" fmla="+- f23 0 f1"/>
                <a:gd name="f33" fmla="*/ f26 1 7"/>
                <a:gd name="f34" fmla="*/ f27 1 9"/>
                <a:gd name="f35" fmla="*/ f28 1 7"/>
                <a:gd name="f36" fmla="*/ f29 1 9"/>
                <a:gd name="f37" fmla="*/ f30 1 7"/>
                <a:gd name="f38" fmla="*/ f31 1 9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7" h="9">
                  <a:moveTo>
                    <a:pt x="f8" y="f7"/>
                  </a:moveTo>
                  <a:cubicBezTo>
                    <a:pt x="f9" y="f10"/>
                    <a:pt x="f5" y="f8"/>
                    <a:pt x="f10" y="f5"/>
                  </a:cubicBezTo>
                  <a:cubicBezTo>
                    <a:pt x="f10" y="f11"/>
                    <a:pt x="f10" y="f10"/>
                    <a:pt x="f6" y="f6"/>
                  </a:cubicBezTo>
                  <a:cubicBezTo>
                    <a:pt x="f12" y="f7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9C8C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Freeform 68">
              <a:extLst>
                <a:ext uri="{FF2B5EF4-FFF2-40B4-BE49-F238E27FC236}">
                  <a16:creationId xmlns:a16="http://schemas.microsoft.com/office/drawing/2014/main" id="{1C63F3B0-5597-6457-1520-5BDA06109CA9}"/>
                </a:ext>
              </a:extLst>
            </p:cNvPr>
            <p:cNvSpPr/>
            <p:nvPr/>
          </p:nvSpPr>
          <p:spPr>
            <a:xfrm>
              <a:off x="4841876" y="2881310"/>
              <a:ext cx="152403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28"/>
                <a:gd name="f8" fmla="val 3"/>
                <a:gd name="f9" fmla="val 39"/>
                <a:gd name="f10" fmla="val 47"/>
                <a:gd name="f11" fmla="val 10"/>
                <a:gd name="f12" fmla="val 54"/>
                <a:gd name="f13" fmla="val 18"/>
                <a:gd name="f14" fmla="val 56"/>
                <a:gd name="f15" fmla="val 20"/>
                <a:gd name="f16" fmla="val 21"/>
                <a:gd name="f17" fmla="val 57"/>
                <a:gd name="f18" fmla="val 24"/>
                <a:gd name="f19" fmla="val 27"/>
                <a:gd name="f20" fmla="val 51"/>
                <a:gd name="f21" fmla="val 29"/>
                <a:gd name="f22" fmla="val 31"/>
                <a:gd name="f23" fmla="val 30"/>
                <a:gd name="f24" fmla="val 40"/>
                <a:gd name="f25" fmla="val 52"/>
                <a:gd name="f26" fmla="val 55"/>
                <a:gd name="f27" fmla="val 26"/>
                <a:gd name="f28" fmla="val 23"/>
                <a:gd name="f29" fmla="val 58"/>
                <a:gd name="f30" fmla="val 17"/>
                <a:gd name="f31" fmla="val 14"/>
                <a:gd name="f32" fmla="val 11"/>
                <a:gd name="f33" fmla="val 48"/>
                <a:gd name="f34" fmla="val 8"/>
                <a:gd name="f35" fmla="val 45"/>
                <a:gd name="f36" fmla="val 38"/>
                <a:gd name="f37" fmla="val 1"/>
                <a:gd name="f38" fmla="val 16"/>
                <a:gd name="f39" fmla="val 12"/>
                <a:gd name="f40" fmla="val 13"/>
                <a:gd name="f41" fmla="val 15"/>
                <a:gd name="f42" fmla="val 9"/>
                <a:gd name="f43" fmla="val 19"/>
                <a:gd name="f44" fmla="val 6"/>
                <a:gd name="f45" fmla="val 4"/>
                <a:gd name="f46" fmla="val 2"/>
                <a:gd name="f47" fmla="+- 0 0 -90"/>
                <a:gd name="f48" fmla="*/ f3 1 59"/>
                <a:gd name="f49" fmla="*/ f4 1 59"/>
                <a:gd name="f50" fmla="val f5"/>
                <a:gd name="f51" fmla="val f6"/>
                <a:gd name="f52" fmla="*/ f47 f0 1"/>
                <a:gd name="f53" fmla="+- f51 0 f50"/>
                <a:gd name="f54" fmla="*/ f52 1 f2"/>
                <a:gd name="f55" fmla="*/ f53 1 59"/>
                <a:gd name="f56" fmla="*/ 28 f53 1"/>
                <a:gd name="f57" fmla="*/ 3 f53 1"/>
                <a:gd name="f58" fmla="*/ 54 f53 1"/>
                <a:gd name="f59" fmla="*/ 18 f53 1"/>
                <a:gd name="f60" fmla="*/ 57 f53 1"/>
                <a:gd name="f61" fmla="*/ 24 f53 1"/>
                <a:gd name="f62" fmla="*/ 51 f53 1"/>
                <a:gd name="f63" fmla="*/ 29 f53 1"/>
                <a:gd name="f64" fmla="*/ 27 f53 1"/>
                <a:gd name="f65" fmla="*/ 52 f53 1"/>
                <a:gd name="f66" fmla="*/ 23 f53 1"/>
                <a:gd name="f67" fmla="*/ 58 f53 1"/>
                <a:gd name="f68" fmla="*/ 17 f53 1"/>
                <a:gd name="f69" fmla="*/ 55 f53 1"/>
                <a:gd name="f70" fmla="*/ 8 f53 1"/>
                <a:gd name="f71" fmla="*/ 45 f53 1"/>
                <a:gd name="f72" fmla="*/ 16 f53 1"/>
                <a:gd name="f73" fmla="*/ 19 f53 1"/>
                <a:gd name="f74" fmla="*/ 6 f53 1"/>
                <a:gd name="f75" fmla="+- f54 0 f1"/>
                <a:gd name="f76" fmla="*/ f56 1 59"/>
                <a:gd name="f77" fmla="*/ f57 1 59"/>
                <a:gd name="f78" fmla="*/ f58 1 59"/>
                <a:gd name="f79" fmla="*/ f59 1 59"/>
                <a:gd name="f80" fmla="*/ f60 1 59"/>
                <a:gd name="f81" fmla="*/ f61 1 59"/>
                <a:gd name="f82" fmla="*/ f62 1 59"/>
                <a:gd name="f83" fmla="*/ f63 1 59"/>
                <a:gd name="f84" fmla="*/ f64 1 59"/>
                <a:gd name="f85" fmla="*/ f65 1 59"/>
                <a:gd name="f86" fmla="*/ f66 1 59"/>
                <a:gd name="f87" fmla="*/ f67 1 59"/>
                <a:gd name="f88" fmla="*/ f68 1 59"/>
                <a:gd name="f89" fmla="*/ f69 1 59"/>
                <a:gd name="f90" fmla="*/ f70 1 59"/>
                <a:gd name="f91" fmla="*/ f71 1 59"/>
                <a:gd name="f92" fmla="*/ f72 1 59"/>
                <a:gd name="f93" fmla="*/ f73 1 59"/>
                <a:gd name="f94" fmla="*/ f74 1 59"/>
                <a:gd name="f95" fmla="*/ 0 1 f55"/>
                <a:gd name="f96" fmla="*/ f51 1 f55"/>
                <a:gd name="f97" fmla="*/ f76 1 f55"/>
                <a:gd name="f98" fmla="*/ f77 1 f55"/>
                <a:gd name="f99" fmla="*/ f78 1 f55"/>
                <a:gd name="f100" fmla="*/ f79 1 f55"/>
                <a:gd name="f101" fmla="*/ f80 1 f55"/>
                <a:gd name="f102" fmla="*/ f81 1 f55"/>
                <a:gd name="f103" fmla="*/ f82 1 f55"/>
                <a:gd name="f104" fmla="*/ f83 1 f55"/>
                <a:gd name="f105" fmla="*/ f84 1 f55"/>
                <a:gd name="f106" fmla="*/ f85 1 f55"/>
                <a:gd name="f107" fmla="*/ f86 1 f55"/>
                <a:gd name="f108" fmla="*/ f87 1 f55"/>
                <a:gd name="f109" fmla="*/ f88 1 f55"/>
                <a:gd name="f110" fmla="*/ f89 1 f55"/>
                <a:gd name="f111" fmla="*/ f90 1 f55"/>
                <a:gd name="f112" fmla="*/ f91 1 f55"/>
                <a:gd name="f113" fmla="*/ f92 1 f55"/>
                <a:gd name="f114" fmla="*/ f93 1 f55"/>
                <a:gd name="f115" fmla="*/ f94 1 f55"/>
                <a:gd name="f116" fmla="*/ f95 f48 1"/>
                <a:gd name="f117" fmla="*/ f96 f48 1"/>
                <a:gd name="f118" fmla="*/ f96 f49 1"/>
                <a:gd name="f119" fmla="*/ f95 f49 1"/>
                <a:gd name="f120" fmla="*/ f97 f48 1"/>
                <a:gd name="f121" fmla="*/ f98 f49 1"/>
                <a:gd name="f122" fmla="*/ f99 f48 1"/>
                <a:gd name="f123" fmla="*/ f100 f49 1"/>
                <a:gd name="f124" fmla="*/ f101 f48 1"/>
                <a:gd name="f125" fmla="*/ f102 f49 1"/>
                <a:gd name="f126" fmla="*/ f103 f48 1"/>
                <a:gd name="f127" fmla="*/ f104 f49 1"/>
                <a:gd name="f128" fmla="*/ f105 f48 1"/>
                <a:gd name="f129" fmla="*/ f106 f49 1"/>
                <a:gd name="f130" fmla="*/ f107 f48 1"/>
                <a:gd name="f131" fmla="*/ f108 f49 1"/>
                <a:gd name="f132" fmla="*/ f109 f48 1"/>
                <a:gd name="f133" fmla="*/ f110 f49 1"/>
                <a:gd name="f134" fmla="*/ f111 f48 1"/>
                <a:gd name="f135" fmla="*/ f112 f49 1"/>
                <a:gd name="f136" fmla="*/ f113 f49 1"/>
                <a:gd name="f137" fmla="*/ f114 f48 1"/>
                <a:gd name="f138" fmla="*/ f115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5"/>
                </a:cxn>
                <a:cxn ang="f75">
                  <a:pos x="f134" y="f136"/>
                </a:cxn>
                <a:cxn ang="f75">
                  <a:pos x="f137" y="f138"/>
                </a:cxn>
                <a:cxn ang="f75">
                  <a:pos x="f120" y="f121"/>
                </a:cxn>
              </a:cxnLst>
              <a:rect l="f116" t="f119" r="f117" b="f118"/>
              <a:pathLst>
                <a:path w="59" h="59">
                  <a:moveTo>
                    <a:pt x="f7" y="f8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4" y="f19"/>
                    <a:pt x="f12" y="f7"/>
                    <a:pt x="f20" y="f21"/>
                  </a:cubicBezTo>
                  <a:cubicBezTo>
                    <a:pt x="f9" y="f22"/>
                    <a:pt x="f23" y="f24"/>
                    <a:pt x="f19" y="f25"/>
                  </a:cubicBezTo>
                  <a:cubicBezTo>
                    <a:pt x="f19" y="f26"/>
                    <a:pt x="f27" y="f17"/>
                    <a:pt x="f28" y="f29"/>
                  </a:cubicBezTo>
                  <a:cubicBezTo>
                    <a:pt x="f15" y="f6"/>
                    <a:pt x="f13" y="f17"/>
                    <a:pt x="f30" y="f26"/>
                  </a:cubicBezTo>
                  <a:cubicBezTo>
                    <a:pt x="f31" y="f20"/>
                    <a:pt x="f32" y="f33"/>
                    <a:pt x="f34" y="f35"/>
                  </a:cubicBezTo>
                  <a:cubicBezTo>
                    <a:pt x="f5" y="f36"/>
                    <a:pt x="f37" y="f18"/>
                    <a:pt x="f34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28" y="f46"/>
                    <a:pt x="f7" y="f8"/>
                  </a:cubicBezTo>
                  <a:close/>
                </a:path>
              </a:pathLst>
            </a:custGeom>
            <a:solidFill>
              <a:srgbClr val="394E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Freeform 69">
              <a:extLst>
                <a:ext uri="{FF2B5EF4-FFF2-40B4-BE49-F238E27FC236}">
                  <a16:creationId xmlns:a16="http://schemas.microsoft.com/office/drawing/2014/main" id="{3A0F2A8F-A174-ED06-2171-BAB1BBE906B3}"/>
                </a:ext>
              </a:extLst>
            </p:cNvPr>
            <p:cNvSpPr/>
            <p:nvPr/>
          </p:nvSpPr>
          <p:spPr>
            <a:xfrm>
              <a:off x="4497384" y="1362071"/>
              <a:ext cx="20638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6"/>
                <a:gd name="f8" fmla="val 5"/>
                <a:gd name="f9" fmla="val 2"/>
                <a:gd name="f10" fmla="val 3"/>
                <a:gd name="f11" fmla="+- 0 0 -90"/>
                <a:gd name="f12" fmla="*/ f3 1 8"/>
                <a:gd name="f13" fmla="*/ f4 1 6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6"/>
                <a:gd name="f22" fmla="*/ f19 1 8"/>
                <a:gd name="f23" fmla="*/ 5 f19 1"/>
                <a:gd name="f24" fmla="*/ 6 f18 1"/>
                <a:gd name="f25" fmla="*/ 0 f19 1"/>
                <a:gd name="f26" fmla="*/ 2 f18 1"/>
                <a:gd name="f27" fmla="+- f20 0 f1"/>
                <a:gd name="f28" fmla="*/ f23 1 8"/>
                <a:gd name="f29" fmla="*/ f24 1 6"/>
                <a:gd name="f30" fmla="*/ f25 1 8"/>
                <a:gd name="f31" fmla="*/ f26 1 6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8" h="6">
                  <a:moveTo>
                    <a:pt x="f8" y="f7"/>
                  </a:moveTo>
                  <a:cubicBezTo>
                    <a:pt x="f9" y="f7"/>
                    <a:pt x="f5" y="f8"/>
                    <a:pt x="f5" y="f9"/>
                  </a:cubicBezTo>
                  <a:cubicBezTo>
                    <a:pt x="f10" y="f9"/>
                    <a:pt x="f6" y="f5"/>
                    <a:pt x="f8" y="f7"/>
                  </a:cubicBezTo>
                  <a:close/>
                </a:path>
              </a:pathLst>
            </a:custGeom>
            <a:solidFill>
              <a:srgbClr val="F9F1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Freeform 70">
              <a:extLst>
                <a:ext uri="{FF2B5EF4-FFF2-40B4-BE49-F238E27FC236}">
                  <a16:creationId xmlns:a16="http://schemas.microsoft.com/office/drawing/2014/main" id="{0E600BB7-4E3C-C76E-3B7B-CC06055D5DB5}"/>
                </a:ext>
              </a:extLst>
            </p:cNvPr>
            <p:cNvSpPr/>
            <p:nvPr/>
          </p:nvSpPr>
          <p:spPr>
            <a:xfrm>
              <a:off x="4879979" y="2919414"/>
              <a:ext cx="57150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0"/>
                <a:gd name="f8" fmla="val 4"/>
                <a:gd name="f9" fmla="val 18"/>
                <a:gd name="f10" fmla="val 11"/>
                <a:gd name="f11" fmla="val 6"/>
                <a:gd name="f12" fmla="val 5"/>
                <a:gd name="f13" fmla="val 16"/>
                <a:gd name="f14" fmla="val 21"/>
                <a:gd name="f15" fmla="val 17"/>
                <a:gd name="f16" fmla="+- 0 0 -90"/>
                <a:gd name="f17" fmla="*/ f3 1 22"/>
                <a:gd name="f18" fmla="*/ f4 1 22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2"/>
                <a:gd name="f25" fmla="*/ 10 f22 1"/>
                <a:gd name="f26" fmla="*/ 22 f22 1"/>
                <a:gd name="f27" fmla="*/ 0 f22 1"/>
                <a:gd name="f28" fmla="*/ 11 f22 1"/>
                <a:gd name="f29" fmla="+- f23 0 f1"/>
                <a:gd name="f30" fmla="*/ f25 1 22"/>
                <a:gd name="f31" fmla="*/ f26 1 22"/>
                <a:gd name="f32" fmla="*/ f27 1 22"/>
                <a:gd name="f33" fmla="*/ f28 1 22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8 f17 1"/>
                <a:gd name="f47" fmla="*/ f39 f18 1"/>
                <a:gd name="f48" fmla="*/ f38 f18 1"/>
                <a:gd name="f49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4" y="f48"/>
                </a:cxn>
                <a:cxn ang="f29">
                  <a:pos x="f49" y="f47"/>
                </a:cxn>
                <a:cxn ang="f29">
                  <a:pos x="f44" y="f45"/>
                </a:cxn>
              </a:cxnLst>
              <a:rect l="f40" t="f43" r="f41" b="f42"/>
              <a:pathLst>
                <a:path w="22" h="22">
                  <a:moveTo>
                    <a:pt x="f7" y="f6"/>
                  </a:moveTo>
                  <a:cubicBezTo>
                    <a:pt x="f8" y="f6"/>
                    <a:pt x="f5" y="f9"/>
                    <a:pt x="f5" y="f10"/>
                  </a:cubicBezTo>
                  <a:cubicBezTo>
                    <a:pt x="f5" y="f11"/>
                    <a:pt x="f12" y="f5"/>
                    <a:pt x="f7" y="f5"/>
                  </a:cubicBezTo>
                  <a:cubicBezTo>
                    <a:pt x="f13" y="f5"/>
                    <a:pt x="f6" y="f11"/>
                    <a:pt x="f6" y="f10"/>
                  </a:cubicBezTo>
                  <a:cubicBezTo>
                    <a:pt x="f14" y="f9"/>
                    <a:pt x="f15" y="f6"/>
                    <a:pt x="f7" y="f6"/>
                  </a:cubicBezTo>
                  <a:close/>
                </a:path>
              </a:pathLst>
            </a:custGeom>
            <a:solidFill>
              <a:srgbClr val="384F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9;p11">
            <a:extLst>
              <a:ext uri="{FF2B5EF4-FFF2-40B4-BE49-F238E27FC236}">
                <a16:creationId xmlns:a16="http://schemas.microsoft.com/office/drawing/2014/main" id="{AB657DB5-7AF5-04DC-C293-2A58AA41C547}"/>
              </a:ext>
            </a:extLst>
          </p:cNvPr>
          <p:cNvSpPr/>
          <p:nvPr/>
        </p:nvSpPr>
        <p:spPr>
          <a:xfrm>
            <a:off x="6534146" y="0"/>
            <a:ext cx="2609853" cy="5143499"/>
          </a:xfrm>
          <a:prstGeom prst="rect">
            <a:avLst/>
          </a:pr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3" name="Google Shape;229;p12">
            <a:extLst>
              <a:ext uri="{FF2B5EF4-FFF2-40B4-BE49-F238E27FC236}">
                <a16:creationId xmlns:a16="http://schemas.microsoft.com/office/drawing/2014/main" id="{A5DE66CD-7362-FFFE-F235-79C286C3731D}"/>
              </a:ext>
            </a:extLst>
          </p:cNvPr>
          <p:cNvSpPr/>
          <p:nvPr/>
        </p:nvSpPr>
        <p:spPr>
          <a:xfrm rot="2700006">
            <a:off x="3254421" y="915921"/>
            <a:ext cx="3053885" cy="2996452"/>
          </a:xfrm>
          <a:custGeom>
            <a:avLst>
              <a:gd name="f12" fmla="val 93"/>
              <a:gd name="f13" fmla="val 210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1"/>
              <a:gd name="f12" fmla="val 93"/>
              <a:gd name="f13" fmla="val 210"/>
              <a:gd name="f14" fmla="+- 0 0 -183"/>
              <a:gd name="f15" fmla="+- 0 0 -332"/>
              <a:gd name="f16" fmla="+- 0 0 -480"/>
              <a:gd name="f17" fmla="abs f6"/>
              <a:gd name="f18" fmla="abs f7"/>
              <a:gd name="f19" fmla="abs f8"/>
              <a:gd name="f20" fmla="val f9"/>
              <a:gd name="f21" fmla="+- 0 0 f12"/>
              <a:gd name="f22" fmla="+- 0 0 f13"/>
              <a:gd name="f23" fmla="*/ f14 f2 1"/>
              <a:gd name="f24" fmla="*/ f15 f2 1"/>
              <a:gd name="f25" fmla="*/ f16 f2 1"/>
              <a:gd name="f26" fmla="?: f17 f6 1"/>
              <a:gd name="f27" fmla="?: f18 f7 1"/>
              <a:gd name="f28" fmla="?: f19 f8 1"/>
              <a:gd name="f29" fmla="*/ f21 f2 1"/>
              <a:gd name="f30" fmla="*/ f22 f2 1"/>
              <a:gd name="f31" fmla="*/ f23 1 f5"/>
              <a:gd name="f32" fmla="*/ f24 1 f5"/>
              <a:gd name="f33" fmla="*/ f25 1 f5"/>
              <a:gd name="f34" fmla="*/ f26 1 21600"/>
              <a:gd name="f35" fmla="*/ f27 1 21600"/>
              <a:gd name="f36" fmla="*/ 21600 f26 1"/>
              <a:gd name="f37" fmla="*/ 21600 f27 1"/>
              <a:gd name="f38" fmla="*/ f29 1 f5"/>
              <a:gd name="f39" fmla="*/ f30 1 f5"/>
              <a:gd name="f40" fmla="+- f31 0 f3"/>
              <a:gd name="f41" fmla="+- f32 0 f3"/>
              <a:gd name="f42" fmla="+- f33 0 f3"/>
              <a:gd name="f43" fmla="min f35 f34"/>
              <a:gd name="f44" fmla="*/ f36 1 f28"/>
              <a:gd name="f45" fmla="*/ f37 1 f28"/>
              <a:gd name="f46" fmla="+- f38 0 f3"/>
              <a:gd name="f47" fmla="+- f39 0 f3"/>
              <a:gd name="f48" fmla="val f44"/>
              <a:gd name="f49" fmla="val f45"/>
              <a:gd name="f50" fmla="+- 0 0 f46"/>
              <a:gd name="f51" fmla="+- 0 0 f47"/>
              <a:gd name="f52" fmla="+- f49 0 f20"/>
              <a:gd name="f53" fmla="+- f48 0 f20"/>
              <a:gd name="f54" fmla="val f50"/>
              <a:gd name="f55" fmla="val f51"/>
              <a:gd name="f56" fmla="*/ f52 1 2"/>
              <a:gd name="f57" fmla="*/ f53 1 2"/>
              <a:gd name="f58" fmla="+- f55 0 f54"/>
              <a:gd name="f59" fmla="+- f54 f3 0"/>
              <a:gd name="f60" fmla="+- f55 f3 0"/>
              <a:gd name="f61" fmla="+- 21600000 0 f54"/>
              <a:gd name="f62" fmla="+- f3 0 f54"/>
              <a:gd name="f63" fmla="+- 27000000 0 f54"/>
              <a:gd name="f64" fmla="+- f2 0 f54"/>
              <a:gd name="f65" fmla="+- 32400000 0 f54"/>
              <a:gd name="f66" fmla="+- f4 0 f54"/>
              <a:gd name="f67" fmla="+- 37800000 0 f54"/>
              <a:gd name="f68" fmla="+- f20 f56 0"/>
              <a:gd name="f69" fmla="+- f20 f57 0"/>
              <a:gd name="f70" fmla="+- f58 21600000 0"/>
              <a:gd name="f71" fmla="*/ f59 f10 1"/>
              <a:gd name="f72" fmla="*/ f60 f10 1"/>
              <a:gd name="f73" fmla="?: f62 f62 f63"/>
              <a:gd name="f74" fmla="?: f64 f64 f65"/>
              <a:gd name="f75" fmla="?: f66 f66 f67"/>
              <a:gd name="f76" fmla="*/ f57 f43 1"/>
              <a:gd name="f77" fmla="*/ f56 f43 1"/>
              <a:gd name="f78" fmla="?: f58 f58 f70"/>
              <a:gd name="f79" fmla="*/ f71 1 f2"/>
              <a:gd name="f80" fmla="*/ f72 1 f2"/>
              <a:gd name="f81" fmla="*/ f69 f43 1"/>
              <a:gd name="f82" fmla="*/ f68 f43 1"/>
              <a:gd name="f83" fmla="+- 0 0 f79"/>
              <a:gd name="f84" fmla="+- 0 0 f80"/>
              <a:gd name="f85" fmla="+- f78 0 f61"/>
              <a:gd name="f86" fmla="+- f78 0 f73"/>
              <a:gd name="f87" fmla="+- f78 0 f74"/>
              <a:gd name="f88" fmla="+- f78 0 f75"/>
              <a:gd name="f89" fmla="+- 0 0 f83"/>
              <a:gd name="f90" fmla="+- 0 0 f84"/>
              <a:gd name="f91" fmla="*/ f89 f2 1"/>
              <a:gd name="f92" fmla="*/ f90 f2 1"/>
              <a:gd name="f93" fmla="*/ f91 1 f10"/>
              <a:gd name="f94" fmla="*/ f92 1 f10"/>
              <a:gd name="f95" fmla="+- f93 0 f3"/>
              <a:gd name="f96" fmla="+- f94 0 f3"/>
              <a:gd name="f97" fmla="sin 1 f95"/>
              <a:gd name="f98" fmla="cos 1 f95"/>
              <a:gd name="f99" fmla="sin 1 f96"/>
              <a:gd name="f100" fmla="cos 1 f96"/>
              <a:gd name="f101" fmla="+- 0 0 f97"/>
              <a:gd name="f102" fmla="+- 0 0 f98"/>
              <a:gd name="f103" fmla="+- 0 0 f99"/>
              <a:gd name="f104" fmla="+- 0 0 f100"/>
              <a:gd name="f105" fmla="+- 0 0 f101"/>
              <a:gd name="f106" fmla="+- 0 0 f102"/>
              <a:gd name="f107" fmla="+- 0 0 f103"/>
              <a:gd name="f108" fmla="+- 0 0 f104"/>
              <a:gd name="f109" fmla="*/ f105 f57 1"/>
              <a:gd name="f110" fmla="*/ f106 f56 1"/>
              <a:gd name="f111" fmla="*/ f107 f57 1"/>
              <a:gd name="f112" fmla="*/ f108 f56 1"/>
              <a:gd name="f113" fmla="+- 0 0 f110"/>
              <a:gd name="f114" fmla="+- 0 0 f109"/>
              <a:gd name="f115" fmla="+- 0 0 f112"/>
              <a:gd name="f116" fmla="+- 0 0 f111"/>
              <a:gd name="f117" fmla="+- 0 0 f113"/>
              <a:gd name="f118" fmla="+- 0 0 f114"/>
              <a:gd name="f119" fmla="+- 0 0 f115"/>
              <a:gd name="f120" fmla="+- 0 0 f116"/>
              <a:gd name="f121" fmla="at2 f117 f118"/>
              <a:gd name="f122" fmla="at2 f119 f120"/>
              <a:gd name="f123" fmla="+- f121 f3 0"/>
              <a:gd name="f124" fmla="+- f122 f3 0"/>
              <a:gd name="f125" fmla="*/ f123 f10 1"/>
              <a:gd name="f126" fmla="*/ f124 f10 1"/>
              <a:gd name="f127" fmla="*/ f125 1 f2"/>
              <a:gd name="f128" fmla="*/ f126 1 f2"/>
              <a:gd name="f129" fmla="+- 0 0 f127"/>
              <a:gd name="f130" fmla="+- 0 0 f128"/>
              <a:gd name="f131" fmla="val f129"/>
              <a:gd name="f132" fmla="val f130"/>
              <a:gd name="f133" fmla="+- 0 0 f131"/>
              <a:gd name="f134" fmla="+- 0 0 f132"/>
              <a:gd name="f135" fmla="*/ f133 f2 1"/>
              <a:gd name="f136" fmla="*/ f134 f2 1"/>
              <a:gd name="f137" fmla="*/ f135 1 f10"/>
              <a:gd name="f138" fmla="*/ f136 1 f10"/>
              <a:gd name="f139" fmla="+- f137 0 f3"/>
              <a:gd name="f140" fmla="+- f138 0 f3"/>
              <a:gd name="f141" fmla="cos 1 f139"/>
              <a:gd name="f142" fmla="sin 1 f139"/>
              <a:gd name="f143" fmla="cos 1 f140"/>
              <a:gd name="f144" fmla="sin 1 f140"/>
              <a:gd name="f145" fmla="+- 0 0 f141"/>
              <a:gd name="f146" fmla="+- 0 0 f142"/>
              <a:gd name="f147" fmla="+- 0 0 f143"/>
              <a:gd name="f148" fmla="+- 0 0 f144"/>
              <a:gd name="f149" fmla="*/ f11 f145 1"/>
              <a:gd name="f150" fmla="*/ f11 f146 1"/>
              <a:gd name="f151" fmla="*/ f11 f147 1"/>
              <a:gd name="f152" fmla="*/ f11 f148 1"/>
              <a:gd name="f153" fmla="*/ f149 f57 1"/>
              <a:gd name="f154" fmla="*/ f150 f56 1"/>
              <a:gd name="f155" fmla="*/ f151 f57 1"/>
              <a:gd name="f156" fmla="*/ f152 f56 1"/>
              <a:gd name="f157" fmla="+- f69 f153 0"/>
              <a:gd name="f158" fmla="+- f68 f154 0"/>
              <a:gd name="f159" fmla="+- f69 f155 0"/>
              <a:gd name="f160" fmla="+- f68 f156 0"/>
              <a:gd name="f161" fmla="max f157 f159"/>
              <a:gd name="f162" fmla="max f158 f160"/>
              <a:gd name="f163" fmla="min f157 f159"/>
              <a:gd name="f164" fmla="min f158 f160"/>
              <a:gd name="f165" fmla="*/ f157 f43 1"/>
              <a:gd name="f166" fmla="*/ f158 f43 1"/>
              <a:gd name="f167" fmla="*/ f159 f43 1"/>
              <a:gd name="f168" fmla="*/ f160 f43 1"/>
              <a:gd name="f169" fmla="?: f85 f48 f161"/>
              <a:gd name="f170" fmla="?: f86 f49 f162"/>
              <a:gd name="f171" fmla="?: f87 f20 f163"/>
              <a:gd name="f172" fmla="?: f88 f20 f164"/>
              <a:gd name="f173" fmla="*/ f171 f43 1"/>
              <a:gd name="f174" fmla="*/ f172 f43 1"/>
              <a:gd name="f175" fmla="*/ f169 f43 1"/>
              <a:gd name="f176" fmla="*/ f17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165" y="f166"/>
              </a:cxn>
              <a:cxn ang="f41">
                <a:pos x="f81" y="f82"/>
              </a:cxn>
              <a:cxn ang="f42">
                <a:pos x="f167" y="f168"/>
              </a:cxn>
            </a:cxnLst>
            <a:rect l="f173" t="f174" r="f175" b="f176"/>
            <a:pathLst>
              <a:path stroke="0">
                <a:moveTo>
                  <a:pt x="f165" y="f166"/>
                </a:moveTo>
                <a:arcTo wR="f76" hR="f77" stAng="f54" swAng="f78"/>
                <a:lnTo>
                  <a:pt x="f81" y="f82"/>
                </a:lnTo>
                <a:close/>
              </a:path>
              <a:path fill="none">
                <a:moveTo>
                  <a:pt x="f165" y="f166"/>
                </a:moveTo>
                <a:arcTo wR="f76" hR="f77" stAng="f54" swAng="f78"/>
              </a:path>
            </a:pathLst>
          </a:custGeom>
          <a:noFill/>
          <a:ln w="28575" cap="flat">
            <a:solidFill>
              <a:srgbClr val="004249"/>
            </a:solidFill>
            <a:custDash>
              <a:ds d="300000" sp="300000"/>
            </a:custDash>
            <a:miter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000000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cxnSp>
        <p:nvCxnSpPr>
          <p:cNvPr id="4" name="Google Shape;231;p12">
            <a:extLst>
              <a:ext uri="{FF2B5EF4-FFF2-40B4-BE49-F238E27FC236}">
                <a16:creationId xmlns:a16="http://schemas.microsoft.com/office/drawing/2014/main" id="{D4C65681-B614-5D82-16DC-400A2571589C}"/>
              </a:ext>
            </a:extLst>
          </p:cNvPr>
          <p:cNvCxnSpPr/>
          <p:nvPr/>
        </p:nvCxnSpPr>
        <p:spPr>
          <a:xfrm rot="10799991">
            <a:off x="1571780" y="3425607"/>
            <a:ext cx="2783360" cy="0"/>
          </a:xfrm>
          <a:prstGeom prst="straightConnector1">
            <a:avLst/>
          </a:prstGeom>
          <a:noFill/>
          <a:ln w="28575" cap="flat">
            <a:solidFill>
              <a:srgbClr val="004249"/>
            </a:solidFill>
            <a:custDash>
              <a:ds d="300000" sp="300000"/>
            </a:custDash>
            <a:miter/>
          </a:ln>
        </p:spPr>
      </p:cxnSp>
      <p:sp>
        <p:nvSpPr>
          <p:cNvPr id="5" name="Google Shape;232;p12">
            <a:extLst>
              <a:ext uri="{FF2B5EF4-FFF2-40B4-BE49-F238E27FC236}">
                <a16:creationId xmlns:a16="http://schemas.microsoft.com/office/drawing/2014/main" id="{9545B7A9-D183-1697-FF39-1FD2FCB1E85A}"/>
              </a:ext>
            </a:extLst>
          </p:cNvPr>
          <p:cNvSpPr/>
          <p:nvPr/>
        </p:nvSpPr>
        <p:spPr>
          <a:xfrm rot="8999987">
            <a:off x="3478544" y="497477"/>
            <a:ext cx="2984052" cy="2927936"/>
          </a:xfrm>
          <a:custGeom>
            <a:avLst>
              <a:gd name="f12" fmla="val 174"/>
              <a:gd name="f13" fmla="val 218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1"/>
              <a:gd name="f12" fmla="val 174"/>
              <a:gd name="f13" fmla="val 218"/>
              <a:gd name="f14" fmla="+- 0 0 -264"/>
              <a:gd name="f15" fmla="+- 0 0 -376"/>
              <a:gd name="f16" fmla="+- 0 0 -488"/>
              <a:gd name="f17" fmla="abs f6"/>
              <a:gd name="f18" fmla="abs f7"/>
              <a:gd name="f19" fmla="abs f8"/>
              <a:gd name="f20" fmla="val f9"/>
              <a:gd name="f21" fmla="+- 0 0 f12"/>
              <a:gd name="f22" fmla="+- 0 0 f13"/>
              <a:gd name="f23" fmla="*/ f14 f2 1"/>
              <a:gd name="f24" fmla="*/ f15 f2 1"/>
              <a:gd name="f25" fmla="*/ f16 f2 1"/>
              <a:gd name="f26" fmla="?: f17 f6 1"/>
              <a:gd name="f27" fmla="?: f18 f7 1"/>
              <a:gd name="f28" fmla="?: f19 f8 1"/>
              <a:gd name="f29" fmla="*/ f21 f2 1"/>
              <a:gd name="f30" fmla="*/ f22 f2 1"/>
              <a:gd name="f31" fmla="*/ f23 1 f5"/>
              <a:gd name="f32" fmla="*/ f24 1 f5"/>
              <a:gd name="f33" fmla="*/ f25 1 f5"/>
              <a:gd name="f34" fmla="*/ f26 1 21600"/>
              <a:gd name="f35" fmla="*/ f27 1 21600"/>
              <a:gd name="f36" fmla="*/ 21600 f26 1"/>
              <a:gd name="f37" fmla="*/ 21600 f27 1"/>
              <a:gd name="f38" fmla="*/ f29 1 f5"/>
              <a:gd name="f39" fmla="*/ f30 1 f5"/>
              <a:gd name="f40" fmla="+- f31 0 f3"/>
              <a:gd name="f41" fmla="+- f32 0 f3"/>
              <a:gd name="f42" fmla="+- f33 0 f3"/>
              <a:gd name="f43" fmla="min f35 f34"/>
              <a:gd name="f44" fmla="*/ f36 1 f28"/>
              <a:gd name="f45" fmla="*/ f37 1 f28"/>
              <a:gd name="f46" fmla="+- f38 0 f3"/>
              <a:gd name="f47" fmla="+- f39 0 f3"/>
              <a:gd name="f48" fmla="val f44"/>
              <a:gd name="f49" fmla="val f45"/>
              <a:gd name="f50" fmla="+- 0 0 f46"/>
              <a:gd name="f51" fmla="+- 0 0 f47"/>
              <a:gd name="f52" fmla="+- f49 0 f20"/>
              <a:gd name="f53" fmla="+- f48 0 f20"/>
              <a:gd name="f54" fmla="val f50"/>
              <a:gd name="f55" fmla="val f51"/>
              <a:gd name="f56" fmla="*/ f52 1 2"/>
              <a:gd name="f57" fmla="*/ f53 1 2"/>
              <a:gd name="f58" fmla="+- f55 0 f54"/>
              <a:gd name="f59" fmla="+- f54 f3 0"/>
              <a:gd name="f60" fmla="+- f55 f3 0"/>
              <a:gd name="f61" fmla="+- 21600000 0 f54"/>
              <a:gd name="f62" fmla="+- f3 0 f54"/>
              <a:gd name="f63" fmla="+- 27000000 0 f54"/>
              <a:gd name="f64" fmla="+- f2 0 f54"/>
              <a:gd name="f65" fmla="+- 32400000 0 f54"/>
              <a:gd name="f66" fmla="+- f4 0 f54"/>
              <a:gd name="f67" fmla="+- 37800000 0 f54"/>
              <a:gd name="f68" fmla="+- f20 f56 0"/>
              <a:gd name="f69" fmla="+- f20 f57 0"/>
              <a:gd name="f70" fmla="+- f58 21600000 0"/>
              <a:gd name="f71" fmla="*/ f59 f10 1"/>
              <a:gd name="f72" fmla="*/ f60 f10 1"/>
              <a:gd name="f73" fmla="?: f62 f62 f63"/>
              <a:gd name="f74" fmla="?: f64 f64 f65"/>
              <a:gd name="f75" fmla="?: f66 f66 f67"/>
              <a:gd name="f76" fmla="*/ f57 f43 1"/>
              <a:gd name="f77" fmla="*/ f56 f43 1"/>
              <a:gd name="f78" fmla="?: f58 f58 f70"/>
              <a:gd name="f79" fmla="*/ f71 1 f2"/>
              <a:gd name="f80" fmla="*/ f72 1 f2"/>
              <a:gd name="f81" fmla="*/ f69 f43 1"/>
              <a:gd name="f82" fmla="*/ f68 f43 1"/>
              <a:gd name="f83" fmla="+- 0 0 f79"/>
              <a:gd name="f84" fmla="+- 0 0 f80"/>
              <a:gd name="f85" fmla="+- f78 0 f61"/>
              <a:gd name="f86" fmla="+- f78 0 f73"/>
              <a:gd name="f87" fmla="+- f78 0 f74"/>
              <a:gd name="f88" fmla="+- f78 0 f75"/>
              <a:gd name="f89" fmla="+- 0 0 f83"/>
              <a:gd name="f90" fmla="+- 0 0 f84"/>
              <a:gd name="f91" fmla="*/ f89 f2 1"/>
              <a:gd name="f92" fmla="*/ f90 f2 1"/>
              <a:gd name="f93" fmla="*/ f91 1 f10"/>
              <a:gd name="f94" fmla="*/ f92 1 f10"/>
              <a:gd name="f95" fmla="+- f93 0 f3"/>
              <a:gd name="f96" fmla="+- f94 0 f3"/>
              <a:gd name="f97" fmla="sin 1 f95"/>
              <a:gd name="f98" fmla="cos 1 f95"/>
              <a:gd name="f99" fmla="sin 1 f96"/>
              <a:gd name="f100" fmla="cos 1 f96"/>
              <a:gd name="f101" fmla="+- 0 0 f97"/>
              <a:gd name="f102" fmla="+- 0 0 f98"/>
              <a:gd name="f103" fmla="+- 0 0 f99"/>
              <a:gd name="f104" fmla="+- 0 0 f100"/>
              <a:gd name="f105" fmla="+- 0 0 f101"/>
              <a:gd name="f106" fmla="+- 0 0 f102"/>
              <a:gd name="f107" fmla="+- 0 0 f103"/>
              <a:gd name="f108" fmla="+- 0 0 f104"/>
              <a:gd name="f109" fmla="*/ f105 f57 1"/>
              <a:gd name="f110" fmla="*/ f106 f56 1"/>
              <a:gd name="f111" fmla="*/ f107 f57 1"/>
              <a:gd name="f112" fmla="*/ f108 f56 1"/>
              <a:gd name="f113" fmla="+- 0 0 f110"/>
              <a:gd name="f114" fmla="+- 0 0 f109"/>
              <a:gd name="f115" fmla="+- 0 0 f112"/>
              <a:gd name="f116" fmla="+- 0 0 f111"/>
              <a:gd name="f117" fmla="+- 0 0 f113"/>
              <a:gd name="f118" fmla="+- 0 0 f114"/>
              <a:gd name="f119" fmla="+- 0 0 f115"/>
              <a:gd name="f120" fmla="+- 0 0 f116"/>
              <a:gd name="f121" fmla="at2 f117 f118"/>
              <a:gd name="f122" fmla="at2 f119 f120"/>
              <a:gd name="f123" fmla="+- f121 f3 0"/>
              <a:gd name="f124" fmla="+- f122 f3 0"/>
              <a:gd name="f125" fmla="*/ f123 f10 1"/>
              <a:gd name="f126" fmla="*/ f124 f10 1"/>
              <a:gd name="f127" fmla="*/ f125 1 f2"/>
              <a:gd name="f128" fmla="*/ f126 1 f2"/>
              <a:gd name="f129" fmla="+- 0 0 f127"/>
              <a:gd name="f130" fmla="+- 0 0 f128"/>
              <a:gd name="f131" fmla="val f129"/>
              <a:gd name="f132" fmla="val f130"/>
              <a:gd name="f133" fmla="+- 0 0 f131"/>
              <a:gd name="f134" fmla="+- 0 0 f132"/>
              <a:gd name="f135" fmla="*/ f133 f2 1"/>
              <a:gd name="f136" fmla="*/ f134 f2 1"/>
              <a:gd name="f137" fmla="*/ f135 1 f10"/>
              <a:gd name="f138" fmla="*/ f136 1 f10"/>
              <a:gd name="f139" fmla="+- f137 0 f3"/>
              <a:gd name="f140" fmla="+- f138 0 f3"/>
              <a:gd name="f141" fmla="cos 1 f139"/>
              <a:gd name="f142" fmla="sin 1 f139"/>
              <a:gd name="f143" fmla="cos 1 f140"/>
              <a:gd name="f144" fmla="sin 1 f140"/>
              <a:gd name="f145" fmla="+- 0 0 f141"/>
              <a:gd name="f146" fmla="+- 0 0 f142"/>
              <a:gd name="f147" fmla="+- 0 0 f143"/>
              <a:gd name="f148" fmla="+- 0 0 f144"/>
              <a:gd name="f149" fmla="*/ f11 f145 1"/>
              <a:gd name="f150" fmla="*/ f11 f146 1"/>
              <a:gd name="f151" fmla="*/ f11 f147 1"/>
              <a:gd name="f152" fmla="*/ f11 f148 1"/>
              <a:gd name="f153" fmla="*/ f149 f57 1"/>
              <a:gd name="f154" fmla="*/ f150 f56 1"/>
              <a:gd name="f155" fmla="*/ f151 f57 1"/>
              <a:gd name="f156" fmla="*/ f152 f56 1"/>
              <a:gd name="f157" fmla="+- f69 f153 0"/>
              <a:gd name="f158" fmla="+- f68 f154 0"/>
              <a:gd name="f159" fmla="+- f69 f155 0"/>
              <a:gd name="f160" fmla="+- f68 f156 0"/>
              <a:gd name="f161" fmla="max f157 f159"/>
              <a:gd name="f162" fmla="max f158 f160"/>
              <a:gd name="f163" fmla="min f157 f159"/>
              <a:gd name="f164" fmla="min f158 f160"/>
              <a:gd name="f165" fmla="*/ f157 f43 1"/>
              <a:gd name="f166" fmla="*/ f158 f43 1"/>
              <a:gd name="f167" fmla="*/ f159 f43 1"/>
              <a:gd name="f168" fmla="*/ f160 f43 1"/>
              <a:gd name="f169" fmla="?: f85 f48 f161"/>
              <a:gd name="f170" fmla="?: f86 f49 f162"/>
              <a:gd name="f171" fmla="?: f87 f20 f163"/>
              <a:gd name="f172" fmla="?: f88 f20 f164"/>
              <a:gd name="f173" fmla="*/ f171 f43 1"/>
              <a:gd name="f174" fmla="*/ f172 f43 1"/>
              <a:gd name="f175" fmla="*/ f169 f43 1"/>
              <a:gd name="f176" fmla="*/ f17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165" y="f166"/>
              </a:cxn>
              <a:cxn ang="f41">
                <a:pos x="f81" y="f82"/>
              </a:cxn>
              <a:cxn ang="f42">
                <a:pos x="f167" y="f168"/>
              </a:cxn>
            </a:cxnLst>
            <a:rect l="f173" t="f174" r="f175" b="f176"/>
            <a:pathLst>
              <a:path stroke="0">
                <a:moveTo>
                  <a:pt x="f165" y="f166"/>
                </a:moveTo>
                <a:arcTo wR="f76" hR="f77" stAng="f54" swAng="f78"/>
                <a:lnTo>
                  <a:pt x="f81" y="f82"/>
                </a:lnTo>
                <a:close/>
              </a:path>
              <a:path fill="none">
                <a:moveTo>
                  <a:pt x="f165" y="f166"/>
                </a:moveTo>
                <a:arcTo wR="f76" hR="f77" stAng="f54" swAng="f78"/>
              </a:path>
            </a:pathLst>
          </a:custGeom>
          <a:noFill/>
          <a:ln w="28575" cap="flat">
            <a:solidFill>
              <a:srgbClr val="004249"/>
            </a:solidFill>
            <a:custDash>
              <a:ds d="300000" sp="300000"/>
            </a:custDash>
            <a:miter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000000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6" name="Google Shape;233;p12">
            <a:extLst>
              <a:ext uri="{FF2B5EF4-FFF2-40B4-BE49-F238E27FC236}">
                <a16:creationId xmlns:a16="http://schemas.microsoft.com/office/drawing/2014/main" id="{1ED04CE1-D5BF-FE01-D82A-E9B598EE7689}"/>
              </a:ext>
            </a:extLst>
          </p:cNvPr>
          <p:cNvSpPr/>
          <p:nvPr/>
        </p:nvSpPr>
        <p:spPr>
          <a:xfrm>
            <a:off x="628650" y="1544878"/>
            <a:ext cx="4119865" cy="80979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0" i="0" u="none" strike="noStrike" kern="0" cap="none" spc="0" baseline="0" dirty="0">
                <a:solidFill>
                  <a:srgbClr val="7F7F7F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پایان یک دوره ممکن است پرمشغله باشد، اما مهم است که به تعامل با دانش آموزان ادامه دهید، به وظایف اداری رسیدگی کنید و برای تأمل در عملکرد خود زمان بگذارید. با پایان یافتن دوره، مراحل زیر را دنبال کنید:</a:t>
            </a:r>
            <a:endParaRPr lang="en-US" sz="1100" b="0" i="0" u="none" strike="noStrike" kern="0" cap="none" spc="0" baseline="0" dirty="0">
              <a:solidFill>
                <a:srgbClr val="7F7F7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7" name="Google Shape;234;p12">
            <a:extLst>
              <a:ext uri="{FF2B5EF4-FFF2-40B4-BE49-F238E27FC236}">
                <a16:creationId xmlns:a16="http://schemas.microsoft.com/office/drawing/2014/main" id="{1927D62B-BB2B-C17C-4755-9AFED8E146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28650" y="658441"/>
            <a:ext cx="2913149" cy="994172"/>
          </a:xfrm>
        </p:spPr>
        <p:txBody>
          <a:bodyPr lIns="68570" tIns="34271" rIns="68570" bIns="34271"/>
          <a:lstStyle/>
          <a:p>
            <a:pPr lvl="0" algn="r" rtl="1"/>
            <a:r>
              <a:rPr lang="fa-IR" sz="3600" dirty="0">
                <a:cs typeface="B Nazanin" panose="00000700000000000000" pitchFamily="2" charset="-78"/>
              </a:rPr>
              <a:t>و حالا چی؟</a:t>
            </a:r>
            <a:endParaRPr lang="es-ES" sz="3600" dirty="0">
              <a:cs typeface="B Nazanin" panose="00000700000000000000" pitchFamily="2" charset="-78"/>
            </a:endParaRPr>
          </a:p>
        </p:txBody>
      </p:sp>
      <p:sp>
        <p:nvSpPr>
          <p:cNvPr id="8" name="Google Shape;235;p12">
            <a:extLst>
              <a:ext uri="{FF2B5EF4-FFF2-40B4-BE49-F238E27FC236}">
                <a16:creationId xmlns:a16="http://schemas.microsoft.com/office/drawing/2014/main" id="{06A454AA-CC36-EDD0-44DD-E77F4065AB60}"/>
              </a:ext>
            </a:extLst>
          </p:cNvPr>
          <p:cNvSpPr/>
          <p:nvPr/>
        </p:nvSpPr>
        <p:spPr>
          <a:xfrm>
            <a:off x="500542" y="3863339"/>
            <a:ext cx="1577413" cy="50061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70" tIns="34271" rIns="68570" bIns="34271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75" b="0" i="0" u="none" strike="noStrike" kern="0" cap="none" spc="0" baseline="0" dirty="0">
                <a:solidFill>
                  <a:srgbClr val="323F4F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به دانش آموزان نمرات تکلیف بدهید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Google Shape;236;p12">
            <a:extLst>
              <a:ext uri="{FF2B5EF4-FFF2-40B4-BE49-F238E27FC236}">
                <a16:creationId xmlns:a16="http://schemas.microsoft.com/office/drawing/2014/main" id="{9031A5F3-046B-1EB0-F672-C2DDD97DC054}"/>
              </a:ext>
            </a:extLst>
          </p:cNvPr>
          <p:cNvSpPr/>
          <p:nvPr/>
        </p:nvSpPr>
        <p:spPr>
          <a:xfrm>
            <a:off x="2394996" y="3822228"/>
            <a:ext cx="1435644" cy="74440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70" tIns="34271" rIns="68570" bIns="34271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75" b="0" i="0" u="none" strike="noStrike" kern="0" cap="none" spc="0" baseline="0" dirty="0">
                <a:solidFill>
                  <a:srgbClr val="323F4F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در مورد مقالات و تست های نهایی به دانش آموزان بازخورد سریع بدهید</a:t>
            </a:r>
            <a:endParaRPr lang="en-US" sz="975" b="0" i="0" u="none" strike="noStrike" kern="0" cap="none" spc="0" baseline="0" dirty="0">
              <a:solidFill>
                <a:srgbClr val="323F4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0" name="Google Shape;237;p12">
            <a:extLst>
              <a:ext uri="{FF2B5EF4-FFF2-40B4-BE49-F238E27FC236}">
                <a16:creationId xmlns:a16="http://schemas.microsoft.com/office/drawing/2014/main" id="{5A05A104-2D69-168D-CD40-82354A85BF11}"/>
              </a:ext>
            </a:extLst>
          </p:cNvPr>
          <p:cNvSpPr/>
          <p:nvPr/>
        </p:nvSpPr>
        <p:spPr>
          <a:xfrm>
            <a:off x="4032494" y="3863339"/>
            <a:ext cx="1198549" cy="49612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70" tIns="34271" rIns="68570" bIns="34271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75" b="0" i="0" u="none" strike="noStrike" kern="0" cap="none" spc="0" baseline="0" dirty="0">
                <a:solidFill>
                  <a:srgbClr val="323F4F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آموزه های خود را ارزیابی کنید</a:t>
            </a:r>
            <a:endParaRPr lang="es-ES" sz="975" b="0" i="0" u="none" strike="noStrike" kern="0" cap="none" spc="0" baseline="0" dirty="0">
              <a:solidFill>
                <a:srgbClr val="323F4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1" name="Google Shape;238;p12">
            <a:extLst>
              <a:ext uri="{FF2B5EF4-FFF2-40B4-BE49-F238E27FC236}">
                <a16:creationId xmlns:a16="http://schemas.microsoft.com/office/drawing/2014/main" id="{6EB562E9-0541-2DEA-EF00-9BA7EE7F3171}"/>
              </a:ext>
            </a:extLst>
          </p:cNvPr>
          <p:cNvSpPr/>
          <p:nvPr/>
        </p:nvSpPr>
        <p:spPr>
          <a:xfrm>
            <a:off x="1006708" y="3113193"/>
            <a:ext cx="565071" cy="57273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1350" b="0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1</a:t>
            </a:r>
            <a:endParaRPr lang="es-ES" sz="60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2" name="Google Shape;239;p12">
            <a:extLst>
              <a:ext uri="{FF2B5EF4-FFF2-40B4-BE49-F238E27FC236}">
                <a16:creationId xmlns:a16="http://schemas.microsoft.com/office/drawing/2014/main" id="{87049217-945B-9CA7-12CC-0F5199A4EF66}"/>
              </a:ext>
            </a:extLst>
          </p:cNvPr>
          <p:cNvSpPr/>
          <p:nvPr/>
        </p:nvSpPr>
        <p:spPr>
          <a:xfrm>
            <a:off x="2828915" y="3113193"/>
            <a:ext cx="565071" cy="57273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1350" b="0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2</a:t>
            </a:r>
            <a:endParaRPr lang="es-ES" sz="60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3" name="Google Shape;240;p12">
            <a:extLst>
              <a:ext uri="{FF2B5EF4-FFF2-40B4-BE49-F238E27FC236}">
                <a16:creationId xmlns:a16="http://schemas.microsoft.com/office/drawing/2014/main" id="{943F6623-D424-25A4-1B99-2DCD3FB05CC1}"/>
              </a:ext>
            </a:extLst>
          </p:cNvPr>
          <p:cNvSpPr/>
          <p:nvPr/>
        </p:nvSpPr>
        <p:spPr>
          <a:xfrm>
            <a:off x="4355140" y="3113193"/>
            <a:ext cx="565071" cy="57273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1350" b="0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3</a:t>
            </a:r>
            <a:endParaRPr lang="es-ES" sz="60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4" name="Google Shape;241;p12">
            <a:extLst>
              <a:ext uri="{FF2B5EF4-FFF2-40B4-BE49-F238E27FC236}">
                <a16:creationId xmlns:a16="http://schemas.microsoft.com/office/drawing/2014/main" id="{67EDE95B-5C55-90A5-8B9A-5BDE098A0140}"/>
              </a:ext>
            </a:extLst>
          </p:cNvPr>
          <p:cNvSpPr/>
          <p:nvPr/>
        </p:nvSpPr>
        <p:spPr>
          <a:xfrm>
            <a:off x="1370777" y="3072091"/>
            <a:ext cx="239234" cy="24146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ABD4E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5" name="Google Shape;242;p12">
            <a:extLst>
              <a:ext uri="{FF2B5EF4-FFF2-40B4-BE49-F238E27FC236}">
                <a16:creationId xmlns:a16="http://schemas.microsoft.com/office/drawing/2014/main" id="{A9345605-C86F-D729-312E-CBE3480F0247}"/>
              </a:ext>
            </a:extLst>
          </p:cNvPr>
          <p:cNvSpPr/>
          <p:nvPr/>
        </p:nvSpPr>
        <p:spPr>
          <a:xfrm>
            <a:off x="3202475" y="3072091"/>
            <a:ext cx="239234" cy="24146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ABD4E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6" name="Google Shape;243;p12">
            <a:extLst>
              <a:ext uri="{FF2B5EF4-FFF2-40B4-BE49-F238E27FC236}">
                <a16:creationId xmlns:a16="http://schemas.microsoft.com/office/drawing/2014/main" id="{7EB4DB0A-50F1-160B-C70E-54C66DD03293}"/>
              </a:ext>
            </a:extLst>
          </p:cNvPr>
          <p:cNvSpPr/>
          <p:nvPr/>
        </p:nvSpPr>
        <p:spPr>
          <a:xfrm>
            <a:off x="4756379" y="3072091"/>
            <a:ext cx="239234" cy="24146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ABD4E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7" name="Elipse 1">
            <a:extLst>
              <a:ext uri="{FF2B5EF4-FFF2-40B4-BE49-F238E27FC236}">
                <a16:creationId xmlns:a16="http://schemas.microsoft.com/office/drawing/2014/main" id="{8B9B3F9C-6223-22BE-28DA-A14785AFE98A}"/>
              </a:ext>
            </a:extLst>
          </p:cNvPr>
          <p:cNvSpPr/>
          <p:nvPr/>
        </p:nvSpPr>
        <p:spPr>
          <a:xfrm>
            <a:off x="5432907" y="1122297"/>
            <a:ext cx="3235787" cy="323578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w="76196" cap="flat">
            <a:solidFill>
              <a:srgbClr val="004249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18" name="Grupo 18">
            <a:extLst>
              <a:ext uri="{FF2B5EF4-FFF2-40B4-BE49-F238E27FC236}">
                <a16:creationId xmlns:a16="http://schemas.microsoft.com/office/drawing/2014/main" id="{F2103A31-922C-D146-81BF-B0414187C5DA}"/>
              </a:ext>
            </a:extLst>
          </p:cNvPr>
          <p:cNvGrpSpPr/>
          <p:nvPr/>
        </p:nvGrpSpPr>
        <p:grpSpPr>
          <a:xfrm>
            <a:off x="6044" y="4676589"/>
            <a:ext cx="9098654" cy="451493"/>
            <a:chOff x="6044" y="4676589"/>
            <a:chExt cx="9098654" cy="451493"/>
          </a:xfrm>
        </p:grpSpPr>
        <p:grpSp>
          <p:nvGrpSpPr>
            <p:cNvPr id="19" name="Grupo 19">
              <a:extLst>
                <a:ext uri="{FF2B5EF4-FFF2-40B4-BE49-F238E27FC236}">
                  <a16:creationId xmlns:a16="http://schemas.microsoft.com/office/drawing/2014/main" id="{4B51D730-7BF4-4E6E-1C9B-B0E4CFFA9E6E}"/>
                </a:ext>
              </a:extLst>
            </p:cNvPr>
            <p:cNvGrpSpPr/>
            <p:nvPr/>
          </p:nvGrpSpPr>
          <p:grpSpPr>
            <a:xfrm>
              <a:off x="8570204" y="4676589"/>
              <a:ext cx="534494" cy="448375"/>
              <a:chOff x="8570204" y="4676589"/>
              <a:chExt cx="534494" cy="448375"/>
            </a:xfrm>
          </p:grpSpPr>
          <p:sp>
            <p:nvSpPr>
              <p:cNvPr id="20" name="Freeform 14">
                <a:extLst>
                  <a:ext uri="{FF2B5EF4-FFF2-40B4-BE49-F238E27FC236}">
                    <a16:creationId xmlns:a16="http://schemas.microsoft.com/office/drawing/2014/main" id="{F0CBF4D6-9F44-8519-194A-D8077CB64069}"/>
                  </a:ext>
                </a:extLst>
              </p:cNvPr>
              <p:cNvSpPr/>
              <p:nvPr/>
            </p:nvSpPr>
            <p:spPr>
              <a:xfrm>
                <a:off x="899855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15">
                <a:extLst>
                  <a:ext uri="{FF2B5EF4-FFF2-40B4-BE49-F238E27FC236}">
                    <a16:creationId xmlns:a16="http://schemas.microsoft.com/office/drawing/2014/main" id="{B2093617-8403-3209-E8E5-384121034C79}"/>
                  </a:ext>
                </a:extLst>
              </p:cNvPr>
              <p:cNvSpPr/>
              <p:nvPr/>
            </p:nvSpPr>
            <p:spPr>
              <a:xfrm>
                <a:off x="8570204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16">
                <a:extLst>
                  <a:ext uri="{FF2B5EF4-FFF2-40B4-BE49-F238E27FC236}">
                    <a16:creationId xmlns:a16="http://schemas.microsoft.com/office/drawing/2014/main" id="{DB69710E-C5EC-8DF7-554B-F84FA17DB58C}"/>
                  </a:ext>
                </a:extLst>
              </p:cNvPr>
              <p:cNvSpPr/>
              <p:nvPr/>
            </p:nvSpPr>
            <p:spPr>
              <a:xfrm>
                <a:off x="8714862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17">
                <a:extLst>
                  <a:ext uri="{FF2B5EF4-FFF2-40B4-BE49-F238E27FC236}">
                    <a16:creationId xmlns:a16="http://schemas.microsoft.com/office/drawing/2014/main" id="{C08FC6B4-6DCD-E1FF-DF40-B10C5A399B8D}"/>
                  </a:ext>
                </a:extLst>
              </p:cNvPr>
              <p:cNvSpPr/>
              <p:nvPr/>
            </p:nvSpPr>
            <p:spPr>
              <a:xfrm>
                <a:off x="8856704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18">
                <a:extLst>
                  <a:ext uri="{FF2B5EF4-FFF2-40B4-BE49-F238E27FC236}">
                    <a16:creationId xmlns:a16="http://schemas.microsoft.com/office/drawing/2014/main" id="{E10D4210-F3B0-7C78-F6AD-9ED00A556279}"/>
                  </a:ext>
                </a:extLst>
              </p:cNvPr>
              <p:cNvSpPr/>
              <p:nvPr/>
            </p:nvSpPr>
            <p:spPr>
              <a:xfrm>
                <a:off x="8714862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 19">
                <a:extLst>
                  <a:ext uri="{FF2B5EF4-FFF2-40B4-BE49-F238E27FC236}">
                    <a16:creationId xmlns:a16="http://schemas.microsoft.com/office/drawing/2014/main" id="{07DA9E06-8D80-266C-94D2-32DE51238846}"/>
                  </a:ext>
                </a:extLst>
              </p:cNvPr>
              <p:cNvSpPr/>
              <p:nvPr/>
            </p:nvSpPr>
            <p:spPr>
              <a:xfrm>
                <a:off x="885858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20">
                <a:extLst>
                  <a:ext uri="{FF2B5EF4-FFF2-40B4-BE49-F238E27FC236}">
                    <a16:creationId xmlns:a16="http://schemas.microsoft.com/office/drawing/2014/main" id="{E5AC14EA-D0CA-BEA7-2678-60FDF9CBB990}"/>
                  </a:ext>
                </a:extLst>
              </p:cNvPr>
              <p:cNvSpPr/>
              <p:nvPr/>
            </p:nvSpPr>
            <p:spPr>
              <a:xfrm>
                <a:off x="900137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21">
                <a:extLst>
                  <a:ext uri="{FF2B5EF4-FFF2-40B4-BE49-F238E27FC236}">
                    <a16:creationId xmlns:a16="http://schemas.microsoft.com/office/drawing/2014/main" id="{C1A1E79E-DF05-3CAA-DFE6-118C00A2E030}"/>
                  </a:ext>
                </a:extLst>
              </p:cNvPr>
              <p:cNvSpPr/>
              <p:nvPr/>
            </p:nvSpPr>
            <p:spPr>
              <a:xfrm>
                <a:off x="8572079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8" name="Grupo 20">
              <a:extLst>
                <a:ext uri="{FF2B5EF4-FFF2-40B4-BE49-F238E27FC236}">
                  <a16:creationId xmlns:a16="http://schemas.microsoft.com/office/drawing/2014/main" id="{C100E6FD-5165-3FA6-550E-9ED0FAE8EB69}"/>
                </a:ext>
              </a:extLst>
            </p:cNvPr>
            <p:cNvGrpSpPr/>
            <p:nvPr/>
          </p:nvGrpSpPr>
          <p:grpSpPr>
            <a:xfrm>
              <a:off x="8001886" y="4676589"/>
              <a:ext cx="534495" cy="448375"/>
              <a:chOff x="8001886" y="4676589"/>
              <a:chExt cx="534495" cy="448375"/>
            </a:xfrm>
          </p:grpSpPr>
          <p:sp>
            <p:nvSpPr>
              <p:cNvPr id="29" name="Freeform 14">
                <a:extLst>
                  <a:ext uri="{FF2B5EF4-FFF2-40B4-BE49-F238E27FC236}">
                    <a16:creationId xmlns:a16="http://schemas.microsoft.com/office/drawing/2014/main" id="{4DF47D57-9EA0-6FF1-7A3F-F1CF3BCAB8C4}"/>
                  </a:ext>
                </a:extLst>
              </p:cNvPr>
              <p:cNvSpPr/>
              <p:nvPr/>
            </p:nvSpPr>
            <p:spPr>
              <a:xfrm>
                <a:off x="8430237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15">
                <a:extLst>
                  <a:ext uri="{FF2B5EF4-FFF2-40B4-BE49-F238E27FC236}">
                    <a16:creationId xmlns:a16="http://schemas.microsoft.com/office/drawing/2014/main" id="{31820ABE-0210-34FC-829E-0CC617E94B3B}"/>
                  </a:ext>
                </a:extLst>
              </p:cNvPr>
              <p:cNvSpPr/>
              <p:nvPr/>
            </p:nvSpPr>
            <p:spPr>
              <a:xfrm>
                <a:off x="8001886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16">
                <a:extLst>
                  <a:ext uri="{FF2B5EF4-FFF2-40B4-BE49-F238E27FC236}">
                    <a16:creationId xmlns:a16="http://schemas.microsoft.com/office/drawing/2014/main" id="{639D958E-D716-C018-873E-115FB042D243}"/>
                  </a:ext>
                </a:extLst>
              </p:cNvPr>
              <p:cNvSpPr/>
              <p:nvPr/>
            </p:nvSpPr>
            <p:spPr>
              <a:xfrm>
                <a:off x="8146554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17">
                <a:extLst>
                  <a:ext uri="{FF2B5EF4-FFF2-40B4-BE49-F238E27FC236}">
                    <a16:creationId xmlns:a16="http://schemas.microsoft.com/office/drawing/2014/main" id="{2AAF9D2D-7F8E-F96D-D21D-4BEB0E20D6EF}"/>
                  </a:ext>
                </a:extLst>
              </p:cNvPr>
              <p:cNvSpPr/>
              <p:nvPr/>
            </p:nvSpPr>
            <p:spPr>
              <a:xfrm>
                <a:off x="8288395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18">
                <a:extLst>
                  <a:ext uri="{FF2B5EF4-FFF2-40B4-BE49-F238E27FC236}">
                    <a16:creationId xmlns:a16="http://schemas.microsoft.com/office/drawing/2014/main" id="{18A58487-BAD2-EDF2-0034-1A981A623205}"/>
                  </a:ext>
                </a:extLst>
              </p:cNvPr>
              <p:cNvSpPr/>
              <p:nvPr/>
            </p:nvSpPr>
            <p:spPr>
              <a:xfrm>
                <a:off x="81465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 19">
                <a:extLst>
                  <a:ext uri="{FF2B5EF4-FFF2-40B4-BE49-F238E27FC236}">
                    <a16:creationId xmlns:a16="http://schemas.microsoft.com/office/drawing/2014/main" id="{FD8C5DE6-CAE3-2C6E-2C67-F075D07FB205}"/>
                  </a:ext>
                </a:extLst>
              </p:cNvPr>
              <p:cNvSpPr/>
              <p:nvPr/>
            </p:nvSpPr>
            <p:spPr>
              <a:xfrm>
                <a:off x="82902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20">
                <a:extLst>
                  <a:ext uri="{FF2B5EF4-FFF2-40B4-BE49-F238E27FC236}">
                    <a16:creationId xmlns:a16="http://schemas.microsoft.com/office/drawing/2014/main" id="{4052FD4D-CD0C-0C75-0D46-990836CF193F}"/>
                  </a:ext>
                </a:extLst>
              </p:cNvPr>
              <p:cNvSpPr/>
              <p:nvPr/>
            </p:nvSpPr>
            <p:spPr>
              <a:xfrm>
                <a:off x="84330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21">
                <a:extLst>
                  <a:ext uri="{FF2B5EF4-FFF2-40B4-BE49-F238E27FC236}">
                    <a16:creationId xmlns:a16="http://schemas.microsoft.com/office/drawing/2014/main" id="{4C4E2CA4-F9BF-81F3-669A-B78B098A8AB3}"/>
                  </a:ext>
                </a:extLst>
              </p:cNvPr>
              <p:cNvSpPr/>
              <p:nvPr/>
            </p:nvSpPr>
            <p:spPr>
              <a:xfrm>
                <a:off x="80037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7" name="Grupo 21">
              <a:extLst>
                <a:ext uri="{FF2B5EF4-FFF2-40B4-BE49-F238E27FC236}">
                  <a16:creationId xmlns:a16="http://schemas.microsoft.com/office/drawing/2014/main" id="{AC6A8ABD-D6D2-D7A5-ACC1-0D5928E6847A}"/>
                </a:ext>
              </a:extLst>
            </p:cNvPr>
            <p:cNvGrpSpPr/>
            <p:nvPr/>
          </p:nvGrpSpPr>
          <p:grpSpPr>
            <a:xfrm>
              <a:off x="7427003" y="4676589"/>
              <a:ext cx="534494" cy="448375"/>
              <a:chOff x="7427003" y="4676589"/>
              <a:chExt cx="534494" cy="448375"/>
            </a:xfrm>
          </p:grpSpPr>
          <p:sp>
            <p:nvSpPr>
              <p:cNvPr id="38" name="Freeform 14">
                <a:extLst>
                  <a:ext uri="{FF2B5EF4-FFF2-40B4-BE49-F238E27FC236}">
                    <a16:creationId xmlns:a16="http://schemas.microsoft.com/office/drawing/2014/main" id="{91367A22-8E58-45B8-B11A-1B42183512AC}"/>
                  </a:ext>
                </a:extLst>
              </p:cNvPr>
              <p:cNvSpPr/>
              <p:nvPr/>
            </p:nvSpPr>
            <p:spPr>
              <a:xfrm>
                <a:off x="785534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15">
                <a:extLst>
                  <a:ext uri="{FF2B5EF4-FFF2-40B4-BE49-F238E27FC236}">
                    <a16:creationId xmlns:a16="http://schemas.microsoft.com/office/drawing/2014/main" id="{3E85FC27-422F-094E-D925-51415B93B682}"/>
                  </a:ext>
                </a:extLst>
              </p:cNvPr>
              <p:cNvSpPr/>
              <p:nvPr/>
            </p:nvSpPr>
            <p:spPr>
              <a:xfrm>
                <a:off x="7427003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16">
                <a:extLst>
                  <a:ext uri="{FF2B5EF4-FFF2-40B4-BE49-F238E27FC236}">
                    <a16:creationId xmlns:a16="http://schemas.microsoft.com/office/drawing/2014/main" id="{5F581062-AF0B-1139-3081-CF816FF45E51}"/>
                  </a:ext>
                </a:extLst>
              </p:cNvPr>
              <p:cNvSpPr/>
              <p:nvPr/>
            </p:nvSpPr>
            <p:spPr>
              <a:xfrm>
                <a:off x="7571661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17">
                <a:extLst>
                  <a:ext uri="{FF2B5EF4-FFF2-40B4-BE49-F238E27FC236}">
                    <a16:creationId xmlns:a16="http://schemas.microsoft.com/office/drawing/2014/main" id="{802C5B00-3C4E-0E68-0753-D593429F611B}"/>
                  </a:ext>
                </a:extLst>
              </p:cNvPr>
              <p:cNvSpPr/>
              <p:nvPr/>
            </p:nvSpPr>
            <p:spPr>
              <a:xfrm>
                <a:off x="7713503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18">
                <a:extLst>
                  <a:ext uri="{FF2B5EF4-FFF2-40B4-BE49-F238E27FC236}">
                    <a16:creationId xmlns:a16="http://schemas.microsoft.com/office/drawing/2014/main" id="{C7E1FB6B-7C86-FE6F-0BC1-C67E2CEB49ED}"/>
                  </a:ext>
                </a:extLst>
              </p:cNvPr>
              <p:cNvSpPr/>
              <p:nvPr/>
            </p:nvSpPr>
            <p:spPr>
              <a:xfrm>
                <a:off x="757166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19">
                <a:extLst>
                  <a:ext uri="{FF2B5EF4-FFF2-40B4-BE49-F238E27FC236}">
                    <a16:creationId xmlns:a16="http://schemas.microsoft.com/office/drawing/2014/main" id="{3D9AB6F6-97AF-2374-8B5A-64317AFCF96B}"/>
                  </a:ext>
                </a:extLst>
              </p:cNvPr>
              <p:cNvSpPr/>
              <p:nvPr/>
            </p:nvSpPr>
            <p:spPr>
              <a:xfrm>
                <a:off x="7715387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20">
                <a:extLst>
                  <a:ext uri="{FF2B5EF4-FFF2-40B4-BE49-F238E27FC236}">
                    <a16:creationId xmlns:a16="http://schemas.microsoft.com/office/drawing/2014/main" id="{B090E19D-F6BD-8ED7-8C20-8BA2A41B3E77}"/>
                  </a:ext>
                </a:extLst>
              </p:cNvPr>
              <p:cNvSpPr/>
              <p:nvPr/>
            </p:nvSpPr>
            <p:spPr>
              <a:xfrm>
                <a:off x="7858170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21">
                <a:extLst>
                  <a:ext uri="{FF2B5EF4-FFF2-40B4-BE49-F238E27FC236}">
                    <a16:creationId xmlns:a16="http://schemas.microsoft.com/office/drawing/2014/main" id="{490DDFCA-FF02-083B-ECB0-DCDDAC05D908}"/>
                  </a:ext>
                </a:extLst>
              </p:cNvPr>
              <p:cNvSpPr/>
              <p:nvPr/>
            </p:nvSpPr>
            <p:spPr>
              <a:xfrm>
                <a:off x="742887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rupo 22">
              <a:extLst>
                <a:ext uri="{FF2B5EF4-FFF2-40B4-BE49-F238E27FC236}">
                  <a16:creationId xmlns:a16="http://schemas.microsoft.com/office/drawing/2014/main" id="{46D9B2D0-CBE4-B292-813B-4A265D3732D3}"/>
                </a:ext>
              </a:extLst>
            </p:cNvPr>
            <p:cNvGrpSpPr/>
            <p:nvPr/>
          </p:nvGrpSpPr>
          <p:grpSpPr>
            <a:xfrm>
              <a:off x="6850227" y="4678646"/>
              <a:ext cx="534494" cy="448384"/>
              <a:chOff x="6850227" y="4678646"/>
              <a:chExt cx="534494" cy="448384"/>
            </a:xfrm>
          </p:grpSpPr>
          <p:sp>
            <p:nvSpPr>
              <p:cNvPr id="47" name="Freeform 14">
                <a:extLst>
                  <a:ext uri="{FF2B5EF4-FFF2-40B4-BE49-F238E27FC236}">
                    <a16:creationId xmlns:a16="http://schemas.microsoft.com/office/drawing/2014/main" id="{1EB7F24B-9832-4B4A-7C32-588F72236EDA}"/>
                  </a:ext>
                </a:extLst>
              </p:cNvPr>
              <p:cNvSpPr/>
              <p:nvPr/>
            </p:nvSpPr>
            <p:spPr>
              <a:xfrm>
                <a:off x="727857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5">
                <a:extLst>
                  <a:ext uri="{FF2B5EF4-FFF2-40B4-BE49-F238E27FC236}">
                    <a16:creationId xmlns:a16="http://schemas.microsoft.com/office/drawing/2014/main" id="{C84CBCD2-1D3C-78B2-4494-0296CE112338}"/>
                  </a:ext>
                </a:extLst>
              </p:cNvPr>
              <p:cNvSpPr/>
              <p:nvPr/>
            </p:nvSpPr>
            <p:spPr>
              <a:xfrm>
                <a:off x="685022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6">
                <a:extLst>
                  <a:ext uri="{FF2B5EF4-FFF2-40B4-BE49-F238E27FC236}">
                    <a16:creationId xmlns:a16="http://schemas.microsoft.com/office/drawing/2014/main" id="{314B35F8-0AD0-B743-730D-E691EDF7A12A}"/>
                  </a:ext>
                </a:extLst>
              </p:cNvPr>
              <p:cNvSpPr/>
              <p:nvPr/>
            </p:nvSpPr>
            <p:spPr>
              <a:xfrm>
                <a:off x="6994894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17">
                <a:extLst>
                  <a:ext uri="{FF2B5EF4-FFF2-40B4-BE49-F238E27FC236}">
                    <a16:creationId xmlns:a16="http://schemas.microsoft.com/office/drawing/2014/main" id="{8DF12855-D557-EF38-2480-61021A6FA9BD}"/>
                  </a:ext>
                </a:extLst>
              </p:cNvPr>
              <p:cNvSpPr/>
              <p:nvPr/>
            </p:nvSpPr>
            <p:spPr>
              <a:xfrm>
                <a:off x="7136736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18">
                <a:extLst>
                  <a:ext uri="{FF2B5EF4-FFF2-40B4-BE49-F238E27FC236}">
                    <a16:creationId xmlns:a16="http://schemas.microsoft.com/office/drawing/2014/main" id="{ADE1A144-8936-9555-2F9F-1CDE92B2EAEF}"/>
                  </a:ext>
                </a:extLst>
              </p:cNvPr>
              <p:cNvSpPr/>
              <p:nvPr/>
            </p:nvSpPr>
            <p:spPr>
              <a:xfrm>
                <a:off x="69948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19">
                <a:extLst>
                  <a:ext uri="{FF2B5EF4-FFF2-40B4-BE49-F238E27FC236}">
                    <a16:creationId xmlns:a16="http://schemas.microsoft.com/office/drawing/2014/main" id="{0E3C9C1F-8EDD-8995-4F1A-1CCDE2767A70}"/>
                  </a:ext>
                </a:extLst>
              </p:cNvPr>
              <p:cNvSpPr/>
              <p:nvPr/>
            </p:nvSpPr>
            <p:spPr>
              <a:xfrm>
                <a:off x="713862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20">
                <a:extLst>
                  <a:ext uri="{FF2B5EF4-FFF2-40B4-BE49-F238E27FC236}">
                    <a16:creationId xmlns:a16="http://schemas.microsoft.com/office/drawing/2014/main" id="{E18AA2EA-5216-410A-7864-AD1EBD6DB34B}"/>
                  </a:ext>
                </a:extLst>
              </p:cNvPr>
              <p:cNvSpPr/>
              <p:nvPr/>
            </p:nvSpPr>
            <p:spPr>
              <a:xfrm>
                <a:off x="72813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21">
                <a:extLst>
                  <a:ext uri="{FF2B5EF4-FFF2-40B4-BE49-F238E27FC236}">
                    <a16:creationId xmlns:a16="http://schemas.microsoft.com/office/drawing/2014/main" id="{EDECB55F-9218-97B8-6D64-EE1DDCC06743}"/>
                  </a:ext>
                </a:extLst>
              </p:cNvPr>
              <p:cNvSpPr/>
              <p:nvPr/>
            </p:nvSpPr>
            <p:spPr>
              <a:xfrm>
                <a:off x="6852111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5" name="Grupo 23">
              <a:extLst>
                <a:ext uri="{FF2B5EF4-FFF2-40B4-BE49-F238E27FC236}">
                  <a16:creationId xmlns:a16="http://schemas.microsoft.com/office/drawing/2014/main" id="{D1FFFF52-B7C1-22DF-3563-E4B6D8D7BF54}"/>
                </a:ext>
              </a:extLst>
            </p:cNvPr>
            <p:cNvGrpSpPr/>
            <p:nvPr/>
          </p:nvGrpSpPr>
          <p:grpSpPr>
            <a:xfrm>
              <a:off x="6281918" y="4678646"/>
              <a:ext cx="534494" cy="448384"/>
              <a:chOff x="6281918" y="4678646"/>
              <a:chExt cx="534494" cy="448384"/>
            </a:xfrm>
          </p:grpSpPr>
          <p:sp>
            <p:nvSpPr>
              <p:cNvPr id="56" name="Freeform 14">
                <a:extLst>
                  <a:ext uri="{FF2B5EF4-FFF2-40B4-BE49-F238E27FC236}">
                    <a16:creationId xmlns:a16="http://schemas.microsoft.com/office/drawing/2014/main" id="{E44D603B-8F53-92CE-09CE-C4ED60B9E58C}"/>
                  </a:ext>
                </a:extLst>
              </p:cNvPr>
              <p:cNvSpPr/>
              <p:nvPr/>
            </p:nvSpPr>
            <p:spPr>
              <a:xfrm>
                <a:off x="6710269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5">
                <a:extLst>
                  <a:ext uri="{FF2B5EF4-FFF2-40B4-BE49-F238E27FC236}">
                    <a16:creationId xmlns:a16="http://schemas.microsoft.com/office/drawing/2014/main" id="{56F3A7E4-FAB5-7FF0-9D19-9E7CEB93A9C2}"/>
                  </a:ext>
                </a:extLst>
              </p:cNvPr>
              <p:cNvSpPr/>
              <p:nvPr/>
            </p:nvSpPr>
            <p:spPr>
              <a:xfrm>
                <a:off x="628191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6">
                <a:extLst>
                  <a:ext uri="{FF2B5EF4-FFF2-40B4-BE49-F238E27FC236}">
                    <a16:creationId xmlns:a16="http://schemas.microsoft.com/office/drawing/2014/main" id="{DDC6A52B-E05A-A3AA-55DE-89CD1AE1BF59}"/>
                  </a:ext>
                </a:extLst>
              </p:cNvPr>
              <p:cNvSpPr/>
              <p:nvPr/>
            </p:nvSpPr>
            <p:spPr>
              <a:xfrm>
                <a:off x="6426576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7">
                <a:extLst>
                  <a:ext uri="{FF2B5EF4-FFF2-40B4-BE49-F238E27FC236}">
                    <a16:creationId xmlns:a16="http://schemas.microsoft.com/office/drawing/2014/main" id="{3C77AB56-7A11-47C9-EA1D-8016009A8417}"/>
                  </a:ext>
                </a:extLst>
              </p:cNvPr>
              <p:cNvSpPr/>
              <p:nvPr/>
            </p:nvSpPr>
            <p:spPr>
              <a:xfrm>
                <a:off x="6568427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18">
                <a:extLst>
                  <a:ext uri="{FF2B5EF4-FFF2-40B4-BE49-F238E27FC236}">
                    <a16:creationId xmlns:a16="http://schemas.microsoft.com/office/drawing/2014/main" id="{F06F753A-5CB1-8F9D-4DBD-B9A3BF2736B9}"/>
                  </a:ext>
                </a:extLst>
              </p:cNvPr>
              <p:cNvSpPr/>
              <p:nvPr/>
            </p:nvSpPr>
            <p:spPr>
              <a:xfrm>
                <a:off x="6426576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19">
                <a:extLst>
                  <a:ext uri="{FF2B5EF4-FFF2-40B4-BE49-F238E27FC236}">
                    <a16:creationId xmlns:a16="http://schemas.microsoft.com/office/drawing/2014/main" id="{059DBC7F-C8C7-B518-6FB2-D87B3FD6D470}"/>
                  </a:ext>
                </a:extLst>
              </p:cNvPr>
              <p:cNvSpPr/>
              <p:nvPr/>
            </p:nvSpPr>
            <p:spPr>
              <a:xfrm>
                <a:off x="6570302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20">
                <a:extLst>
                  <a:ext uri="{FF2B5EF4-FFF2-40B4-BE49-F238E27FC236}">
                    <a16:creationId xmlns:a16="http://schemas.microsoft.com/office/drawing/2014/main" id="{8B75D11E-40A5-396C-474C-50F910A57330}"/>
                  </a:ext>
                </a:extLst>
              </p:cNvPr>
              <p:cNvSpPr/>
              <p:nvPr/>
            </p:nvSpPr>
            <p:spPr>
              <a:xfrm>
                <a:off x="6713085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21">
                <a:extLst>
                  <a:ext uri="{FF2B5EF4-FFF2-40B4-BE49-F238E27FC236}">
                    <a16:creationId xmlns:a16="http://schemas.microsoft.com/office/drawing/2014/main" id="{5870ADA3-DC67-07CF-DCC4-C3B7F0FBD19E}"/>
                  </a:ext>
                </a:extLst>
              </p:cNvPr>
              <p:cNvSpPr/>
              <p:nvPr/>
            </p:nvSpPr>
            <p:spPr>
              <a:xfrm>
                <a:off x="6283793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4" name="Grupo 24">
              <a:extLst>
                <a:ext uri="{FF2B5EF4-FFF2-40B4-BE49-F238E27FC236}">
                  <a16:creationId xmlns:a16="http://schemas.microsoft.com/office/drawing/2014/main" id="{86FA7226-30AD-1FA6-1063-CEE3C4353867}"/>
                </a:ext>
              </a:extLst>
            </p:cNvPr>
            <p:cNvGrpSpPr/>
            <p:nvPr/>
          </p:nvGrpSpPr>
          <p:grpSpPr>
            <a:xfrm>
              <a:off x="5707026" y="4678646"/>
              <a:ext cx="534494" cy="448384"/>
              <a:chOff x="5707026" y="4678646"/>
              <a:chExt cx="534494" cy="448384"/>
            </a:xfrm>
          </p:grpSpPr>
          <p:sp>
            <p:nvSpPr>
              <p:cNvPr id="65" name="Freeform 14">
                <a:extLst>
                  <a:ext uri="{FF2B5EF4-FFF2-40B4-BE49-F238E27FC236}">
                    <a16:creationId xmlns:a16="http://schemas.microsoft.com/office/drawing/2014/main" id="{BE60139E-6F54-37C5-7822-EA1BACE9A006}"/>
                  </a:ext>
                </a:extLst>
              </p:cNvPr>
              <p:cNvSpPr/>
              <p:nvPr/>
            </p:nvSpPr>
            <p:spPr>
              <a:xfrm>
                <a:off x="613537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15">
                <a:extLst>
                  <a:ext uri="{FF2B5EF4-FFF2-40B4-BE49-F238E27FC236}">
                    <a16:creationId xmlns:a16="http://schemas.microsoft.com/office/drawing/2014/main" id="{01CE9AC2-FA40-121A-070A-38FA2CA00E61}"/>
                  </a:ext>
                </a:extLst>
              </p:cNvPr>
              <p:cNvSpPr/>
              <p:nvPr/>
            </p:nvSpPr>
            <p:spPr>
              <a:xfrm>
                <a:off x="5707026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16">
                <a:extLst>
                  <a:ext uri="{FF2B5EF4-FFF2-40B4-BE49-F238E27FC236}">
                    <a16:creationId xmlns:a16="http://schemas.microsoft.com/office/drawing/2014/main" id="{0FB8F71E-F640-F06D-CF25-5E8D2AF597AA}"/>
                  </a:ext>
                </a:extLst>
              </p:cNvPr>
              <p:cNvSpPr/>
              <p:nvPr/>
            </p:nvSpPr>
            <p:spPr>
              <a:xfrm>
                <a:off x="5851693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17">
                <a:extLst>
                  <a:ext uri="{FF2B5EF4-FFF2-40B4-BE49-F238E27FC236}">
                    <a16:creationId xmlns:a16="http://schemas.microsoft.com/office/drawing/2014/main" id="{A3CBE9CD-61E9-69D7-4BDB-3487138A308B}"/>
                  </a:ext>
                </a:extLst>
              </p:cNvPr>
              <p:cNvSpPr/>
              <p:nvPr/>
            </p:nvSpPr>
            <p:spPr>
              <a:xfrm>
                <a:off x="5993535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18">
                <a:extLst>
                  <a:ext uri="{FF2B5EF4-FFF2-40B4-BE49-F238E27FC236}">
                    <a16:creationId xmlns:a16="http://schemas.microsoft.com/office/drawing/2014/main" id="{FDEE1932-05AD-7CE2-8648-7D36F222EEE2}"/>
                  </a:ext>
                </a:extLst>
              </p:cNvPr>
              <p:cNvSpPr/>
              <p:nvPr/>
            </p:nvSpPr>
            <p:spPr>
              <a:xfrm>
                <a:off x="58516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19">
                <a:extLst>
                  <a:ext uri="{FF2B5EF4-FFF2-40B4-BE49-F238E27FC236}">
                    <a16:creationId xmlns:a16="http://schemas.microsoft.com/office/drawing/2014/main" id="{CE06C7E1-4DE4-CF6D-694C-52E3FD817D52}"/>
                  </a:ext>
                </a:extLst>
              </p:cNvPr>
              <p:cNvSpPr/>
              <p:nvPr/>
            </p:nvSpPr>
            <p:spPr>
              <a:xfrm>
                <a:off x="5995409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20">
                <a:extLst>
                  <a:ext uri="{FF2B5EF4-FFF2-40B4-BE49-F238E27FC236}">
                    <a16:creationId xmlns:a16="http://schemas.microsoft.com/office/drawing/2014/main" id="{57F12225-EA9F-07C6-F797-6F0CF16A87D1}"/>
                  </a:ext>
                </a:extLst>
              </p:cNvPr>
              <p:cNvSpPr/>
              <p:nvPr/>
            </p:nvSpPr>
            <p:spPr>
              <a:xfrm>
                <a:off x="61381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21">
                <a:extLst>
                  <a:ext uri="{FF2B5EF4-FFF2-40B4-BE49-F238E27FC236}">
                    <a16:creationId xmlns:a16="http://schemas.microsoft.com/office/drawing/2014/main" id="{90E0C237-880A-716F-286C-36C4B5D20726}"/>
                  </a:ext>
                </a:extLst>
              </p:cNvPr>
              <p:cNvSpPr/>
              <p:nvPr/>
            </p:nvSpPr>
            <p:spPr>
              <a:xfrm>
                <a:off x="570891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3" name="Grupo 25">
              <a:extLst>
                <a:ext uri="{FF2B5EF4-FFF2-40B4-BE49-F238E27FC236}">
                  <a16:creationId xmlns:a16="http://schemas.microsoft.com/office/drawing/2014/main" id="{5BA021BF-8261-52F4-89D7-48F29752D896}"/>
                </a:ext>
              </a:extLst>
            </p:cNvPr>
            <p:cNvGrpSpPr/>
            <p:nvPr/>
          </p:nvGrpSpPr>
          <p:grpSpPr>
            <a:xfrm>
              <a:off x="5140592" y="4678646"/>
              <a:ext cx="534494" cy="448384"/>
              <a:chOff x="5140592" y="4678646"/>
              <a:chExt cx="534494" cy="448384"/>
            </a:xfrm>
          </p:grpSpPr>
          <p:sp>
            <p:nvSpPr>
              <p:cNvPr id="74" name="Freeform 14">
                <a:extLst>
                  <a:ext uri="{FF2B5EF4-FFF2-40B4-BE49-F238E27FC236}">
                    <a16:creationId xmlns:a16="http://schemas.microsoft.com/office/drawing/2014/main" id="{0A2F2C23-AF56-1EA6-DAE0-51F715EEB265}"/>
                  </a:ext>
                </a:extLst>
              </p:cNvPr>
              <p:cNvSpPr/>
              <p:nvPr/>
            </p:nvSpPr>
            <p:spPr>
              <a:xfrm>
                <a:off x="556894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15">
                <a:extLst>
                  <a:ext uri="{FF2B5EF4-FFF2-40B4-BE49-F238E27FC236}">
                    <a16:creationId xmlns:a16="http://schemas.microsoft.com/office/drawing/2014/main" id="{668B7CFB-4BD1-ECD6-82B9-45A800B527C7}"/>
                  </a:ext>
                </a:extLst>
              </p:cNvPr>
              <p:cNvSpPr/>
              <p:nvPr/>
            </p:nvSpPr>
            <p:spPr>
              <a:xfrm>
                <a:off x="514059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16">
                <a:extLst>
                  <a:ext uri="{FF2B5EF4-FFF2-40B4-BE49-F238E27FC236}">
                    <a16:creationId xmlns:a16="http://schemas.microsoft.com/office/drawing/2014/main" id="{A6D8DCBE-586D-84EA-3437-3379101D2B51}"/>
                  </a:ext>
                </a:extLst>
              </p:cNvPr>
              <p:cNvSpPr/>
              <p:nvPr/>
            </p:nvSpPr>
            <p:spPr>
              <a:xfrm>
                <a:off x="5285259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17">
                <a:extLst>
                  <a:ext uri="{FF2B5EF4-FFF2-40B4-BE49-F238E27FC236}">
                    <a16:creationId xmlns:a16="http://schemas.microsoft.com/office/drawing/2014/main" id="{D4B94A01-CE69-3E42-F81F-06B217E5495E}"/>
                  </a:ext>
                </a:extLst>
              </p:cNvPr>
              <p:cNvSpPr/>
              <p:nvPr/>
            </p:nvSpPr>
            <p:spPr>
              <a:xfrm>
                <a:off x="5427101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18">
                <a:extLst>
                  <a:ext uri="{FF2B5EF4-FFF2-40B4-BE49-F238E27FC236}">
                    <a16:creationId xmlns:a16="http://schemas.microsoft.com/office/drawing/2014/main" id="{26C1FD28-33CD-AE5C-28FC-1E389E6B4DA2}"/>
                  </a:ext>
                </a:extLst>
              </p:cNvPr>
              <p:cNvSpPr/>
              <p:nvPr/>
            </p:nvSpPr>
            <p:spPr>
              <a:xfrm>
                <a:off x="52852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19">
                <a:extLst>
                  <a:ext uri="{FF2B5EF4-FFF2-40B4-BE49-F238E27FC236}">
                    <a16:creationId xmlns:a16="http://schemas.microsoft.com/office/drawing/2014/main" id="{6FCBE44E-ADE4-7DC2-101E-D780DBB0E0B9}"/>
                  </a:ext>
                </a:extLst>
              </p:cNvPr>
              <p:cNvSpPr/>
              <p:nvPr/>
            </p:nvSpPr>
            <p:spPr>
              <a:xfrm>
                <a:off x="54289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20">
                <a:extLst>
                  <a:ext uri="{FF2B5EF4-FFF2-40B4-BE49-F238E27FC236}">
                    <a16:creationId xmlns:a16="http://schemas.microsoft.com/office/drawing/2014/main" id="{4F401AED-2662-5D32-1989-8987378E4249}"/>
                  </a:ext>
                </a:extLst>
              </p:cNvPr>
              <p:cNvSpPr/>
              <p:nvPr/>
            </p:nvSpPr>
            <p:spPr>
              <a:xfrm>
                <a:off x="55717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21">
                <a:extLst>
                  <a:ext uri="{FF2B5EF4-FFF2-40B4-BE49-F238E27FC236}">
                    <a16:creationId xmlns:a16="http://schemas.microsoft.com/office/drawing/2014/main" id="{31D0E8A9-B732-8CDC-F661-6F4DF1711EEF}"/>
                  </a:ext>
                </a:extLst>
              </p:cNvPr>
              <p:cNvSpPr/>
              <p:nvPr/>
            </p:nvSpPr>
            <p:spPr>
              <a:xfrm>
                <a:off x="51424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2" name="Grupo 26">
              <a:extLst>
                <a:ext uri="{FF2B5EF4-FFF2-40B4-BE49-F238E27FC236}">
                  <a16:creationId xmlns:a16="http://schemas.microsoft.com/office/drawing/2014/main" id="{508043A5-20D8-90FD-22D2-CD444D9B14C6}"/>
                </a:ext>
              </a:extLst>
            </p:cNvPr>
            <p:cNvGrpSpPr/>
            <p:nvPr/>
          </p:nvGrpSpPr>
          <p:grpSpPr>
            <a:xfrm>
              <a:off x="4572283" y="4678646"/>
              <a:ext cx="534494" cy="448384"/>
              <a:chOff x="4572283" y="4678646"/>
              <a:chExt cx="534494" cy="448384"/>
            </a:xfrm>
          </p:grpSpPr>
          <p:sp>
            <p:nvSpPr>
              <p:cNvPr id="83" name="Freeform 14">
                <a:extLst>
                  <a:ext uri="{FF2B5EF4-FFF2-40B4-BE49-F238E27FC236}">
                    <a16:creationId xmlns:a16="http://schemas.microsoft.com/office/drawing/2014/main" id="{DA11B57C-9B0B-6F8E-2C7B-2F6E03EA26B3}"/>
                  </a:ext>
                </a:extLst>
              </p:cNvPr>
              <p:cNvSpPr/>
              <p:nvPr/>
            </p:nvSpPr>
            <p:spPr>
              <a:xfrm>
                <a:off x="5000634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15">
                <a:extLst>
                  <a:ext uri="{FF2B5EF4-FFF2-40B4-BE49-F238E27FC236}">
                    <a16:creationId xmlns:a16="http://schemas.microsoft.com/office/drawing/2014/main" id="{A043EF78-72B5-1AA8-B941-104D65B3A6BA}"/>
                  </a:ext>
                </a:extLst>
              </p:cNvPr>
              <p:cNvSpPr/>
              <p:nvPr/>
            </p:nvSpPr>
            <p:spPr>
              <a:xfrm>
                <a:off x="4572283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16">
                <a:extLst>
                  <a:ext uri="{FF2B5EF4-FFF2-40B4-BE49-F238E27FC236}">
                    <a16:creationId xmlns:a16="http://schemas.microsoft.com/office/drawing/2014/main" id="{5B06441D-8AF8-14AF-89C7-D04E45D324B2}"/>
                  </a:ext>
                </a:extLst>
              </p:cNvPr>
              <p:cNvSpPr/>
              <p:nvPr/>
            </p:nvSpPr>
            <p:spPr>
              <a:xfrm>
                <a:off x="4716941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17">
                <a:extLst>
                  <a:ext uri="{FF2B5EF4-FFF2-40B4-BE49-F238E27FC236}">
                    <a16:creationId xmlns:a16="http://schemas.microsoft.com/office/drawing/2014/main" id="{CBA93D7C-DF98-B6C7-AD97-FB296FCF4FD2}"/>
                  </a:ext>
                </a:extLst>
              </p:cNvPr>
              <p:cNvSpPr/>
              <p:nvPr/>
            </p:nvSpPr>
            <p:spPr>
              <a:xfrm>
                <a:off x="4858792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18">
                <a:extLst>
                  <a:ext uri="{FF2B5EF4-FFF2-40B4-BE49-F238E27FC236}">
                    <a16:creationId xmlns:a16="http://schemas.microsoft.com/office/drawing/2014/main" id="{8A7D1C35-1004-C4F1-D409-B9791BFB6508}"/>
                  </a:ext>
                </a:extLst>
              </p:cNvPr>
              <p:cNvSpPr/>
              <p:nvPr/>
            </p:nvSpPr>
            <p:spPr>
              <a:xfrm>
                <a:off x="4716941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19">
                <a:extLst>
                  <a:ext uri="{FF2B5EF4-FFF2-40B4-BE49-F238E27FC236}">
                    <a16:creationId xmlns:a16="http://schemas.microsoft.com/office/drawing/2014/main" id="{031398ED-9428-1620-F498-5381096950C2}"/>
                  </a:ext>
                </a:extLst>
              </p:cNvPr>
              <p:cNvSpPr/>
              <p:nvPr/>
            </p:nvSpPr>
            <p:spPr>
              <a:xfrm>
                <a:off x="4860666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20">
                <a:extLst>
                  <a:ext uri="{FF2B5EF4-FFF2-40B4-BE49-F238E27FC236}">
                    <a16:creationId xmlns:a16="http://schemas.microsoft.com/office/drawing/2014/main" id="{668B418F-0A6D-B2B5-84AA-0C5986075733}"/>
                  </a:ext>
                </a:extLst>
              </p:cNvPr>
              <p:cNvSpPr/>
              <p:nvPr/>
            </p:nvSpPr>
            <p:spPr>
              <a:xfrm>
                <a:off x="5003450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21">
                <a:extLst>
                  <a:ext uri="{FF2B5EF4-FFF2-40B4-BE49-F238E27FC236}">
                    <a16:creationId xmlns:a16="http://schemas.microsoft.com/office/drawing/2014/main" id="{5EBC3369-8E3C-B43B-A928-FDB4F0811795}"/>
                  </a:ext>
                </a:extLst>
              </p:cNvPr>
              <p:cNvSpPr/>
              <p:nvPr/>
            </p:nvSpPr>
            <p:spPr>
              <a:xfrm>
                <a:off x="4574157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1" name="Grupo 27">
              <a:extLst>
                <a:ext uri="{FF2B5EF4-FFF2-40B4-BE49-F238E27FC236}">
                  <a16:creationId xmlns:a16="http://schemas.microsoft.com/office/drawing/2014/main" id="{65828EF0-6F48-537E-04CC-3F48265A2B92}"/>
                </a:ext>
              </a:extLst>
            </p:cNvPr>
            <p:cNvGrpSpPr/>
            <p:nvPr/>
          </p:nvGrpSpPr>
          <p:grpSpPr>
            <a:xfrm>
              <a:off x="3997391" y="4678646"/>
              <a:ext cx="534494" cy="448384"/>
              <a:chOff x="3997391" y="4678646"/>
              <a:chExt cx="534494" cy="448384"/>
            </a:xfrm>
          </p:grpSpPr>
          <p:sp>
            <p:nvSpPr>
              <p:cNvPr id="92" name="Freeform 14">
                <a:extLst>
                  <a:ext uri="{FF2B5EF4-FFF2-40B4-BE49-F238E27FC236}">
                    <a16:creationId xmlns:a16="http://schemas.microsoft.com/office/drawing/2014/main" id="{CF6490C3-8C97-1B38-85AE-74CFA71DC0E1}"/>
                  </a:ext>
                </a:extLst>
              </p:cNvPr>
              <p:cNvSpPr/>
              <p:nvPr/>
            </p:nvSpPr>
            <p:spPr>
              <a:xfrm>
                <a:off x="442574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15">
                <a:extLst>
                  <a:ext uri="{FF2B5EF4-FFF2-40B4-BE49-F238E27FC236}">
                    <a16:creationId xmlns:a16="http://schemas.microsoft.com/office/drawing/2014/main" id="{01D389C0-90FE-F602-B5B3-D2E439A12B0D}"/>
                  </a:ext>
                </a:extLst>
              </p:cNvPr>
              <p:cNvSpPr/>
              <p:nvPr/>
            </p:nvSpPr>
            <p:spPr>
              <a:xfrm>
                <a:off x="399739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16">
                <a:extLst>
                  <a:ext uri="{FF2B5EF4-FFF2-40B4-BE49-F238E27FC236}">
                    <a16:creationId xmlns:a16="http://schemas.microsoft.com/office/drawing/2014/main" id="{17167B3F-86DF-464B-A617-589694222A76}"/>
                  </a:ext>
                </a:extLst>
              </p:cNvPr>
              <p:cNvSpPr/>
              <p:nvPr/>
            </p:nvSpPr>
            <p:spPr>
              <a:xfrm>
                <a:off x="4142058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17">
                <a:extLst>
                  <a:ext uri="{FF2B5EF4-FFF2-40B4-BE49-F238E27FC236}">
                    <a16:creationId xmlns:a16="http://schemas.microsoft.com/office/drawing/2014/main" id="{729CB890-4773-6ECC-B707-733F922082BD}"/>
                  </a:ext>
                </a:extLst>
              </p:cNvPr>
              <p:cNvSpPr/>
              <p:nvPr/>
            </p:nvSpPr>
            <p:spPr>
              <a:xfrm>
                <a:off x="4283899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18">
                <a:extLst>
                  <a:ext uri="{FF2B5EF4-FFF2-40B4-BE49-F238E27FC236}">
                    <a16:creationId xmlns:a16="http://schemas.microsoft.com/office/drawing/2014/main" id="{8093743E-D0DB-B0DB-8B66-868DB007AA6A}"/>
                  </a:ext>
                </a:extLst>
              </p:cNvPr>
              <p:cNvSpPr/>
              <p:nvPr/>
            </p:nvSpPr>
            <p:spPr>
              <a:xfrm>
                <a:off x="41420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19">
                <a:extLst>
                  <a:ext uri="{FF2B5EF4-FFF2-40B4-BE49-F238E27FC236}">
                    <a16:creationId xmlns:a16="http://schemas.microsoft.com/office/drawing/2014/main" id="{06A2075B-0B25-7D63-030F-36F21FE41E08}"/>
                  </a:ext>
                </a:extLst>
              </p:cNvPr>
              <p:cNvSpPr/>
              <p:nvPr/>
            </p:nvSpPr>
            <p:spPr>
              <a:xfrm>
                <a:off x="42857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20">
                <a:extLst>
                  <a:ext uri="{FF2B5EF4-FFF2-40B4-BE49-F238E27FC236}">
                    <a16:creationId xmlns:a16="http://schemas.microsoft.com/office/drawing/2014/main" id="{CF168BD3-4EAA-1FF9-7A3E-293CC99EE1FD}"/>
                  </a:ext>
                </a:extLst>
              </p:cNvPr>
              <p:cNvSpPr/>
              <p:nvPr/>
            </p:nvSpPr>
            <p:spPr>
              <a:xfrm>
                <a:off x="44285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21">
                <a:extLst>
                  <a:ext uri="{FF2B5EF4-FFF2-40B4-BE49-F238E27FC236}">
                    <a16:creationId xmlns:a16="http://schemas.microsoft.com/office/drawing/2014/main" id="{9C52EFE9-27DA-327F-C07B-386E655387D1}"/>
                  </a:ext>
                </a:extLst>
              </p:cNvPr>
              <p:cNvSpPr/>
              <p:nvPr/>
            </p:nvSpPr>
            <p:spPr>
              <a:xfrm>
                <a:off x="39992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0" name="Grupo 28">
              <a:extLst>
                <a:ext uri="{FF2B5EF4-FFF2-40B4-BE49-F238E27FC236}">
                  <a16:creationId xmlns:a16="http://schemas.microsoft.com/office/drawing/2014/main" id="{A994EA2D-123F-857F-C287-0AD6EE66A377}"/>
                </a:ext>
              </a:extLst>
            </p:cNvPr>
            <p:cNvGrpSpPr/>
            <p:nvPr/>
          </p:nvGrpSpPr>
          <p:grpSpPr>
            <a:xfrm>
              <a:off x="3435656" y="4679707"/>
              <a:ext cx="534494" cy="448375"/>
              <a:chOff x="3435656" y="4679707"/>
              <a:chExt cx="534494" cy="448375"/>
            </a:xfrm>
          </p:grpSpPr>
          <p:sp>
            <p:nvSpPr>
              <p:cNvPr id="101" name="Freeform 14">
                <a:extLst>
                  <a:ext uri="{FF2B5EF4-FFF2-40B4-BE49-F238E27FC236}">
                    <a16:creationId xmlns:a16="http://schemas.microsoft.com/office/drawing/2014/main" id="{14C462F2-FDC1-4512-D7AD-6CE7244996C4}"/>
                  </a:ext>
                </a:extLst>
              </p:cNvPr>
              <p:cNvSpPr/>
              <p:nvPr/>
            </p:nvSpPr>
            <p:spPr>
              <a:xfrm>
                <a:off x="3864007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5">
                <a:extLst>
                  <a:ext uri="{FF2B5EF4-FFF2-40B4-BE49-F238E27FC236}">
                    <a16:creationId xmlns:a16="http://schemas.microsoft.com/office/drawing/2014/main" id="{2C1360B1-FFE3-6F9E-0F5F-6182F36E622B}"/>
                  </a:ext>
                </a:extLst>
              </p:cNvPr>
              <p:cNvSpPr/>
              <p:nvPr/>
            </p:nvSpPr>
            <p:spPr>
              <a:xfrm>
                <a:off x="343565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6">
                <a:extLst>
                  <a:ext uri="{FF2B5EF4-FFF2-40B4-BE49-F238E27FC236}">
                    <a16:creationId xmlns:a16="http://schemas.microsoft.com/office/drawing/2014/main" id="{F783CEAF-E24F-587A-5000-D97C0ECC4177}"/>
                  </a:ext>
                </a:extLst>
              </p:cNvPr>
              <p:cNvSpPr/>
              <p:nvPr/>
            </p:nvSpPr>
            <p:spPr>
              <a:xfrm>
                <a:off x="3580314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17">
                <a:extLst>
                  <a:ext uri="{FF2B5EF4-FFF2-40B4-BE49-F238E27FC236}">
                    <a16:creationId xmlns:a16="http://schemas.microsoft.com/office/drawing/2014/main" id="{02598AE5-0FDB-E903-2701-79A67A607D54}"/>
                  </a:ext>
                </a:extLst>
              </p:cNvPr>
              <p:cNvSpPr/>
              <p:nvPr/>
            </p:nvSpPr>
            <p:spPr>
              <a:xfrm>
                <a:off x="3722156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8">
                <a:extLst>
                  <a:ext uri="{FF2B5EF4-FFF2-40B4-BE49-F238E27FC236}">
                    <a16:creationId xmlns:a16="http://schemas.microsoft.com/office/drawing/2014/main" id="{B71049F7-95DB-4246-8862-B0671B6C5376}"/>
                  </a:ext>
                </a:extLst>
              </p:cNvPr>
              <p:cNvSpPr/>
              <p:nvPr/>
            </p:nvSpPr>
            <p:spPr>
              <a:xfrm>
                <a:off x="3580314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19">
                <a:extLst>
                  <a:ext uri="{FF2B5EF4-FFF2-40B4-BE49-F238E27FC236}">
                    <a16:creationId xmlns:a16="http://schemas.microsoft.com/office/drawing/2014/main" id="{B99879F0-F41D-0AB4-DED1-72E422C8CD04}"/>
                  </a:ext>
                </a:extLst>
              </p:cNvPr>
              <p:cNvSpPr/>
              <p:nvPr/>
            </p:nvSpPr>
            <p:spPr>
              <a:xfrm>
                <a:off x="372404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20">
                <a:extLst>
                  <a:ext uri="{FF2B5EF4-FFF2-40B4-BE49-F238E27FC236}">
                    <a16:creationId xmlns:a16="http://schemas.microsoft.com/office/drawing/2014/main" id="{BAAD39EE-1ACD-A13F-BAFC-CB6172674197}"/>
                  </a:ext>
                </a:extLst>
              </p:cNvPr>
              <p:cNvSpPr/>
              <p:nvPr/>
            </p:nvSpPr>
            <p:spPr>
              <a:xfrm>
                <a:off x="386682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21">
                <a:extLst>
                  <a:ext uri="{FF2B5EF4-FFF2-40B4-BE49-F238E27FC236}">
                    <a16:creationId xmlns:a16="http://schemas.microsoft.com/office/drawing/2014/main" id="{8C0F8106-6DD1-049E-7F13-ADDED8B8804D}"/>
                  </a:ext>
                </a:extLst>
              </p:cNvPr>
              <p:cNvSpPr/>
              <p:nvPr/>
            </p:nvSpPr>
            <p:spPr>
              <a:xfrm>
                <a:off x="3437531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9" name="Grupo 29">
              <a:extLst>
                <a:ext uri="{FF2B5EF4-FFF2-40B4-BE49-F238E27FC236}">
                  <a16:creationId xmlns:a16="http://schemas.microsoft.com/office/drawing/2014/main" id="{8B7FDC8B-D83B-0686-6F39-40C118CA0C50}"/>
                </a:ext>
              </a:extLst>
            </p:cNvPr>
            <p:cNvGrpSpPr/>
            <p:nvPr/>
          </p:nvGrpSpPr>
          <p:grpSpPr>
            <a:xfrm>
              <a:off x="2867338" y="4679707"/>
              <a:ext cx="534494" cy="448375"/>
              <a:chOff x="2867338" y="4679707"/>
              <a:chExt cx="534494" cy="448375"/>
            </a:xfrm>
          </p:grpSpPr>
          <p:sp>
            <p:nvSpPr>
              <p:cNvPr id="110" name="Freeform 14">
                <a:extLst>
                  <a:ext uri="{FF2B5EF4-FFF2-40B4-BE49-F238E27FC236}">
                    <a16:creationId xmlns:a16="http://schemas.microsoft.com/office/drawing/2014/main" id="{2D7FC2DA-F1B1-D0A9-3E0C-53F683625C8C}"/>
                  </a:ext>
                </a:extLst>
              </p:cNvPr>
              <p:cNvSpPr/>
              <p:nvPr/>
            </p:nvSpPr>
            <p:spPr>
              <a:xfrm>
                <a:off x="3295689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5">
                <a:extLst>
                  <a:ext uri="{FF2B5EF4-FFF2-40B4-BE49-F238E27FC236}">
                    <a16:creationId xmlns:a16="http://schemas.microsoft.com/office/drawing/2014/main" id="{30AEDB96-03F4-682E-56E5-61AFB1CB79AC}"/>
                  </a:ext>
                </a:extLst>
              </p:cNvPr>
              <p:cNvSpPr/>
              <p:nvPr/>
            </p:nvSpPr>
            <p:spPr>
              <a:xfrm>
                <a:off x="2867338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6">
                <a:extLst>
                  <a:ext uri="{FF2B5EF4-FFF2-40B4-BE49-F238E27FC236}">
                    <a16:creationId xmlns:a16="http://schemas.microsoft.com/office/drawing/2014/main" id="{F17E5B8F-C343-CF33-D41B-5220D511E715}"/>
                  </a:ext>
                </a:extLst>
              </p:cNvPr>
              <p:cNvSpPr/>
              <p:nvPr/>
            </p:nvSpPr>
            <p:spPr>
              <a:xfrm>
                <a:off x="3012006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7">
                <a:extLst>
                  <a:ext uri="{FF2B5EF4-FFF2-40B4-BE49-F238E27FC236}">
                    <a16:creationId xmlns:a16="http://schemas.microsoft.com/office/drawing/2014/main" id="{F944F011-C08E-81EC-9E39-A2D5F3313C39}"/>
                  </a:ext>
                </a:extLst>
              </p:cNvPr>
              <p:cNvSpPr/>
              <p:nvPr/>
            </p:nvSpPr>
            <p:spPr>
              <a:xfrm>
                <a:off x="3153847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8">
                <a:extLst>
                  <a:ext uri="{FF2B5EF4-FFF2-40B4-BE49-F238E27FC236}">
                    <a16:creationId xmlns:a16="http://schemas.microsoft.com/office/drawing/2014/main" id="{3FCE0C98-65B0-EB99-B4A6-971CC3714BBA}"/>
                  </a:ext>
                </a:extLst>
              </p:cNvPr>
              <p:cNvSpPr/>
              <p:nvPr/>
            </p:nvSpPr>
            <p:spPr>
              <a:xfrm>
                <a:off x="3012006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19">
                <a:extLst>
                  <a:ext uri="{FF2B5EF4-FFF2-40B4-BE49-F238E27FC236}">
                    <a16:creationId xmlns:a16="http://schemas.microsoft.com/office/drawing/2014/main" id="{00BFCA33-D7AF-23A9-C160-648CF96C8302}"/>
                  </a:ext>
                </a:extLst>
              </p:cNvPr>
              <p:cNvSpPr/>
              <p:nvPr/>
            </p:nvSpPr>
            <p:spPr>
              <a:xfrm>
                <a:off x="31557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20">
                <a:extLst>
                  <a:ext uri="{FF2B5EF4-FFF2-40B4-BE49-F238E27FC236}">
                    <a16:creationId xmlns:a16="http://schemas.microsoft.com/office/drawing/2014/main" id="{B9821A46-BF3E-5BF9-0D8B-783056D865E1}"/>
                  </a:ext>
                </a:extLst>
              </p:cNvPr>
              <p:cNvSpPr/>
              <p:nvPr/>
            </p:nvSpPr>
            <p:spPr>
              <a:xfrm>
                <a:off x="3298505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21">
                <a:extLst>
                  <a:ext uri="{FF2B5EF4-FFF2-40B4-BE49-F238E27FC236}">
                    <a16:creationId xmlns:a16="http://schemas.microsoft.com/office/drawing/2014/main" id="{9B845957-146E-DAA0-0B55-2CE50DC6FF94}"/>
                  </a:ext>
                </a:extLst>
              </p:cNvPr>
              <p:cNvSpPr/>
              <p:nvPr/>
            </p:nvSpPr>
            <p:spPr>
              <a:xfrm>
                <a:off x="28692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8" name="Grupo 30">
              <a:extLst>
                <a:ext uri="{FF2B5EF4-FFF2-40B4-BE49-F238E27FC236}">
                  <a16:creationId xmlns:a16="http://schemas.microsoft.com/office/drawing/2014/main" id="{C1C716E3-CF3B-30BA-B78D-9C8CA8C55C58}"/>
                </a:ext>
              </a:extLst>
            </p:cNvPr>
            <p:cNvGrpSpPr/>
            <p:nvPr/>
          </p:nvGrpSpPr>
          <p:grpSpPr>
            <a:xfrm>
              <a:off x="2292455" y="4679707"/>
              <a:ext cx="534494" cy="448375"/>
              <a:chOff x="2292455" y="4679707"/>
              <a:chExt cx="534494" cy="448375"/>
            </a:xfrm>
          </p:grpSpPr>
          <p:sp>
            <p:nvSpPr>
              <p:cNvPr id="119" name="Freeform 14">
                <a:extLst>
                  <a:ext uri="{FF2B5EF4-FFF2-40B4-BE49-F238E27FC236}">
                    <a16:creationId xmlns:a16="http://schemas.microsoft.com/office/drawing/2014/main" id="{5845D365-65FC-D43A-639F-E3ADE3FB696A}"/>
                  </a:ext>
                </a:extLst>
              </p:cNvPr>
              <p:cNvSpPr/>
              <p:nvPr/>
            </p:nvSpPr>
            <p:spPr>
              <a:xfrm>
                <a:off x="272080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5">
                <a:extLst>
                  <a:ext uri="{FF2B5EF4-FFF2-40B4-BE49-F238E27FC236}">
                    <a16:creationId xmlns:a16="http://schemas.microsoft.com/office/drawing/2014/main" id="{2C1CEDEF-FA6C-DC5B-B9B2-5832C7B833AD}"/>
                  </a:ext>
                </a:extLst>
              </p:cNvPr>
              <p:cNvSpPr/>
              <p:nvPr/>
            </p:nvSpPr>
            <p:spPr>
              <a:xfrm>
                <a:off x="2292455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6">
                <a:extLst>
                  <a:ext uri="{FF2B5EF4-FFF2-40B4-BE49-F238E27FC236}">
                    <a16:creationId xmlns:a16="http://schemas.microsoft.com/office/drawing/2014/main" id="{069BAF14-271B-28C5-3CB1-FF9DBB8A737F}"/>
                  </a:ext>
                </a:extLst>
              </p:cNvPr>
              <p:cNvSpPr/>
              <p:nvPr/>
            </p:nvSpPr>
            <p:spPr>
              <a:xfrm>
                <a:off x="2437113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17">
                <a:extLst>
                  <a:ext uri="{FF2B5EF4-FFF2-40B4-BE49-F238E27FC236}">
                    <a16:creationId xmlns:a16="http://schemas.microsoft.com/office/drawing/2014/main" id="{1EA7BBD8-57F6-6DD9-BA92-A41BDD644325}"/>
                  </a:ext>
                </a:extLst>
              </p:cNvPr>
              <p:cNvSpPr/>
              <p:nvPr/>
            </p:nvSpPr>
            <p:spPr>
              <a:xfrm>
                <a:off x="2578955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18">
                <a:extLst>
                  <a:ext uri="{FF2B5EF4-FFF2-40B4-BE49-F238E27FC236}">
                    <a16:creationId xmlns:a16="http://schemas.microsoft.com/office/drawing/2014/main" id="{AFB93E9B-8571-A70E-7BEE-7231C9B4FD73}"/>
                  </a:ext>
                </a:extLst>
              </p:cNvPr>
              <p:cNvSpPr/>
              <p:nvPr/>
            </p:nvSpPr>
            <p:spPr>
              <a:xfrm>
                <a:off x="243711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19">
                <a:extLst>
                  <a:ext uri="{FF2B5EF4-FFF2-40B4-BE49-F238E27FC236}">
                    <a16:creationId xmlns:a16="http://schemas.microsoft.com/office/drawing/2014/main" id="{D8CB9993-4ACB-6D53-CDA0-07A76DCEB40B}"/>
                  </a:ext>
                </a:extLst>
              </p:cNvPr>
              <p:cNvSpPr/>
              <p:nvPr/>
            </p:nvSpPr>
            <p:spPr>
              <a:xfrm>
                <a:off x="2580839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20">
                <a:extLst>
                  <a:ext uri="{FF2B5EF4-FFF2-40B4-BE49-F238E27FC236}">
                    <a16:creationId xmlns:a16="http://schemas.microsoft.com/office/drawing/2014/main" id="{1F2D64BA-5CB6-A4B9-E00D-84470EA0B38A}"/>
                  </a:ext>
                </a:extLst>
              </p:cNvPr>
              <p:cNvSpPr/>
              <p:nvPr/>
            </p:nvSpPr>
            <p:spPr>
              <a:xfrm>
                <a:off x="2723622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21">
                <a:extLst>
                  <a:ext uri="{FF2B5EF4-FFF2-40B4-BE49-F238E27FC236}">
                    <a16:creationId xmlns:a16="http://schemas.microsoft.com/office/drawing/2014/main" id="{49C1BD23-85C4-B75E-5331-492F1E6EB37F}"/>
                  </a:ext>
                </a:extLst>
              </p:cNvPr>
              <p:cNvSpPr/>
              <p:nvPr/>
            </p:nvSpPr>
            <p:spPr>
              <a:xfrm>
                <a:off x="229433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7" name="Grupo 31">
              <a:extLst>
                <a:ext uri="{FF2B5EF4-FFF2-40B4-BE49-F238E27FC236}">
                  <a16:creationId xmlns:a16="http://schemas.microsoft.com/office/drawing/2014/main" id="{5177A795-EB39-2CC4-206D-9B8B1D2749EE}"/>
                </a:ext>
              </a:extLst>
            </p:cNvPr>
            <p:cNvGrpSpPr/>
            <p:nvPr/>
          </p:nvGrpSpPr>
          <p:grpSpPr>
            <a:xfrm>
              <a:off x="1715679" y="4677421"/>
              <a:ext cx="534494" cy="448375"/>
              <a:chOff x="1715679" y="4677421"/>
              <a:chExt cx="534494" cy="448375"/>
            </a:xfrm>
          </p:grpSpPr>
          <p:sp>
            <p:nvSpPr>
              <p:cNvPr id="128" name="Freeform 14">
                <a:extLst>
                  <a:ext uri="{FF2B5EF4-FFF2-40B4-BE49-F238E27FC236}">
                    <a16:creationId xmlns:a16="http://schemas.microsoft.com/office/drawing/2014/main" id="{D6A23736-7982-3C1B-ED13-06A20981445F}"/>
                  </a:ext>
                </a:extLst>
              </p:cNvPr>
              <p:cNvSpPr/>
              <p:nvPr/>
            </p:nvSpPr>
            <p:spPr>
              <a:xfrm>
                <a:off x="214403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5">
                <a:extLst>
                  <a:ext uri="{FF2B5EF4-FFF2-40B4-BE49-F238E27FC236}">
                    <a16:creationId xmlns:a16="http://schemas.microsoft.com/office/drawing/2014/main" id="{B3F645FD-82FA-9FA3-3ABD-F1D1DC88EE19}"/>
                  </a:ext>
                </a:extLst>
              </p:cNvPr>
              <p:cNvSpPr/>
              <p:nvPr/>
            </p:nvSpPr>
            <p:spPr>
              <a:xfrm>
                <a:off x="171567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6">
                <a:extLst>
                  <a:ext uri="{FF2B5EF4-FFF2-40B4-BE49-F238E27FC236}">
                    <a16:creationId xmlns:a16="http://schemas.microsoft.com/office/drawing/2014/main" id="{F8D70BB2-9B37-1F67-545D-135782D2E146}"/>
                  </a:ext>
                </a:extLst>
              </p:cNvPr>
              <p:cNvSpPr/>
              <p:nvPr/>
            </p:nvSpPr>
            <p:spPr>
              <a:xfrm>
                <a:off x="1860346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17">
                <a:extLst>
                  <a:ext uri="{FF2B5EF4-FFF2-40B4-BE49-F238E27FC236}">
                    <a16:creationId xmlns:a16="http://schemas.microsoft.com/office/drawing/2014/main" id="{55CE127E-B1F1-3653-B762-3D955071FC4F}"/>
                  </a:ext>
                </a:extLst>
              </p:cNvPr>
              <p:cNvSpPr/>
              <p:nvPr/>
            </p:nvSpPr>
            <p:spPr>
              <a:xfrm>
                <a:off x="2002188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18">
                <a:extLst>
                  <a:ext uri="{FF2B5EF4-FFF2-40B4-BE49-F238E27FC236}">
                    <a16:creationId xmlns:a16="http://schemas.microsoft.com/office/drawing/2014/main" id="{AA15155F-FF80-7B66-F7B3-100A531960D5}"/>
                  </a:ext>
                </a:extLst>
              </p:cNvPr>
              <p:cNvSpPr/>
              <p:nvPr/>
            </p:nvSpPr>
            <p:spPr>
              <a:xfrm>
                <a:off x="18603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19">
                <a:extLst>
                  <a:ext uri="{FF2B5EF4-FFF2-40B4-BE49-F238E27FC236}">
                    <a16:creationId xmlns:a16="http://schemas.microsoft.com/office/drawing/2014/main" id="{1578EF1A-FD11-8B56-D128-236DBF368D32}"/>
                  </a:ext>
                </a:extLst>
              </p:cNvPr>
              <p:cNvSpPr/>
              <p:nvPr/>
            </p:nvSpPr>
            <p:spPr>
              <a:xfrm>
                <a:off x="20040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20">
                <a:extLst>
                  <a:ext uri="{FF2B5EF4-FFF2-40B4-BE49-F238E27FC236}">
                    <a16:creationId xmlns:a16="http://schemas.microsoft.com/office/drawing/2014/main" id="{5723AADB-2448-C7FB-594D-96058EF49B65}"/>
                  </a:ext>
                </a:extLst>
              </p:cNvPr>
              <p:cNvSpPr/>
              <p:nvPr/>
            </p:nvSpPr>
            <p:spPr>
              <a:xfrm>
                <a:off x="21468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21">
                <a:extLst>
                  <a:ext uri="{FF2B5EF4-FFF2-40B4-BE49-F238E27FC236}">
                    <a16:creationId xmlns:a16="http://schemas.microsoft.com/office/drawing/2014/main" id="{6AD69BC1-40DC-A31C-C6FF-9F0469752197}"/>
                  </a:ext>
                </a:extLst>
              </p:cNvPr>
              <p:cNvSpPr/>
              <p:nvPr/>
            </p:nvSpPr>
            <p:spPr>
              <a:xfrm>
                <a:off x="17175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6" name="Grupo 32">
              <a:extLst>
                <a:ext uri="{FF2B5EF4-FFF2-40B4-BE49-F238E27FC236}">
                  <a16:creationId xmlns:a16="http://schemas.microsoft.com/office/drawing/2014/main" id="{5993C5B0-DC41-E1CC-6DEB-0683D21EA298}"/>
                </a:ext>
              </a:extLst>
            </p:cNvPr>
            <p:cNvGrpSpPr/>
            <p:nvPr/>
          </p:nvGrpSpPr>
          <p:grpSpPr>
            <a:xfrm>
              <a:off x="1147370" y="4677421"/>
              <a:ext cx="534494" cy="448375"/>
              <a:chOff x="1147370" y="4677421"/>
              <a:chExt cx="534494" cy="448375"/>
            </a:xfrm>
          </p:grpSpPr>
          <p:sp>
            <p:nvSpPr>
              <p:cNvPr id="137" name="Freeform 14">
                <a:extLst>
                  <a:ext uri="{FF2B5EF4-FFF2-40B4-BE49-F238E27FC236}">
                    <a16:creationId xmlns:a16="http://schemas.microsoft.com/office/drawing/2014/main" id="{AEBC57F3-5DA4-B96D-F335-EBF1BCF85877}"/>
                  </a:ext>
                </a:extLst>
              </p:cNvPr>
              <p:cNvSpPr/>
              <p:nvPr/>
            </p:nvSpPr>
            <p:spPr>
              <a:xfrm>
                <a:off x="1575721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5">
                <a:extLst>
                  <a:ext uri="{FF2B5EF4-FFF2-40B4-BE49-F238E27FC236}">
                    <a16:creationId xmlns:a16="http://schemas.microsoft.com/office/drawing/2014/main" id="{0AAB5AFA-1670-253A-2E26-B3DC211411DC}"/>
                  </a:ext>
                </a:extLst>
              </p:cNvPr>
              <p:cNvSpPr/>
              <p:nvPr/>
            </p:nvSpPr>
            <p:spPr>
              <a:xfrm>
                <a:off x="114737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6">
                <a:extLst>
                  <a:ext uri="{FF2B5EF4-FFF2-40B4-BE49-F238E27FC236}">
                    <a16:creationId xmlns:a16="http://schemas.microsoft.com/office/drawing/2014/main" id="{3510D504-BE31-D439-AACC-393C1E75D567}"/>
                  </a:ext>
                </a:extLst>
              </p:cNvPr>
              <p:cNvSpPr/>
              <p:nvPr/>
            </p:nvSpPr>
            <p:spPr>
              <a:xfrm>
                <a:off x="1292028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17">
                <a:extLst>
                  <a:ext uri="{FF2B5EF4-FFF2-40B4-BE49-F238E27FC236}">
                    <a16:creationId xmlns:a16="http://schemas.microsoft.com/office/drawing/2014/main" id="{1C2CEE3E-C769-11F2-4563-E1FE56049D07}"/>
                  </a:ext>
                </a:extLst>
              </p:cNvPr>
              <p:cNvSpPr/>
              <p:nvPr/>
            </p:nvSpPr>
            <p:spPr>
              <a:xfrm>
                <a:off x="1433879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18">
                <a:extLst>
                  <a:ext uri="{FF2B5EF4-FFF2-40B4-BE49-F238E27FC236}">
                    <a16:creationId xmlns:a16="http://schemas.microsoft.com/office/drawing/2014/main" id="{25FBA670-6CF6-B4DD-0D21-6476DF023E4A}"/>
                  </a:ext>
                </a:extLst>
              </p:cNvPr>
              <p:cNvSpPr/>
              <p:nvPr/>
            </p:nvSpPr>
            <p:spPr>
              <a:xfrm>
                <a:off x="1292028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19">
                <a:extLst>
                  <a:ext uri="{FF2B5EF4-FFF2-40B4-BE49-F238E27FC236}">
                    <a16:creationId xmlns:a16="http://schemas.microsoft.com/office/drawing/2014/main" id="{397CA020-1260-BE9E-2B6D-E2FAEC7DDC3E}"/>
                  </a:ext>
                </a:extLst>
              </p:cNvPr>
              <p:cNvSpPr/>
              <p:nvPr/>
            </p:nvSpPr>
            <p:spPr>
              <a:xfrm>
                <a:off x="14357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20">
                <a:extLst>
                  <a:ext uri="{FF2B5EF4-FFF2-40B4-BE49-F238E27FC236}">
                    <a16:creationId xmlns:a16="http://schemas.microsoft.com/office/drawing/2014/main" id="{400CFF01-9D39-B02F-7B5C-B368A2517028}"/>
                  </a:ext>
                </a:extLst>
              </p:cNvPr>
              <p:cNvSpPr/>
              <p:nvPr/>
            </p:nvSpPr>
            <p:spPr>
              <a:xfrm>
                <a:off x="1578537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21">
                <a:extLst>
                  <a:ext uri="{FF2B5EF4-FFF2-40B4-BE49-F238E27FC236}">
                    <a16:creationId xmlns:a16="http://schemas.microsoft.com/office/drawing/2014/main" id="{D0A6A225-EA25-E2A6-A84D-4E46182D409B}"/>
                  </a:ext>
                </a:extLst>
              </p:cNvPr>
              <p:cNvSpPr/>
              <p:nvPr/>
            </p:nvSpPr>
            <p:spPr>
              <a:xfrm>
                <a:off x="11492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5" name="Grupo 33">
              <a:extLst>
                <a:ext uri="{FF2B5EF4-FFF2-40B4-BE49-F238E27FC236}">
                  <a16:creationId xmlns:a16="http://schemas.microsoft.com/office/drawing/2014/main" id="{DEF3D504-4956-2188-F92B-D70DC9B3CF3B}"/>
                </a:ext>
              </a:extLst>
            </p:cNvPr>
            <p:cNvGrpSpPr/>
            <p:nvPr/>
          </p:nvGrpSpPr>
          <p:grpSpPr>
            <a:xfrm>
              <a:off x="572478" y="4677421"/>
              <a:ext cx="534494" cy="448375"/>
              <a:chOff x="572478" y="4677421"/>
              <a:chExt cx="534494" cy="448375"/>
            </a:xfrm>
          </p:grpSpPr>
          <p:sp>
            <p:nvSpPr>
              <p:cNvPr id="146" name="Freeform 14">
                <a:extLst>
                  <a:ext uri="{FF2B5EF4-FFF2-40B4-BE49-F238E27FC236}">
                    <a16:creationId xmlns:a16="http://schemas.microsoft.com/office/drawing/2014/main" id="{22E2AA44-4378-5C50-633A-B4DB0E062EDC}"/>
                  </a:ext>
                </a:extLst>
              </p:cNvPr>
              <p:cNvSpPr/>
              <p:nvPr/>
            </p:nvSpPr>
            <p:spPr>
              <a:xfrm>
                <a:off x="100082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5">
                <a:extLst>
                  <a:ext uri="{FF2B5EF4-FFF2-40B4-BE49-F238E27FC236}">
                    <a16:creationId xmlns:a16="http://schemas.microsoft.com/office/drawing/2014/main" id="{B634526C-9274-F555-35F2-A3DBB16440A9}"/>
                  </a:ext>
                </a:extLst>
              </p:cNvPr>
              <p:cNvSpPr/>
              <p:nvPr/>
            </p:nvSpPr>
            <p:spPr>
              <a:xfrm>
                <a:off x="572478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6">
                <a:extLst>
                  <a:ext uri="{FF2B5EF4-FFF2-40B4-BE49-F238E27FC236}">
                    <a16:creationId xmlns:a16="http://schemas.microsoft.com/office/drawing/2014/main" id="{B7663017-B88B-F2E0-72CB-E32A069F6FB5}"/>
                  </a:ext>
                </a:extLst>
              </p:cNvPr>
              <p:cNvSpPr/>
              <p:nvPr/>
            </p:nvSpPr>
            <p:spPr>
              <a:xfrm>
                <a:off x="717145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17">
                <a:extLst>
                  <a:ext uri="{FF2B5EF4-FFF2-40B4-BE49-F238E27FC236}">
                    <a16:creationId xmlns:a16="http://schemas.microsoft.com/office/drawing/2014/main" id="{72568C9D-5E62-687D-A17B-D514A4224283}"/>
                  </a:ext>
                </a:extLst>
              </p:cNvPr>
              <p:cNvSpPr/>
              <p:nvPr/>
            </p:nvSpPr>
            <p:spPr>
              <a:xfrm>
                <a:off x="858987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18">
                <a:extLst>
                  <a:ext uri="{FF2B5EF4-FFF2-40B4-BE49-F238E27FC236}">
                    <a16:creationId xmlns:a16="http://schemas.microsoft.com/office/drawing/2014/main" id="{E405F79C-45C0-B136-2F19-F130CD6D79EE}"/>
                  </a:ext>
                </a:extLst>
              </p:cNvPr>
              <p:cNvSpPr/>
              <p:nvPr/>
            </p:nvSpPr>
            <p:spPr>
              <a:xfrm>
                <a:off x="7171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19">
                <a:extLst>
                  <a:ext uri="{FF2B5EF4-FFF2-40B4-BE49-F238E27FC236}">
                    <a16:creationId xmlns:a16="http://schemas.microsoft.com/office/drawing/2014/main" id="{208487DD-5249-A63E-06CC-F3EF4745061D}"/>
                  </a:ext>
                </a:extLst>
              </p:cNvPr>
              <p:cNvSpPr/>
              <p:nvPr/>
            </p:nvSpPr>
            <p:spPr>
              <a:xfrm>
                <a:off x="860861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20">
                <a:extLst>
                  <a:ext uri="{FF2B5EF4-FFF2-40B4-BE49-F238E27FC236}">
                    <a16:creationId xmlns:a16="http://schemas.microsoft.com/office/drawing/2014/main" id="{D7E9723A-A8D4-1DAE-4E12-41F8C90CE990}"/>
                  </a:ext>
                </a:extLst>
              </p:cNvPr>
              <p:cNvSpPr/>
              <p:nvPr/>
            </p:nvSpPr>
            <p:spPr>
              <a:xfrm>
                <a:off x="10036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 21">
                <a:extLst>
                  <a:ext uri="{FF2B5EF4-FFF2-40B4-BE49-F238E27FC236}">
                    <a16:creationId xmlns:a16="http://schemas.microsoft.com/office/drawing/2014/main" id="{9334C789-0BAC-2E32-4FB6-705295FFC1FC}"/>
                  </a:ext>
                </a:extLst>
              </p:cNvPr>
              <p:cNvSpPr/>
              <p:nvPr/>
            </p:nvSpPr>
            <p:spPr>
              <a:xfrm>
                <a:off x="574362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4" name="Grupo 34">
              <a:extLst>
                <a:ext uri="{FF2B5EF4-FFF2-40B4-BE49-F238E27FC236}">
                  <a16:creationId xmlns:a16="http://schemas.microsoft.com/office/drawing/2014/main" id="{796FE491-9556-0013-575D-156B07D245AC}"/>
                </a:ext>
              </a:extLst>
            </p:cNvPr>
            <p:cNvGrpSpPr/>
            <p:nvPr/>
          </p:nvGrpSpPr>
          <p:grpSpPr>
            <a:xfrm>
              <a:off x="6044" y="4677421"/>
              <a:ext cx="534494" cy="448375"/>
              <a:chOff x="6044" y="4677421"/>
              <a:chExt cx="534494" cy="448375"/>
            </a:xfrm>
          </p:grpSpPr>
          <p:sp>
            <p:nvSpPr>
              <p:cNvPr id="155" name="Freeform 14">
                <a:extLst>
                  <a:ext uri="{FF2B5EF4-FFF2-40B4-BE49-F238E27FC236}">
                    <a16:creationId xmlns:a16="http://schemas.microsoft.com/office/drawing/2014/main" id="{C3903A3F-FA04-23BD-3D95-10BD7CFFE9BA}"/>
                  </a:ext>
                </a:extLst>
              </p:cNvPr>
              <p:cNvSpPr/>
              <p:nvPr/>
            </p:nvSpPr>
            <p:spPr>
              <a:xfrm>
                <a:off x="43439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15">
                <a:extLst>
                  <a:ext uri="{FF2B5EF4-FFF2-40B4-BE49-F238E27FC236}">
                    <a16:creationId xmlns:a16="http://schemas.microsoft.com/office/drawing/2014/main" id="{74A275B8-C9DB-E31D-A53F-E7FA09A5371A}"/>
                  </a:ext>
                </a:extLst>
              </p:cNvPr>
              <p:cNvSpPr/>
              <p:nvPr/>
            </p:nvSpPr>
            <p:spPr>
              <a:xfrm>
                <a:off x="604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16">
                <a:extLst>
                  <a:ext uri="{FF2B5EF4-FFF2-40B4-BE49-F238E27FC236}">
                    <a16:creationId xmlns:a16="http://schemas.microsoft.com/office/drawing/2014/main" id="{2A0B7EE4-32D2-C263-E6A7-F8565BEF7E30}"/>
                  </a:ext>
                </a:extLst>
              </p:cNvPr>
              <p:cNvSpPr/>
              <p:nvPr/>
            </p:nvSpPr>
            <p:spPr>
              <a:xfrm>
                <a:off x="150711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 17">
                <a:extLst>
                  <a:ext uri="{FF2B5EF4-FFF2-40B4-BE49-F238E27FC236}">
                    <a16:creationId xmlns:a16="http://schemas.microsoft.com/office/drawing/2014/main" id="{50C5FC6C-B070-30CD-0D09-D736494FBE7E}"/>
                  </a:ext>
                </a:extLst>
              </p:cNvPr>
              <p:cNvSpPr/>
              <p:nvPr/>
            </p:nvSpPr>
            <p:spPr>
              <a:xfrm>
                <a:off x="292553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18">
                <a:extLst>
                  <a:ext uri="{FF2B5EF4-FFF2-40B4-BE49-F238E27FC236}">
                    <a16:creationId xmlns:a16="http://schemas.microsoft.com/office/drawing/2014/main" id="{5EFEFDEC-77D0-016B-8C1D-C173DD52AB36}"/>
                  </a:ext>
                </a:extLst>
              </p:cNvPr>
              <p:cNvSpPr/>
              <p:nvPr/>
            </p:nvSpPr>
            <p:spPr>
              <a:xfrm>
                <a:off x="1507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 19">
                <a:extLst>
                  <a:ext uri="{FF2B5EF4-FFF2-40B4-BE49-F238E27FC236}">
                    <a16:creationId xmlns:a16="http://schemas.microsoft.com/office/drawing/2014/main" id="{24387B2B-30C8-05F2-762F-7B464D3ED6DE}"/>
                  </a:ext>
                </a:extLst>
              </p:cNvPr>
              <p:cNvSpPr/>
              <p:nvPr/>
            </p:nvSpPr>
            <p:spPr>
              <a:xfrm>
                <a:off x="2944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20">
                <a:extLst>
                  <a:ext uri="{FF2B5EF4-FFF2-40B4-BE49-F238E27FC236}">
                    <a16:creationId xmlns:a16="http://schemas.microsoft.com/office/drawing/2014/main" id="{6A538222-6953-B1A1-37C7-7F329DA6FD16}"/>
                  </a:ext>
                </a:extLst>
              </p:cNvPr>
              <p:cNvSpPr/>
              <p:nvPr/>
            </p:nvSpPr>
            <p:spPr>
              <a:xfrm>
                <a:off x="4372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21">
                <a:extLst>
                  <a:ext uri="{FF2B5EF4-FFF2-40B4-BE49-F238E27FC236}">
                    <a16:creationId xmlns:a16="http://schemas.microsoft.com/office/drawing/2014/main" id="{73482817-6B3C-437C-4FB0-EDFED52FDA00}"/>
                  </a:ext>
                </a:extLst>
              </p:cNvPr>
              <p:cNvSpPr/>
              <p:nvPr/>
            </p:nvSpPr>
            <p:spPr>
              <a:xfrm>
                <a:off x="79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9;p59">
            <a:extLst>
              <a:ext uri="{FF2B5EF4-FFF2-40B4-BE49-F238E27FC236}">
                <a16:creationId xmlns:a16="http://schemas.microsoft.com/office/drawing/2014/main" id="{51004D0D-A955-D718-EB0B-521AE2E4950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شاید شما به چهار ستون نیاز دارید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140;p59">
            <a:extLst>
              <a:ext uri="{FF2B5EF4-FFF2-40B4-BE49-F238E27FC236}">
                <a16:creationId xmlns:a16="http://schemas.microsoft.com/office/drawing/2014/main" id="{0AA3A0E7-A41F-419D-46C1-D765B136445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39152" y="2899224"/>
            <a:ext cx="1658995" cy="572697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000000"/>
                </a:solidFill>
                <a:cs typeface="B Nazanin" panose="00000700000000000000" pitchFamily="2" charset="-78"/>
              </a:rPr>
              <a:t>عنوان</a:t>
            </a:r>
            <a:endParaRPr lang="en-US" sz="24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141;p59">
            <a:extLst>
              <a:ext uri="{FF2B5EF4-FFF2-40B4-BE49-F238E27FC236}">
                <a16:creationId xmlns:a16="http://schemas.microsoft.com/office/drawing/2014/main" id="{01D05202-9201-8D0D-D80A-37A27B87547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39152" y="3406972"/>
            <a:ext cx="1658995" cy="1190704"/>
          </a:xfrm>
          <a:solidFill>
            <a:srgbClr val="004249"/>
          </a:solidFill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FFEDD6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FFEDD6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142;p59">
            <a:extLst>
              <a:ext uri="{FF2B5EF4-FFF2-40B4-BE49-F238E27FC236}">
                <a16:creationId xmlns:a16="http://schemas.microsoft.com/office/drawing/2014/main" id="{03E93F82-2683-3E29-B028-B0CE2771B2B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08049" y="2899224"/>
            <a:ext cx="1658995" cy="572697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000000"/>
                </a:solidFill>
                <a:cs typeface="B Nazanin" panose="00000700000000000000" pitchFamily="2" charset="-78"/>
              </a:rPr>
              <a:t>عنوان</a:t>
            </a:r>
            <a:endParaRPr lang="en-US" sz="24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143;p59">
            <a:extLst>
              <a:ext uri="{FF2B5EF4-FFF2-40B4-BE49-F238E27FC236}">
                <a16:creationId xmlns:a16="http://schemas.microsoft.com/office/drawing/2014/main" id="{C8284837-B579-CE16-E28B-25E733BCE18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08049" y="3406972"/>
            <a:ext cx="1658995" cy="1190704"/>
          </a:xfrm>
          <a:solidFill>
            <a:srgbClr val="004249"/>
          </a:solidFill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FFEDD6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FFEDD6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1144;p59">
            <a:extLst>
              <a:ext uri="{FF2B5EF4-FFF2-40B4-BE49-F238E27FC236}">
                <a16:creationId xmlns:a16="http://schemas.microsoft.com/office/drawing/2014/main" id="{B058E3C5-4990-AB38-8633-3EE84530582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676945" y="2899224"/>
            <a:ext cx="1658995" cy="572697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000000"/>
                </a:solidFill>
                <a:cs typeface="B Nazanin" panose="00000700000000000000" pitchFamily="2" charset="-78"/>
              </a:rPr>
              <a:t>عنوان</a:t>
            </a:r>
            <a:endParaRPr lang="en-US" sz="24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1145;p59">
            <a:extLst>
              <a:ext uri="{FF2B5EF4-FFF2-40B4-BE49-F238E27FC236}">
                <a16:creationId xmlns:a16="http://schemas.microsoft.com/office/drawing/2014/main" id="{304B3D3D-CCB4-006B-255C-DAEC46DD77D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676945" y="3406972"/>
            <a:ext cx="1658995" cy="1190704"/>
          </a:xfrm>
          <a:solidFill>
            <a:srgbClr val="004249"/>
          </a:solidFill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FFEDD6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FFEDD6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1146;p59">
            <a:extLst>
              <a:ext uri="{FF2B5EF4-FFF2-40B4-BE49-F238E27FC236}">
                <a16:creationId xmlns:a16="http://schemas.microsoft.com/office/drawing/2014/main" id="{2FBEE5F8-B506-DA33-6C52-51ABD96216D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45842" y="2899224"/>
            <a:ext cx="1658995" cy="572697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000000"/>
                </a:solidFill>
                <a:cs typeface="B Nazanin" panose="00000700000000000000" pitchFamily="2" charset="-78"/>
              </a:rPr>
              <a:t>عنوان</a:t>
            </a:r>
            <a:endParaRPr lang="en-US" sz="24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Google Shape;1147;p59">
            <a:extLst>
              <a:ext uri="{FF2B5EF4-FFF2-40B4-BE49-F238E27FC236}">
                <a16:creationId xmlns:a16="http://schemas.microsoft.com/office/drawing/2014/main" id="{9B50FD2A-EBCE-57E3-A9FB-C6D023CC6BA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45842" y="3406972"/>
            <a:ext cx="1658995" cy="1190704"/>
          </a:xfrm>
          <a:solidFill>
            <a:srgbClr val="004249"/>
          </a:solidFill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FFEDD6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FFEDD6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1148;p59">
            <a:extLst>
              <a:ext uri="{FF2B5EF4-FFF2-40B4-BE49-F238E27FC236}">
                <a16:creationId xmlns:a16="http://schemas.microsoft.com/office/drawing/2014/main" id="{B551A437-B45D-DD2F-6ABD-352D151A266F}"/>
              </a:ext>
            </a:extLst>
          </p:cNvPr>
          <p:cNvSpPr/>
          <p:nvPr/>
        </p:nvSpPr>
        <p:spPr>
          <a:xfrm>
            <a:off x="4198046" y="964298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EDD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Google Shape;1149;p59">
            <a:extLst>
              <a:ext uri="{FF2B5EF4-FFF2-40B4-BE49-F238E27FC236}">
                <a16:creationId xmlns:a16="http://schemas.microsoft.com/office/drawing/2014/main" id="{65CAB9E6-5F26-2325-5DAB-0360A3D78146}"/>
              </a:ext>
            </a:extLst>
          </p:cNvPr>
          <p:cNvSpPr/>
          <p:nvPr/>
        </p:nvSpPr>
        <p:spPr>
          <a:xfrm>
            <a:off x="1369048" y="1820296"/>
            <a:ext cx="799203" cy="7992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DD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Google Shape;1150;p59">
            <a:extLst>
              <a:ext uri="{FF2B5EF4-FFF2-40B4-BE49-F238E27FC236}">
                <a16:creationId xmlns:a16="http://schemas.microsoft.com/office/drawing/2014/main" id="{F4B6F000-77EF-6EAC-05AF-2877E10D1501}"/>
              </a:ext>
            </a:extLst>
          </p:cNvPr>
          <p:cNvSpPr/>
          <p:nvPr/>
        </p:nvSpPr>
        <p:spPr>
          <a:xfrm>
            <a:off x="3237954" y="1820296"/>
            <a:ext cx="799203" cy="7992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DD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Google Shape;1151;p59">
            <a:extLst>
              <a:ext uri="{FF2B5EF4-FFF2-40B4-BE49-F238E27FC236}">
                <a16:creationId xmlns:a16="http://schemas.microsoft.com/office/drawing/2014/main" id="{E9535B9B-D7AC-40FE-4C43-5761058E741A}"/>
              </a:ext>
            </a:extLst>
          </p:cNvPr>
          <p:cNvSpPr/>
          <p:nvPr/>
        </p:nvSpPr>
        <p:spPr>
          <a:xfrm>
            <a:off x="5106850" y="1820296"/>
            <a:ext cx="799203" cy="7992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DD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Google Shape;1152;p59">
            <a:extLst>
              <a:ext uri="{FF2B5EF4-FFF2-40B4-BE49-F238E27FC236}">
                <a16:creationId xmlns:a16="http://schemas.microsoft.com/office/drawing/2014/main" id="{DCC65ADE-296F-765F-811B-6699D20573F0}"/>
              </a:ext>
            </a:extLst>
          </p:cNvPr>
          <p:cNvSpPr/>
          <p:nvPr/>
        </p:nvSpPr>
        <p:spPr>
          <a:xfrm>
            <a:off x="6975747" y="1820296"/>
            <a:ext cx="799203" cy="7992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DD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6" name="Google Shape;1153;p59">
            <a:extLst>
              <a:ext uri="{FF2B5EF4-FFF2-40B4-BE49-F238E27FC236}">
                <a16:creationId xmlns:a16="http://schemas.microsoft.com/office/drawing/2014/main" id="{2029F2EE-578B-ADE6-42A4-1D4BD807215E}"/>
              </a:ext>
            </a:extLst>
          </p:cNvPr>
          <p:cNvGrpSpPr/>
          <p:nvPr/>
        </p:nvGrpSpPr>
        <p:grpSpPr>
          <a:xfrm>
            <a:off x="7167186" y="1977234"/>
            <a:ext cx="416335" cy="485345"/>
            <a:chOff x="7167186" y="1977234"/>
            <a:chExt cx="416335" cy="485345"/>
          </a:xfrm>
        </p:grpSpPr>
        <p:sp>
          <p:nvSpPr>
            <p:cNvPr id="17" name="Google Shape;1154;p59">
              <a:extLst>
                <a:ext uri="{FF2B5EF4-FFF2-40B4-BE49-F238E27FC236}">
                  <a16:creationId xmlns:a16="http://schemas.microsoft.com/office/drawing/2014/main" id="{E450566F-2E03-5EE6-45F6-EA034E4DFED5}"/>
                </a:ext>
              </a:extLst>
            </p:cNvPr>
            <p:cNvSpPr/>
            <p:nvPr/>
          </p:nvSpPr>
          <p:spPr>
            <a:xfrm>
              <a:off x="7167259" y="2167310"/>
              <a:ext cx="416198" cy="282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71"/>
                <a:gd name="f4" fmla="val 12464"/>
                <a:gd name="f5" fmla="val 1008"/>
                <a:gd name="f6" fmla="val 1"/>
                <a:gd name="f7" fmla="val 747"/>
                <a:gd name="f8" fmla="val 8674"/>
                <a:gd name="f9" fmla="val 9186"/>
                <a:gd name="f10" fmla="val 12085"/>
                <a:gd name="f11" fmla="val 9698"/>
                <a:gd name="f12" fmla="val 17362"/>
                <a:gd name="f13" fmla="val 11070"/>
                <a:gd name="f14" fmla="val 8501"/>
                <a:gd name="f15" fmla="val 14159"/>
                <a:gd name="f16" fmla="val 753"/>
                <a:gd name="f17" fmla="val 12993"/>
                <a:gd name="f18" fmla="val 288"/>
                <a:gd name="f19" fmla="val 9774"/>
                <a:gd name="f20" fmla="val 8361"/>
                <a:gd name="f21" fmla="val 521"/>
                <a:gd name="f22" fmla="val 8518"/>
                <a:gd name="f23" fmla="val 8249"/>
                <a:gd name="f24" fmla="val 5346"/>
                <a:gd name="f25" fmla="val 293"/>
                <a:gd name="f26" fmla="val 4180"/>
                <a:gd name="f27" fmla="val 759"/>
                <a:gd name="f28" fmla="val 7227"/>
                <a:gd name="f29" fmla="val 8400"/>
                <a:gd name="f30" fmla="*/ f0 1 18371"/>
                <a:gd name="f31" fmla="*/ f1 1 1246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8371"/>
                <a:gd name="f38" fmla="*/ f35 1 1246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8371" h="12464">
                  <a:moveTo>
                    <a:pt x="f5" y="f2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11" y="f4"/>
                  </a:lnTo>
                  <a:lnTo>
                    <a:pt x="f3" y="f7"/>
                  </a:lnTo>
                  <a:lnTo>
                    <a:pt x="f12" y="f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22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155;p59">
              <a:extLst>
                <a:ext uri="{FF2B5EF4-FFF2-40B4-BE49-F238E27FC236}">
                  <a16:creationId xmlns:a16="http://schemas.microsoft.com/office/drawing/2014/main" id="{5B8F16F1-9710-C225-1F1E-4B5C68D96CF2}"/>
                </a:ext>
              </a:extLst>
            </p:cNvPr>
            <p:cNvSpPr/>
            <p:nvPr/>
          </p:nvSpPr>
          <p:spPr>
            <a:xfrm>
              <a:off x="7323822" y="2434123"/>
              <a:ext cx="103034" cy="2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8"/>
                <a:gd name="f4" fmla="val 1256"/>
                <a:gd name="f5" fmla="val 1"/>
                <a:gd name="f6" fmla="val 4547"/>
                <a:gd name="f7" fmla="*/ f0 1 4548"/>
                <a:gd name="f8" fmla="*/ f1 1 125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4548"/>
                <a:gd name="f15" fmla="*/ f12 1 125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4548" h="1256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156;p59">
              <a:extLst>
                <a:ext uri="{FF2B5EF4-FFF2-40B4-BE49-F238E27FC236}">
                  <a16:creationId xmlns:a16="http://schemas.microsoft.com/office/drawing/2014/main" id="{BC28B7FD-4888-FDAD-A052-8DCA332087E9}"/>
                </a:ext>
              </a:extLst>
            </p:cNvPr>
            <p:cNvSpPr/>
            <p:nvPr/>
          </p:nvSpPr>
          <p:spPr>
            <a:xfrm>
              <a:off x="7375340" y="2167310"/>
              <a:ext cx="208108" cy="282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86"/>
                <a:gd name="f4" fmla="val 12464"/>
                <a:gd name="f5" fmla="val 8177"/>
                <a:gd name="f6" fmla="val 1885"/>
                <a:gd name="f7" fmla="val 8501"/>
                <a:gd name="f8" fmla="val 4974"/>
                <a:gd name="f9" fmla="val 753"/>
                <a:gd name="f10" fmla="val 3808"/>
                <a:gd name="f11" fmla="val 288"/>
                <a:gd name="f12" fmla="val 589"/>
                <a:gd name="f13" fmla="val 8361"/>
                <a:gd name="f14" fmla="val 521"/>
                <a:gd name="f15" fmla="val 1"/>
                <a:gd name="f16" fmla="val 12085"/>
                <a:gd name="f17" fmla="val 513"/>
                <a:gd name="f18" fmla="val 747"/>
                <a:gd name="f19" fmla="*/ f0 1 9186"/>
                <a:gd name="f20" fmla="*/ f1 1 124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9186"/>
                <a:gd name="f27" fmla="*/ f24 1 124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9186" h="1246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2" y="f14"/>
                  </a:lnTo>
                  <a:lnTo>
                    <a:pt x="f15" y="f14"/>
                  </a:lnTo>
                  <a:lnTo>
                    <a:pt x="f15" y="f16"/>
                  </a:lnTo>
                  <a:lnTo>
                    <a:pt x="f17" y="f4"/>
                  </a:lnTo>
                  <a:lnTo>
                    <a:pt x="f3" y="f1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157;p59">
              <a:extLst>
                <a:ext uri="{FF2B5EF4-FFF2-40B4-BE49-F238E27FC236}">
                  <a16:creationId xmlns:a16="http://schemas.microsoft.com/office/drawing/2014/main" id="{B661D205-D535-B211-5B54-385B21F9D786}"/>
                </a:ext>
              </a:extLst>
            </p:cNvPr>
            <p:cNvSpPr/>
            <p:nvPr/>
          </p:nvSpPr>
          <p:spPr>
            <a:xfrm>
              <a:off x="7375340" y="2434123"/>
              <a:ext cx="51517" cy="2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4"/>
                <a:gd name="f4" fmla="val 1256"/>
                <a:gd name="f5" fmla="val 1"/>
                <a:gd name="f6" fmla="val 2273"/>
                <a:gd name="f7" fmla="*/ f0 1 2274"/>
                <a:gd name="f8" fmla="*/ f1 1 125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274"/>
                <a:gd name="f15" fmla="*/ f12 1 125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274" h="1256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158;p59">
              <a:extLst>
                <a:ext uri="{FF2B5EF4-FFF2-40B4-BE49-F238E27FC236}">
                  <a16:creationId xmlns:a16="http://schemas.microsoft.com/office/drawing/2014/main" id="{D79C9DA7-71DC-548C-B8A9-5A5E66EE3958}"/>
                </a:ext>
              </a:extLst>
            </p:cNvPr>
            <p:cNvSpPr/>
            <p:nvPr/>
          </p:nvSpPr>
          <p:spPr>
            <a:xfrm>
              <a:off x="7167186" y="1977280"/>
              <a:ext cx="416335" cy="220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77"/>
                <a:gd name="f4" fmla="val 9735"/>
                <a:gd name="f5" fmla="val 9185"/>
                <a:gd name="f6" fmla="val 18375"/>
                <a:gd name="f7" fmla="val 9186"/>
                <a:gd name="f8" fmla="val 9187"/>
                <a:gd name="f9" fmla="val 9188"/>
                <a:gd name="f10" fmla="val 9189"/>
                <a:gd name="f11" fmla="val 6734"/>
                <a:gd name="f12" fmla="val 4427"/>
                <a:gd name="f13" fmla="val 956"/>
                <a:gd name="f14" fmla="val 2691"/>
                <a:gd name="f15" fmla="val 1"/>
                <a:gd name="f16" fmla="val 1111"/>
                <a:gd name="f17" fmla="val 9702"/>
                <a:gd name="f18" fmla="val 1119"/>
                <a:gd name="f19" fmla="val 9693"/>
                <a:gd name="f20" fmla="val 1800"/>
                <a:gd name="f21" fmla="val 8888"/>
                <a:gd name="f22" fmla="val 2716"/>
                <a:gd name="f23" fmla="val 8859"/>
                <a:gd name="f24" fmla="val 2736"/>
                <a:gd name="f25" fmla="val 8858"/>
                <a:gd name="f26" fmla="val 2755"/>
                <a:gd name="f27" fmla="val 8857"/>
                <a:gd name="f28" fmla="val 2774"/>
                <a:gd name="f29" fmla="val 3333"/>
                <a:gd name="f30" fmla="val 3897"/>
                <a:gd name="f31" fmla="val 9153"/>
                <a:gd name="f32" fmla="val 4454"/>
                <a:gd name="f33" fmla="val 5395"/>
                <a:gd name="f34" fmla="val 9698"/>
                <a:gd name="f35" fmla="val 5401"/>
                <a:gd name="f36" fmla="val 9690"/>
                <a:gd name="f37" fmla="val 6077"/>
                <a:gd name="f38" fmla="val 8893"/>
                <a:gd name="f39" fmla="val 6989"/>
                <a:gd name="f40" fmla="val 7013"/>
                <a:gd name="f41" fmla="val 8856"/>
                <a:gd name="f42" fmla="val 7036"/>
                <a:gd name="f43" fmla="val 7059"/>
                <a:gd name="f44" fmla="val 7614"/>
                <a:gd name="f45" fmla="val 8155"/>
                <a:gd name="f46" fmla="val 9129"/>
                <a:gd name="f47" fmla="val 8711"/>
                <a:gd name="f48" fmla="val 9710"/>
                <a:gd name="f49" fmla="val 9704"/>
                <a:gd name="f50" fmla="val 9674"/>
                <a:gd name="f51" fmla="val 9681"/>
                <a:gd name="f52" fmla="val 10356"/>
                <a:gd name="f53" fmla="val 11269"/>
                <a:gd name="f54" fmla="val 11290"/>
                <a:gd name="f55" fmla="val 11312"/>
                <a:gd name="f56" fmla="val 11334"/>
                <a:gd name="f57" fmla="val 11893"/>
                <a:gd name="f58" fmla="val 12458"/>
                <a:gd name="f59" fmla="val 9151"/>
                <a:gd name="f60" fmla="val 13015"/>
                <a:gd name="f61" fmla="val 9733"/>
                <a:gd name="f62" fmla="val 13954"/>
                <a:gd name="f63" fmla="val 9696"/>
                <a:gd name="f64" fmla="val 13960"/>
                <a:gd name="f65" fmla="val 9689"/>
                <a:gd name="f66" fmla="val 14637"/>
                <a:gd name="f67" fmla="val 8891"/>
                <a:gd name="f68" fmla="val 15549"/>
                <a:gd name="f69" fmla="val 15571"/>
                <a:gd name="f70" fmla="val 8855"/>
                <a:gd name="f71" fmla="val 15592"/>
                <a:gd name="f72" fmla="val 8854"/>
                <a:gd name="f73" fmla="val 15614"/>
                <a:gd name="f74" fmla="val 16172"/>
                <a:gd name="f75" fmla="val 16738"/>
                <a:gd name="f76" fmla="val 9150"/>
                <a:gd name="f77" fmla="val 17294"/>
                <a:gd name="f78" fmla="val 9732"/>
                <a:gd name="f79" fmla="val 6733"/>
                <a:gd name="f80" fmla="val 17419"/>
                <a:gd name="f81" fmla="val 15685"/>
                <a:gd name="f82" fmla="val 13950"/>
                <a:gd name="f83" fmla="val 11642"/>
                <a:gd name="f84" fmla="*/ f0 1 18377"/>
                <a:gd name="f85" fmla="*/ f1 1 9735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8377"/>
                <a:gd name="f92" fmla="*/ f89 1 9735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8377" h="9735">
                  <a:moveTo>
                    <a:pt x="f3" y="f5"/>
                  </a:moveTo>
                  <a:lnTo>
                    <a:pt x="f6" y="f7"/>
                  </a:lnTo>
                  <a:lnTo>
                    <a:pt x="f6" y="f7"/>
                  </a:lnTo>
                  <a:cubicBezTo>
                    <a:pt x="f6" y="f8"/>
                    <a:pt x="f6" y="f9"/>
                    <a:pt x="f6" y="f9"/>
                  </a:cubicBezTo>
                  <a:lnTo>
                    <a:pt x="f3" y="f5"/>
                  </a:lnTo>
                  <a:close/>
                  <a:moveTo>
                    <a:pt x="f10" y="f2"/>
                  </a:moveTo>
                  <a:cubicBezTo>
                    <a:pt x="f11" y="f2"/>
                    <a:pt x="f12" y="f13"/>
                    <a:pt x="f14" y="f14"/>
                  </a:cubicBezTo>
                  <a:cubicBezTo>
                    <a:pt x="f13" y="f12"/>
                    <a:pt x="f15" y="f11"/>
                    <a:pt x="f15" y="f9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4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27"/>
                  </a:cubicBezTo>
                  <a:cubicBezTo>
                    <a:pt x="f40" y="f41"/>
                    <a:pt x="f42" y="f41"/>
                    <a:pt x="f43" y="f41"/>
                  </a:cubicBezTo>
                  <a:cubicBezTo>
                    <a:pt x="f44" y="f41"/>
                    <a:pt x="f45" y="f46"/>
                    <a:pt x="f47" y="f48"/>
                  </a:cubicBezTo>
                  <a:lnTo>
                    <a:pt x="f10" y="f49"/>
                  </a:lnTo>
                  <a:lnTo>
                    <a:pt x="f50" y="f34"/>
                  </a:lnTo>
                  <a:cubicBezTo>
                    <a:pt x="f51" y="f36"/>
                    <a:pt x="f52" y="f38"/>
                    <a:pt x="f53" y="f27"/>
                  </a:cubicBezTo>
                  <a:cubicBezTo>
                    <a:pt x="f54" y="f41"/>
                    <a:pt x="f55" y="f41"/>
                    <a:pt x="f56" y="f41"/>
                  </a:cubicBezTo>
                  <a:cubicBezTo>
                    <a:pt x="f57" y="f41"/>
                    <a:pt x="f58" y="f59"/>
                    <a:pt x="f60" y="f61"/>
                  </a:cubicBezTo>
                  <a:lnTo>
                    <a:pt x="f62" y="f63"/>
                  </a:lnTo>
                  <a:cubicBezTo>
                    <a:pt x="f64" y="f65"/>
                    <a:pt x="f66" y="f67"/>
                    <a:pt x="f68" y="f41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lnTo>
                    <a:pt x="f6" y="f7"/>
                  </a:lnTo>
                  <a:lnTo>
                    <a:pt x="f6" y="f7"/>
                  </a:lnTo>
                  <a:cubicBezTo>
                    <a:pt x="f6" y="f79"/>
                    <a:pt x="f80" y="f12"/>
                    <a:pt x="f81" y="f14"/>
                  </a:cubicBezTo>
                  <a:cubicBezTo>
                    <a:pt x="f82" y="f13"/>
                    <a:pt x="f83" y="f2"/>
                    <a:pt x="f10" y="f2"/>
                  </a:cubicBez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159;p59">
              <a:extLst>
                <a:ext uri="{FF2B5EF4-FFF2-40B4-BE49-F238E27FC236}">
                  <a16:creationId xmlns:a16="http://schemas.microsoft.com/office/drawing/2014/main" id="{916A66B5-1D41-2FB9-1D48-53DB3623EFBE}"/>
                </a:ext>
              </a:extLst>
            </p:cNvPr>
            <p:cNvSpPr/>
            <p:nvPr/>
          </p:nvSpPr>
          <p:spPr>
            <a:xfrm>
              <a:off x="7375340" y="1977234"/>
              <a:ext cx="208181" cy="220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89"/>
                <a:gd name="f4" fmla="val 9736"/>
                <a:gd name="f5" fmla="val 1"/>
                <a:gd name="f6" fmla="val 9706"/>
                <a:gd name="f7" fmla="val 486"/>
                <a:gd name="f8" fmla="val 9700"/>
                <a:gd name="f9" fmla="val 493"/>
                <a:gd name="f10" fmla="val 9692"/>
                <a:gd name="f11" fmla="val 1168"/>
                <a:gd name="f12" fmla="val 8895"/>
                <a:gd name="f13" fmla="val 2081"/>
                <a:gd name="f14" fmla="val 8859"/>
                <a:gd name="f15" fmla="val 2102"/>
                <a:gd name="f16" fmla="val 8858"/>
                <a:gd name="f17" fmla="val 2124"/>
                <a:gd name="f18" fmla="val 2146"/>
                <a:gd name="f19" fmla="val 2705"/>
                <a:gd name="f20" fmla="val 3270"/>
                <a:gd name="f21" fmla="val 9153"/>
                <a:gd name="f22" fmla="val 3827"/>
                <a:gd name="f23" fmla="val 9735"/>
                <a:gd name="f24" fmla="val 4766"/>
                <a:gd name="f25" fmla="val 9698"/>
                <a:gd name="f26" fmla="val 4772"/>
                <a:gd name="f27" fmla="val 9691"/>
                <a:gd name="f28" fmla="val 5449"/>
                <a:gd name="f29" fmla="val 8893"/>
                <a:gd name="f30" fmla="val 6361"/>
                <a:gd name="f31" fmla="val 6383"/>
                <a:gd name="f32" fmla="val 8857"/>
                <a:gd name="f33" fmla="val 6404"/>
                <a:gd name="f34" fmla="val 8856"/>
                <a:gd name="f35" fmla="val 6426"/>
                <a:gd name="f36" fmla="val 6984"/>
                <a:gd name="f37" fmla="val 7550"/>
                <a:gd name="f38" fmla="val 9152"/>
                <a:gd name="f39" fmla="val 8106"/>
                <a:gd name="f40" fmla="val 9734"/>
                <a:gd name="f41" fmla="val 9187"/>
                <a:gd name="f42" fmla="val 9188"/>
                <a:gd name="f43" fmla="val 6734"/>
                <a:gd name="f44" fmla="val 8231"/>
                <a:gd name="f45" fmla="val 4427"/>
                <a:gd name="f46" fmla="val 6497"/>
                <a:gd name="f47" fmla="val 2693"/>
                <a:gd name="f48" fmla="val 4762"/>
                <a:gd name="f49" fmla="val 956"/>
                <a:gd name="f50" fmla="val 2454"/>
                <a:gd name="f51" fmla="*/ f0 1 9189"/>
                <a:gd name="f52" fmla="*/ f1 1 973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9189"/>
                <a:gd name="f59" fmla="*/ f56 1 973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9189" h="9736">
                  <a:moveTo>
                    <a:pt x="f5" y="f5"/>
                  </a:moveTo>
                  <a:lnTo>
                    <a:pt x="f5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6"/>
                  </a:cubicBezTo>
                  <a:cubicBezTo>
                    <a:pt x="f19" y="f16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16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lnTo>
                    <a:pt x="f3" y="f41"/>
                  </a:lnTo>
                  <a:lnTo>
                    <a:pt x="f3" y="f41"/>
                  </a:lnTo>
                  <a:cubicBezTo>
                    <a:pt x="f3" y="f42"/>
                    <a:pt x="f3" y="f42"/>
                    <a:pt x="f3" y="f3"/>
                  </a:cubicBezTo>
                  <a:lnTo>
                    <a:pt x="f3" y="f41"/>
                  </a:lnTo>
                  <a:lnTo>
                    <a:pt x="f3" y="f41"/>
                  </a:lnTo>
                  <a:lnTo>
                    <a:pt x="f3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"/>
                    <a:pt x="f5" y="f5"/>
                  </a:cubicBez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160;p59">
            <a:extLst>
              <a:ext uri="{FF2B5EF4-FFF2-40B4-BE49-F238E27FC236}">
                <a16:creationId xmlns:a16="http://schemas.microsoft.com/office/drawing/2014/main" id="{7E360D70-B79E-4BD7-0758-F1CDC52DEB8F}"/>
              </a:ext>
            </a:extLst>
          </p:cNvPr>
          <p:cNvGrpSpPr/>
          <p:nvPr/>
        </p:nvGrpSpPr>
        <p:grpSpPr>
          <a:xfrm>
            <a:off x="1553977" y="1977225"/>
            <a:ext cx="429355" cy="485363"/>
            <a:chOff x="1553977" y="1977225"/>
            <a:chExt cx="429355" cy="485363"/>
          </a:xfrm>
        </p:grpSpPr>
        <p:sp>
          <p:nvSpPr>
            <p:cNvPr id="24" name="Google Shape;1161;p59">
              <a:extLst>
                <a:ext uri="{FF2B5EF4-FFF2-40B4-BE49-F238E27FC236}">
                  <a16:creationId xmlns:a16="http://schemas.microsoft.com/office/drawing/2014/main" id="{7B1D4F9D-761D-FFEC-83CC-53913B2C0D05}"/>
                </a:ext>
              </a:extLst>
            </p:cNvPr>
            <p:cNvSpPr/>
            <p:nvPr/>
          </p:nvSpPr>
          <p:spPr>
            <a:xfrm>
              <a:off x="1826513" y="2291358"/>
              <a:ext cx="115314" cy="1229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90"/>
                <a:gd name="f4" fmla="val 5428"/>
                <a:gd name="f5" fmla="val 1"/>
                <a:gd name="f6" fmla="val 5427"/>
                <a:gd name="f7" fmla="val 5089"/>
                <a:gd name="f8" fmla="*/ f0 1 5090"/>
                <a:gd name="f9" fmla="*/ f1 1 542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090"/>
                <a:gd name="f16" fmla="*/ f13 1 542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090" h="5428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162;p59">
              <a:extLst>
                <a:ext uri="{FF2B5EF4-FFF2-40B4-BE49-F238E27FC236}">
                  <a16:creationId xmlns:a16="http://schemas.microsoft.com/office/drawing/2014/main" id="{F583E91D-DDD9-78B0-6EA6-8FF5598EF3A3}"/>
                </a:ext>
              </a:extLst>
            </p:cNvPr>
            <p:cNvSpPr/>
            <p:nvPr/>
          </p:nvSpPr>
          <p:spPr>
            <a:xfrm>
              <a:off x="1815431" y="2385852"/>
              <a:ext cx="137470" cy="76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68"/>
                <a:gd name="f4" fmla="val 3387"/>
                <a:gd name="f5" fmla="val 1"/>
                <a:gd name="f6" fmla="*/ f0 1 6068"/>
                <a:gd name="f7" fmla="*/ f1 1 3387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068"/>
                <a:gd name="f14" fmla="*/ f11 1 3387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068" h="3387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163;p59">
              <a:extLst>
                <a:ext uri="{FF2B5EF4-FFF2-40B4-BE49-F238E27FC236}">
                  <a16:creationId xmlns:a16="http://schemas.microsoft.com/office/drawing/2014/main" id="{6DC76D3A-86FE-6989-8FCA-2C35EC953413}"/>
                </a:ext>
              </a:extLst>
            </p:cNvPr>
            <p:cNvSpPr/>
            <p:nvPr/>
          </p:nvSpPr>
          <p:spPr>
            <a:xfrm>
              <a:off x="1884166" y="2291358"/>
              <a:ext cx="57652" cy="1229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45"/>
                <a:gd name="f4" fmla="val 5428"/>
                <a:gd name="f5" fmla="val 5427"/>
                <a:gd name="f6" fmla="val 2544"/>
                <a:gd name="f7" fmla="*/ f0 1 2545"/>
                <a:gd name="f8" fmla="*/ f1 1 542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545"/>
                <a:gd name="f15" fmla="*/ f12 1 542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545" h="542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164;p59">
              <a:extLst>
                <a:ext uri="{FF2B5EF4-FFF2-40B4-BE49-F238E27FC236}">
                  <a16:creationId xmlns:a16="http://schemas.microsoft.com/office/drawing/2014/main" id="{A4B824F1-B61A-64BB-710B-19B59D5BEEDB}"/>
                </a:ext>
              </a:extLst>
            </p:cNvPr>
            <p:cNvSpPr/>
            <p:nvPr/>
          </p:nvSpPr>
          <p:spPr>
            <a:xfrm>
              <a:off x="1884166" y="2385852"/>
              <a:ext cx="68735" cy="76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4"/>
                <a:gd name="f4" fmla="val 3387"/>
                <a:gd name="f5" fmla="val 1"/>
                <a:gd name="f6" fmla="*/ f0 1 3034"/>
                <a:gd name="f7" fmla="*/ f1 1 3387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034"/>
                <a:gd name="f14" fmla="*/ f11 1 3387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034" h="3387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165;p59">
              <a:extLst>
                <a:ext uri="{FF2B5EF4-FFF2-40B4-BE49-F238E27FC236}">
                  <a16:creationId xmlns:a16="http://schemas.microsoft.com/office/drawing/2014/main" id="{0652108C-F69B-5682-BDB0-236C5F3CC9B2}"/>
                </a:ext>
              </a:extLst>
            </p:cNvPr>
            <p:cNvSpPr/>
            <p:nvPr/>
          </p:nvSpPr>
          <p:spPr>
            <a:xfrm>
              <a:off x="1707459" y="2211156"/>
              <a:ext cx="126123" cy="60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67"/>
                <a:gd name="f4" fmla="val 2688"/>
                <a:gd name="f5" fmla="val 1"/>
                <a:gd name="f6" fmla="*/ f0 1 5567"/>
                <a:gd name="f7" fmla="*/ f1 1 2688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5567"/>
                <a:gd name="f14" fmla="*/ f11 1 2688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567" h="2688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166;p59">
              <a:extLst>
                <a:ext uri="{FF2B5EF4-FFF2-40B4-BE49-F238E27FC236}">
                  <a16:creationId xmlns:a16="http://schemas.microsoft.com/office/drawing/2014/main" id="{7C7D03B2-EA78-1990-1C50-58E4B7CD3599}"/>
                </a:ext>
              </a:extLst>
            </p:cNvPr>
            <p:cNvSpPr/>
            <p:nvPr/>
          </p:nvSpPr>
          <p:spPr>
            <a:xfrm>
              <a:off x="1707459" y="2241605"/>
              <a:ext cx="126123" cy="30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67"/>
                <a:gd name="f4" fmla="val 1344"/>
                <a:gd name="f5" fmla="val 1"/>
                <a:gd name="f6" fmla="*/ f0 1 5567"/>
                <a:gd name="f7" fmla="*/ f1 1 1344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5567"/>
                <a:gd name="f14" fmla="*/ f11 1 1344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567" h="1344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167;p59">
              <a:extLst>
                <a:ext uri="{FF2B5EF4-FFF2-40B4-BE49-F238E27FC236}">
                  <a16:creationId xmlns:a16="http://schemas.microsoft.com/office/drawing/2014/main" id="{7CEE7D56-0471-B8BF-4ADF-D1490AA00089}"/>
                </a:ext>
              </a:extLst>
            </p:cNvPr>
            <p:cNvSpPr/>
            <p:nvPr/>
          </p:nvSpPr>
          <p:spPr>
            <a:xfrm>
              <a:off x="1801724" y="1977225"/>
              <a:ext cx="165085" cy="6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87"/>
                <a:gd name="f4" fmla="val 3086"/>
                <a:gd name="f5" fmla="val 1"/>
                <a:gd name="f6" fmla="val 3085"/>
                <a:gd name="f7" fmla="*/ f0 1 7287"/>
                <a:gd name="f8" fmla="*/ f1 1 308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7287"/>
                <a:gd name="f15" fmla="*/ f12 1 308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7287" h="308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168;p59">
              <a:extLst>
                <a:ext uri="{FF2B5EF4-FFF2-40B4-BE49-F238E27FC236}">
                  <a16:creationId xmlns:a16="http://schemas.microsoft.com/office/drawing/2014/main" id="{6AE8756E-D088-A749-C292-C0A04EA966F2}"/>
                </a:ext>
              </a:extLst>
            </p:cNvPr>
            <p:cNvSpPr/>
            <p:nvPr/>
          </p:nvSpPr>
          <p:spPr>
            <a:xfrm>
              <a:off x="1805107" y="2130826"/>
              <a:ext cx="158337" cy="188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89"/>
                <a:gd name="f4" fmla="val 8342"/>
                <a:gd name="f5" fmla="val 1"/>
                <a:gd name="f6" fmla="val 6988"/>
                <a:gd name="f7" fmla="*/ f0 1 6989"/>
                <a:gd name="f8" fmla="*/ f1 1 8342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89"/>
                <a:gd name="f15" fmla="*/ f12 1 8342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89" h="8342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1169;p59">
              <a:extLst>
                <a:ext uri="{FF2B5EF4-FFF2-40B4-BE49-F238E27FC236}">
                  <a16:creationId xmlns:a16="http://schemas.microsoft.com/office/drawing/2014/main" id="{68C865EF-F21E-9E31-8D28-2D79AAAC93D6}"/>
                </a:ext>
              </a:extLst>
            </p:cNvPr>
            <p:cNvSpPr/>
            <p:nvPr/>
          </p:nvSpPr>
          <p:spPr>
            <a:xfrm>
              <a:off x="1785237" y="2018656"/>
              <a:ext cx="198095" cy="140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44"/>
                <a:gd name="f4" fmla="val 6206"/>
                <a:gd name="f5" fmla="val 1"/>
                <a:gd name="f6" fmla="val 8743"/>
                <a:gd name="f7" fmla="*/ f0 1 8744"/>
                <a:gd name="f8" fmla="*/ f1 1 620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744"/>
                <a:gd name="f15" fmla="*/ f12 1 620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744" h="6206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170;p59">
              <a:extLst>
                <a:ext uri="{FF2B5EF4-FFF2-40B4-BE49-F238E27FC236}">
                  <a16:creationId xmlns:a16="http://schemas.microsoft.com/office/drawing/2014/main" id="{F564283E-D4DF-2565-9172-0E989D44CE85}"/>
                </a:ext>
              </a:extLst>
            </p:cNvPr>
            <p:cNvSpPr/>
            <p:nvPr/>
          </p:nvSpPr>
          <p:spPr>
            <a:xfrm>
              <a:off x="1884166" y="2130826"/>
              <a:ext cx="79269" cy="188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9"/>
                <a:gd name="f4" fmla="val 8342"/>
                <a:gd name="f5" fmla="val 3498"/>
                <a:gd name="f6" fmla="*/ f0 1 3499"/>
                <a:gd name="f7" fmla="*/ f1 1 8342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499"/>
                <a:gd name="f14" fmla="*/ f11 1 8342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499" h="8342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171;p59">
              <a:extLst>
                <a:ext uri="{FF2B5EF4-FFF2-40B4-BE49-F238E27FC236}">
                  <a16:creationId xmlns:a16="http://schemas.microsoft.com/office/drawing/2014/main" id="{8B0367AF-43F4-4E15-2CD1-AA1168E7853D}"/>
                </a:ext>
              </a:extLst>
            </p:cNvPr>
            <p:cNvSpPr/>
            <p:nvPr/>
          </p:nvSpPr>
          <p:spPr>
            <a:xfrm>
              <a:off x="1884166" y="1977225"/>
              <a:ext cx="82643" cy="6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48"/>
                <a:gd name="f4" fmla="val 3086"/>
                <a:gd name="f5" fmla="val 1"/>
                <a:gd name="f6" fmla="val 3085"/>
                <a:gd name="f7" fmla="*/ f0 1 3648"/>
                <a:gd name="f8" fmla="*/ f1 1 308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648"/>
                <a:gd name="f15" fmla="*/ f12 1 308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648" h="3086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1172;p59">
              <a:extLst>
                <a:ext uri="{FF2B5EF4-FFF2-40B4-BE49-F238E27FC236}">
                  <a16:creationId xmlns:a16="http://schemas.microsoft.com/office/drawing/2014/main" id="{F4CA67D5-FBFB-4A4F-FCCE-E22CA524B537}"/>
                </a:ext>
              </a:extLst>
            </p:cNvPr>
            <p:cNvSpPr/>
            <p:nvPr/>
          </p:nvSpPr>
          <p:spPr>
            <a:xfrm>
              <a:off x="1884166" y="2018656"/>
              <a:ext cx="99157" cy="140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77"/>
                <a:gd name="f4" fmla="val 6206"/>
                <a:gd name="f5" fmla="val 1"/>
                <a:gd name="f6" fmla="val 4376"/>
                <a:gd name="f7" fmla="*/ f0 1 4377"/>
                <a:gd name="f8" fmla="*/ f1 1 620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4377"/>
                <a:gd name="f15" fmla="*/ f12 1 620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4377" h="6206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173;p59">
              <a:extLst>
                <a:ext uri="{FF2B5EF4-FFF2-40B4-BE49-F238E27FC236}">
                  <a16:creationId xmlns:a16="http://schemas.microsoft.com/office/drawing/2014/main" id="{3E4FB64E-6172-DBAC-E63A-00AF2861AB01}"/>
                </a:ext>
              </a:extLst>
            </p:cNvPr>
            <p:cNvSpPr/>
            <p:nvPr/>
          </p:nvSpPr>
          <p:spPr>
            <a:xfrm>
              <a:off x="1595271" y="2291358"/>
              <a:ext cx="115287" cy="1229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89"/>
                <a:gd name="f4" fmla="val 5428"/>
                <a:gd name="f5" fmla="val 5427"/>
                <a:gd name="f6" fmla="val 5088"/>
                <a:gd name="f7" fmla="*/ f0 1 5089"/>
                <a:gd name="f8" fmla="*/ f1 1 542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5089"/>
                <a:gd name="f15" fmla="*/ f12 1 542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5089" h="542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174;p59">
              <a:extLst>
                <a:ext uri="{FF2B5EF4-FFF2-40B4-BE49-F238E27FC236}">
                  <a16:creationId xmlns:a16="http://schemas.microsoft.com/office/drawing/2014/main" id="{BE1A6562-E174-3BB9-842A-FDD3FB5C02FC}"/>
                </a:ext>
              </a:extLst>
            </p:cNvPr>
            <p:cNvSpPr/>
            <p:nvPr/>
          </p:nvSpPr>
          <p:spPr>
            <a:xfrm>
              <a:off x="1584170" y="2385852"/>
              <a:ext cx="137489" cy="76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69"/>
                <a:gd name="f4" fmla="val 3387"/>
                <a:gd name="f5" fmla="val 1"/>
                <a:gd name="f6" fmla="val 6068"/>
                <a:gd name="f7" fmla="*/ f0 1 6069"/>
                <a:gd name="f8" fmla="*/ f1 1 338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069"/>
                <a:gd name="f15" fmla="*/ f12 1 338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069" h="3387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175;p59">
              <a:extLst>
                <a:ext uri="{FF2B5EF4-FFF2-40B4-BE49-F238E27FC236}">
                  <a16:creationId xmlns:a16="http://schemas.microsoft.com/office/drawing/2014/main" id="{7E538B11-0942-029E-B607-01CB83663075}"/>
                </a:ext>
              </a:extLst>
            </p:cNvPr>
            <p:cNvSpPr/>
            <p:nvPr/>
          </p:nvSpPr>
          <p:spPr>
            <a:xfrm>
              <a:off x="1652906" y="2291358"/>
              <a:ext cx="57652" cy="1229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45"/>
                <a:gd name="f4" fmla="val 5428"/>
                <a:gd name="f5" fmla="val 5427"/>
                <a:gd name="f6" fmla="val 2544"/>
                <a:gd name="f7" fmla="*/ f0 1 2545"/>
                <a:gd name="f8" fmla="*/ f1 1 542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545"/>
                <a:gd name="f15" fmla="*/ f12 1 542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545" h="542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176;p59">
              <a:extLst>
                <a:ext uri="{FF2B5EF4-FFF2-40B4-BE49-F238E27FC236}">
                  <a16:creationId xmlns:a16="http://schemas.microsoft.com/office/drawing/2014/main" id="{D4275B8C-29CE-E47E-1747-5C49A3CC5145}"/>
                </a:ext>
              </a:extLst>
            </p:cNvPr>
            <p:cNvSpPr/>
            <p:nvPr/>
          </p:nvSpPr>
          <p:spPr>
            <a:xfrm>
              <a:off x="1652906" y="2385852"/>
              <a:ext cx="68753" cy="76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5"/>
                <a:gd name="f4" fmla="val 3387"/>
                <a:gd name="f5" fmla="val 1"/>
                <a:gd name="f6" fmla="val 3034"/>
                <a:gd name="f7" fmla="*/ f0 1 3035"/>
                <a:gd name="f8" fmla="*/ f1 1 338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35"/>
                <a:gd name="f15" fmla="*/ f12 1 338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35" h="3387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177;p59">
              <a:extLst>
                <a:ext uri="{FF2B5EF4-FFF2-40B4-BE49-F238E27FC236}">
                  <a16:creationId xmlns:a16="http://schemas.microsoft.com/office/drawing/2014/main" id="{B20B2EB6-771D-E130-B75A-36D13E73B67F}"/>
                </a:ext>
              </a:extLst>
            </p:cNvPr>
            <p:cNvSpPr/>
            <p:nvPr/>
          </p:nvSpPr>
          <p:spPr>
            <a:xfrm>
              <a:off x="1570463" y="1977225"/>
              <a:ext cx="165085" cy="6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87"/>
                <a:gd name="f4" fmla="val 3086"/>
                <a:gd name="f5" fmla="val 1"/>
                <a:gd name="f6" fmla="val 3085"/>
                <a:gd name="f7" fmla="*/ f0 1 7287"/>
                <a:gd name="f8" fmla="*/ f1 1 308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7287"/>
                <a:gd name="f15" fmla="*/ f12 1 308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7287" h="308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178;p59">
              <a:extLst>
                <a:ext uri="{FF2B5EF4-FFF2-40B4-BE49-F238E27FC236}">
                  <a16:creationId xmlns:a16="http://schemas.microsoft.com/office/drawing/2014/main" id="{529C09CE-6B5A-BAF8-CE03-740FFFF6CB88}"/>
                </a:ext>
              </a:extLst>
            </p:cNvPr>
            <p:cNvSpPr/>
            <p:nvPr/>
          </p:nvSpPr>
          <p:spPr>
            <a:xfrm>
              <a:off x="1573865" y="2130826"/>
              <a:ext cx="158310" cy="188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88"/>
                <a:gd name="f4" fmla="val 8342"/>
                <a:gd name="f5" fmla="val 6987"/>
                <a:gd name="f6" fmla="*/ f0 1 6988"/>
                <a:gd name="f7" fmla="*/ f1 1 8342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88"/>
                <a:gd name="f14" fmla="*/ f11 1 8342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88" h="8342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179;p59">
              <a:extLst>
                <a:ext uri="{FF2B5EF4-FFF2-40B4-BE49-F238E27FC236}">
                  <a16:creationId xmlns:a16="http://schemas.microsoft.com/office/drawing/2014/main" id="{1E180657-B09B-E4E2-4BAB-04CB913871EB}"/>
                </a:ext>
              </a:extLst>
            </p:cNvPr>
            <p:cNvSpPr/>
            <p:nvPr/>
          </p:nvSpPr>
          <p:spPr>
            <a:xfrm>
              <a:off x="1553977" y="2018656"/>
              <a:ext cx="198049" cy="140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42"/>
                <a:gd name="f4" fmla="val 6206"/>
                <a:gd name="f5" fmla="val 1"/>
                <a:gd name="f6" fmla="*/ f0 1 8742"/>
                <a:gd name="f7" fmla="*/ f1 1 6206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742"/>
                <a:gd name="f14" fmla="*/ f11 1 6206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742" h="6206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3929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1180;p59">
              <a:extLst>
                <a:ext uri="{FF2B5EF4-FFF2-40B4-BE49-F238E27FC236}">
                  <a16:creationId xmlns:a16="http://schemas.microsoft.com/office/drawing/2014/main" id="{2F39D166-1F42-64AC-A695-CE0F37C6D0D6}"/>
                </a:ext>
              </a:extLst>
            </p:cNvPr>
            <p:cNvSpPr/>
            <p:nvPr/>
          </p:nvSpPr>
          <p:spPr>
            <a:xfrm>
              <a:off x="1652906" y="2130826"/>
              <a:ext cx="79269" cy="188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9"/>
                <a:gd name="f4" fmla="val 8342"/>
                <a:gd name="f5" fmla="val 3498"/>
                <a:gd name="f6" fmla="*/ f0 1 3499"/>
                <a:gd name="f7" fmla="*/ f1 1 8342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499"/>
                <a:gd name="f14" fmla="*/ f11 1 8342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499" h="8342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181;p59">
              <a:extLst>
                <a:ext uri="{FF2B5EF4-FFF2-40B4-BE49-F238E27FC236}">
                  <a16:creationId xmlns:a16="http://schemas.microsoft.com/office/drawing/2014/main" id="{FC43BED4-E10B-6E0A-6763-84F0A1019E96}"/>
                </a:ext>
              </a:extLst>
            </p:cNvPr>
            <p:cNvSpPr/>
            <p:nvPr/>
          </p:nvSpPr>
          <p:spPr>
            <a:xfrm>
              <a:off x="1652906" y="1977225"/>
              <a:ext cx="82643" cy="6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48"/>
                <a:gd name="f4" fmla="val 3086"/>
                <a:gd name="f5" fmla="val 1"/>
                <a:gd name="f6" fmla="val 3085"/>
                <a:gd name="f7" fmla="*/ f0 1 3648"/>
                <a:gd name="f8" fmla="*/ f1 1 308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648"/>
                <a:gd name="f15" fmla="*/ f12 1 308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648" h="3086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182;p59">
              <a:extLst>
                <a:ext uri="{FF2B5EF4-FFF2-40B4-BE49-F238E27FC236}">
                  <a16:creationId xmlns:a16="http://schemas.microsoft.com/office/drawing/2014/main" id="{D9102727-7E69-74F7-1849-444928910CAF}"/>
                </a:ext>
              </a:extLst>
            </p:cNvPr>
            <p:cNvSpPr/>
            <p:nvPr/>
          </p:nvSpPr>
          <p:spPr>
            <a:xfrm>
              <a:off x="1652906" y="2018656"/>
              <a:ext cx="99157" cy="140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77"/>
                <a:gd name="f4" fmla="val 6206"/>
                <a:gd name="f5" fmla="val 1"/>
                <a:gd name="f6" fmla="val 4376"/>
                <a:gd name="f7" fmla="*/ f0 1 4377"/>
                <a:gd name="f8" fmla="*/ f1 1 620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4377"/>
                <a:gd name="f15" fmla="*/ f12 1 620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4377" h="6206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183;p59">
            <a:extLst>
              <a:ext uri="{FF2B5EF4-FFF2-40B4-BE49-F238E27FC236}">
                <a16:creationId xmlns:a16="http://schemas.microsoft.com/office/drawing/2014/main" id="{D0A02D1E-447E-CB91-38AB-D3728E479E52}"/>
              </a:ext>
            </a:extLst>
          </p:cNvPr>
          <p:cNvGrpSpPr/>
          <p:nvPr/>
        </p:nvGrpSpPr>
        <p:grpSpPr>
          <a:xfrm>
            <a:off x="5277102" y="1977197"/>
            <a:ext cx="458699" cy="485409"/>
            <a:chOff x="5277102" y="1977197"/>
            <a:chExt cx="458699" cy="485409"/>
          </a:xfrm>
        </p:grpSpPr>
        <p:sp>
          <p:nvSpPr>
            <p:cNvPr id="47" name="Google Shape;1184;p59">
              <a:extLst>
                <a:ext uri="{FF2B5EF4-FFF2-40B4-BE49-F238E27FC236}">
                  <a16:creationId xmlns:a16="http://schemas.microsoft.com/office/drawing/2014/main" id="{D0BD7F0C-711D-0988-76F2-D0A72ACDBEBE}"/>
                </a:ext>
              </a:extLst>
            </p:cNvPr>
            <p:cNvSpPr/>
            <p:nvPr/>
          </p:nvSpPr>
          <p:spPr>
            <a:xfrm>
              <a:off x="5584240" y="2226646"/>
              <a:ext cx="151561" cy="1808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90"/>
                <a:gd name="f4" fmla="val 7985"/>
                <a:gd name="f5" fmla="val 3746"/>
                <a:gd name="f6" fmla="val 1"/>
                <a:gd name="f7" fmla="val 3422"/>
                <a:gd name="f8" fmla="val 538"/>
                <a:gd name="f9" fmla="val 648"/>
                <a:gd name="f10" fmla="val 5135"/>
                <a:gd name="f11" fmla="val 6209"/>
                <a:gd name="f12" fmla="val 2942"/>
                <a:gd name="f13" fmla="val 7984"/>
                <a:gd name="f14" fmla="val 6689"/>
                <a:gd name="f15" fmla="val 1776"/>
                <a:gd name="f16" fmla="*/ f0 1 6690"/>
                <a:gd name="f17" fmla="*/ f1 1 7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6690"/>
                <a:gd name="f24" fmla="*/ f21 1 7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6690" h="798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185;p59">
              <a:extLst>
                <a:ext uri="{FF2B5EF4-FFF2-40B4-BE49-F238E27FC236}">
                  <a16:creationId xmlns:a16="http://schemas.microsoft.com/office/drawing/2014/main" id="{8841D010-BD0A-0324-52FB-D778966D5557}"/>
                </a:ext>
              </a:extLst>
            </p:cNvPr>
            <p:cNvSpPr/>
            <p:nvPr/>
          </p:nvSpPr>
          <p:spPr>
            <a:xfrm>
              <a:off x="5277102" y="2226646"/>
              <a:ext cx="151561" cy="1808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90"/>
                <a:gd name="f4" fmla="val 7985"/>
                <a:gd name="f5" fmla="val 2944"/>
                <a:gd name="f6" fmla="val 1"/>
                <a:gd name="f7" fmla="val 1776"/>
                <a:gd name="f8" fmla="val 3747"/>
                <a:gd name="f9" fmla="val 7984"/>
                <a:gd name="f10" fmla="val 6209"/>
                <a:gd name="f11" fmla="val 6042"/>
                <a:gd name="f12" fmla="val 5135"/>
                <a:gd name="f13" fmla="val 3268"/>
                <a:gd name="f14" fmla="val 538"/>
                <a:gd name="f15" fmla="*/ f0 1 6690"/>
                <a:gd name="f16" fmla="*/ f1 1 798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690"/>
                <a:gd name="f23" fmla="*/ f20 1 798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690" h="7985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3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186;p59">
              <a:extLst>
                <a:ext uri="{FF2B5EF4-FFF2-40B4-BE49-F238E27FC236}">
                  <a16:creationId xmlns:a16="http://schemas.microsoft.com/office/drawing/2014/main" id="{67047E47-2EF3-52AB-3076-DB9297690DC7}"/>
                </a:ext>
              </a:extLst>
            </p:cNvPr>
            <p:cNvSpPr/>
            <p:nvPr/>
          </p:nvSpPr>
          <p:spPr>
            <a:xfrm>
              <a:off x="5327193" y="1977197"/>
              <a:ext cx="358517" cy="397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25"/>
                <a:gd name="f4" fmla="val 17562"/>
                <a:gd name="f5" fmla="val 7913"/>
                <a:gd name="f6" fmla="val 1"/>
                <a:gd name="f7" fmla="val 3550"/>
                <a:gd name="f8" fmla="val 3551"/>
                <a:gd name="f9" fmla="val 7912"/>
                <a:gd name="f10" fmla="val 12283"/>
                <a:gd name="f11" fmla="val 3530"/>
                <a:gd name="f12" fmla="val 12295"/>
                <a:gd name="f13" fmla="val 15824"/>
                <a:gd name="f14" fmla="val 12275"/>
                <a:gd name="f15" fmla="*/ f0 1 15825"/>
                <a:gd name="f16" fmla="*/ f1 1 17562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5825"/>
                <a:gd name="f23" fmla="*/ f20 1 17562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5825" h="1756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4"/>
                    <a:pt x="f5" y="f4"/>
                  </a:cubicBezTo>
                  <a:cubicBezTo>
                    <a:pt x="f12" y="f4"/>
                    <a:pt x="f13" y="f10"/>
                    <a:pt x="f13" y="f9"/>
                  </a:cubicBezTo>
                  <a:cubicBezTo>
                    <a:pt x="f13" y="f8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0097A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187;p59">
              <a:extLst>
                <a:ext uri="{FF2B5EF4-FFF2-40B4-BE49-F238E27FC236}">
                  <a16:creationId xmlns:a16="http://schemas.microsoft.com/office/drawing/2014/main" id="{30E348B8-F752-0EBE-36A9-0372551ADFF5}"/>
                </a:ext>
              </a:extLst>
            </p:cNvPr>
            <p:cNvSpPr/>
            <p:nvPr/>
          </p:nvSpPr>
          <p:spPr>
            <a:xfrm>
              <a:off x="5506443" y="1977243"/>
              <a:ext cx="179268" cy="397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13"/>
                <a:gd name="f4" fmla="val 17560"/>
                <a:gd name="f5" fmla="val 1"/>
                <a:gd name="f6" fmla="val 4383"/>
                <a:gd name="f7" fmla="val 7912"/>
                <a:gd name="f8" fmla="val 12281"/>
                <a:gd name="f9" fmla="val 7910"/>
                <a:gd name="f10" fmla="val 3549"/>
                <a:gd name="f11" fmla="val 4363"/>
                <a:gd name="f12" fmla="*/ f0 1 7913"/>
                <a:gd name="f13" fmla="*/ f1 1 1756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913"/>
                <a:gd name="f20" fmla="*/ f17 1 1756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913" h="17560">
                  <a:moveTo>
                    <a:pt x="f5" y="f2"/>
                  </a:moveTo>
                  <a:lnTo>
                    <a:pt x="f5" y="f4"/>
                  </a:lnTo>
                  <a:cubicBezTo>
                    <a:pt x="f6" y="f4"/>
                    <a:pt x="f7" y="f8"/>
                    <a:pt x="f7" y="f9"/>
                  </a:cubicBezTo>
                  <a:cubicBezTo>
                    <a:pt x="f7" y="f10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188;p59">
              <a:extLst>
                <a:ext uri="{FF2B5EF4-FFF2-40B4-BE49-F238E27FC236}">
                  <a16:creationId xmlns:a16="http://schemas.microsoft.com/office/drawing/2014/main" id="{780D0E3B-4D91-2566-6BE3-24869D8A3433}"/>
                </a:ext>
              </a:extLst>
            </p:cNvPr>
            <p:cNvSpPr/>
            <p:nvPr/>
          </p:nvSpPr>
          <p:spPr>
            <a:xfrm>
              <a:off x="5402723" y="2255221"/>
              <a:ext cx="207404" cy="207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55"/>
                <a:gd name="f4" fmla="val 9154"/>
                <a:gd name="f5" fmla="val 4579"/>
                <a:gd name="f6" fmla="val 2055"/>
                <a:gd name="f7" fmla="val 1"/>
                <a:gd name="f8" fmla="val 2053"/>
                <a:gd name="f9" fmla="val 4576"/>
                <a:gd name="f10" fmla="val 7099"/>
                <a:gd name="f11" fmla="val 2054"/>
                <a:gd name="f12" fmla="val 7102"/>
                <a:gd name="f13" fmla="val 7101"/>
                <a:gd name="f14" fmla="val 2052"/>
                <a:gd name="f15" fmla="*/ f0 1 9155"/>
                <a:gd name="f16" fmla="*/ f1 1 915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9155"/>
                <a:gd name="f23" fmla="*/ f20 1 915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9155" h="915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4"/>
                    <a:pt x="f5" y="f4"/>
                  </a:cubicBezTo>
                  <a:cubicBezTo>
                    <a:pt x="f12" y="f4"/>
                    <a:pt x="f3" y="f13"/>
                    <a:pt x="f3" y="f9"/>
                  </a:cubicBezTo>
                  <a:cubicBezTo>
                    <a:pt x="f3" y="f14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AEADB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189;p59">
              <a:extLst>
                <a:ext uri="{FF2B5EF4-FFF2-40B4-BE49-F238E27FC236}">
                  <a16:creationId xmlns:a16="http://schemas.microsoft.com/office/drawing/2014/main" id="{FAE98243-195E-C018-F537-53038D5184C4}"/>
                </a:ext>
              </a:extLst>
            </p:cNvPr>
            <p:cNvSpPr/>
            <p:nvPr/>
          </p:nvSpPr>
          <p:spPr>
            <a:xfrm>
              <a:off x="5402723" y="2255221"/>
              <a:ext cx="207449" cy="207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57"/>
                <a:gd name="f4" fmla="val 9154"/>
                <a:gd name="f5" fmla="val 4579"/>
                <a:gd name="f6" fmla="val 2054"/>
                <a:gd name="f7" fmla="val 1"/>
                <a:gd name="f8" fmla="val 2052"/>
                <a:gd name="f9" fmla="val 4576"/>
                <a:gd name="f10" fmla="val 7101"/>
                <a:gd name="f11" fmla="val 7103"/>
                <a:gd name="f12" fmla="val 9156"/>
                <a:gd name="f13" fmla="val 7099"/>
                <a:gd name="f14" fmla="val 2053"/>
                <a:gd name="f15" fmla="*/ f0 1 9157"/>
                <a:gd name="f16" fmla="*/ f1 1 915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9157"/>
                <a:gd name="f23" fmla="*/ f20 1 915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9157" h="915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12" y="f13"/>
                    <a:pt x="f12" y="f9"/>
                  </a:cubicBezTo>
                  <a:cubicBezTo>
                    <a:pt x="f12" y="f14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190;p59">
              <a:extLst>
                <a:ext uri="{FF2B5EF4-FFF2-40B4-BE49-F238E27FC236}">
                  <a16:creationId xmlns:a16="http://schemas.microsoft.com/office/drawing/2014/main" id="{567B104F-1B86-E147-DCBB-CF3C06FEC4F8}"/>
                </a:ext>
              </a:extLst>
            </p:cNvPr>
            <p:cNvSpPr/>
            <p:nvPr/>
          </p:nvSpPr>
          <p:spPr>
            <a:xfrm>
              <a:off x="5460677" y="2319174"/>
              <a:ext cx="33165" cy="31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64"/>
                <a:gd name="f4" fmla="val 1408"/>
                <a:gd name="f5" fmla="val 759"/>
                <a:gd name="f6" fmla="val 475"/>
                <a:gd name="f7" fmla="val 218"/>
                <a:gd name="f8" fmla="val 172"/>
                <a:gd name="f9" fmla="val 109"/>
                <a:gd name="f10" fmla="val 435"/>
                <a:gd name="f11" fmla="val 698"/>
                <a:gd name="f12" fmla="val 60"/>
                <a:gd name="f13" fmla="val 1001"/>
                <a:gd name="f14" fmla="val 262"/>
                <a:gd name="f15" fmla="val 1202"/>
                <a:gd name="f16" fmla="val 397"/>
                <a:gd name="f17" fmla="val 1336"/>
                <a:gd name="f18" fmla="val 577"/>
                <a:gd name="f19" fmla="val 761"/>
                <a:gd name="f20" fmla="val 851"/>
                <a:gd name="f21" fmla="val 942"/>
                <a:gd name="f22" fmla="val 1391"/>
                <a:gd name="f23" fmla="val 1029"/>
                <a:gd name="f24" fmla="val 1355"/>
                <a:gd name="f25" fmla="val 1292"/>
                <a:gd name="f26" fmla="val 1246"/>
                <a:gd name="f27" fmla="val 989"/>
                <a:gd name="f28" fmla="val 704"/>
                <a:gd name="f29" fmla="val 315"/>
                <a:gd name="f30" fmla="val 1149"/>
                <a:gd name="f31" fmla="*/ f0 1 1464"/>
                <a:gd name="f32" fmla="*/ f1 1 1408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64"/>
                <a:gd name="f39" fmla="*/ f36 1 1408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64" h="14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3" y="f27"/>
                    <a:pt x="f3" y="f28"/>
                  </a:cubicBezTo>
                  <a:cubicBezTo>
                    <a:pt x="f3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191;p59">
              <a:extLst>
                <a:ext uri="{FF2B5EF4-FFF2-40B4-BE49-F238E27FC236}">
                  <a16:creationId xmlns:a16="http://schemas.microsoft.com/office/drawing/2014/main" id="{C9D4B510-D7F3-1181-1B9F-B6D9A5F5B422}"/>
                </a:ext>
              </a:extLst>
            </p:cNvPr>
            <p:cNvSpPr/>
            <p:nvPr/>
          </p:nvSpPr>
          <p:spPr>
            <a:xfrm>
              <a:off x="5517809" y="2319174"/>
              <a:ext cx="33165" cy="31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64"/>
                <a:gd name="f4" fmla="val 1407"/>
                <a:gd name="f5" fmla="val 759"/>
                <a:gd name="f6" fmla="val 475"/>
                <a:gd name="f7" fmla="val 218"/>
                <a:gd name="f8" fmla="val 172"/>
                <a:gd name="f9" fmla="val 109"/>
                <a:gd name="f10" fmla="val 435"/>
                <a:gd name="f11" fmla="val 698"/>
                <a:gd name="f12" fmla="val 60"/>
                <a:gd name="f13" fmla="val 1001"/>
                <a:gd name="f14" fmla="val 261"/>
                <a:gd name="f15" fmla="val 1201"/>
                <a:gd name="f16" fmla="val 396"/>
                <a:gd name="f17" fmla="val 1335"/>
                <a:gd name="f18" fmla="val 576"/>
                <a:gd name="f19" fmla="val 850"/>
                <a:gd name="f20" fmla="val 942"/>
                <a:gd name="f21" fmla="val 1389"/>
                <a:gd name="f22" fmla="val 1029"/>
                <a:gd name="f23" fmla="val 1353"/>
                <a:gd name="f24" fmla="val 1292"/>
                <a:gd name="f25" fmla="val 1246"/>
                <a:gd name="f26" fmla="val 1463"/>
                <a:gd name="f27" fmla="val 989"/>
                <a:gd name="f28" fmla="val 704"/>
                <a:gd name="f29" fmla="val 315"/>
                <a:gd name="f30" fmla="val 1148"/>
                <a:gd name="f31" fmla="*/ f0 1 1464"/>
                <a:gd name="f32" fmla="*/ f1 1 1407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64"/>
                <a:gd name="f39" fmla="*/ f36 1 1407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64" h="14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5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26" y="f27"/>
                    <a:pt x="f26" y="f28"/>
                  </a:cubicBezTo>
                  <a:cubicBezTo>
                    <a:pt x="f26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1192;p59">
              <a:extLst>
                <a:ext uri="{FF2B5EF4-FFF2-40B4-BE49-F238E27FC236}">
                  <a16:creationId xmlns:a16="http://schemas.microsoft.com/office/drawing/2014/main" id="{FA91A056-000A-8B93-FBA6-04151DE5D6E6}"/>
                </a:ext>
              </a:extLst>
            </p:cNvPr>
            <p:cNvSpPr/>
            <p:nvPr/>
          </p:nvSpPr>
          <p:spPr>
            <a:xfrm>
              <a:off x="5298152" y="2061130"/>
              <a:ext cx="416646" cy="185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91"/>
                <a:gd name="f4" fmla="val 8190"/>
                <a:gd name="f5" fmla="val 4094"/>
                <a:gd name="f6" fmla="val 1837"/>
                <a:gd name="f7" fmla="val 4095"/>
                <a:gd name="f8" fmla="val 6353"/>
                <a:gd name="f9" fmla="val 8189"/>
                <a:gd name="f10" fmla="val 6010"/>
                <a:gd name="f11" fmla="val 7667"/>
                <a:gd name="f12" fmla="val 6862"/>
                <a:gd name="f13" fmla="val 8088"/>
                <a:gd name="f14" fmla="val 4996"/>
                <a:gd name="f15" fmla="val 10301"/>
                <a:gd name="f16" fmla="val 10722"/>
                <a:gd name="f17" fmla="val 12381"/>
                <a:gd name="f18" fmla="val 14295"/>
                <a:gd name="f19" fmla="val 16552"/>
                <a:gd name="f20" fmla="val 18390"/>
                <a:gd name="f21" fmla="val 16554"/>
                <a:gd name="f22" fmla="val 14296"/>
                <a:gd name="f23" fmla="*/ f0 1 18391"/>
                <a:gd name="f24" fmla="*/ f1 1 8190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8391"/>
                <a:gd name="f31" fmla="*/ f28 1 8190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8391" h="8190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12"/>
                    <a:pt x="f13" y="f14"/>
                  </a:cubicBezTo>
                  <a:lnTo>
                    <a:pt x="f15" y="f14"/>
                  </a:lnTo>
                  <a:cubicBezTo>
                    <a:pt x="f16" y="f12"/>
                    <a:pt x="f17" y="f9"/>
                    <a:pt x="f18" y="f9"/>
                  </a:cubicBezTo>
                  <a:cubicBezTo>
                    <a:pt x="f19" y="f9"/>
                    <a:pt x="f20" y="f8"/>
                    <a:pt x="f20" y="f7"/>
                  </a:cubicBezTo>
                  <a:cubicBezTo>
                    <a:pt x="f20" y="f6"/>
                    <a:pt x="f21" y="f2"/>
                    <a:pt x="f22" y="f2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193;p59">
              <a:extLst>
                <a:ext uri="{FF2B5EF4-FFF2-40B4-BE49-F238E27FC236}">
                  <a16:creationId xmlns:a16="http://schemas.microsoft.com/office/drawing/2014/main" id="{0EC22073-1B85-7053-6161-09BE541E053B}"/>
                </a:ext>
              </a:extLst>
            </p:cNvPr>
            <p:cNvSpPr/>
            <p:nvPr/>
          </p:nvSpPr>
          <p:spPr>
            <a:xfrm>
              <a:off x="5460677" y="2371459"/>
              <a:ext cx="33165" cy="31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64"/>
                <a:gd name="f4" fmla="val 1408"/>
                <a:gd name="f5" fmla="val 762"/>
                <a:gd name="f6" fmla="val 1"/>
                <a:gd name="f7" fmla="val 761"/>
                <a:gd name="f8" fmla="val 760"/>
                <a:gd name="f9" fmla="val 759"/>
                <a:gd name="f10" fmla="val 475"/>
                <a:gd name="f11" fmla="val 218"/>
                <a:gd name="f12" fmla="val 171"/>
                <a:gd name="f13" fmla="val 109"/>
                <a:gd name="f14" fmla="val 434"/>
                <a:gd name="f15" fmla="val 698"/>
                <a:gd name="f16" fmla="val 60"/>
                <a:gd name="f17" fmla="val 999"/>
                <a:gd name="f18" fmla="val 262"/>
                <a:gd name="f19" fmla="val 1201"/>
                <a:gd name="f20" fmla="val 396"/>
                <a:gd name="f21" fmla="val 1336"/>
                <a:gd name="f22" fmla="val 576"/>
                <a:gd name="f23" fmla="val 1407"/>
                <a:gd name="f24" fmla="val 850"/>
                <a:gd name="f25" fmla="val 942"/>
                <a:gd name="f26" fmla="val 1389"/>
                <a:gd name="f27" fmla="val 1029"/>
                <a:gd name="f28" fmla="val 1353"/>
                <a:gd name="f29" fmla="val 1292"/>
                <a:gd name="f30" fmla="val 1244"/>
                <a:gd name="f31" fmla="val 989"/>
                <a:gd name="f32" fmla="val 704"/>
                <a:gd name="f33" fmla="val 317"/>
                <a:gd name="f34" fmla="val 1150"/>
                <a:gd name="f35" fmla="*/ f0 1 1464"/>
                <a:gd name="f36" fmla="*/ f1 1 140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1464"/>
                <a:gd name="f43" fmla="*/ f40 1 140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464" h="140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3" y="f14"/>
                  </a:cubicBezTo>
                  <a:cubicBezTo>
                    <a:pt x="f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9" y="f23"/>
                  </a:cubicBezTo>
                  <a:cubicBezTo>
                    <a:pt x="f24" y="f23"/>
                    <a:pt x="f25" y="f26"/>
                    <a:pt x="f27" y="f28"/>
                  </a:cubicBezTo>
                  <a:cubicBezTo>
                    <a:pt x="f29" y="f30"/>
                    <a:pt x="f3" y="f31"/>
                    <a:pt x="f3" y="f32"/>
                  </a:cubicBezTo>
                  <a:cubicBezTo>
                    <a:pt x="f3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194;p59">
              <a:extLst>
                <a:ext uri="{FF2B5EF4-FFF2-40B4-BE49-F238E27FC236}">
                  <a16:creationId xmlns:a16="http://schemas.microsoft.com/office/drawing/2014/main" id="{A002FCA2-9D03-5B08-4D52-FDCE44CBA258}"/>
                </a:ext>
              </a:extLst>
            </p:cNvPr>
            <p:cNvSpPr/>
            <p:nvPr/>
          </p:nvSpPr>
          <p:spPr>
            <a:xfrm>
              <a:off x="5517809" y="2371459"/>
              <a:ext cx="33165" cy="31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64"/>
                <a:gd name="f4" fmla="val 1408"/>
                <a:gd name="f5" fmla="val 761"/>
                <a:gd name="f6" fmla="val 1"/>
                <a:gd name="f7" fmla="val 760"/>
                <a:gd name="f8" fmla="val 759"/>
                <a:gd name="f9" fmla="val 475"/>
                <a:gd name="f10" fmla="val 218"/>
                <a:gd name="f11" fmla="val 171"/>
                <a:gd name="f12" fmla="val 109"/>
                <a:gd name="f13" fmla="val 434"/>
                <a:gd name="f14" fmla="val 696"/>
                <a:gd name="f15" fmla="val 60"/>
                <a:gd name="f16" fmla="val 999"/>
                <a:gd name="f17" fmla="val 261"/>
                <a:gd name="f18" fmla="val 1201"/>
                <a:gd name="f19" fmla="val 396"/>
                <a:gd name="f20" fmla="val 1336"/>
                <a:gd name="f21" fmla="val 576"/>
                <a:gd name="f22" fmla="val 1407"/>
                <a:gd name="f23" fmla="val 850"/>
                <a:gd name="f24" fmla="val 942"/>
                <a:gd name="f25" fmla="val 1389"/>
                <a:gd name="f26" fmla="val 1029"/>
                <a:gd name="f27" fmla="val 1353"/>
                <a:gd name="f28" fmla="val 1292"/>
                <a:gd name="f29" fmla="val 1244"/>
                <a:gd name="f30" fmla="val 1463"/>
                <a:gd name="f31" fmla="val 988"/>
                <a:gd name="f32" fmla="val 704"/>
                <a:gd name="f33" fmla="val 317"/>
                <a:gd name="f34" fmla="val 1150"/>
                <a:gd name="f35" fmla="*/ f0 1 1464"/>
                <a:gd name="f36" fmla="*/ f1 1 140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1464"/>
                <a:gd name="f43" fmla="*/ f40 1 140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464" h="1408">
                  <a:moveTo>
                    <a:pt x="f5" y="f6"/>
                  </a:moveTo>
                  <a:cubicBezTo>
                    <a:pt x="f7" y="f6"/>
                    <a:pt x="f7" y="f6"/>
                    <a:pt x="f8" y="f6"/>
                  </a:cubicBezTo>
                  <a:cubicBezTo>
                    <a:pt x="f9" y="f6"/>
                    <a:pt x="f10" y="f11"/>
                    <a:pt x="f12" y="f13"/>
                  </a:cubicBez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8" y="f22"/>
                  </a:cubicBezTo>
                  <a:cubicBezTo>
                    <a:pt x="f23" y="f22"/>
                    <a:pt x="f24" y="f25"/>
                    <a:pt x="f26" y="f27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30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FFEDD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195;p59">
            <a:extLst>
              <a:ext uri="{FF2B5EF4-FFF2-40B4-BE49-F238E27FC236}">
                <a16:creationId xmlns:a16="http://schemas.microsoft.com/office/drawing/2014/main" id="{2484583D-CFB6-A734-3FF0-3E7FACD6C526}"/>
              </a:ext>
            </a:extLst>
          </p:cNvPr>
          <p:cNvGrpSpPr/>
          <p:nvPr/>
        </p:nvGrpSpPr>
        <p:grpSpPr>
          <a:xfrm>
            <a:off x="3387723" y="2038819"/>
            <a:ext cx="499655" cy="362156"/>
            <a:chOff x="3387723" y="2038819"/>
            <a:chExt cx="499655" cy="362156"/>
          </a:xfrm>
        </p:grpSpPr>
        <p:sp>
          <p:nvSpPr>
            <p:cNvPr id="59" name="Google Shape;1196;p59">
              <a:extLst>
                <a:ext uri="{FF2B5EF4-FFF2-40B4-BE49-F238E27FC236}">
                  <a16:creationId xmlns:a16="http://schemas.microsoft.com/office/drawing/2014/main" id="{155FE8DE-62F1-CACC-A9D9-BD616F5B6F1F}"/>
                </a:ext>
              </a:extLst>
            </p:cNvPr>
            <p:cNvSpPr/>
            <p:nvPr/>
          </p:nvSpPr>
          <p:spPr>
            <a:xfrm>
              <a:off x="3387723" y="2038837"/>
              <a:ext cx="499655" cy="3621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55"/>
                <a:gd name="f4" fmla="val 15985"/>
                <a:gd name="f5" fmla="val 11028"/>
                <a:gd name="f6" fmla="val 1"/>
                <a:gd name="f7" fmla="val 10724"/>
                <a:gd name="f8" fmla="val 10421"/>
                <a:gd name="f9" fmla="val 72"/>
                <a:gd name="f10" fmla="val 10143"/>
                <a:gd name="f11" fmla="val 214"/>
                <a:gd name="f12" fmla="val 1367"/>
                <a:gd name="f13" fmla="val 4724"/>
                <a:gd name="f14" fmla="val 341"/>
                <a:gd name="f15" fmla="val 5253"/>
                <a:gd name="f16" fmla="val 6555"/>
                <a:gd name="f17" fmla="val 637"/>
                <a:gd name="f18" fmla="val 7516"/>
                <a:gd name="f19" fmla="val 1248"/>
                <a:gd name="f20" fmla="val 8436"/>
                <a:gd name="f21" fmla="val 10224"/>
                <a:gd name="f22" fmla="val 662"/>
                <a:gd name="f23" fmla="val 12895"/>
                <a:gd name="f24" fmla="val 756"/>
                <a:gd name="f25" fmla="val 13048"/>
                <a:gd name="f26" fmla="val 807"/>
                <a:gd name="f27" fmla="val 13131"/>
                <a:gd name="f28" fmla="val 1306"/>
                <a:gd name="f29" fmla="val 13888"/>
                <a:gd name="f30" fmla="val 2853"/>
                <a:gd name="f31" fmla="val 14606"/>
                <a:gd name="f32" fmla="val 4822"/>
                <a:gd name="f33" fmla="val 15520"/>
                <a:gd name="f34" fmla="val 7572"/>
                <a:gd name="f35" fmla="val 15984"/>
                <a:gd name="f36" fmla="val 11027"/>
                <a:gd name="f37" fmla="val 14483"/>
                <a:gd name="f38" fmla="val 17233"/>
                <a:gd name="f39" fmla="val 19201"/>
                <a:gd name="f40" fmla="val 20749"/>
                <a:gd name="f41" fmla="val 21247"/>
                <a:gd name="f42" fmla="val 21299"/>
                <a:gd name="f43" fmla="val 21393"/>
                <a:gd name="f44" fmla="val 20808"/>
                <a:gd name="f45" fmla="val 21417"/>
                <a:gd name="f46" fmla="val 22054"/>
                <a:gd name="f47" fmla="val 21714"/>
                <a:gd name="f48" fmla="val 5251"/>
                <a:gd name="f49" fmla="val 20688"/>
                <a:gd name="f50" fmla="val 11912"/>
                <a:gd name="f51" fmla="val 11635"/>
                <a:gd name="f52" fmla="val 11331"/>
                <a:gd name="f53" fmla="*/ f0 1 22055"/>
                <a:gd name="f54" fmla="*/ f1 1 1598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22055"/>
                <a:gd name="f61" fmla="*/ f58 1 1598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22055" h="15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lnTo>
                    <a:pt x="f19" y="f20"/>
                  </a:lnTo>
                  <a:lnTo>
                    <a:pt x="f19" y="f21"/>
                  </a:lnTo>
                  <a:lnTo>
                    <a:pt x="f22" y="f21"/>
                  </a:ln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40" y="f29"/>
                    <a:pt x="f41" y="f27"/>
                    <a:pt x="f42" y="f25"/>
                  </a:cubicBezTo>
                  <a:lnTo>
                    <a:pt x="f43" y="f23"/>
                  </a:lnTo>
                  <a:lnTo>
                    <a:pt x="f43" y="f21"/>
                  </a:lnTo>
                  <a:lnTo>
                    <a:pt x="f44" y="f21"/>
                  </a:lnTo>
                  <a:lnTo>
                    <a:pt x="f44" y="f20"/>
                  </a:lnTo>
                  <a:lnTo>
                    <a:pt x="f45" y="f18"/>
                  </a:lnTo>
                  <a:cubicBezTo>
                    <a:pt x="f46" y="f16"/>
                    <a:pt x="f47" y="f48"/>
                    <a:pt x="f49" y="f13"/>
                  </a:cubicBezTo>
                  <a:lnTo>
                    <a:pt x="f50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0097A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197;p59">
              <a:extLst>
                <a:ext uri="{FF2B5EF4-FFF2-40B4-BE49-F238E27FC236}">
                  <a16:creationId xmlns:a16="http://schemas.microsoft.com/office/drawing/2014/main" id="{F37CDEBD-896F-7EEA-2002-7D9F4499B199}"/>
                </a:ext>
              </a:extLst>
            </p:cNvPr>
            <p:cNvSpPr/>
            <p:nvPr/>
          </p:nvSpPr>
          <p:spPr>
            <a:xfrm>
              <a:off x="3637519" y="2038837"/>
              <a:ext cx="249859" cy="3621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9"/>
                <a:gd name="f4" fmla="val 15985"/>
                <a:gd name="f5" fmla="val 1"/>
                <a:gd name="f6" fmla="val 15984"/>
                <a:gd name="f7" fmla="val 3457"/>
                <a:gd name="f8" fmla="val 6207"/>
                <a:gd name="f9" fmla="val 15520"/>
                <a:gd name="f10" fmla="val 8175"/>
                <a:gd name="f11" fmla="val 14606"/>
                <a:gd name="f12" fmla="val 9723"/>
                <a:gd name="f13" fmla="val 13888"/>
                <a:gd name="f14" fmla="val 10221"/>
                <a:gd name="f15" fmla="val 13131"/>
                <a:gd name="f16" fmla="val 10273"/>
                <a:gd name="f17" fmla="val 13048"/>
                <a:gd name="f18" fmla="val 10367"/>
                <a:gd name="f19" fmla="val 12895"/>
                <a:gd name="f20" fmla="val 10224"/>
                <a:gd name="f21" fmla="val 9782"/>
                <a:gd name="f22" fmla="val 8436"/>
                <a:gd name="f23" fmla="val 10391"/>
                <a:gd name="f24" fmla="val 7515"/>
                <a:gd name="f25" fmla="val 11028"/>
                <a:gd name="f26" fmla="val 6553"/>
                <a:gd name="f27" fmla="val 10688"/>
                <a:gd name="f28" fmla="val 5251"/>
                <a:gd name="f29" fmla="val 9662"/>
                <a:gd name="f30" fmla="val 4724"/>
                <a:gd name="f31" fmla="val 886"/>
                <a:gd name="f32" fmla="val 214"/>
                <a:gd name="f33" fmla="val 613"/>
                <a:gd name="f34" fmla="val 73"/>
                <a:gd name="f35" fmla="val 310"/>
                <a:gd name="f36" fmla="*/ f0 1 11029"/>
                <a:gd name="f37" fmla="*/ f1 1 1598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1029"/>
                <a:gd name="f44" fmla="*/ f41 1 1598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1029" h="15985">
                  <a:moveTo>
                    <a:pt x="f5" y="f2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18" y="f20"/>
                  </a:lnTo>
                  <a:lnTo>
                    <a:pt x="f21" y="f20"/>
                  </a:lnTo>
                  <a:lnTo>
                    <a:pt x="f21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198;p59">
              <a:extLst>
                <a:ext uri="{FF2B5EF4-FFF2-40B4-BE49-F238E27FC236}">
                  <a16:creationId xmlns:a16="http://schemas.microsoft.com/office/drawing/2014/main" id="{911DE968-F6D8-DAFF-0251-4F332A41A9F6}"/>
                </a:ext>
              </a:extLst>
            </p:cNvPr>
            <p:cNvSpPr/>
            <p:nvPr/>
          </p:nvSpPr>
          <p:spPr>
            <a:xfrm>
              <a:off x="3387723" y="2038819"/>
              <a:ext cx="499655" cy="207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55"/>
                <a:gd name="f4" fmla="val 9154"/>
                <a:gd name="f5" fmla="val 11028"/>
                <a:gd name="f6" fmla="val 1"/>
                <a:gd name="f7" fmla="val 10724"/>
                <a:gd name="f8" fmla="val 10421"/>
                <a:gd name="f9" fmla="val 72"/>
                <a:gd name="f10" fmla="val 10143"/>
                <a:gd name="f11" fmla="val 215"/>
                <a:gd name="f12" fmla="val 1367"/>
                <a:gd name="f13" fmla="val 4725"/>
                <a:gd name="f14" fmla="val 341"/>
                <a:gd name="f15" fmla="val 5252"/>
                <a:gd name="f16" fmla="val 6554"/>
                <a:gd name="f17" fmla="val 637"/>
                <a:gd name="f18" fmla="val 7516"/>
                <a:gd name="f19" fmla="val 1248"/>
                <a:gd name="f20" fmla="val 8437"/>
                <a:gd name="f21" fmla="val 9153"/>
                <a:gd name="f22" fmla="val 20808"/>
                <a:gd name="f23" fmla="val 21417"/>
                <a:gd name="f24" fmla="val 22054"/>
                <a:gd name="f25" fmla="val 21714"/>
                <a:gd name="f26" fmla="val 20688"/>
                <a:gd name="f27" fmla="val 11912"/>
                <a:gd name="f28" fmla="val 11635"/>
                <a:gd name="f29" fmla="val 11331"/>
                <a:gd name="f30" fmla="*/ f0 1 22055"/>
                <a:gd name="f31" fmla="*/ f1 1 915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22055"/>
                <a:gd name="f38" fmla="*/ f35 1 915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2055" h="91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lnTo>
                    <a:pt x="f19" y="f20"/>
                  </a:lnTo>
                  <a:lnTo>
                    <a:pt x="f19" y="f21"/>
                  </a:lnTo>
                  <a:lnTo>
                    <a:pt x="f22" y="f21"/>
                  </a:lnTo>
                  <a:lnTo>
                    <a:pt x="f22" y="f20"/>
                  </a:lnTo>
                  <a:lnTo>
                    <a:pt x="f23" y="f18"/>
                  </a:lnTo>
                  <a:cubicBezTo>
                    <a:pt x="f24" y="f16"/>
                    <a:pt x="f25" y="f15"/>
                    <a:pt x="f26" y="f13"/>
                  </a:cubicBezTo>
                  <a:lnTo>
                    <a:pt x="f27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0097A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1199;p59">
              <a:extLst>
                <a:ext uri="{FF2B5EF4-FFF2-40B4-BE49-F238E27FC236}">
                  <a16:creationId xmlns:a16="http://schemas.microsoft.com/office/drawing/2014/main" id="{4520F97E-C0E6-4DFA-C8A9-0ED7B53DE171}"/>
                </a:ext>
              </a:extLst>
            </p:cNvPr>
            <p:cNvSpPr/>
            <p:nvPr/>
          </p:nvSpPr>
          <p:spPr>
            <a:xfrm>
              <a:off x="3637519" y="2038837"/>
              <a:ext cx="249859" cy="207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9"/>
                <a:gd name="f4" fmla="val 9153"/>
                <a:gd name="f5" fmla="val 1"/>
                <a:gd name="f6" fmla="val 9152"/>
                <a:gd name="f7" fmla="val 9782"/>
                <a:gd name="f8" fmla="val 8436"/>
                <a:gd name="f9" fmla="val 10391"/>
                <a:gd name="f10" fmla="val 7515"/>
                <a:gd name="f11" fmla="val 11028"/>
                <a:gd name="f12" fmla="val 6553"/>
                <a:gd name="f13" fmla="val 10688"/>
                <a:gd name="f14" fmla="val 5251"/>
                <a:gd name="f15" fmla="val 9662"/>
                <a:gd name="f16" fmla="val 4724"/>
                <a:gd name="f17" fmla="val 886"/>
                <a:gd name="f18" fmla="val 214"/>
                <a:gd name="f19" fmla="val 613"/>
                <a:gd name="f20" fmla="val 73"/>
                <a:gd name="f21" fmla="val 310"/>
                <a:gd name="f22" fmla="*/ f0 1 11029"/>
                <a:gd name="f23" fmla="*/ f1 1 9153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1029"/>
                <a:gd name="f30" fmla="*/ f27 1 9153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029" h="9153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10"/>
                  </a:ln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"/>
                    <a:pt x="f5" y="f2"/>
                  </a:cubicBez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1200;p59">
              <a:extLst>
                <a:ext uri="{FF2B5EF4-FFF2-40B4-BE49-F238E27FC236}">
                  <a16:creationId xmlns:a16="http://schemas.microsoft.com/office/drawing/2014/main" id="{76594F55-F708-7007-DB1B-0AA6214AB0AB}"/>
                </a:ext>
              </a:extLst>
            </p:cNvPr>
            <p:cNvSpPr/>
            <p:nvPr/>
          </p:nvSpPr>
          <p:spPr>
            <a:xfrm>
              <a:off x="3605305" y="2128037"/>
              <a:ext cx="64520" cy="61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8"/>
                <a:gd name="f4" fmla="val 2708"/>
                <a:gd name="f5" fmla="val 1423"/>
                <a:gd name="f6" fmla="val 984"/>
                <a:gd name="f7" fmla="val 892"/>
                <a:gd name="f8" fmla="val 1033"/>
                <a:gd name="f9" fmla="val 711"/>
                <a:gd name="f10" fmla="val 1728"/>
                <a:gd name="f11" fmla="val 543"/>
                <a:gd name="f12" fmla="val 2707"/>
                <a:gd name="f13" fmla="val 2246"/>
                <a:gd name="f14" fmla="val 2304"/>
                <a:gd name="f15" fmla="val 2135"/>
                <a:gd name="f16" fmla="val 2847"/>
                <a:gd name="f17" fmla="val 1863"/>
                <a:gd name="f18" fmla="*/ f0 1 2848"/>
                <a:gd name="f19" fmla="*/ f1 1 2708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2848"/>
                <a:gd name="f26" fmla="*/ f23 1 2708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848" h="2708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5" y="f13"/>
                  </a:lnTo>
                  <a:lnTo>
                    <a:pt x="f14" y="f12"/>
                  </a:lnTo>
                  <a:lnTo>
                    <a:pt x="f15" y="f10"/>
                  </a:lnTo>
                  <a:lnTo>
                    <a:pt x="f16" y="f8"/>
                  </a:lnTo>
                  <a:lnTo>
                    <a:pt x="f17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201;p59">
              <a:extLst>
                <a:ext uri="{FF2B5EF4-FFF2-40B4-BE49-F238E27FC236}">
                  <a16:creationId xmlns:a16="http://schemas.microsoft.com/office/drawing/2014/main" id="{D3D37F68-F927-F3DE-3154-B118AE362927}"/>
                </a:ext>
              </a:extLst>
            </p:cNvPr>
            <p:cNvSpPr/>
            <p:nvPr/>
          </p:nvSpPr>
          <p:spPr>
            <a:xfrm>
              <a:off x="3415969" y="2229938"/>
              <a:ext cx="443154" cy="40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61"/>
                <a:gd name="f4" fmla="val 1779"/>
                <a:gd name="f5" fmla="val 1"/>
                <a:gd name="f6" fmla="*/ f0 1 19561"/>
                <a:gd name="f7" fmla="*/ f1 1 177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19561"/>
                <a:gd name="f14" fmla="*/ f11 1 177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9561" h="177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202;p59">
              <a:extLst>
                <a:ext uri="{FF2B5EF4-FFF2-40B4-BE49-F238E27FC236}">
                  <a16:creationId xmlns:a16="http://schemas.microsoft.com/office/drawing/2014/main" id="{007C18AE-86D7-D674-0E42-75F7BE64CBC1}"/>
                </a:ext>
              </a:extLst>
            </p:cNvPr>
            <p:cNvSpPr/>
            <p:nvPr/>
          </p:nvSpPr>
          <p:spPr>
            <a:xfrm>
              <a:off x="3637565" y="2128037"/>
              <a:ext cx="32260" cy="61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24"/>
                <a:gd name="f4" fmla="val 2708"/>
                <a:gd name="f5" fmla="val 2246"/>
                <a:gd name="f6" fmla="val 880"/>
                <a:gd name="f7" fmla="val 2707"/>
                <a:gd name="f8" fmla="val 711"/>
                <a:gd name="f9" fmla="val 1728"/>
                <a:gd name="f10" fmla="val 1423"/>
                <a:gd name="f11" fmla="val 1033"/>
                <a:gd name="f12" fmla="val 439"/>
                <a:gd name="f13" fmla="val 892"/>
                <a:gd name="f14" fmla="*/ f0 1 1424"/>
                <a:gd name="f15" fmla="*/ f1 1 270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424"/>
                <a:gd name="f22" fmla="*/ f19 1 270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424" h="2708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203;p59">
              <a:extLst>
                <a:ext uri="{FF2B5EF4-FFF2-40B4-BE49-F238E27FC236}">
                  <a16:creationId xmlns:a16="http://schemas.microsoft.com/office/drawing/2014/main" id="{DF102110-A75E-47E6-5819-6D625DC62C59}"/>
                </a:ext>
              </a:extLst>
            </p:cNvPr>
            <p:cNvSpPr/>
            <p:nvPr/>
          </p:nvSpPr>
          <p:spPr>
            <a:xfrm>
              <a:off x="3637519" y="2229938"/>
              <a:ext cx="221613" cy="40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82"/>
                <a:gd name="f4" fmla="val 1779"/>
                <a:gd name="f5" fmla="val 1"/>
                <a:gd name="f6" fmla="*/ f0 1 9782"/>
                <a:gd name="f7" fmla="*/ f1 1 177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9782"/>
                <a:gd name="f14" fmla="*/ f11 1 177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9782" h="177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7" name="Google Shape;160;p7">
            <a:extLst>
              <a:ext uri="{FF2B5EF4-FFF2-40B4-BE49-F238E27FC236}">
                <a16:creationId xmlns:a16="http://schemas.microsoft.com/office/drawing/2014/main" id="{189FE948-7485-1978-9002-C632EBFF85BC}"/>
              </a:ext>
            </a:extLst>
          </p:cNvPr>
          <p:cNvSpPr/>
          <p:nvPr/>
        </p:nvSpPr>
        <p:spPr>
          <a:xfrm>
            <a:off x="0" y="4587297"/>
            <a:ext cx="9144000" cy="556202"/>
          </a:xfrm>
          <a:prstGeom prst="rect">
            <a:avLst/>
          </a:prstGeom>
          <a:solidFill>
            <a:srgbClr val="FABD4E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68" name="Grupo 67">
            <a:extLst>
              <a:ext uri="{FF2B5EF4-FFF2-40B4-BE49-F238E27FC236}">
                <a16:creationId xmlns:a16="http://schemas.microsoft.com/office/drawing/2014/main" id="{5D63637B-E5F2-1833-B070-6EF0D761ABD1}"/>
              </a:ext>
            </a:extLst>
          </p:cNvPr>
          <p:cNvGrpSpPr/>
          <p:nvPr/>
        </p:nvGrpSpPr>
        <p:grpSpPr>
          <a:xfrm>
            <a:off x="287514" y="573804"/>
            <a:ext cx="8632558" cy="374647"/>
            <a:chOff x="287514" y="573804"/>
            <a:chExt cx="8632558" cy="374647"/>
          </a:xfrm>
        </p:grpSpPr>
        <p:sp>
          <p:nvSpPr>
            <p:cNvPr id="69" name="Rectángulo 68">
              <a:extLst>
                <a:ext uri="{FF2B5EF4-FFF2-40B4-BE49-F238E27FC236}">
                  <a16:creationId xmlns:a16="http://schemas.microsoft.com/office/drawing/2014/main" id="{DD67A714-6F3F-5026-408B-0A466968C071}"/>
                </a:ext>
              </a:extLst>
            </p:cNvPr>
            <p:cNvSpPr/>
            <p:nvPr/>
          </p:nvSpPr>
          <p:spPr>
            <a:xfrm>
              <a:off x="287514" y="873032"/>
              <a:ext cx="8297576" cy="63934"/>
            </a:xfrm>
            <a:prstGeom prst="rect">
              <a:avLst/>
            </a:pr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Freeform 9">
              <a:extLst>
                <a:ext uri="{FF2B5EF4-FFF2-40B4-BE49-F238E27FC236}">
                  <a16:creationId xmlns:a16="http://schemas.microsoft.com/office/drawing/2014/main" id="{0D301A7E-4182-C9E8-187C-A72E291AB0BB}"/>
                </a:ext>
              </a:extLst>
            </p:cNvPr>
            <p:cNvSpPr/>
            <p:nvPr/>
          </p:nvSpPr>
          <p:spPr>
            <a:xfrm>
              <a:off x="8289831" y="573804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"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08;p60">
            <a:extLst>
              <a:ext uri="{FF2B5EF4-FFF2-40B4-BE49-F238E27FC236}">
                <a16:creationId xmlns:a16="http://schemas.microsoft.com/office/drawing/2014/main" id="{32E2B4C2-30EB-E8F8-018F-78C571BE92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00580" y="3028639"/>
            <a:ext cx="5345097" cy="1435800"/>
          </a:xfrm>
        </p:spPr>
        <p:txBody>
          <a:bodyPr/>
          <a:lstStyle/>
          <a:p>
            <a:pPr lvl="0" rtl="1"/>
            <a:r>
              <a:rPr lang="en-US">
                <a:solidFill>
                  <a:srgbClr val="FFFFFF"/>
                </a:solidFill>
                <a:cs typeface="B Nazanin" panose="00000700000000000000" pitchFamily="2" charset="-78"/>
              </a:rPr>
              <a:t>498,300</a:t>
            </a:r>
          </a:p>
        </p:txBody>
      </p:sp>
      <p:sp>
        <p:nvSpPr>
          <p:cNvPr id="3" name="Google Shape;1209;p60">
            <a:extLst>
              <a:ext uri="{FF2B5EF4-FFF2-40B4-BE49-F238E27FC236}">
                <a16:creationId xmlns:a16="http://schemas.microsoft.com/office/drawing/2014/main" id="{FD975A42-FD89-7634-DBC9-A10833FA3A0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634727" y="4394588"/>
            <a:ext cx="4276804" cy="821396"/>
          </a:xfrm>
        </p:spPr>
        <p:txBody>
          <a:bodyPr anchorCtr="1"/>
          <a:lstStyle/>
          <a:p>
            <a:pPr marL="0" lvl="0" indent="0" algn="ctr" rtl="1">
              <a:spcAft>
                <a:spcPts val="1600"/>
              </a:spcAft>
              <a:buNone/>
            </a:pPr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اعداد بزرگ توجه مخاطبان شما را جلب می کند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237C3A90-296C-23D2-4645-F7A75D03491D}"/>
              </a:ext>
            </a:extLst>
          </p:cNvPr>
          <p:cNvSpPr/>
          <p:nvPr/>
        </p:nvSpPr>
        <p:spPr>
          <a:xfrm>
            <a:off x="7050133" y="2571749"/>
            <a:ext cx="1547914" cy="223353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2"/>
              <a:gd name="f7" fmla="val 1202"/>
              <a:gd name="f8" fmla="val 395"/>
              <a:gd name="f9" fmla="val 9"/>
              <a:gd name="f10" fmla="val 383"/>
              <a:gd name="f11" fmla="val 21"/>
              <a:gd name="f12" fmla="val 373"/>
              <a:gd name="f13" fmla="val 27"/>
              <a:gd name="f14" fmla="val 359"/>
              <a:gd name="f15" fmla="val 37"/>
              <a:gd name="f16" fmla="val 337"/>
              <a:gd name="f17" fmla="val 56"/>
              <a:gd name="f18" fmla="val 329"/>
              <a:gd name="f19" fmla="val 76"/>
              <a:gd name="f20" fmla="val 323"/>
              <a:gd name="f21" fmla="val 95"/>
              <a:gd name="f22" fmla="val 317"/>
              <a:gd name="f23" fmla="val 102"/>
              <a:gd name="f24" fmla="val 306"/>
              <a:gd name="f25" fmla="val 100"/>
              <a:gd name="f26" fmla="val 288"/>
              <a:gd name="f27" fmla="val 281"/>
              <a:gd name="f28" fmla="val 275"/>
              <a:gd name="f29" fmla="val 103"/>
              <a:gd name="f30" fmla="val 266"/>
              <a:gd name="f31" fmla="val 131"/>
              <a:gd name="f32" fmla="val 272"/>
              <a:gd name="f33" fmla="val 145"/>
              <a:gd name="f34" fmla="val 252"/>
              <a:gd name="f35" fmla="val 159"/>
              <a:gd name="f36" fmla="val 237"/>
              <a:gd name="f37" fmla="val 151"/>
              <a:gd name="f38" fmla="val 208"/>
              <a:gd name="f39" fmla="val 141"/>
              <a:gd name="f40" fmla="val 178"/>
              <a:gd name="f41" fmla="val 132"/>
              <a:gd name="f42" fmla="val 148"/>
              <a:gd name="f43" fmla="val 122"/>
              <a:gd name="f44" fmla="val 112"/>
              <a:gd name="f45" fmla="val 123"/>
              <a:gd name="f46" fmla="val 80"/>
              <a:gd name="f47" fmla="val 154"/>
              <a:gd name="f48" fmla="val 53"/>
              <a:gd name="f49" fmla="val 163"/>
              <a:gd name="f50" fmla="val 45"/>
              <a:gd name="f51" fmla="val 165"/>
              <a:gd name="f52" fmla="val 29"/>
              <a:gd name="f53" fmla="val 174"/>
              <a:gd name="f54" fmla="val 184"/>
              <a:gd name="f55" fmla="val 11"/>
              <a:gd name="f56" fmla="val 199"/>
              <a:gd name="f57" fmla="val 6"/>
              <a:gd name="f58" fmla="val 211"/>
              <a:gd name="f59" fmla="val 2"/>
              <a:gd name="f60" fmla="val 4"/>
              <a:gd name="f61" fmla="val 216"/>
              <a:gd name="f62" fmla="val 10"/>
              <a:gd name="f63" fmla="val 220"/>
              <a:gd name="f64" fmla="val 16"/>
              <a:gd name="f65" fmla="val 225"/>
              <a:gd name="f66" fmla="val 17"/>
              <a:gd name="f67" fmla="val 240"/>
              <a:gd name="f68" fmla="val 22"/>
              <a:gd name="f69" fmla="val 258"/>
              <a:gd name="f70" fmla="val 269"/>
              <a:gd name="f71" fmla="val 30"/>
              <a:gd name="f72" fmla="val 296"/>
              <a:gd name="f73" fmla="val 52"/>
              <a:gd name="f74" fmla="val 321"/>
              <a:gd name="f75" fmla="val 78"/>
              <a:gd name="f76" fmla="val 344"/>
              <a:gd name="f77" fmla="val 104"/>
              <a:gd name="f78" fmla="val 352"/>
              <a:gd name="f79" fmla="val 357"/>
              <a:gd name="f80" fmla="val 114"/>
              <a:gd name="f81" fmla="val 369"/>
              <a:gd name="f82" fmla="val 113"/>
              <a:gd name="f83" fmla="val 387"/>
              <a:gd name="f84" fmla="val 110"/>
              <a:gd name="f85" fmla="val 407"/>
              <a:gd name="f86" fmla="val 109"/>
              <a:gd name="f87" fmla="val 426"/>
              <a:gd name="f88" fmla="val 440"/>
              <a:gd name="f89" fmla="val 115"/>
              <a:gd name="f90" fmla="val 449"/>
              <a:gd name="f91" fmla="val 116"/>
              <a:gd name="f92" fmla="val 452"/>
              <a:gd name="f93" fmla="val 454"/>
              <a:gd name="f94" fmla="val 89"/>
              <a:gd name="f95" fmla="val 459"/>
              <a:gd name="f96" fmla="val 462"/>
              <a:gd name="f97" fmla="val 70"/>
              <a:gd name="f98" fmla="val 479"/>
              <a:gd name="f99" fmla="val 66"/>
              <a:gd name="f100" fmla="val 77"/>
              <a:gd name="f101" fmla="val 480"/>
              <a:gd name="f102" fmla="val 88"/>
              <a:gd name="f103" fmla="val 481"/>
              <a:gd name="f104" fmla="val 98"/>
              <a:gd name="f105" fmla="val 483"/>
              <a:gd name="f106" fmla="val 485"/>
              <a:gd name="f107" fmla="val 124"/>
              <a:gd name="f108" fmla="val 505"/>
              <a:gd name="f109" fmla="val 523"/>
              <a:gd name="f110" fmla="val 108"/>
              <a:gd name="f111" fmla="val 540"/>
              <a:gd name="f112" fmla="val 549"/>
              <a:gd name="f113" fmla="val 96"/>
              <a:gd name="f114" fmla="val 558"/>
              <a:gd name="f115" fmla="val 567"/>
              <a:gd name="f116" fmla="val 87"/>
              <a:gd name="f117" fmla="val 573"/>
              <a:gd name="f118" fmla="val 86"/>
              <a:gd name="f119" fmla="val 580"/>
              <a:gd name="f120" fmla="val 90"/>
              <a:gd name="f121" fmla="val 587"/>
              <a:gd name="f122" fmla="val 92"/>
              <a:gd name="f123" fmla="val 584"/>
              <a:gd name="f124" fmla="val 582"/>
              <a:gd name="f125" fmla="val 107"/>
              <a:gd name="f126" fmla="val 577"/>
              <a:gd name="f127" fmla="val 551"/>
              <a:gd name="f128" fmla="val 120"/>
              <a:gd name="f129" fmla="val 524"/>
              <a:gd name="f130" fmla="val 128"/>
              <a:gd name="f131" fmla="val 499"/>
              <a:gd name="f132" fmla="val 139"/>
              <a:gd name="f133" fmla="val 493"/>
              <a:gd name="f134" fmla="val 490"/>
              <a:gd name="f135" fmla="val 486"/>
              <a:gd name="f136" fmla="val 153"/>
              <a:gd name="f137" fmla="val 158"/>
              <a:gd name="f138" fmla="val 475"/>
              <a:gd name="f139" fmla="val 468"/>
              <a:gd name="f140" fmla="val 169"/>
              <a:gd name="f141" fmla="val 488"/>
              <a:gd name="f142" fmla="val 200"/>
              <a:gd name="f143" fmla="val 443"/>
              <a:gd name="f144" fmla="val 187"/>
              <a:gd name="f145" fmla="val 441"/>
              <a:gd name="f146" fmla="val 203"/>
              <a:gd name="f147" fmla="val 233"/>
              <a:gd name="f148" fmla="val 254"/>
              <a:gd name="f149" fmla="val 520"/>
              <a:gd name="f150" fmla="val 255"/>
              <a:gd name="f151" fmla="val 513"/>
              <a:gd name="f152" fmla="val 286"/>
              <a:gd name="f153" fmla="val 530"/>
              <a:gd name="f154" fmla="val 304"/>
              <a:gd name="f155" fmla="val 562"/>
              <a:gd name="f156" fmla="val 330"/>
              <a:gd name="f157" fmla="val 578"/>
              <a:gd name="f158" fmla="val 335"/>
              <a:gd name="f159" fmla="val 586"/>
              <a:gd name="f160" fmla="val 346"/>
              <a:gd name="f161" fmla="val 602"/>
              <a:gd name="f162" fmla="val 617"/>
              <a:gd name="f163" fmla="val 393"/>
              <a:gd name="f164" fmla="val 626"/>
              <a:gd name="f165" fmla="val 418"/>
              <a:gd name="f166" fmla="val 633"/>
              <a:gd name="f167" fmla="val 437"/>
              <a:gd name="f168" fmla="val 615"/>
              <a:gd name="f169" fmla="val 457"/>
              <a:gd name="f170" fmla="val 589"/>
              <a:gd name="f171" fmla="val 579"/>
              <a:gd name="f172" fmla="val 472"/>
              <a:gd name="f173" fmla="val 572"/>
              <a:gd name="f174" fmla="val 576"/>
              <a:gd name="f175" fmla="val 527"/>
              <a:gd name="f176" fmla="val 566"/>
              <a:gd name="f177" fmla="val 606"/>
              <a:gd name="f178" fmla="val 603"/>
              <a:gd name="f179" fmla="val 608"/>
              <a:gd name="f180" fmla="val 605"/>
              <a:gd name="f181" fmla="val 646"/>
              <a:gd name="f182" fmla="val 616"/>
              <a:gd name="f183" fmla="val 649"/>
              <a:gd name="f184" fmla="val 652"/>
              <a:gd name="f185" fmla="val 636"/>
              <a:gd name="f186" fmla="val 654"/>
              <a:gd name="f187" fmla="val 644"/>
              <a:gd name="f188" fmla="val 656"/>
              <a:gd name="f189" fmla="val 653"/>
              <a:gd name="f190" fmla="val 661"/>
              <a:gd name="f191" fmla="val 676"/>
              <a:gd name="f192" fmla="val 657"/>
              <a:gd name="f193" fmla="val 690"/>
              <a:gd name="f194" fmla="val 701"/>
              <a:gd name="f195" fmla="val 672"/>
              <a:gd name="f196" fmla="val 708"/>
              <a:gd name="f197" fmla="val 681"/>
              <a:gd name="f198" fmla="val 724"/>
              <a:gd name="f199" fmla="val 683"/>
              <a:gd name="f200" fmla="val 736"/>
              <a:gd name="f201" fmla="val 688"/>
              <a:gd name="f202" fmla="val 745"/>
              <a:gd name="f203" fmla="val 692"/>
              <a:gd name="f204" fmla="val 756"/>
              <a:gd name="f205" fmla="val 693"/>
              <a:gd name="f206" fmla="val 763"/>
              <a:gd name="f207" fmla="val 699"/>
              <a:gd name="f208" fmla="val 798"/>
              <a:gd name="f209" fmla="val 729"/>
              <a:gd name="f210" fmla="val 812"/>
              <a:gd name="f211" fmla="val 770"/>
              <a:gd name="f212" fmla="val 813"/>
              <a:gd name="f213" fmla="val 814"/>
              <a:gd name="f214" fmla="val 829"/>
              <a:gd name="f215" fmla="val 795"/>
              <a:gd name="f216" fmla="val 847"/>
              <a:gd name="f217" fmla="val 781"/>
              <a:gd name="f218" fmla="val 858"/>
              <a:gd name="f219" fmla="val 761"/>
              <a:gd name="f220" fmla="val 874"/>
              <a:gd name="f221" fmla="val 894"/>
              <a:gd name="f222" fmla="val 752"/>
              <a:gd name="f223" fmla="val 917"/>
              <a:gd name="f224" fmla="val 750"/>
              <a:gd name="f225" fmla="val 932"/>
              <a:gd name="f226" fmla="val 748"/>
              <a:gd name="f227" fmla="val 947"/>
              <a:gd name="f228" fmla="val 744"/>
              <a:gd name="f229" fmla="val 962"/>
              <a:gd name="f230" fmla="val 740"/>
              <a:gd name="f231" fmla="val 978"/>
              <a:gd name="f232" fmla="val 733"/>
              <a:gd name="f233" fmla="val 995"/>
              <a:gd name="f234" fmla="val 713"/>
              <a:gd name="f235" fmla="val 991"/>
              <a:gd name="f236" fmla="val 707"/>
              <a:gd name="f237" fmla="val 1011"/>
              <a:gd name="f238" fmla="val 1028"/>
              <a:gd name="f239" fmla="val 695"/>
              <a:gd name="f240" fmla="val 1047"/>
              <a:gd name="f241" fmla="val 694"/>
              <a:gd name="f242" fmla="val 1054"/>
              <a:gd name="f243" fmla="val 1066"/>
              <a:gd name="f244" fmla="val 705"/>
              <a:gd name="f245" fmla="val 1072"/>
              <a:gd name="f246" fmla="val 720"/>
              <a:gd name="f247" fmla="val 1085"/>
              <a:gd name="f248" fmla="val 1097"/>
              <a:gd name="f249" fmla="val 753"/>
              <a:gd name="f250" fmla="val 1108"/>
              <a:gd name="f251" fmla="val 765"/>
              <a:gd name="f252" fmla="val 1116"/>
              <a:gd name="f253" fmla="val 779"/>
              <a:gd name="f254" fmla="val 1120"/>
              <a:gd name="f255" fmla="val 791"/>
              <a:gd name="f256" fmla="val 1127"/>
              <a:gd name="f257" fmla="val 801"/>
              <a:gd name="f258" fmla="val 1133"/>
              <a:gd name="f259" fmla="val 811"/>
              <a:gd name="f260" fmla="val 1139"/>
              <a:gd name="f261" fmla="val 818"/>
              <a:gd name="f262" fmla="val 1147"/>
              <a:gd name="f263" fmla="val 1161"/>
              <a:gd name="f264" fmla="val 830"/>
              <a:gd name="f265" fmla="val 1171"/>
              <a:gd name="f266" fmla="val 1182"/>
              <a:gd name="f267" fmla="val 782"/>
              <a:gd name="f268" fmla="val 721"/>
              <a:gd name="f269" fmla="val 1190"/>
              <a:gd name="f270" fmla="val 697"/>
              <a:gd name="f271" fmla="val 682"/>
              <a:gd name="f272" fmla="val 1159"/>
              <a:gd name="f273" fmla="val 669"/>
              <a:gd name="f274" fmla="val 1153"/>
              <a:gd name="f275" fmla="val 1158"/>
              <a:gd name="f276" fmla="val 628"/>
              <a:gd name="f277" fmla="val 1163"/>
              <a:gd name="f278" fmla="val 1156"/>
              <a:gd name="f279" fmla="val 590"/>
              <a:gd name="f280" fmla="val 1140"/>
              <a:gd name="f281" fmla="val 1136"/>
              <a:gd name="f282" fmla="val 588"/>
              <a:gd name="f283" fmla="val 1122"/>
              <a:gd name="f284" fmla="val 597"/>
              <a:gd name="f285" fmla="val 1093"/>
              <a:gd name="f286" fmla="val 1064"/>
              <a:gd name="f287" fmla="val 1034"/>
              <a:gd name="f288" fmla="val 619"/>
              <a:gd name="f289" fmla="val 1025"/>
              <a:gd name="f290" fmla="val 1015"/>
              <a:gd name="f291" fmla="val 1005"/>
              <a:gd name="f292" fmla="val 998"/>
              <a:gd name="f293" fmla="val 621"/>
              <a:gd name="f294" fmla="val 983"/>
              <a:gd name="f295" fmla="val 923"/>
              <a:gd name="f296" fmla="val 872"/>
              <a:gd name="f297" fmla="val 821"/>
              <a:gd name="f298" fmla="val 825"/>
              <a:gd name="f299" fmla="val 828"/>
              <a:gd name="f300" fmla="val 816"/>
              <a:gd name="f301" fmla="val 474"/>
              <a:gd name="f302" fmla="val 806"/>
              <a:gd name="f303" fmla="val 432"/>
              <a:gd name="f304" fmla="val 873"/>
              <a:gd name="f305" fmla="val 862"/>
              <a:gd name="f306" fmla="val 450"/>
              <a:gd name="f307" fmla="val 854"/>
              <a:gd name="f308" fmla="val 848"/>
              <a:gd name="f309" fmla="val 469"/>
              <a:gd name="f310" fmla="val 841"/>
              <a:gd name="f311" fmla="val 491"/>
              <a:gd name="f312" fmla="val 507"/>
              <a:gd name="f313" fmla="val 518"/>
              <a:gd name="f314" fmla="val 845"/>
              <a:gd name="f315" fmla="val 522"/>
              <a:gd name="f316" fmla="val 876"/>
              <a:gd name="f317" fmla="val 890"/>
              <a:gd name="f318" fmla="val 903"/>
              <a:gd name="f319" fmla="val 918"/>
              <a:gd name="f320" fmla="val 935"/>
              <a:gd name="f321" fmla="val 529"/>
              <a:gd name="f322" fmla="val 546"/>
              <a:gd name="f323" fmla="val 977"/>
              <a:gd name="f324" fmla="val 533"/>
              <a:gd name="f325" fmla="val 1020"/>
              <a:gd name="f326" fmla="val 509"/>
              <a:gd name="f327" fmla="val 1042"/>
              <a:gd name="f328" fmla="val 492"/>
              <a:gd name="f329" fmla="val 1057"/>
              <a:gd name="f330" fmla="val 467"/>
              <a:gd name="f331" fmla="val 1024"/>
              <a:gd name="f332" fmla="val 1010"/>
              <a:gd name="f333" fmla="val 996"/>
              <a:gd name="f334" fmla="val 982"/>
              <a:gd name="f335" fmla="val 456"/>
              <a:gd name="f336" fmla="val 967"/>
              <a:gd name="f337" fmla="val 965"/>
              <a:gd name="f338" fmla="val 436"/>
              <a:gd name="f339" fmla="val 966"/>
              <a:gd name="f340" fmla="val 434"/>
              <a:gd name="f341" fmla="val 1018"/>
              <a:gd name="f342" fmla="val 388"/>
              <a:gd name="f343" fmla="val 1038"/>
              <a:gd name="f344" fmla="val 1070"/>
              <a:gd name="f345" fmla="val 350"/>
              <a:gd name="f346" fmla="val 1081"/>
              <a:gd name="f347" fmla="val 338"/>
              <a:gd name="f348" fmla="val 1090"/>
              <a:gd name="f349" fmla="val 331"/>
              <a:gd name="f350" fmla="val 1102"/>
              <a:gd name="f351" fmla="val 311"/>
              <a:gd name="f352" fmla="val 1131"/>
              <a:gd name="f353" fmla="val 284"/>
              <a:gd name="f354" fmla="val 1144"/>
              <a:gd name="f355" fmla="val 250"/>
              <a:gd name="f356" fmla="val 218"/>
              <a:gd name="f357" fmla="val 1095"/>
              <a:gd name="f358" fmla="val 1078"/>
              <a:gd name="f359" fmla="val 1061"/>
              <a:gd name="f360" fmla="val 204"/>
              <a:gd name="f361" fmla="val 1043"/>
              <a:gd name="f362" fmla="val 1039"/>
              <a:gd name="f363" fmla="val 202"/>
              <a:gd name="f364" fmla="val 1031"/>
              <a:gd name="f365" fmla="val 177"/>
              <a:gd name="f366" fmla="val 989"/>
              <a:gd name="f367" fmla="val 172"/>
              <a:gd name="f368" fmla="val 949"/>
              <a:gd name="f369" fmla="val 195"/>
              <a:gd name="f370" fmla="val 904"/>
              <a:gd name="f371" fmla="val 880"/>
              <a:gd name="f372" fmla="val 212"/>
              <a:gd name="f373" fmla="val 850"/>
              <a:gd name="f374" fmla="val 823"/>
              <a:gd name="f375" fmla="val 223"/>
              <a:gd name="f376" fmla="val 807"/>
              <a:gd name="f377" fmla="val 210"/>
              <a:gd name="f378" fmla="val 803"/>
              <a:gd name="f379" fmla="val 197"/>
              <a:gd name="f380" fmla="val 799"/>
              <a:gd name="f381" fmla="val 194"/>
              <a:gd name="f382" fmla="val 790"/>
              <a:gd name="f383" fmla="val 196"/>
              <a:gd name="f384" fmla="val 774"/>
              <a:gd name="f385" fmla="val 769"/>
              <a:gd name="f386" fmla="val 734"/>
              <a:gd name="f387" fmla="val 198"/>
              <a:gd name="f388" fmla="val 709"/>
              <a:gd name="f389" fmla="val 185"/>
              <a:gd name="f390" fmla="val 658"/>
              <a:gd name="f391" fmla="val 643"/>
              <a:gd name="f392" fmla="val 138"/>
              <a:gd name="f393" fmla="val 144"/>
              <a:gd name="f394" fmla="val 611"/>
              <a:gd name="f395" fmla="val 535"/>
              <a:gd name="f396" fmla="val 127"/>
              <a:gd name="f397" fmla="val 508"/>
              <a:gd name="f398" fmla="val 126"/>
              <a:gd name="f399" fmla="val 130"/>
              <a:gd name="f400" fmla="val 152"/>
              <a:gd name="f401" fmla="val 164"/>
              <a:gd name="f402" fmla="val 476"/>
              <a:gd name="f403" fmla="val 167"/>
              <a:gd name="f404" fmla="val 171"/>
              <a:gd name="f405" fmla="val 478"/>
              <a:gd name="f406" fmla="val 176"/>
              <a:gd name="f407" fmla="val 477"/>
              <a:gd name="f408" fmla="val 166"/>
              <a:gd name="f409" fmla="val 461"/>
              <a:gd name="f410" fmla="val 435"/>
              <a:gd name="f411" fmla="val 428"/>
              <a:gd name="f412" fmla="val 458"/>
              <a:gd name="f413" fmla="val 471"/>
              <a:gd name="f414" fmla="val 50"/>
              <a:gd name="f415" fmla="val 494"/>
              <a:gd name="f416" fmla="val 484"/>
              <a:gd name="f417" fmla="val 7"/>
              <a:gd name="f418" fmla="val 5"/>
              <a:gd name="f419" fmla="val 427"/>
              <a:gd name="f420" fmla="val 416"/>
              <a:gd name="f421" fmla="val 406"/>
              <a:gd name="f422" fmla="+- 0 0 -90"/>
              <a:gd name="f423" fmla="*/ f3 1 832"/>
              <a:gd name="f424" fmla="*/ f4 1 1202"/>
              <a:gd name="f425" fmla="val f5"/>
              <a:gd name="f426" fmla="val f6"/>
              <a:gd name="f427" fmla="val f7"/>
              <a:gd name="f428" fmla="*/ f422 f0 1"/>
              <a:gd name="f429" fmla="+- f427 0 f425"/>
              <a:gd name="f430" fmla="+- f426 0 f425"/>
              <a:gd name="f431" fmla="*/ f428 1 f2"/>
              <a:gd name="f432" fmla="*/ f430 1 832"/>
              <a:gd name="f433" fmla="*/ f429 1 1202"/>
              <a:gd name="f434" fmla="*/ 27 f430 1"/>
              <a:gd name="f435" fmla="*/ 359 f429 1"/>
              <a:gd name="f436" fmla="*/ 100 f430 1"/>
              <a:gd name="f437" fmla="*/ 288 f429 1"/>
              <a:gd name="f438" fmla="*/ 159 f430 1"/>
              <a:gd name="f439" fmla="*/ 237 f429 1"/>
              <a:gd name="f440" fmla="*/ 154 f430 1"/>
              <a:gd name="f441" fmla="*/ 53 f429 1"/>
              <a:gd name="f442" fmla="*/ 211 f430 1"/>
              <a:gd name="f443" fmla="*/ 0 f429 1"/>
              <a:gd name="f444" fmla="*/ 225 f430 1"/>
              <a:gd name="f445" fmla="*/ 17 f429 1"/>
              <a:gd name="f446" fmla="*/ 344 f430 1"/>
              <a:gd name="f447" fmla="*/ 104 f429 1"/>
              <a:gd name="f448" fmla="*/ 426 f430 1"/>
              <a:gd name="f449" fmla="*/ 113 f429 1"/>
              <a:gd name="f450" fmla="*/ 462 f430 1"/>
              <a:gd name="f451" fmla="*/ 70 f429 1"/>
              <a:gd name="f452" fmla="*/ 485 f430 1"/>
              <a:gd name="f453" fmla="*/ 124 f429 1"/>
              <a:gd name="f454" fmla="*/ 567 f430 1"/>
              <a:gd name="f455" fmla="*/ 87 f429 1"/>
              <a:gd name="f456" fmla="*/ 577 f430 1"/>
              <a:gd name="f457" fmla="*/ 109 f429 1"/>
              <a:gd name="f458" fmla="*/ 486 f430 1"/>
              <a:gd name="f459" fmla="*/ 153 f429 1"/>
              <a:gd name="f460" fmla="*/ 441 f430 1"/>
              <a:gd name="f461" fmla="*/ 203 f429 1"/>
              <a:gd name="f462" fmla="*/ 551 f430 1"/>
              <a:gd name="f463" fmla="*/ 321 f429 1"/>
              <a:gd name="f464" fmla="*/ 626 f430 1"/>
              <a:gd name="f465" fmla="*/ 418 f429 1"/>
              <a:gd name="f466" fmla="*/ 573 f430 1"/>
              <a:gd name="f467" fmla="*/ 488 f429 1"/>
              <a:gd name="f468" fmla="*/ 605 f430 1"/>
              <a:gd name="f469" fmla="*/ 646 f429 1"/>
              <a:gd name="f470" fmla="*/ 661 f430 1"/>
              <a:gd name="f471" fmla="*/ 656 f429 1"/>
              <a:gd name="f472" fmla="*/ 736 f430 1"/>
              <a:gd name="f473" fmla="*/ 688 f429 1"/>
              <a:gd name="f474" fmla="*/ 813 f430 1"/>
              <a:gd name="f475" fmla="*/ 814 f429 1"/>
              <a:gd name="f476" fmla="*/ 752 f430 1"/>
              <a:gd name="f477" fmla="*/ 917 f429 1"/>
              <a:gd name="f478" fmla="*/ 713 f430 1"/>
              <a:gd name="f479" fmla="*/ 991 f429 1"/>
              <a:gd name="f480" fmla="*/ 705 f430 1"/>
              <a:gd name="f481" fmla="*/ 1072 f429 1"/>
              <a:gd name="f482" fmla="*/ 791 f430 1"/>
              <a:gd name="f483" fmla="*/ 1127 f429 1"/>
              <a:gd name="f484" fmla="*/ 1182 f429 1"/>
              <a:gd name="f485" fmla="*/ 649 f430 1"/>
              <a:gd name="f486" fmla="*/ 1158 f429 1"/>
              <a:gd name="f487" fmla="*/ 588 f430 1"/>
              <a:gd name="f488" fmla="*/ 1122 f429 1"/>
              <a:gd name="f489" fmla="*/ 617 f430 1"/>
              <a:gd name="f490" fmla="*/ 1005 f429 1"/>
              <a:gd name="f491" fmla="*/ 646 f430 1"/>
              <a:gd name="f492" fmla="*/ 821 f429 1"/>
              <a:gd name="f493" fmla="*/ 432 f430 1"/>
              <a:gd name="f494" fmla="*/ 873 f429 1"/>
              <a:gd name="f495" fmla="*/ 491 f430 1"/>
              <a:gd name="f496" fmla="*/ 832 f429 1"/>
              <a:gd name="f497" fmla="*/ 523 f430 1"/>
              <a:gd name="f498" fmla="*/ 903 f429 1"/>
              <a:gd name="f499" fmla="*/ 509 f430 1"/>
              <a:gd name="f500" fmla="*/ 1042 f429 1"/>
              <a:gd name="f501" fmla="*/ 457 f430 1"/>
              <a:gd name="f502" fmla="*/ 982 f429 1"/>
              <a:gd name="f503" fmla="*/ 359 f430 1"/>
              <a:gd name="f504" fmla="*/ 1070 f429 1"/>
              <a:gd name="f505" fmla="*/ 250 f430 1"/>
              <a:gd name="f506" fmla="*/ 1144 f429 1"/>
              <a:gd name="f507" fmla="*/ 204 f430 1"/>
              <a:gd name="f508" fmla="*/ 1043 f429 1"/>
              <a:gd name="f509" fmla="*/ 195 f430 1"/>
              <a:gd name="f510" fmla="*/ 904 f429 1"/>
              <a:gd name="f511" fmla="*/ 210 f430 1"/>
              <a:gd name="f512" fmla="*/ 803 f429 1"/>
              <a:gd name="f513" fmla="*/ 197 f430 1"/>
              <a:gd name="f514" fmla="*/ 765 f429 1"/>
              <a:gd name="f515" fmla="*/ 184 f430 1"/>
              <a:gd name="f516" fmla="*/ 643 f429 1"/>
              <a:gd name="f517" fmla="*/ 131 f430 1"/>
              <a:gd name="f518" fmla="*/ 513 f429 1"/>
              <a:gd name="f519" fmla="*/ 164 f430 1"/>
              <a:gd name="f520" fmla="*/ 476 f429 1"/>
              <a:gd name="f521" fmla="*/ 148 f430 1"/>
              <a:gd name="f522" fmla="*/ 428 f429 1"/>
              <a:gd name="f523" fmla="*/ 7 f430 1"/>
              <a:gd name="f524" fmla="*/ 441 f429 1"/>
              <a:gd name="f525" fmla="*/ 0 f430 1"/>
              <a:gd name="f526" fmla="*/ 395 f429 1"/>
              <a:gd name="f527" fmla="+- f431 0 f1"/>
              <a:gd name="f528" fmla="*/ f434 1 832"/>
              <a:gd name="f529" fmla="*/ f435 1 1202"/>
              <a:gd name="f530" fmla="*/ f436 1 832"/>
              <a:gd name="f531" fmla="*/ f437 1 1202"/>
              <a:gd name="f532" fmla="*/ f438 1 832"/>
              <a:gd name="f533" fmla="*/ f439 1 1202"/>
              <a:gd name="f534" fmla="*/ f440 1 832"/>
              <a:gd name="f535" fmla="*/ f441 1 1202"/>
              <a:gd name="f536" fmla="*/ f442 1 832"/>
              <a:gd name="f537" fmla="*/ f443 1 1202"/>
              <a:gd name="f538" fmla="*/ f444 1 832"/>
              <a:gd name="f539" fmla="*/ f445 1 1202"/>
              <a:gd name="f540" fmla="*/ f446 1 832"/>
              <a:gd name="f541" fmla="*/ f447 1 1202"/>
              <a:gd name="f542" fmla="*/ f448 1 832"/>
              <a:gd name="f543" fmla="*/ f449 1 1202"/>
              <a:gd name="f544" fmla="*/ f450 1 832"/>
              <a:gd name="f545" fmla="*/ f451 1 1202"/>
              <a:gd name="f546" fmla="*/ f452 1 832"/>
              <a:gd name="f547" fmla="*/ f453 1 1202"/>
              <a:gd name="f548" fmla="*/ f454 1 832"/>
              <a:gd name="f549" fmla="*/ f455 1 1202"/>
              <a:gd name="f550" fmla="*/ f456 1 832"/>
              <a:gd name="f551" fmla="*/ f457 1 1202"/>
              <a:gd name="f552" fmla="*/ f458 1 832"/>
              <a:gd name="f553" fmla="*/ f459 1 1202"/>
              <a:gd name="f554" fmla="*/ f460 1 832"/>
              <a:gd name="f555" fmla="*/ f461 1 1202"/>
              <a:gd name="f556" fmla="*/ f462 1 832"/>
              <a:gd name="f557" fmla="*/ f463 1 1202"/>
              <a:gd name="f558" fmla="*/ f464 1 832"/>
              <a:gd name="f559" fmla="*/ f465 1 1202"/>
              <a:gd name="f560" fmla="*/ f466 1 832"/>
              <a:gd name="f561" fmla="*/ f467 1 1202"/>
              <a:gd name="f562" fmla="*/ f468 1 832"/>
              <a:gd name="f563" fmla="*/ f469 1 1202"/>
              <a:gd name="f564" fmla="*/ f470 1 832"/>
              <a:gd name="f565" fmla="*/ f471 1 1202"/>
              <a:gd name="f566" fmla="*/ f472 1 832"/>
              <a:gd name="f567" fmla="*/ f473 1 1202"/>
              <a:gd name="f568" fmla="*/ f474 1 832"/>
              <a:gd name="f569" fmla="*/ f475 1 1202"/>
              <a:gd name="f570" fmla="*/ f476 1 832"/>
              <a:gd name="f571" fmla="*/ f477 1 1202"/>
              <a:gd name="f572" fmla="*/ f478 1 832"/>
              <a:gd name="f573" fmla="*/ f479 1 1202"/>
              <a:gd name="f574" fmla="*/ f480 1 832"/>
              <a:gd name="f575" fmla="*/ f481 1 1202"/>
              <a:gd name="f576" fmla="*/ f482 1 832"/>
              <a:gd name="f577" fmla="*/ f483 1 1202"/>
              <a:gd name="f578" fmla="*/ f484 1 1202"/>
              <a:gd name="f579" fmla="*/ f485 1 832"/>
              <a:gd name="f580" fmla="*/ f486 1 1202"/>
              <a:gd name="f581" fmla="*/ f487 1 832"/>
              <a:gd name="f582" fmla="*/ f488 1 1202"/>
              <a:gd name="f583" fmla="*/ f489 1 832"/>
              <a:gd name="f584" fmla="*/ f490 1 1202"/>
              <a:gd name="f585" fmla="*/ f491 1 832"/>
              <a:gd name="f586" fmla="*/ f492 1 1202"/>
              <a:gd name="f587" fmla="*/ f493 1 832"/>
              <a:gd name="f588" fmla="*/ f494 1 1202"/>
              <a:gd name="f589" fmla="*/ f495 1 832"/>
              <a:gd name="f590" fmla="*/ f496 1 1202"/>
              <a:gd name="f591" fmla="*/ f497 1 832"/>
              <a:gd name="f592" fmla="*/ f498 1 1202"/>
              <a:gd name="f593" fmla="*/ f499 1 832"/>
              <a:gd name="f594" fmla="*/ f500 1 1202"/>
              <a:gd name="f595" fmla="*/ f501 1 832"/>
              <a:gd name="f596" fmla="*/ f502 1 1202"/>
              <a:gd name="f597" fmla="*/ f503 1 832"/>
              <a:gd name="f598" fmla="*/ f504 1 1202"/>
              <a:gd name="f599" fmla="*/ f505 1 832"/>
              <a:gd name="f600" fmla="*/ f506 1 1202"/>
              <a:gd name="f601" fmla="*/ f507 1 832"/>
              <a:gd name="f602" fmla="*/ f508 1 1202"/>
              <a:gd name="f603" fmla="*/ f509 1 832"/>
              <a:gd name="f604" fmla="*/ f510 1 1202"/>
              <a:gd name="f605" fmla="*/ f511 1 832"/>
              <a:gd name="f606" fmla="*/ f512 1 1202"/>
              <a:gd name="f607" fmla="*/ f513 1 832"/>
              <a:gd name="f608" fmla="*/ f514 1 1202"/>
              <a:gd name="f609" fmla="*/ f515 1 832"/>
              <a:gd name="f610" fmla="*/ f516 1 1202"/>
              <a:gd name="f611" fmla="*/ f517 1 832"/>
              <a:gd name="f612" fmla="*/ f518 1 1202"/>
              <a:gd name="f613" fmla="*/ f519 1 832"/>
              <a:gd name="f614" fmla="*/ f520 1 1202"/>
              <a:gd name="f615" fmla="*/ f521 1 832"/>
              <a:gd name="f616" fmla="*/ f522 1 1202"/>
              <a:gd name="f617" fmla="*/ f523 1 832"/>
              <a:gd name="f618" fmla="*/ f524 1 1202"/>
              <a:gd name="f619" fmla="*/ f525 1 832"/>
              <a:gd name="f620" fmla="*/ f526 1 1202"/>
              <a:gd name="f621" fmla="*/ 0 1 f432"/>
              <a:gd name="f622" fmla="*/ f426 1 f432"/>
              <a:gd name="f623" fmla="*/ 0 1 f433"/>
              <a:gd name="f624" fmla="*/ f427 1 f433"/>
              <a:gd name="f625" fmla="*/ f528 1 f432"/>
              <a:gd name="f626" fmla="*/ f529 1 f433"/>
              <a:gd name="f627" fmla="*/ f530 1 f432"/>
              <a:gd name="f628" fmla="*/ f531 1 f433"/>
              <a:gd name="f629" fmla="*/ f532 1 f432"/>
              <a:gd name="f630" fmla="*/ f533 1 f433"/>
              <a:gd name="f631" fmla="*/ f534 1 f432"/>
              <a:gd name="f632" fmla="*/ f535 1 f433"/>
              <a:gd name="f633" fmla="*/ f536 1 f432"/>
              <a:gd name="f634" fmla="*/ f537 1 f433"/>
              <a:gd name="f635" fmla="*/ f538 1 f432"/>
              <a:gd name="f636" fmla="*/ f539 1 f433"/>
              <a:gd name="f637" fmla="*/ f540 1 f432"/>
              <a:gd name="f638" fmla="*/ f541 1 f433"/>
              <a:gd name="f639" fmla="*/ f542 1 f432"/>
              <a:gd name="f640" fmla="*/ f543 1 f433"/>
              <a:gd name="f641" fmla="*/ f544 1 f432"/>
              <a:gd name="f642" fmla="*/ f545 1 f433"/>
              <a:gd name="f643" fmla="*/ f546 1 f432"/>
              <a:gd name="f644" fmla="*/ f547 1 f433"/>
              <a:gd name="f645" fmla="*/ f548 1 f432"/>
              <a:gd name="f646" fmla="*/ f549 1 f433"/>
              <a:gd name="f647" fmla="*/ f550 1 f432"/>
              <a:gd name="f648" fmla="*/ f551 1 f433"/>
              <a:gd name="f649" fmla="*/ f552 1 f432"/>
              <a:gd name="f650" fmla="*/ f553 1 f433"/>
              <a:gd name="f651" fmla="*/ f554 1 f432"/>
              <a:gd name="f652" fmla="*/ f555 1 f433"/>
              <a:gd name="f653" fmla="*/ f556 1 f432"/>
              <a:gd name="f654" fmla="*/ f557 1 f433"/>
              <a:gd name="f655" fmla="*/ f558 1 f432"/>
              <a:gd name="f656" fmla="*/ f559 1 f433"/>
              <a:gd name="f657" fmla="*/ f560 1 f432"/>
              <a:gd name="f658" fmla="*/ f561 1 f433"/>
              <a:gd name="f659" fmla="*/ f562 1 f432"/>
              <a:gd name="f660" fmla="*/ f563 1 f433"/>
              <a:gd name="f661" fmla="*/ f564 1 f432"/>
              <a:gd name="f662" fmla="*/ f565 1 f433"/>
              <a:gd name="f663" fmla="*/ f566 1 f432"/>
              <a:gd name="f664" fmla="*/ f567 1 f433"/>
              <a:gd name="f665" fmla="*/ f568 1 f432"/>
              <a:gd name="f666" fmla="*/ f569 1 f433"/>
              <a:gd name="f667" fmla="*/ f570 1 f432"/>
              <a:gd name="f668" fmla="*/ f571 1 f433"/>
              <a:gd name="f669" fmla="*/ f572 1 f432"/>
              <a:gd name="f670" fmla="*/ f573 1 f433"/>
              <a:gd name="f671" fmla="*/ f574 1 f432"/>
              <a:gd name="f672" fmla="*/ f575 1 f433"/>
              <a:gd name="f673" fmla="*/ f576 1 f432"/>
              <a:gd name="f674" fmla="*/ f577 1 f433"/>
              <a:gd name="f675" fmla="*/ f578 1 f433"/>
              <a:gd name="f676" fmla="*/ f579 1 f432"/>
              <a:gd name="f677" fmla="*/ f580 1 f433"/>
              <a:gd name="f678" fmla="*/ f581 1 f432"/>
              <a:gd name="f679" fmla="*/ f582 1 f433"/>
              <a:gd name="f680" fmla="*/ f583 1 f432"/>
              <a:gd name="f681" fmla="*/ f584 1 f433"/>
              <a:gd name="f682" fmla="*/ f585 1 f432"/>
              <a:gd name="f683" fmla="*/ f586 1 f433"/>
              <a:gd name="f684" fmla="*/ f587 1 f432"/>
              <a:gd name="f685" fmla="*/ f588 1 f433"/>
              <a:gd name="f686" fmla="*/ f589 1 f432"/>
              <a:gd name="f687" fmla="*/ f590 1 f433"/>
              <a:gd name="f688" fmla="*/ f591 1 f432"/>
              <a:gd name="f689" fmla="*/ f592 1 f433"/>
              <a:gd name="f690" fmla="*/ f593 1 f432"/>
              <a:gd name="f691" fmla="*/ f594 1 f433"/>
              <a:gd name="f692" fmla="*/ f595 1 f432"/>
              <a:gd name="f693" fmla="*/ f596 1 f433"/>
              <a:gd name="f694" fmla="*/ f597 1 f432"/>
              <a:gd name="f695" fmla="*/ f598 1 f433"/>
              <a:gd name="f696" fmla="*/ f599 1 f432"/>
              <a:gd name="f697" fmla="*/ f600 1 f433"/>
              <a:gd name="f698" fmla="*/ f601 1 f432"/>
              <a:gd name="f699" fmla="*/ f602 1 f433"/>
              <a:gd name="f700" fmla="*/ f603 1 f432"/>
              <a:gd name="f701" fmla="*/ f604 1 f433"/>
              <a:gd name="f702" fmla="*/ f605 1 f432"/>
              <a:gd name="f703" fmla="*/ f606 1 f433"/>
              <a:gd name="f704" fmla="*/ f607 1 f432"/>
              <a:gd name="f705" fmla="*/ f608 1 f433"/>
              <a:gd name="f706" fmla="*/ f609 1 f432"/>
              <a:gd name="f707" fmla="*/ f610 1 f433"/>
              <a:gd name="f708" fmla="*/ f611 1 f432"/>
              <a:gd name="f709" fmla="*/ f612 1 f433"/>
              <a:gd name="f710" fmla="*/ f613 1 f432"/>
              <a:gd name="f711" fmla="*/ f614 1 f433"/>
              <a:gd name="f712" fmla="*/ f615 1 f432"/>
              <a:gd name="f713" fmla="*/ f616 1 f433"/>
              <a:gd name="f714" fmla="*/ f617 1 f432"/>
              <a:gd name="f715" fmla="*/ f618 1 f433"/>
              <a:gd name="f716" fmla="*/ f619 1 f432"/>
              <a:gd name="f717" fmla="*/ f620 1 f433"/>
              <a:gd name="f718" fmla="*/ f621 f423 1"/>
              <a:gd name="f719" fmla="*/ f622 f423 1"/>
              <a:gd name="f720" fmla="*/ f624 f424 1"/>
              <a:gd name="f721" fmla="*/ f623 f424 1"/>
              <a:gd name="f722" fmla="*/ f625 f423 1"/>
              <a:gd name="f723" fmla="*/ f626 f424 1"/>
              <a:gd name="f724" fmla="*/ f627 f423 1"/>
              <a:gd name="f725" fmla="*/ f628 f424 1"/>
              <a:gd name="f726" fmla="*/ f629 f423 1"/>
              <a:gd name="f727" fmla="*/ f630 f424 1"/>
              <a:gd name="f728" fmla="*/ f631 f423 1"/>
              <a:gd name="f729" fmla="*/ f632 f424 1"/>
              <a:gd name="f730" fmla="*/ f633 f423 1"/>
              <a:gd name="f731" fmla="*/ f634 f424 1"/>
              <a:gd name="f732" fmla="*/ f635 f423 1"/>
              <a:gd name="f733" fmla="*/ f636 f424 1"/>
              <a:gd name="f734" fmla="*/ f637 f423 1"/>
              <a:gd name="f735" fmla="*/ f638 f424 1"/>
              <a:gd name="f736" fmla="*/ f639 f423 1"/>
              <a:gd name="f737" fmla="*/ f640 f424 1"/>
              <a:gd name="f738" fmla="*/ f641 f423 1"/>
              <a:gd name="f739" fmla="*/ f642 f424 1"/>
              <a:gd name="f740" fmla="*/ f643 f423 1"/>
              <a:gd name="f741" fmla="*/ f644 f424 1"/>
              <a:gd name="f742" fmla="*/ f645 f423 1"/>
              <a:gd name="f743" fmla="*/ f646 f424 1"/>
              <a:gd name="f744" fmla="*/ f647 f423 1"/>
              <a:gd name="f745" fmla="*/ f648 f424 1"/>
              <a:gd name="f746" fmla="*/ f649 f423 1"/>
              <a:gd name="f747" fmla="*/ f650 f424 1"/>
              <a:gd name="f748" fmla="*/ f651 f423 1"/>
              <a:gd name="f749" fmla="*/ f652 f424 1"/>
              <a:gd name="f750" fmla="*/ f653 f423 1"/>
              <a:gd name="f751" fmla="*/ f654 f424 1"/>
              <a:gd name="f752" fmla="*/ f655 f423 1"/>
              <a:gd name="f753" fmla="*/ f656 f424 1"/>
              <a:gd name="f754" fmla="*/ f657 f423 1"/>
              <a:gd name="f755" fmla="*/ f658 f424 1"/>
              <a:gd name="f756" fmla="*/ f659 f423 1"/>
              <a:gd name="f757" fmla="*/ f660 f424 1"/>
              <a:gd name="f758" fmla="*/ f661 f423 1"/>
              <a:gd name="f759" fmla="*/ f662 f424 1"/>
              <a:gd name="f760" fmla="*/ f663 f423 1"/>
              <a:gd name="f761" fmla="*/ f664 f424 1"/>
              <a:gd name="f762" fmla="*/ f665 f423 1"/>
              <a:gd name="f763" fmla="*/ f666 f424 1"/>
              <a:gd name="f764" fmla="*/ f667 f423 1"/>
              <a:gd name="f765" fmla="*/ f668 f424 1"/>
              <a:gd name="f766" fmla="*/ f669 f423 1"/>
              <a:gd name="f767" fmla="*/ f670 f424 1"/>
              <a:gd name="f768" fmla="*/ f671 f423 1"/>
              <a:gd name="f769" fmla="*/ f672 f424 1"/>
              <a:gd name="f770" fmla="*/ f673 f423 1"/>
              <a:gd name="f771" fmla="*/ f674 f424 1"/>
              <a:gd name="f772" fmla="*/ f675 f424 1"/>
              <a:gd name="f773" fmla="*/ f676 f423 1"/>
              <a:gd name="f774" fmla="*/ f677 f424 1"/>
              <a:gd name="f775" fmla="*/ f678 f423 1"/>
              <a:gd name="f776" fmla="*/ f679 f424 1"/>
              <a:gd name="f777" fmla="*/ f680 f423 1"/>
              <a:gd name="f778" fmla="*/ f681 f424 1"/>
              <a:gd name="f779" fmla="*/ f682 f423 1"/>
              <a:gd name="f780" fmla="*/ f683 f424 1"/>
              <a:gd name="f781" fmla="*/ f684 f423 1"/>
              <a:gd name="f782" fmla="*/ f685 f424 1"/>
              <a:gd name="f783" fmla="*/ f686 f423 1"/>
              <a:gd name="f784" fmla="*/ f687 f424 1"/>
              <a:gd name="f785" fmla="*/ f688 f423 1"/>
              <a:gd name="f786" fmla="*/ f689 f424 1"/>
              <a:gd name="f787" fmla="*/ f690 f423 1"/>
              <a:gd name="f788" fmla="*/ f691 f424 1"/>
              <a:gd name="f789" fmla="*/ f692 f423 1"/>
              <a:gd name="f790" fmla="*/ f693 f424 1"/>
              <a:gd name="f791" fmla="*/ f694 f423 1"/>
              <a:gd name="f792" fmla="*/ f695 f424 1"/>
              <a:gd name="f793" fmla="*/ f696 f423 1"/>
              <a:gd name="f794" fmla="*/ f697 f424 1"/>
              <a:gd name="f795" fmla="*/ f698 f423 1"/>
              <a:gd name="f796" fmla="*/ f699 f424 1"/>
              <a:gd name="f797" fmla="*/ f700 f423 1"/>
              <a:gd name="f798" fmla="*/ f701 f424 1"/>
              <a:gd name="f799" fmla="*/ f702 f423 1"/>
              <a:gd name="f800" fmla="*/ f703 f424 1"/>
              <a:gd name="f801" fmla="*/ f704 f423 1"/>
              <a:gd name="f802" fmla="*/ f705 f424 1"/>
              <a:gd name="f803" fmla="*/ f706 f423 1"/>
              <a:gd name="f804" fmla="*/ f707 f424 1"/>
              <a:gd name="f805" fmla="*/ f708 f423 1"/>
              <a:gd name="f806" fmla="*/ f709 f424 1"/>
              <a:gd name="f807" fmla="*/ f710 f423 1"/>
              <a:gd name="f808" fmla="*/ f711 f424 1"/>
              <a:gd name="f809" fmla="*/ f712 f423 1"/>
              <a:gd name="f810" fmla="*/ f713 f424 1"/>
              <a:gd name="f811" fmla="*/ f714 f423 1"/>
              <a:gd name="f812" fmla="*/ f715 f424 1"/>
              <a:gd name="f813" fmla="*/ f716 f423 1"/>
              <a:gd name="f814" fmla="*/ f717 f4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7">
                <a:pos x="f722" y="f723"/>
              </a:cxn>
              <a:cxn ang="f527">
                <a:pos x="f724" y="f725"/>
              </a:cxn>
              <a:cxn ang="f527">
                <a:pos x="f726" y="f727"/>
              </a:cxn>
              <a:cxn ang="f527">
                <a:pos x="f728" y="f729"/>
              </a:cxn>
              <a:cxn ang="f527">
                <a:pos x="f730" y="f731"/>
              </a:cxn>
              <a:cxn ang="f527">
                <a:pos x="f732" y="f733"/>
              </a:cxn>
              <a:cxn ang="f527">
                <a:pos x="f734" y="f735"/>
              </a:cxn>
              <a:cxn ang="f527">
                <a:pos x="f736" y="f737"/>
              </a:cxn>
              <a:cxn ang="f527">
                <a:pos x="f738" y="f739"/>
              </a:cxn>
              <a:cxn ang="f527">
                <a:pos x="f740" y="f741"/>
              </a:cxn>
              <a:cxn ang="f527">
                <a:pos x="f742" y="f743"/>
              </a:cxn>
              <a:cxn ang="f527">
                <a:pos x="f744" y="f745"/>
              </a:cxn>
              <a:cxn ang="f527">
                <a:pos x="f746" y="f747"/>
              </a:cxn>
              <a:cxn ang="f527">
                <a:pos x="f748" y="f749"/>
              </a:cxn>
              <a:cxn ang="f527">
                <a:pos x="f750" y="f751"/>
              </a:cxn>
              <a:cxn ang="f527">
                <a:pos x="f752" y="f753"/>
              </a:cxn>
              <a:cxn ang="f527">
                <a:pos x="f754" y="f755"/>
              </a:cxn>
              <a:cxn ang="f527">
                <a:pos x="f756" y="f757"/>
              </a:cxn>
              <a:cxn ang="f527">
                <a:pos x="f758" y="f759"/>
              </a:cxn>
              <a:cxn ang="f527">
                <a:pos x="f760" y="f761"/>
              </a:cxn>
              <a:cxn ang="f527">
                <a:pos x="f762" y="f763"/>
              </a:cxn>
              <a:cxn ang="f527">
                <a:pos x="f764" y="f765"/>
              </a:cxn>
              <a:cxn ang="f527">
                <a:pos x="f766" y="f767"/>
              </a:cxn>
              <a:cxn ang="f527">
                <a:pos x="f768" y="f769"/>
              </a:cxn>
              <a:cxn ang="f527">
                <a:pos x="f770" y="f771"/>
              </a:cxn>
              <a:cxn ang="f527">
                <a:pos x="f762" y="f772"/>
              </a:cxn>
              <a:cxn ang="f527">
                <a:pos x="f773" y="f774"/>
              </a:cxn>
              <a:cxn ang="f527">
                <a:pos x="f775" y="f776"/>
              </a:cxn>
              <a:cxn ang="f527">
                <a:pos x="f777" y="f778"/>
              </a:cxn>
              <a:cxn ang="f527">
                <a:pos x="f779" y="f780"/>
              </a:cxn>
              <a:cxn ang="f527">
                <a:pos x="f781" y="f782"/>
              </a:cxn>
              <a:cxn ang="f527">
                <a:pos x="f783" y="f784"/>
              </a:cxn>
              <a:cxn ang="f527">
                <a:pos x="f785" y="f786"/>
              </a:cxn>
              <a:cxn ang="f527">
                <a:pos x="f787" y="f788"/>
              </a:cxn>
              <a:cxn ang="f527">
                <a:pos x="f789" y="f790"/>
              </a:cxn>
              <a:cxn ang="f527">
                <a:pos x="f791" y="f792"/>
              </a:cxn>
              <a:cxn ang="f527">
                <a:pos x="f793" y="f794"/>
              </a:cxn>
              <a:cxn ang="f527">
                <a:pos x="f795" y="f796"/>
              </a:cxn>
              <a:cxn ang="f527">
                <a:pos x="f797" y="f798"/>
              </a:cxn>
              <a:cxn ang="f527">
                <a:pos x="f799" y="f800"/>
              </a:cxn>
              <a:cxn ang="f527">
                <a:pos x="f801" y="f802"/>
              </a:cxn>
              <a:cxn ang="f527">
                <a:pos x="f803" y="f804"/>
              </a:cxn>
              <a:cxn ang="f527">
                <a:pos x="f805" y="f806"/>
              </a:cxn>
              <a:cxn ang="f527">
                <a:pos x="f807" y="f808"/>
              </a:cxn>
              <a:cxn ang="f527">
                <a:pos x="f809" y="f810"/>
              </a:cxn>
              <a:cxn ang="f527">
                <a:pos x="f811" y="f812"/>
              </a:cxn>
              <a:cxn ang="f527">
                <a:pos x="f813" y="f814"/>
              </a:cxn>
            </a:cxnLst>
            <a:rect l="f718" t="f721" r="f719" b="f720"/>
            <a:pathLst>
              <a:path w="832" h="1202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5" y="f27"/>
                  <a:pt x="f23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11"/>
                </a:cubicBezTo>
                <a:cubicBezTo>
                  <a:pt x="f54" y="f55"/>
                  <a:pt x="f56" y="f57"/>
                  <a:pt x="f58" y="f5"/>
                </a:cubicBezTo>
                <a:cubicBezTo>
                  <a:pt x="f58" y="f59"/>
                  <a:pt x="f58" y="f60"/>
                  <a:pt x="f58" y="f57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11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44"/>
                  <a:pt x="f79" y="f80"/>
                  <a:pt x="f81" y="f82"/>
                </a:cubicBezTo>
                <a:cubicBezTo>
                  <a:pt x="f83" y="f84"/>
                  <a:pt x="f85" y="f86"/>
                  <a:pt x="f87" y="f82"/>
                </a:cubicBezTo>
                <a:cubicBezTo>
                  <a:pt x="f88" y="f89"/>
                  <a:pt x="f90" y="f91"/>
                  <a:pt x="f92" y="f25"/>
                </a:cubicBezTo>
                <a:cubicBezTo>
                  <a:pt x="f93" y="f94"/>
                  <a:pt x="f95" y="f46"/>
                  <a:pt x="f96" y="f97"/>
                </a:cubicBezTo>
                <a:cubicBezTo>
                  <a:pt x="f98" y="f99"/>
                  <a:pt x="f98" y="f100"/>
                  <a:pt x="f101" y="f102"/>
                </a:cubicBezTo>
                <a:cubicBezTo>
                  <a:pt x="f103" y="f104"/>
                  <a:pt x="f105" y="f86"/>
                  <a:pt x="f106" y="f107"/>
                </a:cubicBezTo>
                <a:cubicBezTo>
                  <a:pt x="f108" y="f89"/>
                  <a:pt x="f109" y="f110"/>
                  <a:pt x="f111" y="f25"/>
                </a:cubicBezTo>
                <a:cubicBezTo>
                  <a:pt x="f112" y="f113"/>
                  <a:pt x="f114" y="f9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04"/>
                  <a:pt x="f124" y="f125"/>
                  <a:pt x="f126" y="f8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39"/>
                  <a:pt x="f134" y="f42"/>
                  <a:pt x="f135" y="f136"/>
                </a:cubicBezTo>
                <a:cubicBezTo>
                  <a:pt x="f101" y="f137"/>
                  <a:pt x="f138" y="f49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95" y="f147"/>
                  <a:pt x="f103" y="f148"/>
                  <a:pt x="f149" y="f150"/>
                </a:cubicBezTo>
                <a:cubicBezTo>
                  <a:pt x="f151" y="f152"/>
                  <a:pt x="f153" y="f154"/>
                  <a:pt x="f127" y="f7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8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39"/>
                </a:cubicBezTo>
                <a:cubicBezTo>
                  <a:pt x="f171" y="f172"/>
                  <a:pt x="f173" y="f138"/>
                  <a:pt x="f117" y="f141"/>
                </a:cubicBezTo>
                <a:cubicBezTo>
                  <a:pt x="f174" y="f175"/>
                  <a:pt x="f126" y="f176"/>
                  <a:pt x="f171" y="f177"/>
                </a:cubicBezTo>
                <a:cubicBezTo>
                  <a:pt x="f178" y="f179"/>
                  <a:pt x="f178" y="f179"/>
                  <a:pt x="f180" y="f181"/>
                </a:cubicBezTo>
                <a:cubicBezTo>
                  <a:pt x="f182" y="f183"/>
                  <a:pt x="f164" y="f184"/>
                  <a:pt x="f185" y="f186"/>
                </a:cubicBezTo>
                <a:cubicBezTo>
                  <a:pt x="f187" y="f188"/>
                  <a:pt x="f189" y="f188"/>
                  <a:pt x="f190" y="f188"/>
                </a:cubicBezTo>
                <a:cubicBezTo>
                  <a:pt x="f191" y="f192"/>
                  <a:pt x="f193" y="f192"/>
                  <a:pt x="f194" y="f195"/>
                </a:cubicBezTo>
                <a:cubicBezTo>
                  <a:pt x="f196" y="f197"/>
                  <a:pt x="f198" y="f199"/>
                  <a:pt x="f200" y="f201"/>
                </a:cubicBezTo>
                <a:cubicBezTo>
                  <a:pt x="f202" y="f203"/>
                  <a:pt x="f204" y="f205"/>
                  <a:pt x="f206" y="f207"/>
                </a:cubicBezTo>
                <a:cubicBezTo>
                  <a:pt x="f208" y="f209"/>
                  <a:pt x="f210" y="f211"/>
                  <a:pt x="f212" y="f213"/>
                </a:cubicBezTo>
                <a:cubicBezTo>
                  <a:pt x="f212" y="f214"/>
                  <a:pt x="f215" y="f216"/>
                  <a:pt x="f217" y="f218"/>
                </a:cubicBezTo>
                <a:cubicBezTo>
                  <a:pt x="f219" y="f220"/>
                  <a:pt x="f204" y="f221"/>
                  <a:pt x="f222" y="f223"/>
                </a:cubicBezTo>
                <a:cubicBezTo>
                  <a:pt x="f224" y="f225"/>
                  <a:pt x="f226" y="f227"/>
                  <a:pt x="f228" y="f229"/>
                </a:cubicBezTo>
                <a:cubicBezTo>
                  <a:pt x="f230" y="f231"/>
                  <a:pt x="f232" y="f233"/>
                  <a:pt x="f234" y="f235"/>
                </a:cubicBezTo>
                <a:cubicBezTo>
                  <a:pt x="f236" y="f237"/>
                  <a:pt x="f207" y="f238"/>
                  <a:pt x="f239" y="f240"/>
                </a:cubicBezTo>
                <a:cubicBezTo>
                  <a:pt x="f241" y="f242"/>
                  <a:pt x="f207" y="f243"/>
                  <a:pt x="f244" y="f245"/>
                </a:cubicBezTo>
                <a:cubicBezTo>
                  <a:pt x="f246" y="f247"/>
                  <a:pt x="f200" y="f248"/>
                  <a:pt x="f249" y="f250"/>
                </a:cubicBezTo>
                <a:cubicBezTo>
                  <a:pt x="f251" y="f252"/>
                  <a:pt x="f253" y="f254"/>
                  <a:pt x="f255" y="f256"/>
                </a:cubicBezTo>
                <a:cubicBezTo>
                  <a:pt x="f257" y="f258"/>
                  <a:pt x="f259" y="f260"/>
                  <a:pt x="f261" y="f262"/>
                </a:cubicBezTo>
                <a:cubicBezTo>
                  <a:pt x="f6" y="f263"/>
                  <a:pt x="f264" y="f265"/>
                  <a:pt x="f212" y="f266"/>
                </a:cubicBezTo>
                <a:cubicBezTo>
                  <a:pt x="f267" y="f7"/>
                  <a:pt x="f268" y="f269"/>
                  <a:pt x="f270" y="f265"/>
                </a:cubicBezTo>
                <a:cubicBezTo>
                  <a:pt x="f271" y="f272"/>
                  <a:pt x="f273" y="f274"/>
                  <a:pt x="f183" y="f275"/>
                </a:cubicBezTo>
                <a:cubicBezTo>
                  <a:pt x="f276" y="f277"/>
                  <a:pt x="f177" y="f278"/>
                  <a:pt x="f279" y="f280"/>
                </a:cubicBezTo>
                <a:cubicBezTo>
                  <a:pt x="f121" y="f281"/>
                  <a:pt x="f159" y="f256"/>
                  <a:pt x="f282" y="f283"/>
                </a:cubicBezTo>
                <a:cubicBezTo>
                  <a:pt x="f284" y="f285"/>
                  <a:pt x="f179" y="f286"/>
                  <a:pt x="f182" y="f287"/>
                </a:cubicBezTo>
                <a:cubicBezTo>
                  <a:pt x="f288" y="f289"/>
                  <a:pt x="f182" y="f290"/>
                  <a:pt x="f162" y="f291"/>
                </a:cubicBezTo>
                <a:cubicBezTo>
                  <a:pt x="f162" y="f292"/>
                  <a:pt x="f288" y="f235"/>
                  <a:pt x="f293" y="f294"/>
                </a:cubicBezTo>
                <a:cubicBezTo>
                  <a:pt x="f121" y="f295"/>
                  <a:pt x="f182" y="f296"/>
                  <a:pt x="f181" y="f297"/>
                </a:cubicBezTo>
                <a:cubicBezTo>
                  <a:pt x="f161" y="f298"/>
                  <a:pt x="f114" y="f299"/>
                  <a:pt x="f151" y="f300"/>
                </a:cubicBezTo>
                <a:cubicBezTo>
                  <a:pt x="f301" y="f302"/>
                  <a:pt x="f143" y="f299"/>
                  <a:pt x="f303" y="f304"/>
                </a:cubicBezTo>
                <a:cubicBezTo>
                  <a:pt x="f143" y="f305"/>
                  <a:pt x="f306" y="f307"/>
                  <a:pt x="f95" y="f308"/>
                </a:cubicBezTo>
                <a:cubicBezTo>
                  <a:pt x="f309" y="f310"/>
                  <a:pt x="f101" y="f6"/>
                  <a:pt x="f311" y="f6"/>
                </a:cubicBezTo>
                <a:cubicBezTo>
                  <a:pt x="f312" y="f6"/>
                  <a:pt x="f313" y="f314"/>
                  <a:pt x="f149" y="f305"/>
                </a:cubicBezTo>
                <a:cubicBezTo>
                  <a:pt x="f315" y="f316"/>
                  <a:pt x="f315" y="f317"/>
                  <a:pt x="f109" y="f318"/>
                </a:cubicBezTo>
                <a:cubicBezTo>
                  <a:pt x="f129" y="f319"/>
                  <a:pt x="f315" y="f320"/>
                  <a:pt x="f321" y="f227"/>
                </a:cubicBezTo>
                <a:cubicBezTo>
                  <a:pt x="f322" y="f323"/>
                  <a:pt x="f324" y="f325"/>
                  <a:pt x="f326" y="f327"/>
                </a:cubicBezTo>
                <a:cubicBezTo>
                  <a:pt x="f328" y="f329"/>
                  <a:pt x="f330" y="f240"/>
                  <a:pt x="f96" y="f331"/>
                </a:cubicBezTo>
                <a:cubicBezTo>
                  <a:pt x="f95" y="f332"/>
                  <a:pt x="f169" y="f333"/>
                  <a:pt x="f169" y="f334"/>
                </a:cubicBezTo>
                <a:cubicBezTo>
                  <a:pt x="f335" y="f336"/>
                  <a:pt x="f90" y="f337"/>
                  <a:pt x="f338" y="f339"/>
                </a:cubicBezTo>
                <a:cubicBezTo>
                  <a:pt x="f340" y="f341"/>
                  <a:pt x="f342" y="f343"/>
                  <a:pt x="f14" y="f344"/>
                </a:cubicBezTo>
                <a:cubicBezTo>
                  <a:pt x="f345" y="f346"/>
                  <a:pt x="f347" y="f348"/>
                  <a:pt x="f349" y="f350"/>
                </a:cubicBezTo>
                <a:cubicBezTo>
                  <a:pt x="f351" y="f352"/>
                  <a:pt x="f353" y="f354"/>
                  <a:pt x="f355" y="f354"/>
                </a:cubicBezTo>
                <a:cubicBezTo>
                  <a:pt x="f356" y="f354"/>
                  <a:pt x="f142" y="f256"/>
                  <a:pt x="f142" y="f357"/>
                </a:cubicBezTo>
                <a:cubicBezTo>
                  <a:pt x="f142" y="f358"/>
                  <a:pt x="f146" y="f359"/>
                  <a:pt x="f360" y="f361"/>
                </a:cubicBezTo>
                <a:cubicBezTo>
                  <a:pt x="f360" y="f362"/>
                  <a:pt x="f363" y="f287"/>
                  <a:pt x="f142" y="f364"/>
                </a:cubicBezTo>
                <a:cubicBezTo>
                  <a:pt x="f365" y="f366"/>
                  <a:pt x="f367" y="f368"/>
                  <a:pt x="f369" y="f370"/>
                </a:cubicBezTo>
                <a:cubicBezTo>
                  <a:pt x="f38" y="f371"/>
                  <a:pt x="f372" y="f373"/>
                  <a:pt x="f63" y="f374"/>
                </a:cubicBezTo>
                <a:cubicBezTo>
                  <a:pt x="f375" y="f212"/>
                  <a:pt x="f63" y="f376"/>
                  <a:pt x="f377" y="f378"/>
                </a:cubicBezTo>
                <a:cubicBezTo>
                  <a:pt x="f379" y="f380"/>
                  <a:pt x="f381" y="f382"/>
                  <a:pt x="f383" y="f253"/>
                </a:cubicBezTo>
                <a:cubicBezTo>
                  <a:pt x="f379" y="f384"/>
                  <a:pt x="f369" y="f385"/>
                  <a:pt x="f379" y="f251"/>
                </a:cubicBezTo>
                <a:cubicBezTo>
                  <a:pt x="f377" y="f386"/>
                  <a:pt x="f387" y="f388"/>
                  <a:pt x="f389" y="f271"/>
                </a:cubicBezTo>
                <a:cubicBezTo>
                  <a:pt x="f2" y="f195"/>
                  <a:pt x="f54" y="f390"/>
                  <a:pt x="f54" y="f391"/>
                </a:cubicBezTo>
                <a:cubicBezTo>
                  <a:pt x="f392" y="f187"/>
                  <a:pt x="f393" y="f394"/>
                  <a:pt x="f393" y="f124"/>
                </a:cubicBezTo>
                <a:cubicBezTo>
                  <a:pt x="f393" y="f114"/>
                  <a:pt x="f42" y="f395"/>
                  <a:pt x="f31" y="f151"/>
                </a:cubicBezTo>
                <a:cubicBezTo>
                  <a:pt x="f396" y="f397"/>
                  <a:pt x="f398" y="f328"/>
                  <a:pt x="f399" y="f141"/>
                </a:cubicBezTo>
                <a:cubicBezTo>
                  <a:pt x="f132" y="f103"/>
                  <a:pt x="f400" y="f98"/>
                  <a:pt x="f401" y="f402"/>
                </a:cubicBezTo>
                <a:cubicBezTo>
                  <a:pt x="f403" y="f138"/>
                  <a:pt x="f404" y="f405"/>
                  <a:pt x="f406" y="f407"/>
                </a:cubicBezTo>
                <a:cubicBezTo>
                  <a:pt x="f408" y="f409"/>
                  <a:pt x="f53" y="f410"/>
                  <a:pt x="f42" y="f411"/>
                </a:cubicBezTo>
                <a:cubicBezTo>
                  <a:pt x="f130" y="f143"/>
                  <a:pt x="f86" y="f412"/>
                  <a:pt x="f102" y="f413"/>
                </a:cubicBezTo>
                <a:cubicBezTo>
                  <a:pt x="f414" y="f415"/>
                  <a:pt x="f13" y="f416"/>
                  <a:pt x="f417" y="f145"/>
                </a:cubicBezTo>
                <a:cubicBezTo>
                  <a:pt x="f418" y="f338"/>
                  <a:pt x="f59" y="f303"/>
                  <a:pt x="f5" y="f419"/>
                </a:cubicBezTo>
                <a:cubicBezTo>
                  <a:pt x="f5" y="f420"/>
                  <a:pt x="f5" y="f421"/>
                  <a:pt x="f5" y="f8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" name="Grupo 34">
            <a:extLst>
              <a:ext uri="{FF2B5EF4-FFF2-40B4-BE49-F238E27FC236}">
                <a16:creationId xmlns:a16="http://schemas.microsoft.com/office/drawing/2014/main" id="{8EDD1461-47C6-86FC-57BD-59CDD33C82DA}"/>
              </a:ext>
            </a:extLst>
          </p:cNvPr>
          <p:cNvGrpSpPr/>
          <p:nvPr/>
        </p:nvGrpSpPr>
        <p:grpSpPr>
          <a:xfrm>
            <a:off x="-1" y="-10"/>
            <a:ext cx="9098645" cy="451513"/>
            <a:chOff x="-1" y="-10"/>
            <a:chExt cx="9098645" cy="451513"/>
          </a:xfrm>
        </p:grpSpPr>
        <p:grpSp>
          <p:nvGrpSpPr>
            <p:cNvPr id="6" name="Grupo 35">
              <a:extLst>
                <a:ext uri="{FF2B5EF4-FFF2-40B4-BE49-F238E27FC236}">
                  <a16:creationId xmlns:a16="http://schemas.microsoft.com/office/drawing/2014/main" id="{C163A4B1-FB3E-9CFD-3E8A-891FCE8D5116}"/>
                </a:ext>
              </a:extLst>
            </p:cNvPr>
            <p:cNvGrpSpPr/>
            <p:nvPr/>
          </p:nvGrpSpPr>
          <p:grpSpPr>
            <a:xfrm>
              <a:off x="-1" y="3118"/>
              <a:ext cx="534494" cy="448385"/>
              <a:chOff x="-1" y="3118"/>
              <a:chExt cx="534494" cy="448385"/>
            </a:xfrm>
          </p:grpSpPr>
          <p:sp>
            <p:nvSpPr>
              <p:cNvPr id="7" name="Freeform 14">
                <a:extLst>
                  <a:ext uri="{FF2B5EF4-FFF2-40B4-BE49-F238E27FC236}">
                    <a16:creationId xmlns:a16="http://schemas.microsoft.com/office/drawing/2014/main" id="{F491965D-F03D-C4E1-1004-C69FE11B2FD8}"/>
                  </a:ext>
                </a:extLst>
              </p:cNvPr>
              <p:cNvSpPr/>
              <p:nvPr/>
            </p:nvSpPr>
            <p:spPr>
              <a:xfrm rot="10799991">
                <a:off x="-1" y="826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Freeform 15">
                <a:extLst>
                  <a:ext uri="{FF2B5EF4-FFF2-40B4-BE49-F238E27FC236}">
                    <a16:creationId xmlns:a16="http://schemas.microsoft.com/office/drawing/2014/main" id="{3988D26D-A479-4BDF-79E6-7363C32A8ACC}"/>
                  </a:ext>
                </a:extLst>
              </p:cNvPr>
              <p:cNvSpPr/>
              <p:nvPr/>
            </p:nvSpPr>
            <p:spPr>
              <a:xfrm rot="10799991">
                <a:off x="428350" y="826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Freeform 16">
                <a:extLst>
                  <a:ext uri="{FF2B5EF4-FFF2-40B4-BE49-F238E27FC236}">
                    <a16:creationId xmlns:a16="http://schemas.microsoft.com/office/drawing/2014/main" id="{BDC5AAB7-BD48-3839-2458-6720D31633F7}"/>
                  </a:ext>
                </a:extLst>
              </p:cNvPr>
              <p:cNvSpPr/>
              <p:nvPr/>
            </p:nvSpPr>
            <p:spPr>
              <a:xfrm rot="10799991">
                <a:off x="281808" y="826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Freeform 17">
                <a:extLst>
                  <a:ext uri="{FF2B5EF4-FFF2-40B4-BE49-F238E27FC236}">
                    <a16:creationId xmlns:a16="http://schemas.microsoft.com/office/drawing/2014/main" id="{1BCF2B28-F9FC-E530-9EC4-1E17365CAC66}"/>
                  </a:ext>
                </a:extLst>
              </p:cNvPr>
              <p:cNvSpPr/>
              <p:nvPr/>
            </p:nvSpPr>
            <p:spPr>
              <a:xfrm rot="10799991">
                <a:off x="137150" y="826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Freeform 18">
                <a:extLst>
                  <a:ext uri="{FF2B5EF4-FFF2-40B4-BE49-F238E27FC236}">
                    <a16:creationId xmlns:a16="http://schemas.microsoft.com/office/drawing/2014/main" id="{74B09324-7830-42DC-709E-BF7E651905BF}"/>
                  </a:ext>
                </a:extLst>
              </p:cNvPr>
              <p:cNvSpPr/>
              <p:nvPr/>
            </p:nvSpPr>
            <p:spPr>
              <a:xfrm rot="10799991">
                <a:off x="286508" y="3118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reeform 19">
                <a:extLst>
                  <a:ext uri="{FF2B5EF4-FFF2-40B4-BE49-F238E27FC236}">
                    <a16:creationId xmlns:a16="http://schemas.microsoft.com/office/drawing/2014/main" id="{BA763E69-1B51-E895-F64F-CBBC5CCD17B9}"/>
                  </a:ext>
                </a:extLst>
              </p:cNvPr>
              <p:cNvSpPr/>
              <p:nvPr/>
            </p:nvSpPr>
            <p:spPr>
              <a:xfrm rot="10799991">
                <a:off x="141840" y="3118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Freeform 20">
                <a:extLst>
                  <a:ext uri="{FF2B5EF4-FFF2-40B4-BE49-F238E27FC236}">
                    <a16:creationId xmlns:a16="http://schemas.microsoft.com/office/drawing/2014/main" id="{97D440B5-BB05-E501-FEFC-DF3E228553F9}"/>
                  </a:ext>
                </a:extLst>
              </p:cNvPr>
              <p:cNvSpPr/>
              <p:nvPr/>
            </p:nvSpPr>
            <p:spPr>
              <a:xfrm rot="10799991">
                <a:off x="-1" y="3118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reeform 21">
                <a:extLst>
                  <a:ext uri="{FF2B5EF4-FFF2-40B4-BE49-F238E27FC236}">
                    <a16:creationId xmlns:a16="http://schemas.microsoft.com/office/drawing/2014/main" id="{EAF47CD6-0CFA-FC6B-0962-F71E25E92228}"/>
                  </a:ext>
                </a:extLst>
              </p:cNvPr>
              <p:cNvSpPr/>
              <p:nvPr/>
            </p:nvSpPr>
            <p:spPr>
              <a:xfrm rot="10799991">
                <a:off x="428340" y="3118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rupo 36">
              <a:extLst>
                <a:ext uri="{FF2B5EF4-FFF2-40B4-BE49-F238E27FC236}">
                  <a16:creationId xmlns:a16="http://schemas.microsoft.com/office/drawing/2014/main" id="{75109CB9-DBB6-22EC-5387-673B5649F74F}"/>
                </a:ext>
              </a:extLst>
            </p:cNvPr>
            <p:cNvGrpSpPr/>
            <p:nvPr/>
          </p:nvGrpSpPr>
          <p:grpSpPr>
            <a:xfrm>
              <a:off x="568317" y="3118"/>
              <a:ext cx="534494" cy="448385"/>
              <a:chOff x="568317" y="3118"/>
              <a:chExt cx="534494" cy="448385"/>
            </a:xfrm>
          </p:grpSpPr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id="{FB8DC42F-4B59-EAD8-DAA6-080F32CCA920}"/>
                  </a:ext>
                </a:extLst>
              </p:cNvPr>
              <p:cNvSpPr/>
              <p:nvPr/>
            </p:nvSpPr>
            <p:spPr>
              <a:xfrm rot="10799991">
                <a:off x="568317" y="826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5F432060-B3A9-0704-CEA5-2EAF0AEECC90}"/>
                  </a:ext>
                </a:extLst>
              </p:cNvPr>
              <p:cNvSpPr/>
              <p:nvPr/>
            </p:nvSpPr>
            <p:spPr>
              <a:xfrm rot="10799991">
                <a:off x="996668" y="826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67A09165-E1A9-40BE-58B4-736BC2BC0BF0}"/>
                  </a:ext>
                </a:extLst>
              </p:cNvPr>
              <p:cNvSpPr/>
              <p:nvPr/>
            </p:nvSpPr>
            <p:spPr>
              <a:xfrm rot="10799991">
                <a:off x="850117" y="826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id="{281745CF-5562-FD68-C953-CE6E42B864C5}"/>
                  </a:ext>
                </a:extLst>
              </p:cNvPr>
              <p:cNvSpPr/>
              <p:nvPr/>
            </p:nvSpPr>
            <p:spPr>
              <a:xfrm rot="10799991">
                <a:off x="705459" y="826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id="{B656ACA9-CC30-445C-044F-A42DB404BF75}"/>
                  </a:ext>
                </a:extLst>
              </p:cNvPr>
              <p:cNvSpPr/>
              <p:nvPr/>
            </p:nvSpPr>
            <p:spPr>
              <a:xfrm rot="10799991">
                <a:off x="854817" y="3118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D7683E06-4D60-4027-91B4-55986472A5E6}"/>
                  </a:ext>
                </a:extLst>
              </p:cNvPr>
              <p:cNvSpPr/>
              <p:nvPr/>
            </p:nvSpPr>
            <p:spPr>
              <a:xfrm rot="10799991">
                <a:off x="710149" y="3118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494E9720-19D9-6B4F-EE67-5B9425AFBDBE}"/>
                  </a:ext>
                </a:extLst>
              </p:cNvPr>
              <p:cNvSpPr/>
              <p:nvPr/>
            </p:nvSpPr>
            <p:spPr>
              <a:xfrm rot="10799991">
                <a:off x="568317" y="3118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id="{8E2E7FB6-4FFD-D3FA-B4B1-115779B75D53}"/>
                  </a:ext>
                </a:extLst>
              </p:cNvPr>
              <p:cNvSpPr/>
              <p:nvPr/>
            </p:nvSpPr>
            <p:spPr>
              <a:xfrm rot="10799991">
                <a:off x="996658" y="3118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rupo 37">
              <a:extLst>
                <a:ext uri="{FF2B5EF4-FFF2-40B4-BE49-F238E27FC236}">
                  <a16:creationId xmlns:a16="http://schemas.microsoft.com/office/drawing/2014/main" id="{9C586687-5E2E-8E5D-1863-C073854A9B07}"/>
                </a:ext>
              </a:extLst>
            </p:cNvPr>
            <p:cNvGrpSpPr/>
            <p:nvPr/>
          </p:nvGrpSpPr>
          <p:grpSpPr>
            <a:xfrm>
              <a:off x="1143200" y="3118"/>
              <a:ext cx="534494" cy="448385"/>
              <a:chOff x="1143200" y="3118"/>
              <a:chExt cx="534494" cy="448385"/>
            </a:xfrm>
          </p:grpSpPr>
          <p:sp>
            <p:nvSpPr>
              <p:cNvPr id="25" name="Freeform 14">
                <a:extLst>
                  <a:ext uri="{FF2B5EF4-FFF2-40B4-BE49-F238E27FC236}">
                    <a16:creationId xmlns:a16="http://schemas.microsoft.com/office/drawing/2014/main" id="{F18749D3-0EA8-86D2-E9D1-1A474A7D1763}"/>
                  </a:ext>
                </a:extLst>
              </p:cNvPr>
              <p:cNvSpPr/>
              <p:nvPr/>
            </p:nvSpPr>
            <p:spPr>
              <a:xfrm rot="10799991">
                <a:off x="1143200" y="826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15">
                <a:extLst>
                  <a:ext uri="{FF2B5EF4-FFF2-40B4-BE49-F238E27FC236}">
                    <a16:creationId xmlns:a16="http://schemas.microsoft.com/office/drawing/2014/main" id="{02976C87-5ABC-2BB9-2E19-ADADC9716493}"/>
                  </a:ext>
                </a:extLst>
              </p:cNvPr>
              <p:cNvSpPr/>
              <p:nvPr/>
            </p:nvSpPr>
            <p:spPr>
              <a:xfrm rot="10799991">
                <a:off x="1571551" y="826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16">
                <a:extLst>
                  <a:ext uri="{FF2B5EF4-FFF2-40B4-BE49-F238E27FC236}">
                    <a16:creationId xmlns:a16="http://schemas.microsoft.com/office/drawing/2014/main" id="{6B3CFAB9-6B70-9E5B-C9C6-CE31979B3287}"/>
                  </a:ext>
                </a:extLst>
              </p:cNvPr>
              <p:cNvSpPr/>
              <p:nvPr/>
            </p:nvSpPr>
            <p:spPr>
              <a:xfrm rot="10799991">
                <a:off x="1425009" y="826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17">
                <a:extLst>
                  <a:ext uri="{FF2B5EF4-FFF2-40B4-BE49-F238E27FC236}">
                    <a16:creationId xmlns:a16="http://schemas.microsoft.com/office/drawing/2014/main" id="{FBFF8585-CD24-4BDD-A271-11FB4E55362F}"/>
                  </a:ext>
                </a:extLst>
              </p:cNvPr>
              <p:cNvSpPr/>
              <p:nvPr/>
            </p:nvSpPr>
            <p:spPr>
              <a:xfrm rot="10799991">
                <a:off x="1280351" y="826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18">
                <a:extLst>
                  <a:ext uri="{FF2B5EF4-FFF2-40B4-BE49-F238E27FC236}">
                    <a16:creationId xmlns:a16="http://schemas.microsoft.com/office/drawing/2014/main" id="{C881803F-2B86-8006-0B8D-8E16CB58A2F2}"/>
                  </a:ext>
                </a:extLst>
              </p:cNvPr>
              <p:cNvSpPr/>
              <p:nvPr/>
            </p:nvSpPr>
            <p:spPr>
              <a:xfrm rot="10799991">
                <a:off x="1429709" y="3118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19">
                <a:extLst>
                  <a:ext uri="{FF2B5EF4-FFF2-40B4-BE49-F238E27FC236}">
                    <a16:creationId xmlns:a16="http://schemas.microsoft.com/office/drawing/2014/main" id="{0BCAD9F6-7434-5EAA-B8CC-42EFD2698A0A}"/>
                  </a:ext>
                </a:extLst>
              </p:cNvPr>
              <p:cNvSpPr/>
              <p:nvPr/>
            </p:nvSpPr>
            <p:spPr>
              <a:xfrm rot="10799991">
                <a:off x="1285041" y="3118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20">
                <a:extLst>
                  <a:ext uri="{FF2B5EF4-FFF2-40B4-BE49-F238E27FC236}">
                    <a16:creationId xmlns:a16="http://schemas.microsoft.com/office/drawing/2014/main" id="{38C679BE-E5FE-A2D7-C206-2E43B881D35F}"/>
                  </a:ext>
                </a:extLst>
              </p:cNvPr>
              <p:cNvSpPr/>
              <p:nvPr/>
            </p:nvSpPr>
            <p:spPr>
              <a:xfrm rot="10799991">
                <a:off x="1143200" y="3118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21">
                <a:extLst>
                  <a:ext uri="{FF2B5EF4-FFF2-40B4-BE49-F238E27FC236}">
                    <a16:creationId xmlns:a16="http://schemas.microsoft.com/office/drawing/2014/main" id="{823C1F85-6064-5BA6-4FEC-82C7584FC94A}"/>
                  </a:ext>
                </a:extLst>
              </p:cNvPr>
              <p:cNvSpPr/>
              <p:nvPr/>
            </p:nvSpPr>
            <p:spPr>
              <a:xfrm rot="10799991">
                <a:off x="1571541" y="3118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rupo 38">
              <a:extLst>
                <a:ext uri="{FF2B5EF4-FFF2-40B4-BE49-F238E27FC236}">
                  <a16:creationId xmlns:a16="http://schemas.microsoft.com/office/drawing/2014/main" id="{52B51A12-A2B8-E34E-FD9E-C86DC590CDA0}"/>
                </a:ext>
              </a:extLst>
            </p:cNvPr>
            <p:cNvGrpSpPr/>
            <p:nvPr/>
          </p:nvGrpSpPr>
          <p:grpSpPr>
            <a:xfrm>
              <a:off x="1719967" y="1051"/>
              <a:ext cx="534494" cy="448385"/>
              <a:chOff x="1719967" y="1051"/>
              <a:chExt cx="534494" cy="448385"/>
            </a:xfrm>
          </p:grpSpPr>
          <p:sp>
            <p:nvSpPr>
              <p:cNvPr id="34" name="Freeform 14">
                <a:extLst>
                  <a:ext uri="{FF2B5EF4-FFF2-40B4-BE49-F238E27FC236}">
                    <a16:creationId xmlns:a16="http://schemas.microsoft.com/office/drawing/2014/main" id="{24FFBFFD-73C4-60D6-9574-D889D8FDC8CC}"/>
                  </a:ext>
                </a:extLst>
              </p:cNvPr>
              <p:cNvSpPr/>
              <p:nvPr/>
            </p:nvSpPr>
            <p:spPr>
              <a:xfrm rot="10799991">
                <a:off x="1719977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15">
                <a:extLst>
                  <a:ext uri="{FF2B5EF4-FFF2-40B4-BE49-F238E27FC236}">
                    <a16:creationId xmlns:a16="http://schemas.microsoft.com/office/drawing/2014/main" id="{1FFF9844-2BAA-C002-C2D5-F899DF512C55}"/>
                  </a:ext>
                </a:extLst>
              </p:cNvPr>
              <p:cNvSpPr/>
              <p:nvPr/>
            </p:nvSpPr>
            <p:spPr>
              <a:xfrm rot="10799991">
                <a:off x="2148318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16">
                <a:extLst>
                  <a:ext uri="{FF2B5EF4-FFF2-40B4-BE49-F238E27FC236}">
                    <a16:creationId xmlns:a16="http://schemas.microsoft.com/office/drawing/2014/main" id="{76AB66B5-0C3B-8DC1-054F-9462E08836E7}"/>
                  </a:ext>
                </a:extLst>
              </p:cNvPr>
              <p:cNvSpPr/>
              <p:nvPr/>
            </p:nvSpPr>
            <p:spPr>
              <a:xfrm rot="10799991">
                <a:off x="2001776" y="80622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17">
                <a:extLst>
                  <a:ext uri="{FF2B5EF4-FFF2-40B4-BE49-F238E27FC236}">
                    <a16:creationId xmlns:a16="http://schemas.microsoft.com/office/drawing/2014/main" id="{EB1F2CA2-C052-4BE6-2679-053F7A548454}"/>
                  </a:ext>
                </a:extLst>
              </p:cNvPr>
              <p:cNvSpPr/>
              <p:nvPr/>
            </p:nvSpPr>
            <p:spPr>
              <a:xfrm rot="10799991">
                <a:off x="1857118" y="80622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18">
                <a:extLst>
                  <a:ext uri="{FF2B5EF4-FFF2-40B4-BE49-F238E27FC236}">
                    <a16:creationId xmlns:a16="http://schemas.microsoft.com/office/drawing/2014/main" id="{A9AAAD7D-640E-74B8-7D32-C926FC06D6AA}"/>
                  </a:ext>
                </a:extLst>
              </p:cNvPr>
              <p:cNvSpPr/>
              <p:nvPr/>
            </p:nvSpPr>
            <p:spPr>
              <a:xfrm rot="10799991">
                <a:off x="2006476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19">
                <a:extLst>
                  <a:ext uri="{FF2B5EF4-FFF2-40B4-BE49-F238E27FC236}">
                    <a16:creationId xmlns:a16="http://schemas.microsoft.com/office/drawing/2014/main" id="{9B4485DE-FFE3-D5DD-B412-F1346A2A8634}"/>
                  </a:ext>
                </a:extLst>
              </p:cNvPr>
              <p:cNvSpPr/>
              <p:nvPr/>
            </p:nvSpPr>
            <p:spPr>
              <a:xfrm rot="10799991">
                <a:off x="1861808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20">
                <a:extLst>
                  <a:ext uri="{FF2B5EF4-FFF2-40B4-BE49-F238E27FC236}">
                    <a16:creationId xmlns:a16="http://schemas.microsoft.com/office/drawing/2014/main" id="{F6568AA4-0BF7-816F-B9DA-FA325AB58BD0}"/>
                  </a:ext>
                </a:extLst>
              </p:cNvPr>
              <p:cNvSpPr/>
              <p:nvPr/>
            </p:nvSpPr>
            <p:spPr>
              <a:xfrm rot="10799991">
                <a:off x="1719967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21">
                <a:extLst>
                  <a:ext uri="{FF2B5EF4-FFF2-40B4-BE49-F238E27FC236}">
                    <a16:creationId xmlns:a16="http://schemas.microsoft.com/office/drawing/2014/main" id="{502D641D-EBF0-484A-4715-E689B517A1D8}"/>
                  </a:ext>
                </a:extLst>
              </p:cNvPr>
              <p:cNvSpPr/>
              <p:nvPr/>
            </p:nvSpPr>
            <p:spPr>
              <a:xfrm rot="10799991">
                <a:off x="2148317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2" name="Grupo 39">
              <a:extLst>
                <a:ext uri="{FF2B5EF4-FFF2-40B4-BE49-F238E27FC236}">
                  <a16:creationId xmlns:a16="http://schemas.microsoft.com/office/drawing/2014/main" id="{063D0ECA-E7A9-DC41-EADF-FA49A6FAA481}"/>
                </a:ext>
              </a:extLst>
            </p:cNvPr>
            <p:cNvGrpSpPr/>
            <p:nvPr/>
          </p:nvGrpSpPr>
          <p:grpSpPr>
            <a:xfrm>
              <a:off x="2288285" y="1051"/>
              <a:ext cx="534494" cy="448385"/>
              <a:chOff x="2288285" y="1051"/>
              <a:chExt cx="534494" cy="448385"/>
            </a:xfrm>
          </p:grpSpPr>
          <p:sp>
            <p:nvSpPr>
              <p:cNvPr id="43" name="Freeform 14">
                <a:extLst>
                  <a:ext uri="{FF2B5EF4-FFF2-40B4-BE49-F238E27FC236}">
                    <a16:creationId xmlns:a16="http://schemas.microsoft.com/office/drawing/2014/main" id="{05BE1909-9F75-B9B5-583C-153D377369A0}"/>
                  </a:ext>
                </a:extLst>
              </p:cNvPr>
              <p:cNvSpPr/>
              <p:nvPr/>
            </p:nvSpPr>
            <p:spPr>
              <a:xfrm rot="10799991">
                <a:off x="2288285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15">
                <a:extLst>
                  <a:ext uri="{FF2B5EF4-FFF2-40B4-BE49-F238E27FC236}">
                    <a16:creationId xmlns:a16="http://schemas.microsoft.com/office/drawing/2014/main" id="{B4073056-51D7-3A81-1B04-E4297B29370A}"/>
                  </a:ext>
                </a:extLst>
              </p:cNvPr>
              <p:cNvSpPr/>
              <p:nvPr/>
            </p:nvSpPr>
            <p:spPr>
              <a:xfrm rot="10799991">
                <a:off x="2716636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16">
                <a:extLst>
                  <a:ext uri="{FF2B5EF4-FFF2-40B4-BE49-F238E27FC236}">
                    <a16:creationId xmlns:a16="http://schemas.microsoft.com/office/drawing/2014/main" id="{4F81CC27-1118-C4C2-A5CF-E27D40954B30}"/>
                  </a:ext>
                </a:extLst>
              </p:cNvPr>
              <p:cNvSpPr/>
              <p:nvPr/>
            </p:nvSpPr>
            <p:spPr>
              <a:xfrm rot="10799991">
                <a:off x="2570094" y="80622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17">
                <a:extLst>
                  <a:ext uri="{FF2B5EF4-FFF2-40B4-BE49-F238E27FC236}">
                    <a16:creationId xmlns:a16="http://schemas.microsoft.com/office/drawing/2014/main" id="{8FF73B40-CC17-DE25-A8A5-03809EF5AFA5}"/>
                  </a:ext>
                </a:extLst>
              </p:cNvPr>
              <p:cNvSpPr/>
              <p:nvPr/>
            </p:nvSpPr>
            <p:spPr>
              <a:xfrm rot="10799991">
                <a:off x="2425427" y="80622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18">
                <a:extLst>
                  <a:ext uri="{FF2B5EF4-FFF2-40B4-BE49-F238E27FC236}">
                    <a16:creationId xmlns:a16="http://schemas.microsoft.com/office/drawing/2014/main" id="{FEAD2A19-DD4F-DE94-7D4D-04D453FC3F1F}"/>
                  </a:ext>
                </a:extLst>
              </p:cNvPr>
              <p:cNvSpPr/>
              <p:nvPr/>
            </p:nvSpPr>
            <p:spPr>
              <a:xfrm rot="10799991">
                <a:off x="2574794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9">
                <a:extLst>
                  <a:ext uri="{FF2B5EF4-FFF2-40B4-BE49-F238E27FC236}">
                    <a16:creationId xmlns:a16="http://schemas.microsoft.com/office/drawing/2014/main" id="{F78A5197-39C3-F437-C9A2-BBC3C366F5CE}"/>
                  </a:ext>
                </a:extLst>
              </p:cNvPr>
              <p:cNvSpPr/>
              <p:nvPr/>
            </p:nvSpPr>
            <p:spPr>
              <a:xfrm rot="10799991">
                <a:off x="2430117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20">
                <a:extLst>
                  <a:ext uri="{FF2B5EF4-FFF2-40B4-BE49-F238E27FC236}">
                    <a16:creationId xmlns:a16="http://schemas.microsoft.com/office/drawing/2014/main" id="{B7C57C71-F2B8-7DD6-6499-F76F89568969}"/>
                  </a:ext>
                </a:extLst>
              </p:cNvPr>
              <p:cNvSpPr/>
              <p:nvPr/>
            </p:nvSpPr>
            <p:spPr>
              <a:xfrm rot="10799991">
                <a:off x="2288285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21">
                <a:extLst>
                  <a:ext uri="{FF2B5EF4-FFF2-40B4-BE49-F238E27FC236}">
                    <a16:creationId xmlns:a16="http://schemas.microsoft.com/office/drawing/2014/main" id="{E6025BE0-9B77-D373-5CBF-02531EDA0A34}"/>
                  </a:ext>
                </a:extLst>
              </p:cNvPr>
              <p:cNvSpPr/>
              <p:nvPr/>
            </p:nvSpPr>
            <p:spPr>
              <a:xfrm rot="10799991">
                <a:off x="2716626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1" name="Grupo 40">
              <a:extLst>
                <a:ext uri="{FF2B5EF4-FFF2-40B4-BE49-F238E27FC236}">
                  <a16:creationId xmlns:a16="http://schemas.microsoft.com/office/drawing/2014/main" id="{E7D0CD00-E2CB-BE21-2250-397596ACC791}"/>
                </a:ext>
              </a:extLst>
            </p:cNvPr>
            <p:cNvGrpSpPr/>
            <p:nvPr/>
          </p:nvGrpSpPr>
          <p:grpSpPr>
            <a:xfrm>
              <a:off x="2863178" y="1051"/>
              <a:ext cx="534493" cy="448385"/>
              <a:chOff x="2863178" y="1051"/>
              <a:chExt cx="534493" cy="448385"/>
            </a:xfrm>
          </p:grpSpPr>
          <p:sp>
            <p:nvSpPr>
              <p:cNvPr id="52" name="Freeform 14">
                <a:extLst>
                  <a:ext uri="{FF2B5EF4-FFF2-40B4-BE49-F238E27FC236}">
                    <a16:creationId xmlns:a16="http://schemas.microsoft.com/office/drawing/2014/main" id="{FA7AEF89-BB32-58CA-B5FA-E51DF89E41C6}"/>
                  </a:ext>
                </a:extLst>
              </p:cNvPr>
              <p:cNvSpPr/>
              <p:nvPr/>
            </p:nvSpPr>
            <p:spPr>
              <a:xfrm rot="10799991">
                <a:off x="2863178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15">
                <a:extLst>
                  <a:ext uri="{FF2B5EF4-FFF2-40B4-BE49-F238E27FC236}">
                    <a16:creationId xmlns:a16="http://schemas.microsoft.com/office/drawing/2014/main" id="{A39E6407-B8A2-FB27-838C-D7AF77A4DADE}"/>
                  </a:ext>
                </a:extLst>
              </p:cNvPr>
              <p:cNvSpPr/>
              <p:nvPr/>
            </p:nvSpPr>
            <p:spPr>
              <a:xfrm rot="10799991">
                <a:off x="3291528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16">
                <a:extLst>
                  <a:ext uri="{FF2B5EF4-FFF2-40B4-BE49-F238E27FC236}">
                    <a16:creationId xmlns:a16="http://schemas.microsoft.com/office/drawing/2014/main" id="{F3760652-F72F-F845-3B3D-E3A981BE4993}"/>
                  </a:ext>
                </a:extLst>
              </p:cNvPr>
              <p:cNvSpPr/>
              <p:nvPr/>
            </p:nvSpPr>
            <p:spPr>
              <a:xfrm rot="10799991">
                <a:off x="3144977" y="80622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17">
                <a:extLst>
                  <a:ext uri="{FF2B5EF4-FFF2-40B4-BE49-F238E27FC236}">
                    <a16:creationId xmlns:a16="http://schemas.microsoft.com/office/drawing/2014/main" id="{3F282FB6-461B-0B5D-24EC-AB291A8C6881}"/>
                  </a:ext>
                </a:extLst>
              </p:cNvPr>
              <p:cNvSpPr/>
              <p:nvPr/>
            </p:nvSpPr>
            <p:spPr>
              <a:xfrm rot="10799991">
                <a:off x="3000319" y="80622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18">
                <a:extLst>
                  <a:ext uri="{FF2B5EF4-FFF2-40B4-BE49-F238E27FC236}">
                    <a16:creationId xmlns:a16="http://schemas.microsoft.com/office/drawing/2014/main" id="{60DE3897-DAA2-9983-6473-4D2817C1106A}"/>
                  </a:ext>
                </a:extLst>
              </p:cNvPr>
              <p:cNvSpPr/>
              <p:nvPr/>
            </p:nvSpPr>
            <p:spPr>
              <a:xfrm rot="10799991">
                <a:off x="3149677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9">
                <a:extLst>
                  <a:ext uri="{FF2B5EF4-FFF2-40B4-BE49-F238E27FC236}">
                    <a16:creationId xmlns:a16="http://schemas.microsoft.com/office/drawing/2014/main" id="{B455CB55-0CC9-D373-8E44-26054EF9CB42}"/>
                  </a:ext>
                </a:extLst>
              </p:cNvPr>
              <p:cNvSpPr/>
              <p:nvPr/>
            </p:nvSpPr>
            <p:spPr>
              <a:xfrm rot="10799991">
                <a:off x="3005010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20">
                <a:extLst>
                  <a:ext uri="{FF2B5EF4-FFF2-40B4-BE49-F238E27FC236}">
                    <a16:creationId xmlns:a16="http://schemas.microsoft.com/office/drawing/2014/main" id="{C294E096-1D3F-6B0D-9ECE-5CF8C0F5232A}"/>
                  </a:ext>
                </a:extLst>
              </p:cNvPr>
              <p:cNvSpPr/>
              <p:nvPr/>
            </p:nvSpPr>
            <p:spPr>
              <a:xfrm rot="10799991">
                <a:off x="2863178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21">
                <a:extLst>
                  <a:ext uri="{FF2B5EF4-FFF2-40B4-BE49-F238E27FC236}">
                    <a16:creationId xmlns:a16="http://schemas.microsoft.com/office/drawing/2014/main" id="{226EFA50-438F-B3EE-04B0-342EA200BC5E}"/>
                  </a:ext>
                </a:extLst>
              </p:cNvPr>
              <p:cNvSpPr/>
              <p:nvPr/>
            </p:nvSpPr>
            <p:spPr>
              <a:xfrm rot="10799991">
                <a:off x="3291519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0" name="Grupo 41">
              <a:extLst>
                <a:ext uri="{FF2B5EF4-FFF2-40B4-BE49-F238E27FC236}">
                  <a16:creationId xmlns:a16="http://schemas.microsoft.com/office/drawing/2014/main" id="{62509438-BF0B-5F31-ED31-F1EE4E5F23AB}"/>
                </a:ext>
              </a:extLst>
            </p:cNvPr>
            <p:cNvGrpSpPr/>
            <p:nvPr/>
          </p:nvGrpSpPr>
          <p:grpSpPr>
            <a:xfrm>
              <a:off x="3429612" y="1051"/>
              <a:ext cx="534494" cy="448385"/>
              <a:chOff x="3429612" y="1051"/>
              <a:chExt cx="534494" cy="448385"/>
            </a:xfrm>
          </p:grpSpPr>
          <p:sp>
            <p:nvSpPr>
              <p:cNvPr id="61" name="Freeform 14">
                <a:extLst>
                  <a:ext uri="{FF2B5EF4-FFF2-40B4-BE49-F238E27FC236}">
                    <a16:creationId xmlns:a16="http://schemas.microsoft.com/office/drawing/2014/main" id="{40FC9E08-4864-F30E-E41F-BF0D90C42328}"/>
                  </a:ext>
                </a:extLst>
              </p:cNvPr>
              <p:cNvSpPr/>
              <p:nvPr/>
            </p:nvSpPr>
            <p:spPr>
              <a:xfrm rot="10799991">
                <a:off x="3429612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15">
                <a:extLst>
                  <a:ext uri="{FF2B5EF4-FFF2-40B4-BE49-F238E27FC236}">
                    <a16:creationId xmlns:a16="http://schemas.microsoft.com/office/drawing/2014/main" id="{F1F40DC9-8DB3-AEFF-C36E-4B25918ED62E}"/>
                  </a:ext>
                </a:extLst>
              </p:cNvPr>
              <p:cNvSpPr/>
              <p:nvPr/>
            </p:nvSpPr>
            <p:spPr>
              <a:xfrm rot="10799991">
                <a:off x="3857963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6">
                <a:extLst>
                  <a:ext uri="{FF2B5EF4-FFF2-40B4-BE49-F238E27FC236}">
                    <a16:creationId xmlns:a16="http://schemas.microsoft.com/office/drawing/2014/main" id="{7D4801E1-546C-5930-3E0D-A9189572BB02}"/>
                  </a:ext>
                </a:extLst>
              </p:cNvPr>
              <p:cNvSpPr/>
              <p:nvPr/>
            </p:nvSpPr>
            <p:spPr>
              <a:xfrm rot="10799991">
                <a:off x="3711412" y="80622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17">
                <a:extLst>
                  <a:ext uri="{FF2B5EF4-FFF2-40B4-BE49-F238E27FC236}">
                    <a16:creationId xmlns:a16="http://schemas.microsoft.com/office/drawing/2014/main" id="{72279E4D-0785-EC9D-0361-229CE279F3CC}"/>
                  </a:ext>
                </a:extLst>
              </p:cNvPr>
              <p:cNvSpPr/>
              <p:nvPr/>
            </p:nvSpPr>
            <p:spPr>
              <a:xfrm rot="10799991">
                <a:off x="3566754" y="80622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18">
                <a:extLst>
                  <a:ext uri="{FF2B5EF4-FFF2-40B4-BE49-F238E27FC236}">
                    <a16:creationId xmlns:a16="http://schemas.microsoft.com/office/drawing/2014/main" id="{12013F91-DC69-9D2F-4721-3323927B9946}"/>
                  </a:ext>
                </a:extLst>
              </p:cNvPr>
              <p:cNvSpPr/>
              <p:nvPr/>
            </p:nvSpPr>
            <p:spPr>
              <a:xfrm rot="10799991">
                <a:off x="3716112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19">
                <a:extLst>
                  <a:ext uri="{FF2B5EF4-FFF2-40B4-BE49-F238E27FC236}">
                    <a16:creationId xmlns:a16="http://schemas.microsoft.com/office/drawing/2014/main" id="{26A7980B-B9ED-3322-61C9-8E982AFEB974}"/>
                  </a:ext>
                </a:extLst>
              </p:cNvPr>
              <p:cNvSpPr/>
              <p:nvPr/>
            </p:nvSpPr>
            <p:spPr>
              <a:xfrm rot="10799991">
                <a:off x="3571444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20">
                <a:extLst>
                  <a:ext uri="{FF2B5EF4-FFF2-40B4-BE49-F238E27FC236}">
                    <a16:creationId xmlns:a16="http://schemas.microsoft.com/office/drawing/2014/main" id="{BB067E11-8284-BB3C-9CF1-A8C016574A7F}"/>
                  </a:ext>
                </a:extLst>
              </p:cNvPr>
              <p:cNvSpPr/>
              <p:nvPr/>
            </p:nvSpPr>
            <p:spPr>
              <a:xfrm rot="10799991">
                <a:off x="3429612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21">
                <a:extLst>
                  <a:ext uri="{FF2B5EF4-FFF2-40B4-BE49-F238E27FC236}">
                    <a16:creationId xmlns:a16="http://schemas.microsoft.com/office/drawing/2014/main" id="{A5C135A0-29D6-2BB7-2440-CBBCF963921F}"/>
                  </a:ext>
                </a:extLst>
              </p:cNvPr>
              <p:cNvSpPr/>
              <p:nvPr/>
            </p:nvSpPr>
            <p:spPr>
              <a:xfrm rot="10799991">
                <a:off x="3857953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9" name="Grupo 42">
              <a:extLst>
                <a:ext uri="{FF2B5EF4-FFF2-40B4-BE49-F238E27FC236}">
                  <a16:creationId xmlns:a16="http://schemas.microsoft.com/office/drawing/2014/main" id="{EB7799DD-7E43-1CBA-3C48-E3D08390E2DE}"/>
                </a:ext>
              </a:extLst>
            </p:cNvPr>
            <p:cNvGrpSpPr/>
            <p:nvPr/>
          </p:nvGrpSpPr>
          <p:grpSpPr>
            <a:xfrm>
              <a:off x="3997920" y="1051"/>
              <a:ext cx="534494" cy="448385"/>
              <a:chOff x="3997920" y="1051"/>
              <a:chExt cx="534494" cy="448385"/>
            </a:xfrm>
          </p:grpSpPr>
          <p:sp>
            <p:nvSpPr>
              <p:cNvPr id="70" name="Freeform 14">
                <a:extLst>
                  <a:ext uri="{FF2B5EF4-FFF2-40B4-BE49-F238E27FC236}">
                    <a16:creationId xmlns:a16="http://schemas.microsoft.com/office/drawing/2014/main" id="{A7B89DC1-046A-6BFB-8140-67AF71292331}"/>
                  </a:ext>
                </a:extLst>
              </p:cNvPr>
              <p:cNvSpPr/>
              <p:nvPr/>
            </p:nvSpPr>
            <p:spPr>
              <a:xfrm rot="10799991">
                <a:off x="3997921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15">
                <a:extLst>
                  <a:ext uri="{FF2B5EF4-FFF2-40B4-BE49-F238E27FC236}">
                    <a16:creationId xmlns:a16="http://schemas.microsoft.com/office/drawing/2014/main" id="{F495B907-67EB-D401-6C55-5EB61E3B6451}"/>
                  </a:ext>
                </a:extLst>
              </p:cNvPr>
              <p:cNvSpPr/>
              <p:nvPr/>
            </p:nvSpPr>
            <p:spPr>
              <a:xfrm rot="10799991">
                <a:off x="4426271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16">
                <a:extLst>
                  <a:ext uri="{FF2B5EF4-FFF2-40B4-BE49-F238E27FC236}">
                    <a16:creationId xmlns:a16="http://schemas.microsoft.com/office/drawing/2014/main" id="{E4A6E6F9-892C-6D61-F31E-F4BF68363F1F}"/>
                  </a:ext>
                </a:extLst>
              </p:cNvPr>
              <p:cNvSpPr/>
              <p:nvPr/>
            </p:nvSpPr>
            <p:spPr>
              <a:xfrm rot="10799991">
                <a:off x="4279729" y="80622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17">
                <a:extLst>
                  <a:ext uri="{FF2B5EF4-FFF2-40B4-BE49-F238E27FC236}">
                    <a16:creationId xmlns:a16="http://schemas.microsoft.com/office/drawing/2014/main" id="{2A4EEA8E-7563-7268-AD7B-F9CF6C1FB483}"/>
                  </a:ext>
                </a:extLst>
              </p:cNvPr>
              <p:cNvSpPr/>
              <p:nvPr/>
            </p:nvSpPr>
            <p:spPr>
              <a:xfrm rot="10799991">
                <a:off x="4135072" y="80622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18">
                <a:extLst>
                  <a:ext uri="{FF2B5EF4-FFF2-40B4-BE49-F238E27FC236}">
                    <a16:creationId xmlns:a16="http://schemas.microsoft.com/office/drawing/2014/main" id="{F1A3F459-9CDB-69C4-0C4A-E1BE3F8E3CFD}"/>
                  </a:ext>
                </a:extLst>
              </p:cNvPr>
              <p:cNvSpPr/>
              <p:nvPr/>
            </p:nvSpPr>
            <p:spPr>
              <a:xfrm rot="10799991">
                <a:off x="4284429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19">
                <a:extLst>
                  <a:ext uri="{FF2B5EF4-FFF2-40B4-BE49-F238E27FC236}">
                    <a16:creationId xmlns:a16="http://schemas.microsoft.com/office/drawing/2014/main" id="{47EBC540-7BB4-1842-A0FD-B4007C89BD51}"/>
                  </a:ext>
                </a:extLst>
              </p:cNvPr>
              <p:cNvSpPr/>
              <p:nvPr/>
            </p:nvSpPr>
            <p:spPr>
              <a:xfrm rot="10799991">
                <a:off x="4139762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20">
                <a:extLst>
                  <a:ext uri="{FF2B5EF4-FFF2-40B4-BE49-F238E27FC236}">
                    <a16:creationId xmlns:a16="http://schemas.microsoft.com/office/drawing/2014/main" id="{B055D556-5648-A194-DEC9-46639F7EA93C}"/>
                  </a:ext>
                </a:extLst>
              </p:cNvPr>
              <p:cNvSpPr/>
              <p:nvPr/>
            </p:nvSpPr>
            <p:spPr>
              <a:xfrm rot="10799991">
                <a:off x="3997920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21">
                <a:extLst>
                  <a:ext uri="{FF2B5EF4-FFF2-40B4-BE49-F238E27FC236}">
                    <a16:creationId xmlns:a16="http://schemas.microsoft.com/office/drawing/2014/main" id="{5AE9C762-781E-FADF-49C3-602040B94BE5}"/>
                  </a:ext>
                </a:extLst>
              </p:cNvPr>
              <p:cNvSpPr/>
              <p:nvPr/>
            </p:nvSpPr>
            <p:spPr>
              <a:xfrm rot="10799991">
                <a:off x="4426262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8" name="Grupo 43">
              <a:extLst>
                <a:ext uri="{FF2B5EF4-FFF2-40B4-BE49-F238E27FC236}">
                  <a16:creationId xmlns:a16="http://schemas.microsoft.com/office/drawing/2014/main" id="{B88D91F7-CFF5-31A4-4AF7-C34C2DB6A92B}"/>
                </a:ext>
              </a:extLst>
            </p:cNvPr>
            <p:cNvGrpSpPr/>
            <p:nvPr/>
          </p:nvGrpSpPr>
          <p:grpSpPr>
            <a:xfrm>
              <a:off x="4572813" y="1051"/>
              <a:ext cx="534494" cy="448385"/>
              <a:chOff x="4572813" y="1051"/>
              <a:chExt cx="534494" cy="448385"/>
            </a:xfrm>
          </p:grpSpPr>
          <p:sp>
            <p:nvSpPr>
              <p:cNvPr id="79" name="Freeform 14">
                <a:extLst>
                  <a:ext uri="{FF2B5EF4-FFF2-40B4-BE49-F238E27FC236}">
                    <a16:creationId xmlns:a16="http://schemas.microsoft.com/office/drawing/2014/main" id="{3E6C1066-10D9-8E80-8EE2-D3B043C35245}"/>
                  </a:ext>
                </a:extLst>
              </p:cNvPr>
              <p:cNvSpPr/>
              <p:nvPr/>
            </p:nvSpPr>
            <p:spPr>
              <a:xfrm rot="10799991">
                <a:off x="4572813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15">
                <a:extLst>
                  <a:ext uri="{FF2B5EF4-FFF2-40B4-BE49-F238E27FC236}">
                    <a16:creationId xmlns:a16="http://schemas.microsoft.com/office/drawing/2014/main" id="{1541910D-F8A7-17B9-61BD-3215B478321F}"/>
                  </a:ext>
                </a:extLst>
              </p:cNvPr>
              <p:cNvSpPr/>
              <p:nvPr/>
            </p:nvSpPr>
            <p:spPr>
              <a:xfrm rot="10799991">
                <a:off x="5001164" y="80622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16">
                <a:extLst>
                  <a:ext uri="{FF2B5EF4-FFF2-40B4-BE49-F238E27FC236}">
                    <a16:creationId xmlns:a16="http://schemas.microsoft.com/office/drawing/2014/main" id="{3D6ED108-9A96-FA30-3F84-B380F46B7F30}"/>
                  </a:ext>
                </a:extLst>
              </p:cNvPr>
              <p:cNvSpPr/>
              <p:nvPr/>
            </p:nvSpPr>
            <p:spPr>
              <a:xfrm rot="10799991">
                <a:off x="4854613" y="80622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17">
                <a:extLst>
                  <a:ext uri="{FF2B5EF4-FFF2-40B4-BE49-F238E27FC236}">
                    <a16:creationId xmlns:a16="http://schemas.microsoft.com/office/drawing/2014/main" id="{BEBDC9BB-62C0-3921-D4B9-BC7882281470}"/>
                  </a:ext>
                </a:extLst>
              </p:cNvPr>
              <p:cNvSpPr/>
              <p:nvPr/>
            </p:nvSpPr>
            <p:spPr>
              <a:xfrm rot="10799991">
                <a:off x="4709955" y="80622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18">
                <a:extLst>
                  <a:ext uri="{FF2B5EF4-FFF2-40B4-BE49-F238E27FC236}">
                    <a16:creationId xmlns:a16="http://schemas.microsoft.com/office/drawing/2014/main" id="{B79355CB-0E70-675B-B042-0336F4CA4952}"/>
                  </a:ext>
                </a:extLst>
              </p:cNvPr>
              <p:cNvSpPr/>
              <p:nvPr/>
            </p:nvSpPr>
            <p:spPr>
              <a:xfrm rot="10799991">
                <a:off x="4859313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19">
                <a:extLst>
                  <a:ext uri="{FF2B5EF4-FFF2-40B4-BE49-F238E27FC236}">
                    <a16:creationId xmlns:a16="http://schemas.microsoft.com/office/drawing/2014/main" id="{54FFD9CD-F226-1A7A-148A-64653B70CBB9}"/>
                  </a:ext>
                </a:extLst>
              </p:cNvPr>
              <p:cNvSpPr/>
              <p:nvPr/>
            </p:nvSpPr>
            <p:spPr>
              <a:xfrm rot="10799991">
                <a:off x="4714645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20">
                <a:extLst>
                  <a:ext uri="{FF2B5EF4-FFF2-40B4-BE49-F238E27FC236}">
                    <a16:creationId xmlns:a16="http://schemas.microsoft.com/office/drawing/2014/main" id="{E556B83D-C4DD-451B-3007-9BA76543CB58}"/>
                  </a:ext>
                </a:extLst>
              </p:cNvPr>
              <p:cNvSpPr/>
              <p:nvPr/>
            </p:nvSpPr>
            <p:spPr>
              <a:xfrm rot="10799991">
                <a:off x="4572813" y="1051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21">
                <a:extLst>
                  <a:ext uri="{FF2B5EF4-FFF2-40B4-BE49-F238E27FC236}">
                    <a16:creationId xmlns:a16="http://schemas.microsoft.com/office/drawing/2014/main" id="{D471DF48-7F4E-7C58-9377-A28D2AE4E9C3}"/>
                  </a:ext>
                </a:extLst>
              </p:cNvPr>
              <p:cNvSpPr/>
              <p:nvPr/>
            </p:nvSpPr>
            <p:spPr>
              <a:xfrm rot="10799991">
                <a:off x="5001154" y="1051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7" name="Grupo 44">
              <a:extLst>
                <a:ext uri="{FF2B5EF4-FFF2-40B4-BE49-F238E27FC236}">
                  <a16:creationId xmlns:a16="http://schemas.microsoft.com/office/drawing/2014/main" id="{AE153CC4-2345-60E5-8234-87885DCC83EB}"/>
                </a:ext>
              </a:extLst>
            </p:cNvPr>
            <p:cNvGrpSpPr/>
            <p:nvPr/>
          </p:nvGrpSpPr>
          <p:grpSpPr>
            <a:xfrm>
              <a:off x="5134547" y="-10"/>
              <a:ext cx="534494" cy="448385"/>
              <a:chOff x="5134547" y="-10"/>
              <a:chExt cx="534494" cy="448385"/>
            </a:xfrm>
          </p:grpSpPr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id="{F6AF2638-CDCD-8685-D9C2-96198A7FF525}"/>
                  </a:ext>
                </a:extLst>
              </p:cNvPr>
              <p:cNvSpPr/>
              <p:nvPr/>
            </p:nvSpPr>
            <p:spPr>
              <a:xfrm rot="10799991">
                <a:off x="5134547" y="7956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15">
                <a:extLst>
                  <a:ext uri="{FF2B5EF4-FFF2-40B4-BE49-F238E27FC236}">
                    <a16:creationId xmlns:a16="http://schemas.microsoft.com/office/drawing/2014/main" id="{BAE0CD93-71D0-7520-58E5-A1C356617874}"/>
                  </a:ext>
                </a:extLst>
              </p:cNvPr>
              <p:cNvSpPr/>
              <p:nvPr/>
            </p:nvSpPr>
            <p:spPr>
              <a:xfrm rot="10799991">
                <a:off x="5562898" y="7956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16">
                <a:extLst>
                  <a:ext uri="{FF2B5EF4-FFF2-40B4-BE49-F238E27FC236}">
                    <a16:creationId xmlns:a16="http://schemas.microsoft.com/office/drawing/2014/main" id="{EA1FD6FD-13DA-16A6-7C85-C5758A6B6742}"/>
                  </a:ext>
                </a:extLst>
              </p:cNvPr>
              <p:cNvSpPr/>
              <p:nvPr/>
            </p:nvSpPr>
            <p:spPr>
              <a:xfrm rot="10799991">
                <a:off x="5416356" y="7956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17">
                <a:extLst>
                  <a:ext uri="{FF2B5EF4-FFF2-40B4-BE49-F238E27FC236}">
                    <a16:creationId xmlns:a16="http://schemas.microsoft.com/office/drawing/2014/main" id="{7A206DC3-9AAA-399B-4E46-8C35914BC89C}"/>
                  </a:ext>
                </a:extLst>
              </p:cNvPr>
              <p:cNvSpPr/>
              <p:nvPr/>
            </p:nvSpPr>
            <p:spPr>
              <a:xfrm rot="10799991">
                <a:off x="5271698" y="7956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18">
                <a:extLst>
                  <a:ext uri="{FF2B5EF4-FFF2-40B4-BE49-F238E27FC236}">
                    <a16:creationId xmlns:a16="http://schemas.microsoft.com/office/drawing/2014/main" id="{A63FBBA5-2D35-8F1C-1F9A-AD36D43FE533}"/>
                  </a:ext>
                </a:extLst>
              </p:cNvPr>
              <p:cNvSpPr/>
              <p:nvPr/>
            </p:nvSpPr>
            <p:spPr>
              <a:xfrm rot="10799991">
                <a:off x="5421056" y="-1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19">
                <a:extLst>
                  <a:ext uri="{FF2B5EF4-FFF2-40B4-BE49-F238E27FC236}">
                    <a16:creationId xmlns:a16="http://schemas.microsoft.com/office/drawing/2014/main" id="{4F9AF781-7D1D-14AE-6D77-16DF76DCC364}"/>
                  </a:ext>
                </a:extLst>
              </p:cNvPr>
              <p:cNvSpPr/>
              <p:nvPr/>
            </p:nvSpPr>
            <p:spPr>
              <a:xfrm rot="10799991">
                <a:off x="5276388" y="-1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20">
                <a:extLst>
                  <a:ext uri="{FF2B5EF4-FFF2-40B4-BE49-F238E27FC236}">
                    <a16:creationId xmlns:a16="http://schemas.microsoft.com/office/drawing/2014/main" id="{E4BA1CCC-4E46-1EC5-F00F-15A9E5D8ED49}"/>
                  </a:ext>
                </a:extLst>
              </p:cNvPr>
              <p:cNvSpPr/>
              <p:nvPr/>
            </p:nvSpPr>
            <p:spPr>
              <a:xfrm rot="10799991">
                <a:off x="5134547" y="-1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21">
                <a:extLst>
                  <a:ext uri="{FF2B5EF4-FFF2-40B4-BE49-F238E27FC236}">
                    <a16:creationId xmlns:a16="http://schemas.microsoft.com/office/drawing/2014/main" id="{2B10F502-1AEB-07D1-D96C-D2F1977DC422}"/>
                  </a:ext>
                </a:extLst>
              </p:cNvPr>
              <p:cNvSpPr/>
              <p:nvPr/>
            </p:nvSpPr>
            <p:spPr>
              <a:xfrm rot="10799991">
                <a:off x="5562888" y="-1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6" name="Grupo 45">
              <a:extLst>
                <a:ext uri="{FF2B5EF4-FFF2-40B4-BE49-F238E27FC236}">
                  <a16:creationId xmlns:a16="http://schemas.microsoft.com/office/drawing/2014/main" id="{B5029FB9-B9DF-3698-1DFE-E01C2D3582EB}"/>
                </a:ext>
              </a:extLst>
            </p:cNvPr>
            <p:cNvGrpSpPr/>
            <p:nvPr/>
          </p:nvGrpSpPr>
          <p:grpSpPr>
            <a:xfrm>
              <a:off x="5702865" y="-10"/>
              <a:ext cx="534494" cy="448385"/>
              <a:chOff x="5702865" y="-10"/>
              <a:chExt cx="534494" cy="448385"/>
            </a:xfrm>
          </p:grpSpPr>
          <p:sp>
            <p:nvSpPr>
              <p:cNvPr id="97" name="Freeform 14">
                <a:extLst>
                  <a:ext uri="{FF2B5EF4-FFF2-40B4-BE49-F238E27FC236}">
                    <a16:creationId xmlns:a16="http://schemas.microsoft.com/office/drawing/2014/main" id="{D6CD23E6-6FD5-5C73-1683-2EAEAC6317F0}"/>
                  </a:ext>
                </a:extLst>
              </p:cNvPr>
              <p:cNvSpPr/>
              <p:nvPr/>
            </p:nvSpPr>
            <p:spPr>
              <a:xfrm rot="10799991">
                <a:off x="5702865" y="7956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15">
                <a:extLst>
                  <a:ext uri="{FF2B5EF4-FFF2-40B4-BE49-F238E27FC236}">
                    <a16:creationId xmlns:a16="http://schemas.microsoft.com/office/drawing/2014/main" id="{2BA8C4CE-192C-EB7F-A591-1FA30FFEC037}"/>
                  </a:ext>
                </a:extLst>
              </p:cNvPr>
              <p:cNvSpPr/>
              <p:nvPr/>
            </p:nvSpPr>
            <p:spPr>
              <a:xfrm rot="10799991">
                <a:off x="6131216" y="7956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16">
                <a:extLst>
                  <a:ext uri="{FF2B5EF4-FFF2-40B4-BE49-F238E27FC236}">
                    <a16:creationId xmlns:a16="http://schemas.microsoft.com/office/drawing/2014/main" id="{D25C15FD-42D2-80D6-850D-797D09AB8AA9}"/>
                  </a:ext>
                </a:extLst>
              </p:cNvPr>
              <p:cNvSpPr/>
              <p:nvPr/>
            </p:nvSpPr>
            <p:spPr>
              <a:xfrm rot="10799991">
                <a:off x="5984665" y="7956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17">
                <a:extLst>
                  <a:ext uri="{FF2B5EF4-FFF2-40B4-BE49-F238E27FC236}">
                    <a16:creationId xmlns:a16="http://schemas.microsoft.com/office/drawing/2014/main" id="{EB2E2A7D-D0F0-0D8F-FCC1-E37EA159C702}"/>
                  </a:ext>
                </a:extLst>
              </p:cNvPr>
              <p:cNvSpPr/>
              <p:nvPr/>
            </p:nvSpPr>
            <p:spPr>
              <a:xfrm rot="10799991">
                <a:off x="5840007" y="7956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18">
                <a:extLst>
                  <a:ext uri="{FF2B5EF4-FFF2-40B4-BE49-F238E27FC236}">
                    <a16:creationId xmlns:a16="http://schemas.microsoft.com/office/drawing/2014/main" id="{0BE1BEA3-383B-841E-9CBB-FBB1EC654FC5}"/>
                  </a:ext>
                </a:extLst>
              </p:cNvPr>
              <p:cNvSpPr/>
              <p:nvPr/>
            </p:nvSpPr>
            <p:spPr>
              <a:xfrm rot="10799991">
                <a:off x="5989365" y="-1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9">
                <a:extLst>
                  <a:ext uri="{FF2B5EF4-FFF2-40B4-BE49-F238E27FC236}">
                    <a16:creationId xmlns:a16="http://schemas.microsoft.com/office/drawing/2014/main" id="{30974757-DCC0-CFB4-600A-7C66ACBB4BAF}"/>
                  </a:ext>
                </a:extLst>
              </p:cNvPr>
              <p:cNvSpPr/>
              <p:nvPr/>
            </p:nvSpPr>
            <p:spPr>
              <a:xfrm rot="10799991">
                <a:off x="5844697" y="-1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20">
                <a:extLst>
                  <a:ext uri="{FF2B5EF4-FFF2-40B4-BE49-F238E27FC236}">
                    <a16:creationId xmlns:a16="http://schemas.microsoft.com/office/drawing/2014/main" id="{A9D1C2D3-D10F-0CB3-7047-D2A70169EF54}"/>
                  </a:ext>
                </a:extLst>
              </p:cNvPr>
              <p:cNvSpPr/>
              <p:nvPr/>
            </p:nvSpPr>
            <p:spPr>
              <a:xfrm rot="10799991">
                <a:off x="5702865" y="-1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21">
                <a:extLst>
                  <a:ext uri="{FF2B5EF4-FFF2-40B4-BE49-F238E27FC236}">
                    <a16:creationId xmlns:a16="http://schemas.microsoft.com/office/drawing/2014/main" id="{36B468C0-6329-51CE-D860-1F4B8623465B}"/>
                  </a:ext>
                </a:extLst>
              </p:cNvPr>
              <p:cNvSpPr/>
              <p:nvPr/>
            </p:nvSpPr>
            <p:spPr>
              <a:xfrm rot="10799991">
                <a:off x="6131206" y="-1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5" name="Grupo 46">
              <a:extLst>
                <a:ext uri="{FF2B5EF4-FFF2-40B4-BE49-F238E27FC236}">
                  <a16:creationId xmlns:a16="http://schemas.microsoft.com/office/drawing/2014/main" id="{942E1170-3591-D576-9B5F-CE3E4597FCEB}"/>
                </a:ext>
              </a:extLst>
            </p:cNvPr>
            <p:cNvGrpSpPr/>
            <p:nvPr/>
          </p:nvGrpSpPr>
          <p:grpSpPr>
            <a:xfrm>
              <a:off x="6277748" y="-10"/>
              <a:ext cx="534494" cy="448385"/>
              <a:chOff x="6277748" y="-10"/>
              <a:chExt cx="534494" cy="448385"/>
            </a:xfrm>
          </p:grpSpPr>
          <p:sp>
            <p:nvSpPr>
              <p:cNvPr id="106" name="Freeform 14">
                <a:extLst>
                  <a:ext uri="{FF2B5EF4-FFF2-40B4-BE49-F238E27FC236}">
                    <a16:creationId xmlns:a16="http://schemas.microsoft.com/office/drawing/2014/main" id="{64E972E8-7D7C-7110-EDED-71481BE1FE73}"/>
                  </a:ext>
                </a:extLst>
              </p:cNvPr>
              <p:cNvSpPr/>
              <p:nvPr/>
            </p:nvSpPr>
            <p:spPr>
              <a:xfrm rot="10799991">
                <a:off x="6277748" y="7956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15">
                <a:extLst>
                  <a:ext uri="{FF2B5EF4-FFF2-40B4-BE49-F238E27FC236}">
                    <a16:creationId xmlns:a16="http://schemas.microsoft.com/office/drawing/2014/main" id="{13801786-177B-BBDE-2C97-6EFA908CC885}"/>
                  </a:ext>
                </a:extLst>
              </p:cNvPr>
              <p:cNvSpPr/>
              <p:nvPr/>
            </p:nvSpPr>
            <p:spPr>
              <a:xfrm rot="10799991">
                <a:off x="6706099" y="7956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16">
                <a:extLst>
                  <a:ext uri="{FF2B5EF4-FFF2-40B4-BE49-F238E27FC236}">
                    <a16:creationId xmlns:a16="http://schemas.microsoft.com/office/drawing/2014/main" id="{64778A21-E33A-A2B8-E299-D1B969B30D6C}"/>
                  </a:ext>
                </a:extLst>
              </p:cNvPr>
              <p:cNvSpPr/>
              <p:nvPr/>
            </p:nvSpPr>
            <p:spPr>
              <a:xfrm rot="10799991">
                <a:off x="6559557" y="7956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17">
                <a:extLst>
                  <a:ext uri="{FF2B5EF4-FFF2-40B4-BE49-F238E27FC236}">
                    <a16:creationId xmlns:a16="http://schemas.microsoft.com/office/drawing/2014/main" id="{965D97C5-06FD-C3A6-FE1F-8521B27F5DFD}"/>
                  </a:ext>
                </a:extLst>
              </p:cNvPr>
              <p:cNvSpPr/>
              <p:nvPr/>
            </p:nvSpPr>
            <p:spPr>
              <a:xfrm rot="10799991">
                <a:off x="6414899" y="7956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18">
                <a:extLst>
                  <a:ext uri="{FF2B5EF4-FFF2-40B4-BE49-F238E27FC236}">
                    <a16:creationId xmlns:a16="http://schemas.microsoft.com/office/drawing/2014/main" id="{3F9C2C2C-3AB3-6209-4315-302D66A8BD31}"/>
                  </a:ext>
                </a:extLst>
              </p:cNvPr>
              <p:cNvSpPr/>
              <p:nvPr/>
            </p:nvSpPr>
            <p:spPr>
              <a:xfrm rot="10799991">
                <a:off x="6564257" y="-1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9">
                <a:extLst>
                  <a:ext uri="{FF2B5EF4-FFF2-40B4-BE49-F238E27FC236}">
                    <a16:creationId xmlns:a16="http://schemas.microsoft.com/office/drawing/2014/main" id="{0CC57AE7-73B3-1D1C-CD9B-E001BC07B82E}"/>
                  </a:ext>
                </a:extLst>
              </p:cNvPr>
              <p:cNvSpPr/>
              <p:nvPr/>
            </p:nvSpPr>
            <p:spPr>
              <a:xfrm rot="10799991">
                <a:off x="6419590" y="-1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20">
                <a:extLst>
                  <a:ext uri="{FF2B5EF4-FFF2-40B4-BE49-F238E27FC236}">
                    <a16:creationId xmlns:a16="http://schemas.microsoft.com/office/drawing/2014/main" id="{40171830-93FE-C778-DBAB-0F1499D13489}"/>
                  </a:ext>
                </a:extLst>
              </p:cNvPr>
              <p:cNvSpPr/>
              <p:nvPr/>
            </p:nvSpPr>
            <p:spPr>
              <a:xfrm rot="10799991">
                <a:off x="6277748" y="-1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21">
                <a:extLst>
                  <a:ext uri="{FF2B5EF4-FFF2-40B4-BE49-F238E27FC236}">
                    <a16:creationId xmlns:a16="http://schemas.microsoft.com/office/drawing/2014/main" id="{9E658F06-D93E-97CA-3443-C09242CDB601}"/>
                  </a:ext>
                </a:extLst>
              </p:cNvPr>
              <p:cNvSpPr/>
              <p:nvPr/>
            </p:nvSpPr>
            <p:spPr>
              <a:xfrm rot="10799991">
                <a:off x="6706089" y="-1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4" name="Grupo 47">
              <a:extLst>
                <a:ext uri="{FF2B5EF4-FFF2-40B4-BE49-F238E27FC236}">
                  <a16:creationId xmlns:a16="http://schemas.microsoft.com/office/drawing/2014/main" id="{130A649F-4139-7ACE-4CAE-EDEBEAA30D26}"/>
                </a:ext>
              </a:extLst>
            </p:cNvPr>
            <p:cNvGrpSpPr/>
            <p:nvPr/>
          </p:nvGrpSpPr>
          <p:grpSpPr>
            <a:xfrm>
              <a:off x="6854524" y="2285"/>
              <a:ext cx="534485" cy="448386"/>
              <a:chOff x="6854524" y="2285"/>
              <a:chExt cx="534485" cy="448386"/>
            </a:xfrm>
          </p:grpSpPr>
          <p:sp>
            <p:nvSpPr>
              <p:cNvPr id="115" name="Freeform 14">
                <a:extLst>
                  <a:ext uri="{FF2B5EF4-FFF2-40B4-BE49-F238E27FC236}">
                    <a16:creationId xmlns:a16="http://schemas.microsoft.com/office/drawing/2014/main" id="{0D92461B-2094-3114-3CFA-2B13BC9E3EEE}"/>
                  </a:ext>
                </a:extLst>
              </p:cNvPr>
              <p:cNvSpPr/>
              <p:nvPr/>
            </p:nvSpPr>
            <p:spPr>
              <a:xfrm rot="10799991">
                <a:off x="6854525" y="8185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15">
                <a:extLst>
                  <a:ext uri="{FF2B5EF4-FFF2-40B4-BE49-F238E27FC236}">
                    <a16:creationId xmlns:a16="http://schemas.microsoft.com/office/drawing/2014/main" id="{4AD12498-5F43-036A-5F8C-13BF82E2500C}"/>
                  </a:ext>
                </a:extLst>
              </p:cNvPr>
              <p:cNvSpPr/>
              <p:nvPr/>
            </p:nvSpPr>
            <p:spPr>
              <a:xfrm rot="10799991">
                <a:off x="7282866" y="8185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16">
                <a:extLst>
                  <a:ext uri="{FF2B5EF4-FFF2-40B4-BE49-F238E27FC236}">
                    <a16:creationId xmlns:a16="http://schemas.microsoft.com/office/drawing/2014/main" id="{D96EF54D-C914-5FC1-528B-F82B1FD25305}"/>
                  </a:ext>
                </a:extLst>
              </p:cNvPr>
              <p:cNvSpPr/>
              <p:nvPr/>
            </p:nvSpPr>
            <p:spPr>
              <a:xfrm rot="10799991">
                <a:off x="7136324" y="8185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17">
                <a:extLst>
                  <a:ext uri="{FF2B5EF4-FFF2-40B4-BE49-F238E27FC236}">
                    <a16:creationId xmlns:a16="http://schemas.microsoft.com/office/drawing/2014/main" id="{3C15B75F-121A-BE8C-B89C-5D1566BB559E}"/>
                  </a:ext>
                </a:extLst>
              </p:cNvPr>
              <p:cNvSpPr/>
              <p:nvPr/>
            </p:nvSpPr>
            <p:spPr>
              <a:xfrm rot="10799991">
                <a:off x="6991666" y="8185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18">
                <a:extLst>
                  <a:ext uri="{FF2B5EF4-FFF2-40B4-BE49-F238E27FC236}">
                    <a16:creationId xmlns:a16="http://schemas.microsoft.com/office/drawing/2014/main" id="{7BB73522-B435-E438-20CA-8EE7A5911528}"/>
                  </a:ext>
                </a:extLst>
              </p:cNvPr>
              <p:cNvSpPr/>
              <p:nvPr/>
            </p:nvSpPr>
            <p:spPr>
              <a:xfrm rot="10799991">
                <a:off x="7141024" y="228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9">
                <a:extLst>
                  <a:ext uri="{FF2B5EF4-FFF2-40B4-BE49-F238E27FC236}">
                    <a16:creationId xmlns:a16="http://schemas.microsoft.com/office/drawing/2014/main" id="{1AABF303-3E79-3997-DC0F-8375181DE425}"/>
                  </a:ext>
                </a:extLst>
              </p:cNvPr>
              <p:cNvSpPr/>
              <p:nvPr/>
            </p:nvSpPr>
            <p:spPr>
              <a:xfrm rot="10799991">
                <a:off x="6996356" y="228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20">
                <a:extLst>
                  <a:ext uri="{FF2B5EF4-FFF2-40B4-BE49-F238E27FC236}">
                    <a16:creationId xmlns:a16="http://schemas.microsoft.com/office/drawing/2014/main" id="{593A6BB1-87EC-8A4A-DA20-F2D37A300A05}"/>
                  </a:ext>
                </a:extLst>
              </p:cNvPr>
              <p:cNvSpPr/>
              <p:nvPr/>
            </p:nvSpPr>
            <p:spPr>
              <a:xfrm rot="10799991">
                <a:off x="6854524" y="228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21">
                <a:extLst>
                  <a:ext uri="{FF2B5EF4-FFF2-40B4-BE49-F238E27FC236}">
                    <a16:creationId xmlns:a16="http://schemas.microsoft.com/office/drawing/2014/main" id="{0C7E8110-91B2-F82D-0EFF-AA77AF78ABE7}"/>
                  </a:ext>
                </a:extLst>
              </p:cNvPr>
              <p:cNvSpPr/>
              <p:nvPr/>
            </p:nvSpPr>
            <p:spPr>
              <a:xfrm rot="10799991">
                <a:off x="7282865" y="228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3" name="Grupo 48">
              <a:extLst>
                <a:ext uri="{FF2B5EF4-FFF2-40B4-BE49-F238E27FC236}">
                  <a16:creationId xmlns:a16="http://schemas.microsoft.com/office/drawing/2014/main" id="{A5FD712D-9AB9-525E-0D10-FC1DE5C4ED6F}"/>
                </a:ext>
              </a:extLst>
            </p:cNvPr>
            <p:cNvGrpSpPr/>
            <p:nvPr/>
          </p:nvGrpSpPr>
          <p:grpSpPr>
            <a:xfrm>
              <a:off x="7422833" y="2285"/>
              <a:ext cx="534494" cy="448386"/>
              <a:chOff x="7422833" y="2285"/>
              <a:chExt cx="534494" cy="448386"/>
            </a:xfrm>
          </p:grpSpPr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D2FC42BE-584E-E933-CD01-9A73CEC57703}"/>
                  </a:ext>
                </a:extLst>
              </p:cNvPr>
              <p:cNvSpPr/>
              <p:nvPr/>
            </p:nvSpPr>
            <p:spPr>
              <a:xfrm rot="10799991">
                <a:off x="7422833" y="8185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15">
                <a:extLst>
                  <a:ext uri="{FF2B5EF4-FFF2-40B4-BE49-F238E27FC236}">
                    <a16:creationId xmlns:a16="http://schemas.microsoft.com/office/drawing/2014/main" id="{404B850A-3C04-F42D-7838-F41ECA8A8539}"/>
                  </a:ext>
                </a:extLst>
              </p:cNvPr>
              <p:cNvSpPr/>
              <p:nvPr/>
            </p:nvSpPr>
            <p:spPr>
              <a:xfrm rot="10799991">
                <a:off x="7851184" y="8185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32A4B1CC-9C40-20AB-7310-906076A95F6D}"/>
                  </a:ext>
                </a:extLst>
              </p:cNvPr>
              <p:cNvSpPr/>
              <p:nvPr/>
            </p:nvSpPr>
            <p:spPr>
              <a:xfrm rot="10799991">
                <a:off x="7704642" y="8185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88E108A1-F6A3-EBA4-8528-4C6451B62DFB}"/>
                  </a:ext>
                </a:extLst>
              </p:cNvPr>
              <p:cNvSpPr/>
              <p:nvPr/>
            </p:nvSpPr>
            <p:spPr>
              <a:xfrm rot="10799991">
                <a:off x="7559975" y="8185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3A39D8C0-17D0-3243-A3D1-EEF56F486B80}"/>
                  </a:ext>
                </a:extLst>
              </p:cNvPr>
              <p:cNvSpPr/>
              <p:nvPr/>
            </p:nvSpPr>
            <p:spPr>
              <a:xfrm rot="10799991">
                <a:off x="7709342" y="228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9">
                <a:extLst>
                  <a:ext uri="{FF2B5EF4-FFF2-40B4-BE49-F238E27FC236}">
                    <a16:creationId xmlns:a16="http://schemas.microsoft.com/office/drawing/2014/main" id="{238B5F45-9381-275D-AE3C-3369E6C704B2}"/>
                  </a:ext>
                </a:extLst>
              </p:cNvPr>
              <p:cNvSpPr/>
              <p:nvPr/>
            </p:nvSpPr>
            <p:spPr>
              <a:xfrm rot="10799991">
                <a:off x="7564665" y="228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ED7C4AB0-5E76-FB01-9EDF-CB46916711EE}"/>
                  </a:ext>
                </a:extLst>
              </p:cNvPr>
              <p:cNvSpPr/>
              <p:nvPr/>
            </p:nvSpPr>
            <p:spPr>
              <a:xfrm rot="10799991">
                <a:off x="7422833" y="228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8F43719E-E240-C288-3016-FDAE4D400ABB}"/>
                  </a:ext>
                </a:extLst>
              </p:cNvPr>
              <p:cNvSpPr/>
              <p:nvPr/>
            </p:nvSpPr>
            <p:spPr>
              <a:xfrm rot="10799991">
                <a:off x="7851174" y="228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2" name="Grupo 49">
              <a:extLst>
                <a:ext uri="{FF2B5EF4-FFF2-40B4-BE49-F238E27FC236}">
                  <a16:creationId xmlns:a16="http://schemas.microsoft.com/office/drawing/2014/main" id="{777B2386-C992-78E7-472E-8DAD347804A2}"/>
                </a:ext>
              </a:extLst>
            </p:cNvPr>
            <p:cNvGrpSpPr/>
            <p:nvPr/>
          </p:nvGrpSpPr>
          <p:grpSpPr>
            <a:xfrm>
              <a:off x="7997726" y="2285"/>
              <a:ext cx="534493" cy="448386"/>
              <a:chOff x="7997726" y="2285"/>
              <a:chExt cx="534493" cy="448386"/>
            </a:xfrm>
          </p:grpSpPr>
          <p:sp>
            <p:nvSpPr>
              <p:cNvPr id="133" name="Freeform 14">
                <a:extLst>
                  <a:ext uri="{FF2B5EF4-FFF2-40B4-BE49-F238E27FC236}">
                    <a16:creationId xmlns:a16="http://schemas.microsoft.com/office/drawing/2014/main" id="{669443DB-9D6B-C9C7-A606-F00D6178E0ED}"/>
                  </a:ext>
                </a:extLst>
              </p:cNvPr>
              <p:cNvSpPr/>
              <p:nvPr/>
            </p:nvSpPr>
            <p:spPr>
              <a:xfrm rot="10799991">
                <a:off x="7997726" y="8185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15">
                <a:extLst>
                  <a:ext uri="{FF2B5EF4-FFF2-40B4-BE49-F238E27FC236}">
                    <a16:creationId xmlns:a16="http://schemas.microsoft.com/office/drawing/2014/main" id="{B3D23F97-6E7A-2C90-8A05-05412D96859E}"/>
                  </a:ext>
                </a:extLst>
              </p:cNvPr>
              <p:cNvSpPr/>
              <p:nvPr/>
            </p:nvSpPr>
            <p:spPr>
              <a:xfrm rot="10799991">
                <a:off x="8426076" y="8185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16">
                <a:extLst>
                  <a:ext uri="{FF2B5EF4-FFF2-40B4-BE49-F238E27FC236}">
                    <a16:creationId xmlns:a16="http://schemas.microsoft.com/office/drawing/2014/main" id="{41F027EC-BBD2-E2F5-2820-99A0FB4AE6B7}"/>
                  </a:ext>
                </a:extLst>
              </p:cNvPr>
              <p:cNvSpPr/>
              <p:nvPr/>
            </p:nvSpPr>
            <p:spPr>
              <a:xfrm rot="10799991">
                <a:off x="8279525" y="8185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17">
                <a:extLst>
                  <a:ext uri="{FF2B5EF4-FFF2-40B4-BE49-F238E27FC236}">
                    <a16:creationId xmlns:a16="http://schemas.microsoft.com/office/drawing/2014/main" id="{DE93CD21-0864-71C8-4DD1-A1B20A556C2B}"/>
                  </a:ext>
                </a:extLst>
              </p:cNvPr>
              <p:cNvSpPr/>
              <p:nvPr/>
            </p:nvSpPr>
            <p:spPr>
              <a:xfrm rot="10799991">
                <a:off x="8134867" y="8185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18">
                <a:extLst>
                  <a:ext uri="{FF2B5EF4-FFF2-40B4-BE49-F238E27FC236}">
                    <a16:creationId xmlns:a16="http://schemas.microsoft.com/office/drawing/2014/main" id="{3B42FB0D-83A5-6978-2D15-A80AC2B801D9}"/>
                  </a:ext>
                </a:extLst>
              </p:cNvPr>
              <p:cNvSpPr/>
              <p:nvPr/>
            </p:nvSpPr>
            <p:spPr>
              <a:xfrm rot="10799991">
                <a:off x="8284225" y="228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9">
                <a:extLst>
                  <a:ext uri="{FF2B5EF4-FFF2-40B4-BE49-F238E27FC236}">
                    <a16:creationId xmlns:a16="http://schemas.microsoft.com/office/drawing/2014/main" id="{C787D719-273D-133A-1204-E60C80444E8C}"/>
                  </a:ext>
                </a:extLst>
              </p:cNvPr>
              <p:cNvSpPr/>
              <p:nvPr/>
            </p:nvSpPr>
            <p:spPr>
              <a:xfrm rot="10799991">
                <a:off x="8139558" y="228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20">
                <a:extLst>
                  <a:ext uri="{FF2B5EF4-FFF2-40B4-BE49-F238E27FC236}">
                    <a16:creationId xmlns:a16="http://schemas.microsoft.com/office/drawing/2014/main" id="{B28096D6-E7EB-EF89-8315-85F229217E23}"/>
                  </a:ext>
                </a:extLst>
              </p:cNvPr>
              <p:cNvSpPr/>
              <p:nvPr/>
            </p:nvSpPr>
            <p:spPr>
              <a:xfrm rot="10799991">
                <a:off x="7997726" y="228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21">
                <a:extLst>
                  <a:ext uri="{FF2B5EF4-FFF2-40B4-BE49-F238E27FC236}">
                    <a16:creationId xmlns:a16="http://schemas.microsoft.com/office/drawing/2014/main" id="{31E96749-0CEB-D670-445D-B759131E302C}"/>
                  </a:ext>
                </a:extLst>
              </p:cNvPr>
              <p:cNvSpPr/>
              <p:nvPr/>
            </p:nvSpPr>
            <p:spPr>
              <a:xfrm rot="10799991">
                <a:off x="8426067" y="228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1" name="Grupo 50">
              <a:extLst>
                <a:ext uri="{FF2B5EF4-FFF2-40B4-BE49-F238E27FC236}">
                  <a16:creationId xmlns:a16="http://schemas.microsoft.com/office/drawing/2014/main" id="{5B779CC5-1943-785B-F5DD-32270B21E99E}"/>
                </a:ext>
              </a:extLst>
            </p:cNvPr>
            <p:cNvGrpSpPr/>
            <p:nvPr/>
          </p:nvGrpSpPr>
          <p:grpSpPr>
            <a:xfrm>
              <a:off x="8564160" y="2285"/>
              <a:ext cx="534484" cy="448386"/>
              <a:chOff x="8564160" y="2285"/>
              <a:chExt cx="534484" cy="448386"/>
            </a:xfrm>
          </p:grpSpPr>
          <p:sp>
            <p:nvSpPr>
              <p:cNvPr id="142" name="Freeform 14">
                <a:extLst>
                  <a:ext uri="{FF2B5EF4-FFF2-40B4-BE49-F238E27FC236}">
                    <a16:creationId xmlns:a16="http://schemas.microsoft.com/office/drawing/2014/main" id="{3CAC007E-012C-1ED9-353D-D530D4BA5F8F}"/>
                  </a:ext>
                </a:extLst>
              </p:cNvPr>
              <p:cNvSpPr/>
              <p:nvPr/>
            </p:nvSpPr>
            <p:spPr>
              <a:xfrm rot="10799991">
                <a:off x="8564160" y="8185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15">
                <a:extLst>
                  <a:ext uri="{FF2B5EF4-FFF2-40B4-BE49-F238E27FC236}">
                    <a16:creationId xmlns:a16="http://schemas.microsoft.com/office/drawing/2014/main" id="{BF964EF2-4538-7397-05E3-71B6F5CFB646}"/>
                  </a:ext>
                </a:extLst>
              </p:cNvPr>
              <p:cNvSpPr/>
              <p:nvPr/>
            </p:nvSpPr>
            <p:spPr>
              <a:xfrm rot="10799991">
                <a:off x="8992501" y="8185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16">
                <a:extLst>
                  <a:ext uri="{FF2B5EF4-FFF2-40B4-BE49-F238E27FC236}">
                    <a16:creationId xmlns:a16="http://schemas.microsoft.com/office/drawing/2014/main" id="{7BF1AC97-C31B-BFB4-CBDB-0B6362C46586}"/>
                  </a:ext>
                </a:extLst>
              </p:cNvPr>
              <p:cNvSpPr/>
              <p:nvPr/>
            </p:nvSpPr>
            <p:spPr>
              <a:xfrm rot="10799991">
                <a:off x="8845960" y="8185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17">
                <a:extLst>
                  <a:ext uri="{FF2B5EF4-FFF2-40B4-BE49-F238E27FC236}">
                    <a16:creationId xmlns:a16="http://schemas.microsoft.com/office/drawing/2014/main" id="{57389CCE-A565-6467-51A5-E6507FD35B06}"/>
                  </a:ext>
                </a:extLst>
              </p:cNvPr>
              <p:cNvSpPr/>
              <p:nvPr/>
            </p:nvSpPr>
            <p:spPr>
              <a:xfrm rot="10799991">
                <a:off x="8701302" y="8185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18">
                <a:extLst>
                  <a:ext uri="{FF2B5EF4-FFF2-40B4-BE49-F238E27FC236}">
                    <a16:creationId xmlns:a16="http://schemas.microsoft.com/office/drawing/2014/main" id="{EC9F5CED-0543-1870-57D2-D17094FE83CA}"/>
                  </a:ext>
                </a:extLst>
              </p:cNvPr>
              <p:cNvSpPr/>
              <p:nvPr/>
            </p:nvSpPr>
            <p:spPr>
              <a:xfrm rot="10799991">
                <a:off x="8850660" y="228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9">
                <a:extLst>
                  <a:ext uri="{FF2B5EF4-FFF2-40B4-BE49-F238E27FC236}">
                    <a16:creationId xmlns:a16="http://schemas.microsoft.com/office/drawing/2014/main" id="{B3CE4A23-BD34-CF0F-1445-CC16039A887C}"/>
                  </a:ext>
                </a:extLst>
              </p:cNvPr>
              <p:cNvSpPr/>
              <p:nvPr/>
            </p:nvSpPr>
            <p:spPr>
              <a:xfrm rot="10799991">
                <a:off x="8705992" y="228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20">
                <a:extLst>
                  <a:ext uri="{FF2B5EF4-FFF2-40B4-BE49-F238E27FC236}">
                    <a16:creationId xmlns:a16="http://schemas.microsoft.com/office/drawing/2014/main" id="{0D948161-6ABA-060A-BEBC-580214379058}"/>
                  </a:ext>
                </a:extLst>
              </p:cNvPr>
              <p:cNvSpPr/>
              <p:nvPr/>
            </p:nvSpPr>
            <p:spPr>
              <a:xfrm rot="10799991">
                <a:off x="8564160" y="2285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21">
                <a:extLst>
                  <a:ext uri="{FF2B5EF4-FFF2-40B4-BE49-F238E27FC236}">
                    <a16:creationId xmlns:a16="http://schemas.microsoft.com/office/drawing/2014/main" id="{4BAFD120-52CF-D489-5519-5AC85C75B755}"/>
                  </a:ext>
                </a:extLst>
              </p:cNvPr>
              <p:cNvSpPr/>
              <p:nvPr/>
            </p:nvSpPr>
            <p:spPr>
              <a:xfrm rot="10799991">
                <a:off x="8992501" y="2285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"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0;p61">
            <a:extLst>
              <a:ext uri="{FF2B5EF4-FFF2-40B4-BE49-F238E27FC236}">
                <a16:creationId xmlns:a16="http://schemas.microsoft.com/office/drawing/2014/main" id="{EFF9C650-DF52-A5F0-B2BC-C7E1E267F55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37154" y="3114821"/>
            <a:ext cx="2606333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241;p61">
            <a:extLst>
              <a:ext uri="{FF2B5EF4-FFF2-40B4-BE49-F238E27FC236}">
                <a16:creationId xmlns:a16="http://schemas.microsoft.com/office/drawing/2014/main" id="{E21475BE-1863-87DA-DFB0-E636BC0D0E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20086" y="2277221"/>
            <a:ext cx="2123401" cy="837599"/>
          </a:xfrm>
        </p:spPr>
        <p:txBody>
          <a:bodyPr/>
          <a:lstStyle/>
          <a:p>
            <a:pPr lvl="0" rtl="1"/>
            <a:r>
              <a:rPr lang="en-US">
                <a:cs typeface="B Nazanin" panose="00000700000000000000" pitchFamily="2" charset="-78"/>
              </a:rPr>
              <a:t>33,000</a:t>
            </a:r>
          </a:p>
        </p:txBody>
      </p:sp>
      <p:sp>
        <p:nvSpPr>
          <p:cNvPr id="4" name="Google Shape;1242;p61">
            <a:extLst>
              <a:ext uri="{FF2B5EF4-FFF2-40B4-BE49-F238E27FC236}">
                <a16:creationId xmlns:a16="http://schemas.microsoft.com/office/drawing/2014/main" id="{E1A2ACF9-C911-FA78-82FE-1978C9F8E06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24787" y="3114821"/>
            <a:ext cx="2508914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243;p61">
            <a:extLst>
              <a:ext uri="{FF2B5EF4-FFF2-40B4-BE49-F238E27FC236}">
                <a16:creationId xmlns:a16="http://schemas.microsoft.com/office/drawing/2014/main" id="{9FE5A70B-238C-C7E2-1D8B-FF1A88C2F7A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10299" y="2277221"/>
            <a:ext cx="2123401" cy="837599"/>
          </a:xfrm>
        </p:spPr>
        <p:txBody>
          <a:bodyPr anchor="b" anchorCtr="1"/>
          <a:lstStyle/>
          <a:p>
            <a:pPr lvl="0" algn="ctr" rtl="1"/>
            <a:r>
              <a:rPr lang="en-US" sz="5000">
                <a:solidFill>
                  <a:srgbClr val="FAC86A"/>
                </a:solidFill>
                <a:cs typeface="B Nazanin" panose="00000700000000000000" pitchFamily="2" charset="-78"/>
              </a:rPr>
              <a:t>3h 2m</a:t>
            </a:r>
          </a:p>
        </p:txBody>
      </p:sp>
      <p:sp>
        <p:nvSpPr>
          <p:cNvPr id="6" name="Google Shape;1244;p61">
            <a:extLst>
              <a:ext uri="{FF2B5EF4-FFF2-40B4-BE49-F238E27FC236}">
                <a16:creationId xmlns:a16="http://schemas.microsoft.com/office/drawing/2014/main" id="{5E85B76C-4AD9-351C-00B9-F61AA3C73D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0512" y="3114821"/>
            <a:ext cx="2429789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1245;p61">
            <a:extLst>
              <a:ext uri="{FF2B5EF4-FFF2-40B4-BE49-F238E27FC236}">
                <a16:creationId xmlns:a16="http://schemas.microsoft.com/office/drawing/2014/main" id="{3DA6A2E5-35A3-4868-225D-1EF8749D295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00512" y="2277221"/>
            <a:ext cx="2123401" cy="837599"/>
          </a:xfrm>
        </p:spPr>
        <p:txBody>
          <a:bodyPr anchor="b" anchorCtr="1"/>
          <a:lstStyle/>
          <a:p>
            <a:pPr lvl="0" algn="ctr" rtl="1"/>
            <a:r>
              <a:rPr lang="en-US" sz="5000">
                <a:solidFill>
                  <a:srgbClr val="FAC86A"/>
                </a:solidFill>
                <a:cs typeface="B Nazanin" panose="00000700000000000000" pitchFamily="2" charset="-78"/>
              </a:rPr>
              <a:t>100 km</a:t>
            </a:r>
          </a:p>
        </p:txBody>
      </p:sp>
      <p:grpSp>
        <p:nvGrpSpPr>
          <p:cNvPr id="8" name="Grupo 1">
            <a:extLst>
              <a:ext uri="{FF2B5EF4-FFF2-40B4-BE49-F238E27FC236}">
                <a16:creationId xmlns:a16="http://schemas.microsoft.com/office/drawing/2014/main" id="{48C1D10D-3CFB-6CE6-B30A-A766EB768FD5}"/>
              </a:ext>
            </a:extLst>
          </p:cNvPr>
          <p:cNvGrpSpPr/>
          <p:nvPr/>
        </p:nvGrpSpPr>
        <p:grpSpPr>
          <a:xfrm>
            <a:off x="0" y="4581070"/>
            <a:ext cx="9143999" cy="562429"/>
            <a:chOff x="0" y="4581070"/>
            <a:chExt cx="9143999" cy="562429"/>
          </a:xfrm>
        </p:grpSpPr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31A508A8-AE63-DFD4-99DE-B4CCD4A1B23B}"/>
                </a:ext>
              </a:extLst>
            </p:cNvPr>
            <p:cNvGrpSpPr/>
            <p:nvPr/>
          </p:nvGrpSpPr>
          <p:grpSpPr>
            <a:xfrm>
              <a:off x="8606835" y="4590772"/>
              <a:ext cx="537164" cy="552727"/>
              <a:chOff x="8606835" y="4590772"/>
              <a:chExt cx="537164" cy="552727"/>
            </a:xfrm>
          </p:grpSpPr>
          <p:sp>
            <p:nvSpPr>
              <p:cNvPr id="10" name="Freeform 14">
                <a:extLst>
                  <a:ext uri="{FF2B5EF4-FFF2-40B4-BE49-F238E27FC236}">
                    <a16:creationId xmlns:a16="http://schemas.microsoft.com/office/drawing/2014/main" id="{B6C1FCB1-B0D7-201D-8B49-015189A3AA5C}"/>
                  </a:ext>
                </a:extLst>
              </p:cNvPr>
              <p:cNvSpPr/>
              <p:nvPr/>
            </p:nvSpPr>
            <p:spPr>
              <a:xfrm>
                <a:off x="9037326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Freeform 15">
                <a:extLst>
                  <a:ext uri="{FF2B5EF4-FFF2-40B4-BE49-F238E27FC236}">
                    <a16:creationId xmlns:a16="http://schemas.microsoft.com/office/drawing/2014/main" id="{66137E5D-E3B8-E9DD-E2A2-7C9FC1CA4BBF}"/>
                  </a:ext>
                </a:extLst>
              </p:cNvPr>
              <p:cNvSpPr/>
              <p:nvPr/>
            </p:nvSpPr>
            <p:spPr>
              <a:xfrm>
                <a:off x="8606835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reeform 16">
                <a:extLst>
                  <a:ext uri="{FF2B5EF4-FFF2-40B4-BE49-F238E27FC236}">
                    <a16:creationId xmlns:a16="http://schemas.microsoft.com/office/drawing/2014/main" id="{60601ECE-EF8C-70EE-3906-44EAF347FB18}"/>
                  </a:ext>
                </a:extLst>
              </p:cNvPr>
              <p:cNvSpPr/>
              <p:nvPr/>
            </p:nvSpPr>
            <p:spPr>
              <a:xfrm>
                <a:off x="8752225" y="459077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Freeform 17">
                <a:extLst>
                  <a:ext uri="{FF2B5EF4-FFF2-40B4-BE49-F238E27FC236}">
                    <a16:creationId xmlns:a16="http://schemas.microsoft.com/office/drawing/2014/main" id="{6E11C77F-59FF-FF2D-A242-1D7224C364AE}"/>
                  </a:ext>
                </a:extLst>
              </p:cNvPr>
              <p:cNvSpPr/>
              <p:nvPr/>
            </p:nvSpPr>
            <p:spPr>
              <a:xfrm>
                <a:off x="8894771" y="459077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reeform 18">
                <a:extLst>
                  <a:ext uri="{FF2B5EF4-FFF2-40B4-BE49-F238E27FC236}">
                    <a16:creationId xmlns:a16="http://schemas.microsoft.com/office/drawing/2014/main" id="{318B971C-9182-B43A-3087-AD1AFA849961}"/>
                  </a:ext>
                </a:extLst>
              </p:cNvPr>
              <p:cNvSpPr/>
              <p:nvPr/>
            </p:nvSpPr>
            <p:spPr>
              <a:xfrm>
                <a:off x="8752225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Freeform 19">
                <a:extLst>
                  <a:ext uri="{FF2B5EF4-FFF2-40B4-BE49-F238E27FC236}">
                    <a16:creationId xmlns:a16="http://schemas.microsoft.com/office/drawing/2014/main" id="{7737DE92-EBB9-DC65-36EE-20E5E3C12450}"/>
                  </a:ext>
                </a:extLst>
              </p:cNvPr>
              <p:cNvSpPr/>
              <p:nvPr/>
            </p:nvSpPr>
            <p:spPr>
              <a:xfrm>
                <a:off x="8896663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Freeform 20">
                <a:extLst>
                  <a:ext uri="{FF2B5EF4-FFF2-40B4-BE49-F238E27FC236}">
                    <a16:creationId xmlns:a16="http://schemas.microsoft.com/office/drawing/2014/main" id="{800F4E00-FFF3-57AE-7534-BD61CAE5B325}"/>
                  </a:ext>
                </a:extLst>
              </p:cNvPr>
              <p:cNvSpPr/>
              <p:nvPr/>
            </p:nvSpPr>
            <p:spPr>
              <a:xfrm>
                <a:off x="9040151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Freeform 21">
                <a:extLst>
                  <a:ext uri="{FF2B5EF4-FFF2-40B4-BE49-F238E27FC236}">
                    <a16:creationId xmlns:a16="http://schemas.microsoft.com/office/drawing/2014/main" id="{410A8994-EDF3-7E69-D5E8-6233CE6839DB}"/>
                  </a:ext>
                </a:extLst>
              </p:cNvPr>
              <p:cNvSpPr/>
              <p:nvPr/>
            </p:nvSpPr>
            <p:spPr>
              <a:xfrm>
                <a:off x="8608728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" name="Grupo 9">
              <a:extLst>
                <a:ext uri="{FF2B5EF4-FFF2-40B4-BE49-F238E27FC236}">
                  <a16:creationId xmlns:a16="http://schemas.microsoft.com/office/drawing/2014/main" id="{B074D5EE-D503-D7CA-135E-D0C3E9ACECA0}"/>
                </a:ext>
              </a:extLst>
            </p:cNvPr>
            <p:cNvGrpSpPr/>
            <p:nvPr/>
          </p:nvGrpSpPr>
          <p:grpSpPr>
            <a:xfrm>
              <a:off x="8035692" y="4590772"/>
              <a:ext cx="537164" cy="552727"/>
              <a:chOff x="8035692" y="4590772"/>
              <a:chExt cx="537164" cy="552727"/>
            </a:xfrm>
          </p:grpSpPr>
          <p:sp>
            <p:nvSpPr>
              <p:cNvPr id="19" name="Freeform 14">
                <a:extLst>
                  <a:ext uri="{FF2B5EF4-FFF2-40B4-BE49-F238E27FC236}">
                    <a16:creationId xmlns:a16="http://schemas.microsoft.com/office/drawing/2014/main" id="{BD3F7920-0C69-6982-DEEA-937192A77F00}"/>
                  </a:ext>
                </a:extLst>
              </p:cNvPr>
              <p:cNvSpPr/>
              <p:nvPr/>
            </p:nvSpPr>
            <p:spPr>
              <a:xfrm>
                <a:off x="8466173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 15">
                <a:extLst>
                  <a:ext uri="{FF2B5EF4-FFF2-40B4-BE49-F238E27FC236}">
                    <a16:creationId xmlns:a16="http://schemas.microsoft.com/office/drawing/2014/main" id="{2CB19D27-CBCB-9416-4925-3A233AD0B5BE}"/>
                  </a:ext>
                </a:extLst>
              </p:cNvPr>
              <p:cNvSpPr/>
              <p:nvPr/>
            </p:nvSpPr>
            <p:spPr>
              <a:xfrm>
                <a:off x="8035692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16">
                <a:extLst>
                  <a:ext uri="{FF2B5EF4-FFF2-40B4-BE49-F238E27FC236}">
                    <a16:creationId xmlns:a16="http://schemas.microsoft.com/office/drawing/2014/main" id="{0BBE13E1-6E66-B066-B162-49945F97AE90}"/>
                  </a:ext>
                </a:extLst>
              </p:cNvPr>
              <p:cNvSpPr/>
              <p:nvPr/>
            </p:nvSpPr>
            <p:spPr>
              <a:xfrm>
                <a:off x="8181072" y="459077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17">
                <a:extLst>
                  <a:ext uri="{FF2B5EF4-FFF2-40B4-BE49-F238E27FC236}">
                    <a16:creationId xmlns:a16="http://schemas.microsoft.com/office/drawing/2014/main" id="{DC2727B2-572E-EC14-215C-9C9FA96E05EA}"/>
                  </a:ext>
                </a:extLst>
              </p:cNvPr>
              <p:cNvSpPr/>
              <p:nvPr/>
            </p:nvSpPr>
            <p:spPr>
              <a:xfrm>
                <a:off x="8323627" y="459077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18">
                <a:extLst>
                  <a:ext uri="{FF2B5EF4-FFF2-40B4-BE49-F238E27FC236}">
                    <a16:creationId xmlns:a16="http://schemas.microsoft.com/office/drawing/2014/main" id="{C874FB00-0244-2F31-F88C-FCEE2044C038}"/>
                  </a:ext>
                </a:extLst>
              </p:cNvPr>
              <p:cNvSpPr/>
              <p:nvPr/>
            </p:nvSpPr>
            <p:spPr>
              <a:xfrm>
                <a:off x="8181072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19">
                <a:extLst>
                  <a:ext uri="{FF2B5EF4-FFF2-40B4-BE49-F238E27FC236}">
                    <a16:creationId xmlns:a16="http://schemas.microsoft.com/office/drawing/2014/main" id="{68C661A2-6C06-F6AD-F62D-95FA1E5B06E4}"/>
                  </a:ext>
                </a:extLst>
              </p:cNvPr>
              <p:cNvSpPr/>
              <p:nvPr/>
            </p:nvSpPr>
            <p:spPr>
              <a:xfrm>
                <a:off x="8325511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 20">
                <a:extLst>
                  <a:ext uri="{FF2B5EF4-FFF2-40B4-BE49-F238E27FC236}">
                    <a16:creationId xmlns:a16="http://schemas.microsoft.com/office/drawing/2014/main" id="{A0A51D22-AABF-6E3D-DD98-3C8C8C9CADD1}"/>
                  </a:ext>
                </a:extLst>
              </p:cNvPr>
              <p:cNvSpPr/>
              <p:nvPr/>
            </p:nvSpPr>
            <p:spPr>
              <a:xfrm>
                <a:off x="8469008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21">
                <a:extLst>
                  <a:ext uri="{FF2B5EF4-FFF2-40B4-BE49-F238E27FC236}">
                    <a16:creationId xmlns:a16="http://schemas.microsoft.com/office/drawing/2014/main" id="{2DC9C77F-5AF3-B775-4F4E-AB3D5AD769A4}"/>
                  </a:ext>
                </a:extLst>
              </p:cNvPr>
              <p:cNvSpPr/>
              <p:nvPr/>
            </p:nvSpPr>
            <p:spPr>
              <a:xfrm>
                <a:off x="8037585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7" name="Grupo 10">
              <a:extLst>
                <a:ext uri="{FF2B5EF4-FFF2-40B4-BE49-F238E27FC236}">
                  <a16:creationId xmlns:a16="http://schemas.microsoft.com/office/drawing/2014/main" id="{60558016-DF9C-37EB-DEEF-CB83BC9488D8}"/>
                </a:ext>
              </a:extLst>
            </p:cNvPr>
            <p:cNvGrpSpPr/>
            <p:nvPr/>
          </p:nvGrpSpPr>
          <p:grpSpPr>
            <a:xfrm>
              <a:off x="7457937" y="4590772"/>
              <a:ext cx="537164" cy="552727"/>
              <a:chOff x="7457937" y="4590772"/>
              <a:chExt cx="537164" cy="552727"/>
            </a:xfrm>
          </p:grpSpPr>
          <p:sp>
            <p:nvSpPr>
              <p:cNvPr id="28" name="Freeform 14">
                <a:extLst>
                  <a:ext uri="{FF2B5EF4-FFF2-40B4-BE49-F238E27FC236}">
                    <a16:creationId xmlns:a16="http://schemas.microsoft.com/office/drawing/2014/main" id="{82619F23-F087-E95B-535D-64FBF6BF3962}"/>
                  </a:ext>
                </a:extLst>
              </p:cNvPr>
              <p:cNvSpPr/>
              <p:nvPr/>
            </p:nvSpPr>
            <p:spPr>
              <a:xfrm>
                <a:off x="7888419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15">
                <a:extLst>
                  <a:ext uri="{FF2B5EF4-FFF2-40B4-BE49-F238E27FC236}">
                    <a16:creationId xmlns:a16="http://schemas.microsoft.com/office/drawing/2014/main" id="{93B0D72F-8ED5-161F-C653-D46D5EBB7230}"/>
                  </a:ext>
                </a:extLst>
              </p:cNvPr>
              <p:cNvSpPr/>
              <p:nvPr/>
            </p:nvSpPr>
            <p:spPr>
              <a:xfrm>
                <a:off x="7457937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16">
                <a:extLst>
                  <a:ext uri="{FF2B5EF4-FFF2-40B4-BE49-F238E27FC236}">
                    <a16:creationId xmlns:a16="http://schemas.microsoft.com/office/drawing/2014/main" id="{DE64D0BC-6BEE-80AC-4A97-EDDFED2679B0}"/>
                  </a:ext>
                </a:extLst>
              </p:cNvPr>
              <p:cNvSpPr/>
              <p:nvPr/>
            </p:nvSpPr>
            <p:spPr>
              <a:xfrm>
                <a:off x="7603318" y="459077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17">
                <a:extLst>
                  <a:ext uri="{FF2B5EF4-FFF2-40B4-BE49-F238E27FC236}">
                    <a16:creationId xmlns:a16="http://schemas.microsoft.com/office/drawing/2014/main" id="{D1F4CFCA-B844-E151-E5DC-9EB7C5F20C5F}"/>
                  </a:ext>
                </a:extLst>
              </p:cNvPr>
              <p:cNvSpPr/>
              <p:nvPr/>
            </p:nvSpPr>
            <p:spPr>
              <a:xfrm>
                <a:off x="7745873" y="459077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18">
                <a:extLst>
                  <a:ext uri="{FF2B5EF4-FFF2-40B4-BE49-F238E27FC236}">
                    <a16:creationId xmlns:a16="http://schemas.microsoft.com/office/drawing/2014/main" id="{FB8A7DE9-243E-B1CD-E404-404B90731561}"/>
                  </a:ext>
                </a:extLst>
              </p:cNvPr>
              <p:cNvSpPr/>
              <p:nvPr/>
            </p:nvSpPr>
            <p:spPr>
              <a:xfrm>
                <a:off x="7603318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19">
                <a:extLst>
                  <a:ext uri="{FF2B5EF4-FFF2-40B4-BE49-F238E27FC236}">
                    <a16:creationId xmlns:a16="http://schemas.microsoft.com/office/drawing/2014/main" id="{72899616-2754-4A06-2937-9327BBACFC93}"/>
                  </a:ext>
                </a:extLst>
              </p:cNvPr>
              <p:cNvSpPr/>
              <p:nvPr/>
            </p:nvSpPr>
            <p:spPr>
              <a:xfrm>
                <a:off x="7747756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 20">
                <a:extLst>
                  <a:ext uri="{FF2B5EF4-FFF2-40B4-BE49-F238E27FC236}">
                    <a16:creationId xmlns:a16="http://schemas.microsoft.com/office/drawing/2014/main" id="{3A8DEB12-A4FB-A56D-CBA4-489B8DA7CD88}"/>
                  </a:ext>
                </a:extLst>
              </p:cNvPr>
              <p:cNvSpPr/>
              <p:nvPr/>
            </p:nvSpPr>
            <p:spPr>
              <a:xfrm>
                <a:off x="7891253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21">
                <a:extLst>
                  <a:ext uri="{FF2B5EF4-FFF2-40B4-BE49-F238E27FC236}">
                    <a16:creationId xmlns:a16="http://schemas.microsoft.com/office/drawing/2014/main" id="{A5D19BB0-9637-84AF-C33A-EC78AC8CF5D4}"/>
                  </a:ext>
                </a:extLst>
              </p:cNvPr>
              <p:cNvSpPr/>
              <p:nvPr/>
            </p:nvSpPr>
            <p:spPr>
              <a:xfrm>
                <a:off x="7459830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6" name="Grupo 11">
              <a:extLst>
                <a:ext uri="{FF2B5EF4-FFF2-40B4-BE49-F238E27FC236}">
                  <a16:creationId xmlns:a16="http://schemas.microsoft.com/office/drawing/2014/main" id="{5945BA92-6FA7-3E8A-4C93-70730E106A9D}"/>
                </a:ext>
              </a:extLst>
            </p:cNvPr>
            <p:cNvGrpSpPr/>
            <p:nvPr/>
          </p:nvGrpSpPr>
          <p:grpSpPr>
            <a:xfrm>
              <a:off x="6878299" y="4582588"/>
              <a:ext cx="537164" cy="552727"/>
              <a:chOff x="6878299" y="4582588"/>
              <a:chExt cx="537164" cy="552727"/>
            </a:xfrm>
          </p:grpSpPr>
          <p:sp>
            <p:nvSpPr>
              <p:cNvPr id="37" name="Freeform 14">
                <a:extLst>
                  <a:ext uri="{FF2B5EF4-FFF2-40B4-BE49-F238E27FC236}">
                    <a16:creationId xmlns:a16="http://schemas.microsoft.com/office/drawing/2014/main" id="{A6DD8770-8859-C782-3C43-693850FFFF21}"/>
                  </a:ext>
                </a:extLst>
              </p:cNvPr>
              <p:cNvSpPr/>
              <p:nvPr/>
            </p:nvSpPr>
            <p:spPr>
              <a:xfrm>
                <a:off x="7308780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15">
                <a:extLst>
                  <a:ext uri="{FF2B5EF4-FFF2-40B4-BE49-F238E27FC236}">
                    <a16:creationId xmlns:a16="http://schemas.microsoft.com/office/drawing/2014/main" id="{E1B4A185-ADFF-0FF4-A0A2-029B24076F25}"/>
                  </a:ext>
                </a:extLst>
              </p:cNvPr>
              <p:cNvSpPr/>
              <p:nvPr/>
            </p:nvSpPr>
            <p:spPr>
              <a:xfrm>
                <a:off x="6878299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16">
                <a:extLst>
                  <a:ext uri="{FF2B5EF4-FFF2-40B4-BE49-F238E27FC236}">
                    <a16:creationId xmlns:a16="http://schemas.microsoft.com/office/drawing/2014/main" id="{1065FFF3-1A1E-CF67-3CB4-742C8C0C3809}"/>
                  </a:ext>
                </a:extLst>
              </p:cNvPr>
              <p:cNvSpPr/>
              <p:nvPr/>
            </p:nvSpPr>
            <p:spPr>
              <a:xfrm>
                <a:off x="7023680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17">
                <a:extLst>
                  <a:ext uri="{FF2B5EF4-FFF2-40B4-BE49-F238E27FC236}">
                    <a16:creationId xmlns:a16="http://schemas.microsoft.com/office/drawing/2014/main" id="{42E7F26A-65FC-597A-B5E6-FBC96709B329}"/>
                  </a:ext>
                </a:extLst>
              </p:cNvPr>
              <p:cNvSpPr/>
              <p:nvPr/>
            </p:nvSpPr>
            <p:spPr>
              <a:xfrm>
                <a:off x="7166225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18">
                <a:extLst>
                  <a:ext uri="{FF2B5EF4-FFF2-40B4-BE49-F238E27FC236}">
                    <a16:creationId xmlns:a16="http://schemas.microsoft.com/office/drawing/2014/main" id="{76042FB3-C5AF-A6D7-937C-FE9C17EFBA78}"/>
                  </a:ext>
                </a:extLst>
              </p:cNvPr>
              <p:cNvSpPr/>
              <p:nvPr/>
            </p:nvSpPr>
            <p:spPr>
              <a:xfrm>
                <a:off x="7023680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19">
                <a:extLst>
                  <a:ext uri="{FF2B5EF4-FFF2-40B4-BE49-F238E27FC236}">
                    <a16:creationId xmlns:a16="http://schemas.microsoft.com/office/drawing/2014/main" id="{C3BD06E0-F1BE-C1C8-4A46-3C802F1188D7}"/>
                  </a:ext>
                </a:extLst>
              </p:cNvPr>
              <p:cNvSpPr/>
              <p:nvPr/>
            </p:nvSpPr>
            <p:spPr>
              <a:xfrm>
                <a:off x="7168118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20">
                <a:extLst>
                  <a:ext uri="{FF2B5EF4-FFF2-40B4-BE49-F238E27FC236}">
                    <a16:creationId xmlns:a16="http://schemas.microsoft.com/office/drawing/2014/main" id="{97D8CBC5-B5EA-B395-A6C0-3F6442E83750}"/>
                  </a:ext>
                </a:extLst>
              </p:cNvPr>
              <p:cNvSpPr/>
              <p:nvPr/>
            </p:nvSpPr>
            <p:spPr>
              <a:xfrm>
                <a:off x="7311615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21">
                <a:extLst>
                  <a:ext uri="{FF2B5EF4-FFF2-40B4-BE49-F238E27FC236}">
                    <a16:creationId xmlns:a16="http://schemas.microsoft.com/office/drawing/2014/main" id="{F58B0ABD-78BD-7088-51CF-64BBE81AC753}"/>
                  </a:ext>
                </a:extLst>
              </p:cNvPr>
              <p:cNvSpPr/>
              <p:nvPr/>
            </p:nvSpPr>
            <p:spPr>
              <a:xfrm>
                <a:off x="6880183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5" name="Grupo 12">
              <a:extLst>
                <a:ext uri="{FF2B5EF4-FFF2-40B4-BE49-F238E27FC236}">
                  <a16:creationId xmlns:a16="http://schemas.microsoft.com/office/drawing/2014/main" id="{CE9551BC-FD3D-50D9-FAD4-664ABC1E407E}"/>
                </a:ext>
              </a:extLst>
            </p:cNvPr>
            <p:cNvGrpSpPr/>
            <p:nvPr/>
          </p:nvGrpSpPr>
          <p:grpSpPr>
            <a:xfrm>
              <a:off x="6307147" y="4582588"/>
              <a:ext cx="537164" cy="552727"/>
              <a:chOff x="6307147" y="4582588"/>
              <a:chExt cx="537164" cy="552727"/>
            </a:xfrm>
          </p:grpSpPr>
          <p:sp>
            <p:nvSpPr>
              <p:cNvPr id="46" name="Freeform 14">
                <a:extLst>
                  <a:ext uri="{FF2B5EF4-FFF2-40B4-BE49-F238E27FC236}">
                    <a16:creationId xmlns:a16="http://schemas.microsoft.com/office/drawing/2014/main" id="{1D867988-EFE6-CB17-95D7-D8AD6C50ACD0}"/>
                  </a:ext>
                </a:extLst>
              </p:cNvPr>
              <p:cNvSpPr/>
              <p:nvPr/>
            </p:nvSpPr>
            <p:spPr>
              <a:xfrm>
                <a:off x="6737637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15">
                <a:extLst>
                  <a:ext uri="{FF2B5EF4-FFF2-40B4-BE49-F238E27FC236}">
                    <a16:creationId xmlns:a16="http://schemas.microsoft.com/office/drawing/2014/main" id="{FEC0A74F-3EF0-ADF4-94EB-975A12064C0D}"/>
                  </a:ext>
                </a:extLst>
              </p:cNvPr>
              <p:cNvSpPr/>
              <p:nvPr/>
            </p:nvSpPr>
            <p:spPr>
              <a:xfrm>
                <a:off x="6307147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6">
                <a:extLst>
                  <a:ext uri="{FF2B5EF4-FFF2-40B4-BE49-F238E27FC236}">
                    <a16:creationId xmlns:a16="http://schemas.microsoft.com/office/drawing/2014/main" id="{0591941F-BF46-C771-0B0B-7B3161A01233}"/>
                  </a:ext>
                </a:extLst>
              </p:cNvPr>
              <p:cNvSpPr/>
              <p:nvPr/>
            </p:nvSpPr>
            <p:spPr>
              <a:xfrm>
                <a:off x="6452536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7">
                <a:extLst>
                  <a:ext uri="{FF2B5EF4-FFF2-40B4-BE49-F238E27FC236}">
                    <a16:creationId xmlns:a16="http://schemas.microsoft.com/office/drawing/2014/main" id="{682BBA57-A060-37CD-E4C6-04B74464A326}"/>
                  </a:ext>
                </a:extLst>
              </p:cNvPr>
              <p:cNvSpPr/>
              <p:nvPr/>
            </p:nvSpPr>
            <p:spPr>
              <a:xfrm>
                <a:off x="6595082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18">
                <a:extLst>
                  <a:ext uri="{FF2B5EF4-FFF2-40B4-BE49-F238E27FC236}">
                    <a16:creationId xmlns:a16="http://schemas.microsoft.com/office/drawing/2014/main" id="{271398B3-ABE9-D140-0BF6-011102909572}"/>
                  </a:ext>
                </a:extLst>
              </p:cNvPr>
              <p:cNvSpPr/>
              <p:nvPr/>
            </p:nvSpPr>
            <p:spPr>
              <a:xfrm>
                <a:off x="6452536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19">
                <a:extLst>
                  <a:ext uri="{FF2B5EF4-FFF2-40B4-BE49-F238E27FC236}">
                    <a16:creationId xmlns:a16="http://schemas.microsoft.com/office/drawing/2014/main" id="{01FB4296-2CD1-21F0-E16D-A02EF03020C7}"/>
                  </a:ext>
                </a:extLst>
              </p:cNvPr>
              <p:cNvSpPr/>
              <p:nvPr/>
            </p:nvSpPr>
            <p:spPr>
              <a:xfrm>
                <a:off x="6596975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20">
                <a:extLst>
                  <a:ext uri="{FF2B5EF4-FFF2-40B4-BE49-F238E27FC236}">
                    <a16:creationId xmlns:a16="http://schemas.microsoft.com/office/drawing/2014/main" id="{E1709AA5-DD85-56A4-D4D1-A272CF85A1DC}"/>
                  </a:ext>
                </a:extLst>
              </p:cNvPr>
              <p:cNvSpPr/>
              <p:nvPr/>
            </p:nvSpPr>
            <p:spPr>
              <a:xfrm>
                <a:off x="6740463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21">
                <a:extLst>
                  <a:ext uri="{FF2B5EF4-FFF2-40B4-BE49-F238E27FC236}">
                    <a16:creationId xmlns:a16="http://schemas.microsoft.com/office/drawing/2014/main" id="{E2521BD8-C076-E502-16AD-75ECFF82B0EB}"/>
                  </a:ext>
                </a:extLst>
              </p:cNvPr>
              <p:cNvSpPr/>
              <p:nvPr/>
            </p:nvSpPr>
            <p:spPr>
              <a:xfrm>
                <a:off x="6309039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4" name="Grupo 13">
              <a:extLst>
                <a:ext uri="{FF2B5EF4-FFF2-40B4-BE49-F238E27FC236}">
                  <a16:creationId xmlns:a16="http://schemas.microsoft.com/office/drawing/2014/main" id="{C4350059-F309-BDF4-33E2-6F6DE8C922CD}"/>
                </a:ext>
              </a:extLst>
            </p:cNvPr>
            <p:cNvGrpSpPr/>
            <p:nvPr/>
          </p:nvGrpSpPr>
          <p:grpSpPr>
            <a:xfrm>
              <a:off x="5729392" y="4582588"/>
              <a:ext cx="537164" cy="552727"/>
              <a:chOff x="5729392" y="4582588"/>
              <a:chExt cx="537164" cy="552727"/>
            </a:xfrm>
          </p:grpSpPr>
          <p:sp>
            <p:nvSpPr>
              <p:cNvPr id="55" name="Freeform 14">
                <a:extLst>
                  <a:ext uri="{FF2B5EF4-FFF2-40B4-BE49-F238E27FC236}">
                    <a16:creationId xmlns:a16="http://schemas.microsoft.com/office/drawing/2014/main" id="{093BB88E-047A-E111-557E-EC19DA067DE0}"/>
                  </a:ext>
                </a:extLst>
              </p:cNvPr>
              <p:cNvSpPr/>
              <p:nvPr/>
            </p:nvSpPr>
            <p:spPr>
              <a:xfrm>
                <a:off x="6159883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15">
                <a:extLst>
                  <a:ext uri="{FF2B5EF4-FFF2-40B4-BE49-F238E27FC236}">
                    <a16:creationId xmlns:a16="http://schemas.microsoft.com/office/drawing/2014/main" id="{4A4248DE-FAC7-DB5C-301E-DAE715BD66B6}"/>
                  </a:ext>
                </a:extLst>
              </p:cNvPr>
              <p:cNvSpPr/>
              <p:nvPr/>
            </p:nvSpPr>
            <p:spPr>
              <a:xfrm>
                <a:off x="5729392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6">
                <a:extLst>
                  <a:ext uri="{FF2B5EF4-FFF2-40B4-BE49-F238E27FC236}">
                    <a16:creationId xmlns:a16="http://schemas.microsoft.com/office/drawing/2014/main" id="{B5F6849A-E8CF-B5C7-F266-F33378C4E6A2}"/>
                  </a:ext>
                </a:extLst>
              </p:cNvPr>
              <p:cNvSpPr/>
              <p:nvPr/>
            </p:nvSpPr>
            <p:spPr>
              <a:xfrm>
                <a:off x="5874782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7">
                <a:extLst>
                  <a:ext uri="{FF2B5EF4-FFF2-40B4-BE49-F238E27FC236}">
                    <a16:creationId xmlns:a16="http://schemas.microsoft.com/office/drawing/2014/main" id="{106CEA1C-4870-D500-0A50-8112D88B22D6}"/>
                  </a:ext>
                </a:extLst>
              </p:cNvPr>
              <p:cNvSpPr/>
              <p:nvPr/>
            </p:nvSpPr>
            <p:spPr>
              <a:xfrm>
                <a:off x="6017328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8">
                <a:extLst>
                  <a:ext uri="{FF2B5EF4-FFF2-40B4-BE49-F238E27FC236}">
                    <a16:creationId xmlns:a16="http://schemas.microsoft.com/office/drawing/2014/main" id="{D5767CE5-B71D-0F2F-7859-8ADFA5062667}"/>
                  </a:ext>
                </a:extLst>
              </p:cNvPr>
              <p:cNvSpPr/>
              <p:nvPr/>
            </p:nvSpPr>
            <p:spPr>
              <a:xfrm>
                <a:off x="5874782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19">
                <a:extLst>
                  <a:ext uri="{FF2B5EF4-FFF2-40B4-BE49-F238E27FC236}">
                    <a16:creationId xmlns:a16="http://schemas.microsoft.com/office/drawing/2014/main" id="{8D61A61B-0E35-69E8-23E2-91E6139AAC26}"/>
                  </a:ext>
                </a:extLst>
              </p:cNvPr>
              <p:cNvSpPr/>
              <p:nvPr/>
            </p:nvSpPr>
            <p:spPr>
              <a:xfrm>
                <a:off x="6019220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20">
                <a:extLst>
                  <a:ext uri="{FF2B5EF4-FFF2-40B4-BE49-F238E27FC236}">
                    <a16:creationId xmlns:a16="http://schemas.microsoft.com/office/drawing/2014/main" id="{06735127-F2CC-1A23-F6F7-B8377E0B67D3}"/>
                  </a:ext>
                </a:extLst>
              </p:cNvPr>
              <p:cNvSpPr/>
              <p:nvPr/>
            </p:nvSpPr>
            <p:spPr>
              <a:xfrm>
                <a:off x="6162708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21">
                <a:extLst>
                  <a:ext uri="{FF2B5EF4-FFF2-40B4-BE49-F238E27FC236}">
                    <a16:creationId xmlns:a16="http://schemas.microsoft.com/office/drawing/2014/main" id="{05EFF42B-A6AC-0398-84D5-2C57C33D8C9B}"/>
                  </a:ext>
                </a:extLst>
              </p:cNvPr>
              <p:cNvSpPr/>
              <p:nvPr/>
            </p:nvSpPr>
            <p:spPr>
              <a:xfrm>
                <a:off x="5731285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3" name="Grupo 14">
              <a:extLst>
                <a:ext uri="{FF2B5EF4-FFF2-40B4-BE49-F238E27FC236}">
                  <a16:creationId xmlns:a16="http://schemas.microsoft.com/office/drawing/2014/main" id="{9A2B1A30-3EA2-3DF7-C43C-32CF695559D5}"/>
                </a:ext>
              </a:extLst>
            </p:cNvPr>
            <p:cNvGrpSpPr/>
            <p:nvPr/>
          </p:nvGrpSpPr>
          <p:grpSpPr>
            <a:xfrm>
              <a:off x="5160142" y="4582588"/>
              <a:ext cx="537163" cy="552727"/>
              <a:chOff x="5160142" y="4582588"/>
              <a:chExt cx="537163" cy="552727"/>
            </a:xfrm>
          </p:grpSpPr>
          <p:sp>
            <p:nvSpPr>
              <p:cNvPr id="64" name="Freeform 14">
                <a:extLst>
                  <a:ext uri="{FF2B5EF4-FFF2-40B4-BE49-F238E27FC236}">
                    <a16:creationId xmlns:a16="http://schemas.microsoft.com/office/drawing/2014/main" id="{CBF04E07-96E9-19BC-8B09-FF0CB3FD9107}"/>
                  </a:ext>
                </a:extLst>
              </p:cNvPr>
              <p:cNvSpPr/>
              <p:nvPr/>
            </p:nvSpPr>
            <p:spPr>
              <a:xfrm>
                <a:off x="5590623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15">
                <a:extLst>
                  <a:ext uri="{FF2B5EF4-FFF2-40B4-BE49-F238E27FC236}">
                    <a16:creationId xmlns:a16="http://schemas.microsoft.com/office/drawing/2014/main" id="{73AAEBE5-FA3F-EBFE-1DDE-A63C78F62FB3}"/>
                  </a:ext>
                </a:extLst>
              </p:cNvPr>
              <p:cNvSpPr/>
              <p:nvPr/>
            </p:nvSpPr>
            <p:spPr>
              <a:xfrm>
                <a:off x="5160142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16">
                <a:extLst>
                  <a:ext uri="{FF2B5EF4-FFF2-40B4-BE49-F238E27FC236}">
                    <a16:creationId xmlns:a16="http://schemas.microsoft.com/office/drawing/2014/main" id="{3C3C8EE3-D524-2F0A-E8C0-2F5A901BE0D1}"/>
                  </a:ext>
                </a:extLst>
              </p:cNvPr>
              <p:cNvSpPr/>
              <p:nvPr/>
            </p:nvSpPr>
            <p:spPr>
              <a:xfrm>
                <a:off x="5305522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17">
                <a:extLst>
                  <a:ext uri="{FF2B5EF4-FFF2-40B4-BE49-F238E27FC236}">
                    <a16:creationId xmlns:a16="http://schemas.microsoft.com/office/drawing/2014/main" id="{9A6BD563-0538-74DC-91F0-9BF89BB1FA1D}"/>
                  </a:ext>
                </a:extLst>
              </p:cNvPr>
              <p:cNvSpPr/>
              <p:nvPr/>
            </p:nvSpPr>
            <p:spPr>
              <a:xfrm>
                <a:off x="5448068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18">
                <a:extLst>
                  <a:ext uri="{FF2B5EF4-FFF2-40B4-BE49-F238E27FC236}">
                    <a16:creationId xmlns:a16="http://schemas.microsoft.com/office/drawing/2014/main" id="{825B9434-ECE1-0827-5D97-CA1EFF392A98}"/>
                  </a:ext>
                </a:extLst>
              </p:cNvPr>
              <p:cNvSpPr/>
              <p:nvPr/>
            </p:nvSpPr>
            <p:spPr>
              <a:xfrm>
                <a:off x="5305522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19">
                <a:extLst>
                  <a:ext uri="{FF2B5EF4-FFF2-40B4-BE49-F238E27FC236}">
                    <a16:creationId xmlns:a16="http://schemas.microsoft.com/office/drawing/2014/main" id="{D78AF0FB-C944-301B-307E-71DECBE5BD1D}"/>
                  </a:ext>
                </a:extLst>
              </p:cNvPr>
              <p:cNvSpPr/>
              <p:nvPr/>
            </p:nvSpPr>
            <p:spPr>
              <a:xfrm>
                <a:off x="5449961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20">
                <a:extLst>
                  <a:ext uri="{FF2B5EF4-FFF2-40B4-BE49-F238E27FC236}">
                    <a16:creationId xmlns:a16="http://schemas.microsoft.com/office/drawing/2014/main" id="{28E09236-29EC-563E-5F83-4E1A761D17BA}"/>
                  </a:ext>
                </a:extLst>
              </p:cNvPr>
              <p:cNvSpPr/>
              <p:nvPr/>
            </p:nvSpPr>
            <p:spPr>
              <a:xfrm>
                <a:off x="5593457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21">
                <a:extLst>
                  <a:ext uri="{FF2B5EF4-FFF2-40B4-BE49-F238E27FC236}">
                    <a16:creationId xmlns:a16="http://schemas.microsoft.com/office/drawing/2014/main" id="{51A11698-1F70-BD32-A9BE-F7F59744D976}"/>
                  </a:ext>
                </a:extLst>
              </p:cNvPr>
              <p:cNvSpPr/>
              <p:nvPr/>
            </p:nvSpPr>
            <p:spPr>
              <a:xfrm>
                <a:off x="5162025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2" name="Grupo 15">
              <a:extLst>
                <a:ext uri="{FF2B5EF4-FFF2-40B4-BE49-F238E27FC236}">
                  <a16:creationId xmlns:a16="http://schemas.microsoft.com/office/drawing/2014/main" id="{CB91E453-1DFD-27DD-8DB0-FDCB9980141E}"/>
                </a:ext>
              </a:extLst>
            </p:cNvPr>
            <p:cNvGrpSpPr/>
            <p:nvPr/>
          </p:nvGrpSpPr>
          <p:grpSpPr>
            <a:xfrm>
              <a:off x="4588989" y="4582588"/>
              <a:ext cx="537164" cy="552727"/>
              <a:chOff x="4588989" y="4582588"/>
              <a:chExt cx="537164" cy="552727"/>
            </a:xfrm>
          </p:grpSpPr>
          <p:sp>
            <p:nvSpPr>
              <p:cNvPr id="73" name="Freeform 14">
                <a:extLst>
                  <a:ext uri="{FF2B5EF4-FFF2-40B4-BE49-F238E27FC236}">
                    <a16:creationId xmlns:a16="http://schemas.microsoft.com/office/drawing/2014/main" id="{D54CAC6B-F9C8-8A62-6C6B-C12E01A894B8}"/>
                  </a:ext>
                </a:extLst>
              </p:cNvPr>
              <p:cNvSpPr/>
              <p:nvPr/>
            </p:nvSpPr>
            <p:spPr>
              <a:xfrm>
                <a:off x="5019479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15">
                <a:extLst>
                  <a:ext uri="{FF2B5EF4-FFF2-40B4-BE49-F238E27FC236}">
                    <a16:creationId xmlns:a16="http://schemas.microsoft.com/office/drawing/2014/main" id="{300F3AF7-FB98-1012-A76B-9E34AE6E005B}"/>
                  </a:ext>
                </a:extLst>
              </p:cNvPr>
              <p:cNvSpPr/>
              <p:nvPr/>
            </p:nvSpPr>
            <p:spPr>
              <a:xfrm>
                <a:off x="4588989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16">
                <a:extLst>
                  <a:ext uri="{FF2B5EF4-FFF2-40B4-BE49-F238E27FC236}">
                    <a16:creationId xmlns:a16="http://schemas.microsoft.com/office/drawing/2014/main" id="{3578B033-6548-C308-2217-35B95BAE94AD}"/>
                  </a:ext>
                </a:extLst>
              </p:cNvPr>
              <p:cNvSpPr/>
              <p:nvPr/>
            </p:nvSpPr>
            <p:spPr>
              <a:xfrm>
                <a:off x="4734379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17">
                <a:extLst>
                  <a:ext uri="{FF2B5EF4-FFF2-40B4-BE49-F238E27FC236}">
                    <a16:creationId xmlns:a16="http://schemas.microsoft.com/office/drawing/2014/main" id="{F76DDD06-6573-EB2E-6A6D-A87D59D21514}"/>
                  </a:ext>
                </a:extLst>
              </p:cNvPr>
              <p:cNvSpPr/>
              <p:nvPr/>
            </p:nvSpPr>
            <p:spPr>
              <a:xfrm>
                <a:off x="4876924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18">
                <a:extLst>
                  <a:ext uri="{FF2B5EF4-FFF2-40B4-BE49-F238E27FC236}">
                    <a16:creationId xmlns:a16="http://schemas.microsoft.com/office/drawing/2014/main" id="{4B271CF3-0542-BF94-D7C2-F280350BE5F9}"/>
                  </a:ext>
                </a:extLst>
              </p:cNvPr>
              <p:cNvSpPr/>
              <p:nvPr/>
            </p:nvSpPr>
            <p:spPr>
              <a:xfrm>
                <a:off x="4734379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19">
                <a:extLst>
                  <a:ext uri="{FF2B5EF4-FFF2-40B4-BE49-F238E27FC236}">
                    <a16:creationId xmlns:a16="http://schemas.microsoft.com/office/drawing/2014/main" id="{7DA0499A-D89A-A267-B6C3-82A763297E3A}"/>
                  </a:ext>
                </a:extLst>
              </p:cNvPr>
              <p:cNvSpPr/>
              <p:nvPr/>
            </p:nvSpPr>
            <p:spPr>
              <a:xfrm>
                <a:off x="4878817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20">
                <a:extLst>
                  <a:ext uri="{FF2B5EF4-FFF2-40B4-BE49-F238E27FC236}">
                    <a16:creationId xmlns:a16="http://schemas.microsoft.com/office/drawing/2014/main" id="{9A55F48C-D7D2-CF28-C081-B42D8DEB8C0D}"/>
                  </a:ext>
                </a:extLst>
              </p:cNvPr>
              <p:cNvSpPr/>
              <p:nvPr/>
            </p:nvSpPr>
            <p:spPr>
              <a:xfrm>
                <a:off x="5022305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21">
                <a:extLst>
                  <a:ext uri="{FF2B5EF4-FFF2-40B4-BE49-F238E27FC236}">
                    <a16:creationId xmlns:a16="http://schemas.microsoft.com/office/drawing/2014/main" id="{9849A976-2089-4317-A4BD-5E35F035D478}"/>
                  </a:ext>
                </a:extLst>
              </p:cNvPr>
              <p:cNvSpPr/>
              <p:nvPr/>
            </p:nvSpPr>
            <p:spPr>
              <a:xfrm>
                <a:off x="4590882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1" name="Grupo 16">
              <a:extLst>
                <a:ext uri="{FF2B5EF4-FFF2-40B4-BE49-F238E27FC236}">
                  <a16:creationId xmlns:a16="http://schemas.microsoft.com/office/drawing/2014/main" id="{B14F0275-747B-B577-2136-C0E463D0E037}"/>
                </a:ext>
              </a:extLst>
            </p:cNvPr>
            <p:cNvGrpSpPr/>
            <p:nvPr/>
          </p:nvGrpSpPr>
          <p:grpSpPr>
            <a:xfrm>
              <a:off x="4011235" y="4582588"/>
              <a:ext cx="537163" cy="552727"/>
              <a:chOff x="4011235" y="4582588"/>
              <a:chExt cx="537163" cy="552727"/>
            </a:xfrm>
          </p:grpSpPr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BA804558-7722-2C51-2715-3DACD229D2EB}"/>
                  </a:ext>
                </a:extLst>
              </p:cNvPr>
              <p:cNvSpPr/>
              <p:nvPr/>
            </p:nvSpPr>
            <p:spPr>
              <a:xfrm>
                <a:off x="4441725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3168294F-4401-9928-6A2D-7323A992B244}"/>
                  </a:ext>
                </a:extLst>
              </p:cNvPr>
              <p:cNvSpPr/>
              <p:nvPr/>
            </p:nvSpPr>
            <p:spPr>
              <a:xfrm>
                <a:off x="4011235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16">
                <a:extLst>
                  <a:ext uri="{FF2B5EF4-FFF2-40B4-BE49-F238E27FC236}">
                    <a16:creationId xmlns:a16="http://schemas.microsoft.com/office/drawing/2014/main" id="{A1080196-B95A-01A6-1AAF-94104E7B8A40}"/>
                  </a:ext>
                </a:extLst>
              </p:cNvPr>
              <p:cNvSpPr/>
              <p:nvPr/>
            </p:nvSpPr>
            <p:spPr>
              <a:xfrm>
                <a:off x="4156624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17">
                <a:extLst>
                  <a:ext uri="{FF2B5EF4-FFF2-40B4-BE49-F238E27FC236}">
                    <a16:creationId xmlns:a16="http://schemas.microsoft.com/office/drawing/2014/main" id="{5A77EB83-E5EA-17E7-A0A7-E4BF13EE7DC4}"/>
                  </a:ext>
                </a:extLst>
              </p:cNvPr>
              <p:cNvSpPr/>
              <p:nvPr/>
            </p:nvSpPr>
            <p:spPr>
              <a:xfrm>
                <a:off x="4299170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18">
                <a:extLst>
                  <a:ext uri="{FF2B5EF4-FFF2-40B4-BE49-F238E27FC236}">
                    <a16:creationId xmlns:a16="http://schemas.microsoft.com/office/drawing/2014/main" id="{4D93813E-BA3D-4693-F2CA-4C6FD95C754B}"/>
                  </a:ext>
                </a:extLst>
              </p:cNvPr>
              <p:cNvSpPr/>
              <p:nvPr/>
            </p:nvSpPr>
            <p:spPr>
              <a:xfrm>
                <a:off x="4156624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19">
                <a:extLst>
                  <a:ext uri="{FF2B5EF4-FFF2-40B4-BE49-F238E27FC236}">
                    <a16:creationId xmlns:a16="http://schemas.microsoft.com/office/drawing/2014/main" id="{4C475757-2699-5A2A-D82E-C253FE4AC4E1}"/>
                  </a:ext>
                </a:extLst>
              </p:cNvPr>
              <p:cNvSpPr/>
              <p:nvPr/>
            </p:nvSpPr>
            <p:spPr>
              <a:xfrm>
                <a:off x="4301063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20">
                <a:extLst>
                  <a:ext uri="{FF2B5EF4-FFF2-40B4-BE49-F238E27FC236}">
                    <a16:creationId xmlns:a16="http://schemas.microsoft.com/office/drawing/2014/main" id="{96B1A75F-9D8E-092D-6E91-BA39717B0110}"/>
                  </a:ext>
                </a:extLst>
              </p:cNvPr>
              <p:cNvSpPr/>
              <p:nvPr/>
            </p:nvSpPr>
            <p:spPr>
              <a:xfrm>
                <a:off x="4444550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21">
                <a:extLst>
                  <a:ext uri="{FF2B5EF4-FFF2-40B4-BE49-F238E27FC236}">
                    <a16:creationId xmlns:a16="http://schemas.microsoft.com/office/drawing/2014/main" id="{B15CEB71-762A-0503-D8A9-482515377B04}"/>
                  </a:ext>
                </a:extLst>
              </p:cNvPr>
              <p:cNvSpPr/>
              <p:nvPr/>
            </p:nvSpPr>
            <p:spPr>
              <a:xfrm>
                <a:off x="4013127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0" name="Grupo 17">
              <a:extLst>
                <a:ext uri="{FF2B5EF4-FFF2-40B4-BE49-F238E27FC236}">
                  <a16:creationId xmlns:a16="http://schemas.microsoft.com/office/drawing/2014/main" id="{04C4854E-F45A-D08B-D74B-C8872D17863E}"/>
                </a:ext>
              </a:extLst>
            </p:cNvPr>
            <p:cNvGrpSpPr/>
            <p:nvPr/>
          </p:nvGrpSpPr>
          <p:grpSpPr>
            <a:xfrm>
              <a:off x="3446702" y="4589254"/>
              <a:ext cx="537164" cy="552727"/>
              <a:chOff x="3446702" y="4589254"/>
              <a:chExt cx="537164" cy="552727"/>
            </a:xfrm>
          </p:grpSpPr>
          <p:sp>
            <p:nvSpPr>
              <p:cNvPr id="91" name="Freeform 14">
                <a:extLst>
                  <a:ext uri="{FF2B5EF4-FFF2-40B4-BE49-F238E27FC236}">
                    <a16:creationId xmlns:a16="http://schemas.microsoft.com/office/drawing/2014/main" id="{6E1294B5-0A56-77A4-5FFF-03BE9AF6153F}"/>
                  </a:ext>
                </a:extLst>
              </p:cNvPr>
              <p:cNvSpPr/>
              <p:nvPr/>
            </p:nvSpPr>
            <p:spPr>
              <a:xfrm>
                <a:off x="3877184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15">
                <a:extLst>
                  <a:ext uri="{FF2B5EF4-FFF2-40B4-BE49-F238E27FC236}">
                    <a16:creationId xmlns:a16="http://schemas.microsoft.com/office/drawing/2014/main" id="{FBF7BF9A-3443-40A4-694F-1A58853D97E2}"/>
                  </a:ext>
                </a:extLst>
              </p:cNvPr>
              <p:cNvSpPr/>
              <p:nvPr/>
            </p:nvSpPr>
            <p:spPr>
              <a:xfrm>
                <a:off x="3446702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16">
                <a:extLst>
                  <a:ext uri="{FF2B5EF4-FFF2-40B4-BE49-F238E27FC236}">
                    <a16:creationId xmlns:a16="http://schemas.microsoft.com/office/drawing/2014/main" id="{47E2A728-00C1-84D3-D087-865CA74376D7}"/>
                  </a:ext>
                </a:extLst>
              </p:cNvPr>
              <p:cNvSpPr/>
              <p:nvPr/>
            </p:nvSpPr>
            <p:spPr>
              <a:xfrm>
                <a:off x="3592083" y="4589254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17">
                <a:extLst>
                  <a:ext uri="{FF2B5EF4-FFF2-40B4-BE49-F238E27FC236}">
                    <a16:creationId xmlns:a16="http://schemas.microsoft.com/office/drawing/2014/main" id="{AD2AE78B-6B9D-9AF6-8AEA-53D540D90483}"/>
                  </a:ext>
                </a:extLst>
              </p:cNvPr>
              <p:cNvSpPr/>
              <p:nvPr/>
            </p:nvSpPr>
            <p:spPr>
              <a:xfrm>
                <a:off x="3734629" y="4589254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18">
                <a:extLst>
                  <a:ext uri="{FF2B5EF4-FFF2-40B4-BE49-F238E27FC236}">
                    <a16:creationId xmlns:a16="http://schemas.microsoft.com/office/drawing/2014/main" id="{33A707F9-A88D-C3AE-1698-971AB075AB4F}"/>
                  </a:ext>
                </a:extLst>
              </p:cNvPr>
              <p:cNvSpPr/>
              <p:nvPr/>
            </p:nvSpPr>
            <p:spPr>
              <a:xfrm>
                <a:off x="3592083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19">
                <a:extLst>
                  <a:ext uri="{FF2B5EF4-FFF2-40B4-BE49-F238E27FC236}">
                    <a16:creationId xmlns:a16="http://schemas.microsoft.com/office/drawing/2014/main" id="{C58565E1-7664-FC1D-FD04-42AB171F97AA}"/>
                  </a:ext>
                </a:extLst>
              </p:cNvPr>
              <p:cNvSpPr/>
              <p:nvPr/>
            </p:nvSpPr>
            <p:spPr>
              <a:xfrm>
                <a:off x="3736521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20">
                <a:extLst>
                  <a:ext uri="{FF2B5EF4-FFF2-40B4-BE49-F238E27FC236}">
                    <a16:creationId xmlns:a16="http://schemas.microsoft.com/office/drawing/2014/main" id="{598DFA56-1DAE-2823-4D4D-1705C11D2554}"/>
                  </a:ext>
                </a:extLst>
              </p:cNvPr>
              <p:cNvSpPr/>
              <p:nvPr/>
            </p:nvSpPr>
            <p:spPr>
              <a:xfrm>
                <a:off x="3880018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21">
                <a:extLst>
                  <a:ext uri="{FF2B5EF4-FFF2-40B4-BE49-F238E27FC236}">
                    <a16:creationId xmlns:a16="http://schemas.microsoft.com/office/drawing/2014/main" id="{0DD30AF5-C0F5-603F-19B1-4B5836360850}"/>
                  </a:ext>
                </a:extLst>
              </p:cNvPr>
              <p:cNvSpPr/>
              <p:nvPr/>
            </p:nvSpPr>
            <p:spPr>
              <a:xfrm>
                <a:off x="3448586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9" name="Grupo 18">
              <a:extLst>
                <a:ext uri="{FF2B5EF4-FFF2-40B4-BE49-F238E27FC236}">
                  <a16:creationId xmlns:a16="http://schemas.microsoft.com/office/drawing/2014/main" id="{65C9E2F5-7EF8-6D2B-2802-79EFA03558F9}"/>
                </a:ext>
              </a:extLst>
            </p:cNvPr>
            <p:cNvGrpSpPr/>
            <p:nvPr/>
          </p:nvGrpSpPr>
          <p:grpSpPr>
            <a:xfrm>
              <a:off x="2875559" y="4589254"/>
              <a:ext cx="537155" cy="552727"/>
              <a:chOff x="2875559" y="4589254"/>
              <a:chExt cx="537155" cy="552727"/>
            </a:xfrm>
          </p:grpSpPr>
          <p:sp>
            <p:nvSpPr>
              <p:cNvPr id="100" name="Freeform 14">
                <a:extLst>
                  <a:ext uri="{FF2B5EF4-FFF2-40B4-BE49-F238E27FC236}">
                    <a16:creationId xmlns:a16="http://schemas.microsoft.com/office/drawing/2014/main" id="{9B908679-8FB3-FADE-D570-46C03DF144EE}"/>
                  </a:ext>
                </a:extLst>
              </p:cNvPr>
              <p:cNvSpPr/>
              <p:nvPr/>
            </p:nvSpPr>
            <p:spPr>
              <a:xfrm>
                <a:off x="3306040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15">
                <a:extLst>
                  <a:ext uri="{FF2B5EF4-FFF2-40B4-BE49-F238E27FC236}">
                    <a16:creationId xmlns:a16="http://schemas.microsoft.com/office/drawing/2014/main" id="{C2200C21-D387-BE37-AEE4-4E1A06AC550F}"/>
                  </a:ext>
                </a:extLst>
              </p:cNvPr>
              <p:cNvSpPr/>
              <p:nvPr/>
            </p:nvSpPr>
            <p:spPr>
              <a:xfrm>
                <a:off x="2875559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6">
                <a:extLst>
                  <a:ext uri="{FF2B5EF4-FFF2-40B4-BE49-F238E27FC236}">
                    <a16:creationId xmlns:a16="http://schemas.microsoft.com/office/drawing/2014/main" id="{46C96F76-335B-F134-D8E8-A1C50B15A7BA}"/>
                  </a:ext>
                </a:extLst>
              </p:cNvPr>
              <p:cNvSpPr/>
              <p:nvPr/>
            </p:nvSpPr>
            <p:spPr>
              <a:xfrm>
                <a:off x="3020939" y="4589254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7">
                <a:extLst>
                  <a:ext uri="{FF2B5EF4-FFF2-40B4-BE49-F238E27FC236}">
                    <a16:creationId xmlns:a16="http://schemas.microsoft.com/office/drawing/2014/main" id="{6DF794C1-D837-414A-1795-8E8FB70786D0}"/>
                  </a:ext>
                </a:extLst>
              </p:cNvPr>
              <p:cNvSpPr/>
              <p:nvPr/>
            </p:nvSpPr>
            <p:spPr>
              <a:xfrm>
                <a:off x="3163485" y="4589254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18">
                <a:extLst>
                  <a:ext uri="{FF2B5EF4-FFF2-40B4-BE49-F238E27FC236}">
                    <a16:creationId xmlns:a16="http://schemas.microsoft.com/office/drawing/2014/main" id="{7CBDC3CF-51DF-E94A-DFFB-41DF5279AD53}"/>
                  </a:ext>
                </a:extLst>
              </p:cNvPr>
              <p:cNvSpPr/>
              <p:nvPr/>
            </p:nvSpPr>
            <p:spPr>
              <a:xfrm>
                <a:off x="3020939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9">
                <a:extLst>
                  <a:ext uri="{FF2B5EF4-FFF2-40B4-BE49-F238E27FC236}">
                    <a16:creationId xmlns:a16="http://schemas.microsoft.com/office/drawing/2014/main" id="{74E9D9F3-383A-9A2C-36A5-C7875704A51D}"/>
                  </a:ext>
                </a:extLst>
              </p:cNvPr>
              <p:cNvSpPr/>
              <p:nvPr/>
            </p:nvSpPr>
            <p:spPr>
              <a:xfrm>
                <a:off x="3165378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20">
                <a:extLst>
                  <a:ext uri="{FF2B5EF4-FFF2-40B4-BE49-F238E27FC236}">
                    <a16:creationId xmlns:a16="http://schemas.microsoft.com/office/drawing/2014/main" id="{09DF3190-89F7-F4FB-E928-B652C2582A63}"/>
                  </a:ext>
                </a:extLst>
              </p:cNvPr>
              <p:cNvSpPr/>
              <p:nvPr/>
            </p:nvSpPr>
            <p:spPr>
              <a:xfrm>
                <a:off x="3308866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21">
                <a:extLst>
                  <a:ext uri="{FF2B5EF4-FFF2-40B4-BE49-F238E27FC236}">
                    <a16:creationId xmlns:a16="http://schemas.microsoft.com/office/drawing/2014/main" id="{BD0BF688-CCE6-5F2D-51A5-5CAFDA9A3CC7}"/>
                  </a:ext>
                </a:extLst>
              </p:cNvPr>
              <p:cNvSpPr/>
              <p:nvPr/>
            </p:nvSpPr>
            <p:spPr>
              <a:xfrm>
                <a:off x="2877443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8" name="Grupo 19">
              <a:extLst>
                <a:ext uri="{FF2B5EF4-FFF2-40B4-BE49-F238E27FC236}">
                  <a16:creationId xmlns:a16="http://schemas.microsoft.com/office/drawing/2014/main" id="{FCE129CC-3B76-544A-A858-FB934AD6EDDA}"/>
                </a:ext>
              </a:extLst>
            </p:cNvPr>
            <p:cNvGrpSpPr/>
            <p:nvPr/>
          </p:nvGrpSpPr>
          <p:grpSpPr>
            <a:xfrm>
              <a:off x="2297795" y="4589254"/>
              <a:ext cx="537164" cy="552727"/>
              <a:chOff x="2297795" y="4589254"/>
              <a:chExt cx="537164" cy="552727"/>
            </a:xfrm>
          </p:grpSpPr>
          <p:sp>
            <p:nvSpPr>
              <p:cNvPr id="109" name="Freeform 14">
                <a:extLst>
                  <a:ext uri="{FF2B5EF4-FFF2-40B4-BE49-F238E27FC236}">
                    <a16:creationId xmlns:a16="http://schemas.microsoft.com/office/drawing/2014/main" id="{AE94BA34-8681-25F2-030C-CA6DC8A8EDCE}"/>
                  </a:ext>
                </a:extLst>
              </p:cNvPr>
              <p:cNvSpPr/>
              <p:nvPr/>
            </p:nvSpPr>
            <p:spPr>
              <a:xfrm>
                <a:off x="2728286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15">
                <a:extLst>
                  <a:ext uri="{FF2B5EF4-FFF2-40B4-BE49-F238E27FC236}">
                    <a16:creationId xmlns:a16="http://schemas.microsoft.com/office/drawing/2014/main" id="{3973BE05-84CF-A9CB-E4FA-5D548CC50F7F}"/>
                  </a:ext>
                </a:extLst>
              </p:cNvPr>
              <p:cNvSpPr/>
              <p:nvPr/>
            </p:nvSpPr>
            <p:spPr>
              <a:xfrm>
                <a:off x="2297795" y="4589254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6">
                <a:extLst>
                  <a:ext uri="{FF2B5EF4-FFF2-40B4-BE49-F238E27FC236}">
                    <a16:creationId xmlns:a16="http://schemas.microsoft.com/office/drawing/2014/main" id="{532886B0-AC4A-606D-BE24-3825A05DF2C4}"/>
                  </a:ext>
                </a:extLst>
              </p:cNvPr>
              <p:cNvSpPr/>
              <p:nvPr/>
            </p:nvSpPr>
            <p:spPr>
              <a:xfrm>
                <a:off x="2443185" y="4589254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7">
                <a:extLst>
                  <a:ext uri="{FF2B5EF4-FFF2-40B4-BE49-F238E27FC236}">
                    <a16:creationId xmlns:a16="http://schemas.microsoft.com/office/drawing/2014/main" id="{CDC1E6C2-31CA-4BFB-5A1F-77EF1FE5AEA9}"/>
                  </a:ext>
                </a:extLst>
              </p:cNvPr>
              <p:cNvSpPr/>
              <p:nvPr/>
            </p:nvSpPr>
            <p:spPr>
              <a:xfrm>
                <a:off x="2585731" y="4589254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8">
                <a:extLst>
                  <a:ext uri="{FF2B5EF4-FFF2-40B4-BE49-F238E27FC236}">
                    <a16:creationId xmlns:a16="http://schemas.microsoft.com/office/drawing/2014/main" id="{A65EBFD5-AC3C-47F4-9A4F-761C4CF813E5}"/>
                  </a:ext>
                </a:extLst>
              </p:cNvPr>
              <p:cNvSpPr/>
              <p:nvPr/>
            </p:nvSpPr>
            <p:spPr>
              <a:xfrm>
                <a:off x="2443185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9">
                <a:extLst>
                  <a:ext uri="{FF2B5EF4-FFF2-40B4-BE49-F238E27FC236}">
                    <a16:creationId xmlns:a16="http://schemas.microsoft.com/office/drawing/2014/main" id="{8C1FAC95-D3DF-560C-B61F-8263E8560D25}"/>
                  </a:ext>
                </a:extLst>
              </p:cNvPr>
              <p:cNvSpPr/>
              <p:nvPr/>
            </p:nvSpPr>
            <p:spPr>
              <a:xfrm>
                <a:off x="2587623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20">
                <a:extLst>
                  <a:ext uri="{FF2B5EF4-FFF2-40B4-BE49-F238E27FC236}">
                    <a16:creationId xmlns:a16="http://schemas.microsoft.com/office/drawing/2014/main" id="{6FB88E51-87D2-36BB-9B3B-413B0533293C}"/>
                  </a:ext>
                </a:extLst>
              </p:cNvPr>
              <p:cNvSpPr/>
              <p:nvPr/>
            </p:nvSpPr>
            <p:spPr>
              <a:xfrm>
                <a:off x="2731111" y="5083131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21">
                <a:extLst>
                  <a:ext uri="{FF2B5EF4-FFF2-40B4-BE49-F238E27FC236}">
                    <a16:creationId xmlns:a16="http://schemas.microsoft.com/office/drawing/2014/main" id="{953A2928-074A-2E58-3393-1DF624598272}"/>
                  </a:ext>
                </a:extLst>
              </p:cNvPr>
              <p:cNvSpPr/>
              <p:nvPr/>
            </p:nvSpPr>
            <p:spPr>
              <a:xfrm>
                <a:off x="2299688" y="5083131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7" name="Grupo 20">
              <a:extLst>
                <a:ext uri="{FF2B5EF4-FFF2-40B4-BE49-F238E27FC236}">
                  <a16:creationId xmlns:a16="http://schemas.microsoft.com/office/drawing/2014/main" id="{C9614ECD-B001-6A20-F263-2C0893202C40}"/>
                </a:ext>
              </a:extLst>
            </p:cNvPr>
            <p:cNvGrpSpPr/>
            <p:nvPr/>
          </p:nvGrpSpPr>
          <p:grpSpPr>
            <a:xfrm>
              <a:off x="1718157" y="4581070"/>
              <a:ext cx="537164" cy="552727"/>
              <a:chOff x="1718157" y="4581070"/>
              <a:chExt cx="537164" cy="552727"/>
            </a:xfrm>
          </p:grpSpPr>
          <p:sp>
            <p:nvSpPr>
              <p:cNvPr id="118" name="Freeform 14">
                <a:extLst>
                  <a:ext uri="{FF2B5EF4-FFF2-40B4-BE49-F238E27FC236}">
                    <a16:creationId xmlns:a16="http://schemas.microsoft.com/office/drawing/2014/main" id="{A76D6852-33C2-DD5D-AAA3-85DEB64FC9F2}"/>
                  </a:ext>
                </a:extLst>
              </p:cNvPr>
              <p:cNvSpPr/>
              <p:nvPr/>
            </p:nvSpPr>
            <p:spPr>
              <a:xfrm>
                <a:off x="2148638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15">
                <a:extLst>
                  <a:ext uri="{FF2B5EF4-FFF2-40B4-BE49-F238E27FC236}">
                    <a16:creationId xmlns:a16="http://schemas.microsoft.com/office/drawing/2014/main" id="{B98DFC17-18E1-CDA4-DF7F-5AA72D6EE934}"/>
                  </a:ext>
                </a:extLst>
              </p:cNvPr>
              <p:cNvSpPr/>
              <p:nvPr/>
            </p:nvSpPr>
            <p:spPr>
              <a:xfrm>
                <a:off x="1718157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6">
                <a:extLst>
                  <a:ext uri="{FF2B5EF4-FFF2-40B4-BE49-F238E27FC236}">
                    <a16:creationId xmlns:a16="http://schemas.microsoft.com/office/drawing/2014/main" id="{D9A5F60A-3104-6B0C-5595-D94BEFA86ED9}"/>
                  </a:ext>
                </a:extLst>
              </p:cNvPr>
              <p:cNvSpPr/>
              <p:nvPr/>
            </p:nvSpPr>
            <p:spPr>
              <a:xfrm>
                <a:off x="1863538" y="4581070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7">
                <a:extLst>
                  <a:ext uri="{FF2B5EF4-FFF2-40B4-BE49-F238E27FC236}">
                    <a16:creationId xmlns:a16="http://schemas.microsoft.com/office/drawing/2014/main" id="{B1C2F510-98A2-D8D1-5A41-64B5FB2DA0AD}"/>
                  </a:ext>
                </a:extLst>
              </p:cNvPr>
              <p:cNvSpPr/>
              <p:nvPr/>
            </p:nvSpPr>
            <p:spPr>
              <a:xfrm>
                <a:off x="2006093" y="4581070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18">
                <a:extLst>
                  <a:ext uri="{FF2B5EF4-FFF2-40B4-BE49-F238E27FC236}">
                    <a16:creationId xmlns:a16="http://schemas.microsoft.com/office/drawing/2014/main" id="{9CD93ABA-5B9A-431B-E45C-7324DE2C8270}"/>
                  </a:ext>
                </a:extLst>
              </p:cNvPr>
              <p:cNvSpPr/>
              <p:nvPr/>
            </p:nvSpPr>
            <p:spPr>
              <a:xfrm>
                <a:off x="1863538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19">
                <a:extLst>
                  <a:ext uri="{FF2B5EF4-FFF2-40B4-BE49-F238E27FC236}">
                    <a16:creationId xmlns:a16="http://schemas.microsoft.com/office/drawing/2014/main" id="{2B83E3ED-0A2F-29E6-0792-DE568C6ED908}"/>
                  </a:ext>
                </a:extLst>
              </p:cNvPr>
              <p:cNvSpPr/>
              <p:nvPr/>
            </p:nvSpPr>
            <p:spPr>
              <a:xfrm>
                <a:off x="2007976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20">
                <a:extLst>
                  <a:ext uri="{FF2B5EF4-FFF2-40B4-BE49-F238E27FC236}">
                    <a16:creationId xmlns:a16="http://schemas.microsoft.com/office/drawing/2014/main" id="{921C35B0-3876-9FC7-1454-BCCD1A9B1D42}"/>
                  </a:ext>
                </a:extLst>
              </p:cNvPr>
              <p:cNvSpPr/>
              <p:nvPr/>
            </p:nvSpPr>
            <p:spPr>
              <a:xfrm>
                <a:off x="2151473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21">
                <a:extLst>
                  <a:ext uri="{FF2B5EF4-FFF2-40B4-BE49-F238E27FC236}">
                    <a16:creationId xmlns:a16="http://schemas.microsoft.com/office/drawing/2014/main" id="{616D0E13-A678-027B-CDE9-47A6F467164B}"/>
                  </a:ext>
                </a:extLst>
              </p:cNvPr>
              <p:cNvSpPr/>
              <p:nvPr/>
            </p:nvSpPr>
            <p:spPr>
              <a:xfrm>
                <a:off x="1720041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6" name="Grupo 21">
              <a:extLst>
                <a:ext uri="{FF2B5EF4-FFF2-40B4-BE49-F238E27FC236}">
                  <a16:creationId xmlns:a16="http://schemas.microsoft.com/office/drawing/2014/main" id="{5E9D7715-6E48-C1E3-1126-666F6E071B35}"/>
                </a:ext>
              </a:extLst>
            </p:cNvPr>
            <p:cNvGrpSpPr/>
            <p:nvPr/>
          </p:nvGrpSpPr>
          <p:grpSpPr>
            <a:xfrm>
              <a:off x="1147014" y="4581070"/>
              <a:ext cx="537164" cy="552727"/>
              <a:chOff x="1147014" y="4581070"/>
              <a:chExt cx="537164" cy="552727"/>
            </a:xfrm>
          </p:grpSpPr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E31EC76A-50A7-4F4A-5CB5-0074D48F0E8F}"/>
                  </a:ext>
                </a:extLst>
              </p:cNvPr>
              <p:cNvSpPr/>
              <p:nvPr/>
            </p:nvSpPr>
            <p:spPr>
              <a:xfrm>
                <a:off x="1577495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A9AD0180-2A8F-317C-8C2E-2F836A6819B3}"/>
                  </a:ext>
                </a:extLst>
              </p:cNvPr>
              <p:cNvSpPr/>
              <p:nvPr/>
            </p:nvSpPr>
            <p:spPr>
              <a:xfrm>
                <a:off x="1147014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113BE447-4F12-BCA3-B085-8550ADFF917C}"/>
                  </a:ext>
                </a:extLst>
              </p:cNvPr>
              <p:cNvSpPr/>
              <p:nvPr/>
            </p:nvSpPr>
            <p:spPr>
              <a:xfrm>
                <a:off x="1292394" y="4581070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7">
                <a:extLst>
                  <a:ext uri="{FF2B5EF4-FFF2-40B4-BE49-F238E27FC236}">
                    <a16:creationId xmlns:a16="http://schemas.microsoft.com/office/drawing/2014/main" id="{98CF7DBE-B607-3ED3-BE9C-874D50D3A911}"/>
                  </a:ext>
                </a:extLst>
              </p:cNvPr>
              <p:cNvSpPr/>
              <p:nvPr/>
            </p:nvSpPr>
            <p:spPr>
              <a:xfrm>
                <a:off x="1434940" y="4581070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18">
                <a:extLst>
                  <a:ext uri="{FF2B5EF4-FFF2-40B4-BE49-F238E27FC236}">
                    <a16:creationId xmlns:a16="http://schemas.microsoft.com/office/drawing/2014/main" id="{B6E27CBB-DE06-B4D4-01F1-EEEE840ECBB3}"/>
                  </a:ext>
                </a:extLst>
              </p:cNvPr>
              <p:cNvSpPr/>
              <p:nvPr/>
            </p:nvSpPr>
            <p:spPr>
              <a:xfrm>
                <a:off x="1292394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19">
                <a:extLst>
                  <a:ext uri="{FF2B5EF4-FFF2-40B4-BE49-F238E27FC236}">
                    <a16:creationId xmlns:a16="http://schemas.microsoft.com/office/drawing/2014/main" id="{2AE0FFE7-E60D-C719-F016-5C3D98DE111B}"/>
                  </a:ext>
                </a:extLst>
              </p:cNvPr>
              <p:cNvSpPr/>
              <p:nvPr/>
            </p:nvSpPr>
            <p:spPr>
              <a:xfrm>
                <a:off x="1436833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20">
                <a:extLst>
                  <a:ext uri="{FF2B5EF4-FFF2-40B4-BE49-F238E27FC236}">
                    <a16:creationId xmlns:a16="http://schemas.microsoft.com/office/drawing/2014/main" id="{52A1529A-4394-5A75-DD09-56A8512F7E1D}"/>
                  </a:ext>
                </a:extLst>
              </p:cNvPr>
              <p:cNvSpPr/>
              <p:nvPr/>
            </p:nvSpPr>
            <p:spPr>
              <a:xfrm>
                <a:off x="1580330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21">
                <a:extLst>
                  <a:ext uri="{FF2B5EF4-FFF2-40B4-BE49-F238E27FC236}">
                    <a16:creationId xmlns:a16="http://schemas.microsoft.com/office/drawing/2014/main" id="{27EAE0C7-4E0D-4A64-A8F5-DB234FF28F88}"/>
                  </a:ext>
                </a:extLst>
              </p:cNvPr>
              <p:cNvSpPr/>
              <p:nvPr/>
            </p:nvSpPr>
            <p:spPr>
              <a:xfrm>
                <a:off x="1148897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5" name="Grupo 22">
              <a:extLst>
                <a:ext uri="{FF2B5EF4-FFF2-40B4-BE49-F238E27FC236}">
                  <a16:creationId xmlns:a16="http://schemas.microsoft.com/office/drawing/2014/main" id="{7F6D9151-465F-E38F-BECD-492E529F5E47}"/>
                </a:ext>
              </a:extLst>
            </p:cNvPr>
            <p:cNvGrpSpPr/>
            <p:nvPr/>
          </p:nvGrpSpPr>
          <p:grpSpPr>
            <a:xfrm>
              <a:off x="569259" y="4581070"/>
              <a:ext cx="537164" cy="552727"/>
              <a:chOff x="569259" y="4581070"/>
              <a:chExt cx="537164" cy="552727"/>
            </a:xfrm>
          </p:grpSpPr>
          <p:sp>
            <p:nvSpPr>
              <p:cNvPr id="136" name="Freeform 14">
                <a:extLst>
                  <a:ext uri="{FF2B5EF4-FFF2-40B4-BE49-F238E27FC236}">
                    <a16:creationId xmlns:a16="http://schemas.microsoft.com/office/drawing/2014/main" id="{989E21A8-3A56-A22D-D84B-DC16B5C9B970}"/>
                  </a:ext>
                </a:extLst>
              </p:cNvPr>
              <p:cNvSpPr/>
              <p:nvPr/>
            </p:nvSpPr>
            <p:spPr>
              <a:xfrm>
                <a:off x="999740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15">
                <a:extLst>
                  <a:ext uri="{FF2B5EF4-FFF2-40B4-BE49-F238E27FC236}">
                    <a16:creationId xmlns:a16="http://schemas.microsoft.com/office/drawing/2014/main" id="{665F62C5-7D35-1F8B-5FA1-85F9371442E5}"/>
                  </a:ext>
                </a:extLst>
              </p:cNvPr>
              <p:cNvSpPr/>
              <p:nvPr/>
            </p:nvSpPr>
            <p:spPr>
              <a:xfrm>
                <a:off x="569259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6">
                <a:extLst>
                  <a:ext uri="{FF2B5EF4-FFF2-40B4-BE49-F238E27FC236}">
                    <a16:creationId xmlns:a16="http://schemas.microsoft.com/office/drawing/2014/main" id="{62FA71CD-A4A1-4B13-72FE-E1C7E49BF8AA}"/>
                  </a:ext>
                </a:extLst>
              </p:cNvPr>
              <p:cNvSpPr/>
              <p:nvPr/>
            </p:nvSpPr>
            <p:spPr>
              <a:xfrm>
                <a:off x="714640" y="4581070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7">
                <a:extLst>
                  <a:ext uri="{FF2B5EF4-FFF2-40B4-BE49-F238E27FC236}">
                    <a16:creationId xmlns:a16="http://schemas.microsoft.com/office/drawing/2014/main" id="{455186B1-8601-64D4-DAA2-D5608773CB47}"/>
                  </a:ext>
                </a:extLst>
              </p:cNvPr>
              <p:cNvSpPr/>
              <p:nvPr/>
            </p:nvSpPr>
            <p:spPr>
              <a:xfrm>
                <a:off x="857185" y="4581070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18">
                <a:extLst>
                  <a:ext uri="{FF2B5EF4-FFF2-40B4-BE49-F238E27FC236}">
                    <a16:creationId xmlns:a16="http://schemas.microsoft.com/office/drawing/2014/main" id="{45A27585-5B9D-1799-EAB7-947232F418AC}"/>
                  </a:ext>
                </a:extLst>
              </p:cNvPr>
              <p:cNvSpPr/>
              <p:nvPr/>
            </p:nvSpPr>
            <p:spPr>
              <a:xfrm>
                <a:off x="714640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19">
                <a:extLst>
                  <a:ext uri="{FF2B5EF4-FFF2-40B4-BE49-F238E27FC236}">
                    <a16:creationId xmlns:a16="http://schemas.microsoft.com/office/drawing/2014/main" id="{33B7D925-0527-59CA-25EB-6E4F6E41F562}"/>
                  </a:ext>
                </a:extLst>
              </p:cNvPr>
              <p:cNvSpPr/>
              <p:nvPr/>
            </p:nvSpPr>
            <p:spPr>
              <a:xfrm>
                <a:off x="859078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20">
                <a:extLst>
                  <a:ext uri="{FF2B5EF4-FFF2-40B4-BE49-F238E27FC236}">
                    <a16:creationId xmlns:a16="http://schemas.microsoft.com/office/drawing/2014/main" id="{8BE8F6EE-1144-16F1-15B5-287DA2DE69FB}"/>
                  </a:ext>
                </a:extLst>
              </p:cNvPr>
              <p:cNvSpPr/>
              <p:nvPr/>
            </p:nvSpPr>
            <p:spPr>
              <a:xfrm>
                <a:off x="1002575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21">
                <a:extLst>
                  <a:ext uri="{FF2B5EF4-FFF2-40B4-BE49-F238E27FC236}">
                    <a16:creationId xmlns:a16="http://schemas.microsoft.com/office/drawing/2014/main" id="{1E651C5D-0615-AFB9-DE5A-C51BA97B35AD}"/>
                  </a:ext>
                </a:extLst>
              </p:cNvPr>
              <p:cNvSpPr/>
              <p:nvPr/>
            </p:nvSpPr>
            <p:spPr>
              <a:xfrm>
                <a:off x="571143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4" name="Grupo 23">
              <a:extLst>
                <a:ext uri="{FF2B5EF4-FFF2-40B4-BE49-F238E27FC236}">
                  <a16:creationId xmlns:a16="http://schemas.microsoft.com/office/drawing/2014/main" id="{DB76EB02-B589-7DC8-5D27-EB0B2CF04B4E}"/>
                </a:ext>
              </a:extLst>
            </p:cNvPr>
            <p:cNvGrpSpPr/>
            <p:nvPr/>
          </p:nvGrpSpPr>
          <p:grpSpPr>
            <a:xfrm>
              <a:off x="0" y="4581070"/>
              <a:ext cx="537163" cy="552727"/>
              <a:chOff x="0" y="4581070"/>
              <a:chExt cx="537163" cy="552727"/>
            </a:xfrm>
          </p:grpSpPr>
          <p:sp>
            <p:nvSpPr>
              <p:cNvPr id="145" name="Freeform 14">
                <a:extLst>
                  <a:ext uri="{FF2B5EF4-FFF2-40B4-BE49-F238E27FC236}">
                    <a16:creationId xmlns:a16="http://schemas.microsoft.com/office/drawing/2014/main" id="{C38F47F9-ECBF-D0A8-1B1A-76F388280CE4}"/>
                  </a:ext>
                </a:extLst>
              </p:cNvPr>
              <p:cNvSpPr/>
              <p:nvPr/>
            </p:nvSpPr>
            <p:spPr>
              <a:xfrm>
                <a:off x="430481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15">
                <a:extLst>
                  <a:ext uri="{FF2B5EF4-FFF2-40B4-BE49-F238E27FC236}">
                    <a16:creationId xmlns:a16="http://schemas.microsoft.com/office/drawing/2014/main" id="{2667261E-F860-C5B8-069D-28A949502256}"/>
                  </a:ext>
                </a:extLst>
              </p:cNvPr>
              <p:cNvSpPr/>
              <p:nvPr/>
            </p:nvSpPr>
            <p:spPr>
              <a:xfrm>
                <a:off x="0" y="4581070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6">
                <a:extLst>
                  <a:ext uri="{FF2B5EF4-FFF2-40B4-BE49-F238E27FC236}">
                    <a16:creationId xmlns:a16="http://schemas.microsoft.com/office/drawing/2014/main" id="{E6F8ED7C-F5A2-5EA4-BC42-7903EFAD5C90}"/>
                  </a:ext>
                </a:extLst>
              </p:cNvPr>
              <p:cNvSpPr/>
              <p:nvPr/>
            </p:nvSpPr>
            <p:spPr>
              <a:xfrm>
                <a:off x="145380" y="4581070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7">
                <a:extLst>
                  <a:ext uri="{FF2B5EF4-FFF2-40B4-BE49-F238E27FC236}">
                    <a16:creationId xmlns:a16="http://schemas.microsoft.com/office/drawing/2014/main" id="{AA8820D9-BC87-7882-EE9B-F6B0F6C3F07D}"/>
                  </a:ext>
                </a:extLst>
              </p:cNvPr>
              <p:cNvSpPr/>
              <p:nvPr/>
            </p:nvSpPr>
            <p:spPr>
              <a:xfrm>
                <a:off x="287935" y="4581070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18">
                <a:extLst>
                  <a:ext uri="{FF2B5EF4-FFF2-40B4-BE49-F238E27FC236}">
                    <a16:creationId xmlns:a16="http://schemas.microsoft.com/office/drawing/2014/main" id="{47D0C97A-83B5-8D42-B29E-0F52C8ABD08D}"/>
                  </a:ext>
                </a:extLst>
              </p:cNvPr>
              <p:cNvSpPr/>
              <p:nvPr/>
            </p:nvSpPr>
            <p:spPr>
              <a:xfrm>
                <a:off x="145380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19">
                <a:extLst>
                  <a:ext uri="{FF2B5EF4-FFF2-40B4-BE49-F238E27FC236}">
                    <a16:creationId xmlns:a16="http://schemas.microsoft.com/office/drawing/2014/main" id="{D5270976-BD64-7AB5-D2E3-A40B9C6A9B68}"/>
                  </a:ext>
                </a:extLst>
              </p:cNvPr>
              <p:cNvSpPr/>
              <p:nvPr/>
            </p:nvSpPr>
            <p:spPr>
              <a:xfrm>
                <a:off x="289819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20">
                <a:extLst>
                  <a:ext uri="{FF2B5EF4-FFF2-40B4-BE49-F238E27FC236}">
                    <a16:creationId xmlns:a16="http://schemas.microsoft.com/office/drawing/2014/main" id="{247C5776-53F8-38F7-D4F4-8C7997891B2F}"/>
                  </a:ext>
                </a:extLst>
              </p:cNvPr>
              <p:cNvSpPr/>
              <p:nvPr/>
            </p:nvSpPr>
            <p:spPr>
              <a:xfrm>
                <a:off x="433315" y="5074947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21">
                <a:extLst>
                  <a:ext uri="{FF2B5EF4-FFF2-40B4-BE49-F238E27FC236}">
                    <a16:creationId xmlns:a16="http://schemas.microsoft.com/office/drawing/2014/main" id="{0833FD8A-BB1D-A7BC-19A9-C27A1804A18D}"/>
                  </a:ext>
                </a:extLst>
              </p:cNvPr>
              <p:cNvSpPr/>
              <p:nvPr/>
            </p:nvSpPr>
            <p:spPr>
              <a:xfrm>
                <a:off x="1883" y="5074947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70;p63">
            <a:extLst>
              <a:ext uri="{FF2B5EF4-FFF2-40B4-BE49-F238E27FC236}">
                <a16:creationId xmlns:a16="http://schemas.microsoft.com/office/drawing/2014/main" id="{340719B6-8D02-A1E1-D22C-A021144E040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4206" y="505224"/>
            <a:ext cx="5320756" cy="572697"/>
          </a:xfrm>
        </p:spPr>
        <p:txBody>
          <a:bodyPr/>
          <a:lstStyle/>
          <a:p>
            <a:pPr lvl="0" rtl="1"/>
            <a:r>
              <a:rPr lang="fa-IR" sz="2400" dirty="0">
                <a:cs typeface="B Nazanin" panose="00000700000000000000" pitchFamily="2" charset="-78"/>
              </a:rPr>
              <a:t>مرور مفاهیم ایده خوبی است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3" name="Google Shape;1271;p63">
            <a:extLst>
              <a:ext uri="{FF2B5EF4-FFF2-40B4-BE49-F238E27FC236}">
                <a16:creationId xmlns:a16="http://schemas.microsoft.com/office/drawing/2014/main" id="{F2AA119A-D7F8-B4D2-A7CB-E853404633C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075081" y="3197281"/>
            <a:ext cx="2304297" cy="655496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4" name="Google Shape;1272;p63">
            <a:extLst>
              <a:ext uri="{FF2B5EF4-FFF2-40B4-BE49-F238E27FC236}">
                <a16:creationId xmlns:a16="http://schemas.microsoft.com/office/drawing/2014/main" id="{60D561B2-CA59-3F57-6858-6AEC9BF77D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951875" y="3787810"/>
            <a:ext cx="2427503" cy="745501"/>
          </a:xfrm>
          <a:solidFill>
            <a:srgbClr val="FAC86A"/>
          </a:solidFill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Google Shape;1275;p63">
            <a:extLst>
              <a:ext uri="{FF2B5EF4-FFF2-40B4-BE49-F238E27FC236}">
                <a16:creationId xmlns:a16="http://schemas.microsoft.com/office/drawing/2014/main" id="{08844A21-424E-DF5E-FD89-5CDB6A05132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2693" y="3197281"/>
            <a:ext cx="2304297" cy="655496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6" name="Google Shape;1276;p63">
            <a:extLst>
              <a:ext uri="{FF2B5EF4-FFF2-40B4-BE49-F238E27FC236}">
                <a16:creationId xmlns:a16="http://schemas.microsoft.com/office/drawing/2014/main" id="{5DD8C5B5-913A-535A-72DE-E8E5472F5E6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4206" y="3787810"/>
            <a:ext cx="2522793" cy="745501"/>
          </a:xfrm>
          <a:solidFill>
            <a:srgbClr val="FAC86A"/>
          </a:solidFill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Google Shape;1277;p63">
            <a:extLst>
              <a:ext uri="{FF2B5EF4-FFF2-40B4-BE49-F238E27FC236}">
                <a16:creationId xmlns:a16="http://schemas.microsoft.com/office/drawing/2014/main" id="{6EFF61FB-FB98-2AE2-6C45-097B0E9AE7B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075081" y="1612059"/>
            <a:ext cx="2304297" cy="655496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8" name="Google Shape;1278;p63">
            <a:extLst>
              <a:ext uri="{FF2B5EF4-FFF2-40B4-BE49-F238E27FC236}">
                <a16:creationId xmlns:a16="http://schemas.microsoft.com/office/drawing/2014/main" id="{F8F46CAB-4B7A-AAE8-093E-D5108EBECC2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951875" y="2202588"/>
            <a:ext cx="2427503" cy="745501"/>
          </a:xfrm>
          <a:solidFill>
            <a:srgbClr val="FAC86A"/>
          </a:solidFill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9" name="Google Shape;1281;p63">
            <a:extLst>
              <a:ext uri="{FF2B5EF4-FFF2-40B4-BE49-F238E27FC236}">
                <a16:creationId xmlns:a16="http://schemas.microsoft.com/office/drawing/2014/main" id="{63127BEE-83EC-39D6-0954-FF3892DE04C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2693" y="1612059"/>
            <a:ext cx="2304297" cy="655496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10" name="Google Shape;1282;p63">
            <a:extLst>
              <a:ext uri="{FF2B5EF4-FFF2-40B4-BE49-F238E27FC236}">
                <a16:creationId xmlns:a16="http://schemas.microsoft.com/office/drawing/2014/main" id="{13F5BAFB-7DA2-3297-8A89-5FE35C8FE9C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4206" y="2202588"/>
            <a:ext cx="2522793" cy="745501"/>
          </a:xfrm>
          <a:solidFill>
            <a:srgbClr val="FAC86A"/>
          </a:solidFill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" name="Google Shape;1283;p63">
            <a:extLst>
              <a:ext uri="{FF2B5EF4-FFF2-40B4-BE49-F238E27FC236}">
                <a16:creationId xmlns:a16="http://schemas.microsoft.com/office/drawing/2014/main" id="{7E7C81AA-11F9-7E3F-314C-E08A3447D299}"/>
              </a:ext>
            </a:extLst>
          </p:cNvPr>
          <p:cNvSpPr/>
          <p:nvPr/>
        </p:nvSpPr>
        <p:spPr>
          <a:xfrm>
            <a:off x="2392811" y="1142442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2" name="Picture 2" descr="hombre sosteniendo rifle">
            <a:extLst>
              <a:ext uri="{FF2B5EF4-FFF2-40B4-BE49-F238E27FC236}">
                <a16:creationId xmlns:a16="http://schemas.microsoft.com/office/drawing/2014/main" id="{283CF154-4009-4F6F-3532-6E6C63349D9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5749847" y="0"/>
            <a:ext cx="3429000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3;p45">
            <a:extLst>
              <a:ext uri="{FF2B5EF4-FFF2-40B4-BE49-F238E27FC236}">
                <a16:creationId xmlns:a16="http://schemas.microsoft.com/office/drawing/2014/main" id="{73770DC7-3DE5-7D9F-1102-E04EA3A3353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شاید شما نیاز به تقسیم محتوا داشته باشید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454;p45">
            <a:extLst>
              <a:ext uri="{FF2B5EF4-FFF2-40B4-BE49-F238E27FC236}">
                <a16:creationId xmlns:a16="http://schemas.microsoft.com/office/drawing/2014/main" id="{4EE8226E-EBB8-0D63-09D0-A48199F9B08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93145" y="2050221"/>
            <a:ext cx="2686799" cy="655496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FAC86A"/>
                </a:solidFill>
                <a:cs typeface="B Nazanin" panose="00000700000000000000" pitchFamily="2" charset="-78"/>
              </a:rPr>
              <a:t>عنوان</a:t>
            </a:r>
            <a:endParaRPr lang="en-US" sz="2400" dirty="0">
              <a:solidFill>
                <a:srgbClr val="FAC86A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455;p45">
            <a:extLst>
              <a:ext uri="{FF2B5EF4-FFF2-40B4-BE49-F238E27FC236}">
                <a16:creationId xmlns:a16="http://schemas.microsoft.com/office/drawing/2014/main" id="{544DDFFC-2A1F-61AD-E96B-CE6B5E00A51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93145" y="2640750"/>
            <a:ext cx="2686799" cy="1306202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Google Shape;456;p45">
            <a:extLst>
              <a:ext uri="{FF2B5EF4-FFF2-40B4-BE49-F238E27FC236}">
                <a16:creationId xmlns:a16="http://schemas.microsoft.com/office/drawing/2014/main" id="{606E7C4C-2D64-2C2A-8795-99F7CB6EB81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264054" y="2050221"/>
            <a:ext cx="2686799" cy="655496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6" name="Google Shape;457;p45">
            <a:extLst>
              <a:ext uri="{FF2B5EF4-FFF2-40B4-BE49-F238E27FC236}">
                <a16:creationId xmlns:a16="http://schemas.microsoft.com/office/drawing/2014/main" id="{EC019E31-F9F4-95F8-3DF1-0A66FF8B4A9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64054" y="2640750"/>
            <a:ext cx="2686799" cy="1306202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Google Shape;458;p45">
            <a:extLst>
              <a:ext uri="{FF2B5EF4-FFF2-40B4-BE49-F238E27FC236}">
                <a16:creationId xmlns:a16="http://schemas.microsoft.com/office/drawing/2014/main" id="{3C11AFCB-E6E5-4D97-B027-812BB77AF472}"/>
              </a:ext>
            </a:extLst>
          </p:cNvPr>
          <p:cNvSpPr/>
          <p:nvPr/>
        </p:nvSpPr>
        <p:spPr>
          <a:xfrm>
            <a:off x="4198046" y="964298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62801876-567C-40CD-F885-B9B4A5D83D85}"/>
              </a:ext>
            </a:extLst>
          </p:cNvPr>
          <p:cNvSpPr/>
          <p:nvPr/>
        </p:nvSpPr>
        <p:spPr>
          <a:xfrm>
            <a:off x="6191219" y="1368079"/>
            <a:ext cx="832460" cy="8282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3"/>
              <a:gd name="f7" fmla="val 332"/>
              <a:gd name="f8" fmla="val 176"/>
              <a:gd name="f9" fmla="val 290"/>
              <a:gd name="f10" fmla="val 304"/>
              <a:gd name="f11" fmla="val 318"/>
              <a:gd name="f12" fmla="val 170"/>
              <a:gd name="f13" fmla="val 165"/>
              <a:gd name="f14" fmla="val 159"/>
              <a:gd name="f15" fmla="val 321"/>
              <a:gd name="f16" fmla="val 158"/>
              <a:gd name="f17" fmla="val 310"/>
              <a:gd name="f18" fmla="val 299"/>
              <a:gd name="f19" fmla="val 291"/>
              <a:gd name="f20" fmla="val 157"/>
              <a:gd name="f21" fmla="val 289"/>
              <a:gd name="f22" fmla="val 149"/>
              <a:gd name="f23" fmla="val 288"/>
              <a:gd name="f24" fmla="val 116"/>
              <a:gd name="f25" fmla="val 283"/>
              <a:gd name="f26" fmla="val 89"/>
              <a:gd name="f27" fmla="val 266"/>
              <a:gd name="f28" fmla="val 69"/>
              <a:gd name="f29" fmla="val 239"/>
              <a:gd name="f30" fmla="val 56"/>
              <a:gd name="f31" fmla="val 222"/>
              <a:gd name="f32" fmla="val 48"/>
              <a:gd name="f33" fmla="val 203"/>
              <a:gd name="f34" fmla="val 46"/>
              <a:gd name="f35" fmla="val 181"/>
              <a:gd name="f36" fmla="val 43"/>
              <a:gd name="f37" fmla="val 175"/>
              <a:gd name="f38" fmla="val 39"/>
              <a:gd name="f39" fmla="val 29"/>
              <a:gd name="f40" fmla="val 19"/>
              <a:gd name="f41" fmla="val 174"/>
              <a:gd name="f42" fmla="val 9"/>
              <a:gd name="f43" fmla="val 3"/>
              <a:gd name="f44" fmla="val 2"/>
              <a:gd name="f45" fmla="val 167"/>
              <a:gd name="f46" fmla="val 164"/>
              <a:gd name="f47" fmla="val 161"/>
              <a:gd name="f48" fmla="val 1"/>
              <a:gd name="f49" fmla="val 14"/>
              <a:gd name="f50" fmla="val 26"/>
              <a:gd name="f51" fmla="val 38"/>
              <a:gd name="f52" fmla="val 45"/>
              <a:gd name="f53" fmla="val 155"/>
              <a:gd name="f54" fmla="val 151"/>
              <a:gd name="f55" fmla="val 52"/>
              <a:gd name="f56" fmla="val 98"/>
              <a:gd name="f57" fmla="val 95"/>
              <a:gd name="f58" fmla="val 49"/>
              <a:gd name="f59" fmla="val 15"/>
              <a:gd name="f60" fmla="val 28"/>
              <a:gd name="f61" fmla="val 42"/>
              <a:gd name="f62" fmla="val 243"/>
              <a:gd name="f63" fmla="val 280"/>
              <a:gd name="f64" fmla="val 91"/>
              <a:gd name="f65" fmla="val 305"/>
              <a:gd name="f66" fmla="val 319"/>
              <a:gd name="f67" fmla="val 163"/>
              <a:gd name="f68" fmla="val 169"/>
              <a:gd name="f69" fmla="val 322"/>
              <a:gd name="f70" fmla="val 311"/>
              <a:gd name="f71" fmla="val 300"/>
              <a:gd name="f72" fmla="val 293"/>
              <a:gd name="f73" fmla="val 183"/>
              <a:gd name="f74" fmla="val 282"/>
              <a:gd name="f75" fmla="val 238"/>
              <a:gd name="f76" fmla="val 240"/>
              <a:gd name="f77" fmla="val 279"/>
              <a:gd name="f78" fmla="val 186"/>
              <a:gd name="f79" fmla="val 271"/>
              <a:gd name="f80" fmla="val 272"/>
              <a:gd name="f81" fmla="val 113"/>
              <a:gd name="f82" fmla="val 227"/>
              <a:gd name="f83" fmla="val 62"/>
              <a:gd name="f84" fmla="val 177"/>
              <a:gd name="f85" fmla="val 63"/>
              <a:gd name="f86" fmla="val 75"/>
              <a:gd name="f87" fmla="val 87"/>
              <a:gd name="f88" fmla="val 100"/>
              <a:gd name="f89" fmla="val 208"/>
              <a:gd name="f90" fmla="val 107"/>
              <a:gd name="f91" fmla="val 228"/>
              <a:gd name="f92" fmla="val 125"/>
              <a:gd name="f93" fmla="val 234"/>
              <a:gd name="f94" fmla="val 247"/>
              <a:gd name="f95" fmla="val 259"/>
              <a:gd name="f96" fmla="val 246"/>
              <a:gd name="f97" fmla="val 205"/>
              <a:gd name="f98" fmla="val 210"/>
              <a:gd name="f99" fmla="val 225"/>
              <a:gd name="f100" fmla="val 231"/>
              <a:gd name="f101" fmla="val 178"/>
              <a:gd name="f102" fmla="val 235"/>
              <a:gd name="f103" fmla="val 270"/>
              <a:gd name="f104" fmla="val 268"/>
              <a:gd name="f105" fmla="val 217"/>
              <a:gd name="f106" fmla="val 102"/>
              <a:gd name="f107" fmla="val 108"/>
              <a:gd name="f108" fmla="val 127"/>
              <a:gd name="f109" fmla="val 110"/>
              <a:gd name="f110" fmla="val 153"/>
              <a:gd name="f111" fmla="val 101"/>
              <a:gd name="f112" fmla="val 99"/>
              <a:gd name="f113" fmla="val 86"/>
              <a:gd name="f114" fmla="val 74"/>
              <a:gd name="f115" fmla="val 64"/>
              <a:gd name="f116" fmla="val 65"/>
              <a:gd name="f117" fmla="val 111"/>
              <a:gd name="f118" fmla="val 76"/>
              <a:gd name="f119" fmla="val 67"/>
              <a:gd name="f120" fmla="val 114"/>
              <a:gd name="f121" fmla="val 258"/>
              <a:gd name="f122" fmla="val 236"/>
              <a:gd name="f123" fmla="val 131"/>
              <a:gd name="f124" fmla="val 224"/>
              <a:gd name="f125" fmla="val 115"/>
              <a:gd name="f126" fmla="val 211"/>
              <a:gd name="f127" fmla="val 106"/>
              <a:gd name="f128" fmla="val 189"/>
              <a:gd name="f129" fmla="val 104"/>
              <a:gd name="f130" fmla="val 185"/>
              <a:gd name="f131" fmla="val 103"/>
              <a:gd name="f132" fmla="val 80"/>
              <a:gd name="f133" fmla="val 70"/>
              <a:gd name="f134" fmla="val 68"/>
              <a:gd name="f135" fmla="val 66"/>
              <a:gd name="f136" fmla="val 215"/>
              <a:gd name="f137" fmla="val 136"/>
              <a:gd name="f138" fmla="val 196"/>
              <a:gd name="f139" fmla="val 122"/>
              <a:gd name="f140" fmla="val 119"/>
              <a:gd name="f141" fmla="val 132"/>
              <a:gd name="f142" fmla="val 144"/>
              <a:gd name="f143" fmla="val 190"/>
              <a:gd name="f144" fmla="val 202"/>
              <a:gd name="f145" fmla="val 212"/>
              <a:gd name="f146" fmla="val 194"/>
              <a:gd name="f147" fmla="val 213"/>
              <a:gd name="f148" fmla="val 193"/>
              <a:gd name="f149" fmla="val 214"/>
              <a:gd name="f150" fmla="val 188"/>
              <a:gd name="f151" fmla="val 200"/>
              <a:gd name="f152" fmla="val 137"/>
              <a:gd name="f153" fmla="val 140"/>
              <a:gd name="f154" fmla="val 134"/>
              <a:gd name="f155" fmla="val 145"/>
              <a:gd name="f156" fmla="val 123"/>
              <a:gd name="f157" fmla="val 143"/>
              <a:gd name="f158" fmla="val 199"/>
              <a:gd name="f159" fmla="val 187"/>
              <a:gd name="f160" fmla="val 133"/>
              <a:gd name="f161" fmla="+- 0 0 -90"/>
              <a:gd name="f162" fmla="*/ f3 1 333"/>
              <a:gd name="f163" fmla="*/ f4 1 332"/>
              <a:gd name="f164" fmla="val f5"/>
              <a:gd name="f165" fmla="val f6"/>
              <a:gd name="f166" fmla="val f7"/>
              <a:gd name="f167" fmla="*/ f161 f0 1"/>
              <a:gd name="f168" fmla="+- f166 0 f164"/>
              <a:gd name="f169" fmla="+- f165 0 f164"/>
              <a:gd name="f170" fmla="*/ f167 1 f2"/>
              <a:gd name="f171" fmla="*/ f169 1 333"/>
              <a:gd name="f172" fmla="*/ f168 1 332"/>
              <a:gd name="f173" fmla="*/ 176 f169 1"/>
              <a:gd name="f174" fmla="*/ 332 f168 1"/>
              <a:gd name="f175" fmla="*/ 159 f169 1"/>
              <a:gd name="f176" fmla="*/ 299 f168 1"/>
              <a:gd name="f177" fmla="*/ 69 f169 1"/>
              <a:gd name="f178" fmla="*/ 239 f168 1"/>
              <a:gd name="f179" fmla="*/ 39 f169 1"/>
              <a:gd name="f180" fmla="*/ 175 f168 1"/>
              <a:gd name="f181" fmla="*/ 2 f169 1"/>
              <a:gd name="f182" fmla="*/ 167 f168 1"/>
              <a:gd name="f183" fmla="*/ 38 f169 1"/>
              <a:gd name="f184" fmla="*/ 157 f168 1"/>
              <a:gd name="f185" fmla="*/ 158 f169 1"/>
              <a:gd name="f186" fmla="*/ 43 f168 1"/>
              <a:gd name="f187" fmla="*/ 0 f168 1"/>
              <a:gd name="f188" fmla="*/ 291 f169 1"/>
              <a:gd name="f189" fmla="*/ 333 f169 1"/>
              <a:gd name="f190" fmla="*/ 289 f169 1"/>
              <a:gd name="f191" fmla="*/ 183 f168 1"/>
              <a:gd name="f192" fmla="*/ 290 f168 1"/>
              <a:gd name="f193" fmla="*/ 177 f169 1"/>
              <a:gd name="f194" fmla="*/ 63 f168 1"/>
              <a:gd name="f195" fmla="*/ 234 f169 1"/>
              <a:gd name="f196" fmla="*/ 271 f169 1"/>
              <a:gd name="f197" fmla="*/ 180 f169 1"/>
              <a:gd name="f198" fmla="*/ 231 f168 1"/>
              <a:gd name="f199" fmla="*/ 270 f168 1"/>
              <a:gd name="f200" fmla="*/ 102 f169 1"/>
              <a:gd name="f201" fmla="*/ 98 f168 1"/>
              <a:gd name="f202" fmla="*/ 64 f169 1"/>
              <a:gd name="f203" fmla="*/ 63 f169 1"/>
              <a:gd name="f204" fmla="*/ 236 f168 1"/>
              <a:gd name="f205" fmla="*/ 106 f169 1"/>
              <a:gd name="f206" fmla="*/ 189 f168 1"/>
              <a:gd name="f207" fmla="*/ 70 f169 1"/>
              <a:gd name="f208" fmla="*/ 215 f169 1"/>
              <a:gd name="f209" fmla="*/ 212 f168 1"/>
              <a:gd name="f210" fmla="*/ 122 f169 1"/>
              <a:gd name="f211" fmla="*/ 176 f168 1"/>
              <a:gd name="f212" fmla="+- f170 0 f1"/>
              <a:gd name="f213" fmla="*/ f173 1 333"/>
              <a:gd name="f214" fmla="*/ f174 1 332"/>
              <a:gd name="f215" fmla="*/ f175 1 333"/>
              <a:gd name="f216" fmla="*/ f176 1 332"/>
              <a:gd name="f217" fmla="*/ f177 1 333"/>
              <a:gd name="f218" fmla="*/ f178 1 332"/>
              <a:gd name="f219" fmla="*/ f179 1 333"/>
              <a:gd name="f220" fmla="*/ f180 1 332"/>
              <a:gd name="f221" fmla="*/ f181 1 333"/>
              <a:gd name="f222" fmla="*/ f182 1 332"/>
              <a:gd name="f223" fmla="*/ f183 1 333"/>
              <a:gd name="f224" fmla="*/ f184 1 332"/>
              <a:gd name="f225" fmla="*/ f185 1 333"/>
              <a:gd name="f226" fmla="*/ f186 1 332"/>
              <a:gd name="f227" fmla="*/ f187 1 332"/>
              <a:gd name="f228" fmla="*/ f188 1 333"/>
              <a:gd name="f229" fmla="*/ f189 1 333"/>
              <a:gd name="f230" fmla="*/ f190 1 333"/>
              <a:gd name="f231" fmla="*/ f191 1 332"/>
              <a:gd name="f232" fmla="*/ f192 1 332"/>
              <a:gd name="f233" fmla="*/ f193 1 333"/>
              <a:gd name="f234" fmla="*/ f194 1 332"/>
              <a:gd name="f235" fmla="*/ f195 1 333"/>
              <a:gd name="f236" fmla="*/ f196 1 333"/>
              <a:gd name="f237" fmla="*/ f197 1 333"/>
              <a:gd name="f238" fmla="*/ f198 1 332"/>
              <a:gd name="f239" fmla="*/ f199 1 332"/>
              <a:gd name="f240" fmla="*/ f200 1 333"/>
              <a:gd name="f241" fmla="*/ f201 1 332"/>
              <a:gd name="f242" fmla="*/ f202 1 333"/>
              <a:gd name="f243" fmla="*/ f203 1 333"/>
              <a:gd name="f244" fmla="*/ f204 1 332"/>
              <a:gd name="f245" fmla="*/ f205 1 333"/>
              <a:gd name="f246" fmla="*/ f206 1 332"/>
              <a:gd name="f247" fmla="*/ f207 1 333"/>
              <a:gd name="f248" fmla="*/ f208 1 333"/>
              <a:gd name="f249" fmla="*/ f209 1 332"/>
              <a:gd name="f250" fmla="*/ f210 1 333"/>
              <a:gd name="f251" fmla="*/ f211 1 332"/>
              <a:gd name="f252" fmla="*/ 0 1 f171"/>
              <a:gd name="f253" fmla="*/ f165 1 f171"/>
              <a:gd name="f254" fmla="*/ 0 1 f172"/>
              <a:gd name="f255" fmla="*/ f166 1 f172"/>
              <a:gd name="f256" fmla="*/ f213 1 f171"/>
              <a:gd name="f257" fmla="*/ f214 1 f172"/>
              <a:gd name="f258" fmla="*/ f215 1 f171"/>
              <a:gd name="f259" fmla="*/ f216 1 f172"/>
              <a:gd name="f260" fmla="*/ f217 1 f171"/>
              <a:gd name="f261" fmla="*/ f218 1 f172"/>
              <a:gd name="f262" fmla="*/ f219 1 f171"/>
              <a:gd name="f263" fmla="*/ f220 1 f172"/>
              <a:gd name="f264" fmla="*/ f221 1 f171"/>
              <a:gd name="f265" fmla="*/ f222 1 f172"/>
              <a:gd name="f266" fmla="*/ f223 1 f171"/>
              <a:gd name="f267" fmla="*/ f224 1 f172"/>
              <a:gd name="f268" fmla="*/ f225 1 f171"/>
              <a:gd name="f269" fmla="*/ f226 1 f172"/>
              <a:gd name="f270" fmla="*/ f227 1 f172"/>
              <a:gd name="f271" fmla="*/ f228 1 f171"/>
              <a:gd name="f272" fmla="*/ f229 1 f171"/>
              <a:gd name="f273" fmla="*/ f230 1 f171"/>
              <a:gd name="f274" fmla="*/ f231 1 f172"/>
              <a:gd name="f275" fmla="*/ f232 1 f172"/>
              <a:gd name="f276" fmla="*/ f233 1 f171"/>
              <a:gd name="f277" fmla="*/ f234 1 f172"/>
              <a:gd name="f278" fmla="*/ f235 1 f171"/>
              <a:gd name="f279" fmla="*/ f236 1 f171"/>
              <a:gd name="f280" fmla="*/ f237 1 f171"/>
              <a:gd name="f281" fmla="*/ f238 1 f172"/>
              <a:gd name="f282" fmla="*/ f239 1 f172"/>
              <a:gd name="f283" fmla="*/ f240 1 f171"/>
              <a:gd name="f284" fmla="*/ f241 1 f172"/>
              <a:gd name="f285" fmla="*/ f242 1 f171"/>
              <a:gd name="f286" fmla="*/ f243 1 f171"/>
              <a:gd name="f287" fmla="*/ f244 1 f172"/>
              <a:gd name="f288" fmla="*/ f245 1 f171"/>
              <a:gd name="f289" fmla="*/ f246 1 f172"/>
              <a:gd name="f290" fmla="*/ f247 1 f171"/>
              <a:gd name="f291" fmla="*/ f248 1 f171"/>
              <a:gd name="f292" fmla="*/ f249 1 f172"/>
              <a:gd name="f293" fmla="*/ f250 1 f171"/>
              <a:gd name="f294" fmla="*/ f251 1 f172"/>
              <a:gd name="f295" fmla="*/ f252 f162 1"/>
              <a:gd name="f296" fmla="*/ f253 f162 1"/>
              <a:gd name="f297" fmla="*/ f255 f163 1"/>
              <a:gd name="f298" fmla="*/ f254 f163 1"/>
              <a:gd name="f299" fmla="*/ f256 f162 1"/>
              <a:gd name="f300" fmla="*/ f257 f163 1"/>
              <a:gd name="f301" fmla="*/ f258 f162 1"/>
              <a:gd name="f302" fmla="*/ f259 f163 1"/>
              <a:gd name="f303" fmla="*/ f260 f162 1"/>
              <a:gd name="f304" fmla="*/ f261 f163 1"/>
              <a:gd name="f305" fmla="*/ f262 f162 1"/>
              <a:gd name="f306" fmla="*/ f263 f163 1"/>
              <a:gd name="f307" fmla="*/ f264 f162 1"/>
              <a:gd name="f308" fmla="*/ f265 f163 1"/>
              <a:gd name="f309" fmla="*/ f266 f162 1"/>
              <a:gd name="f310" fmla="*/ f267 f163 1"/>
              <a:gd name="f311" fmla="*/ f268 f162 1"/>
              <a:gd name="f312" fmla="*/ f269 f163 1"/>
              <a:gd name="f313" fmla="*/ f270 f163 1"/>
              <a:gd name="f314" fmla="*/ f271 f162 1"/>
              <a:gd name="f315" fmla="*/ f272 f162 1"/>
              <a:gd name="f316" fmla="*/ f273 f162 1"/>
              <a:gd name="f317" fmla="*/ f274 f163 1"/>
              <a:gd name="f318" fmla="*/ f275 f163 1"/>
              <a:gd name="f319" fmla="*/ f276 f162 1"/>
              <a:gd name="f320" fmla="*/ f277 f163 1"/>
              <a:gd name="f321" fmla="*/ f278 f162 1"/>
              <a:gd name="f322" fmla="*/ f279 f162 1"/>
              <a:gd name="f323" fmla="*/ f280 f162 1"/>
              <a:gd name="f324" fmla="*/ f281 f163 1"/>
              <a:gd name="f325" fmla="*/ f282 f163 1"/>
              <a:gd name="f326" fmla="*/ f283 f162 1"/>
              <a:gd name="f327" fmla="*/ f284 f163 1"/>
              <a:gd name="f328" fmla="*/ f285 f162 1"/>
              <a:gd name="f329" fmla="*/ f286 f162 1"/>
              <a:gd name="f330" fmla="*/ f287 f163 1"/>
              <a:gd name="f331" fmla="*/ f288 f162 1"/>
              <a:gd name="f332" fmla="*/ f289 f163 1"/>
              <a:gd name="f333" fmla="*/ f290 f162 1"/>
              <a:gd name="f334" fmla="*/ f291 f162 1"/>
              <a:gd name="f335" fmla="*/ f292 f163 1"/>
              <a:gd name="f336" fmla="*/ f293 f162 1"/>
              <a:gd name="f337" fmla="*/ f294 f1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2">
                <a:pos x="f299" y="f300"/>
              </a:cxn>
              <a:cxn ang="f212">
                <a:pos x="f301" y="f302"/>
              </a:cxn>
              <a:cxn ang="f212">
                <a:pos x="f303" y="f304"/>
              </a:cxn>
              <a:cxn ang="f212">
                <a:pos x="f305" y="f306"/>
              </a:cxn>
              <a:cxn ang="f212">
                <a:pos x="f307" y="f308"/>
              </a:cxn>
              <a:cxn ang="f212">
                <a:pos x="f309" y="f310"/>
              </a:cxn>
              <a:cxn ang="f212">
                <a:pos x="f311" y="f312"/>
              </a:cxn>
              <a:cxn ang="f212">
                <a:pos x="f299" y="f313"/>
              </a:cxn>
              <a:cxn ang="f212">
                <a:pos x="f314" y="f310"/>
              </a:cxn>
              <a:cxn ang="f212">
                <a:pos x="f315" y="f306"/>
              </a:cxn>
              <a:cxn ang="f212">
                <a:pos x="f316" y="f317"/>
              </a:cxn>
              <a:cxn ang="f212">
                <a:pos x="f299" y="f318"/>
              </a:cxn>
              <a:cxn ang="f212">
                <a:pos x="f319" y="f320"/>
              </a:cxn>
              <a:cxn ang="f212">
                <a:pos x="f321" y="f310"/>
              </a:cxn>
              <a:cxn ang="f212">
                <a:pos x="f322" y="f306"/>
              </a:cxn>
              <a:cxn ang="f212">
                <a:pos x="f323" y="f324"/>
              </a:cxn>
              <a:cxn ang="f212">
                <a:pos x="f319" y="f325"/>
              </a:cxn>
              <a:cxn ang="f212">
                <a:pos x="f326" y="f310"/>
              </a:cxn>
              <a:cxn ang="f212">
                <a:pos x="f301" y="f327"/>
              </a:cxn>
              <a:cxn ang="f212">
                <a:pos x="f328" y="f310"/>
              </a:cxn>
              <a:cxn ang="f212">
                <a:pos x="f329" y="f306"/>
              </a:cxn>
              <a:cxn ang="f212">
                <a:pos x="f311" y="f330"/>
              </a:cxn>
              <a:cxn ang="f212">
                <a:pos x="f331" y="f332"/>
              </a:cxn>
              <a:cxn ang="f212">
                <a:pos x="f333" y="f306"/>
              </a:cxn>
              <a:cxn ang="f212">
                <a:pos x="f334" y="f310"/>
              </a:cxn>
              <a:cxn ang="f212">
                <a:pos x="f319" y="f310"/>
              </a:cxn>
              <a:cxn ang="f212">
                <a:pos x="f319" y="f335"/>
              </a:cxn>
              <a:cxn ang="f212">
                <a:pos x="f319" y="f306"/>
              </a:cxn>
              <a:cxn ang="f212">
                <a:pos x="f311" y="f310"/>
              </a:cxn>
              <a:cxn ang="f212">
                <a:pos x="f336" y="f310"/>
              </a:cxn>
              <a:cxn ang="f212">
                <a:pos x="f336" y="f337"/>
              </a:cxn>
              <a:cxn ang="f212">
                <a:pos x="f311" y="f337"/>
              </a:cxn>
            </a:cxnLst>
            <a:rect l="f295" t="f298" r="f296" b="f297"/>
            <a:pathLst>
              <a:path w="333" h="332">
                <a:moveTo>
                  <a:pt x="f8" y="f9"/>
                </a:moveTo>
                <a:cubicBezTo>
                  <a:pt x="f8" y="f10"/>
                  <a:pt x="f8" y="f11"/>
                  <a:pt x="f8" y="f7"/>
                </a:cubicBezTo>
                <a:cubicBezTo>
                  <a:pt x="f12" y="f7"/>
                  <a:pt x="f13" y="f7"/>
                  <a:pt x="f14" y="f7"/>
                </a:cubicBezTo>
                <a:cubicBezTo>
                  <a:pt x="f14" y="f15"/>
                  <a:pt x="f16" y="f17"/>
                  <a:pt x="f14" y="f18"/>
                </a:cubicBezTo>
                <a:cubicBezTo>
                  <a:pt x="f14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4" y="f8"/>
                  <a:pt x="f36" y="f37"/>
                  <a:pt x="f38" y="f37"/>
                </a:cubicBezTo>
                <a:cubicBezTo>
                  <a:pt x="f39" y="f37"/>
                  <a:pt x="f40" y="f41"/>
                  <a:pt x="f42" y="f37"/>
                </a:cubicBezTo>
                <a:cubicBezTo>
                  <a:pt x="f43" y="f37"/>
                  <a:pt x="f5" y="f41"/>
                  <a:pt x="f44" y="f45"/>
                </a:cubicBezTo>
                <a:cubicBezTo>
                  <a:pt x="f43" y="f46"/>
                  <a:pt x="f44" y="f47"/>
                  <a:pt x="f48" y="f20"/>
                </a:cubicBezTo>
                <a:cubicBezTo>
                  <a:pt x="f49" y="f20"/>
                  <a:pt x="f50" y="f20"/>
                  <a:pt x="f51" y="f20"/>
                </a:cubicBezTo>
                <a:cubicBezTo>
                  <a:pt x="f36" y="f20"/>
                  <a:pt x="f52" y="f53"/>
                  <a:pt x="f34" y="f54"/>
                </a:cubicBezTo>
                <a:cubicBezTo>
                  <a:pt x="f55" y="f56"/>
                  <a:pt x="f57" y="f58"/>
                  <a:pt x="f16" y="f36"/>
                </a:cubicBezTo>
                <a:cubicBezTo>
                  <a:pt x="f16" y="f39"/>
                  <a:pt x="f16" y="f59"/>
                  <a:pt x="f16" y="f5"/>
                </a:cubicBezTo>
                <a:cubicBezTo>
                  <a:pt x="f13" y="f5"/>
                  <a:pt x="f12" y="f5"/>
                  <a:pt x="f8" y="f5"/>
                </a:cubicBezTo>
                <a:cubicBezTo>
                  <a:pt x="f8" y="f59"/>
                  <a:pt x="f8" y="f60"/>
                  <a:pt x="f8" y="f61"/>
                </a:cubicBezTo>
                <a:cubicBezTo>
                  <a:pt x="f62" y="f55"/>
                  <a:pt x="f63" y="f64"/>
                  <a:pt x="f19" y="f20"/>
                </a:cubicBezTo>
                <a:cubicBezTo>
                  <a:pt x="f65" y="f20"/>
                  <a:pt x="f66" y="f20"/>
                  <a:pt x="f6" y="f20"/>
                </a:cubicBezTo>
                <a:cubicBezTo>
                  <a:pt x="f6" y="f67"/>
                  <a:pt x="f6" y="f68"/>
                  <a:pt x="f6" y="f37"/>
                </a:cubicBezTo>
                <a:cubicBezTo>
                  <a:pt x="f69" y="f37"/>
                  <a:pt x="f70" y="f37"/>
                  <a:pt x="f71" y="f37"/>
                </a:cubicBezTo>
                <a:cubicBezTo>
                  <a:pt x="f72" y="f37"/>
                  <a:pt x="f19" y="f8"/>
                  <a:pt x="f21" y="f73"/>
                </a:cubicBezTo>
                <a:cubicBezTo>
                  <a:pt x="f74" y="f75"/>
                  <a:pt x="f76" y="f77"/>
                  <a:pt x="f78" y="f23"/>
                </a:cubicBezTo>
                <a:cubicBezTo>
                  <a:pt x="f73" y="f23"/>
                  <a:pt x="f2" y="f21"/>
                  <a:pt x="f8" y="f9"/>
                </a:cubicBezTo>
                <a:close/>
                <a:moveTo>
                  <a:pt x="f79" y="f20"/>
                </a:moveTo>
                <a:cubicBezTo>
                  <a:pt x="f80" y="f81"/>
                  <a:pt x="f82" y="f83"/>
                  <a:pt x="f84" y="f85"/>
                </a:cubicBezTo>
                <a:cubicBezTo>
                  <a:pt x="f84" y="f86"/>
                  <a:pt x="f84" y="f87"/>
                  <a:pt x="f84" y="f88"/>
                </a:cubicBezTo>
                <a:cubicBezTo>
                  <a:pt x="f89" y="f90"/>
                  <a:pt x="f91" y="f92"/>
                  <a:pt x="f93" y="f20"/>
                </a:cubicBezTo>
                <a:cubicBezTo>
                  <a:pt x="f94" y="f20"/>
                  <a:pt x="f95" y="f20"/>
                  <a:pt x="f79" y="f20"/>
                </a:cubicBezTo>
                <a:close/>
                <a:moveTo>
                  <a:pt x="f79" y="f37"/>
                </a:moveTo>
                <a:cubicBezTo>
                  <a:pt x="f95" y="f37"/>
                  <a:pt x="f96" y="f37"/>
                  <a:pt x="f93" y="f37"/>
                </a:cubicBezTo>
                <a:cubicBezTo>
                  <a:pt x="f82" y="f97"/>
                  <a:pt x="f98" y="f99"/>
                  <a:pt x="f2" y="f100"/>
                </a:cubicBezTo>
                <a:cubicBezTo>
                  <a:pt x="f101" y="f100"/>
                  <a:pt x="f84" y="f93"/>
                  <a:pt x="f84" y="f102"/>
                </a:cubicBezTo>
                <a:cubicBezTo>
                  <a:pt x="f8" y="f94"/>
                  <a:pt x="f84" y="f95"/>
                  <a:pt x="f84" y="f103"/>
                </a:cubicBezTo>
                <a:cubicBezTo>
                  <a:pt x="f100" y="f104"/>
                  <a:pt x="f80" y="f105"/>
                  <a:pt x="f79" y="f37"/>
                </a:cubicBezTo>
                <a:close/>
                <a:moveTo>
                  <a:pt x="f106" y="f20"/>
                </a:moveTo>
                <a:cubicBezTo>
                  <a:pt x="f107" y="f108"/>
                  <a:pt x="f92" y="f109"/>
                  <a:pt x="f110" y="f106"/>
                </a:cubicBezTo>
                <a:cubicBezTo>
                  <a:pt x="f53" y="f111"/>
                  <a:pt x="f14" y="f112"/>
                  <a:pt x="f14" y="f56"/>
                </a:cubicBezTo>
                <a:cubicBezTo>
                  <a:pt x="f14" y="f113"/>
                  <a:pt x="f14" y="f114"/>
                  <a:pt x="f14" y="f83"/>
                </a:cubicBezTo>
                <a:cubicBezTo>
                  <a:pt x="f90" y="f115"/>
                  <a:pt x="f116" y="f117"/>
                  <a:pt x="f115" y="f20"/>
                </a:cubicBezTo>
                <a:cubicBezTo>
                  <a:pt x="f118" y="f20"/>
                  <a:pt x="f26" y="f20"/>
                  <a:pt x="f106" y="f20"/>
                </a:cubicBezTo>
                <a:close/>
                <a:moveTo>
                  <a:pt x="f85" y="f37"/>
                </a:moveTo>
                <a:cubicBezTo>
                  <a:pt x="f119" y="f91"/>
                  <a:pt x="f120" y="f103"/>
                  <a:pt x="f14" y="f103"/>
                </a:cubicBezTo>
                <a:cubicBezTo>
                  <a:pt x="f14" y="f121"/>
                  <a:pt x="f14" y="f94"/>
                  <a:pt x="f16" y="f122"/>
                </a:cubicBezTo>
                <a:cubicBezTo>
                  <a:pt x="f16" y="f93"/>
                  <a:pt x="f53" y="f100"/>
                  <a:pt x="f110" y="f100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2"/>
                  <a:pt x="f111" y="f37"/>
                </a:cubicBezTo>
                <a:cubicBezTo>
                  <a:pt x="f64" y="f37"/>
                  <a:pt x="f132" y="f37"/>
                  <a:pt x="f133" y="f37"/>
                </a:cubicBezTo>
                <a:cubicBezTo>
                  <a:pt x="f134" y="f37"/>
                  <a:pt x="f135" y="f37"/>
                  <a:pt x="f85" y="f37"/>
                </a:cubicBezTo>
                <a:close/>
                <a:moveTo>
                  <a:pt x="f136" y="f20"/>
                </a:moveTo>
                <a:cubicBezTo>
                  <a:pt x="f98" y="f137"/>
                  <a:pt x="f138" y="f139"/>
                  <a:pt x="f84" y="f140"/>
                </a:cubicBezTo>
                <a:cubicBezTo>
                  <a:pt x="f84" y="f141"/>
                  <a:pt x="f84" y="f142"/>
                  <a:pt x="f84" y="f20"/>
                </a:cubicBezTo>
                <a:cubicBezTo>
                  <a:pt x="f143" y="f20"/>
                  <a:pt x="f144" y="f20"/>
                  <a:pt x="f136" y="f20"/>
                </a:cubicBezTo>
                <a:close/>
                <a:moveTo>
                  <a:pt x="f84" y="f145"/>
                </a:moveTo>
                <a:cubicBezTo>
                  <a:pt x="f146" y="f145"/>
                  <a:pt x="f147" y="f148"/>
                  <a:pt x="f149" y="f37"/>
                </a:cubicBezTo>
                <a:cubicBezTo>
                  <a:pt x="f144" y="f37"/>
                  <a:pt x="f143" y="f37"/>
                  <a:pt x="f84" y="f37"/>
                </a:cubicBezTo>
                <a:cubicBezTo>
                  <a:pt x="f84" y="f150"/>
                  <a:pt x="f84" y="f151"/>
                  <a:pt x="f84" y="f145"/>
                </a:cubicBezTo>
                <a:close/>
                <a:moveTo>
                  <a:pt x="f16" y="f20"/>
                </a:moveTo>
                <a:cubicBezTo>
                  <a:pt x="f16" y="f142"/>
                  <a:pt x="f16" y="f123"/>
                  <a:pt x="f16" y="f140"/>
                </a:cubicBezTo>
                <a:cubicBezTo>
                  <a:pt x="f152" y="f92"/>
                  <a:pt x="f139" y="f153"/>
                  <a:pt x="f139" y="f20"/>
                </a:cubicBezTo>
                <a:cubicBezTo>
                  <a:pt x="f154" y="f20"/>
                  <a:pt x="f155" y="f20"/>
                  <a:pt x="f16" y="f20"/>
                </a:cubicBezTo>
                <a:close/>
                <a:moveTo>
                  <a:pt x="f139" y="f8"/>
                </a:moveTo>
                <a:cubicBezTo>
                  <a:pt x="f156" y="f146"/>
                  <a:pt x="f157" y="f147"/>
                  <a:pt x="f16" y="f126"/>
                </a:cubicBezTo>
                <a:cubicBezTo>
                  <a:pt x="f16" y="f158"/>
                  <a:pt x="f16" y="f159"/>
                  <a:pt x="f16" y="f8"/>
                </a:cubicBezTo>
                <a:cubicBezTo>
                  <a:pt x="f155" y="f8"/>
                  <a:pt x="f160" y="f8"/>
                  <a:pt x="f139" y="f8"/>
                </a:cubicBezTo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167981C-1155-F1FB-617F-FAAF0D255132}"/>
              </a:ext>
            </a:extLst>
          </p:cNvPr>
          <p:cNvSpPr/>
          <p:nvPr/>
        </p:nvSpPr>
        <p:spPr>
          <a:xfrm>
            <a:off x="2120319" y="1366378"/>
            <a:ext cx="832460" cy="8282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3"/>
              <a:gd name="f7" fmla="val 332"/>
              <a:gd name="f8" fmla="val 176"/>
              <a:gd name="f9" fmla="val 290"/>
              <a:gd name="f10" fmla="val 304"/>
              <a:gd name="f11" fmla="val 318"/>
              <a:gd name="f12" fmla="val 170"/>
              <a:gd name="f13" fmla="val 165"/>
              <a:gd name="f14" fmla="val 159"/>
              <a:gd name="f15" fmla="val 321"/>
              <a:gd name="f16" fmla="val 158"/>
              <a:gd name="f17" fmla="val 310"/>
              <a:gd name="f18" fmla="val 299"/>
              <a:gd name="f19" fmla="val 291"/>
              <a:gd name="f20" fmla="val 157"/>
              <a:gd name="f21" fmla="val 289"/>
              <a:gd name="f22" fmla="val 149"/>
              <a:gd name="f23" fmla="val 288"/>
              <a:gd name="f24" fmla="val 116"/>
              <a:gd name="f25" fmla="val 283"/>
              <a:gd name="f26" fmla="val 89"/>
              <a:gd name="f27" fmla="val 266"/>
              <a:gd name="f28" fmla="val 69"/>
              <a:gd name="f29" fmla="val 239"/>
              <a:gd name="f30" fmla="val 56"/>
              <a:gd name="f31" fmla="val 222"/>
              <a:gd name="f32" fmla="val 48"/>
              <a:gd name="f33" fmla="val 203"/>
              <a:gd name="f34" fmla="val 46"/>
              <a:gd name="f35" fmla="val 181"/>
              <a:gd name="f36" fmla="val 43"/>
              <a:gd name="f37" fmla="val 175"/>
              <a:gd name="f38" fmla="val 39"/>
              <a:gd name="f39" fmla="val 29"/>
              <a:gd name="f40" fmla="val 19"/>
              <a:gd name="f41" fmla="val 174"/>
              <a:gd name="f42" fmla="val 9"/>
              <a:gd name="f43" fmla="val 3"/>
              <a:gd name="f44" fmla="val 2"/>
              <a:gd name="f45" fmla="val 167"/>
              <a:gd name="f46" fmla="val 164"/>
              <a:gd name="f47" fmla="val 161"/>
              <a:gd name="f48" fmla="val 1"/>
              <a:gd name="f49" fmla="val 14"/>
              <a:gd name="f50" fmla="val 26"/>
              <a:gd name="f51" fmla="val 38"/>
              <a:gd name="f52" fmla="val 45"/>
              <a:gd name="f53" fmla="val 155"/>
              <a:gd name="f54" fmla="val 151"/>
              <a:gd name="f55" fmla="val 52"/>
              <a:gd name="f56" fmla="val 98"/>
              <a:gd name="f57" fmla="val 95"/>
              <a:gd name="f58" fmla="val 49"/>
              <a:gd name="f59" fmla="val 15"/>
              <a:gd name="f60" fmla="val 28"/>
              <a:gd name="f61" fmla="val 42"/>
              <a:gd name="f62" fmla="val 243"/>
              <a:gd name="f63" fmla="val 280"/>
              <a:gd name="f64" fmla="val 91"/>
              <a:gd name="f65" fmla="val 305"/>
              <a:gd name="f66" fmla="val 319"/>
              <a:gd name="f67" fmla="val 163"/>
              <a:gd name="f68" fmla="val 169"/>
              <a:gd name="f69" fmla="val 322"/>
              <a:gd name="f70" fmla="val 311"/>
              <a:gd name="f71" fmla="val 300"/>
              <a:gd name="f72" fmla="val 293"/>
              <a:gd name="f73" fmla="val 183"/>
              <a:gd name="f74" fmla="val 282"/>
              <a:gd name="f75" fmla="val 238"/>
              <a:gd name="f76" fmla="val 240"/>
              <a:gd name="f77" fmla="val 279"/>
              <a:gd name="f78" fmla="val 186"/>
              <a:gd name="f79" fmla="val 271"/>
              <a:gd name="f80" fmla="val 272"/>
              <a:gd name="f81" fmla="val 113"/>
              <a:gd name="f82" fmla="val 227"/>
              <a:gd name="f83" fmla="val 62"/>
              <a:gd name="f84" fmla="val 177"/>
              <a:gd name="f85" fmla="val 63"/>
              <a:gd name="f86" fmla="val 75"/>
              <a:gd name="f87" fmla="val 87"/>
              <a:gd name="f88" fmla="val 100"/>
              <a:gd name="f89" fmla="val 208"/>
              <a:gd name="f90" fmla="val 107"/>
              <a:gd name="f91" fmla="val 228"/>
              <a:gd name="f92" fmla="val 125"/>
              <a:gd name="f93" fmla="val 234"/>
              <a:gd name="f94" fmla="val 247"/>
              <a:gd name="f95" fmla="val 259"/>
              <a:gd name="f96" fmla="val 246"/>
              <a:gd name="f97" fmla="val 205"/>
              <a:gd name="f98" fmla="val 210"/>
              <a:gd name="f99" fmla="val 225"/>
              <a:gd name="f100" fmla="val 231"/>
              <a:gd name="f101" fmla="val 178"/>
              <a:gd name="f102" fmla="val 235"/>
              <a:gd name="f103" fmla="val 270"/>
              <a:gd name="f104" fmla="val 268"/>
              <a:gd name="f105" fmla="val 217"/>
              <a:gd name="f106" fmla="val 102"/>
              <a:gd name="f107" fmla="val 108"/>
              <a:gd name="f108" fmla="val 127"/>
              <a:gd name="f109" fmla="val 110"/>
              <a:gd name="f110" fmla="val 153"/>
              <a:gd name="f111" fmla="val 101"/>
              <a:gd name="f112" fmla="val 99"/>
              <a:gd name="f113" fmla="val 86"/>
              <a:gd name="f114" fmla="val 74"/>
              <a:gd name="f115" fmla="val 64"/>
              <a:gd name="f116" fmla="val 65"/>
              <a:gd name="f117" fmla="val 111"/>
              <a:gd name="f118" fmla="val 76"/>
              <a:gd name="f119" fmla="val 67"/>
              <a:gd name="f120" fmla="val 114"/>
              <a:gd name="f121" fmla="val 258"/>
              <a:gd name="f122" fmla="val 236"/>
              <a:gd name="f123" fmla="val 131"/>
              <a:gd name="f124" fmla="val 224"/>
              <a:gd name="f125" fmla="val 115"/>
              <a:gd name="f126" fmla="val 211"/>
              <a:gd name="f127" fmla="val 106"/>
              <a:gd name="f128" fmla="val 189"/>
              <a:gd name="f129" fmla="val 104"/>
              <a:gd name="f130" fmla="val 185"/>
              <a:gd name="f131" fmla="val 103"/>
              <a:gd name="f132" fmla="val 80"/>
              <a:gd name="f133" fmla="val 70"/>
              <a:gd name="f134" fmla="val 68"/>
              <a:gd name="f135" fmla="val 66"/>
              <a:gd name="f136" fmla="val 215"/>
              <a:gd name="f137" fmla="val 136"/>
              <a:gd name="f138" fmla="val 196"/>
              <a:gd name="f139" fmla="val 122"/>
              <a:gd name="f140" fmla="val 119"/>
              <a:gd name="f141" fmla="val 132"/>
              <a:gd name="f142" fmla="val 144"/>
              <a:gd name="f143" fmla="val 190"/>
              <a:gd name="f144" fmla="val 202"/>
              <a:gd name="f145" fmla="val 212"/>
              <a:gd name="f146" fmla="val 194"/>
              <a:gd name="f147" fmla="val 213"/>
              <a:gd name="f148" fmla="val 193"/>
              <a:gd name="f149" fmla="val 214"/>
              <a:gd name="f150" fmla="val 188"/>
              <a:gd name="f151" fmla="val 200"/>
              <a:gd name="f152" fmla="val 137"/>
              <a:gd name="f153" fmla="val 140"/>
              <a:gd name="f154" fmla="val 134"/>
              <a:gd name="f155" fmla="val 145"/>
              <a:gd name="f156" fmla="val 123"/>
              <a:gd name="f157" fmla="val 143"/>
              <a:gd name="f158" fmla="val 199"/>
              <a:gd name="f159" fmla="val 187"/>
              <a:gd name="f160" fmla="val 133"/>
              <a:gd name="f161" fmla="+- 0 0 -90"/>
              <a:gd name="f162" fmla="*/ f3 1 333"/>
              <a:gd name="f163" fmla="*/ f4 1 332"/>
              <a:gd name="f164" fmla="val f5"/>
              <a:gd name="f165" fmla="val f6"/>
              <a:gd name="f166" fmla="val f7"/>
              <a:gd name="f167" fmla="*/ f161 f0 1"/>
              <a:gd name="f168" fmla="+- f166 0 f164"/>
              <a:gd name="f169" fmla="+- f165 0 f164"/>
              <a:gd name="f170" fmla="*/ f167 1 f2"/>
              <a:gd name="f171" fmla="*/ f169 1 333"/>
              <a:gd name="f172" fmla="*/ f168 1 332"/>
              <a:gd name="f173" fmla="*/ 176 f169 1"/>
              <a:gd name="f174" fmla="*/ 332 f168 1"/>
              <a:gd name="f175" fmla="*/ 159 f169 1"/>
              <a:gd name="f176" fmla="*/ 299 f168 1"/>
              <a:gd name="f177" fmla="*/ 69 f169 1"/>
              <a:gd name="f178" fmla="*/ 239 f168 1"/>
              <a:gd name="f179" fmla="*/ 39 f169 1"/>
              <a:gd name="f180" fmla="*/ 175 f168 1"/>
              <a:gd name="f181" fmla="*/ 2 f169 1"/>
              <a:gd name="f182" fmla="*/ 167 f168 1"/>
              <a:gd name="f183" fmla="*/ 38 f169 1"/>
              <a:gd name="f184" fmla="*/ 157 f168 1"/>
              <a:gd name="f185" fmla="*/ 158 f169 1"/>
              <a:gd name="f186" fmla="*/ 43 f168 1"/>
              <a:gd name="f187" fmla="*/ 0 f168 1"/>
              <a:gd name="f188" fmla="*/ 291 f169 1"/>
              <a:gd name="f189" fmla="*/ 333 f169 1"/>
              <a:gd name="f190" fmla="*/ 289 f169 1"/>
              <a:gd name="f191" fmla="*/ 183 f168 1"/>
              <a:gd name="f192" fmla="*/ 290 f168 1"/>
              <a:gd name="f193" fmla="*/ 177 f169 1"/>
              <a:gd name="f194" fmla="*/ 63 f168 1"/>
              <a:gd name="f195" fmla="*/ 234 f169 1"/>
              <a:gd name="f196" fmla="*/ 271 f169 1"/>
              <a:gd name="f197" fmla="*/ 180 f169 1"/>
              <a:gd name="f198" fmla="*/ 231 f168 1"/>
              <a:gd name="f199" fmla="*/ 270 f168 1"/>
              <a:gd name="f200" fmla="*/ 102 f169 1"/>
              <a:gd name="f201" fmla="*/ 98 f168 1"/>
              <a:gd name="f202" fmla="*/ 64 f169 1"/>
              <a:gd name="f203" fmla="*/ 63 f169 1"/>
              <a:gd name="f204" fmla="*/ 236 f168 1"/>
              <a:gd name="f205" fmla="*/ 106 f169 1"/>
              <a:gd name="f206" fmla="*/ 189 f168 1"/>
              <a:gd name="f207" fmla="*/ 70 f169 1"/>
              <a:gd name="f208" fmla="*/ 215 f169 1"/>
              <a:gd name="f209" fmla="*/ 212 f168 1"/>
              <a:gd name="f210" fmla="*/ 122 f169 1"/>
              <a:gd name="f211" fmla="*/ 176 f168 1"/>
              <a:gd name="f212" fmla="+- f170 0 f1"/>
              <a:gd name="f213" fmla="*/ f173 1 333"/>
              <a:gd name="f214" fmla="*/ f174 1 332"/>
              <a:gd name="f215" fmla="*/ f175 1 333"/>
              <a:gd name="f216" fmla="*/ f176 1 332"/>
              <a:gd name="f217" fmla="*/ f177 1 333"/>
              <a:gd name="f218" fmla="*/ f178 1 332"/>
              <a:gd name="f219" fmla="*/ f179 1 333"/>
              <a:gd name="f220" fmla="*/ f180 1 332"/>
              <a:gd name="f221" fmla="*/ f181 1 333"/>
              <a:gd name="f222" fmla="*/ f182 1 332"/>
              <a:gd name="f223" fmla="*/ f183 1 333"/>
              <a:gd name="f224" fmla="*/ f184 1 332"/>
              <a:gd name="f225" fmla="*/ f185 1 333"/>
              <a:gd name="f226" fmla="*/ f186 1 332"/>
              <a:gd name="f227" fmla="*/ f187 1 332"/>
              <a:gd name="f228" fmla="*/ f188 1 333"/>
              <a:gd name="f229" fmla="*/ f189 1 333"/>
              <a:gd name="f230" fmla="*/ f190 1 333"/>
              <a:gd name="f231" fmla="*/ f191 1 332"/>
              <a:gd name="f232" fmla="*/ f192 1 332"/>
              <a:gd name="f233" fmla="*/ f193 1 333"/>
              <a:gd name="f234" fmla="*/ f194 1 332"/>
              <a:gd name="f235" fmla="*/ f195 1 333"/>
              <a:gd name="f236" fmla="*/ f196 1 333"/>
              <a:gd name="f237" fmla="*/ f197 1 333"/>
              <a:gd name="f238" fmla="*/ f198 1 332"/>
              <a:gd name="f239" fmla="*/ f199 1 332"/>
              <a:gd name="f240" fmla="*/ f200 1 333"/>
              <a:gd name="f241" fmla="*/ f201 1 332"/>
              <a:gd name="f242" fmla="*/ f202 1 333"/>
              <a:gd name="f243" fmla="*/ f203 1 333"/>
              <a:gd name="f244" fmla="*/ f204 1 332"/>
              <a:gd name="f245" fmla="*/ f205 1 333"/>
              <a:gd name="f246" fmla="*/ f206 1 332"/>
              <a:gd name="f247" fmla="*/ f207 1 333"/>
              <a:gd name="f248" fmla="*/ f208 1 333"/>
              <a:gd name="f249" fmla="*/ f209 1 332"/>
              <a:gd name="f250" fmla="*/ f210 1 333"/>
              <a:gd name="f251" fmla="*/ f211 1 332"/>
              <a:gd name="f252" fmla="*/ 0 1 f171"/>
              <a:gd name="f253" fmla="*/ f165 1 f171"/>
              <a:gd name="f254" fmla="*/ 0 1 f172"/>
              <a:gd name="f255" fmla="*/ f166 1 f172"/>
              <a:gd name="f256" fmla="*/ f213 1 f171"/>
              <a:gd name="f257" fmla="*/ f214 1 f172"/>
              <a:gd name="f258" fmla="*/ f215 1 f171"/>
              <a:gd name="f259" fmla="*/ f216 1 f172"/>
              <a:gd name="f260" fmla="*/ f217 1 f171"/>
              <a:gd name="f261" fmla="*/ f218 1 f172"/>
              <a:gd name="f262" fmla="*/ f219 1 f171"/>
              <a:gd name="f263" fmla="*/ f220 1 f172"/>
              <a:gd name="f264" fmla="*/ f221 1 f171"/>
              <a:gd name="f265" fmla="*/ f222 1 f172"/>
              <a:gd name="f266" fmla="*/ f223 1 f171"/>
              <a:gd name="f267" fmla="*/ f224 1 f172"/>
              <a:gd name="f268" fmla="*/ f225 1 f171"/>
              <a:gd name="f269" fmla="*/ f226 1 f172"/>
              <a:gd name="f270" fmla="*/ f227 1 f172"/>
              <a:gd name="f271" fmla="*/ f228 1 f171"/>
              <a:gd name="f272" fmla="*/ f229 1 f171"/>
              <a:gd name="f273" fmla="*/ f230 1 f171"/>
              <a:gd name="f274" fmla="*/ f231 1 f172"/>
              <a:gd name="f275" fmla="*/ f232 1 f172"/>
              <a:gd name="f276" fmla="*/ f233 1 f171"/>
              <a:gd name="f277" fmla="*/ f234 1 f172"/>
              <a:gd name="f278" fmla="*/ f235 1 f171"/>
              <a:gd name="f279" fmla="*/ f236 1 f171"/>
              <a:gd name="f280" fmla="*/ f237 1 f171"/>
              <a:gd name="f281" fmla="*/ f238 1 f172"/>
              <a:gd name="f282" fmla="*/ f239 1 f172"/>
              <a:gd name="f283" fmla="*/ f240 1 f171"/>
              <a:gd name="f284" fmla="*/ f241 1 f172"/>
              <a:gd name="f285" fmla="*/ f242 1 f171"/>
              <a:gd name="f286" fmla="*/ f243 1 f171"/>
              <a:gd name="f287" fmla="*/ f244 1 f172"/>
              <a:gd name="f288" fmla="*/ f245 1 f171"/>
              <a:gd name="f289" fmla="*/ f246 1 f172"/>
              <a:gd name="f290" fmla="*/ f247 1 f171"/>
              <a:gd name="f291" fmla="*/ f248 1 f171"/>
              <a:gd name="f292" fmla="*/ f249 1 f172"/>
              <a:gd name="f293" fmla="*/ f250 1 f171"/>
              <a:gd name="f294" fmla="*/ f251 1 f172"/>
              <a:gd name="f295" fmla="*/ f252 f162 1"/>
              <a:gd name="f296" fmla="*/ f253 f162 1"/>
              <a:gd name="f297" fmla="*/ f255 f163 1"/>
              <a:gd name="f298" fmla="*/ f254 f163 1"/>
              <a:gd name="f299" fmla="*/ f256 f162 1"/>
              <a:gd name="f300" fmla="*/ f257 f163 1"/>
              <a:gd name="f301" fmla="*/ f258 f162 1"/>
              <a:gd name="f302" fmla="*/ f259 f163 1"/>
              <a:gd name="f303" fmla="*/ f260 f162 1"/>
              <a:gd name="f304" fmla="*/ f261 f163 1"/>
              <a:gd name="f305" fmla="*/ f262 f162 1"/>
              <a:gd name="f306" fmla="*/ f263 f163 1"/>
              <a:gd name="f307" fmla="*/ f264 f162 1"/>
              <a:gd name="f308" fmla="*/ f265 f163 1"/>
              <a:gd name="f309" fmla="*/ f266 f162 1"/>
              <a:gd name="f310" fmla="*/ f267 f163 1"/>
              <a:gd name="f311" fmla="*/ f268 f162 1"/>
              <a:gd name="f312" fmla="*/ f269 f163 1"/>
              <a:gd name="f313" fmla="*/ f270 f163 1"/>
              <a:gd name="f314" fmla="*/ f271 f162 1"/>
              <a:gd name="f315" fmla="*/ f272 f162 1"/>
              <a:gd name="f316" fmla="*/ f273 f162 1"/>
              <a:gd name="f317" fmla="*/ f274 f163 1"/>
              <a:gd name="f318" fmla="*/ f275 f163 1"/>
              <a:gd name="f319" fmla="*/ f276 f162 1"/>
              <a:gd name="f320" fmla="*/ f277 f163 1"/>
              <a:gd name="f321" fmla="*/ f278 f162 1"/>
              <a:gd name="f322" fmla="*/ f279 f162 1"/>
              <a:gd name="f323" fmla="*/ f280 f162 1"/>
              <a:gd name="f324" fmla="*/ f281 f163 1"/>
              <a:gd name="f325" fmla="*/ f282 f163 1"/>
              <a:gd name="f326" fmla="*/ f283 f162 1"/>
              <a:gd name="f327" fmla="*/ f284 f163 1"/>
              <a:gd name="f328" fmla="*/ f285 f162 1"/>
              <a:gd name="f329" fmla="*/ f286 f162 1"/>
              <a:gd name="f330" fmla="*/ f287 f163 1"/>
              <a:gd name="f331" fmla="*/ f288 f162 1"/>
              <a:gd name="f332" fmla="*/ f289 f163 1"/>
              <a:gd name="f333" fmla="*/ f290 f162 1"/>
              <a:gd name="f334" fmla="*/ f291 f162 1"/>
              <a:gd name="f335" fmla="*/ f292 f163 1"/>
              <a:gd name="f336" fmla="*/ f293 f162 1"/>
              <a:gd name="f337" fmla="*/ f294 f1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2">
                <a:pos x="f299" y="f300"/>
              </a:cxn>
              <a:cxn ang="f212">
                <a:pos x="f301" y="f302"/>
              </a:cxn>
              <a:cxn ang="f212">
                <a:pos x="f303" y="f304"/>
              </a:cxn>
              <a:cxn ang="f212">
                <a:pos x="f305" y="f306"/>
              </a:cxn>
              <a:cxn ang="f212">
                <a:pos x="f307" y="f308"/>
              </a:cxn>
              <a:cxn ang="f212">
                <a:pos x="f309" y="f310"/>
              </a:cxn>
              <a:cxn ang="f212">
                <a:pos x="f311" y="f312"/>
              </a:cxn>
              <a:cxn ang="f212">
                <a:pos x="f299" y="f313"/>
              </a:cxn>
              <a:cxn ang="f212">
                <a:pos x="f314" y="f310"/>
              </a:cxn>
              <a:cxn ang="f212">
                <a:pos x="f315" y="f306"/>
              </a:cxn>
              <a:cxn ang="f212">
                <a:pos x="f316" y="f317"/>
              </a:cxn>
              <a:cxn ang="f212">
                <a:pos x="f299" y="f318"/>
              </a:cxn>
              <a:cxn ang="f212">
                <a:pos x="f319" y="f320"/>
              </a:cxn>
              <a:cxn ang="f212">
                <a:pos x="f321" y="f310"/>
              </a:cxn>
              <a:cxn ang="f212">
                <a:pos x="f322" y="f306"/>
              </a:cxn>
              <a:cxn ang="f212">
                <a:pos x="f323" y="f324"/>
              </a:cxn>
              <a:cxn ang="f212">
                <a:pos x="f319" y="f325"/>
              </a:cxn>
              <a:cxn ang="f212">
                <a:pos x="f326" y="f310"/>
              </a:cxn>
              <a:cxn ang="f212">
                <a:pos x="f301" y="f327"/>
              </a:cxn>
              <a:cxn ang="f212">
                <a:pos x="f328" y="f310"/>
              </a:cxn>
              <a:cxn ang="f212">
                <a:pos x="f329" y="f306"/>
              </a:cxn>
              <a:cxn ang="f212">
                <a:pos x="f311" y="f330"/>
              </a:cxn>
              <a:cxn ang="f212">
                <a:pos x="f331" y="f332"/>
              </a:cxn>
              <a:cxn ang="f212">
                <a:pos x="f333" y="f306"/>
              </a:cxn>
              <a:cxn ang="f212">
                <a:pos x="f334" y="f310"/>
              </a:cxn>
              <a:cxn ang="f212">
                <a:pos x="f319" y="f310"/>
              </a:cxn>
              <a:cxn ang="f212">
                <a:pos x="f319" y="f335"/>
              </a:cxn>
              <a:cxn ang="f212">
                <a:pos x="f319" y="f306"/>
              </a:cxn>
              <a:cxn ang="f212">
                <a:pos x="f311" y="f310"/>
              </a:cxn>
              <a:cxn ang="f212">
                <a:pos x="f336" y="f310"/>
              </a:cxn>
              <a:cxn ang="f212">
                <a:pos x="f336" y="f337"/>
              </a:cxn>
              <a:cxn ang="f212">
                <a:pos x="f311" y="f337"/>
              </a:cxn>
            </a:cxnLst>
            <a:rect l="f295" t="f298" r="f296" b="f297"/>
            <a:pathLst>
              <a:path w="333" h="332">
                <a:moveTo>
                  <a:pt x="f8" y="f9"/>
                </a:moveTo>
                <a:cubicBezTo>
                  <a:pt x="f8" y="f10"/>
                  <a:pt x="f8" y="f11"/>
                  <a:pt x="f8" y="f7"/>
                </a:cubicBezTo>
                <a:cubicBezTo>
                  <a:pt x="f12" y="f7"/>
                  <a:pt x="f13" y="f7"/>
                  <a:pt x="f14" y="f7"/>
                </a:cubicBezTo>
                <a:cubicBezTo>
                  <a:pt x="f14" y="f15"/>
                  <a:pt x="f16" y="f17"/>
                  <a:pt x="f14" y="f18"/>
                </a:cubicBezTo>
                <a:cubicBezTo>
                  <a:pt x="f14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4" y="f8"/>
                  <a:pt x="f36" y="f37"/>
                  <a:pt x="f38" y="f37"/>
                </a:cubicBezTo>
                <a:cubicBezTo>
                  <a:pt x="f39" y="f37"/>
                  <a:pt x="f40" y="f41"/>
                  <a:pt x="f42" y="f37"/>
                </a:cubicBezTo>
                <a:cubicBezTo>
                  <a:pt x="f43" y="f37"/>
                  <a:pt x="f5" y="f41"/>
                  <a:pt x="f44" y="f45"/>
                </a:cubicBezTo>
                <a:cubicBezTo>
                  <a:pt x="f43" y="f46"/>
                  <a:pt x="f44" y="f47"/>
                  <a:pt x="f48" y="f20"/>
                </a:cubicBezTo>
                <a:cubicBezTo>
                  <a:pt x="f49" y="f20"/>
                  <a:pt x="f50" y="f20"/>
                  <a:pt x="f51" y="f20"/>
                </a:cubicBezTo>
                <a:cubicBezTo>
                  <a:pt x="f36" y="f20"/>
                  <a:pt x="f52" y="f53"/>
                  <a:pt x="f34" y="f54"/>
                </a:cubicBezTo>
                <a:cubicBezTo>
                  <a:pt x="f55" y="f56"/>
                  <a:pt x="f57" y="f58"/>
                  <a:pt x="f16" y="f36"/>
                </a:cubicBezTo>
                <a:cubicBezTo>
                  <a:pt x="f16" y="f39"/>
                  <a:pt x="f16" y="f59"/>
                  <a:pt x="f16" y="f5"/>
                </a:cubicBezTo>
                <a:cubicBezTo>
                  <a:pt x="f13" y="f5"/>
                  <a:pt x="f12" y="f5"/>
                  <a:pt x="f8" y="f5"/>
                </a:cubicBezTo>
                <a:cubicBezTo>
                  <a:pt x="f8" y="f59"/>
                  <a:pt x="f8" y="f60"/>
                  <a:pt x="f8" y="f61"/>
                </a:cubicBezTo>
                <a:cubicBezTo>
                  <a:pt x="f62" y="f55"/>
                  <a:pt x="f63" y="f64"/>
                  <a:pt x="f19" y="f20"/>
                </a:cubicBezTo>
                <a:cubicBezTo>
                  <a:pt x="f65" y="f20"/>
                  <a:pt x="f66" y="f20"/>
                  <a:pt x="f6" y="f20"/>
                </a:cubicBezTo>
                <a:cubicBezTo>
                  <a:pt x="f6" y="f67"/>
                  <a:pt x="f6" y="f68"/>
                  <a:pt x="f6" y="f37"/>
                </a:cubicBezTo>
                <a:cubicBezTo>
                  <a:pt x="f69" y="f37"/>
                  <a:pt x="f70" y="f37"/>
                  <a:pt x="f71" y="f37"/>
                </a:cubicBezTo>
                <a:cubicBezTo>
                  <a:pt x="f72" y="f37"/>
                  <a:pt x="f19" y="f8"/>
                  <a:pt x="f21" y="f73"/>
                </a:cubicBezTo>
                <a:cubicBezTo>
                  <a:pt x="f74" y="f75"/>
                  <a:pt x="f76" y="f77"/>
                  <a:pt x="f78" y="f23"/>
                </a:cubicBezTo>
                <a:cubicBezTo>
                  <a:pt x="f73" y="f23"/>
                  <a:pt x="f2" y="f21"/>
                  <a:pt x="f8" y="f9"/>
                </a:cubicBezTo>
                <a:close/>
                <a:moveTo>
                  <a:pt x="f79" y="f20"/>
                </a:moveTo>
                <a:cubicBezTo>
                  <a:pt x="f80" y="f81"/>
                  <a:pt x="f82" y="f83"/>
                  <a:pt x="f84" y="f85"/>
                </a:cubicBezTo>
                <a:cubicBezTo>
                  <a:pt x="f84" y="f86"/>
                  <a:pt x="f84" y="f87"/>
                  <a:pt x="f84" y="f88"/>
                </a:cubicBezTo>
                <a:cubicBezTo>
                  <a:pt x="f89" y="f90"/>
                  <a:pt x="f91" y="f92"/>
                  <a:pt x="f93" y="f20"/>
                </a:cubicBezTo>
                <a:cubicBezTo>
                  <a:pt x="f94" y="f20"/>
                  <a:pt x="f95" y="f20"/>
                  <a:pt x="f79" y="f20"/>
                </a:cubicBezTo>
                <a:close/>
                <a:moveTo>
                  <a:pt x="f79" y="f37"/>
                </a:moveTo>
                <a:cubicBezTo>
                  <a:pt x="f95" y="f37"/>
                  <a:pt x="f96" y="f37"/>
                  <a:pt x="f93" y="f37"/>
                </a:cubicBezTo>
                <a:cubicBezTo>
                  <a:pt x="f82" y="f97"/>
                  <a:pt x="f98" y="f99"/>
                  <a:pt x="f2" y="f100"/>
                </a:cubicBezTo>
                <a:cubicBezTo>
                  <a:pt x="f101" y="f100"/>
                  <a:pt x="f84" y="f93"/>
                  <a:pt x="f84" y="f102"/>
                </a:cubicBezTo>
                <a:cubicBezTo>
                  <a:pt x="f8" y="f94"/>
                  <a:pt x="f84" y="f95"/>
                  <a:pt x="f84" y="f103"/>
                </a:cubicBezTo>
                <a:cubicBezTo>
                  <a:pt x="f100" y="f104"/>
                  <a:pt x="f80" y="f105"/>
                  <a:pt x="f79" y="f37"/>
                </a:cubicBezTo>
                <a:close/>
                <a:moveTo>
                  <a:pt x="f106" y="f20"/>
                </a:moveTo>
                <a:cubicBezTo>
                  <a:pt x="f107" y="f108"/>
                  <a:pt x="f92" y="f109"/>
                  <a:pt x="f110" y="f106"/>
                </a:cubicBezTo>
                <a:cubicBezTo>
                  <a:pt x="f53" y="f111"/>
                  <a:pt x="f14" y="f112"/>
                  <a:pt x="f14" y="f56"/>
                </a:cubicBezTo>
                <a:cubicBezTo>
                  <a:pt x="f14" y="f113"/>
                  <a:pt x="f14" y="f114"/>
                  <a:pt x="f14" y="f83"/>
                </a:cubicBezTo>
                <a:cubicBezTo>
                  <a:pt x="f90" y="f115"/>
                  <a:pt x="f116" y="f117"/>
                  <a:pt x="f115" y="f20"/>
                </a:cubicBezTo>
                <a:cubicBezTo>
                  <a:pt x="f118" y="f20"/>
                  <a:pt x="f26" y="f20"/>
                  <a:pt x="f106" y="f20"/>
                </a:cubicBezTo>
                <a:close/>
                <a:moveTo>
                  <a:pt x="f85" y="f37"/>
                </a:moveTo>
                <a:cubicBezTo>
                  <a:pt x="f119" y="f91"/>
                  <a:pt x="f120" y="f103"/>
                  <a:pt x="f14" y="f103"/>
                </a:cubicBezTo>
                <a:cubicBezTo>
                  <a:pt x="f14" y="f121"/>
                  <a:pt x="f14" y="f94"/>
                  <a:pt x="f16" y="f122"/>
                </a:cubicBezTo>
                <a:cubicBezTo>
                  <a:pt x="f16" y="f93"/>
                  <a:pt x="f53" y="f100"/>
                  <a:pt x="f110" y="f100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2"/>
                  <a:pt x="f111" y="f37"/>
                </a:cubicBezTo>
                <a:cubicBezTo>
                  <a:pt x="f64" y="f37"/>
                  <a:pt x="f132" y="f37"/>
                  <a:pt x="f133" y="f37"/>
                </a:cubicBezTo>
                <a:cubicBezTo>
                  <a:pt x="f134" y="f37"/>
                  <a:pt x="f135" y="f37"/>
                  <a:pt x="f85" y="f37"/>
                </a:cubicBezTo>
                <a:close/>
                <a:moveTo>
                  <a:pt x="f136" y="f20"/>
                </a:moveTo>
                <a:cubicBezTo>
                  <a:pt x="f98" y="f137"/>
                  <a:pt x="f138" y="f139"/>
                  <a:pt x="f84" y="f140"/>
                </a:cubicBezTo>
                <a:cubicBezTo>
                  <a:pt x="f84" y="f141"/>
                  <a:pt x="f84" y="f142"/>
                  <a:pt x="f84" y="f20"/>
                </a:cubicBezTo>
                <a:cubicBezTo>
                  <a:pt x="f143" y="f20"/>
                  <a:pt x="f144" y="f20"/>
                  <a:pt x="f136" y="f20"/>
                </a:cubicBezTo>
                <a:close/>
                <a:moveTo>
                  <a:pt x="f84" y="f145"/>
                </a:moveTo>
                <a:cubicBezTo>
                  <a:pt x="f146" y="f145"/>
                  <a:pt x="f147" y="f148"/>
                  <a:pt x="f149" y="f37"/>
                </a:cubicBezTo>
                <a:cubicBezTo>
                  <a:pt x="f144" y="f37"/>
                  <a:pt x="f143" y="f37"/>
                  <a:pt x="f84" y="f37"/>
                </a:cubicBezTo>
                <a:cubicBezTo>
                  <a:pt x="f84" y="f150"/>
                  <a:pt x="f84" y="f151"/>
                  <a:pt x="f84" y="f145"/>
                </a:cubicBezTo>
                <a:close/>
                <a:moveTo>
                  <a:pt x="f16" y="f20"/>
                </a:moveTo>
                <a:cubicBezTo>
                  <a:pt x="f16" y="f142"/>
                  <a:pt x="f16" y="f123"/>
                  <a:pt x="f16" y="f140"/>
                </a:cubicBezTo>
                <a:cubicBezTo>
                  <a:pt x="f152" y="f92"/>
                  <a:pt x="f139" y="f153"/>
                  <a:pt x="f139" y="f20"/>
                </a:cubicBezTo>
                <a:cubicBezTo>
                  <a:pt x="f154" y="f20"/>
                  <a:pt x="f155" y="f20"/>
                  <a:pt x="f16" y="f20"/>
                </a:cubicBezTo>
                <a:close/>
                <a:moveTo>
                  <a:pt x="f139" y="f8"/>
                </a:moveTo>
                <a:cubicBezTo>
                  <a:pt x="f156" y="f146"/>
                  <a:pt x="f157" y="f147"/>
                  <a:pt x="f16" y="f126"/>
                </a:cubicBezTo>
                <a:cubicBezTo>
                  <a:pt x="f16" y="f158"/>
                  <a:pt x="f16" y="f159"/>
                  <a:pt x="f16" y="f8"/>
                </a:cubicBezTo>
                <a:cubicBezTo>
                  <a:pt x="f155" y="f8"/>
                  <a:pt x="f160" y="f8"/>
                  <a:pt x="f139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" name="Grupo 2">
            <a:extLst>
              <a:ext uri="{FF2B5EF4-FFF2-40B4-BE49-F238E27FC236}">
                <a16:creationId xmlns:a16="http://schemas.microsoft.com/office/drawing/2014/main" id="{F367F55B-6CE7-B321-18A1-6052CB7B171B}"/>
              </a:ext>
            </a:extLst>
          </p:cNvPr>
          <p:cNvGrpSpPr/>
          <p:nvPr/>
        </p:nvGrpSpPr>
        <p:grpSpPr>
          <a:xfrm>
            <a:off x="6044" y="4676589"/>
            <a:ext cx="9098654" cy="451493"/>
            <a:chOff x="6044" y="4676589"/>
            <a:chExt cx="9098654" cy="451493"/>
          </a:xfrm>
        </p:grpSpPr>
        <p:grpSp>
          <p:nvGrpSpPr>
            <p:cNvPr id="11" name="Grupo 11">
              <a:extLst>
                <a:ext uri="{FF2B5EF4-FFF2-40B4-BE49-F238E27FC236}">
                  <a16:creationId xmlns:a16="http://schemas.microsoft.com/office/drawing/2014/main" id="{8E676982-ECC9-CBFC-1183-B92EB8A9A3A8}"/>
                </a:ext>
              </a:extLst>
            </p:cNvPr>
            <p:cNvGrpSpPr/>
            <p:nvPr/>
          </p:nvGrpSpPr>
          <p:grpSpPr>
            <a:xfrm>
              <a:off x="8570204" y="4676589"/>
              <a:ext cx="534494" cy="448375"/>
              <a:chOff x="8570204" y="4676589"/>
              <a:chExt cx="534494" cy="448375"/>
            </a:xfrm>
          </p:grpSpPr>
          <p:sp>
            <p:nvSpPr>
              <p:cNvPr id="12" name="Freeform 14">
                <a:extLst>
                  <a:ext uri="{FF2B5EF4-FFF2-40B4-BE49-F238E27FC236}">
                    <a16:creationId xmlns:a16="http://schemas.microsoft.com/office/drawing/2014/main" id="{C3C80399-3274-3A7F-B1D1-43EE7C5D3A90}"/>
                  </a:ext>
                </a:extLst>
              </p:cNvPr>
              <p:cNvSpPr/>
              <p:nvPr/>
            </p:nvSpPr>
            <p:spPr>
              <a:xfrm>
                <a:off x="899855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id="{C18E777C-2DB9-3F07-EC73-6DC4BDB3F07B}"/>
                  </a:ext>
                </a:extLst>
              </p:cNvPr>
              <p:cNvSpPr/>
              <p:nvPr/>
            </p:nvSpPr>
            <p:spPr>
              <a:xfrm>
                <a:off x="8570204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reeform 16">
                <a:extLst>
                  <a:ext uri="{FF2B5EF4-FFF2-40B4-BE49-F238E27FC236}">
                    <a16:creationId xmlns:a16="http://schemas.microsoft.com/office/drawing/2014/main" id="{88D69072-D7F2-D82F-61E4-AA119F25BC9D}"/>
                  </a:ext>
                </a:extLst>
              </p:cNvPr>
              <p:cNvSpPr/>
              <p:nvPr/>
            </p:nvSpPr>
            <p:spPr>
              <a:xfrm>
                <a:off x="8714862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Freeform 17">
                <a:extLst>
                  <a:ext uri="{FF2B5EF4-FFF2-40B4-BE49-F238E27FC236}">
                    <a16:creationId xmlns:a16="http://schemas.microsoft.com/office/drawing/2014/main" id="{48508FE9-532D-C0AC-09A3-E8A105BFFCD1}"/>
                  </a:ext>
                </a:extLst>
              </p:cNvPr>
              <p:cNvSpPr/>
              <p:nvPr/>
            </p:nvSpPr>
            <p:spPr>
              <a:xfrm>
                <a:off x="8856704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Freeform 18">
                <a:extLst>
                  <a:ext uri="{FF2B5EF4-FFF2-40B4-BE49-F238E27FC236}">
                    <a16:creationId xmlns:a16="http://schemas.microsoft.com/office/drawing/2014/main" id="{CF25B46E-E469-F05C-E3A3-446DBA87A8E6}"/>
                  </a:ext>
                </a:extLst>
              </p:cNvPr>
              <p:cNvSpPr/>
              <p:nvPr/>
            </p:nvSpPr>
            <p:spPr>
              <a:xfrm>
                <a:off x="8714862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Freeform 19">
                <a:extLst>
                  <a:ext uri="{FF2B5EF4-FFF2-40B4-BE49-F238E27FC236}">
                    <a16:creationId xmlns:a16="http://schemas.microsoft.com/office/drawing/2014/main" id="{88BB11FA-82AB-CC65-DFA3-BA6474A18393}"/>
                  </a:ext>
                </a:extLst>
              </p:cNvPr>
              <p:cNvSpPr/>
              <p:nvPr/>
            </p:nvSpPr>
            <p:spPr>
              <a:xfrm>
                <a:off x="885858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Freeform 20">
                <a:extLst>
                  <a:ext uri="{FF2B5EF4-FFF2-40B4-BE49-F238E27FC236}">
                    <a16:creationId xmlns:a16="http://schemas.microsoft.com/office/drawing/2014/main" id="{EE39DAE8-634A-6204-FBE2-ACBADCAF2552}"/>
                  </a:ext>
                </a:extLst>
              </p:cNvPr>
              <p:cNvSpPr/>
              <p:nvPr/>
            </p:nvSpPr>
            <p:spPr>
              <a:xfrm>
                <a:off x="900137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 21">
                <a:extLst>
                  <a:ext uri="{FF2B5EF4-FFF2-40B4-BE49-F238E27FC236}">
                    <a16:creationId xmlns:a16="http://schemas.microsoft.com/office/drawing/2014/main" id="{D182135F-1727-7B01-14FB-774B877AB52B}"/>
                  </a:ext>
                </a:extLst>
              </p:cNvPr>
              <p:cNvSpPr/>
              <p:nvPr/>
            </p:nvSpPr>
            <p:spPr>
              <a:xfrm>
                <a:off x="8572079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" name="Grupo 12">
              <a:extLst>
                <a:ext uri="{FF2B5EF4-FFF2-40B4-BE49-F238E27FC236}">
                  <a16:creationId xmlns:a16="http://schemas.microsoft.com/office/drawing/2014/main" id="{8E758C80-5FA2-91A4-C896-5D50A5D0C9B2}"/>
                </a:ext>
              </a:extLst>
            </p:cNvPr>
            <p:cNvGrpSpPr/>
            <p:nvPr/>
          </p:nvGrpSpPr>
          <p:grpSpPr>
            <a:xfrm>
              <a:off x="8001886" y="4676589"/>
              <a:ext cx="534495" cy="448375"/>
              <a:chOff x="8001886" y="4676589"/>
              <a:chExt cx="534495" cy="448375"/>
            </a:xfrm>
          </p:grpSpPr>
          <p:sp>
            <p:nvSpPr>
              <p:cNvPr id="21" name="Freeform 14">
                <a:extLst>
                  <a:ext uri="{FF2B5EF4-FFF2-40B4-BE49-F238E27FC236}">
                    <a16:creationId xmlns:a16="http://schemas.microsoft.com/office/drawing/2014/main" id="{C027B7B9-5145-A438-AC05-3AFF5D9929AD}"/>
                  </a:ext>
                </a:extLst>
              </p:cNvPr>
              <p:cNvSpPr/>
              <p:nvPr/>
            </p:nvSpPr>
            <p:spPr>
              <a:xfrm>
                <a:off x="8430237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15">
                <a:extLst>
                  <a:ext uri="{FF2B5EF4-FFF2-40B4-BE49-F238E27FC236}">
                    <a16:creationId xmlns:a16="http://schemas.microsoft.com/office/drawing/2014/main" id="{95A78102-7BF7-A838-37EC-5C55E45376EB}"/>
                  </a:ext>
                </a:extLst>
              </p:cNvPr>
              <p:cNvSpPr/>
              <p:nvPr/>
            </p:nvSpPr>
            <p:spPr>
              <a:xfrm>
                <a:off x="8001886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16">
                <a:extLst>
                  <a:ext uri="{FF2B5EF4-FFF2-40B4-BE49-F238E27FC236}">
                    <a16:creationId xmlns:a16="http://schemas.microsoft.com/office/drawing/2014/main" id="{2CB6C895-C974-C82C-984F-7237DBA9A1CF}"/>
                  </a:ext>
                </a:extLst>
              </p:cNvPr>
              <p:cNvSpPr/>
              <p:nvPr/>
            </p:nvSpPr>
            <p:spPr>
              <a:xfrm>
                <a:off x="8146554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17">
                <a:extLst>
                  <a:ext uri="{FF2B5EF4-FFF2-40B4-BE49-F238E27FC236}">
                    <a16:creationId xmlns:a16="http://schemas.microsoft.com/office/drawing/2014/main" id="{8D916743-25D4-7D3E-6B5C-9619E906237B}"/>
                  </a:ext>
                </a:extLst>
              </p:cNvPr>
              <p:cNvSpPr/>
              <p:nvPr/>
            </p:nvSpPr>
            <p:spPr>
              <a:xfrm>
                <a:off x="8288395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 18">
                <a:extLst>
                  <a:ext uri="{FF2B5EF4-FFF2-40B4-BE49-F238E27FC236}">
                    <a16:creationId xmlns:a16="http://schemas.microsoft.com/office/drawing/2014/main" id="{2CA1BD60-2ECF-746C-D457-A63B046DDC05}"/>
                  </a:ext>
                </a:extLst>
              </p:cNvPr>
              <p:cNvSpPr/>
              <p:nvPr/>
            </p:nvSpPr>
            <p:spPr>
              <a:xfrm>
                <a:off x="81465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19">
                <a:extLst>
                  <a:ext uri="{FF2B5EF4-FFF2-40B4-BE49-F238E27FC236}">
                    <a16:creationId xmlns:a16="http://schemas.microsoft.com/office/drawing/2014/main" id="{E19567AD-A5A9-D2BC-A24A-FDB7832E8CE1}"/>
                  </a:ext>
                </a:extLst>
              </p:cNvPr>
              <p:cNvSpPr/>
              <p:nvPr/>
            </p:nvSpPr>
            <p:spPr>
              <a:xfrm>
                <a:off x="82902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20">
                <a:extLst>
                  <a:ext uri="{FF2B5EF4-FFF2-40B4-BE49-F238E27FC236}">
                    <a16:creationId xmlns:a16="http://schemas.microsoft.com/office/drawing/2014/main" id="{00AEF9EF-371E-8C45-0A75-A64CF8531757}"/>
                  </a:ext>
                </a:extLst>
              </p:cNvPr>
              <p:cNvSpPr/>
              <p:nvPr/>
            </p:nvSpPr>
            <p:spPr>
              <a:xfrm>
                <a:off x="84330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21">
                <a:extLst>
                  <a:ext uri="{FF2B5EF4-FFF2-40B4-BE49-F238E27FC236}">
                    <a16:creationId xmlns:a16="http://schemas.microsoft.com/office/drawing/2014/main" id="{DEF37E78-7230-945C-1966-06F78D215DB9}"/>
                  </a:ext>
                </a:extLst>
              </p:cNvPr>
              <p:cNvSpPr/>
              <p:nvPr/>
            </p:nvSpPr>
            <p:spPr>
              <a:xfrm>
                <a:off x="80037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rupo 13">
              <a:extLst>
                <a:ext uri="{FF2B5EF4-FFF2-40B4-BE49-F238E27FC236}">
                  <a16:creationId xmlns:a16="http://schemas.microsoft.com/office/drawing/2014/main" id="{F5FAEB5A-21BD-BEBF-E4CD-881CE8D662C7}"/>
                </a:ext>
              </a:extLst>
            </p:cNvPr>
            <p:cNvGrpSpPr/>
            <p:nvPr/>
          </p:nvGrpSpPr>
          <p:grpSpPr>
            <a:xfrm>
              <a:off x="7427003" y="4676589"/>
              <a:ext cx="534494" cy="448375"/>
              <a:chOff x="7427003" y="4676589"/>
              <a:chExt cx="534494" cy="448375"/>
            </a:xfrm>
          </p:grpSpPr>
          <p:sp>
            <p:nvSpPr>
              <p:cNvPr id="30" name="Freeform 14">
                <a:extLst>
                  <a:ext uri="{FF2B5EF4-FFF2-40B4-BE49-F238E27FC236}">
                    <a16:creationId xmlns:a16="http://schemas.microsoft.com/office/drawing/2014/main" id="{6B1AB407-4D24-3B98-D0D1-B7D52E99C624}"/>
                  </a:ext>
                </a:extLst>
              </p:cNvPr>
              <p:cNvSpPr/>
              <p:nvPr/>
            </p:nvSpPr>
            <p:spPr>
              <a:xfrm>
                <a:off x="785534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15">
                <a:extLst>
                  <a:ext uri="{FF2B5EF4-FFF2-40B4-BE49-F238E27FC236}">
                    <a16:creationId xmlns:a16="http://schemas.microsoft.com/office/drawing/2014/main" id="{6EDCCA62-FA8E-22FC-8385-FD00FDC2EA37}"/>
                  </a:ext>
                </a:extLst>
              </p:cNvPr>
              <p:cNvSpPr/>
              <p:nvPr/>
            </p:nvSpPr>
            <p:spPr>
              <a:xfrm>
                <a:off x="7427003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16">
                <a:extLst>
                  <a:ext uri="{FF2B5EF4-FFF2-40B4-BE49-F238E27FC236}">
                    <a16:creationId xmlns:a16="http://schemas.microsoft.com/office/drawing/2014/main" id="{FAEB882E-974E-7B3F-2CE1-30B86F70B296}"/>
                  </a:ext>
                </a:extLst>
              </p:cNvPr>
              <p:cNvSpPr/>
              <p:nvPr/>
            </p:nvSpPr>
            <p:spPr>
              <a:xfrm>
                <a:off x="7571661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17">
                <a:extLst>
                  <a:ext uri="{FF2B5EF4-FFF2-40B4-BE49-F238E27FC236}">
                    <a16:creationId xmlns:a16="http://schemas.microsoft.com/office/drawing/2014/main" id="{09F6796A-FA35-5595-6AE6-12A1C2EBBBCC}"/>
                  </a:ext>
                </a:extLst>
              </p:cNvPr>
              <p:cNvSpPr/>
              <p:nvPr/>
            </p:nvSpPr>
            <p:spPr>
              <a:xfrm>
                <a:off x="7713503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 18">
                <a:extLst>
                  <a:ext uri="{FF2B5EF4-FFF2-40B4-BE49-F238E27FC236}">
                    <a16:creationId xmlns:a16="http://schemas.microsoft.com/office/drawing/2014/main" id="{8E4F2398-9E9D-65C7-C2E5-D23C5AA5CF41}"/>
                  </a:ext>
                </a:extLst>
              </p:cNvPr>
              <p:cNvSpPr/>
              <p:nvPr/>
            </p:nvSpPr>
            <p:spPr>
              <a:xfrm>
                <a:off x="757166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19">
                <a:extLst>
                  <a:ext uri="{FF2B5EF4-FFF2-40B4-BE49-F238E27FC236}">
                    <a16:creationId xmlns:a16="http://schemas.microsoft.com/office/drawing/2014/main" id="{28F5A27A-7F28-045C-0939-4DD2AD256D89}"/>
                  </a:ext>
                </a:extLst>
              </p:cNvPr>
              <p:cNvSpPr/>
              <p:nvPr/>
            </p:nvSpPr>
            <p:spPr>
              <a:xfrm>
                <a:off x="7715387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20">
                <a:extLst>
                  <a:ext uri="{FF2B5EF4-FFF2-40B4-BE49-F238E27FC236}">
                    <a16:creationId xmlns:a16="http://schemas.microsoft.com/office/drawing/2014/main" id="{0D4563A9-4BBE-7F37-FC9A-A52D76FBC0E1}"/>
                  </a:ext>
                </a:extLst>
              </p:cNvPr>
              <p:cNvSpPr/>
              <p:nvPr/>
            </p:nvSpPr>
            <p:spPr>
              <a:xfrm>
                <a:off x="7858170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21">
                <a:extLst>
                  <a:ext uri="{FF2B5EF4-FFF2-40B4-BE49-F238E27FC236}">
                    <a16:creationId xmlns:a16="http://schemas.microsoft.com/office/drawing/2014/main" id="{C09181E7-F9F8-FF39-C44F-73ED01116A9C}"/>
                  </a:ext>
                </a:extLst>
              </p:cNvPr>
              <p:cNvSpPr/>
              <p:nvPr/>
            </p:nvSpPr>
            <p:spPr>
              <a:xfrm>
                <a:off x="742887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8" name="Grupo 14">
              <a:extLst>
                <a:ext uri="{FF2B5EF4-FFF2-40B4-BE49-F238E27FC236}">
                  <a16:creationId xmlns:a16="http://schemas.microsoft.com/office/drawing/2014/main" id="{A5F2CAFF-4F18-6412-83A7-8D5F1CB4979D}"/>
                </a:ext>
              </a:extLst>
            </p:cNvPr>
            <p:cNvGrpSpPr/>
            <p:nvPr/>
          </p:nvGrpSpPr>
          <p:grpSpPr>
            <a:xfrm>
              <a:off x="6850227" y="4678646"/>
              <a:ext cx="534494" cy="448384"/>
              <a:chOff x="6850227" y="4678646"/>
              <a:chExt cx="534494" cy="448384"/>
            </a:xfrm>
          </p:grpSpPr>
          <p:sp>
            <p:nvSpPr>
              <p:cNvPr id="39" name="Freeform 14">
                <a:extLst>
                  <a:ext uri="{FF2B5EF4-FFF2-40B4-BE49-F238E27FC236}">
                    <a16:creationId xmlns:a16="http://schemas.microsoft.com/office/drawing/2014/main" id="{BAC300AD-3C70-A5EC-962C-86EFC03F8C4C}"/>
                  </a:ext>
                </a:extLst>
              </p:cNvPr>
              <p:cNvSpPr/>
              <p:nvPr/>
            </p:nvSpPr>
            <p:spPr>
              <a:xfrm>
                <a:off x="727857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15">
                <a:extLst>
                  <a:ext uri="{FF2B5EF4-FFF2-40B4-BE49-F238E27FC236}">
                    <a16:creationId xmlns:a16="http://schemas.microsoft.com/office/drawing/2014/main" id="{A2EE26C8-ABC1-9896-4C3F-D22BCACECA31}"/>
                  </a:ext>
                </a:extLst>
              </p:cNvPr>
              <p:cNvSpPr/>
              <p:nvPr/>
            </p:nvSpPr>
            <p:spPr>
              <a:xfrm>
                <a:off x="685022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16">
                <a:extLst>
                  <a:ext uri="{FF2B5EF4-FFF2-40B4-BE49-F238E27FC236}">
                    <a16:creationId xmlns:a16="http://schemas.microsoft.com/office/drawing/2014/main" id="{9DF8E591-8267-48C2-6806-B39A394C4AB1}"/>
                  </a:ext>
                </a:extLst>
              </p:cNvPr>
              <p:cNvSpPr/>
              <p:nvPr/>
            </p:nvSpPr>
            <p:spPr>
              <a:xfrm>
                <a:off x="6994894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17">
                <a:extLst>
                  <a:ext uri="{FF2B5EF4-FFF2-40B4-BE49-F238E27FC236}">
                    <a16:creationId xmlns:a16="http://schemas.microsoft.com/office/drawing/2014/main" id="{41C246B2-8B5A-D347-663B-52F6E18A01E7}"/>
                  </a:ext>
                </a:extLst>
              </p:cNvPr>
              <p:cNvSpPr/>
              <p:nvPr/>
            </p:nvSpPr>
            <p:spPr>
              <a:xfrm>
                <a:off x="7136736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18">
                <a:extLst>
                  <a:ext uri="{FF2B5EF4-FFF2-40B4-BE49-F238E27FC236}">
                    <a16:creationId xmlns:a16="http://schemas.microsoft.com/office/drawing/2014/main" id="{8DE6A340-44ED-9E46-88A3-8895477DEA2F}"/>
                  </a:ext>
                </a:extLst>
              </p:cNvPr>
              <p:cNvSpPr/>
              <p:nvPr/>
            </p:nvSpPr>
            <p:spPr>
              <a:xfrm>
                <a:off x="69948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19">
                <a:extLst>
                  <a:ext uri="{FF2B5EF4-FFF2-40B4-BE49-F238E27FC236}">
                    <a16:creationId xmlns:a16="http://schemas.microsoft.com/office/drawing/2014/main" id="{21F79F49-9741-519C-E169-90CFC11D170F}"/>
                  </a:ext>
                </a:extLst>
              </p:cNvPr>
              <p:cNvSpPr/>
              <p:nvPr/>
            </p:nvSpPr>
            <p:spPr>
              <a:xfrm>
                <a:off x="713862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20">
                <a:extLst>
                  <a:ext uri="{FF2B5EF4-FFF2-40B4-BE49-F238E27FC236}">
                    <a16:creationId xmlns:a16="http://schemas.microsoft.com/office/drawing/2014/main" id="{96139AD0-0F32-C1D7-7AD7-C9EF920EC86B}"/>
                  </a:ext>
                </a:extLst>
              </p:cNvPr>
              <p:cNvSpPr/>
              <p:nvPr/>
            </p:nvSpPr>
            <p:spPr>
              <a:xfrm>
                <a:off x="72813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21">
                <a:extLst>
                  <a:ext uri="{FF2B5EF4-FFF2-40B4-BE49-F238E27FC236}">
                    <a16:creationId xmlns:a16="http://schemas.microsoft.com/office/drawing/2014/main" id="{02E2002C-EBBE-A19C-3BAB-D3860A1314EF}"/>
                  </a:ext>
                </a:extLst>
              </p:cNvPr>
              <p:cNvSpPr/>
              <p:nvPr/>
            </p:nvSpPr>
            <p:spPr>
              <a:xfrm>
                <a:off x="6852111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7" name="Grupo 15">
              <a:extLst>
                <a:ext uri="{FF2B5EF4-FFF2-40B4-BE49-F238E27FC236}">
                  <a16:creationId xmlns:a16="http://schemas.microsoft.com/office/drawing/2014/main" id="{4997DEEB-B900-6939-96B9-78812A806920}"/>
                </a:ext>
              </a:extLst>
            </p:cNvPr>
            <p:cNvGrpSpPr/>
            <p:nvPr/>
          </p:nvGrpSpPr>
          <p:grpSpPr>
            <a:xfrm>
              <a:off x="6281918" y="4678646"/>
              <a:ext cx="534494" cy="448384"/>
              <a:chOff x="6281918" y="4678646"/>
              <a:chExt cx="534494" cy="448384"/>
            </a:xfrm>
          </p:grpSpPr>
          <p:sp>
            <p:nvSpPr>
              <p:cNvPr id="48" name="Freeform 14">
                <a:extLst>
                  <a:ext uri="{FF2B5EF4-FFF2-40B4-BE49-F238E27FC236}">
                    <a16:creationId xmlns:a16="http://schemas.microsoft.com/office/drawing/2014/main" id="{8906AC08-8913-AA1F-AE3B-BF4A587BF5CA}"/>
                  </a:ext>
                </a:extLst>
              </p:cNvPr>
              <p:cNvSpPr/>
              <p:nvPr/>
            </p:nvSpPr>
            <p:spPr>
              <a:xfrm>
                <a:off x="6710269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5">
                <a:extLst>
                  <a:ext uri="{FF2B5EF4-FFF2-40B4-BE49-F238E27FC236}">
                    <a16:creationId xmlns:a16="http://schemas.microsoft.com/office/drawing/2014/main" id="{C01E316A-1504-DF84-7BE4-4D79B622784C}"/>
                  </a:ext>
                </a:extLst>
              </p:cNvPr>
              <p:cNvSpPr/>
              <p:nvPr/>
            </p:nvSpPr>
            <p:spPr>
              <a:xfrm>
                <a:off x="628191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16">
                <a:extLst>
                  <a:ext uri="{FF2B5EF4-FFF2-40B4-BE49-F238E27FC236}">
                    <a16:creationId xmlns:a16="http://schemas.microsoft.com/office/drawing/2014/main" id="{9FBFC880-0FB5-F868-A83C-3584AB925F6C}"/>
                  </a:ext>
                </a:extLst>
              </p:cNvPr>
              <p:cNvSpPr/>
              <p:nvPr/>
            </p:nvSpPr>
            <p:spPr>
              <a:xfrm>
                <a:off x="6426576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17">
                <a:extLst>
                  <a:ext uri="{FF2B5EF4-FFF2-40B4-BE49-F238E27FC236}">
                    <a16:creationId xmlns:a16="http://schemas.microsoft.com/office/drawing/2014/main" id="{91FC9279-4FD3-64FF-DDD5-275EFFBDAC4D}"/>
                  </a:ext>
                </a:extLst>
              </p:cNvPr>
              <p:cNvSpPr/>
              <p:nvPr/>
            </p:nvSpPr>
            <p:spPr>
              <a:xfrm>
                <a:off x="6568427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18">
                <a:extLst>
                  <a:ext uri="{FF2B5EF4-FFF2-40B4-BE49-F238E27FC236}">
                    <a16:creationId xmlns:a16="http://schemas.microsoft.com/office/drawing/2014/main" id="{099F362F-F0B4-ABCF-1A08-244A49AED6C0}"/>
                  </a:ext>
                </a:extLst>
              </p:cNvPr>
              <p:cNvSpPr/>
              <p:nvPr/>
            </p:nvSpPr>
            <p:spPr>
              <a:xfrm>
                <a:off x="6426576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19">
                <a:extLst>
                  <a:ext uri="{FF2B5EF4-FFF2-40B4-BE49-F238E27FC236}">
                    <a16:creationId xmlns:a16="http://schemas.microsoft.com/office/drawing/2014/main" id="{72E474CF-074B-11C3-FCD9-02D0638F9870}"/>
                  </a:ext>
                </a:extLst>
              </p:cNvPr>
              <p:cNvSpPr/>
              <p:nvPr/>
            </p:nvSpPr>
            <p:spPr>
              <a:xfrm>
                <a:off x="6570302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20">
                <a:extLst>
                  <a:ext uri="{FF2B5EF4-FFF2-40B4-BE49-F238E27FC236}">
                    <a16:creationId xmlns:a16="http://schemas.microsoft.com/office/drawing/2014/main" id="{5E3C6046-2B00-3DD5-B9CD-3B4254285F3B}"/>
                  </a:ext>
                </a:extLst>
              </p:cNvPr>
              <p:cNvSpPr/>
              <p:nvPr/>
            </p:nvSpPr>
            <p:spPr>
              <a:xfrm>
                <a:off x="6713085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21">
                <a:extLst>
                  <a:ext uri="{FF2B5EF4-FFF2-40B4-BE49-F238E27FC236}">
                    <a16:creationId xmlns:a16="http://schemas.microsoft.com/office/drawing/2014/main" id="{92A654CB-A2A2-568B-E769-06738D4A18F1}"/>
                  </a:ext>
                </a:extLst>
              </p:cNvPr>
              <p:cNvSpPr/>
              <p:nvPr/>
            </p:nvSpPr>
            <p:spPr>
              <a:xfrm>
                <a:off x="6283793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6" name="Grupo 16">
              <a:extLst>
                <a:ext uri="{FF2B5EF4-FFF2-40B4-BE49-F238E27FC236}">
                  <a16:creationId xmlns:a16="http://schemas.microsoft.com/office/drawing/2014/main" id="{085FB1FA-C656-0774-BD18-0F86ED6FDD9A}"/>
                </a:ext>
              </a:extLst>
            </p:cNvPr>
            <p:cNvGrpSpPr/>
            <p:nvPr/>
          </p:nvGrpSpPr>
          <p:grpSpPr>
            <a:xfrm>
              <a:off x="5707026" y="4678646"/>
              <a:ext cx="534494" cy="448384"/>
              <a:chOff x="5707026" y="4678646"/>
              <a:chExt cx="534494" cy="448384"/>
            </a:xfrm>
          </p:grpSpPr>
          <p:sp>
            <p:nvSpPr>
              <p:cNvPr id="57" name="Freeform 14">
                <a:extLst>
                  <a:ext uri="{FF2B5EF4-FFF2-40B4-BE49-F238E27FC236}">
                    <a16:creationId xmlns:a16="http://schemas.microsoft.com/office/drawing/2014/main" id="{61AC9430-C3F0-DB9C-F8A8-71DCD7BF050E}"/>
                  </a:ext>
                </a:extLst>
              </p:cNvPr>
              <p:cNvSpPr/>
              <p:nvPr/>
            </p:nvSpPr>
            <p:spPr>
              <a:xfrm>
                <a:off x="613537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5">
                <a:extLst>
                  <a:ext uri="{FF2B5EF4-FFF2-40B4-BE49-F238E27FC236}">
                    <a16:creationId xmlns:a16="http://schemas.microsoft.com/office/drawing/2014/main" id="{D213E7A2-60D2-8112-C3F9-8823A8EC7BB6}"/>
                  </a:ext>
                </a:extLst>
              </p:cNvPr>
              <p:cNvSpPr/>
              <p:nvPr/>
            </p:nvSpPr>
            <p:spPr>
              <a:xfrm>
                <a:off x="5707026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6">
                <a:extLst>
                  <a:ext uri="{FF2B5EF4-FFF2-40B4-BE49-F238E27FC236}">
                    <a16:creationId xmlns:a16="http://schemas.microsoft.com/office/drawing/2014/main" id="{380306FD-4B0E-3FB6-5A5B-27CD7B3B8B69}"/>
                  </a:ext>
                </a:extLst>
              </p:cNvPr>
              <p:cNvSpPr/>
              <p:nvPr/>
            </p:nvSpPr>
            <p:spPr>
              <a:xfrm>
                <a:off x="5851693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17">
                <a:extLst>
                  <a:ext uri="{FF2B5EF4-FFF2-40B4-BE49-F238E27FC236}">
                    <a16:creationId xmlns:a16="http://schemas.microsoft.com/office/drawing/2014/main" id="{84200144-D719-EF78-A4F3-AA1F19C7080A}"/>
                  </a:ext>
                </a:extLst>
              </p:cNvPr>
              <p:cNvSpPr/>
              <p:nvPr/>
            </p:nvSpPr>
            <p:spPr>
              <a:xfrm>
                <a:off x="5993535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18">
                <a:extLst>
                  <a:ext uri="{FF2B5EF4-FFF2-40B4-BE49-F238E27FC236}">
                    <a16:creationId xmlns:a16="http://schemas.microsoft.com/office/drawing/2014/main" id="{8F1DAC0C-3859-206B-4531-4E0725021A5E}"/>
                  </a:ext>
                </a:extLst>
              </p:cNvPr>
              <p:cNvSpPr/>
              <p:nvPr/>
            </p:nvSpPr>
            <p:spPr>
              <a:xfrm>
                <a:off x="58516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19">
                <a:extLst>
                  <a:ext uri="{FF2B5EF4-FFF2-40B4-BE49-F238E27FC236}">
                    <a16:creationId xmlns:a16="http://schemas.microsoft.com/office/drawing/2014/main" id="{6463612B-C375-F3AF-E9F6-72BBD286615B}"/>
                  </a:ext>
                </a:extLst>
              </p:cNvPr>
              <p:cNvSpPr/>
              <p:nvPr/>
            </p:nvSpPr>
            <p:spPr>
              <a:xfrm>
                <a:off x="5995409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20">
                <a:extLst>
                  <a:ext uri="{FF2B5EF4-FFF2-40B4-BE49-F238E27FC236}">
                    <a16:creationId xmlns:a16="http://schemas.microsoft.com/office/drawing/2014/main" id="{E80E5240-A3D3-C5F8-316A-4721BBDEC1AD}"/>
                  </a:ext>
                </a:extLst>
              </p:cNvPr>
              <p:cNvSpPr/>
              <p:nvPr/>
            </p:nvSpPr>
            <p:spPr>
              <a:xfrm>
                <a:off x="61381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21">
                <a:extLst>
                  <a:ext uri="{FF2B5EF4-FFF2-40B4-BE49-F238E27FC236}">
                    <a16:creationId xmlns:a16="http://schemas.microsoft.com/office/drawing/2014/main" id="{29441E35-710D-49B6-4E6A-6DD7661F9D9D}"/>
                  </a:ext>
                </a:extLst>
              </p:cNvPr>
              <p:cNvSpPr/>
              <p:nvPr/>
            </p:nvSpPr>
            <p:spPr>
              <a:xfrm>
                <a:off x="570891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5" name="Grupo 17">
              <a:extLst>
                <a:ext uri="{FF2B5EF4-FFF2-40B4-BE49-F238E27FC236}">
                  <a16:creationId xmlns:a16="http://schemas.microsoft.com/office/drawing/2014/main" id="{BECADFB4-5A42-BC7D-DA51-2B0363389F39}"/>
                </a:ext>
              </a:extLst>
            </p:cNvPr>
            <p:cNvGrpSpPr/>
            <p:nvPr/>
          </p:nvGrpSpPr>
          <p:grpSpPr>
            <a:xfrm>
              <a:off x="5140592" y="4678646"/>
              <a:ext cx="534494" cy="448384"/>
              <a:chOff x="5140592" y="4678646"/>
              <a:chExt cx="534494" cy="448384"/>
            </a:xfrm>
          </p:grpSpPr>
          <p:sp>
            <p:nvSpPr>
              <p:cNvPr id="66" name="Freeform 14">
                <a:extLst>
                  <a:ext uri="{FF2B5EF4-FFF2-40B4-BE49-F238E27FC236}">
                    <a16:creationId xmlns:a16="http://schemas.microsoft.com/office/drawing/2014/main" id="{EE667BDF-6E54-0210-A84B-BD4C2FBA49F2}"/>
                  </a:ext>
                </a:extLst>
              </p:cNvPr>
              <p:cNvSpPr/>
              <p:nvPr/>
            </p:nvSpPr>
            <p:spPr>
              <a:xfrm>
                <a:off x="556894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15">
                <a:extLst>
                  <a:ext uri="{FF2B5EF4-FFF2-40B4-BE49-F238E27FC236}">
                    <a16:creationId xmlns:a16="http://schemas.microsoft.com/office/drawing/2014/main" id="{7B5FE6B1-FBD6-8B41-4413-69413A99895E}"/>
                  </a:ext>
                </a:extLst>
              </p:cNvPr>
              <p:cNvSpPr/>
              <p:nvPr/>
            </p:nvSpPr>
            <p:spPr>
              <a:xfrm>
                <a:off x="514059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16">
                <a:extLst>
                  <a:ext uri="{FF2B5EF4-FFF2-40B4-BE49-F238E27FC236}">
                    <a16:creationId xmlns:a16="http://schemas.microsoft.com/office/drawing/2014/main" id="{FD7D0CAA-0DE4-2380-5E54-DDF244A53C74}"/>
                  </a:ext>
                </a:extLst>
              </p:cNvPr>
              <p:cNvSpPr/>
              <p:nvPr/>
            </p:nvSpPr>
            <p:spPr>
              <a:xfrm>
                <a:off x="5285259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17">
                <a:extLst>
                  <a:ext uri="{FF2B5EF4-FFF2-40B4-BE49-F238E27FC236}">
                    <a16:creationId xmlns:a16="http://schemas.microsoft.com/office/drawing/2014/main" id="{CCC45FA0-B872-E3A4-B3BB-7C616F3ED5F7}"/>
                  </a:ext>
                </a:extLst>
              </p:cNvPr>
              <p:cNvSpPr/>
              <p:nvPr/>
            </p:nvSpPr>
            <p:spPr>
              <a:xfrm>
                <a:off x="5427101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18">
                <a:extLst>
                  <a:ext uri="{FF2B5EF4-FFF2-40B4-BE49-F238E27FC236}">
                    <a16:creationId xmlns:a16="http://schemas.microsoft.com/office/drawing/2014/main" id="{9899CE75-299F-12E3-3651-EE3830B54071}"/>
                  </a:ext>
                </a:extLst>
              </p:cNvPr>
              <p:cNvSpPr/>
              <p:nvPr/>
            </p:nvSpPr>
            <p:spPr>
              <a:xfrm>
                <a:off x="52852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19">
                <a:extLst>
                  <a:ext uri="{FF2B5EF4-FFF2-40B4-BE49-F238E27FC236}">
                    <a16:creationId xmlns:a16="http://schemas.microsoft.com/office/drawing/2014/main" id="{FAB6392C-799A-6612-4105-178CA5E89FA8}"/>
                  </a:ext>
                </a:extLst>
              </p:cNvPr>
              <p:cNvSpPr/>
              <p:nvPr/>
            </p:nvSpPr>
            <p:spPr>
              <a:xfrm>
                <a:off x="54289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20">
                <a:extLst>
                  <a:ext uri="{FF2B5EF4-FFF2-40B4-BE49-F238E27FC236}">
                    <a16:creationId xmlns:a16="http://schemas.microsoft.com/office/drawing/2014/main" id="{7BD0B5D3-F43D-56D6-6B4D-E3FDDC79852D}"/>
                  </a:ext>
                </a:extLst>
              </p:cNvPr>
              <p:cNvSpPr/>
              <p:nvPr/>
            </p:nvSpPr>
            <p:spPr>
              <a:xfrm>
                <a:off x="55717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21">
                <a:extLst>
                  <a:ext uri="{FF2B5EF4-FFF2-40B4-BE49-F238E27FC236}">
                    <a16:creationId xmlns:a16="http://schemas.microsoft.com/office/drawing/2014/main" id="{E3B05C54-2CF3-BF4D-26E5-D9985C00F705}"/>
                  </a:ext>
                </a:extLst>
              </p:cNvPr>
              <p:cNvSpPr/>
              <p:nvPr/>
            </p:nvSpPr>
            <p:spPr>
              <a:xfrm>
                <a:off x="51424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4" name="Grupo 18">
              <a:extLst>
                <a:ext uri="{FF2B5EF4-FFF2-40B4-BE49-F238E27FC236}">
                  <a16:creationId xmlns:a16="http://schemas.microsoft.com/office/drawing/2014/main" id="{347F5980-5A1F-99EC-C7A4-3367FCB16354}"/>
                </a:ext>
              </a:extLst>
            </p:cNvPr>
            <p:cNvGrpSpPr/>
            <p:nvPr/>
          </p:nvGrpSpPr>
          <p:grpSpPr>
            <a:xfrm>
              <a:off x="4572283" y="4678646"/>
              <a:ext cx="534494" cy="448384"/>
              <a:chOff x="4572283" y="4678646"/>
              <a:chExt cx="534494" cy="448384"/>
            </a:xfrm>
          </p:grpSpPr>
          <p:sp>
            <p:nvSpPr>
              <p:cNvPr id="75" name="Freeform 14">
                <a:extLst>
                  <a:ext uri="{FF2B5EF4-FFF2-40B4-BE49-F238E27FC236}">
                    <a16:creationId xmlns:a16="http://schemas.microsoft.com/office/drawing/2014/main" id="{CCEE6BC3-0D8E-D677-618B-92AC5E9D251E}"/>
                  </a:ext>
                </a:extLst>
              </p:cNvPr>
              <p:cNvSpPr/>
              <p:nvPr/>
            </p:nvSpPr>
            <p:spPr>
              <a:xfrm>
                <a:off x="5000634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15">
                <a:extLst>
                  <a:ext uri="{FF2B5EF4-FFF2-40B4-BE49-F238E27FC236}">
                    <a16:creationId xmlns:a16="http://schemas.microsoft.com/office/drawing/2014/main" id="{9FC904A9-6C5C-6A7B-0CC5-952E1AF07DDD}"/>
                  </a:ext>
                </a:extLst>
              </p:cNvPr>
              <p:cNvSpPr/>
              <p:nvPr/>
            </p:nvSpPr>
            <p:spPr>
              <a:xfrm>
                <a:off x="4572283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16">
                <a:extLst>
                  <a:ext uri="{FF2B5EF4-FFF2-40B4-BE49-F238E27FC236}">
                    <a16:creationId xmlns:a16="http://schemas.microsoft.com/office/drawing/2014/main" id="{0E532819-C65A-E72B-9CFA-9A562988A37B}"/>
                  </a:ext>
                </a:extLst>
              </p:cNvPr>
              <p:cNvSpPr/>
              <p:nvPr/>
            </p:nvSpPr>
            <p:spPr>
              <a:xfrm>
                <a:off x="4716941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F8B96AF4-3E2F-75C9-1543-3516944C9582}"/>
                  </a:ext>
                </a:extLst>
              </p:cNvPr>
              <p:cNvSpPr/>
              <p:nvPr/>
            </p:nvSpPr>
            <p:spPr>
              <a:xfrm>
                <a:off x="4858792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18">
                <a:extLst>
                  <a:ext uri="{FF2B5EF4-FFF2-40B4-BE49-F238E27FC236}">
                    <a16:creationId xmlns:a16="http://schemas.microsoft.com/office/drawing/2014/main" id="{B8D08EB7-3EBE-3A3B-156E-2D7E31681AB4}"/>
                  </a:ext>
                </a:extLst>
              </p:cNvPr>
              <p:cNvSpPr/>
              <p:nvPr/>
            </p:nvSpPr>
            <p:spPr>
              <a:xfrm>
                <a:off x="4716941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19">
                <a:extLst>
                  <a:ext uri="{FF2B5EF4-FFF2-40B4-BE49-F238E27FC236}">
                    <a16:creationId xmlns:a16="http://schemas.microsoft.com/office/drawing/2014/main" id="{A95181F3-7EB2-0BB3-0E2B-3477BEB627A3}"/>
                  </a:ext>
                </a:extLst>
              </p:cNvPr>
              <p:cNvSpPr/>
              <p:nvPr/>
            </p:nvSpPr>
            <p:spPr>
              <a:xfrm>
                <a:off x="4860666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20">
                <a:extLst>
                  <a:ext uri="{FF2B5EF4-FFF2-40B4-BE49-F238E27FC236}">
                    <a16:creationId xmlns:a16="http://schemas.microsoft.com/office/drawing/2014/main" id="{A402E3D3-6997-45CF-0A63-B62BE07403EB}"/>
                  </a:ext>
                </a:extLst>
              </p:cNvPr>
              <p:cNvSpPr/>
              <p:nvPr/>
            </p:nvSpPr>
            <p:spPr>
              <a:xfrm>
                <a:off x="5003450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21">
                <a:extLst>
                  <a:ext uri="{FF2B5EF4-FFF2-40B4-BE49-F238E27FC236}">
                    <a16:creationId xmlns:a16="http://schemas.microsoft.com/office/drawing/2014/main" id="{C51065E1-E186-397B-BA14-BF3C10A7D85D}"/>
                  </a:ext>
                </a:extLst>
              </p:cNvPr>
              <p:cNvSpPr/>
              <p:nvPr/>
            </p:nvSpPr>
            <p:spPr>
              <a:xfrm>
                <a:off x="4574157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3" name="Grupo 19">
              <a:extLst>
                <a:ext uri="{FF2B5EF4-FFF2-40B4-BE49-F238E27FC236}">
                  <a16:creationId xmlns:a16="http://schemas.microsoft.com/office/drawing/2014/main" id="{905E0F70-081C-4427-86AF-1E34D9116A79}"/>
                </a:ext>
              </a:extLst>
            </p:cNvPr>
            <p:cNvGrpSpPr/>
            <p:nvPr/>
          </p:nvGrpSpPr>
          <p:grpSpPr>
            <a:xfrm>
              <a:off x="3997391" y="4678646"/>
              <a:ext cx="534494" cy="448384"/>
              <a:chOff x="3997391" y="4678646"/>
              <a:chExt cx="534494" cy="448384"/>
            </a:xfrm>
          </p:grpSpPr>
          <p:sp>
            <p:nvSpPr>
              <p:cNvPr id="84" name="Freeform 14">
                <a:extLst>
                  <a:ext uri="{FF2B5EF4-FFF2-40B4-BE49-F238E27FC236}">
                    <a16:creationId xmlns:a16="http://schemas.microsoft.com/office/drawing/2014/main" id="{EFA519D1-B0C3-EEAD-C173-CBA713E41100}"/>
                  </a:ext>
                </a:extLst>
              </p:cNvPr>
              <p:cNvSpPr/>
              <p:nvPr/>
            </p:nvSpPr>
            <p:spPr>
              <a:xfrm>
                <a:off x="442574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15">
                <a:extLst>
                  <a:ext uri="{FF2B5EF4-FFF2-40B4-BE49-F238E27FC236}">
                    <a16:creationId xmlns:a16="http://schemas.microsoft.com/office/drawing/2014/main" id="{42449FDA-75F6-E198-8895-EEB80348E8AF}"/>
                  </a:ext>
                </a:extLst>
              </p:cNvPr>
              <p:cNvSpPr/>
              <p:nvPr/>
            </p:nvSpPr>
            <p:spPr>
              <a:xfrm>
                <a:off x="399739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16">
                <a:extLst>
                  <a:ext uri="{FF2B5EF4-FFF2-40B4-BE49-F238E27FC236}">
                    <a16:creationId xmlns:a16="http://schemas.microsoft.com/office/drawing/2014/main" id="{E2B3828D-38A2-F65C-9182-6B378A5A794D}"/>
                  </a:ext>
                </a:extLst>
              </p:cNvPr>
              <p:cNvSpPr/>
              <p:nvPr/>
            </p:nvSpPr>
            <p:spPr>
              <a:xfrm>
                <a:off x="4142058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17">
                <a:extLst>
                  <a:ext uri="{FF2B5EF4-FFF2-40B4-BE49-F238E27FC236}">
                    <a16:creationId xmlns:a16="http://schemas.microsoft.com/office/drawing/2014/main" id="{777A6516-B359-506E-FBF2-382D91F20E61}"/>
                  </a:ext>
                </a:extLst>
              </p:cNvPr>
              <p:cNvSpPr/>
              <p:nvPr/>
            </p:nvSpPr>
            <p:spPr>
              <a:xfrm>
                <a:off x="4283899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18">
                <a:extLst>
                  <a:ext uri="{FF2B5EF4-FFF2-40B4-BE49-F238E27FC236}">
                    <a16:creationId xmlns:a16="http://schemas.microsoft.com/office/drawing/2014/main" id="{16122003-A1F4-3F99-1D90-78B4CC60DF21}"/>
                  </a:ext>
                </a:extLst>
              </p:cNvPr>
              <p:cNvSpPr/>
              <p:nvPr/>
            </p:nvSpPr>
            <p:spPr>
              <a:xfrm>
                <a:off x="41420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19">
                <a:extLst>
                  <a:ext uri="{FF2B5EF4-FFF2-40B4-BE49-F238E27FC236}">
                    <a16:creationId xmlns:a16="http://schemas.microsoft.com/office/drawing/2014/main" id="{C8B0E40D-984D-9FAF-7994-D72D1F067362}"/>
                  </a:ext>
                </a:extLst>
              </p:cNvPr>
              <p:cNvSpPr/>
              <p:nvPr/>
            </p:nvSpPr>
            <p:spPr>
              <a:xfrm>
                <a:off x="42857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20">
                <a:extLst>
                  <a:ext uri="{FF2B5EF4-FFF2-40B4-BE49-F238E27FC236}">
                    <a16:creationId xmlns:a16="http://schemas.microsoft.com/office/drawing/2014/main" id="{BEE53735-BF74-9140-F17B-379F0D3A48FD}"/>
                  </a:ext>
                </a:extLst>
              </p:cNvPr>
              <p:cNvSpPr/>
              <p:nvPr/>
            </p:nvSpPr>
            <p:spPr>
              <a:xfrm>
                <a:off x="44285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21">
                <a:extLst>
                  <a:ext uri="{FF2B5EF4-FFF2-40B4-BE49-F238E27FC236}">
                    <a16:creationId xmlns:a16="http://schemas.microsoft.com/office/drawing/2014/main" id="{14BE4BF5-4B4B-6916-FA94-F3275E3A02FB}"/>
                  </a:ext>
                </a:extLst>
              </p:cNvPr>
              <p:cNvSpPr/>
              <p:nvPr/>
            </p:nvSpPr>
            <p:spPr>
              <a:xfrm>
                <a:off x="39992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2" name="Grupo 20">
              <a:extLst>
                <a:ext uri="{FF2B5EF4-FFF2-40B4-BE49-F238E27FC236}">
                  <a16:creationId xmlns:a16="http://schemas.microsoft.com/office/drawing/2014/main" id="{75810641-3167-E335-EB50-C83A5C68C957}"/>
                </a:ext>
              </a:extLst>
            </p:cNvPr>
            <p:cNvGrpSpPr/>
            <p:nvPr/>
          </p:nvGrpSpPr>
          <p:grpSpPr>
            <a:xfrm>
              <a:off x="3435656" y="4679707"/>
              <a:ext cx="534494" cy="448375"/>
              <a:chOff x="3435656" y="4679707"/>
              <a:chExt cx="534494" cy="448375"/>
            </a:xfrm>
          </p:grpSpPr>
          <p:sp>
            <p:nvSpPr>
              <p:cNvPr id="93" name="Freeform 14">
                <a:extLst>
                  <a:ext uri="{FF2B5EF4-FFF2-40B4-BE49-F238E27FC236}">
                    <a16:creationId xmlns:a16="http://schemas.microsoft.com/office/drawing/2014/main" id="{F0651879-CE3D-54BC-FD17-B3E69681A660}"/>
                  </a:ext>
                </a:extLst>
              </p:cNvPr>
              <p:cNvSpPr/>
              <p:nvPr/>
            </p:nvSpPr>
            <p:spPr>
              <a:xfrm>
                <a:off x="3864007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15">
                <a:extLst>
                  <a:ext uri="{FF2B5EF4-FFF2-40B4-BE49-F238E27FC236}">
                    <a16:creationId xmlns:a16="http://schemas.microsoft.com/office/drawing/2014/main" id="{BFC30E57-DC3D-3F63-6CAC-D19B8699CC35}"/>
                  </a:ext>
                </a:extLst>
              </p:cNvPr>
              <p:cNvSpPr/>
              <p:nvPr/>
            </p:nvSpPr>
            <p:spPr>
              <a:xfrm>
                <a:off x="343565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16">
                <a:extLst>
                  <a:ext uri="{FF2B5EF4-FFF2-40B4-BE49-F238E27FC236}">
                    <a16:creationId xmlns:a16="http://schemas.microsoft.com/office/drawing/2014/main" id="{38A3FC32-EB1E-E56F-C496-8FD10215B8A4}"/>
                  </a:ext>
                </a:extLst>
              </p:cNvPr>
              <p:cNvSpPr/>
              <p:nvPr/>
            </p:nvSpPr>
            <p:spPr>
              <a:xfrm>
                <a:off x="3580314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17">
                <a:extLst>
                  <a:ext uri="{FF2B5EF4-FFF2-40B4-BE49-F238E27FC236}">
                    <a16:creationId xmlns:a16="http://schemas.microsoft.com/office/drawing/2014/main" id="{AF7FDFC7-117C-233E-9EFC-066B030B0781}"/>
                  </a:ext>
                </a:extLst>
              </p:cNvPr>
              <p:cNvSpPr/>
              <p:nvPr/>
            </p:nvSpPr>
            <p:spPr>
              <a:xfrm>
                <a:off x="3722156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18">
                <a:extLst>
                  <a:ext uri="{FF2B5EF4-FFF2-40B4-BE49-F238E27FC236}">
                    <a16:creationId xmlns:a16="http://schemas.microsoft.com/office/drawing/2014/main" id="{4ED171E8-FF24-909A-33E4-193010D3B175}"/>
                  </a:ext>
                </a:extLst>
              </p:cNvPr>
              <p:cNvSpPr/>
              <p:nvPr/>
            </p:nvSpPr>
            <p:spPr>
              <a:xfrm>
                <a:off x="3580314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19">
                <a:extLst>
                  <a:ext uri="{FF2B5EF4-FFF2-40B4-BE49-F238E27FC236}">
                    <a16:creationId xmlns:a16="http://schemas.microsoft.com/office/drawing/2014/main" id="{A55655B9-9192-5C70-E6D9-3FC81F4C8AC1}"/>
                  </a:ext>
                </a:extLst>
              </p:cNvPr>
              <p:cNvSpPr/>
              <p:nvPr/>
            </p:nvSpPr>
            <p:spPr>
              <a:xfrm>
                <a:off x="372404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20">
                <a:extLst>
                  <a:ext uri="{FF2B5EF4-FFF2-40B4-BE49-F238E27FC236}">
                    <a16:creationId xmlns:a16="http://schemas.microsoft.com/office/drawing/2014/main" id="{799658A7-2149-3D43-83A1-25D74E496994}"/>
                  </a:ext>
                </a:extLst>
              </p:cNvPr>
              <p:cNvSpPr/>
              <p:nvPr/>
            </p:nvSpPr>
            <p:spPr>
              <a:xfrm>
                <a:off x="386682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21">
                <a:extLst>
                  <a:ext uri="{FF2B5EF4-FFF2-40B4-BE49-F238E27FC236}">
                    <a16:creationId xmlns:a16="http://schemas.microsoft.com/office/drawing/2014/main" id="{B7CA0685-FD23-9529-334F-D8FF0DC74E9B}"/>
                  </a:ext>
                </a:extLst>
              </p:cNvPr>
              <p:cNvSpPr/>
              <p:nvPr/>
            </p:nvSpPr>
            <p:spPr>
              <a:xfrm>
                <a:off x="3437531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1" name="Grupo 21">
              <a:extLst>
                <a:ext uri="{FF2B5EF4-FFF2-40B4-BE49-F238E27FC236}">
                  <a16:creationId xmlns:a16="http://schemas.microsoft.com/office/drawing/2014/main" id="{5236DDEA-B44B-3E46-34AC-429693385557}"/>
                </a:ext>
              </a:extLst>
            </p:cNvPr>
            <p:cNvGrpSpPr/>
            <p:nvPr/>
          </p:nvGrpSpPr>
          <p:grpSpPr>
            <a:xfrm>
              <a:off x="2867338" y="4679707"/>
              <a:ext cx="534494" cy="448375"/>
              <a:chOff x="2867338" y="4679707"/>
              <a:chExt cx="534494" cy="448375"/>
            </a:xfrm>
          </p:grpSpPr>
          <p:sp>
            <p:nvSpPr>
              <p:cNvPr id="102" name="Freeform 14">
                <a:extLst>
                  <a:ext uri="{FF2B5EF4-FFF2-40B4-BE49-F238E27FC236}">
                    <a16:creationId xmlns:a16="http://schemas.microsoft.com/office/drawing/2014/main" id="{B804AA6F-7FF6-A2DF-FED3-DE4ADAC1D27A}"/>
                  </a:ext>
                </a:extLst>
              </p:cNvPr>
              <p:cNvSpPr/>
              <p:nvPr/>
            </p:nvSpPr>
            <p:spPr>
              <a:xfrm>
                <a:off x="3295689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5">
                <a:extLst>
                  <a:ext uri="{FF2B5EF4-FFF2-40B4-BE49-F238E27FC236}">
                    <a16:creationId xmlns:a16="http://schemas.microsoft.com/office/drawing/2014/main" id="{19B83289-88C9-DD69-9F74-A1B45CD11F67}"/>
                  </a:ext>
                </a:extLst>
              </p:cNvPr>
              <p:cNvSpPr/>
              <p:nvPr/>
            </p:nvSpPr>
            <p:spPr>
              <a:xfrm>
                <a:off x="2867338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16">
                <a:extLst>
                  <a:ext uri="{FF2B5EF4-FFF2-40B4-BE49-F238E27FC236}">
                    <a16:creationId xmlns:a16="http://schemas.microsoft.com/office/drawing/2014/main" id="{491FD22D-302E-2DFC-3D2C-A71F636E17C1}"/>
                  </a:ext>
                </a:extLst>
              </p:cNvPr>
              <p:cNvSpPr/>
              <p:nvPr/>
            </p:nvSpPr>
            <p:spPr>
              <a:xfrm>
                <a:off x="3012006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7">
                <a:extLst>
                  <a:ext uri="{FF2B5EF4-FFF2-40B4-BE49-F238E27FC236}">
                    <a16:creationId xmlns:a16="http://schemas.microsoft.com/office/drawing/2014/main" id="{4F007F7E-E2CB-6D7E-9E61-6D1F005E8551}"/>
                  </a:ext>
                </a:extLst>
              </p:cNvPr>
              <p:cNvSpPr/>
              <p:nvPr/>
            </p:nvSpPr>
            <p:spPr>
              <a:xfrm>
                <a:off x="3153847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18">
                <a:extLst>
                  <a:ext uri="{FF2B5EF4-FFF2-40B4-BE49-F238E27FC236}">
                    <a16:creationId xmlns:a16="http://schemas.microsoft.com/office/drawing/2014/main" id="{60115D9B-A22E-9432-27EA-ADC6DE17F84D}"/>
                  </a:ext>
                </a:extLst>
              </p:cNvPr>
              <p:cNvSpPr/>
              <p:nvPr/>
            </p:nvSpPr>
            <p:spPr>
              <a:xfrm>
                <a:off x="3012006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19">
                <a:extLst>
                  <a:ext uri="{FF2B5EF4-FFF2-40B4-BE49-F238E27FC236}">
                    <a16:creationId xmlns:a16="http://schemas.microsoft.com/office/drawing/2014/main" id="{F78EBD38-A076-98EA-9ECE-1FFAD2F98D78}"/>
                  </a:ext>
                </a:extLst>
              </p:cNvPr>
              <p:cNvSpPr/>
              <p:nvPr/>
            </p:nvSpPr>
            <p:spPr>
              <a:xfrm>
                <a:off x="31557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20">
                <a:extLst>
                  <a:ext uri="{FF2B5EF4-FFF2-40B4-BE49-F238E27FC236}">
                    <a16:creationId xmlns:a16="http://schemas.microsoft.com/office/drawing/2014/main" id="{29A120F3-0BB3-6D63-02DF-B276B3D8341E}"/>
                  </a:ext>
                </a:extLst>
              </p:cNvPr>
              <p:cNvSpPr/>
              <p:nvPr/>
            </p:nvSpPr>
            <p:spPr>
              <a:xfrm>
                <a:off x="3298505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21">
                <a:extLst>
                  <a:ext uri="{FF2B5EF4-FFF2-40B4-BE49-F238E27FC236}">
                    <a16:creationId xmlns:a16="http://schemas.microsoft.com/office/drawing/2014/main" id="{B75838BE-969D-55CC-FF93-C09ECC5EC00F}"/>
                  </a:ext>
                </a:extLst>
              </p:cNvPr>
              <p:cNvSpPr/>
              <p:nvPr/>
            </p:nvSpPr>
            <p:spPr>
              <a:xfrm>
                <a:off x="28692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0" name="Grupo 22">
              <a:extLst>
                <a:ext uri="{FF2B5EF4-FFF2-40B4-BE49-F238E27FC236}">
                  <a16:creationId xmlns:a16="http://schemas.microsoft.com/office/drawing/2014/main" id="{0369D2CD-2FDF-B63A-BA5D-616EE9BC95B2}"/>
                </a:ext>
              </a:extLst>
            </p:cNvPr>
            <p:cNvGrpSpPr/>
            <p:nvPr/>
          </p:nvGrpSpPr>
          <p:grpSpPr>
            <a:xfrm>
              <a:off x="2292455" y="4679707"/>
              <a:ext cx="534494" cy="448375"/>
              <a:chOff x="2292455" y="4679707"/>
              <a:chExt cx="534494" cy="448375"/>
            </a:xfrm>
          </p:grpSpPr>
          <p:sp>
            <p:nvSpPr>
              <p:cNvPr id="111" name="Freeform 14">
                <a:extLst>
                  <a:ext uri="{FF2B5EF4-FFF2-40B4-BE49-F238E27FC236}">
                    <a16:creationId xmlns:a16="http://schemas.microsoft.com/office/drawing/2014/main" id="{CD92C652-21A5-86D9-0081-44C42AE81B75}"/>
                  </a:ext>
                </a:extLst>
              </p:cNvPr>
              <p:cNvSpPr/>
              <p:nvPr/>
            </p:nvSpPr>
            <p:spPr>
              <a:xfrm>
                <a:off x="272080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5">
                <a:extLst>
                  <a:ext uri="{FF2B5EF4-FFF2-40B4-BE49-F238E27FC236}">
                    <a16:creationId xmlns:a16="http://schemas.microsoft.com/office/drawing/2014/main" id="{8A89E8E2-48B8-ED7A-9704-F9D2E8BF603E}"/>
                  </a:ext>
                </a:extLst>
              </p:cNvPr>
              <p:cNvSpPr/>
              <p:nvPr/>
            </p:nvSpPr>
            <p:spPr>
              <a:xfrm>
                <a:off x="2292455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6">
                <a:extLst>
                  <a:ext uri="{FF2B5EF4-FFF2-40B4-BE49-F238E27FC236}">
                    <a16:creationId xmlns:a16="http://schemas.microsoft.com/office/drawing/2014/main" id="{27E57883-E461-E266-015A-FED6B4E4296E}"/>
                  </a:ext>
                </a:extLst>
              </p:cNvPr>
              <p:cNvSpPr/>
              <p:nvPr/>
            </p:nvSpPr>
            <p:spPr>
              <a:xfrm>
                <a:off x="2437113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7">
                <a:extLst>
                  <a:ext uri="{FF2B5EF4-FFF2-40B4-BE49-F238E27FC236}">
                    <a16:creationId xmlns:a16="http://schemas.microsoft.com/office/drawing/2014/main" id="{78CD14C6-A06F-BBFD-F6E5-C9FDF69BB025}"/>
                  </a:ext>
                </a:extLst>
              </p:cNvPr>
              <p:cNvSpPr/>
              <p:nvPr/>
            </p:nvSpPr>
            <p:spPr>
              <a:xfrm>
                <a:off x="2578955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18">
                <a:extLst>
                  <a:ext uri="{FF2B5EF4-FFF2-40B4-BE49-F238E27FC236}">
                    <a16:creationId xmlns:a16="http://schemas.microsoft.com/office/drawing/2014/main" id="{D6A5F35A-B9EF-DB31-84C2-B8CF06F10BDC}"/>
                  </a:ext>
                </a:extLst>
              </p:cNvPr>
              <p:cNvSpPr/>
              <p:nvPr/>
            </p:nvSpPr>
            <p:spPr>
              <a:xfrm>
                <a:off x="243711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19">
                <a:extLst>
                  <a:ext uri="{FF2B5EF4-FFF2-40B4-BE49-F238E27FC236}">
                    <a16:creationId xmlns:a16="http://schemas.microsoft.com/office/drawing/2014/main" id="{FFED2786-5B7A-BDA0-DF6C-0BC1691989AA}"/>
                  </a:ext>
                </a:extLst>
              </p:cNvPr>
              <p:cNvSpPr/>
              <p:nvPr/>
            </p:nvSpPr>
            <p:spPr>
              <a:xfrm>
                <a:off x="2580839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20">
                <a:extLst>
                  <a:ext uri="{FF2B5EF4-FFF2-40B4-BE49-F238E27FC236}">
                    <a16:creationId xmlns:a16="http://schemas.microsoft.com/office/drawing/2014/main" id="{DCDBF7BB-EA80-68A2-9B36-12DF6F44F05A}"/>
                  </a:ext>
                </a:extLst>
              </p:cNvPr>
              <p:cNvSpPr/>
              <p:nvPr/>
            </p:nvSpPr>
            <p:spPr>
              <a:xfrm>
                <a:off x="2723622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21">
                <a:extLst>
                  <a:ext uri="{FF2B5EF4-FFF2-40B4-BE49-F238E27FC236}">
                    <a16:creationId xmlns:a16="http://schemas.microsoft.com/office/drawing/2014/main" id="{618CEF11-1F20-0296-6EF1-DDC93274D1AC}"/>
                  </a:ext>
                </a:extLst>
              </p:cNvPr>
              <p:cNvSpPr/>
              <p:nvPr/>
            </p:nvSpPr>
            <p:spPr>
              <a:xfrm>
                <a:off x="229433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9" name="Grupo 23">
              <a:extLst>
                <a:ext uri="{FF2B5EF4-FFF2-40B4-BE49-F238E27FC236}">
                  <a16:creationId xmlns:a16="http://schemas.microsoft.com/office/drawing/2014/main" id="{7A975BB3-344D-3A30-D721-32A4BE766FD6}"/>
                </a:ext>
              </a:extLst>
            </p:cNvPr>
            <p:cNvGrpSpPr/>
            <p:nvPr/>
          </p:nvGrpSpPr>
          <p:grpSpPr>
            <a:xfrm>
              <a:off x="1715679" y="4677421"/>
              <a:ext cx="534494" cy="448375"/>
              <a:chOff x="1715679" y="4677421"/>
              <a:chExt cx="534494" cy="448375"/>
            </a:xfrm>
          </p:grpSpPr>
          <p:sp>
            <p:nvSpPr>
              <p:cNvPr id="120" name="Freeform 14">
                <a:extLst>
                  <a:ext uri="{FF2B5EF4-FFF2-40B4-BE49-F238E27FC236}">
                    <a16:creationId xmlns:a16="http://schemas.microsoft.com/office/drawing/2014/main" id="{B2A13B7D-934B-178F-93E8-2EA42152F2DA}"/>
                  </a:ext>
                </a:extLst>
              </p:cNvPr>
              <p:cNvSpPr/>
              <p:nvPr/>
            </p:nvSpPr>
            <p:spPr>
              <a:xfrm>
                <a:off x="214403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5">
                <a:extLst>
                  <a:ext uri="{FF2B5EF4-FFF2-40B4-BE49-F238E27FC236}">
                    <a16:creationId xmlns:a16="http://schemas.microsoft.com/office/drawing/2014/main" id="{4B3E7E78-B16F-A77E-703F-3066C9436640}"/>
                  </a:ext>
                </a:extLst>
              </p:cNvPr>
              <p:cNvSpPr/>
              <p:nvPr/>
            </p:nvSpPr>
            <p:spPr>
              <a:xfrm>
                <a:off x="171567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16">
                <a:extLst>
                  <a:ext uri="{FF2B5EF4-FFF2-40B4-BE49-F238E27FC236}">
                    <a16:creationId xmlns:a16="http://schemas.microsoft.com/office/drawing/2014/main" id="{0BDE9750-DEA2-E5DE-4B2B-C2B4294EAFD8}"/>
                  </a:ext>
                </a:extLst>
              </p:cNvPr>
              <p:cNvSpPr/>
              <p:nvPr/>
            </p:nvSpPr>
            <p:spPr>
              <a:xfrm>
                <a:off x="1860346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17">
                <a:extLst>
                  <a:ext uri="{FF2B5EF4-FFF2-40B4-BE49-F238E27FC236}">
                    <a16:creationId xmlns:a16="http://schemas.microsoft.com/office/drawing/2014/main" id="{0EB34075-42F6-5D42-10F1-63E3E9FD643C}"/>
                  </a:ext>
                </a:extLst>
              </p:cNvPr>
              <p:cNvSpPr/>
              <p:nvPr/>
            </p:nvSpPr>
            <p:spPr>
              <a:xfrm>
                <a:off x="2002188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18">
                <a:extLst>
                  <a:ext uri="{FF2B5EF4-FFF2-40B4-BE49-F238E27FC236}">
                    <a16:creationId xmlns:a16="http://schemas.microsoft.com/office/drawing/2014/main" id="{69F9AF6F-ACC8-0947-D849-14A60EB3971E}"/>
                  </a:ext>
                </a:extLst>
              </p:cNvPr>
              <p:cNvSpPr/>
              <p:nvPr/>
            </p:nvSpPr>
            <p:spPr>
              <a:xfrm>
                <a:off x="18603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19">
                <a:extLst>
                  <a:ext uri="{FF2B5EF4-FFF2-40B4-BE49-F238E27FC236}">
                    <a16:creationId xmlns:a16="http://schemas.microsoft.com/office/drawing/2014/main" id="{D40D926C-9852-625D-FCA0-E41EC8FEDF89}"/>
                  </a:ext>
                </a:extLst>
              </p:cNvPr>
              <p:cNvSpPr/>
              <p:nvPr/>
            </p:nvSpPr>
            <p:spPr>
              <a:xfrm>
                <a:off x="20040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20">
                <a:extLst>
                  <a:ext uri="{FF2B5EF4-FFF2-40B4-BE49-F238E27FC236}">
                    <a16:creationId xmlns:a16="http://schemas.microsoft.com/office/drawing/2014/main" id="{977EA52C-B030-F494-1DAC-0DE6DD9076DF}"/>
                  </a:ext>
                </a:extLst>
              </p:cNvPr>
              <p:cNvSpPr/>
              <p:nvPr/>
            </p:nvSpPr>
            <p:spPr>
              <a:xfrm>
                <a:off x="21468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21">
                <a:extLst>
                  <a:ext uri="{FF2B5EF4-FFF2-40B4-BE49-F238E27FC236}">
                    <a16:creationId xmlns:a16="http://schemas.microsoft.com/office/drawing/2014/main" id="{42752EF6-095C-8BA8-185D-6EC8749C6B25}"/>
                  </a:ext>
                </a:extLst>
              </p:cNvPr>
              <p:cNvSpPr/>
              <p:nvPr/>
            </p:nvSpPr>
            <p:spPr>
              <a:xfrm>
                <a:off x="17175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8" name="Grupo 24">
              <a:extLst>
                <a:ext uri="{FF2B5EF4-FFF2-40B4-BE49-F238E27FC236}">
                  <a16:creationId xmlns:a16="http://schemas.microsoft.com/office/drawing/2014/main" id="{F40DF9C6-EF8E-90CC-3FBB-BB00C1B16767}"/>
                </a:ext>
              </a:extLst>
            </p:cNvPr>
            <p:cNvGrpSpPr/>
            <p:nvPr/>
          </p:nvGrpSpPr>
          <p:grpSpPr>
            <a:xfrm>
              <a:off x="1147370" y="4677421"/>
              <a:ext cx="534494" cy="448375"/>
              <a:chOff x="1147370" y="4677421"/>
              <a:chExt cx="534494" cy="448375"/>
            </a:xfrm>
          </p:grpSpPr>
          <p:sp>
            <p:nvSpPr>
              <p:cNvPr id="129" name="Freeform 14">
                <a:extLst>
                  <a:ext uri="{FF2B5EF4-FFF2-40B4-BE49-F238E27FC236}">
                    <a16:creationId xmlns:a16="http://schemas.microsoft.com/office/drawing/2014/main" id="{53A12E59-2ED8-E77D-CA07-CCA01BD7024D}"/>
                  </a:ext>
                </a:extLst>
              </p:cNvPr>
              <p:cNvSpPr/>
              <p:nvPr/>
            </p:nvSpPr>
            <p:spPr>
              <a:xfrm>
                <a:off x="1575721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5">
                <a:extLst>
                  <a:ext uri="{FF2B5EF4-FFF2-40B4-BE49-F238E27FC236}">
                    <a16:creationId xmlns:a16="http://schemas.microsoft.com/office/drawing/2014/main" id="{579813D4-082C-0453-6A54-0BCAD2F3C4B4}"/>
                  </a:ext>
                </a:extLst>
              </p:cNvPr>
              <p:cNvSpPr/>
              <p:nvPr/>
            </p:nvSpPr>
            <p:spPr>
              <a:xfrm>
                <a:off x="114737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16">
                <a:extLst>
                  <a:ext uri="{FF2B5EF4-FFF2-40B4-BE49-F238E27FC236}">
                    <a16:creationId xmlns:a16="http://schemas.microsoft.com/office/drawing/2014/main" id="{3F7A25D7-D660-B15D-85BE-77D8C5A75EF7}"/>
                  </a:ext>
                </a:extLst>
              </p:cNvPr>
              <p:cNvSpPr/>
              <p:nvPr/>
            </p:nvSpPr>
            <p:spPr>
              <a:xfrm>
                <a:off x="1292028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17">
                <a:extLst>
                  <a:ext uri="{FF2B5EF4-FFF2-40B4-BE49-F238E27FC236}">
                    <a16:creationId xmlns:a16="http://schemas.microsoft.com/office/drawing/2014/main" id="{982F0B09-BF7C-A7D1-1F51-9430B7FF53EC}"/>
                  </a:ext>
                </a:extLst>
              </p:cNvPr>
              <p:cNvSpPr/>
              <p:nvPr/>
            </p:nvSpPr>
            <p:spPr>
              <a:xfrm>
                <a:off x="1433879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18">
                <a:extLst>
                  <a:ext uri="{FF2B5EF4-FFF2-40B4-BE49-F238E27FC236}">
                    <a16:creationId xmlns:a16="http://schemas.microsoft.com/office/drawing/2014/main" id="{77B975FC-3995-BC51-D680-BD56DD60F9AB}"/>
                  </a:ext>
                </a:extLst>
              </p:cNvPr>
              <p:cNvSpPr/>
              <p:nvPr/>
            </p:nvSpPr>
            <p:spPr>
              <a:xfrm>
                <a:off x="1292028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19">
                <a:extLst>
                  <a:ext uri="{FF2B5EF4-FFF2-40B4-BE49-F238E27FC236}">
                    <a16:creationId xmlns:a16="http://schemas.microsoft.com/office/drawing/2014/main" id="{C938E438-21BB-E312-6472-E3AD16080A06}"/>
                  </a:ext>
                </a:extLst>
              </p:cNvPr>
              <p:cNvSpPr/>
              <p:nvPr/>
            </p:nvSpPr>
            <p:spPr>
              <a:xfrm>
                <a:off x="14357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20">
                <a:extLst>
                  <a:ext uri="{FF2B5EF4-FFF2-40B4-BE49-F238E27FC236}">
                    <a16:creationId xmlns:a16="http://schemas.microsoft.com/office/drawing/2014/main" id="{EE5B4A12-1553-715E-3EDB-A91FE5FD28B4}"/>
                  </a:ext>
                </a:extLst>
              </p:cNvPr>
              <p:cNvSpPr/>
              <p:nvPr/>
            </p:nvSpPr>
            <p:spPr>
              <a:xfrm>
                <a:off x="1578537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21">
                <a:extLst>
                  <a:ext uri="{FF2B5EF4-FFF2-40B4-BE49-F238E27FC236}">
                    <a16:creationId xmlns:a16="http://schemas.microsoft.com/office/drawing/2014/main" id="{CD7D0166-EAEF-3D4F-8295-8E6ED1C37668}"/>
                  </a:ext>
                </a:extLst>
              </p:cNvPr>
              <p:cNvSpPr/>
              <p:nvPr/>
            </p:nvSpPr>
            <p:spPr>
              <a:xfrm>
                <a:off x="11492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7" name="Grupo 25">
              <a:extLst>
                <a:ext uri="{FF2B5EF4-FFF2-40B4-BE49-F238E27FC236}">
                  <a16:creationId xmlns:a16="http://schemas.microsoft.com/office/drawing/2014/main" id="{982951B0-35AF-60F1-7CCF-964D9BF41BED}"/>
                </a:ext>
              </a:extLst>
            </p:cNvPr>
            <p:cNvGrpSpPr/>
            <p:nvPr/>
          </p:nvGrpSpPr>
          <p:grpSpPr>
            <a:xfrm>
              <a:off x="572478" y="4677421"/>
              <a:ext cx="534494" cy="448375"/>
              <a:chOff x="572478" y="4677421"/>
              <a:chExt cx="534494" cy="448375"/>
            </a:xfrm>
          </p:grpSpPr>
          <p:sp>
            <p:nvSpPr>
              <p:cNvPr id="138" name="Freeform 14">
                <a:extLst>
                  <a:ext uri="{FF2B5EF4-FFF2-40B4-BE49-F238E27FC236}">
                    <a16:creationId xmlns:a16="http://schemas.microsoft.com/office/drawing/2014/main" id="{78F1777F-1F02-C018-E2AC-AFFF3EBD9FC5}"/>
                  </a:ext>
                </a:extLst>
              </p:cNvPr>
              <p:cNvSpPr/>
              <p:nvPr/>
            </p:nvSpPr>
            <p:spPr>
              <a:xfrm>
                <a:off x="100082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5">
                <a:extLst>
                  <a:ext uri="{FF2B5EF4-FFF2-40B4-BE49-F238E27FC236}">
                    <a16:creationId xmlns:a16="http://schemas.microsoft.com/office/drawing/2014/main" id="{A2ED61B1-EE7D-056F-64B1-58D342F3D478}"/>
                  </a:ext>
                </a:extLst>
              </p:cNvPr>
              <p:cNvSpPr/>
              <p:nvPr/>
            </p:nvSpPr>
            <p:spPr>
              <a:xfrm>
                <a:off x="572478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16">
                <a:extLst>
                  <a:ext uri="{FF2B5EF4-FFF2-40B4-BE49-F238E27FC236}">
                    <a16:creationId xmlns:a16="http://schemas.microsoft.com/office/drawing/2014/main" id="{52DDF8E0-4365-69DF-0B44-B7244E4AA12B}"/>
                  </a:ext>
                </a:extLst>
              </p:cNvPr>
              <p:cNvSpPr/>
              <p:nvPr/>
            </p:nvSpPr>
            <p:spPr>
              <a:xfrm>
                <a:off x="717145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17">
                <a:extLst>
                  <a:ext uri="{FF2B5EF4-FFF2-40B4-BE49-F238E27FC236}">
                    <a16:creationId xmlns:a16="http://schemas.microsoft.com/office/drawing/2014/main" id="{973FE571-2EE6-E9FC-5094-5B7FB1A3502B}"/>
                  </a:ext>
                </a:extLst>
              </p:cNvPr>
              <p:cNvSpPr/>
              <p:nvPr/>
            </p:nvSpPr>
            <p:spPr>
              <a:xfrm>
                <a:off x="858987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18">
                <a:extLst>
                  <a:ext uri="{FF2B5EF4-FFF2-40B4-BE49-F238E27FC236}">
                    <a16:creationId xmlns:a16="http://schemas.microsoft.com/office/drawing/2014/main" id="{7E2EA0A9-9B53-CAF6-6817-6B232D05A8D3}"/>
                  </a:ext>
                </a:extLst>
              </p:cNvPr>
              <p:cNvSpPr/>
              <p:nvPr/>
            </p:nvSpPr>
            <p:spPr>
              <a:xfrm>
                <a:off x="7171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19">
                <a:extLst>
                  <a:ext uri="{FF2B5EF4-FFF2-40B4-BE49-F238E27FC236}">
                    <a16:creationId xmlns:a16="http://schemas.microsoft.com/office/drawing/2014/main" id="{FF956043-CBFA-AA33-9848-EB0CBD9ED0CF}"/>
                  </a:ext>
                </a:extLst>
              </p:cNvPr>
              <p:cNvSpPr/>
              <p:nvPr/>
            </p:nvSpPr>
            <p:spPr>
              <a:xfrm>
                <a:off x="860861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20">
                <a:extLst>
                  <a:ext uri="{FF2B5EF4-FFF2-40B4-BE49-F238E27FC236}">
                    <a16:creationId xmlns:a16="http://schemas.microsoft.com/office/drawing/2014/main" id="{93F0A235-F3E5-EE49-8C81-13FA38F62B7E}"/>
                  </a:ext>
                </a:extLst>
              </p:cNvPr>
              <p:cNvSpPr/>
              <p:nvPr/>
            </p:nvSpPr>
            <p:spPr>
              <a:xfrm>
                <a:off x="10036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21">
                <a:extLst>
                  <a:ext uri="{FF2B5EF4-FFF2-40B4-BE49-F238E27FC236}">
                    <a16:creationId xmlns:a16="http://schemas.microsoft.com/office/drawing/2014/main" id="{7538992D-F260-E2FD-EF5A-84C4E1AAA85F}"/>
                  </a:ext>
                </a:extLst>
              </p:cNvPr>
              <p:cNvSpPr/>
              <p:nvPr/>
            </p:nvSpPr>
            <p:spPr>
              <a:xfrm>
                <a:off x="574362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6" name="Grupo 26">
              <a:extLst>
                <a:ext uri="{FF2B5EF4-FFF2-40B4-BE49-F238E27FC236}">
                  <a16:creationId xmlns:a16="http://schemas.microsoft.com/office/drawing/2014/main" id="{A1A737DF-332F-9843-D939-5B57286BF1A9}"/>
                </a:ext>
              </a:extLst>
            </p:cNvPr>
            <p:cNvGrpSpPr/>
            <p:nvPr/>
          </p:nvGrpSpPr>
          <p:grpSpPr>
            <a:xfrm>
              <a:off x="6044" y="4677421"/>
              <a:ext cx="534494" cy="448375"/>
              <a:chOff x="6044" y="4677421"/>
              <a:chExt cx="534494" cy="448375"/>
            </a:xfrm>
          </p:grpSpPr>
          <p:sp>
            <p:nvSpPr>
              <p:cNvPr id="147" name="Freeform 14">
                <a:extLst>
                  <a:ext uri="{FF2B5EF4-FFF2-40B4-BE49-F238E27FC236}">
                    <a16:creationId xmlns:a16="http://schemas.microsoft.com/office/drawing/2014/main" id="{3BA77913-D18B-3C7B-68D7-69363F3D8EF8}"/>
                  </a:ext>
                </a:extLst>
              </p:cNvPr>
              <p:cNvSpPr/>
              <p:nvPr/>
            </p:nvSpPr>
            <p:spPr>
              <a:xfrm>
                <a:off x="43439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5">
                <a:extLst>
                  <a:ext uri="{FF2B5EF4-FFF2-40B4-BE49-F238E27FC236}">
                    <a16:creationId xmlns:a16="http://schemas.microsoft.com/office/drawing/2014/main" id="{095C96F2-18AD-4D94-3CCA-6B28C485D3E0}"/>
                  </a:ext>
                </a:extLst>
              </p:cNvPr>
              <p:cNvSpPr/>
              <p:nvPr/>
            </p:nvSpPr>
            <p:spPr>
              <a:xfrm>
                <a:off x="604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16">
                <a:extLst>
                  <a:ext uri="{FF2B5EF4-FFF2-40B4-BE49-F238E27FC236}">
                    <a16:creationId xmlns:a16="http://schemas.microsoft.com/office/drawing/2014/main" id="{3F191800-56C7-3D0B-069F-6E67C7EC3399}"/>
                  </a:ext>
                </a:extLst>
              </p:cNvPr>
              <p:cNvSpPr/>
              <p:nvPr/>
            </p:nvSpPr>
            <p:spPr>
              <a:xfrm>
                <a:off x="150711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17">
                <a:extLst>
                  <a:ext uri="{FF2B5EF4-FFF2-40B4-BE49-F238E27FC236}">
                    <a16:creationId xmlns:a16="http://schemas.microsoft.com/office/drawing/2014/main" id="{8F877145-FE99-D810-7C0F-3FD343193C6E}"/>
                  </a:ext>
                </a:extLst>
              </p:cNvPr>
              <p:cNvSpPr/>
              <p:nvPr/>
            </p:nvSpPr>
            <p:spPr>
              <a:xfrm>
                <a:off x="292553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18">
                <a:extLst>
                  <a:ext uri="{FF2B5EF4-FFF2-40B4-BE49-F238E27FC236}">
                    <a16:creationId xmlns:a16="http://schemas.microsoft.com/office/drawing/2014/main" id="{49F31EFF-191B-9BFD-2775-6BBDD08CF7E5}"/>
                  </a:ext>
                </a:extLst>
              </p:cNvPr>
              <p:cNvSpPr/>
              <p:nvPr/>
            </p:nvSpPr>
            <p:spPr>
              <a:xfrm>
                <a:off x="1507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19">
                <a:extLst>
                  <a:ext uri="{FF2B5EF4-FFF2-40B4-BE49-F238E27FC236}">
                    <a16:creationId xmlns:a16="http://schemas.microsoft.com/office/drawing/2014/main" id="{2AB596B8-65AF-7C13-0E0B-0EFB5C8B108C}"/>
                  </a:ext>
                </a:extLst>
              </p:cNvPr>
              <p:cNvSpPr/>
              <p:nvPr/>
            </p:nvSpPr>
            <p:spPr>
              <a:xfrm>
                <a:off x="2944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 20">
                <a:extLst>
                  <a:ext uri="{FF2B5EF4-FFF2-40B4-BE49-F238E27FC236}">
                    <a16:creationId xmlns:a16="http://schemas.microsoft.com/office/drawing/2014/main" id="{4FCA3ECB-3ACB-E4C2-861F-211AEA24CBE4}"/>
                  </a:ext>
                </a:extLst>
              </p:cNvPr>
              <p:cNvSpPr/>
              <p:nvPr/>
            </p:nvSpPr>
            <p:spPr>
              <a:xfrm>
                <a:off x="4372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1">
                <a:extLst>
                  <a:ext uri="{FF2B5EF4-FFF2-40B4-BE49-F238E27FC236}">
                    <a16:creationId xmlns:a16="http://schemas.microsoft.com/office/drawing/2014/main" id="{718FE27E-EB80-1D68-A449-CED47C862800}"/>
                  </a:ext>
                </a:extLst>
              </p:cNvPr>
              <p:cNvSpPr/>
              <p:nvPr/>
            </p:nvSpPr>
            <p:spPr>
              <a:xfrm>
                <a:off x="79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55" name="Grupo 157">
            <a:extLst>
              <a:ext uri="{FF2B5EF4-FFF2-40B4-BE49-F238E27FC236}">
                <a16:creationId xmlns:a16="http://schemas.microsoft.com/office/drawing/2014/main" id="{A542DA0F-2DD7-0BC3-5C62-8A81B5147FC8}"/>
              </a:ext>
            </a:extLst>
          </p:cNvPr>
          <p:cNvGrpSpPr/>
          <p:nvPr/>
        </p:nvGrpSpPr>
        <p:grpSpPr>
          <a:xfrm>
            <a:off x="287514" y="573804"/>
            <a:ext cx="8632558" cy="374647"/>
            <a:chOff x="287514" y="573804"/>
            <a:chExt cx="8632558" cy="374647"/>
          </a:xfrm>
        </p:grpSpPr>
        <p:sp>
          <p:nvSpPr>
            <p:cNvPr id="156" name="Rectángulo 158">
              <a:extLst>
                <a:ext uri="{FF2B5EF4-FFF2-40B4-BE49-F238E27FC236}">
                  <a16:creationId xmlns:a16="http://schemas.microsoft.com/office/drawing/2014/main" id="{EE67F4AF-4246-1A39-CE51-984FE15F4E2F}"/>
                </a:ext>
              </a:extLst>
            </p:cNvPr>
            <p:cNvSpPr/>
            <p:nvPr/>
          </p:nvSpPr>
          <p:spPr>
            <a:xfrm>
              <a:off x="287514" y="873032"/>
              <a:ext cx="8297576" cy="63934"/>
            </a:xfrm>
            <a:prstGeom prst="rect">
              <a:avLst/>
            </a:pr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Freeform 9">
              <a:extLst>
                <a:ext uri="{FF2B5EF4-FFF2-40B4-BE49-F238E27FC236}">
                  <a16:creationId xmlns:a16="http://schemas.microsoft.com/office/drawing/2014/main" id="{2D1026F3-6FA4-2056-192E-33CBB2CF963A}"/>
                </a:ext>
              </a:extLst>
            </p:cNvPr>
            <p:cNvSpPr/>
            <p:nvPr/>
          </p:nvSpPr>
          <p:spPr>
            <a:xfrm>
              <a:off x="8289831" y="573804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6">
            <a:extLst>
              <a:ext uri="{FF2B5EF4-FFF2-40B4-BE49-F238E27FC236}">
                <a16:creationId xmlns:a16="http://schemas.microsoft.com/office/drawing/2014/main" id="{5F1BB015-EC02-90B9-4534-6811F7592937}"/>
              </a:ext>
            </a:extLst>
          </p:cNvPr>
          <p:cNvSpPr/>
          <p:nvPr/>
        </p:nvSpPr>
        <p:spPr>
          <a:xfrm>
            <a:off x="533396" y="4174802"/>
            <a:ext cx="7962896" cy="84432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3" name="Google Shape;171;p8">
            <a:extLst>
              <a:ext uri="{FF2B5EF4-FFF2-40B4-BE49-F238E27FC236}">
                <a16:creationId xmlns:a16="http://schemas.microsoft.com/office/drawing/2014/main" id="{CBD6E71A-A006-E4E4-20BD-45603E606F08}"/>
              </a:ext>
            </a:extLst>
          </p:cNvPr>
          <p:cNvGrpSpPr/>
          <p:nvPr/>
        </p:nvGrpSpPr>
        <p:grpSpPr>
          <a:xfrm>
            <a:off x="-381994" y="914033"/>
            <a:ext cx="7282284" cy="5859650"/>
            <a:chOff x="-381994" y="914033"/>
            <a:chExt cx="7282284" cy="5859650"/>
          </a:xfrm>
        </p:grpSpPr>
        <p:sp>
          <p:nvSpPr>
            <p:cNvPr id="4" name="Google Shape;172;p8">
              <a:extLst>
                <a:ext uri="{FF2B5EF4-FFF2-40B4-BE49-F238E27FC236}">
                  <a16:creationId xmlns:a16="http://schemas.microsoft.com/office/drawing/2014/main" id="{EF7A138F-1914-D8BE-6C61-9ACC95F9D4A6}"/>
                </a:ext>
              </a:extLst>
            </p:cNvPr>
            <p:cNvSpPr/>
            <p:nvPr/>
          </p:nvSpPr>
          <p:spPr>
            <a:xfrm>
              <a:off x="1156651" y="1552194"/>
              <a:ext cx="5743639" cy="5221489"/>
            </a:xfrm>
            <a:custGeom>
              <a:avLst>
                <a:gd name="f12" fmla="val 111"/>
                <a:gd name="f13" fmla="val 163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111"/>
                <a:gd name="f13" fmla="val 163"/>
                <a:gd name="f14" fmla="+- 0 0 -201"/>
                <a:gd name="f15" fmla="+- 0 0 -317"/>
                <a:gd name="f16" fmla="+- 0 0 -433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28575" cap="flat">
              <a:solidFill>
                <a:srgbClr val="E8B4A6"/>
              </a:solidFill>
              <a:custDash>
                <a:ds d="300000" sp="300000"/>
              </a:custDash>
              <a:miter/>
            </a:ln>
          </p:spPr>
          <p:txBody>
            <a:bodyPr vert="horz" wrap="square" lIns="68570" tIns="34271" rIns="68570" bIns="3427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5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5" name="Google Shape;173;p8">
              <a:extLst>
                <a:ext uri="{FF2B5EF4-FFF2-40B4-BE49-F238E27FC236}">
                  <a16:creationId xmlns:a16="http://schemas.microsoft.com/office/drawing/2014/main" id="{E1E4FA9F-9FDF-5DC6-646F-DA1BAF77A945}"/>
                </a:ext>
              </a:extLst>
            </p:cNvPr>
            <p:cNvSpPr/>
            <p:nvPr/>
          </p:nvSpPr>
          <p:spPr>
            <a:xfrm rot="2647409">
              <a:off x="-381994" y="914033"/>
              <a:ext cx="5743639" cy="5221489"/>
            </a:xfrm>
            <a:custGeom>
              <a:avLst>
                <a:gd name="f12" fmla="val 133"/>
                <a:gd name="f13" fmla="val 151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133"/>
                <a:gd name="f13" fmla="val 151"/>
                <a:gd name="f14" fmla="+- 0 0 -223"/>
                <a:gd name="f15" fmla="+- 0 0 -322"/>
                <a:gd name="f16" fmla="+- 0 0 -421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28575" cap="flat">
              <a:solidFill>
                <a:srgbClr val="E8B4A6"/>
              </a:solidFill>
              <a:custDash>
                <a:ds d="300000" sp="300000"/>
              </a:custDash>
              <a:miter/>
            </a:ln>
          </p:spPr>
          <p:txBody>
            <a:bodyPr vert="horz" wrap="square" lIns="68570" tIns="34271" rIns="68570" bIns="3427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5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74;p8">
              <a:extLst>
                <a:ext uri="{FF2B5EF4-FFF2-40B4-BE49-F238E27FC236}">
                  <a16:creationId xmlns:a16="http://schemas.microsoft.com/office/drawing/2014/main" id="{68BA78E6-4245-259D-7251-E625789E8990}"/>
                </a:ext>
              </a:extLst>
            </p:cNvPr>
            <p:cNvSpPr/>
            <p:nvPr/>
          </p:nvSpPr>
          <p:spPr>
            <a:xfrm rot="1585626">
              <a:off x="570337" y="1347807"/>
              <a:ext cx="5743639" cy="5221489"/>
            </a:xfrm>
            <a:custGeom>
              <a:avLst>
                <a:gd name="f12" fmla="val 119"/>
                <a:gd name="f13" fmla="val 148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119"/>
                <a:gd name="f13" fmla="val 148"/>
                <a:gd name="f14" fmla="+- 0 0 -209"/>
                <a:gd name="f15" fmla="+- 0 0 -313"/>
                <a:gd name="f16" fmla="+- 0 0 -418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28575" cap="flat">
              <a:solidFill>
                <a:srgbClr val="E8B4A6"/>
              </a:solidFill>
              <a:custDash>
                <a:ds d="300000" sp="300000"/>
              </a:custDash>
              <a:miter/>
            </a:ln>
          </p:spPr>
          <p:txBody>
            <a:bodyPr vert="horz" wrap="square" lIns="68570" tIns="34271" rIns="68570" bIns="3427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5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oogle Shape;175;p8">
            <a:extLst>
              <a:ext uri="{FF2B5EF4-FFF2-40B4-BE49-F238E27FC236}">
                <a16:creationId xmlns:a16="http://schemas.microsoft.com/office/drawing/2014/main" id="{39D478B8-9205-BC70-250A-004287D9201B}"/>
              </a:ext>
            </a:extLst>
          </p:cNvPr>
          <p:cNvGrpSpPr/>
          <p:nvPr/>
        </p:nvGrpSpPr>
        <p:grpSpPr>
          <a:xfrm>
            <a:off x="2489828" y="914032"/>
            <a:ext cx="7282286" cy="5859651"/>
            <a:chOff x="2489828" y="914032"/>
            <a:chExt cx="7282286" cy="5859651"/>
          </a:xfrm>
        </p:grpSpPr>
        <p:sp>
          <p:nvSpPr>
            <p:cNvPr id="8" name="Google Shape;176;p8">
              <a:extLst>
                <a:ext uri="{FF2B5EF4-FFF2-40B4-BE49-F238E27FC236}">
                  <a16:creationId xmlns:a16="http://schemas.microsoft.com/office/drawing/2014/main" id="{CAE7DBB9-B306-DB85-549E-742819F7AD76}"/>
                </a:ext>
              </a:extLst>
            </p:cNvPr>
            <p:cNvSpPr/>
            <p:nvPr/>
          </p:nvSpPr>
          <p:spPr>
            <a:xfrm flipH="1">
              <a:off x="2489828" y="1552194"/>
              <a:ext cx="5743639" cy="5221489"/>
            </a:xfrm>
            <a:custGeom>
              <a:avLst>
                <a:gd name="f12" fmla="val 111"/>
                <a:gd name="f13" fmla="val 163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111"/>
                <a:gd name="f13" fmla="val 163"/>
                <a:gd name="f14" fmla="+- 0 0 -201"/>
                <a:gd name="f15" fmla="+- 0 0 -317"/>
                <a:gd name="f16" fmla="+- 0 0 -433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28575" cap="flat">
              <a:solidFill>
                <a:srgbClr val="E8B4A6"/>
              </a:solidFill>
              <a:custDash>
                <a:ds d="300000" sp="300000"/>
              </a:custDash>
              <a:miter/>
            </a:ln>
          </p:spPr>
          <p:txBody>
            <a:bodyPr vert="horz" wrap="square" lIns="68570" tIns="34271" rIns="68570" bIns="3427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5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77;p8">
              <a:extLst>
                <a:ext uri="{FF2B5EF4-FFF2-40B4-BE49-F238E27FC236}">
                  <a16:creationId xmlns:a16="http://schemas.microsoft.com/office/drawing/2014/main" id="{B3B37D48-DA12-5B58-5774-75DE2F8BAB77}"/>
                </a:ext>
              </a:extLst>
            </p:cNvPr>
            <p:cNvSpPr/>
            <p:nvPr/>
          </p:nvSpPr>
          <p:spPr>
            <a:xfrm rot="18952591" flipH="1">
              <a:off x="4028475" y="914032"/>
              <a:ext cx="5743639" cy="5221489"/>
            </a:xfrm>
            <a:custGeom>
              <a:avLst>
                <a:gd name="f12" fmla="val 133"/>
                <a:gd name="f13" fmla="val 151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133"/>
                <a:gd name="f13" fmla="val 151"/>
                <a:gd name="f14" fmla="+- 0 0 -223"/>
                <a:gd name="f15" fmla="+- 0 0 -322"/>
                <a:gd name="f16" fmla="+- 0 0 -421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28575" cap="flat">
              <a:solidFill>
                <a:srgbClr val="E8B4A6"/>
              </a:solidFill>
              <a:custDash>
                <a:ds d="300000" sp="300000"/>
              </a:custDash>
              <a:miter/>
            </a:ln>
          </p:spPr>
          <p:txBody>
            <a:bodyPr vert="horz" wrap="square" lIns="68570" tIns="34271" rIns="68570" bIns="3427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5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78;p8">
              <a:extLst>
                <a:ext uri="{FF2B5EF4-FFF2-40B4-BE49-F238E27FC236}">
                  <a16:creationId xmlns:a16="http://schemas.microsoft.com/office/drawing/2014/main" id="{17356155-9F0A-F613-B2BE-74676B29E15B}"/>
                </a:ext>
              </a:extLst>
            </p:cNvPr>
            <p:cNvSpPr/>
            <p:nvPr/>
          </p:nvSpPr>
          <p:spPr>
            <a:xfrm rot="20014374" flipH="1">
              <a:off x="3076144" y="1347806"/>
              <a:ext cx="5743639" cy="5221489"/>
            </a:xfrm>
            <a:custGeom>
              <a:avLst>
                <a:gd name="f12" fmla="val 121"/>
                <a:gd name="f13" fmla="val 148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121"/>
                <a:gd name="f13" fmla="val 148"/>
                <a:gd name="f14" fmla="+- 0 0 -211"/>
                <a:gd name="f15" fmla="+- 0 0 -314"/>
                <a:gd name="f16" fmla="+- 0 0 -418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28575" cap="flat">
              <a:solidFill>
                <a:srgbClr val="E8B4A6"/>
              </a:solidFill>
              <a:custDash>
                <a:ds d="300000" sp="300000"/>
              </a:custDash>
              <a:miter/>
            </a:ln>
          </p:spPr>
          <p:txBody>
            <a:bodyPr vert="horz" wrap="square" lIns="68570" tIns="34271" rIns="68570" bIns="34271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5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B Nazanin" panose="00000700000000000000" pitchFamily="2" charset="-78"/>
              </a:endParaRPr>
            </a:p>
          </p:txBody>
        </p:sp>
      </p:grpSp>
      <p:sp>
        <p:nvSpPr>
          <p:cNvPr id="11" name="Google Shape;179;p8">
            <a:extLst>
              <a:ext uri="{FF2B5EF4-FFF2-40B4-BE49-F238E27FC236}">
                <a16:creationId xmlns:a16="http://schemas.microsoft.com/office/drawing/2014/main" id="{0FE07423-CCF4-BD2F-45BD-C9797DBD6B82}"/>
              </a:ext>
            </a:extLst>
          </p:cNvPr>
          <p:cNvSpPr/>
          <p:nvPr/>
        </p:nvSpPr>
        <p:spPr>
          <a:xfrm>
            <a:off x="3294427" y="968697"/>
            <a:ext cx="2919980" cy="71554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70" tIns="34271" rIns="68570" bIns="34271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00" b="1" i="0" u="none" strike="noStrike" kern="0" cap="none" spc="0" baseline="0" dirty="0">
                <a:solidFill>
                  <a:srgbClr val="FABD4E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بهترین روش ها برای آموزش آنلاین</a:t>
            </a:r>
            <a:endParaRPr lang="es-PE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Google Shape;180;p8">
            <a:extLst>
              <a:ext uri="{FF2B5EF4-FFF2-40B4-BE49-F238E27FC236}">
                <a16:creationId xmlns:a16="http://schemas.microsoft.com/office/drawing/2014/main" id="{E7854896-CBA3-FE79-DD5E-A0A8AEC3DE21}"/>
              </a:ext>
            </a:extLst>
          </p:cNvPr>
          <p:cNvSpPr txBox="1"/>
          <p:nvPr/>
        </p:nvSpPr>
        <p:spPr>
          <a:xfrm>
            <a:off x="170855" y="577909"/>
            <a:ext cx="1923540" cy="48471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i="0" u="none" strike="noStrike" kern="0" cap="none" spc="0" baseline="0" dirty="0">
                <a:solidFill>
                  <a:srgbClr val="3A3838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حضور مربی</a:t>
            </a:r>
          </a:p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25" b="0" i="0" u="none" strike="noStrike" kern="0" cap="none" spc="0" baseline="0" dirty="0">
                <a:solidFill>
                  <a:srgbClr val="757070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اعلامیه ها را پست کنید، در ویدیو ظاهر شوید و در بحث ها شرکت کنید.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Google Shape;181;p8">
            <a:extLst>
              <a:ext uri="{FF2B5EF4-FFF2-40B4-BE49-F238E27FC236}">
                <a16:creationId xmlns:a16="http://schemas.microsoft.com/office/drawing/2014/main" id="{26D5C2EF-410C-1940-7774-D8003841AFD2}"/>
              </a:ext>
            </a:extLst>
          </p:cNvPr>
          <p:cNvSpPr txBox="1"/>
          <p:nvPr/>
        </p:nvSpPr>
        <p:spPr>
          <a:xfrm>
            <a:off x="63825" y="1667271"/>
            <a:ext cx="1583704" cy="80787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i="0" u="none" strike="noStrike" kern="0" cap="none" spc="0" baseline="0" dirty="0">
                <a:solidFill>
                  <a:srgbClr val="3A3838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برنامه های کاربردی دنیای واقعی</a:t>
            </a:r>
          </a:p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050" b="1" kern="0" dirty="0">
              <a:solidFill>
                <a:srgbClr val="3A3838"/>
              </a:solidFill>
              <a:latin typeface="Rubik"/>
              <a:ea typeface="Rubik"/>
              <a:cs typeface="B Nazanin" panose="00000700000000000000" pitchFamily="2" charset="-78"/>
            </a:endParaRPr>
          </a:p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25" b="0" i="0" u="none" strike="noStrike" kern="0" cap="none" spc="0" baseline="0" dirty="0">
                <a:solidFill>
                  <a:srgbClr val="757070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به دانش آموزان نشان دهید که چگونه آموخته های خود را به کار خواهند برد.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Google Shape;182;p8">
            <a:extLst>
              <a:ext uri="{FF2B5EF4-FFF2-40B4-BE49-F238E27FC236}">
                <a16:creationId xmlns:a16="http://schemas.microsoft.com/office/drawing/2014/main" id="{75F76213-AC1F-1E4A-6DDE-C1994E3E6E99}"/>
              </a:ext>
            </a:extLst>
          </p:cNvPr>
          <p:cNvSpPr txBox="1"/>
          <p:nvPr/>
        </p:nvSpPr>
        <p:spPr>
          <a:xfrm>
            <a:off x="180529" y="3287898"/>
            <a:ext cx="1514667" cy="9348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i="0" u="none" strike="noStrike" kern="0" cap="none" spc="0" baseline="0" dirty="0">
                <a:solidFill>
                  <a:srgbClr val="3A3838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آموزش برای دانش آموزان آنلاین</a:t>
            </a:r>
          </a:p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050" b="1" kern="0" dirty="0">
              <a:solidFill>
                <a:srgbClr val="3A3838"/>
              </a:solidFill>
              <a:latin typeface="Rubik"/>
              <a:ea typeface="Rubik"/>
              <a:cs typeface="B Nazanin" panose="00000700000000000000" pitchFamily="2" charset="-78"/>
            </a:endParaRPr>
          </a:p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25" b="0" i="0" u="none" strike="noStrike" kern="0" cap="none" spc="0" baseline="0" dirty="0">
                <a:solidFill>
                  <a:srgbClr val="757070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یادگیری را به قطعات کوچکتر تقسیم کنید. یک الگوی فعالیت و سررسید تعیین کنید.</a:t>
            </a:r>
            <a:endParaRPr lang="en-US" sz="825" b="0" i="0" u="none" strike="noStrike" kern="0" cap="none" spc="0" baseline="0" dirty="0">
              <a:solidFill>
                <a:srgbClr val="757070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5" name="Google Shape;183;p8">
            <a:extLst>
              <a:ext uri="{FF2B5EF4-FFF2-40B4-BE49-F238E27FC236}">
                <a16:creationId xmlns:a16="http://schemas.microsoft.com/office/drawing/2014/main" id="{FF93DC9A-C4E7-D306-505D-973524858F8A}"/>
              </a:ext>
            </a:extLst>
          </p:cNvPr>
          <p:cNvSpPr txBox="1"/>
          <p:nvPr/>
        </p:nvSpPr>
        <p:spPr>
          <a:xfrm>
            <a:off x="7175808" y="527389"/>
            <a:ext cx="1738329" cy="64629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i="0" u="none" strike="noStrike" kern="0" cap="none" spc="0" baseline="0" dirty="0">
                <a:solidFill>
                  <a:srgbClr val="3A3838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اهداف یادگیری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050" b="1" kern="0" dirty="0">
              <a:solidFill>
                <a:srgbClr val="3A3838"/>
              </a:solidFill>
              <a:latin typeface="Rubik"/>
              <a:ea typeface="Rubik"/>
              <a:cs typeface="B Nazanin" panose="000007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25" b="0" i="0" u="none" strike="noStrike" kern="0" cap="none" spc="0" baseline="0" dirty="0">
                <a:solidFill>
                  <a:srgbClr val="757070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تراز مهم است! مطمئن شوید که محتوای دوره با اهداف و ارزیابی ها مطابقت دارد</a:t>
            </a:r>
            <a:endParaRPr lang="en-US" sz="825" b="0" i="0" u="none" strike="noStrike" kern="0" cap="none" spc="0" baseline="0" dirty="0">
              <a:solidFill>
                <a:srgbClr val="757070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6" name="Google Shape;184;p8">
            <a:extLst>
              <a:ext uri="{FF2B5EF4-FFF2-40B4-BE49-F238E27FC236}">
                <a16:creationId xmlns:a16="http://schemas.microsoft.com/office/drawing/2014/main" id="{0A2C03C7-040D-DCA6-B7EA-2295B2ED82D0}"/>
              </a:ext>
            </a:extLst>
          </p:cNvPr>
          <p:cNvSpPr txBox="1"/>
          <p:nvPr/>
        </p:nvSpPr>
        <p:spPr>
          <a:xfrm>
            <a:off x="7640580" y="1570344"/>
            <a:ext cx="1185775" cy="77325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i="0" u="none" strike="noStrike" kern="0" cap="none" spc="0" baseline="0" dirty="0">
                <a:solidFill>
                  <a:srgbClr val="3A3838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بازخورد سریع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050" b="1" kern="0" dirty="0">
              <a:solidFill>
                <a:srgbClr val="3A3838"/>
              </a:solidFill>
              <a:latin typeface="Rubik"/>
              <a:ea typeface="Rubik"/>
              <a:cs typeface="B Nazanin" panose="000007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25" b="0" i="0" u="none" strike="noStrike" kern="0" cap="none" spc="0" baseline="0" dirty="0">
                <a:solidFill>
                  <a:srgbClr val="757070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به دانش آموزان نشان دهید که چگونه آموخته های خود را به کار خواهند برد.</a:t>
            </a:r>
          </a:p>
        </p:txBody>
      </p:sp>
      <p:sp>
        <p:nvSpPr>
          <p:cNvPr id="17" name="Google Shape;185;p8">
            <a:extLst>
              <a:ext uri="{FF2B5EF4-FFF2-40B4-BE49-F238E27FC236}">
                <a16:creationId xmlns:a16="http://schemas.microsoft.com/office/drawing/2014/main" id="{55B5FB3E-BB29-272C-1A92-E64BACC2C4D2}"/>
              </a:ext>
            </a:extLst>
          </p:cNvPr>
          <p:cNvSpPr txBox="1"/>
          <p:nvPr/>
        </p:nvSpPr>
        <p:spPr>
          <a:xfrm>
            <a:off x="7346637" y="3287898"/>
            <a:ext cx="1583704" cy="90020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i="0" u="none" strike="noStrike" kern="0" cap="none" spc="0" baseline="0" dirty="0">
                <a:solidFill>
                  <a:srgbClr val="3A3838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دانش آموزان را درگیر کنید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050" b="1" kern="0" dirty="0">
              <a:solidFill>
                <a:srgbClr val="3A3838"/>
              </a:solidFill>
              <a:latin typeface="Rubik"/>
              <a:ea typeface="Rubik"/>
              <a:cs typeface="B Nazanin" panose="000007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25" b="0" i="0" u="none" strike="noStrike" kern="0" cap="none" spc="0" baseline="0" dirty="0">
                <a:solidFill>
                  <a:srgbClr val="757070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تجارب آموزشی را برای دانش آموزان ایجاد کنید که چالش برانگیز، غنی کننده باشد و توانایی های تحصیلی آنها را افزایش دهد.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5">
            <a:extLst>
              <a:ext uri="{FF2B5EF4-FFF2-40B4-BE49-F238E27FC236}">
                <a16:creationId xmlns:a16="http://schemas.microsoft.com/office/drawing/2014/main" id="{87A0AA48-1C7B-1ABE-4A93-3673F6BBEB11}"/>
              </a:ext>
            </a:extLst>
          </p:cNvPr>
          <p:cNvSpPr/>
          <p:nvPr/>
        </p:nvSpPr>
        <p:spPr>
          <a:xfrm>
            <a:off x="2487616" y="1852610"/>
            <a:ext cx="4848221" cy="3181353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195"/>
              <a:gd name="f8" fmla="val 2095"/>
              <a:gd name="f9" fmla="val 1561"/>
              <a:gd name="f10" fmla="val 1828"/>
              <a:gd name="f11" fmla="val 1554"/>
              <a:gd name="f12" fmla="val 1808"/>
              <a:gd name="f13" fmla="val 1546"/>
              <a:gd name="f14" fmla="val 1792"/>
              <a:gd name="f15" fmla="val 1542"/>
              <a:gd name="f16" fmla="val 1774"/>
              <a:gd name="f17" fmla="val 1534"/>
              <a:gd name="f18" fmla="val 1741"/>
              <a:gd name="f19" fmla="val 1529"/>
              <a:gd name="f20" fmla="val 1708"/>
              <a:gd name="f21" fmla="val 1522"/>
              <a:gd name="f22" fmla="val 1675"/>
              <a:gd name="f23" fmla="val 1517"/>
              <a:gd name="f24" fmla="val 1649"/>
              <a:gd name="f25" fmla="val 1514"/>
              <a:gd name="f26" fmla="val 1623"/>
              <a:gd name="f27" fmla="val 1528"/>
              <a:gd name="f28" fmla="val 1599"/>
              <a:gd name="f29" fmla="val 1532"/>
              <a:gd name="f30" fmla="val 1593"/>
              <a:gd name="f31" fmla="val 1583"/>
              <a:gd name="f32" fmla="val 1530"/>
              <a:gd name="f33" fmla="val 1576"/>
              <a:gd name="f34" fmla="val 1521"/>
              <a:gd name="f35" fmla="val 1509"/>
              <a:gd name="f36" fmla="val 1499"/>
              <a:gd name="f37" fmla="val 1488"/>
              <a:gd name="f38" fmla="val 1497"/>
              <a:gd name="f39" fmla="val 1495"/>
              <a:gd name="f40" fmla="val 1493"/>
              <a:gd name="f41" fmla="val 1490"/>
              <a:gd name="f42" fmla="val 1506"/>
              <a:gd name="f43" fmla="val 1485"/>
              <a:gd name="f44" fmla="val 1516"/>
              <a:gd name="f45" fmla="val 1468"/>
              <a:gd name="f46" fmla="val 1459"/>
              <a:gd name="f47" fmla="val 1457"/>
              <a:gd name="f48" fmla="val 1455"/>
              <a:gd name="f49" fmla="val 1461"/>
              <a:gd name="f50" fmla="val 1454"/>
              <a:gd name="f51" fmla="val 1432"/>
              <a:gd name="f52" fmla="val 1450"/>
              <a:gd name="f53" fmla="val 1405"/>
              <a:gd name="f54" fmla="val 1447"/>
              <a:gd name="f55" fmla="val 1383"/>
              <a:gd name="f56" fmla="val 1445"/>
              <a:gd name="f57" fmla="val 1359"/>
              <a:gd name="f58" fmla="val 1433"/>
              <a:gd name="f59" fmla="val 1342"/>
              <a:gd name="f60" fmla="val 1421"/>
              <a:gd name="f61" fmla="val 1325"/>
              <a:gd name="f62" fmla="val 1416"/>
              <a:gd name="f63" fmla="val 1310"/>
              <a:gd name="f64" fmla="val 1417"/>
              <a:gd name="f65" fmla="val 1291"/>
              <a:gd name="f66" fmla="val 1282"/>
              <a:gd name="f67" fmla="val 1410"/>
              <a:gd name="f68" fmla="val 1272"/>
              <a:gd name="f69" fmla="val 1406"/>
              <a:gd name="f70" fmla="val 1262"/>
              <a:gd name="f71" fmla="val 1391"/>
              <a:gd name="f72" fmla="val 1270"/>
              <a:gd name="f73" fmla="val 1387"/>
              <a:gd name="f74" fmla="val 1279"/>
              <a:gd name="f75" fmla="val 1394"/>
              <a:gd name="f76" fmla="val 1292"/>
              <a:gd name="f77" fmla="val 1401"/>
              <a:gd name="f78" fmla="val 1305"/>
              <a:gd name="f79" fmla="val 1400"/>
              <a:gd name="f80" fmla="val 1317"/>
              <a:gd name="f81" fmla="val 1329"/>
              <a:gd name="f82" fmla="val 1389"/>
              <a:gd name="f83" fmla="val 1332"/>
              <a:gd name="f84" fmla="val 1335"/>
              <a:gd name="f85" fmla="val 1338"/>
              <a:gd name="f86" fmla="val 1392"/>
              <a:gd name="f87" fmla="val 1382"/>
              <a:gd name="f88" fmla="val 1363"/>
              <a:gd name="f89" fmla="val 1415"/>
              <a:gd name="f90" fmla="val 1347"/>
              <a:gd name="f91" fmla="val 1451"/>
              <a:gd name="f92" fmla="val 1337"/>
              <a:gd name="f93" fmla="val 1472"/>
              <a:gd name="f94" fmla="val 1336"/>
              <a:gd name="f95" fmla="val 1352"/>
              <a:gd name="f96" fmla="val 1378"/>
              <a:gd name="f97" fmla="val 1390"/>
              <a:gd name="f98" fmla="val 1557"/>
              <a:gd name="f99" fmla="val 1365"/>
              <a:gd name="f100" fmla="val 1592"/>
              <a:gd name="f101" fmla="val 1358"/>
              <a:gd name="f102" fmla="val 1603"/>
              <a:gd name="f103" fmla="val 1361"/>
              <a:gd name="f104" fmla="val 1362"/>
              <a:gd name="f105" fmla="val 1639"/>
              <a:gd name="f106" fmla="val 1681"/>
              <a:gd name="f107" fmla="val 1701"/>
              <a:gd name="f108" fmla="val 1345"/>
              <a:gd name="f109" fmla="val 1726"/>
              <a:gd name="f110" fmla="val 1689"/>
              <a:gd name="f111" fmla="val 1344"/>
              <a:gd name="f112" fmla="val 1650"/>
              <a:gd name="f113" fmla="val 1612"/>
              <a:gd name="f114" fmla="val 1346"/>
              <a:gd name="f115" fmla="val 1591"/>
              <a:gd name="f116" fmla="val 1571"/>
              <a:gd name="f117" fmla="val 1355"/>
              <a:gd name="f118" fmla="val 1551"/>
              <a:gd name="f119" fmla="val 1357"/>
              <a:gd name="f120" fmla="val 1348"/>
              <a:gd name="f121" fmla="val 1518"/>
              <a:gd name="f122" fmla="val 1331"/>
              <a:gd name="f123" fmla="val 1505"/>
              <a:gd name="f124" fmla="val 1550"/>
              <a:gd name="f125" fmla="val 1298"/>
              <a:gd name="f126" fmla="val 1300"/>
              <a:gd name="f127" fmla="val 1636"/>
              <a:gd name="f128" fmla="val 1301"/>
              <a:gd name="f129" fmla="val 1666"/>
              <a:gd name="f130" fmla="val 1306"/>
              <a:gd name="f131" fmla="val 1695"/>
              <a:gd name="f132" fmla="val 1724"/>
              <a:gd name="f133" fmla="val 1307"/>
              <a:gd name="f134" fmla="val 1756"/>
              <a:gd name="f135" fmla="val 1788"/>
              <a:gd name="f136" fmla="val 1819"/>
              <a:gd name="f137" fmla="val 1299"/>
              <a:gd name="f138" fmla="val 1829"/>
              <a:gd name="f139" fmla="val 1284"/>
              <a:gd name="f140" fmla="val 1837"/>
              <a:gd name="f141" fmla="val 1849"/>
              <a:gd name="f142" fmla="val 1280"/>
              <a:gd name="f143" fmla="val 1877"/>
              <a:gd name="f144" fmla="val 1283"/>
              <a:gd name="f145" fmla="val 1911"/>
              <a:gd name="f146" fmla="val 1268"/>
              <a:gd name="f147" fmla="val 1945"/>
              <a:gd name="f148" fmla="val 1264"/>
              <a:gd name="f149" fmla="val 1954"/>
              <a:gd name="f150" fmla="val 1269"/>
              <a:gd name="f151" fmla="val 1968"/>
              <a:gd name="f152" fmla="val 1979"/>
              <a:gd name="f153" fmla="val 1281"/>
              <a:gd name="f154" fmla="val 2011"/>
              <a:gd name="f155" fmla="val 1275"/>
              <a:gd name="f156" fmla="val 2024"/>
              <a:gd name="f157" fmla="val 1244"/>
              <a:gd name="f158" fmla="val 2026"/>
              <a:gd name="f159" fmla="val 1219"/>
              <a:gd name="f160" fmla="val 2028"/>
              <a:gd name="f161" fmla="val 1207"/>
              <a:gd name="f162" fmla="val 2038"/>
              <a:gd name="f163" fmla="val 1199"/>
              <a:gd name="f164" fmla="val 2061"/>
              <a:gd name="f165" fmla="val 1191"/>
              <a:gd name="f166" fmla="val 2083"/>
              <a:gd name="f167" fmla="val 1170"/>
              <a:gd name="f168" fmla="val 2089"/>
              <a:gd name="f169" fmla="val 1150"/>
              <a:gd name="f170" fmla="val 2087"/>
              <a:gd name="f171" fmla="val 1126"/>
              <a:gd name="f172" fmla="val 2086"/>
              <a:gd name="f173" fmla="val 1102"/>
              <a:gd name="f174" fmla="val 2079"/>
              <a:gd name="f175" fmla="val 1078"/>
              <a:gd name="f176" fmla="val 2073"/>
              <a:gd name="f177" fmla="val 1064"/>
              <a:gd name="f178" fmla="val 2070"/>
              <a:gd name="f179" fmla="val 1061"/>
              <a:gd name="f180" fmla="val 1068"/>
              <a:gd name="f181" fmla="val 2049"/>
              <a:gd name="f182" fmla="val 1072"/>
              <a:gd name="f183" fmla="val 2043"/>
              <a:gd name="f184" fmla="val 1075"/>
              <a:gd name="f185" fmla="val 2037"/>
              <a:gd name="f186" fmla="val 2031"/>
              <a:gd name="f187" fmla="val 1073"/>
              <a:gd name="f188" fmla="val 1980"/>
              <a:gd name="f189" fmla="val 1086"/>
              <a:gd name="f190" fmla="val 1928"/>
              <a:gd name="f191" fmla="val 1878"/>
              <a:gd name="f192" fmla="val 1867"/>
              <a:gd name="f193" fmla="val 1063"/>
              <a:gd name="f194" fmla="val 1854"/>
              <a:gd name="f195" fmla="val 1062"/>
              <a:gd name="f196" fmla="val 1842"/>
              <a:gd name="f197" fmla="val 1059"/>
              <a:gd name="f198" fmla="val 1830"/>
              <a:gd name="f199" fmla="val 1827"/>
              <a:gd name="f200" fmla="val 1076"/>
              <a:gd name="f201" fmla="val 1810"/>
              <a:gd name="f202" fmla="val 1065"/>
              <a:gd name="f203" fmla="val 1801"/>
              <a:gd name="f204" fmla="val 1055"/>
              <a:gd name="f205" fmla="val 1789"/>
              <a:gd name="f206" fmla="val 1047"/>
              <a:gd name="f207" fmla="val 1780"/>
              <a:gd name="f208" fmla="val 1041"/>
              <a:gd name="f209" fmla="val 1767"/>
              <a:gd name="f210" fmla="val 1039"/>
              <a:gd name="f211" fmla="val 1755"/>
              <a:gd name="f212" fmla="val 1030"/>
              <a:gd name="f213" fmla="val 1706"/>
              <a:gd name="f214" fmla="val 1024"/>
              <a:gd name="f215" fmla="val 1656"/>
              <a:gd name="f216" fmla="val 1025"/>
              <a:gd name="f217" fmla="val 1605"/>
              <a:gd name="f218" fmla="val 1012"/>
              <a:gd name="f219" fmla="val 1536"/>
              <a:gd name="f220" fmla="val 1000"/>
              <a:gd name="f221" fmla="val 1503"/>
              <a:gd name="f222" fmla="val 994"/>
              <a:gd name="f223" fmla="val 976"/>
              <a:gd name="f224" fmla="val 1477"/>
              <a:gd name="f225" fmla="val 966"/>
              <a:gd name="f226" fmla="val 1466"/>
              <a:gd name="f227" fmla="val 957"/>
              <a:gd name="f228" fmla="val 1470"/>
              <a:gd name="f229" fmla="val 948"/>
              <a:gd name="f230" fmla="val 1475"/>
              <a:gd name="f231" fmla="val 935"/>
              <a:gd name="f232" fmla="val 1482"/>
              <a:gd name="f233" fmla="val 930"/>
              <a:gd name="f234" fmla="val 925"/>
              <a:gd name="f235" fmla="val 1430"/>
              <a:gd name="f236" fmla="val 920"/>
              <a:gd name="f237" fmla="val 919"/>
              <a:gd name="f238" fmla="val 918"/>
              <a:gd name="f239" fmla="val 916"/>
              <a:gd name="f240" fmla="val 914"/>
              <a:gd name="f241" fmla="val 915"/>
              <a:gd name="f242" fmla="val 1419"/>
              <a:gd name="f243" fmla="val 1443"/>
              <a:gd name="f244" fmla="val 904"/>
              <a:gd name="f245" fmla="val 922"/>
              <a:gd name="f246" fmla="val 923"/>
              <a:gd name="f247" fmla="val 921"/>
              <a:gd name="f248" fmla="val 1502"/>
              <a:gd name="f249" fmla="val 910"/>
              <a:gd name="f250" fmla="val 1526"/>
              <a:gd name="f251" fmla="val 1545"/>
              <a:gd name="f252" fmla="val 1564"/>
              <a:gd name="f253" fmla="val 947"/>
              <a:gd name="f254" fmla="val 1616"/>
              <a:gd name="f255" fmla="val 946"/>
              <a:gd name="f256" fmla="val 1672"/>
              <a:gd name="f257" fmla="val 949"/>
              <a:gd name="f258" fmla="val 1728"/>
              <a:gd name="f259" fmla="val 950"/>
              <a:gd name="f260" fmla="val 1734"/>
              <a:gd name="f261" fmla="val 945"/>
              <a:gd name="f262" fmla="val 1740"/>
              <a:gd name="f263" fmla="val 943"/>
              <a:gd name="f264" fmla="val 1747"/>
              <a:gd name="f265" fmla="val 942"/>
              <a:gd name="f266" fmla="val 1750"/>
              <a:gd name="f267" fmla="val 939"/>
              <a:gd name="f268" fmla="val 1754"/>
              <a:gd name="f269" fmla="val 1757"/>
              <a:gd name="f270" fmla="val 944"/>
              <a:gd name="f271" fmla="val 1791"/>
              <a:gd name="f272" fmla="val 1825"/>
              <a:gd name="f273" fmla="val 955"/>
              <a:gd name="f274" fmla="val 1859"/>
              <a:gd name="f275" fmla="val 960"/>
              <a:gd name="f276" fmla="val 1884"/>
              <a:gd name="f277" fmla="val 1889"/>
              <a:gd name="f278" fmla="val 1894"/>
              <a:gd name="f279" fmla="val 895"/>
              <a:gd name="f280" fmla="val 1903"/>
              <a:gd name="f281" fmla="val 861"/>
              <a:gd name="f282" fmla="val 1920"/>
              <a:gd name="f283" fmla="val 827"/>
              <a:gd name="f284" fmla="val 1940"/>
              <a:gd name="f285" fmla="val 795"/>
              <a:gd name="f286" fmla="val 1958"/>
              <a:gd name="f287" fmla="val 763"/>
              <a:gd name="f288" fmla="val 730"/>
              <a:gd name="f289" fmla="val 1938"/>
              <a:gd name="f290" fmla="val 723"/>
              <a:gd name="f291" fmla="val 1935"/>
              <a:gd name="f292" fmla="val 713"/>
              <a:gd name="f293" fmla="val 704"/>
              <a:gd name="f294" fmla="val 1939"/>
              <a:gd name="f295" fmla="val 671"/>
              <a:gd name="f296" fmla="val 656"/>
              <a:gd name="f297" fmla="val 1937"/>
              <a:gd name="f298" fmla="val 650"/>
              <a:gd name="f299" fmla="val 649"/>
              <a:gd name="f300" fmla="val 1905"/>
              <a:gd name="f301" fmla="val 648"/>
              <a:gd name="f302" fmla="val 1898"/>
              <a:gd name="f303" fmla="val 1893"/>
              <a:gd name="f304" fmla="val 666"/>
              <a:gd name="f305" fmla="val 1814"/>
              <a:gd name="f306" fmla="val 1775"/>
              <a:gd name="f307" fmla="val 646"/>
              <a:gd name="f308" fmla="val 643"/>
              <a:gd name="f309" fmla="val 1736"/>
              <a:gd name="f310" fmla="val 653"/>
              <a:gd name="f311" fmla="val 1717"/>
              <a:gd name="f312" fmla="val 1711"/>
              <a:gd name="f313" fmla="val 652"/>
              <a:gd name="f314" fmla="val 1696"/>
              <a:gd name="f315" fmla="val 1692"/>
              <a:gd name="f316" fmla="val 627"/>
              <a:gd name="f317" fmla="val 1679"/>
              <a:gd name="f318" fmla="val 625"/>
              <a:gd name="f319" fmla="val 1663"/>
              <a:gd name="f320" fmla="val 1642"/>
              <a:gd name="f321" fmla="val 624"/>
              <a:gd name="f322" fmla="val 1610"/>
              <a:gd name="f323" fmla="val 611"/>
              <a:gd name="f324" fmla="val 1578"/>
              <a:gd name="f325" fmla="val 620"/>
              <a:gd name="f326" fmla="val 622"/>
              <a:gd name="f327" fmla="val 1538"/>
              <a:gd name="f328" fmla="val 613"/>
              <a:gd name="f329" fmla="val 1527"/>
              <a:gd name="f330" fmla="val 607"/>
              <a:gd name="f331" fmla="val 1519"/>
              <a:gd name="f332" fmla="val 588"/>
              <a:gd name="f333" fmla="val 1496"/>
              <a:gd name="f334" fmla="val 585"/>
              <a:gd name="f335" fmla="val 587"/>
              <a:gd name="f336" fmla="val 1442"/>
              <a:gd name="f337" fmla="val 1437"/>
              <a:gd name="f338" fmla="val 589"/>
              <a:gd name="f339" fmla="val 1428"/>
              <a:gd name="f340" fmla="val 566"/>
              <a:gd name="f341" fmla="val 1395"/>
              <a:gd name="f342" fmla="val 571"/>
              <a:gd name="f343" fmla="val 569"/>
              <a:gd name="f344" fmla="val 1322"/>
              <a:gd name="f345" fmla="val 568"/>
              <a:gd name="f346" fmla="val 1318"/>
              <a:gd name="f347" fmla="val 567"/>
              <a:gd name="f348" fmla="val 1314"/>
              <a:gd name="f349" fmla="val 1304"/>
              <a:gd name="f350" fmla="val 559"/>
              <a:gd name="f351" fmla="val 1316"/>
              <a:gd name="f352" fmla="val 554"/>
              <a:gd name="f353" fmla="val 1323"/>
              <a:gd name="f354" fmla="val 550"/>
              <a:gd name="f355" fmla="val 544"/>
              <a:gd name="f356" fmla="val 533"/>
              <a:gd name="f357" fmla="val 1360"/>
              <a:gd name="f358" fmla="val 534"/>
              <a:gd name="f359" fmla="val 1374"/>
              <a:gd name="f360" fmla="val 537"/>
              <a:gd name="f361" fmla="val 526"/>
              <a:gd name="f362" fmla="val 1409"/>
              <a:gd name="f363" fmla="val 519"/>
              <a:gd name="f364" fmla="val 1426"/>
              <a:gd name="f365" fmla="val 517"/>
              <a:gd name="f366" fmla="val 520"/>
              <a:gd name="f367" fmla="val 521"/>
              <a:gd name="f368" fmla="val 528"/>
              <a:gd name="f369" fmla="val 1491"/>
              <a:gd name="f370" fmla="val 541"/>
              <a:gd name="f371" fmla="val 1515"/>
              <a:gd name="f372" fmla="val 549"/>
              <a:gd name="f373" fmla="val 1575"/>
              <a:gd name="f374" fmla="val 539"/>
              <a:gd name="f375" fmla="val 523"/>
              <a:gd name="f376" fmla="val 1647"/>
              <a:gd name="f377" fmla="val 530"/>
              <a:gd name="f378" fmla="val 1690"/>
              <a:gd name="f379" fmla="val 540"/>
              <a:gd name="f380" fmla="val 1731"/>
              <a:gd name="f381" fmla="val 547"/>
              <a:gd name="f382" fmla="val 1760"/>
              <a:gd name="f383" fmla="val 542"/>
              <a:gd name="f384" fmla="val 1765"/>
              <a:gd name="f385" fmla="val 513"/>
              <a:gd name="f386" fmla="val 1769"/>
              <a:gd name="f387" fmla="val 479"/>
              <a:gd name="f388" fmla="val 1773"/>
              <a:gd name="f389" fmla="val 445"/>
              <a:gd name="f390" fmla="val 1781"/>
              <a:gd name="f391" fmla="val 412"/>
              <a:gd name="f392" fmla="val 1790"/>
              <a:gd name="f393" fmla="val 390"/>
              <a:gd name="f394" fmla="val 1797"/>
              <a:gd name="f395" fmla="val 370"/>
              <a:gd name="f396" fmla="val 1799"/>
              <a:gd name="f397" fmla="val 348"/>
              <a:gd name="f398" fmla="val 338"/>
              <a:gd name="f399" fmla="val 1786"/>
              <a:gd name="f400" fmla="val 327"/>
              <a:gd name="f401" fmla="val 1785"/>
              <a:gd name="f402" fmla="val 317"/>
              <a:gd name="f403" fmla="val 1783"/>
              <a:gd name="f404" fmla="val 295"/>
              <a:gd name="f405" fmla="val 1779"/>
              <a:gd name="f406" fmla="val 280"/>
              <a:gd name="f407" fmla="val 1758"/>
              <a:gd name="f408" fmla="val 291"/>
              <a:gd name="f409" fmla="val 1739"/>
              <a:gd name="f410" fmla="val 313"/>
              <a:gd name="f411" fmla="val 1699"/>
              <a:gd name="f412" fmla="val 309"/>
              <a:gd name="f413" fmla="val 312"/>
              <a:gd name="f414" fmla="val 1613"/>
              <a:gd name="f415" fmla="val 314"/>
              <a:gd name="f416" fmla="val 1594"/>
              <a:gd name="f417" fmla="val 307"/>
              <a:gd name="f418" fmla="val 1581"/>
              <a:gd name="f419" fmla="val 304"/>
              <a:gd name="f420" fmla="val 1565"/>
              <a:gd name="f421" fmla="val 298"/>
              <a:gd name="f422" fmla="val 1507"/>
              <a:gd name="f423" fmla="val 290"/>
              <a:gd name="f424" fmla="val 1479"/>
              <a:gd name="f425" fmla="val 287"/>
              <a:gd name="f426" fmla="val 1462"/>
              <a:gd name="f427" fmla="val 281"/>
              <a:gd name="f428" fmla="val 274"/>
              <a:gd name="f429" fmla="val 263"/>
              <a:gd name="f430" fmla="val 260"/>
              <a:gd name="f431" fmla="val 268"/>
              <a:gd name="f432" fmla="val 1587"/>
              <a:gd name="f433" fmla="val 269"/>
              <a:gd name="f434" fmla="val 270"/>
              <a:gd name="f435" fmla="val 1597"/>
              <a:gd name="f436" fmla="val 273"/>
              <a:gd name="f437" fmla="val 1641"/>
              <a:gd name="f438" fmla="val 1646"/>
              <a:gd name="f439" fmla="val 230"/>
              <a:gd name="f440" fmla="val 218"/>
              <a:gd name="f441" fmla="val 206"/>
              <a:gd name="f442" fmla="val 1655"/>
              <a:gd name="f443" fmla="val 194"/>
              <a:gd name="f444" fmla="val 1657"/>
              <a:gd name="f445" fmla="val 168"/>
              <a:gd name="f446" fmla="val 1661"/>
              <a:gd name="f447" fmla="val 142"/>
              <a:gd name="f448" fmla="val 115"/>
              <a:gd name="f449" fmla="val 1667"/>
              <a:gd name="f450" fmla="val 107"/>
              <a:gd name="f451" fmla="val 94"/>
              <a:gd name="f452" fmla="val 1658"/>
              <a:gd name="f453" fmla="val 92"/>
              <a:gd name="f454" fmla="val 90"/>
              <a:gd name="f455" fmla="val 1644"/>
              <a:gd name="f456" fmla="val 99"/>
              <a:gd name="f457" fmla="val 1632"/>
              <a:gd name="f458" fmla="val 1626"/>
              <a:gd name="f459" fmla="val 119"/>
              <a:gd name="f460" fmla="val 1617"/>
              <a:gd name="f461" fmla="val 134"/>
              <a:gd name="f462" fmla="val 147"/>
              <a:gd name="f463" fmla="val 171"/>
              <a:gd name="f464" fmla="val 1590"/>
              <a:gd name="f465" fmla="val 179"/>
              <a:gd name="f466" fmla="val 1568"/>
              <a:gd name="f467" fmla="val 174"/>
              <a:gd name="f468" fmla="val 1541"/>
              <a:gd name="f469" fmla="val 1537"/>
              <a:gd name="f470" fmla="val 170"/>
              <a:gd name="f471" fmla="val 167"/>
              <a:gd name="f472" fmla="val 148"/>
              <a:gd name="f473" fmla="val 1525"/>
              <a:gd name="f474" fmla="val 153"/>
              <a:gd name="f475" fmla="val 1512"/>
              <a:gd name="f476" fmla="val 160"/>
              <a:gd name="f477" fmla="val 1504"/>
              <a:gd name="f478" fmla="val 176"/>
              <a:gd name="f479" fmla="val 172"/>
              <a:gd name="f480" fmla="val 1469"/>
              <a:gd name="f481" fmla="val 163"/>
              <a:gd name="f482" fmla="val 150"/>
              <a:gd name="f483" fmla="val 1418"/>
              <a:gd name="f484" fmla="val 135"/>
              <a:gd name="f485" fmla="val 1356"/>
              <a:gd name="f486" fmla="val 133"/>
              <a:gd name="f487" fmla="val 138"/>
              <a:gd name="f488" fmla="val 139"/>
              <a:gd name="f489" fmla="val 132"/>
              <a:gd name="f490" fmla="val 118"/>
              <a:gd name="f491" fmla="val 1324"/>
              <a:gd name="f492" fmla="val 111"/>
              <a:gd name="f493" fmla="val 103"/>
              <a:gd name="f494" fmla="val 1311"/>
              <a:gd name="f495" fmla="val 100"/>
              <a:gd name="f496" fmla="val 98"/>
              <a:gd name="f497" fmla="val 1286"/>
              <a:gd name="f498" fmla="val 91"/>
              <a:gd name="f499" fmla="val 1255"/>
              <a:gd name="f500" fmla="val 79"/>
              <a:gd name="f501" fmla="val 1227"/>
              <a:gd name="f502" fmla="val 56"/>
              <a:gd name="f503" fmla="val 1204"/>
              <a:gd name="f504" fmla="val 44"/>
              <a:gd name="f505" fmla="val 1193"/>
              <a:gd name="f506" fmla="val 45"/>
              <a:gd name="f507" fmla="val 1183"/>
              <a:gd name="f508" fmla="val 59"/>
              <a:gd name="f509" fmla="val 1173"/>
              <a:gd name="f510" fmla="val 64"/>
              <a:gd name="f511" fmla="val 1169"/>
              <a:gd name="f512" fmla="val 69"/>
              <a:gd name="f513" fmla="val 1163"/>
              <a:gd name="f514" fmla="val 72"/>
              <a:gd name="f515" fmla="val 1156"/>
              <a:gd name="f516" fmla="val 83"/>
              <a:gd name="f517" fmla="val 1136"/>
              <a:gd name="f518" fmla="val 1133"/>
              <a:gd name="f519" fmla="val 1149"/>
              <a:gd name="f520" fmla="val 116"/>
              <a:gd name="f521" fmla="val 1127"/>
              <a:gd name="f522" fmla="val 114"/>
              <a:gd name="f523" fmla="val 1108"/>
              <a:gd name="f524" fmla="val 112"/>
              <a:gd name="f525" fmla="val 1087"/>
              <a:gd name="f526" fmla="val 104"/>
              <a:gd name="f527" fmla="val 1089"/>
              <a:gd name="f528" fmla="val 1090"/>
              <a:gd name="f529" fmla="val 95"/>
              <a:gd name="f530" fmla="val 1093"/>
              <a:gd name="f531" fmla="val 1099"/>
              <a:gd name="f532" fmla="val 1104"/>
              <a:gd name="f533" fmla="val 55"/>
              <a:gd name="f534" fmla="val 1044"/>
              <a:gd name="f535" fmla="val 1037"/>
              <a:gd name="f536" fmla="val 74"/>
              <a:gd name="f537" fmla="val 1035"/>
              <a:gd name="f538" fmla="val 77"/>
              <a:gd name="f539" fmla="val 1034"/>
              <a:gd name="f540" fmla="val 89"/>
              <a:gd name="f541" fmla="val 105"/>
              <a:gd name="f542" fmla="val 1031"/>
              <a:gd name="f543" fmla="val 1015"/>
              <a:gd name="f544" fmla="val 101"/>
              <a:gd name="f545" fmla="val 1007"/>
              <a:gd name="f546" fmla="val 999"/>
              <a:gd name="f547" fmla="val 995"/>
              <a:gd name="f548" fmla="val 50"/>
              <a:gd name="f549" fmla="val 977"/>
              <a:gd name="f550" fmla="val 963"/>
              <a:gd name="f551" fmla="val 928"/>
              <a:gd name="f552" fmla="val 57"/>
              <a:gd name="f553" fmla="val 52"/>
              <a:gd name="f554" fmla="val 912"/>
              <a:gd name="f555" fmla="val 47"/>
              <a:gd name="f556" fmla="val 7"/>
              <a:gd name="f557" fmla="val 888"/>
              <a:gd name="f558" fmla="val 866"/>
              <a:gd name="f559" fmla="val 23"/>
              <a:gd name="f560" fmla="val 826"/>
              <a:gd name="f561" fmla="val 29"/>
              <a:gd name="f562" fmla="val 814"/>
              <a:gd name="f563" fmla="val 32"/>
              <a:gd name="f564" fmla="val 801"/>
              <a:gd name="f565" fmla="val 40"/>
              <a:gd name="f566" fmla="val 790"/>
              <a:gd name="f567" fmla="val 49"/>
              <a:gd name="f568" fmla="val 779"/>
              <a:gd name="f569" fmla="val 60"/>
              <a:gd name="f570" fmla="val 767"/>
              <a:gd name="f571" fmla="val 760"/>
              <a:gd name="f572" fmla="val 751"/>
              <a:gd name="f573" fmla="val 740"/>
              <a:gd name="f574" fmla="val 86"/>
              <a:gd name="f575" fmla="val 724"/>
              <a:gd name="f576" fmla="val 88"/>
              <a:gd name="f577" fmla="val 725"/>
              <a:gd name="f578" fmla="val 727"/>
              <a:gd name="f579" fmla="val 93"/>
              <a:gd name="f580" fmla="val 728"/>
              <a:gd name="f581" fmla="val 712"/>
              <a:gd name="f582" fmla="val 117"/>
              <a:gd name="f583" fmla="val 697"/>
              <a:gd name="f584" fmla="val 128"/>
              <a:gd name="f585" fmla="val 681"/>
              <a:gd name="f586" fmla="val 665"/>
              <a:gd name="f587" fmla="val 654"/>
              <a:gd name="f588" fmla="val 664"/>
              <a:gd name="f589" fmla="val 177"/>
              <a:gd name="f590" fmla="val 647"/>
              <a:gd name="f591" fmla="val 140"/>
              <a:gd name="f592" fmla="val 630"/>
              <a:gd name="f593" fmla="val 615"/>
              <a:gd name="f594" fmla="val 164"/>
              <a:gd name="f595" fmla="val 158"/>
              <a:gd name="f596" fmla="val 603"/>
              <a:gd name="f597" fmla="val 162"/>
              <a:gd name="f598" fmla="val 598"/>
              <a:gd name="f599" fmla="val 165"/>
              <a:gd name="f600" fmla="val 594"/>
              <a:gd name="f601" fmla="val 581"/>
              <a:gd name="f602" fmla="val 161"/>
              <a:gd name="f603" fmla="val 577"/>
              <a:gd name="f604" fmla="val 159"/>
              <a:gd name="f605" fmla="val 157"/>
              <a:gd name="f606" fmla="val 156"/>
              <a:gd name="f607" fmla="val 129"/>
              <a:gd name="f608" fmla="val 579"/>
              <a:gd name="f609" fmla="val 582"/>
              <a:gd name="f610" fmla="val 76"/>
              <a:gd name="f611" fmla="val 584"/>
              <a:gd name="f612" fmla="val 73"/>
              <a:gd name="f613" fmla="val 66"/>
              <a:gd name="f614" fmla="val 575"/>
              <a:gd name="f615" fmla="val 67"/>
              <a:gd name="f616" fmla="val 565"/>
              <a:gd name="f617" fmla="val 70"/>
              <a:gd name="f618" fmla="val 557"/>
              <a:gd name="f619" fmla="val 75"/>
              <a:gd name="f620" fmla="val 553"/>
              <a:gd name="f621" fmla="val 81"/>
              <a:gd name="f622" fmla="val 548"/>
              <a:gd name="f623" fmla="val 97"/>
              <a:gd name="f624" fmla="val 546"/>
              <a:gd name="f625" fmla="val 512"/>
              <a:gd name="f626" fmla="val 507"/>
              <a:gd name="f627" fmla="val 501"/>
              <a:gd name="f628" fmla="val 496"/>
              <a:gd name="f629" fmla="val 491"/>
              <a:gd name="f630" fmla="val 468"/>
              <a:gd name="f631" fmla="val 145"/>
              <a:gd name="f632" fmla="val 463"/>
              <a:gd name="f633" fmla="val 460"/>
              <a:gd name="f634" fmla="val 186"/>
              <a:gd name="f635" fmla="val 457"/>
              <a:gd name="f636" fmla="val 204"/>
              <a:gd name="f637" fmla="val 449"/>
              <a:gd name="f638" fmla="val 222"/>
              <a:gd name="f639" fmla="val 438"/>
              <a:gd name="f640" fmla="val 241"/>
              <a:gd name="f641" fmla="val 432"/>
              <a:gd name="f642" fmla="val 279"/>
              <a:gd name="f643" fmla="val 421"/>
              <a:gd name="f644" fmla="val 444"/>
              <a:gd name="f645" fmla="val 354"/>
              <a:gd name="f646" fmla="val 499"/>
              <a:gd name="f647" fmla="val 364"/>
              <a:gd name="f648" fmla="val 495"/>
              <a:gd name="f649" fmla="val 371"/>
              <a:gd name="f650" fmla="val 366"/>
              <a:gd name="f651" fmla="val 478"/>
              <a:gd name="f652" fmla="val 363"/>
              <a:gd name="f653" fmla="val 471"/>
              <a:gd name="f654" fmla="val 461"/>
              <a:gd name="f655" fmla="val 454"/>
              <a:gd name="f656" fmla="val 362"/>
              <a:gd name="f657" fmla="val 447"/>
              <a:gd name="f658" fmla="val 357"/>
              <a:gd name="f659" fmla="val 440"/>
              <a:gd name="f660" fmla="val 434"/>
              <a:gd name="f661" fmla="val 350"/>
              <a:gd name="f662" fmla="val 426"/>
              <a:gd name="f663" fmla="val 346"/>
              <a:gd name="f664" fmla="val 419"/>
              <a:gd name="f665" fmla="val 342"/>
              <a:gd name="f666" fmla="val 411"/>
              <a:gd name="f667" fmla="val 340"/>
              <a:gd name="f668" fmla="val 337"/>
              <a:gd name="f669" fmla="val 335"/>
              <a:gd name="f670" fmla="val 414"/>
              <a:gd name="f671" fmla="val 321"/>
              <a:gd name="f672" fmla="val 424"/>
              <a:gd name="f673" fmla="val 297"/>
              <a:gd name="f674" fmla="val 410"/>
              <a:gd name="f675" fmla="val 284"/>
              <a:gd name="f676" fmla="val 394"/>
              <a:gd name="f677" fmla="val 292"/>
              <a:gd name="f678" fmla="val 382"/>
              <a:gd name="f679" fmla="val 303"/>
              <a:gd name="f680" fmla="val 328"/>
              <a:gd name="f681" fmla="val 343"/>
              <a:gd name="f682" fmla="val 385"/>
              <a:gd name="f683" fmla="val 403"/>
              <a:gd name="f684" fmla="val 380"/>
              <a:gd name="f685" fmla="val 425"/>
              <a:gd name="f686" fmla="val 372"/>
              <a:gd name="f687" fmla="val 358"/>
              <a:gd name="f688" fmla="val 466"/>
              <a:gd name="f689" fmla="val 355"/>
              <a:gd name="f690" fmla="val 351"/>
              <a:gd name="f691" fmla="val 545"/>
              <a:gd name="f692" fmla="val 570"/>
              <a:gd name="f693" fmla="val 397"/>
              <a:gd name="f694" fmla="val 608"/>
              <a:gd name="f695" fmla="val 574"/>
              <a:gd name="f696" fmla="val 455"/>
              <a:gd name="f697" fmla="val 602"/>
              <a:gd name="f698" fmla="val 482"/>
              <a:gd name="f699" fmla="val 506"/>
              <a:gd name="f700" fmla="val 610"/>
              <a:gd name="f701" fmla="val 505"/>
              <a:gd name="f702" fmla="val 634"/>
              <a:gd name="f703" fmla="val 662"/>
              <a:gd name="f704" fmla="val 510"/>
              <a:gd name="f705" fmla="val 669"/>
              <a:gd name="f706" fmla="val 663"/>
              <a:gd name="f707" fmla="val 576"/>
              <a:gd name="f708" fmla="val 690"/>
              <a:gd name="f709" fmla="val 709"/>
              <a:gd name="f710" fmla="val 711"/>
              <a:gd name="f711" fmla="val 552"/>
              <a:gd name="f712" fmla="val 707"/>
              <a:gd name="f713" fmla="val 706"/>
              <a:gd name="f714" fmla="val 538"/>
              <a:gd name="f715" fmla="val 703"/>
              <a:gd name="f716" fmla="val 699"/>
              <a:gd name="f717" fmla="val 515"/>
              <a:gd name="f718" fmla="val 503"/>
              <a:gd name="f719" fmla="val 696"/>
              <a:gd name="f720" fmla="val 700"/>
              <a:gd name="f721" fmla="val 494"/>
              <a:gd name="f722" fmla="val 702"/>
              <a:gd name="f723" fmla="val 489"/>
              <a:gd name="f724" fmla="val 492"/>
              <a:gd name="f725" fmla="val 720"/>
              <a:gd name="f726" fmla="val 522"/>
              <a:gd name="f727" fmla="val 726"/>
              <a:gd name="f728" fmla="val 734"/>
              <a:gd name="f729" fmla="val 761"/>
              <a:gd name="f730" fmla="val 787"/>
              <a:gd name="f731" fmla="val 820"/>
              <a:gd name="f732" fmla="val 564"/>
              <a:gd name="f733" fmla="val 809"/>
              <a:gd name="f734" fmla="val 802"/>
              <a:gd name="f735" fmla="val 796"/>
              <a:gd name="f736" fmla="val 793"/>
              <a:gd name="f737" fmla="val 791"/>
              <a:gd name="f738" fmla="val 789"/>
              <a:gd name="f739" fmla="val 502"/>
              <a:gd name="f740" fmla="val 838"/>
              <a:gd name="f741" fmla="val 841"/>
              <a:gd name="f742" fmla="val 467"/>
              <a:gd name="f743" fmla="val 830"/>
              <a:gd name="f744" fmla="val 465"/>
              <a:gd name="f745" fmla="val 819"/>
              <a:gd name="f746" fmla="val 464"/>
              <a:gd name="f747" fmla="val 808"/>
              <a:gd name="f748" fmla="val 459"/>
              <a:gd name="f749" fmla="val 456"/>
              <a:gd name="f750" fmla="val 448"/>
              <a:gd name="f751" fmla="val 442"/>
              <a:gd name="f752" fmla="val 794"/>
              <a:gd name="f753" fmla="val 409"/>
              <a:gd name="f754" fmla="val 392"/>
              <a:gd name="f755" fmla="val 387"/>
              <a:gd name="f756" fmla="val 792"/>
              <a:gd name="f757" fmla="val 788"/>
              <a:gd name="f758" fmla="val 376"/>
              <a:gd name="f759" fmla="val 778"/>
              <a:gd name="f760" fmla="val 368"/>
              <a:gd name="f761" fmla="val 756"/>
              <a:gd name="f762" fmla="val 764"/>
              <a:gd name="f763" fmla="val 341"/>
              <a:gd name="f764" fmla="val 775"/>
              <a:gd name="f765" fmla="val 324"/>
              <a:gd name="f766" fmla="val 781"/>
              <a:gd name="f767" fmla="val 320"/>
              <a:gd name="f768" fmla="val 326"/>
              <a:gd name="f769" fmla="val 807"/>
              <a:gd name="f770" fmla="val 329"/>
              <a:gd name="f771" fmla="val 811"/>
              <a:gd name="f772" fmla="val 812"/>
              <a:gd name="f773" fmla="val 322"/>
              <a:gd name="f774" fmla="val 868"/>
              <a:gd name="f775" fmla="val 911"/>
              <a:gd name="f776" fmla="val 257"/>
              <a:gd name="f777" fmla="val 255"/>
              <a:gd name="f778" fmla="val 984"/>
              <a:gd name="f779" fmla="val 262"/>
              <a:gd name="f780" fmla="val 1005"/>
              <a:gd name="f781" fmla="val 301"/>
              <a:gd name="f782" fmla="val 1011"/>
              <a:gd name="f783" fmla="val 316"/>
              <a:gd name="f784" fmla="val 1027"/>
              <a:gd name="f785" fmla="val 334"/>
              <a:gd name="f786" fmla="val 1023"/>
              <a:gd name="f787" fmla="val 1029"/>
              <a:gd name="f788" fmla="val 388"/>
              <a:gd name="f789" fmla="val 396"/>
              <a:gd name="f790" fmla="val 408"/>
              <a:gd name="f791" fmla="val 418"/>
              <a:gd name="f792" fmla="val 1040"/>
              <a:gd name="f793" fmla="val 428"/>
              <a:gd name="f794" fmla="val 1038"/>
              <a:gd name="f795" fmla="val 1036"/>
              <a:gd name="f796" fmla="val 451"/>
              <a:gd name="f797" fmla="val 450"/>
              <a:gd name="f798" fmla="val 988"/>
              <a:gd name="f799" fmla="val 483"/>
              <a:gd name="f800" fmla="val 1021"/>
              <a:gd name="f801" fmla="val 504"/>
              <a:gd name="f802" fmla="val 493"/>
              <a:gd name="f803" fmla="val 474"/>
              <a:gd name="f804" fmla="val 1048"/>
              <a:gd name="f805" fmla="val 473"/>
              <a:gd name="f806" fmla="val 1054"/>
              <a:gd name="f807" fmla="val 476"/>
              <a:gd name="f808" fmla="val 1058"/>
              <a:gd name="f809" fmla="val 486"/>
              <a:gd name="f810" fmla="val 1051"/>
              <a:gd name="f811" fmla="val 1053"/>
              <a:gd name="f812" fmla="val 1067"/>
              <a:gd name="f813" fmla="val 1069"/>
              <a:gd name="f814" fmla="val 472"/>
              <a:gd name="f815" fmla="val 1071"/>
              <a:gd name="f816" fmla="val 1074"/>
              <a:gd name="f817" fmla="val 477"/>
              <a:gd name="f818" fmla="val 1083"/>
              <a:gd name="f819" fmla="val 1082"/>
              <a:gd name="f820" fmla="val 488"/>
              <a:gd name="f821" fmla="val 1096"/>
              <a:gd name="f822" fmla="val 1105"/>
              <a:gd name="f823" fmla="val 527"/>
              <a:gd name="f824" fmla="val 1106"/>
              <a:gd name="f825" fmla="val 535"/>
              <a:gd name="f826" fmla="val 1095"/>
              <a:gd name="f827" fmla="val 1084"/>
              <a:gd name="f828" fmla="val 1079"/>
              <a:gd name="f829" fmla="val 1085"/>
              <a:gd name="f830" fmla="val 1091"/>
              <a:gd name="f831" fmla="val 561"/>
              <a:gd name="f832" fmla="val 1097"/>
              <a:gd name="f833" fmla="val 1115"/>
              <a:gd name="f834" fmla="val 1130"/>
              <a:gd name="f835" fmla="val 1147"/>
              <a:gd name="f836" fmla="val 1161"/>
              <a:gd name="f837" fmla="val 470"/>
              <a:gd name="f838" fmla="val 1206"/>
              <a:gd name="f839" fmla="val 1224"/>
              <a:gd name="f840" fmla="val 1243"/>
              <a:gd name="f841" fmla="val 1261"/>
              <a:gd name="f842" fmla="val 446"/>
              <a:gd name="f843" fmla="val 433"/>
              <a:gd name="f844" fmla="val 413"/>
              <a:gd name="f845" fmla="val 407"/>
              <a:gd name="f846" fmla="val 401"/>
              <a:gd name="f847" fmla="val 395"/>
              <a:gd name="f848" fmla="val 1267"/>
              <a:gd name="f849" fmla="val 1263"/>
              <a:gd name="f850" fmla="val 1297"/>
              <a:gd name="f851" fmla="val 1312"/>
              <a:gd name="f852" fmla="val 1303"/>
              <a:gd name="f853" fmla="val 356"/>
              <a:gd name="f854" fmla="val 1295"/>
              <a:gd name="f855" fmla="val 1287"/>
              <a:gd name="f856" fmla="val 318"/>
              <a:gd name="f857" fmla="val 319"/>
              <a:gd name="f858" fmla="val 1256"/>
              <a:gd name="f859" fmla="val 299"/>
              <a:gd name="f860" fmla="val 1247"/>
              <a:gd name="f861" fmla="val 258"/>
              <a:gd name="f862" fmla="val 1265"/>
              <a:gd name="f863" fmla="val 253"/>
              <a:gd name="f864" fmla="val 244"/>
              <a:gd name="f865" fmla="val 237"/>
              <a:gd name="f866" fmla="val 238"/>
              <a:gd name="f867" fmla="val 1248"/>
              <a:gd name="f868" fmla="val 1242"/>
              <a:gd name="f869" fmla="val 240"/>
              <a:gd name="f870" fmla="val 1233"/>
              <a:gd name="f871" fmla="val 1223"/>
              <a:gd name="f872" fmla="val 235"/>
              <a:gd name="f873" fmla="val 1217"/>
              <a:gd name="f874" fmla="val 229"/>
              <a:gd name="f875" fmla="val 1212"/>
              <a:gd name="f876" fmla="val 225"/>
              <a:gd name="f877" fmla="val 1211"/>
              <a:gd name="f878" fmla="val 211"/>
              <a:gd name="f879" fmla="val 1215"/>
              <a:gd name="f880" fmla="val 201"/>
              <a:gd name="f881" fmla="val 1230"/>
              <a:gd name="f882" fmla="val 196"/>
              <a:gd name="f883" fmla="val 1238"/>
              <a:gd name="f884" fmla="val 198"/>
              <a:gd name="f885" fmla="val 1259"/>
              <a:gd name="f886" fmla="val 195"/>
              <a:gd name="f887" fmla="val 175"/>
              <a:gd name="f888" fmla="val 141"/>
              <a:gd name="f889" fmla="val 1296"/>
              <a:gd name="f890" fmla="val 1330"/>
              <a:gd name="f891" fmla="val 102"/>
              <a:gd name="f892" fmla="val 96"/>
              <a:gd name="f893" fmla="val 1341"/>
              <a:gd name="f894" fmla="val 1334"/>
              <a:gd name="f895" fmla="val 82"/>
              <a:gd name="f896" fmla="val 1327"/>
              <a:gd name="f897" fmla="val 1309"/>
              <a:gd name="f898" fmla="val 85"/>
              <a:gd name="f899" fmla="val 61"/>
              <a:gd name="f900" fmla="val 46"/>
              <a:gd name="f901" fmla="val 1288"/>
              <a:gd name="f902" fmla="val 19"/>
              <a:gd name="f903" fmla="val 8"/>
              <a:gd name="f904" fmla="val 12"/>
              <a:gd name="f905" fmla="val 21"/>
              <a:gd name="f906" fmla="val 34"/>
              <a:gd name="f907" fmla="val 41"/>
              <a:gd name="f908" fmla="val 1372"/>
              <a:gd name="f909" fmla="val 38"/>
              <a:gd name="f910" fmla="val 1386"/>
              <a:gd name="f911" fmla="val 36"/>
              <a:gd name="f912" fmla="val 1397"/>
              <a:gd name="f913" fmla="val 43"/>
              <a:gd name="f914" fmla="val 1402"/>
              <a:gd name="f915" fmla="val 1407"/>
              <a:gd name="f916" fmla="val 1411"/>
              <a:gd name="f917" fmla="val 80"/>
              <a:gd name="f918" fmla="val 87"/>
              <a:gd name="f919" fmla="val 1413"/>
              <a:gd name="f920" fmla="val 1420"/>
              <a:gd name="f921" fmla="val 1427"/>
              <a:gd name="f922" fmla="val 1467"/>
              <a:gd name="f923" fmla="val 131"/>
              <a:gd name="f924" fmla="val 1513"/>
              <a:gd name="f925" fmla="val 149"/>
              <a:gd name="f926" fmla="val 152"/>
              <a:gd name="f927" fmla="val 154"/>
              <a:gd name="f928" fmla="val 1520"/>
              <a:gd name="f929" fmla="val 169"/>
              <a:gd name="f930" fmla="val 183"/>
              <a:gd name="f931" fmla="val 1523"/>
              <a:gd name="f932" fmla="val 200"/>
              <a:gd name="f933" fmla="val 203"/>
              <a:gd name="f934" fmla="val 205"/>
              <a:gd name="f935" fmla="val 217"/>
              <a:gd name="f936" fmla="val 228"/>
              <a:gd name="f937" fmla="val 1548"/>
              <a:gd name="f938" fmla="val 265"/>
              <a:gd name="f939" fmla="val 1547"/>
              <a:gd name="f940" fmla="val 267"/>
              <a:gd name="f941" fmla="val 1524"/>
              <a:gd name="f942" fmla="val 277"/>
              <a:gd name="f943" fmla="val 294"/>
              <a:gd name="f944" fmla="val 1556"/>
              <a:gd name="f945" fmla="val 1540"/>
              <a:gd name="f946" fmla="val 308"/>
              <a:gd name="f947" fmla="val 333"/>
              <a:gd name="f948" fmla="val 1511"/>
              <a:gd name="f949" fmla="val 391"/>
              <a:gd name="f950" fmla="val 1539"/>
              <a:gd name="f951" fmla="val 1543"/>
              <a:gd name="f952" fmla="val 373"/>
              <a:gd name="f953" fmla="val 369"/>
              <a:gd name="f954" fmla="val 1555"/>
              <a:gd name="f955" fmla="val 367"/>
              <a:gd name="f956" fmla="val 1562"/>
              <a:gd name="f957" fmla="val 1559"/>
              <a:gd name="f958" fmla="val 399"/>
              <a:gd name="f959" fmla="val 1570"/>
              <a:gd name="f960" fmla="val 404"/>
              <a:gd name="f961" fmla="val 1584"/>
              <a:gd name="f962" fmla="val 1588"/>
              <a:gd name="f963" fmla="val 439"/>
              <a:gd name="f964" fmla="val 1600"/>
              <a:gd name="f965" fmla="val 443"/>
              <a:gd name="f966" fmla="val 1637"/>
              <a:gd name="f967" fmla="val 1662"/>
              <a:gd name="f968" fmla="val 487"/>
              <a:gd name="f969" fmla="val 1674"/>
              <a:gd name="f970" fmla="val 1680"/>
              <a:gd name="f971" fmla="val 1687"/>
              <a:gd name="f972" fmla="val 1702"/>
              <a:gd name="f973" fmla="val 1727"/>
              <a:gd name="f974" fmla="val 1723"/>
              <a:gd name="f975" fmla="val 524"/>
              <a:gd name="f976" fmla="val 1733"/>
              <a:gd name="f977" fmla="val 1738"/>
              <a:gd name="f978" fmla="val 516"/>
              <a:gd name="f979" fmla="val 1770"/>
              <a:gd name="f980" fmla="val 500"/>
              <a:gd name="f981" fmla="val 1776"/>
              <a:gd name="f982" fmla="val 1761"/>
              <a:gd name="f983" fmla="val 1763"/>
              <a:gd name="f984" fmla="val 1798"/>
              <a:gd name="f985" fmla="val 453"/>
              <a:gd name="f986" fmla="val 1805"/>
              <a:gd name="f987" fmla="val 452"/>
              <a:gd name="f988" fmla="val 435"/>
              <a:gd name="f989" fmla="val 1793"/>
              <a:gd name="f990" fmla="val 406"/>
              <a:gd name="f991" fmla="val 1748"/>
              <a:gd name="f992" fmla="val 352"/>
              <a:gd name="f993" fmla="val 1759"/>
              <a:gd name="f994" fmla="val 336"/>
              <a:gd name="f995" fmla="val 1715"/>
              <a:gd name="f996" fmla="val 1712"/>
              <a:gd name="f997" fmla="val 1710"/>
              <a:gd name="f998" fmla="val 1719"/>
              <a:gd name="f999" fmla="val 1732"/>
              <a:gd name="f1000" fmla="val 1753"/>
              <a:gd name="f1001" fmla="val 285"/>
              <a:gd name="f1002" fmla="val 210"/>
              <a:gd name="f1003" fmla="val 1823"/>
              <a:gd name="f1004" fmla="val 1821"/>
              <a:gd name="f1005" fmla="val 192"/>
              <a:gd name="f1006" fmla="val 1815"/>
              <a:gd name="f1007" fmla="val 1809"/>
              <a:gd name="f1008" fmla="val 185"/>
              <a:gd name="f1009" fmla="val 1795"/>
              <a:gd name="f1010" fmla="val 184"/>
              <a:gd name="f1011" fmla="val 136"/>
              <a:gd name="f1012" fmla="val 123"/>
              <a:gd name="f1013" fmla="val 113"/>
              <a:gd name="f1014" fmla="val 1818"/>
              <a:gd name="f1015" fmla="val 1826"/>
              <a:gd name="f1016" fmla="val 126"/>
              <a:gd name="f1017" fmla="val 1832"/>
              <a:gd name="f1018" fmla="val 1836"/>
              <a:gd name="f1019" fmla="val 137"/>
              <a:gd name="f1020" fmla="val 1835"/>
              <a:gd name="f1021" fmla="val 155"/>
              <a:gd name="f1022" fmla="val 1845"/>
              <a:gd name="f1023" fmla="val 1851"/>
              <a:gd name="f1024" fmla="val 1861"/>
              <a:gd name="f1025" fmla="val 1870"/>
              <a:gd name="f1026" fmla="val 144"/>
              <a:gd name="f1027" fmla="val 1881"/>
              <a:gd name="f1028" fmla="val 1890"/>
              <a:gd name="f1029" fmla="val 1887"/>
              <a:gd name="f1030" fmla="val 182"/>
              <a:gd name="f1031" fmla="val 188"/>
              <a:gd name="f1032" fmla="val 1899"/>
              <a:gd name="f1033" fmla="val 193"/>
              <a:gd name="f1034" fmla="val 1915"/>
              <a:gd name="f1035" fmla="val 1929"/>
              <a:gd name="f1036" fmla="val 1941"/>
              <a:gd name="f1037" fmla="val 1950"/>
              <a:gd name="f1038" fmla="val 1961"/>
              <a:gd name="f1039" fmla="val 1962"/>
              <a:gd name="f1040" fmla="val 227"/>
              <a:gd name="f1041" fmla="val 1963"/>
              <a:gd name="f1042" fmla="val 231"/>
              <a:gd name="f1043" fmla="val 1965"/>
              <a:gd name="f1044" fmla="val 232"/>
              <a:gd name="f1045" fmla="val 1985"/>
              <a:gd name="f1046" fmla="val 1987"/>
              <a:gd name="f1047" fmla="val 264"/>
              <a:gd name="f1048" fmla="val 1991"/>
              <a:gd name="f1049" fmla="val 1994"/>
              <a:gd name="f1050" fmla="val 2003"/>
              <a:gd name="f1051" fmla="val 2009"/>
              <a:gd name="f1052" fmla="val 2017"/>
              <a:gd name="f1053" fmla="val 2018"/>
              <a:gd name="f1054" fmla="val 347"/>
              <a:gd name="f1055" fmla="val 1998"/>
              <a:gd name="f1056" fmla="val 353"/>
              <a:gd name="f1057" fmla="val 379"/>
              <a:gd name="f1058" fmla="val 389"/>
              <a:gd name="f1059" fmla="val 2006"/>
              <a:gd name="f1060" fmla="val 2002"/>
              <a:gd name="f1061" fmla="val 381"/>
              <a:gd name="f1062" fmla="val 378"/>
              <a:gd name="f1063" fmla="val 1997"/>
              <a:gd name="f1064" fmla="val 1995"/>
              <a:gd name="f1065" fmla="val 1992"/>
              <a:gd name="f1066" fmla="val 1988"/>
              <a:gd name="f1067" fmla="val 1989"/>
              <a:gd name="f1068" fmla="val 416"/>
              <a:gd name="f1069" fmla="val 2004"/>
              <a:gd name="f1070" fmla="val 436"/>
              <a:gd name="f1071" fmla="val 2015"/>
              <a:gd name="f1072" fmla="val 2019"/>
              <a:gd name="f1073" fmla="val 2029"/>
              <a:gd name="f1074" fmla="val 422"/>
              <a:gd name="f1075" fmla="val 2030"/>
              <a:gd name="f1076" fmla="val 427"/>
              <a:gd name="f1077" fmla="val 2032"/>
              <a:gd name="f1078" fmla="val 437"/>
              <a:gd name="f1079" fmla="val 2039"/>
              <a:gd name="f1080" fmla="val 2051"/>
              <a:gd name="f1081" fmla="val 2068"/>
              <a:gd name="f1082" fmla="val 2067"/>
              <a:gd name="f1083" fmla="val 420"/>
              <a:gd name="f1084" fmla="val 2072"/>
              <a:gd name="f1085" fmla="val 415"/>
              <a:gd name="f1086" fmla="val 2074"/>
              <a:gd name="f1087" fmla="val 2078"/>
              <a:gd name="f1088" fmla="val 2084"/>
              <a:gd name="f1089" fmla="val 2085"/>
              <a:gd name="f1090" fmla="val 490"/>
              <a:gd name="f1091" fmla="val 2091"/>
              <a:gd name="f1092" fmla="val 509"/>
              <a:gd name="f1093" fmla="val 2097"/>
              <a:gd name="f1094" fmla="val 2106"/>
              <a:gd name="f1095" fmla="val 2114"/>
              <a:gd name="f1096" fmla="val 536"/>
              <a:gd name="f1097" fmla="val 2119"/>
              <a:gd name="f1098" fmla="val 532"/>
              <a:gd name="f1099" fmla="val 2126"/>
              <a:gd name="f1100" fmla="val 525"/>
              <a:gd name="f1101" fmla="val 2132"/>
              <a:gd name="f1102" fmla="val 2131"/>
              <a:gd name="f1103" fmla="val 2129"/>
              <a:gd name="f1104" fmla="val 485"/>
              <a:gd name="f1105" fmla="val 2128"/>
              <a:gd name="f1106" fmla="val 2118"/>
              <a:gd name="f1107" fmla="val 462"/>
              <a:gd name="f1108" fmla="val 2103"/>
              <a:gd name="f1109" fmla="val 2099"/>
              <a:gd name="f1110" fmla="val 2109"/>
              <a:gd name="f1111" fmla="val 423"/>
              <a:gd name="f1112" fmla="val 2122"/>
              <a:gd name="f1113" fmla="val 417"/>
              <a:gd name="f1114" fmla="val 2130"/>
              <a:gd name="f1115" fmla="val 2141"/>
              <a:gd name="f1116" fmla="val 2155"/>
              <a:gd name="f1117" fmla="val 2199"/>
              <a:gd name="f1118" fmla="val 2288"/>
              <a:gd name="f1119" fmla="val 2329"/>
              <a:gd name="f1120" fmla="val 2342"/>
              <a:gd name="f1121" fmla="val 2349"/>
              <a:gd name="f1122" fmla="val 2358"/>
              <a:gd name="f1123" fmla="val 2359"/>
              <a:gd name="f1124" fmla="val 2353"/>
              <a:gd name="f1125" fmla="val 2348"/>
              <a:gd name="f1126" fmla="val 2351"/>
              <a:gd name="f1127" fmla="val 2354"/>
              <a:gd name="f1128" fmla="val 2333"/>
              <a:gd name="f1129" fmla="val 2345"/>
              <a:gd name="f1130" fmla="val 2339"/>
              <a:gd name="f1131" fmla="val 2338"/>
              <a:gd name="f1132" fmla="val 531"/>
              <a:gd name="f1133" fmla="val 2346"/>
              <a:gd name="f1134" fmla="val 2362"/>
              <a:gd name="f1135" fmla="val 2356"/>
              <a:gd name="f1136" fmla="val 2376"/>
              <a:gd name="f1137" fmla="val 2380"/>
              <a:gd name="f1138" fmla="val 2387"/>
              <a:gd name="f1139" fmla="val 2386"/>
              <a:gd name="f1140" fmla="val 551"/>
              <a:gd name="f1141" fmla="val 2384"/>
              <a:gd name="f1142" fmla="val 2385"/>
              <a:gd name="f1143" fmla="val 2392"/>
              <a:gd name="f1144" fmla="val 514"/>
              <a:gd name="f1145" fmla="val 2395"/>
              <a:gd name="f1146" fmla="val 2398"/>
              <a:gd name="f1147" fmla="val 2404"/>
              <a:gd name="f1148" fmla="val 2405"/>
              <a:gd name="f1149" fmla="val 2403"/>
              <a:gd name="f1150" fmla="val 573"/>
              <a:gd name="f1151" fmla="val 2402"/>
              <a:gd name="f1152" fmla="val 592"/>
              <a:gd name="f1153" fmla="val 2409"/>
              <a:gd name="f1154" fmla="val 2429"/>
              <a:gd name="f1155" fmla="val 600"/>
              <a:gd name="f1156" fmla="val 2436"/>
              <a:gd name="f1157" fmla="val 2444"/>
              <a:gd name="f1158" fmla="val 2448"/>
              <a:gd name="f1159" fmla="val 2456"/>
              <a:gd name="f1160" fmla="val 595"/>
              <a:gd name="f1161" fmla="val 2463"/>
              <a:gd name="f1162" fmla="val 590"/>
              <a:gd name="f1163" fmla="val 2470"/>
              <a:gd name="f1164" fmla="val 2468"/>
              <a:gd name="f1165" fmla="val 560"/>
              <a:gd name="f1166" fmla="val 2465"/>
              <a:gd name="f1167" fmla="val 2524"/>
              <a:gd name="f1168" fmla="val 429"/>
              <a:gd name="f1169" fmla="val 2596"/>
              <a:gd name="f1170" fmla="val 2627"/>
              <a:gd name="f1171" fmla="val 2651"/>
              <a:gd name="f1172" fmla="val 469"/>
              <a:gd name="f1173" fmla="val 2670"/>
              <a:gd name="f1174" fmla="val 2677"/>
              <a:gd name="f1175" fmla="val 2684"/>
              <a:gd name="f1176" fmla="val 2698"/>
              <a:gd name="f1177" fmla="val 508"/>
              <a:gd name="f1178" fmla="val 2708"/>
              <a:gd name="f1179" fmla="val 2721"/>
              <a:gd name="f1180" fmla="val 511"/>
              <a:gd name="f1181" fmla="val 2718"/>
              <a:gd name="f1182" fmla="val 529"/>
              <a:gd name="f1183" fmla="val 2725"/>
              <a:gd name="f1184" fmla="val 2731"/>
              <a:gd name="f1185" fmla="val 2737"/>
              <a:gd name="f1186" fmla="val 2751"/>
              <a:gd name="f1187" fmla="val 2753"/>
              <a:gd name="f1188" fmla="val 2769"/>
              <a:gd name="f1189" fmla="val 2755"/>
              <a:gd name="f1190" fmla="val 591"/>
              <a:gd name="f1191" fmla="val 593"/>
              <a:gd name="f1192" fmla="val 596"/>
              <a:gd name="f1193" fmla="val 2774"/>
              <a:gd name="f1194" fmla="val 2797"/>
              <a:gd name="f1195" fmla="val 2820"/>
              <a:gd name="f1196" fmla="val 617"/>
              <a:gd name="f1197" fmla="val 2825"/>
              <a:gd name="f1198" fmla="val 604"/>
              <a:gd name="f1199" fmla="val 2826"/>
              <a:gd name="f1200" fmla="val 2834"/>
              <a:gd name="f1201" fmla="val 583"/>
              <a:gd name="f1202" fmla="val 2845"/>
              <a:gd name="f1203" fmla="val 2861"/>
              <a:gd name="f1204" fmla="val 580"/>
              <a:gd name="f1205" fmla="val 2874"/>
              <a:gd name="f1206" fmla="val 2878"/>
              <a:gd name="f1207" fmla="val 2880"/>
              <a:gd name="f1208" fmla="val 2883"/>
              <a:gd name="f1209" fmla="val 2884"/>
              <a:gd name="f1210" fmla="val 2890"/>
              <a:gd name="f1211" fmla="val 2896"/>
              <a:gd name="f1212" fmla="val 2902"/>
              <a:gd name="f1213" fmla="val 609"/>
              <a:gd name="f1214" fmla="val 2906"/>
              <a:gd name="f1215" fmla="val 2914"/>
              <a:gd name="f1216" fmla="val 2920"/>
              <a:gd name="f1217" fmla="val 642"/>
              <a:gd name="f1218" fmla="val 2943"/>
              <a:gd name="f1219" fmla="val 2960"/>
              <a:gd name="f1220" fmla="val 633"/>
              <a:gd name="f1221" fmla="val 2974"/>
              <a:gd name="f1222" fmla="val 2989"/>
              <a:gd name="f1223" fmla="val 3011"/>
              <a:gd name="f1224" fmla="val 3033"/>
              <a:gd name="f1225" fmla="val 3055"/>
              <a:gd name="f1226" fmla="val 3060"/>
              <a:gd name="f1227" fmla="val 3069"/>
              <a:gd name="f1228" fmla="val 619"/>
              <a:gd name="f1229" fmla="val 640"/>
              <a:gd name="f1230" fmla="val 3079"/>
              <a:gd name="f1231" fmla="val 641"/>
              <a:gd name="f1232" fmla="val 3091"/>
              <a:gd name="f1233" fmla="val 644"/>
              <a:gd name="f1234" fmla="val 3122"/>
              <a:gd name="f1235" fmla="val 3153"/>
              <a:gd name="f1236" fmla="val 658"/>
              <a:gd name="f1237" fmla="val 3186"/>
              <a:gd name="f1238" fmla="val 657"/>
              <a:gd name="f1239" fmla="val 3189"/>
              <a:gd name="f1240" fmla="val 668"/>
              <a:gd name="f1241" fmla="val 673"/>
              <a:gd name="f1242" fmla="val 679"/>
              <a:gd name="f1243" fmla="val 3185"/>
              <a:gd name="f1244" fmla="val 680"/>
              <a:gd name="f1245" fmla="val 3175"/>
              <a:gd name="f1246" fmla="val 3165"/>
              <a:gd name="f1247" fmla="val 682"/>
              <a:gd name="f1248" fmla="val 3155"/>
              <a:gd name="f1249" fmla="val 3125"/>
              <a:gd name="f1250" fmla="val 672"/>
              <a:gd name="f1251" fmla="val 3098"/>
              <a:gd name="f1252" fmla="val 3071"/>
              <a:gd name="f1253" fmla="val 693"/>
              <a:gd name="f1254" fmla="val 3062"/>
              <a:gd name="f1255" fmla="val 3052"/>
              <a:gd name="f1256" fmla="val 3042"/>
              <a:gd name="f1257" fmla="val 698"/>
              <a:gd name="f1258" fmla="val 3036"/>
              <a:gd name="f1259" fmla="val 3030"/>
              <a:gd name="f1260" fmla="val 3026"/>
              <a:gd name="f1261" fmla="val 721"/>
              <a:gd name="f1262" fmla="val 3028"/>
              <a:gd name="f1263" fmla="val 745"/>
              <a:gd name="f1264" fmla="val 768"/>
              <a:gd name="f1265" fmla="val 3023"/>
              <a:gd name="f1266" fmla="val 3004"/>
              <a:gd name="f1267" fmla="val 798"/>
              <a:gd name="f1268" fmla="val 2985"/>
              <a:gd name="f1269" fmla="val 797"/>
              <a:gd name="f1270" fmla="val 2967"/>
              <a:gd name="f1271" fmla="val 2947"/>
              <a:gd name="f1272" fmla="val 2930"/>
              <a:gd name="f1273" fmla="val 803"/>
              <a:gd name="f1274" fmla="val 2911"/>
              <a:gd name="f1275" fmla="val 810"/>
              <a:gd name="f1276" fmla="val 2893"/>
              <a:gd name="f1277" fmla="val 822"/>
              <a:gd name="f1278" fmla="val 2875"/>
              <a:gd name="f1279" fmla="val 831"/>
              <a:gd name="f1280" fmla="val 2859"/>
              <a:gd name="f1281" fmla="val 845"/>
              <a:gd name="f1282" fmla="val 2843"/>
              <a:gd name="f1283" fmla="val 865"/>
              <a:gd name="f1284" fmla="val 2842"/>
              <a:gd name="f1285" fmla="val 870"/>
              <a:gd name="f1286" fmla="val 2835"/>
              <a:gd name="f1287" fmla="val 874"/>
              <a:gd name="f1288" fmla="val 2829"/>
              <a:gd name="f1289" fmla="val 876"/>
              <a:gd name="f1290" fmla="val 2814"/>
              <a:gd name="f1291" fmla="val 882"/>
              <a:gd name="f1292" fmla="val 2794"/>
              <a:gd name="f1293" fmla="val 875"/>
              <a:gd name="f1294" fmla="val 2782"/>
              <a:gd name="f1295" fmla="val 896"/>
              <a:gd name="f1296" fmla="val 2778"/>
              <a:gd name="f1297" fmla="val 902"/>
              <a:gd name="f1298" fmla="val 897"/>
              <a:gd name="f1299" fmla="val 2732"/>
              <a:gd name="f1300" fmla="val 2727"/>
              <a:gd name="f1301" fmla="val 891"/>
              <a:gd name="f1302" fmla="val 887"/>
              <a:gd name="f1303" fmla="val 894"/>
              <a:gd name="f1304" fmla="val 2722"/>
              <a:gd name="f1305" fmla="val 898"/>
              <a:gd name="f1306" fmla="val 2724"/>
              <a:gd name="f1307" fmla="val 899"/>
              <a:gd name="f1308" fmla="val 2742"/>
              <a:gd name="f1309" fmla="val 909"/>
              <a:gd name="f1310" fmla="val 2745"/>
              <a:gd name="f1311" fmla="val 927"/>
              <a:gd name="f1312" fmla="val 2746"/>
              <a:gd name="f1313" fmla="val 2747"/>
              <a:gd name="f1314" fmla="val 981"/>
              <a:gd name="f1315" fmla="val 1018"/>
              <a:gd name="f1316" fmla="val 1056"/>
              <a:gd name="f1317" fmla="val 2744"/>
              <a:gd name="f1318" fmla="val 2740"/>
              <a:gd name="f1319" fmla="val 2720"/>
              <a:gd name="f1320" fmla="val 1088"/>
              <a:gd name="f1321" fmla="val 1110"/>
              <a:gd name="f1322" fmla="val 1131"/>
              <a:gd name="f1323" fmla="val 1166"/>
              <a:gd name="f1324" fmla="val 2716"/>
              <a:gd name="f1325" fmla="val 1185"/>
              <a:gd name="f1326" fmla="val 2729"/>
              <a:gd name="f1327" fmla="val 1187"/>
              <a:gd name="f1328" fmla="val 1197"/>
              <a:gd name="f1329" fmla="val 2711"/>
              <a:gd name="f1330" fmla="val 1260"/>
              <a:gd name="f1331" fmla="val 2717"/>
              <a:gd name="f1332" fmla="val 1377"/>
              <a:gd name="f1333" fmla="val 2734"/>
              <a:gd name="f1334" fmla="val 1424"/>
              <a:gd name="f1335" fmla="val 2733"/>
              <a:gd name="f1336" fmla="val 1444"/>
              <a:gd name="f1337" fmla="val 1486"/>
              <a:gd name="f1338" fmla="val 2691"/>
              <a:gd name="f1339" fmla="val 2664"/>
              <a:gd name="f1340" fmla="val 2667"/>
              <a:gd name="f1341" fmla="val 1608"/>
              <a:gd name="f1342" fmla="val 2652"/>
              <a:gd name="f1343" fmla="val 1645"/>
              <a:gd name="f1344" fmla="val 1648"/>
              <a:gd name="f1345" fmla="val 2660"/>
              <a:gd name="f1346" fmla="val 1659"/>
              <a:gd name="f1347" fmla="val 2679"/>
              <a:gd name="f1348" fmla="val 1664"/>
              <a:gd name="f1349" fmla="val 2692"/>
              <a:gd name="f1350" fmla="val 2704"/>
              <a:gd name="f1351" fmla="val 2712"/>
              <a:gd name="f1352" fmla="val 1665"/>
              <a:gd name="f1353" fmla="val 2726"/>
              <a:gd name="f1354" fmla="val 2728"/>
              <a:gd name="f1355" fmla="val 1694"/>
              <a:gd name="f1356" fmla="val 2723"/>
              <a:gd name="f1357" fmla="val 2707"/>
              <a:gd name="f1358" fmla="val 1716"/>
              <a:gd name="f1359" fmla="val 2689"/>
              <a:gd name="f1360" fmla="val 1730"/>
              <a:gd name="f1361" fmla="val 1749"/>
              <a:gd name="f1362" fmla="val 2706"/>
              <a:gd name="f1363" fmla="val 1782"/>
              <a:gd name="f1364" fmla="val 2738"/>
              <a:gd name="f1365" fmla="val 2754"/>
              <a:gd name="f1366" fmla="val 2761"/>
              <a:gd name="f1367" fmla="val 1822"/>
              <a:gd name="f1368" fmla="val 2756"/>
              <a:gd name="f1369" fmla="val 1840"/>
              <a:gd name="f1370" fmla="val 2752"/>
              <a:gd name="f1371" fmla="val 1858"/>
              <a:gd name="f1372" fmla="val 2693"/>
              <a:gd name="f1373" fmla="val 1862"/>
              <a:gd name="f1374" fmla="val 2678"/>
              <a:gd name="f1375" fmla="val 2605"/>
              <a:gd name="f1376" fmla="val 2592"/>
              <a:gd name="f1377" fmla="val 2573"/>
              <a:gd name="f1378" fmla="val 2557"/>
              <a:gd name="f1379" fmla="val 1820"/>
              <a:gd name="f1380" fmla="val 2548"/>
              <a:gd name="f1381" fmla="val 1816"/>
              <a:gd name="f1382" fmla="val 2538"/>
              <a:gd name="f1383" fmla="val 1811"/>
              <a:gd name="f1384" fmla="val 2526"/>
              <a:gd name="f1385" fmla="val 2520"/>
              <a:gd name="f1386" fmla="val 1833"/>
              <a:gd name="f1387" fmla="val 2519"/>
              <a:gd name="f1388" fmla="val 1848"/>
              <a:gd name="f1389" fmla="val 2518"/>
              <a:gd name="f1390" fmla="val 1908"/>
              <a:gd name="f1391" fmla="val 2517"/>
              <a:gd name="f1392" fmla="val 1973"/>
              <a:gd name="f1393" fmla="val 2502"/>
              <a:gd name="f1394" fmla="val 1986"/>
              <a:gd name="f1395" fmla="val 1984"/>
              <a:gd name="f1396" fmla="val 2452"/>
              <a:gd name="f1397" fmla="val 1983"/>
              <a:gd name="f1398" fmla="val 1982"/>
              <a:gd name="f1399" fmla="val 2420"/>
              <a:gd name="f1400" fmla="val 2407"/>
              <a:gd name="f1401" fmla="val 2399"/>
              <a:gd name="f1402" fmla="val 1971"/>
              <a:gd name="f1403" fmla="val 1957"/>
              <a:gd name="f1404" fmla="val 2406"/>
              <a:gd name="f1405" fmla="val 1919"/>
              <a:gd name="f1406" fmla="val 2417"/>
              <a:gd name="f1407" fmla="val 1902"/>
              <a:gd name="f1408" fmla="val 2431"/>
              <a:gd name="f1409" fmla="val 1874"/>
              <a:gd name="f1410" fmla="val 1846"/>
              <a:gd name="f1411" fmla="val 2418"/>
              <a:gd name="f1412" fmla="val 1784"/>
              <a:gd name="f1413" fmla="val 1766"/>
              <a:gd name="f1414" fmla="val 2424"/>
              <a:gd name="f1415" fmla="val 2422"/>
              <a:gd name="f1416" fmla="val 1742"/>
              <a:gd name="f1417" fmla="val 2411"/>
              <a:gd name="f1418" fmla="val 2389"/>
              <a:gd name="f1419" fmla="val 1718"/>
              <a:gd name="f1420" fmla="val 1671"/>
              <a:gd name="f1421" fmla="val 2383"/>
              <a:gd name="f1422" fmla="val 1652"/>
              <a:gd name="f1423" fmla="val 1633"/>
              <a:gd name="f1424" fmla="val 2382"/>
              <a:gd name="f1425" fmla="val 1615"/>
              <a:gd name="f1426" fmla="val 1567"/>
              <a:gd name="f1427" fmla="val 2370"/>
              <a:gd name="f1428" fmla="val 1473"/>
              <a:gd name="f1429" fmla="val 2360"/>
              <a:gd name="f1430" fmla="val 1458"/>
              <a:gd name="f1431" fmla="val 1453"/>
              <a:gd name="f1432" fmla="val 2316"/>
              <a:gd name="f1433" fmla="val 2303"/>
              <a:gd name="f1434" fmla="val 2309"/>
              <a:gd name="f1435" fmla="val 2312"/>
              <a:gd name="f1436" fmla="val 2306"/>
              <a:gd name="f1437" fmla="val 2302"/>
              <a:gd name="f1438" fmla="val 1274"/>
              <a:gd name="f1439" fmla="val 2299"/>
              <a:gd name="f1440" fmla="val 2297"/>
              <a:gd name="f1441" fmla="val 2294"/>
              <a:gd name="f1442" fmla="val 2292"/>
              <a:gd name="f1443" fmla="val 2289"/>
              <a:gd name="f1444" fmla="val 1294"/>
              <a:gd name="f1445" fmla="val 2290"/>
              <a:gd name="f1446" fmla="val 1354"/>
              <a:gd name="f1447" fmla="val 2291"/>
              <a:gd name="f1448" fmla="val 1370"/>
              <a:gd name="f1449" fmla="val 2287"/>
              <a:gd name="f1450" fmla="val 2272"/>
              <a:gd name="f1451" fmla="val 2274"/>
              <a:gd name="f1452" fmla="val 2275"/>
              <a:gd name="f1453" fmla="val 1425"/>
              <a:gd name="f1454" fmla="val 1431"/>
              <a:gd name="f1455" fmla="val 1438"/>
              <a:gd name="f1456" fmla="val 2270"/>
              <a:gd name="f1457" fmla="val 1448"/>
              <a:gd name="f1458" fmla="val 2268"/>
              <a:gd name="f1459" fmla="val 1465"/>
              <a:gd name="f1460" fmla="val 2280"/>
              <a:gd name="f1461" fmla="val 1480"/>
              <a:gd name="f1462" fmla="val 2278"/>
              <a:gd name="f1463" fmla="val 1494"/>
              <a:gd name="f1464" fmla="val 2277"/>
              <a:gd name="f1465" fmla="val 1501"/>
              <a:gd name="f1466" fmla="val 2282"/>
              <a:gd name="f1467" fmla="val 2286"/>
              <a:gd name="f1468" fmla="val 2308"/>
              <a:gd name="f1469" fmla="val 2320"/>
              <a:gd name="f1470" fmla="val 2313"/>
              <a:gd name="f1471" fmla="val 1638"/>
              <a:gd name="f1472" fmla="val 1676"/>
              <a:gd name="f1473" fmla="val 2323"/>
              <a:gd name="f1474" fmla="val 1752"/>
              <a:gd name="f1475" fmla="val 2325"/>
              <a:gd name="f1476" fmla="val 2328"/>
              <a:gd name="f1477" fmla="val 2335"/>
              <a:gd name="f1478" fmla="val 2331"/>
              <a:gd name="f1479" fmla="val 1804"/>
              <a:gd name="f1480" fmla="val 2265"/>
              <a:gd name="f1481" fmla="val 2243"/>
              <a:gd name="f1482" fmla="val 2223"/>
              <a:gd name="f1483" fmla="val 1841"/>
              <a:gd name="f1484" fmla="val 2203"/>
              <a:gd name="f1485" fmla="val 1847"/>
              <a:gd name="f1486" fmla="val 2182"/>
              <a:gd name="f1487" fmla="val 2161"/>
              <a:gd name="f1488" fmla="val 1856"/>
              <a:gd name="f1489" fmla="val 1883"/>
              <a:gd name="f1490" fmla="val 2154"/>
              <a:gd name="f1491" fmla="val 1912"/>
              <a:gd name="f1492" fmla="val 2153"/>
              <a:gd name="f1493" fmla="val 1942"/>
              <a:gd name="f1494" fmla="val 2159"/>
              <a:gd name="f1495" fmla="val 2012"/>
              <a:gd name="f1496" fmla="val 2163"/>
              <a:gd name="f1497" fmla="val 2168"/>
              <a:gd name="f1498" fmla="val 2054"/>
              <a:gd name="f1499" fmla="val 2165"/>
              <a:gd name="f1500" fmla="val 2143"/>
              <a:gd name="f1501" fmla="val 2077"/>
              <a:gd name="f1502" fmla="val 2055"/>
              <a:gd name="f1503" fmla="val 2041"/>
              <a:gd name="f1504" fmla="val 2033"/>
              <a:gd name="f1505" fmla="val 2066"/>
              <a:gd name="f1506" fmla="val 2034"/>
              <a:gd name="f1507" fmla="val 2053"/>
              <a:gd name="f1508" fmla="val 2035"/>
              <a:gd name="f1509" fmla="val 2040"/>
              <a:gd name="f1510" fmla="val 1926"/>
              <a:gd name="f1511" fmla="val 1891"/>
              <a:gd name="f1512" fmla="val 1807"/>
              <a:gd name="f1513" fmla="val 2042"/>
              <a:gd name="f1514" fmla="val 1796"/>
              <a:gd name="f1515" fmla="val 2020"/>
              <a:gd name="f1516" fmla="val 2013"/>
              <a:gd name="f1517" fmla="val 2010"/>
              <a:gd name="f1518" fmla="val 1720"/>
              <a:gd name="f1519" fmla="val 1990"/>
              <a:gd name="f1520" fmla="val 2001"/>
              <a:gd name="f1521" fmla="val 1585"/>
              <a:gd name="f1522" fmla="val 1970"/>
              <a:gd name="f1523" fmla="val 1967"/>
              <a:gd name="f1524" fmla="val 1484"/>
              <a:gd name="f1525" fmla="val 1959"/>
              <a:gd name="f1526" fmla="val 1474"/>
              <a:gd name="f1527" fmla="val 1949"/>
              <a:gd name="f1528" fmla="val 1441"/>
              <a:gd name="f1529" fmla="val 1399"/>
              <a:gd name="f1530" fmla="val 1922"/>
              <a:gd name="f1531" fmla="val 1913"/>
              <a:gd name="f1532" fmla="val 1909"/>
              <a:gd name="f1533" fmla="val 1285"/>
              <a:gd name="f1534" fmla="val 1895"/>
              <a:gd name="f1535" fmla="val 1888"/>
              <a:gd name="f1536" fmla="val 1333"/>
              <a:gd name="f1537" fmla="val 1385"/>
              <a:gd name="f1538" fmla="val 1864"/>
              <a:gd name="f1539" fmla="val 1863"/>
              <a:gd name="f1540" fmla="val 1866"/>
              <a:gd name="f1541" fmla="val 1872"/>
              <a:gd name="f1542" fmla="val 1910"/>
              <a:gd name="f1543" fmla="val 1897"/>
              <a:gd name="f1544" fmla="val 1673"/>
              <a:gd name="f1545" fmla="val 1886"/>
              <a:gd name="f1546" fmla="val 1901"/>
              <a:gd name="f1547" fmla="val 1906"/>
              <a:gd name="f1548" fmla="val 1876"/>
              <a:gd name="f1549" fmla="val 1865"/>
              <a:gd name="f1550" fmla="val 1880"/>
              <a:gd name="f1551" fmla="val 1879"/>
              <a:gd name="f1552" fmla="val 1843"/>
              <a:gd name="f1553" fmla="val 1882"/>
              <a:gd name="f1554" fmla="val 1813"/>
              <a:gd name="f1555" fmla="val 1777"/>
              <a:gd name="f1556" fmla="val 1907"/>
              <a:gd name="f1557" fmla="val 1916"/>
              <a:gd name="f1558" fmla="val 1914"/>
              <a:gd name="f1559" fmla="val 1691"/>
              <a:gd name="f1560" fmla="val 1709"/>
              <a:gd name="f1561" fmla="val 2008"/>
              <a:gd name="f1562" fmla="val 2022"/>
              <a:gd name="f1563" fmla="val 2063"/>
              <a:gd name="f1564" fmla="val 2071"/>
              <a:gd name="f1565" fmla="val 2082"/>
              <a:gd name="f1566" fmla="val 2057"/>
              <a:gd name="f1567" fmla="val 1630"/>
              <a:gd name="f1568" fmla="val 2047"/>
              <a:gd name="f1569" fmla="val 1625"/>
              <a:gd name="f1570" fmla="val 1614"/>
              <a:gd name="f1571" fmla="val 2016"/>
              <a:gd name="f1572" fmla="val 1560"/>
              <a:gd name="f1573" fmla="val 1977"/>
              <a:gd name="f1574" fmla="val 1932"/>
              <a:gd name="f1575" fmla="val 1860"/>
              <a:gd name="f1576" fmla="val 1549"/>
              <a:gd name="f1577" fmla="val 2671"/>
              <a:gd name="f1578" fmla="val 597"/>
              <a:gd name="f1579" fmla="val 2686"/>
              <a:gd name="f1580" fmla="val 586"/>
              <a:gd name="f1581" fmla="val 2690"/>
              <a:gd name="f1582" fmla="val 2687"/>
              <a:gd name="f1583" fmla="val 563"/>
              <a:gd name="f1584" fmla="val 2685"/>
              <a:gd name="f1585" fmla="val 2676"/>
              <a:gd name="f1586" fmla="val 2675"/>
              <a:gd name="f1587" fmla="val 2673"/>
              <a:gd name="f1588" fmla="val 2672"/>
              <a:gd name="f1589" fmla="val 2669"/>
              <a:gd name="f1590" fmla="val 2666"/>
              <a:gd name="f1591" fmla="val 618"/>
              <a:gd name="f1592" fmla="val 623"/>
              <a:gd name="f1593" fmla="val 629"/>
              <a:gd name="f1594" fmla="val 2702"/>
              <a:gd name="f1595" fmla="val 621"/>
              <a:gd name="f1596" fmla="val 2681"/>
              <a:gd name="f1597" fmla="val 1609"/>
              <a:gd name="f1598" fmla="val 2522"/>
              <a:gd name="f1599" fmla="val 2525"/>
              <a:gd name="f1600" fmla="val 2528"/>
              <a:gd name="f1601" fmla="val 1611"/>
              <a:gd name="f1602" fmla="val 2530"/>
              <a:gd name="f1603" fmla="val 2532"/>
              <a:gd name="f1604" fmla="val 1573"/>
              <a:gd name="f1605" fmla="val 2534"/>
              <a:gd name="f1606" fmla="val 2541"/>
              <a:gd name="f1607" fmla="val 2540"/>
              <a:gd name="f1608" fmla="val 2566"/>
              <a:gd name="f1609" fmla="val 2585"/>
              <a:gd name="f1610" fmla="val 2574"/>
              <a:gd name="f1611" fmla="val 2562"/>
              <a:gd name="f1612" fmla="val 1273"/>
              <a:gd name="f1613" fmla="val 2554"/>
              <a:gd name="f1614" fmla="val 1249"/>
              <a:gd name="f1615" fmla="val 1232"/>
              <a:gd name="f1616" fmla="val 2539"/>
              <a:gd name="f1617" fmla="val 1200"/>
              <a:gd name="f1618" fmla="val 1184"/>
              <a:gd name="f1619" fmla="val 2505"/>
              <a:gd name="f1620" fmla="val 1171"/>
              <a:gd name="f1621" fmla="val 2499"/>
              <a:gd name="f1622" fmla="val 1154"/>
              <a:gd name="f1623" fmla="val 2490"/>
              <a:gd name="f1624" fmla="val 2487"/>
              <a:gd name="f1625" fmla="val 2481"/>
              <a:gd name="f1626" fmla="val 1081"/>
              <a:gd name="f1627" fmla="val 2473"/>
              <a:gd name="f1628" fmla="val 1077"/>
              <a:gd name="f1629" fmla="val 2459"/>
              <a:gd name="f1630" fmla="val 2454"/>
              <a:gd name="f1631" fmla="val 1070"/>
              <a:gd name="f1632" fmla="val 2449"/>
              <a:gd name="f1633" fmla="val 2446"/>
              <a:gd name="f1634" fmla="val 2464"/>
              <a:gd name="f1635" fmla="val 1107"/>
              <a:gd name="f1636" fmla="val 2462"/>
              <a:gd name="f1637" fmla="val 2460"/>
              <a:gd name="f1638" fmla="val 1157"/>
              <a:gd name="f1639" fmla="val 2457"/>
              <a:gd name="f1640" fmla="val 1186"/>
              <a:gd name="f1641" fmla="val 2485"/>
              <a:gd name="f1642" fmla="val 2488"/>
              <a:gd name="f1643" fmla="val 1315"/>
              <a:gd name="f1644" fmla="val 2493"/>
              <a:gd name="f1645" fmla="val 1343"/>
              <a:gd name="f1646" fmla="val 2492"/>
              <a:gd name="f1647" fmla="val 1373"/>
              <a:gd name="f1648" fmla="val 2489"/>
              <a:gd name="f1649" fmla="val 1412"/>
              <a:gd name="f1650" fmla="val 2486"/>
              <a:gd name="f1651" fmla="val 2480"/>
              <a:gd name="f1652" fmla="val 1423"/>
              <a:gd name="f1653" fmla="val 2496"/>
              <a:gd name="f1654" fmla="val 2504"/>
              <a:gd name="f1655" fmla="val 2510"/>
              <a:gd name="f1656" fmla="val 2515"/>
              <a:gd name="f1657" fmla="val 1598"/>
              <a:gd name="f1658" fmla="val 1436"/>
              <a:gd name="f1659" fmla="val 1653"/>
              <a:gd name="f1660" fmla="val 1460"/>
              <a:gd name="f1661" fmla="val 1683"/>
              <a:gd name="f1662" fmla="val 1684"/>
              <a:gd name="f1663" fmla="val 1685"/>
              <a:gd name="f1664" fmla="val 1682"/>
              <a:gd name="f1665" fmla="val 1688"/>
              <a:gd name="f1666" fmla="val 1707"/>
              <a:gd name="f1667" fmla="val 1743"/>
              <a:gd name="f1668" fmla="val 1686"/>
              <a:gd name="f1669" fmla="val 1693"/>
              <a:gd name="f1670" fmla="val 1698"/>
              <a:gd name="f1671" fmla="val 1725"/>
              <a:gd name="f1672" fmla="val 1768"/>
              <a:gd name="f1673" fmla="val 1751"/>
              <a:gd name="f1674" fmla="val 1678"/>
              <a:gd name="f1675" fmla="val 1624"/>
              <a:gd name="f1676" fmla="val 1713"/>
              <a:gd name="f1677" fmla="val 1703"/>
              <a:gd name="f1678" fmla="val 1435"/>
              <a:gd name="f1679" fmla="val 1429"/>
              <a:gd name="f1680" fmla="val 1721"/>
              <a:gd name="f1681" fmla="val 1705"/>
              <a:gd name="f1682" fmla="val 780"/>
              <a:gd name="f1683" fmla="val 1471"/>
              <a:gd name="f1684" fmla="val 776"/>
              <a:gd name="f1685" fmla="val 774"/>
              <a:gd name="f1686" fmla="val 755"/>
              <a:gd name="f1687" fmla="val 747"/>
              <a:gd name="f1688" fmla="val 1478"/>
              <a:gd name="f1689" fmla="val 729"/>
              <a:gd name="f1690" fmla="val 732"/>
              <a:gd name="f1691" fmla="val 749"/>
              <a:gd name="f1692" fmla="val 753"/>
              <a:gd name="f1693" fmla="val 1552"/>
              <a:gd name="f1694" fmla="val 759"/>
              <a:gd name="f1695" fmla="val 1622"/>
              <a:gd name="f1696" fmla="val 765"/>
              <a:gd name="f1697" fmla="val 766"/>
              <a:gd name="f1698" fmla="val 1669"/>
              <a:gd name="f1699" fmla="val 754"/>
              <a:gd name="f1700" fmla="val 1771"/>
              <a:gd name="f1701" fmla="val 758"/>
              <a:gd name="f1702" fmla="val 1871"/>
              <a:gd name="f1703" fmla="val 1857"/>
              <a:gd name="f1704" fmla="val 816"/>
              <a:gd name="f1705" fmla="val 825"/>
              <a:gd name="f1706" fmla="val 828"/>
              <a:gd name="f1707" fmla="val 805"/>
              <a:gd name="f1708" fmla="val 1729"/>
              <a:gd name="f1709" fmla="val 817"/>
              <a:gd name="f1710" fmla="val 1670"/>
              <a:gd name="f1711" fmla="val 757"/>
              <a:gd name="f1712" fmla="val 1508"/>
              <a:gd name="f1713" fmla="val 772"/>
              <a:gd name="f1714" fmla="val 926"/>
              <a:gd name="f1715" fmla="val 1635"/>
              <a:gd name="f1716" fmla="val 940"/>
              <a:gd name="f1717" fmla="val 1643"/>
              <a:gd name="f1718" fmla="val 967"/>
              <a:gd name="f1719" fmla="val 1660"/>
              <a:gd name="f1720" fmla="val 1640"/>
              <a:gd name="f1721" fmla="val 991"/>
              <a:gd name="f1722" fmla="val 993"/>
              <a:gd name="f1723" fmla="val 1004"/>
              <a:gd name="f1724" fmla="val 1010"/>
              <a:gd name="f1725" fmla="val 1629"/>
              <a:gd name="f1726" fmla="val 1627"/>
              <a:gd name="f1727" fmla="val 1620"/>
              <a:gd name="f1728" fmla="val 1060"/>
              <a:gd name="f1729" fmla="val 1634"/>
              <a:gd name="f1730" fmla="val 1094"/>
              <a:gd name="f1731" fmla="val 1111"/>
              <a:gd name="f1732" fmla="val 1117"/>
              <a:gd name="f1733" fmla="val 1123"/>
              <a:gd name="f1734" fmla="val 1057"/>
              <a:gd name="f1735" fmla="val 1028"/>
              <a:gd name="f1736" fmla="val 997"/>
              <a:gd name="f1737" fmla="val 990"/>
              <a:gd name="f1738" fmla="val 989"/>
              <a:gd name="f1739" fmla="val 974"/>
              <a:gd name="f1740" fmla="val 934"/>
              <a:gd name="f1741" fmla="val 881"/>
              <a:gd name="f1742" fmla="val 854"/>
              <a:gd name="f1743" fmla="val 852"/>
              <a:gd name="f1744" fmla="val 840"/>
              <a:gd name="f1745" fmla="val 835"/>
              <a:gd name="f1746" fmla="val 1654"/>
              <a:gd name="f1747" fmla="val 818"/>
              <a:gd name="f1748" fmla="val 832"/>
              <a:gd name="f1749" fmla="val 821"/>
              <a:gd name="f1750" fmla="val 1619"/>
              <a:gd name="f1751" fmla="val 815"/>
              <a:gd name="f1752" fmla="val 842"/>
              <a:gd name="f1753" fmla="val 873"/>
              <a:gd name="f1754" fmla="val 905"/>
              <a:gd name="f1755" fmla="val 907"/>
              <a:gd name="f1756" fmla="val 2107"/>
              <a:gd name="f1757" fmla="val 2104"/>
              <a:gd name="f1758" fmla="val 1456"/>
              <a:gd name="f1759" fmla="val 2102"/>
              <a:gd name="f1760" fmla="val 1464"/>
              <a:gd name="f1761" fmla="val 2121"/>
              <a:gd name="f1762" fmla="val 2133"/>
              <a:gd name="f1763" fmla="val 2138"/>
              <a:gd name="f1764" fmla="val 2156"/>
              <a:gd name="f1765" fmla="val 2160"/>
              <a:gd name="f1766" fmla="val 2162"/>
              <a:gd name="f1767" fmla="val 2164"/>
              <a:gd name="f1768" fmla="val 2179"/>
              <a:gd name="f1769" fmla="val 1762"/>
              <a:gd name="f1770" fmla="val 2158"/>
              <a:gd name="f1771" fmla="val 2200"/>
              <a:gd name="f1772" fmla="val 2208"/>
              <a:gd name="f1773" fmla="val 2213"/>
              <a:gd name="f1774" fmla="val 2216"/>
              <a:gd name="f1775" fmla="val 2193"/>
              <a:gd name="f1776" fmla="val 2178"/>
              <a:gd name="f1777" fmla="val 2175"/>
              <a:gd name="f1778" fmla="val 2188"/>
              <a:gd name="f1779" fmla="val 2207"/>
              <a:gd name="f1780" fmla="val 2192"/>
              <a:gd name="f1781" fmla="val 1618"/>
              <a:gd name="f1782" fmla="val 2169"/>
              <a:gd name="f1783" fmla="val 2150"/>
              <a:gd name="f1784" fmla="val 2134"/>
              <a:gd name="f1785" fmla="val 2137"/>
              <a:gd name="f1786" fmla="val 2142"/>
              <a:gd name="f1787" fmla="val 2148"/>
              <a:gd name="f1788" fmla="val 2135"/>
              <a:gd name="f1789" fmla="val 1113"/>
              <a:gd name="f1790" fmla="val 1180"/>
              <a:gd name="f1791" fmla="val 1159"/>
              <a:gd name="f1792" fmla="val 1145"/>
              <a:gd name="f1793" fmla="val 1138"/>
              <a:gd name="f1794" fmla="val 1158"/>
              <a:gd name="f1795" fmla="val 1116"/>
              <a:gd name="f1796" fmla="val 1165"/>
              <a:gd name="f1797" fmla="val 1167"/>
              <a:gd name="f1798" fmla="val 1151"/>
              <a:gd name="f1799" fmla="val 1132"/>
              <a:gd name="f1800" fmla="val 1046"/>
              <a:gd name="f1801" fmla="val 1140"/>
              <a:gd name="f1802" fmla="val 1033"/>
              <a:gd name="f1803" fmla="val 1162"/>
              <a:gd name="f1804" fmla="val 1148"/>
              <a:gd name="f1805" fmla="val 998"/>
              <a:gd name="f1806" fmla="val 1146"/>
              <a:gd name="f1807" fmla="val 1144"/>
              <a:gd name="f1808" fmla="val 980"/>
              <a:gd name="f1809" fmla="val 1141"/>
              <a:gd name="f1810" fmla="val 1142"/>
              <a:gd name="f1811" fmla="val 954"/>
              <a:gd name="f1812" fmla="val 1135"/>
              <a:gd name="f1813" fmla="val 892"/>
              <a:gd name="f1814" fmla="val 871"/>
              <a:gd name="f1815" fmla="val 877"/>
              <a:gd name="f1816" fmla="val 900"/>
              <a:gd name="f1817" fmla="val 1109"/>
              <a:gd name="f1818" fmla="val 924"/>
              <a:gd name="f1819" fmla="val 1103"/>
              <a:gd name="f1820" fmla="val 1100"/>
              <a:gd name="f1821" fmla="val 953"/>
              <a:gd name="f1822" fmla="val 964"/>
              <a:gd name="f1823" fmla="val 971"/>
              <a:gd name="f1824" fmla="val 1006"/>
              <a:gd name="f1825" fmla="val 1137"/>
              <a:gd name="f1826" fmla="val 1139"/>
              <a:gd name="f1827" fmla="val 1114"/>
              <a:gd name="f1828" fmla="val 1049"/>
              <a:gd name="f1829" fmla="val 1121"/>
              <a:gd name="f1830" fmla="val 1134"/>
              <a:gd name="f1831" fmla="val 1119"/>
              <a:gd name="f1832" fmla="val 1168"/>
              <a:gd name="f1833" fmla="val 374"/>
              <a:gd name="f1834" fmla="val 614"/>
              <a:gd name="f1835" fmla="val 599"/>
              <a:gd name="f1836" fmla="val 605"/>
              <a:gd name="f1837" fmla="val 386"/>
              <a:gd name="f1838" fmla="val 612"/>
              <a:gd name="f1839" fmla="val 659"/>
              <a:gd name="f1840" fmla="val 400"/>
              <a:gd name="f1841" fmla="val 405"/>
              <a:gd name="f1842" fmla="val 398"/>
              <a:gd name="f1843" fmla="val 393"/>
              <a:gd name="f1844" fmla="val 562"/>
              <a:gd name="f1845" fmla="val 572"/>
              <a:gd name="f1846" fmla="val 315"/>
              <a:gd name="f1847" fmla="val 332"/>
              <a:gd name="f1848" fmla="val 601"/>
              <a:gd name="f1849" fmla="val 2124"/>
              <a:gd name="f1850" fmla="val 2123"/>
              <a:gd name="f1851" fmla="val 1208"/>
              <a:gd name="f1852" fmla="val 2116"/>
              <a:gd name="f1853" fmla="val 1175"/>
              <a:gd name="f1854" fmla="val 2110"/>
              <a:gd name="f1855" fmla="val 2125"/>
              <a:gd name="f1856" fmla="val 1092"/>
              <a:gd name="f1857" fmla="val 2108"/>
              <a:gd name="f1858" fmla="val 2096"/>
              <a:gd name="f1859" fmla="val 2113"/>
              <a:gd name="f1860" fmla="val 2093"/>
              <a:gd name="f1861" fmla="val 1045"/>
              <a:gd name="f1862" fmla="val 1112"/>
              <a:gd name="f1863" fmla="val 2090"/>
              <a:gd name="f1864" fmla="val 2075"/>
              <a:gd name="f1865" fmla="val 1143"/>
              <a:gd name="f1866" fmla="val 1124"/>
              <a:gd name="f1867" fmla="val 1050"/>
              <a:gd name="f1868" fmla="val 384"/>
              <a:gd name="f1869" fmla="val 377"/>
              <a:gd name="f1870" fmla="val 375"/>
              <a:gd name="f1871" fmla="val 349"/>
              <a:gd name="f1872" fmla="val 1129"/>
              <a:gd name="f1873" fmla="val 1492"/>
              <a:gd name="f1874" fmla="val 1566"/>
              <a:gd name="f1875" fmla="val 402"/>
              <a:gd name="f1876" fmla="val 1651"/>
              <a:gd name="f1877" fmla="val 1697"/>
              <a:gd name="f1878" fmla="val 1700"/>
              <a:gd name="f1879" fmla="val 430"/>
              <a:gd name="f1880" fmla="val 1569"/>
              <a:gd name="f1881" fmla="val 735"/>
              <a:gd name="f1882" fmla="val 1213"/>
              <a:gd name="f1883" fmla="val 1179"/>
              <a:gd name="f1884" fmla="val 719"/>
              <a:gd name="f1885" fmla="val 733"/>
              <a:gd name="f1886" fmla="val 715"/>
              <a:gd name="f1887" fmla="val 714"/>
              <a:gd name="f1888" fmla="val 716"/>
              <a:gd name="f1889" fmla="val 722"/>
              <a:gd name="f1890" fmla="val 1231"/>
              <a:gd name="f1891" fmla="val 2021"/>
              <a:gd name="f1892" fmla="val 475"/>
              <a:gd name="f1893" fmla="val 498"/>
              <a:gd name="f1894" fmla="val 2044"/>
              <a:gd name="f1895" fmla="val 497"/>
              <a:gd name="f1896" fmla="val 2052"/>
              <a:gd name="f1897" fmla="val 2527"/>
              <a:gd name="f1898" fmla="val 2529"/>
              <a:gd name="f1899" fmla="val 1772"/>
              <a:gd name="f1900" fmla="val 2546"/>
              <a:gd name="f1901" fmla="val 2552"/>
              <a:gd name="f1902" fmla="val 1182"/>
              <a:gd name="f1903" fmla="val 1153"/>
              <a:gd name="f1904" fmla="val 1164"/>
              <a:gd name="f1905" fmla="val 1202"/>
              <a:gd name="f1906" fmla="val 1188"/>
              <a:gd name="f1907" fmla="val 1174"/>
              <a:gd name="f1908" fmla="val 1172"/>
              <a:gd name="f1909" fmla="val 1196"/>
              <a:gd name="f1910" fmla="val 1210"/>
              <a:gd name="f1911" fmla="val 245"/>
              <a:gd name="f1912" fmla="val 236"/>
              <a:gd name="f1913" fmla="val 246"/>
              <a:gd name="f1914" fmla="val 1364"/>
              <a:gd name="f1915" fmla="val 1384"/>
              <a:gd name="f1916" fmla="val 1351"/>
              <a:gd name="f1917" fmla="val 1340"/>
              <a:gd name="f1918" fmla="val 1195"/>
              <a:gd name="f1919" fmla="+- 0 0 -90"/>
              <a:gd name="f1920" fmla="*/ f4 1 3195"/>
              <a:gd name="f1921" fmla="*/ f5 1 2095"/>
              <a:gd name="f1922" fmla="val f6"/>
              <a:gd name="f1923" fmla="val f7"/>
              <a:gd name="f1924" fmla="val f8"/>
              <a:gd name="f1925" fmla="*/ f1919 f0 1"/>
              <a:gd name="f1926" fmla="+- f1924 0 f1922"/>
              <a:gd name="f1927" fmla="+- f1923 0 f1922"/>
              <a:gd name="f1928" fmla="*/ f1925 1 f3"/>
              <a:gd name="f1929" fmla="*/ f1927 1 3195"/>
              <a:gd name="f1930" fmla="*/ f1926 1 2095"/>
              <a:gd name="f1931" fmla="*/ 1433 f1927 1"/>
              <a:gd name="f1932" fmla="*/ 1342 f1926 1"/>
              <a:gd name="f1933" fmla="*/ 1345 f1927 1"/>
              <a:gd name="f1934" fmla="*/ 1612 f1926 1"/>
              <a:gd name="f1935" fmla="*/ 1150 f1927 1"/>
              <a:gd name="f1936" fmla="*/ 2087 f1926 1"/>
              <a:gd name="f1937" fmla="*/ 966 f1927 1"/>
              <a:gd name="f1938" fmla="*/ 1466 f1926 1"/>
              <a:gd name="f1939" fmla="*/ 955 f1927 1"/>
              <a:gd name="f1940" fmla="*/ 1859 f1926 1"/>
              <a:gd name="f1941" fmla="*/ 620 f1927 1"/>
              <a:gd name="f1942" fmla="*/ 1545 f1926 1"/>
              <a:gd name="f1943" fmla="*/ 539 f1927 1"/>
              <a:gd name="f1944" fmla="*/ 1605 f1926 1"/>
              <a:gd name="f1945" fmla="*/ 268 f1927 1"/>
              <a:gd name="f1946" fmla="*/ 1587 f1926 1"/>
              <a:gd name="f1947" fmla="*/ 163 f1927 1"/>
              <a:gd name="f1948" fmla="*/ 1447 f1926 1"/>
              <a:gd name="f1949" fmla="*/ 64 f1927 1"/>
              <a:gd name="f1950" fmla="*/ 1086 f1926 1"/>
              <a:gd name="f1951" fmla="*/ 93 f1927 1"/>
              <a:gd name="f1952" fmla="*/ 728 f1926 1"/>
              <a:gd name="f1953" fmla="*/ 97 f1927 1"/>
              <a:gd name="f1954" fmla="*/ 546 f1926 1"/>
              <a:gd name="f1955" fmla="*/ 335 f1927 1"/>
              <a:gd name="f1956" fmla="*/ 414 f1926 1"/>
              <a:gd name="f1957" fmla="*/ 709 f1927 1"/>
              <a:gd name="f1958" fmla="*/ 557 f1926 1"/>
              <a:gd name="f1959" fmla="*/ 808 f1927 1"/>
              <a:gd name="f1960" fmla="*/ 459 f1926 1"/>
              <a:gd name="f1961" fmla="*/ 1039 f1927 1"/>
              <a:gd name="f1962" fmla="*/ 388 f1926 1"/>
              <a:gd name="f1963" fmla="*/ 1082 f1927 1"/>
              <a:gd name="f1964" fmla="*/ 488 f1926 1"/>
              <a:gd name="f1965" fmla="*/ 1312 f1927 1"/>
              <a:gd name="f1966" fmla="*/ 376 f1926 1"/>
              <a:gd name="f1967" fmla="*/ 1348 f1927 1"/>
              <a:gd name="f1968" fmla="*/ 91 f1926 1"/>
              <a:gd name="f1969" fmla="*/ 1427 f1927 1"/>
              <a:gd name="f1970" fmla="*/ 1538 f1927 1"/>
              <a:gd name="f1971" fmla="*/ 397 f1926 1"/>
              <a:gd name="f1972" fmla="*/ 1790 f1927 1"/>
              <a:gd name="f1973" fmla="*/ 516 f1926 1"/>
              <a:gd name="f1974" fmla="*/ 1827 f1927 1"/>
              <a:gd name="f1975" fmla="*/ 196 f1926 1"/>
              <a:gd name="f1976" fmla="*/ 1961 f1927 1"/>
              <a:gd name="f1977" fmla="*/ 225 f1926 1"/>
              <a:gd name="f1978" fmla="*/ 2029 f1927 1"/>
              <a:gd name="f1979" fmla="*/ 422 f1926 1"/>
              <a:gd name="f1980" fmla="*/ 2128 f1927 1"/>
              <a:gd name="f1981" fmla="*/ 471 f1926 1"/>
              <a:gd name="f1982" fmla="*/ 2376 f1927 1"/>
              <a:gd name="f1983" fmla="*/ 523 f1926 1"/>
              <a:gd name="f1984" fmla="*/ 2670 f1927 1"/>
              <a:gd name="f1985" fmla="*/ 494 f1926 1"/>
              <a:gd name="f1986" fmla="*/ 2884 f1927 1"/>
              <a:gd name="f1987" fmla="*/ 607 f1926 1"/>
              <a:gd name="f1988" fmla="*/ 3155 f1927 1"/>
              <a:gd name="f1989" fmla="*/ 679 f1926 1"/>
              <a:gd name="f1990" fmla="*/ 2737 f1927 1"/>
              <a:gd name="f1991" fmla="*/ 896 f1926 1"/>
              <a:gd name="f1992" fmla="*/ 2727 f1927 1"/>
              <a:gd name="f1993" fmla="*/ 1461 f1926 1"/>
              <a:gd name="f1994" fmla="*/ 2723 f1927 1"/>
              <a:gd name="f1995" fmla="*/ 1858 f1926 1"/>
              <a:gd name="f1996" fmla="*/ 2418 f1927 1"/>
              <a:gd name="f1997" fmla="*/ 1819 f1926 1"/>
              <a:gd name="f1998" fmla="*/ 2289 f1927 1"/>
              <a:gd name="f1999" fmla="*/ 1354 f1926 1"/>
              <a:gd name="f2000" fmla="*/ 2243 f1927 1"/>
              <a:gd name="f2001" fmla="*/ 1835 f1926 1"/>
              <a:gd name="f2002" fmla="*/ 2028 f1927 1"/>
              <a:gd name="f2003" fmla="*/ 1785 f1926 1"/>
              <a:gd name="f2004" fmla="*/ 1864 f1927 1"/>
              <a:gd name="f2005" fmla="*/ 1474 f1926 1"/>
              <a:gd name="f2006" fmla="*/ 1649 f1927 1"/>
              <a:gd name="f2007" fmla="*/ 2074 f1926 1"/>
              <a:gd name="f2008" fmla="*/ 2672 f1927 1"/>
              <a:gd name="f2009" fmla="*/ 597 f1926 1"/>
              <a:gd name="f2010" fmla="*/ 2499 f1927 1"/>
              <a:gd name="f2011" fmla="*/ 1154 f1926 1"/>
              <a:gd name="f2012" fmla="*/ 2504 f1927 1"/>
              <a:gd name="f2013" fmla="*/ 1521 f1926 1"/>
              <a:gd name="f2014" fmla="*/ 1686 f1927 1"/>
              <a:gd name="f2015" fmla="*/ 1818 f1926 1"/>
              <a:gd name="f2016" fmla="*/ 1672 f1927 1"/>
              <a:gd name="f2017" fmla="*/ 1425 f1926 1"/>
              <a:gd name="f2018" fmla="*/ 761 f1927 1"/>
              <a:gd name="f2019" fmla="*/ 1880 f1926 1"/>
              <a:gd name="f2020" fmla="*/ 1640 f1927 1"/>
              <a:gd name="f2021" fmla="*/ 991 f1926 1"/>
              <a:gd name="f2022" fmla="*/ 1658 f1927 1"/>
              <a:gd name="f2023" fmla="*/ 934 f1926 1"/>
              <a:gd name="f2024" fmla="*/ 2107 f1927 1"/>
              <a:gd name="f2025" fmla="*/ 1453 f1926 1"/>
              <a:gd name="f2026" fmla="*/ 2192 f1927 1"/>
              <a:gd name="f2027" fmla="*/ 1618 f1926 1"/>
              <a:gd name="f2028" fmla="*/ 1140 f1927 1"/>
              <a:gd name="f2029" fmla="*/ 1038 f1926 1"/>
              <a:gd name="f2030" fmla="*/ 1142 f1927 1"/>
              <a:gd name="f2031" fmla="*/ 1075 f1926 1"/>
              <a:gd name="f2032" fmla="*/ 396 f1927 1"/>
              <a:gd name="f2033" fmla="*/ 659 f1926 1"/>
              <a:gd name="f2034" fmla="*/ 374 f1927 1"/>
              <a:gd name="f2035" fmla="*/ 640 f1926 1"/>
              <a:gd name="f2036" fmla="*/ 2091 f1927 1"/>
              <a:gd name="f2037" fmla="*/ 1230 f1926 1"/>
              <a:gd name="f2038" fmla="*/ 401 f1927 1"/>
              <a:gd name="f2039" fmla="*/ 1477 f1926 1"/>
              <a:gd name="f2040" fmla="*/ 735 f1927 1"/>
              <a:gd name="f2041" fmla="*/ 1255 f1926 1"/>
              <a:gd name="f2042" fmla="*/ 2527 f1927 1"/>
              <a:gd name="f2043" fmla="*/ 1790 f1926 1"/>
              <a:gd name="f2044" fmla="*/ 1130 f1927 1"/>
              <a:gd name="f2045" fmla="*/ 1208 f1926 1"/>
              <a:gd name="f2046" fmla="+- f1928 0 f1"/>
              <a:gd name="f2047" fmla="*/ f1931 1 3195"/>
              <a:gd name="f2048" fmla="*/ f1932 1 2095"/>
              <a:gd name="f2049" fmla="*/ f1933 1 3195"/>
              <a:gd name="f2050" fmla="*/ f1934 1 2095"/>
              <a:gd name="f2051" fmla="*/ f1935 1 3195"/>
              <a:gd name="f2052" fmla="*/ f1936 1 2095"/>
              <a:gd name="f2053" fmla="*/ f1937 1 3195"/>
              <a:gd name="f2054" fmla="*/ f1938 1 2095"/>
              <a:gd name="f2055" fmla="*/ f1939 1 3195"/>
              <a:gd name="f2056" fmla="*/ f1940 1 2095"/>
              <a:gd name="f2057" fmla="*/ f1941 1 3195"/>
              <a:gd name="f2058" fmla="*/ f1942 1 2095"/>
              <a:gd name="f2059" fmla="*/ f1943 1 3195"/>
              <a:gd name="f2060" fmla="*/ f1944 1 2095"/>
              <a:gd name="f2061" fmla="*/ f1945 1 3195"/>
              <a:gd name="f2062" fmla="*/ f1946 1 2095"/>
              <a:gd name="f2063" fmla="*/ f1947 1 3195"/>
              <a:gd name="f2064" fmla="*/ f1948 1 2095"/>
              <a:gd name="f2065" fmla="*/ f1949 1 3195"/>
              <a:gd name="f2066" fmla="*/ f1950 1 2095"/>
              <a:gd name="f2067" fmla="*/ f1951 1 3195"/>
              <a:gd name="f2068" fmla="*/ f1952 1 2095"/>
              <a:gd name="f2069" fmla="*/ f1953 1 3195"/>
              <a:gd name="f2070" fmla="*/ f1954 1 2095"/>
              <a:gd name="f2071" fmla="*/ f1955 1 3195"/>
              <a:gd name="f2072" fmla="*/ f1956 1 2095"/>
              <a:gd name="f2073" fmla="*/ f1957 1 3195"/>
              <a:gd name="f2074" fmla="*/ f1958 1 2095"/>
              <a:gd name="f2075" fmla="*/ f1959 1 3195"/>
              <a:gd name="f2076" fmla="*/ f1960 1 2095"/>
              <a:gd name="f2077" fmla="*/ f1961 1 3195"/>
              <a:gd name="f2078" fmla="*/ f1962 1 2095"/>
              <a:gd name="f2079" fmla="*/ f1963 1 3195"/>
              <a:gd name="f2080" fmla="*/ f1964 1 2095"/>
              <a:gd name="f2081" fmla="*/ f1965 1 3195"/>
              <a:gd name="f2082" fmla="*/ f1966 1 2095"/>
              <a:gd name="f2083" fmla="*/ f1967 1 3195"/>
              <a:gd name="f2084" fmla="*/ f1968 1 2095"/>
              <a:gd name="f2085" fmla="*/ f1969 1 3195"/>
              <a:gd name="f2086" fmla="*/ f1970 1 3195"/>
              <a:gd name="f2087" fmla="*/ f1971 1 2095"/>
              <a:gd name="f2088" fmla="*/ f1972 1 3195"/>
              <a:gd name="f2089" fmla="*/ f1973 1 2095"/>
              <a:gd name="f2090" fmla="*/ f1974 1 3195"/>
              <a:gd name="f2091" fmla="*/ f1975 1 2095"/>
              <a:gd name="f2092" fmla="*/ f1976 1 3195"/>
              <a:gd name="f2093" fmla="*/ f1977 1 2095"/>
              <a:gd name="f2094" fmla="*/ f1978 1 3195"/>
              <a:gd name="f2095" fmla="*/ f1979 1 2095"/>
              <a:gd name="f2096" fmla="*/ f1980 1 3195"/>
              <a:gd name="f2097" fmla="*/ f1981 1 2095"/>
              <a:gd name="f2098" fmla="*/ f1982 1 3195"/>
              <a:gd name="f2099" fmla="*/ f1983 1 2095"/>
              <a:gd name="f2100" fmla="*/ f1984 1 3195"/>
              <a:gd name="f2101" fmla="*/ f1985 1 2095"/>
              <a:gd name="f2102" fmla="*/ f1986 1 3195"/>
              <a:gd name="f2103" fmla="*/ f1987 1 2095"/>
              <a:gd name="f2104" fmla="*/ f1988 1 3195"/>
              <a:gd name="f2105" fmla="*/ f1989 1 2095"/>
              <a:gd name="f2106" fmla="*/ f1990 1 3195"/>
              <a:gd name="f2107" fmla="*/ f1991 1 2095"/>
              <a:gd name="f2108" fmla="*/ f1992 1 3195"/>
              <a:gd name="f2109" fmla="*/ f1993 1 2095"/>
              <a:gd name="f2110" fmla="*/ f1994 1 3195"/>
              <a:gd name="f2111" fmla="*/ f1995 1 2095"/>
              <a:gd name="f2112" fmla="*/ f1996 1 3195"/>
              <a:gd name="f2113" fmla="*/ f1997 1 2095"/>
              <a:gd name="f2114" fmla="*/ f1998 1 3195"/>
              <a:gd name="f2115" fmla="*/ f1999 1 2095"/>
              <a:gd name="f2116" fmla="*/ f2000 1 3195"/>
              <a:gd name="f2117" fmla="*/ f2001 1 2095"/>
              <a:gd name="f2118" fmla="*/ f2002 1 3195"/>
              <a:gd name="f2119" fmla="*/ f2003 1 2095"/>
              <a:gd name="f2120" fmla="*/ f2004 1 3195"/>
              <a:gd name="f2121" fmla="*/ f2005 1 2095"/>
              <a:gd name="f2122" fmla="*/ f2006 1 3195"/>
              <a:gd name="f2123" fmla="*/ f2007 1 2095"/>
              <a:gd name="f2124" fmla="*/ f2008 1 3195"/>
              <a:gd name="f2125" fmla="*/ f2009 1 2095"/>
              <a:gd name="f2126" fmla="*/ f2010 1 3195"/>
              <a:gd name="f2127" fmla="*/ f2011 1 2095"/>
              <a:gd name="f2128" fmla="*/ f2012 1 3195"/>
              <a:gd name="f2129" fmla="*/ f2013 1 2095"/>
              <a:gd name="f2130" fmla="*/ f2014 1 3195"/>
              <a:gd name="f2131" fmla="*/ f2015 1 2095"/>
              <a:gd name="f2132" fmla="*/ f2016 1 3195"/>
              <a:gd name="f2133" fmla="*/ f2017 1 2095"/>
              <a:gd name="f2134" fmla="*/ f2018 1 3195"/>
              <a:gd name="f2135" fmla="*/ f2019 1 2095"/>
              <a:gd name="f2136" fmla="*/ f2020 1 3195"/>
              <a:gd name="f2137" fmla="*/ f2021 1 2095"/>
              <a:gd name="f2138" fmla="*/ f2022 1 3195"/>
              <a:gd name="f2139" fmla="*/ f2023 1 2095"/>
              <a:gd name="f2140" fmla="*/ f2024 1 3195"/>
              <a:gd name="f2141" fmla="*/ f2025 1 2095"/>
              <a:gd name="f2142" fmla="*/ f2026 1 3195"/>
              <a:gd name="f2143" fmla="*/ f2027 1 2095"/>
              <a:gd name="f2144" fmla="*/ f2028 1 3195"/>
              <a:gd name="f2145" fmla="*/ f2029 1 2095"/>
              <a:gd name="f2146" fmla="*/ f2030 1 3195"/>
              <a:gd name="f2147" fmla="*/ f2031 1 2095"/>
              <a:gd name="f2148" fmla="*/ f2032 1 3195"/>
              <a:gd name="f2149" fmla="*/ f2033 1 2095"/>
              <a:gd name="f2150" fmla="*/ f2034 1 3195"/>
              <a:gd name="f2151" fmla="*/ f2035 1 2095"/>
              <a:gd name="f2152" fmla="*/ f2036 1 3195"/>
              <a:gd name="f2153" fmla="*/ f2037 1 2095"/>
              <a:gd name="f2154" fmla="*/ f2038 1 3195"/>
              <a:gd name="f2155" fmla="*/ f2039 1 2095"/>
              <a:gd name="f2156" fmla="*/ f2040 1 3195"/>
              <a:gd name="f2157" fmla="*/ f2041 1 2095"/>
              <a:gd name="f2158" fmla="*/ f2042 1 3195"/>
              <a:gd name="f2159" fmla="*/ f2043 1 2095"/>
              <a:gd name="f2160" fmla="*/ f2044 1 3195"/>
              <a:gd name="f2161" fmla="*/ f2045 1 2095"/>
              <a:gd name="f2162" fmla="*/ 0 1 f1929"/>
              <a:gd name="f2163" fmla="*/ f1923 1 f1929"/>
              <a:gd name="f2164" fmla="*/ 0 1 f1930"/>
              <a:gd name="f2165" fmla="*/ f1924 1 f1930"/>
              <a:gd name="f2166" fmla="*/ f2047 1 f1929"/>
              <a:gd name="f2167" fmla="*/ f2048 1 f1930"/>
              <a:gd name="f2168" fmla="*/ f2049 1 f1929"/>
              <a:gd name="f2169" fmla="*/ f2050 1 f1930"/>
              <a:gd name="f2170" fmla="*/ f2051 1 f1929"/>
              <a:gd name="f2171" fmla="*/ f2052 1 f1930"/>
              <a:gd name="f2172" fmla="*/ f2053 1 f1929"/>
              <a:gd name="f2173" fmla="*/ f2054 1 f1930"/>
              <a:gd name="f2174" fmla="*/ f2055 1 f1929"/>
              <a:gd name="f2175" fmla="*/ f2056 1 f1930"/>
              <a:gd name="f2176" fmla="*/ f2057 1 f1929"/>
              <a:gd name="f2177" fmla="*/ f2058 1 f1930"/>
              <a:gd name="f2178" fmla="*/ f2059 1 f1929"/>
              <a:gd name="f2179" fmla="*/ f2060 1 f1930"/>
              <a:gd name="f2180" fmla="*/ f2061 1 f1929"/>
              <a:gd name="f2181" fmla="*/ f2062 1 f1930"/>
              <a:gd name="f2182" fmla="*/ f2063 1 f1929"/>
              <a:gd name="f2183" fmla="*/ f2064 1 f1930"/>
              <a:gd name="f2184" fmla="*/ f2065 1 f1929"/>
              <a:gd name="f2185" fmla="*/ f2066 1 f1930"/>
              <a:gd name="f2186" fmla="*/ f2067 1 f1929"/>
              <a:gd name="f2187" fmla="*/ f2068 1 f1930"/>
              <a:gd name="f2188" fmla="*/ f2069 1 f1929"/>
              <a:gd name="f2189" fmla="*/ f2070 1 f1930"/>
              <a:gd name="f2190" fmla="*/ f2071 1 f1929"/>
              <a:gd name="f2191" fmla="*/ f2072 1 f1930"/>
              <a:gd name="f2192" fmla="*/ f2073 1 f1929"/>
              <a:gd name="f2193" fmla="*/ f2074 1 f1930"/>
              <a:gd name="f2194" fmla="*/ f2075 1 f1929"/>
              <a:gd name="f2195" fmla="*/ f2076 1 f1930"/>
              <a:gd name="f2196" fmla="*/ f2077 1 f1929"/>
              <a:gd name="f2197" fmla="*/ f2078 1 f1930"/>
              <a:gd name="f2198" fmla="*/ f2079 1 f1929"/>
              <a:gd name="f2199" fmla="*/ f2080 1 f1930"/>
              <a:gd name="f2200" fmla="*/ f2081 1 f1929"/>
              <a:gd name="f2201" fmla="*/ f2082 1 f1930"/>
              <a:gd name="f2202" fmla="*/ f2083 1 f1929"/>
              <a:gd name="f2203" fmla="*/ f2084 1 f1930"/>
              <a:gd name="f2204" fmla="*/ f2085 1 f1929"/>
              <a:gd name="f2205" fmla="*/ f2086 1 f1929"/>
              <a:gd name="f2206" fmla="*/ f2087 1 f1930"/>
              <a:gd name="f2207" fmla="*/ f2088 1 f1929"/>
              <a:gd name="f2208" fmla="*/ f2089 1 f1930"/>
              <a:gd name="f2209" fmla="*/ f2090 1 f1929"/>
              <a:gd name="f2210" fmla="*/ f2091 1 f1930"/>
              <a:gd name="f2211" fmla="*/ f2092 1 f1929"/>
              <a:gd name="f2212" fmla="*/ f2093 1 f1930"/>
              <a:gd name="f2213" fmla="*/ f2094 1 f1929"/>
              <a:gd name="f2214" fmla="*/ f2095 1 f1930"/>
              <a:gd name="f2215" fmla="*/ f2096 1 f1929"/>
              <a:gd name="f2216" fmla="*/ f2097 1 f1930"/>
              <a:gd name="f2217" fmla="*/ f2098 1 f1929"/>
              <a:gd name="f2218" fmla="*/ f2099 1 f1930"/>
              <a:gd name="f2219" fmla="*/ f2100 1 f1929"/>
              <a:gd name="f2220" fmla="*/ f2101 1 f1930"/>
              <a:gd name="f2221" fmla="*/ f2102 1 f1929"/>
              <a:gd name="f2222" fmla="*/ f2103 1 f1930"/>
              <a:gd name="f2223" fmla="*/ f2104 1 f1929"/>
              <a:gd name="f2224" fmla="*/ f2105 1 f1930"/>
              <a:gd name="f2225" fmla="*/ f2106 1 f1929"/>
              <a:gd name="f2226" fmla="*/ f2107 1 f1930"/>
              <a:gd name="f2227" fmla="*/ f2108 1 f1929"/>
              <a:gd name="f2228" fmla="*/ f2109 1 f1930"/>
              <a:gd name="f2229" fmla="*/ f2110 1 f1929"/>
              <a:gd name="f2230" fmla="*/ f2111 1 f1930"/>
              <a:gd name="f2231" fmla="*/ f2112 1 f1929"/>
              <a:gd name="f2232" fmla="*/ f2113 1 f1930"/>
              <a:gd name="f2233" fmla="*/ f2114 1 f1929"/>
              <a:gd name="f2234" fmla="*/ f2115 1 f1930"/>
              <a:gd name="f2235" fmla="*/ f2116 1 f1929"/>
              <a:gd name="f2236" fmla="*/ f2117 1 f1930"/>
              <a:gd name="f2237" fmla="*/ f2118 1 f1929"/>
              <a:gd name="f2238" fmla="*/ f2119 1 f1930"/>
              <a:gd name="f2239" fmla="*/ f2120 1 f1929"/>
              <a:gd name="f2240" fmla="*/ f2121 1 f1930"/>
              <a:gd name="f2241" fmla="*/ f2122 1 f1929"/>
              <a:gd name="f2242" fmla="*/ f2123 1 f1930"/>
              <a:gd name="f2243" fmla="*/ f2124 1 f1929"/>
              <a:gd name="f2244" fmla="*/ f2125 1 f1930"/>
              <a:gd name="f2245" fmla="*/ f2126 1 f1929"/>
              <a:gd name="f2246" fmla="*/ f2127 1 f1930"/>
              <a:gd name="f2247" fmla="*/ f2128 1 f1929"/>
              <a:gd name="f2248" fmla="*/ f2129 1 f1930"/>
              <a:gd name="f2249" fmla="*/ f2130 1 f1929"/>
              <a:gd name="f2250" fmla="*/ f2131 1 f1930"/>
              <a:gd name="f2251" fmla="*/ f2132 1 f1929"/>
              <a:gd name="f2252" fmla="*/ f2133 1 f1930"/>
              <a:gd name="f2253" fmla="*/ f2134 1 f1929"/>
              <a:gd name="f2254" fmla="*/ f2135 1 f1930"/>
              <a:gd name="f2255" fmla="*/ f2136 1 f1929"/>
              <a:gd name="f2256" fmla="*/ f2137 1 f1930"/>
              <a:gd name="f2257" fmla="*/ f2138 1 f1929"/>
              <a:gd name="f2258" fmla="*/ f2139 1 f1930"/>
              <a:gd name="f2259" fmla="*/ f2140 1 f1929"/>
              <a:gd name="f2260" fmla="*/ f2141 1 f1930"/>
              <a:gd name="f2261" fmla="*/ f2142 1 f1929"/>
              <a:gd name="f2262" fmla="*/ f2143 1 f1930"/>
              <a:gd name="f2263" fmla="*/ f2144 1 f1929"/>
              <a:gd name="f2264" fmla="*/ f2145 1 f1930"/>
              <a:gd name="f2265" fmla="*/ f2146 1 f1929"/>
              <a:gd name="f2266" fmla="*/ f2147 1 f1930"/>
              <a:gd name="f2267" fmla="*/ f2148 1 f1929"/>
              <a:gd name="f2268" fmla="*/ f2149 1 f1930"/>
              <a:gd name="f2269" fmla="*/ f2150 1 f1929"/>
              <a:gd name="f2270" fmla="*/ f2151 1 f1930"/>
              <a:gd name="f2271" fmla="*/ f2152 1 f1929"/>
              <a:gd name="f2272" fmla="*/ f2153 1 f1930"/>
              <a:gd name="f2273" fmla="*/ f2154 1 f1929"/>
              <a:gd name="f2274" fmla="*/ f2155 1 f1930"/>
              <a:gd name="f2275" fmla="*/ f2156 1 f1929"/>
              <a:gd name="f2276" fmla="*/ f2157 1 f1930"/>
              <a:gd name="f2277" fmla="*/ f2158 1 f1929"/>
              <a:gd name="f2278" fmla="*/ f2159 1 f1930"/>
              <a:gd name="f2279" fmla="*/ f2160 1 f1929"/>
              <a:gd name="f2280" fmla="*/ f2161 1 f1930"/>
              <a:gd name="f2281" fmla="*/ f2162 f1920 1"/>
              <a:gd name="f2282" fmla="*/ f2163 f1920 1"/>
              <a:gd name="f2283" fmla="*/ f2165 f1921 1"/>
              <a:gd name="f2284" fmla="*/ f2164 f1921 1"/>
              <a:gd name="f2285" fmla="*/ f2166 f1920 1"/>
              <a:gd name="f2286" fmla="*/ f2167 f1921 1"/>
              <a:gd name="f2287" fmla="*/ f2168 f1920 1"/>
              <a:gd name="f2288" fmla="*/ f2169 f1921 1"/>
              <a:gd name="f2289" fmla="*/ f2170 f1920 1"/>
              <a:gd name="f2290" fmla="*/ f2171 f1921 1"/>
              <a:gd name="f2291" fmla="*/ f2172 f1920 1"/>
              <a:gd name="f2292" fmla="*/ f2173 f1921 1"/>
              <a:gd name="f2293" fmla="*/ f2174 f1920 1"/>
              <a:gd name="f2294" fmla="*/ f2175 f1921 1"/>
              <a:gd name="f2295" fmla="*/ f2176 f1920 1"/>
              <a:gd name="f2296" fmla="*/ f2177 f1921 1"/>
              <a:gd name="f2297" fmla="*/ f2178 f1920 1"/>
              <a:gd name="f2298" fmla="*/ f2179 f1921 1"/>
              <a:gd name="f2299" fmla="*/ f2180 f1920 1"/>
              <a:gd name="f2300" fmla="*/ f2181 f1921 1"/>
              <a:gd name="f2301" fmla="*/ f2182 f1920 1"/>
              <a:gd name="f2302" fmla="*/ f2183 f1921 1"/>
              <a:gd name="f2303" fmla="*/ f2184 f1920 1"/>
              <a:gd name="f2304" fmla="*/ f2185 f1921 1"/>
              <a:gd name="f2305" fmla="*/ f2186 f1920 1"/>
              <a:gd name="f2306" fmla="*/ f2187 f1921 1"/>
              <a:gd name="f2307" fmla="*/ f2188 f1920 1"/>
              <a:gd name="f2308" fmla="*/ f2189 f1921 1"/>
              <a:gd name="f2309" fmla="*/ f2190 f1920 1"/>
              <a:gd name="f2310" fmla="*/ f2191 f1921 1"/>
              <a:gd name="f2311" fmla="*/ f2192 f1920 1"/>
              <a:gd name="f2312" fmla="*/ f2193 f1921 1"/>
              <a:gd name="f2313" fmla="*/ f2194 f1920 1"/>
              <a:gd name="f2314" fmla="*/ f2195 f1921 1"/>
              <a:gd name="f2315" fmla="*/ f2196 f1920 1"/>
              <a:gd name="f2316" fmla="*/ f2197 f1921 1"/>
              <a:gd name="f2317" fmla="*/ f2198 f1920 1"/>
              <a:gd name="f2318" fmla="*/ f2199 f1921 1"/>
              <a:gd name="f2319" fmla="*/ f2200 f1920 1"/>
              <a:gd name="f2320" fmla="*/ f2201 f1921 1"/>
              <a:gd name="f2321" fmla="*/ f2202 f1920 1"/>
              <a:gd name="f2322" fmla="*/ f2203 f1921 1"/>
              <a:gd name="f2323" fmla="*/ f2204 f1920 1"/>
              <a:gd name="f2324" fmla="*/ f2205 f1920 1"/>
              <a:gd name="f2325" fmla="*/ f2206 f1921 1"/>
              <a:gd name="f2326" fmla="*/ f2207 f1920 1"/>
              <a:gd name="f2327" fmla="*/ f2208 f1921 1"/>
              <a:gd name="f2328" fmla="*/ f2209 f1920 1"/>
              <a:gd name="f2329" fmla="*/ f2210 f1921 1"/>
              <a:gd name="f2330" fmla="*/ f2211 f1920 1"/>
              <a:gd name="f2331" fmla="*/ f2212 f1921 1"/>
              <a:gd name="f2332" fmla="*/ f2213 f1920 1"/>
              <a:gd name="f2333" fmla="*/ f2214 f1921 1"/>
              <a:gd name="f2334" fmla="*/ f2215 f1920 1"/>
              <a:gd name="f2335" fmla="*/ f2216 f1921 1"/>
              <a:gd name="f2336" fmla="*/ f2217 f1920 1"/>
              <a:gd name="f2337" fmla="*/ f2218 f1921 1"/>
              <a:gd name="f2338" fmla="*/ f2219 f1920 1"/>
              <a:gd name="f2339" fmla="*/ f2220 f1921 1"/>
              <a:gd name="f2340" fmla="*/ f2221 f1920 1"/>
              <a:gd name="f2341" fmla="*/ f2222 f1921 1"/>
              <a:gd name="f2342" fmla="*/ f2223 f1920 1"/>
              <a:gd name="f2343" fmla="*/ f2224 f1921 1"/>
              <a:gd name="f2344" fmla="*/ f2225 f1920 1"/>
              <a:gd name="f2345" fmla="*/ f2226 f1921 1"/>
              <a:gd name="f2346" fmla="*/ f2227 f1920 1"/>
              <a:gd name="f2347" fmla="*/ f2228 f1921 1"/>
              <a:gd name="f2348" fmla="*/ f2229 f1920 1"/>
              <a:gd name="f2349" fmla="*/ f2230 f1921 1"/>
              <a:gd name="f2350" fmla="*/ f2231 f1920 1"/>
              <a:gd name="f2351" fmla="*/ f2232 f1921 1"/>
              <a:gd name="f2352" fmla="*/ f2233 f1920 1"/>
              <a:gd name="f2353" fmla="*/ f2234 f1921 1"/>
              <a:gd name="f2354" fmla="*/ f2235 f1920 1"/>
              <a:gd name="f2355" fmla="*/ f2236 f1921 1"/>
              <a:gd name="f2356" fmla="*/ f2237 f1920 1"/>
              <a:gd name="f2357" fmla="*/ f2238 f1921 1"/>
              <a:gd name="f2358" fmla="*/ f2239 f1920 1"/>
              <a:gd name="f2359" fmla="*/ f2240 f1921 1"/>
              <a:gd name="f2360" fmla="*/ f2241 f1920 1"/>
              <a:gd name="f2361" fmla="*/ f2242 f1921 1"/>
              <a:gd name="f2362" fmla="*/ f2243 f1920 1"/>
              <a:gd name="f2363" fmla="*/ f2244 f1921 1"/>
              <a:gd name="f2364" fmla="*/ f2245 f1920 1"/>
              <a:gd name="f2365" fmla="*/ f2246 f1921 1"/>
              <a:gd name="f2366" fmla="*/ f2247 f1920 1"/>
              <a:gd name="f2367" fmla="*/ f2248 f1921 1"/>
              <a:gd name="f2368" fmla="*/ f2249 f1920 1"/>
              <a:gd name="f2369" fmla="*/ f2250 f1921 1"/>
              <a:gd name="f2370" fmla="*/ f2251 f1920 1"/>
              <a:gd name="f2371" fmla="*/ f2252 f1921 1"/>
              <a:gd name="f2372" fmla="*/ f2253 f1920 1"/>
              <a:gd name="f2373" fmla="*/ f2254 f1921 1"/>
              <a:gd name="f2374" fmla="*/ f2255 f1920 1"/>
              <a:gd name="f2375" fmla="*/ f2256 f1921 1"/>
              <a:gd name="f2376" fmla="*/ f2257 f1920 1"/>
              <a:gd name="f2377" fmla="*/ f2258 f1921 1"/>
              <a:gd name="f2378" fmla="*/ f2259 f1920 1"/>
              <a:gd name="f2379" fmla="*/ f2260 f1921 1"/>
              <a:gd name="f2380" fmla="*/ f2261 f1920 1"/>
              <a:gd name="f2381" fmla="*/ f2262 f1921 1"/>
              <a:gd name="f2382" fmla="*/ f2263 f1920 1"/>
              <a:gd name="f2383" fmla="*/ f2264 f1921 1"/>
              <a:gd name="f2384" fmla="*/ f2265 f1920 1"/>
              <a:gd name="f2385" fmla="*/ f2266 f1921 1"/>
              <a:gd name="f2386" fmla="*/ f2267 f1920 1"/>
              <a:gd name="f2387" fmla="*/ f2268 f1921 1"/>
              <a:gd name="f2388" fmla="*/ f2269 f1920 1"/>
              <a:gd name="f2389" fmla="*/ f2270 f1921 1"/>
              <a:gd name="f2390" fmla="*/ f2271 f1920 1"/>
              <a:gd name="f2391" fmla="*/ f2272 f1921 1"/>
              <a:gd name="f2392" fmla="*/ f2273 f1920 1"/>
              <a:gd name="f2393" fmla="*/ f2274 f1921 1"/>
              <a:gd name="f2394" fmla="*/ f2275 f1920 1"/>
              <a:gd name="f2395" fmla="*/ f2276 f1921 1"/>
              <a:gd name="f2396" fmla="*/ f2277 f1920 1"/>
              <a:gd name="f2397" fmla="*/ f2278 f1921 1"/>
              <a:gd name="f2398" fmla="*/ f2279 f1920 1"/>
              <a:gd name="f2399" fmla="*/ f2280 f19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46">
                <a:pos x="f2285" y="f2286"/>
              </a:cxn>
              <a:cxn ang="f2046">
                <a:pos x="f2287" y="f2288"/>
              </a:cxn>
              <a:cxn ang="f2046">
                <a:pos x="f2289" y="f2290"/>
              </a:cxn>
              <a:cxn ang="f2046">
                <a:pos x="f2291" y="f2292"/>
              </a:cxn>
              <a:cxn ang="f2046">
                <a:pos x="f2293" y="f2294"/>
              </a:cxn>
              <a:cxn ang="f2046">
                <a:pos x="f2295" y="f2296"/>
              </a:cxn>
              <a:cxn ang="f2046">
                <a:pos x="f2297" y="f2298"/>
              </a:cxn>
              <a:cxn ang="f2046">
                <a:pos x="f2299" y="f2300"/>
              </a:cxn>
              <a:cxn ang="f2046">
                <a:pos x="f2301" y="f2302"/>
              </a:cxn>
              <a:cxn ang="f2046">
                <a:pos x="f2303" y="f2304"/>
              </a:cxn>
              <a:cxn ang="f2046">
                <a:pos x="f2305" y="f2306"/>
              </a:cxn>
              <a:cxn ang="f2046">
                <a:pos x="f2307" y="f2308"/>
              </a:cxn>
              <a:cxn ang="f2046">
                <a:pos x="f2309" y="f2310"/>
              </a:cxn>
              <a:cxn ang="f2046">
                <a:pos x="f2311" y="f2312"/>
              </a:cxn>
              <a:cxn ang="f2046">
                <a:pos x="f2313" y="f2314"/>
              </a:cxn>
              <a:cxn ang="f2046">
                <a:pos x="f2315" y="f2316"/>
              </a:cxn>
              <a:cxn ang="f2046">
                <a:pos x="f2317" y="f2318"/>
              </a:cxn>
              <a:cxn ang="f2046">
                <a:pos x="f2319" y="f2320"/>
              </a:cxn>
              <a:cxn ang="f2046">
                <a:pos x="f2321" y="f2322"/>
              </a:cxn>
              <a:cxn ang="f2046">
                <a:pos x="f2323" y="f2322"/>
              </a:cxn>
              <a:cxn ang="f2046">
                <a:pos x="f2324" y="f2325"/>
              </a:cxn>
              <a:cxn ang="f2046">
                <a:pos x="f2326" y="f2327"/>
              </a:cxn>
              <a:cxn ang="f2046">
                <a:pos x="f2328" y="f2329"/>
              </a:cxn>
              <a:cxn ang="f2046">
                <a:pos x="f2330" y="f2331"/>
              </a:cxn>
              <a:cxn ang="f2046">
                <a:pos x="f2332" y="f2333"/>
              </a:cxn>
              <a:cxn ang="f2046">
                <a:pos x="f2334" y="f2335"/>
              </a:cxn>
              <a:cxn ang="f2046">
                <a:pos x="f2336" y="f2337"/>
              </a:cxn>
              <a:cxn ang="f2046">
                <a:pos x="f2338" y="f2339"/>
              </a:cxn>
              <a:cxn ang="f2046">
                <a:pos x="f2340" y="f2341"/>
              </a:cxn>
              <a:cxn ang="f2046">
                <a:pos x="f2342" y="f2343"/>
              </a:cxn>
              <a:cxn ang="f2046">
                <a:pos x="f2344" y="f2345"/>
              </a:cxn>
              <a:cxn ang="f2046">
                <a:pos x="f2346" y="f2347"/>
              </a:cxn>
              <a:cxn ang="f2046">
                <a:pos x="f2348" y="f2349"/>
              </a:cxn>
              <a:cxn ang="f2046">
                <a:pos x="f2350" y="f2351"/>
              </a:cxn>
              <a:cxn ang="f2046">
                <a:pos x="f2352" y="f2353"/>
              </a:cxn>
              <a:cxn ang="f2046">
                <a:pos x="f2354" y="f2355"/>
              </a:cxn>
              <a:cxn ang="f2046">
                <a:pos x="f2356" y="f2357"/>
              </a:cxn>
              <a:cxn ang="f2046">
                <a:pos x="f2358" y="f2359"/>
              </a:cxn>
              <a:cxn ang="f2046">
                <a:pos x="f2360" y="f2361"/>
              </a:cxn>
              <a:cxn ang="f2046">
                <a:pos x="f2362" y="f2363"/>
              </a:cxn>
              <a:cxn ang="f2046">
                <a:pos x="f2364" y="f2365"/>
              </a:cxn>
              <a:cxn ang="f2046">
                <a:pos x="f2366" y="f2367"/>
              </a:cxn>
              <a:cxn ang="f2046">
                <a:pos x="f2368" y="f2369"/>
              </a:cxn>
              <a:cxn ang="f2046">
                <a:pos x="f2370" y="f2371"/>
              </a:cxn>
              <a:cxn ang="f2046">
                <a:pos x="f2372" y="f2373"/>
              </a:cxn>
              <a:cxn ang="f2046">
                <a:pos x="f2374" y="f2375"/>
              </a:cxn>
              <a:cxn ang="f2046">
                <a:pos x="f2376" y="f2377"/>
              </a:cxn>
              <a:cxn ang="f2046">
                <a:pos x="f2378" y="f2379"/>
              </a:cxn>
              <a:cxn ang="f2046">
                <a:pos x="f2380" y="f2381"/>
              </a:cxn>
              <a:cxn ang="f2046">
                <a:pos x="f2382" y="f2383"/>
              </a:cxn>
              <a:cxn ang="f2046">
                <a:pos x="f2384" y="f2385"/>
              </a:cxn>
              <a:cxn ang="f2046">
                <a:pos x="f2386" y="f2387"/>
              </a:cxn>
              <a:cxn ang="f2046">
                <a:pos x="f2388" y="f2389"/>
              </a:cxn>
              <a:cxn ang="f2046">
                <a:pos x="f2390" y="f2391"/>
              </a:cxn>
              <a:cxn ang="f2046">
                <a:pos x="f2392" y="f2393"/>
              </a:cxn>
              <a:cxn ang="f2046">
                <a:pos x="f2394" y="f2395"/>
              </a:cxn>
              <a:cxn ang="f2046">
                <a:pos x="f2396" y="f2397"/>
              </a:cxn>
              <a:cxn ang="f2046">
                <a:pos x="f2398" y="f2399"/>
              </a:cxn>
            </a:cxnLst>
            <a:rect l="f2281" t="f2284" r="f2282" b="f2283"/>
            <a:pathLst>
              <a:path w="3195" h="2095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29" y="f31"/>
                  <a:pt x="f32" y="f33"/>
                </a:cubicBezTo>
                <a:cubicBezTo>
                  <a:pt x="f34" y="f13"/>
                  <a:pt x="f35" y="f23"/>
                  <a:pt x="f36" y="f37"/>
                </a:cubicBezTo>
                <a:cubicBezTo>
                  <a:pt x="f38" y="f37"/>
                  <a:pt x="f39" y="f37"/>
                  <a:pt x="f40" y="f37"/>
                </a:cubicBezTo>
                <a:cubicBezTo>
                  <a:pt x="f41" y="f38"/>
                  <a:pt x="f37" y="f42"/>
                  <a:pt x="f43" y="f44"/>
                </a:cubicBezTo>
                <a:cubicBezTo>
                  <a:pt x="f45" y="f25"/>
                  <a:pt x="f46" y="f42"/>
                  <a:pt x="f47" y="f3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4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71" y="f81"/>
                </a:cubicBezTo>
                <a:cubicBezTo>
                  <a:pt x="f82" y="f83"/>
                  <a:pt x="f73" y="f84"/>
                  <a:pt x="f73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41"/>
                  <a:pt x="f95" y="f42"/>
                </a:cubicBezTo>
                <a:cubicBezTo>
                  <a:pt x="f96" y="f29"/>
                  <a:pt x="f97" y="f98"/>
                  <a:pt x="f99" y="f100"/>
                </a:cubicBezTo>
                <a:cubicBezTo>
                  <a:pt x="f101" y="f102"/>
                  <a:pt x="f103" y="f26"/>
                  <a:pt x="f104" y="f105"/>
                </a:cubicBezTo>
                <a:cubicBezTo>
                  <a:pt x="f99" y="f106"/>
                  <a:pt x="f103" y="f107"/>
                  <a:pt x="f108" y="f109"/>
                </a:cubicBezTo>
                <a:cubicBezTo>
                  <a:pt x="f108" y="f110"/>
                  <a:pt x="f111" y="f112"/>
                  <a:pt x="f108" y="f113"/>
                </a:cubicBezTo>
                <a:cubicBezTo>
                  <a:pt x="f114" y="f115"/>
                  <a:pt x="f95" y="f116"/>
                  <a:pt x="f117" y="f118"/>
                </a:cubicBezTo>
                <a:cubicBezTo>
                  <a:pt x="f119" y="f29"/>
                  <a:pt x="f120" y="f121"/>
                  <a:pt x="f122" y="f123"/>
                </a:cubicBezTo>
                <a:cubicBezTo>
                  <a:pt x="f80" y="f124"/>
                  <a:pt x="f125" y="f115"/>
                  <a:pt x="f126" y="f127"/>
                </a:cubicBezTo>
                <a:cubicBezTo>
                  <a:pt x="f128" y="f129"/>
                  <a:pt x="f130" y="f131"/>
                  <a:pt x="f130" y="f132"/>
                </a:cubicBezTo>
                <a:cubicBezTo>
                  <a:pt x="f133" y="f134"/>
                  <a:pt x="f130" y="f135"/>
                  <a:pt x="f128" y="f136"/>
                </a:cubicBezTo>
                <a:cubicBezTo>
                  <a:pt x="f137" y="f138"/>
                  <a:pt x="f139" y="f140"/>
                  <a:pt x="f68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149"/>
                  <a:pt x="f150" y="f151"/>
                  <a:pt x="f68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64"/>
                  <a:pt x="f180" y="f181"/>
                </a:cubicBezTo>
                <a:cubicBezTo>
                  <a:pt x="f182" y="f183"/>
                  <a:pt x="f184" y="f185"/>
                  <a:pt x="f184" y="f186"/>
                </a:cubicBezTo>
                <a:cubicBezTo>
                  <a:pt x="f187" y="f188"/>
                  <a:pt x="f189" y="f190"/>
                  <a:pt x="f180" y="f191"/>
                </a:cubicBezTo>
                <a:cubicBezTo>
                  <a:pt x="f177" y="f192"/>
                  <a:pt x="f193" y="f194"/>
                  <a:pt x="f195" y="f196"/>
                </a:cubicBezTo>
                <a:cubicBezTo>
                  <a:pt x="f179" y="f140"/>
                  <a:pt x="f197" y="f198"/>
                  <a:pt x="f195" y="f199"/>
                </a:cubicBezTo>
                <a:cubicBezTo>
                  <a:pt x="f200" y="f201"/>
                  <a:pt x="f202" y="f203"/>
                  <a:pt x="f204" y="f205"/>
                </a:cubicBezTo>
                <a:cubicBezTo>
                  <a:pt x="f206" y="f207"/>
                  <a:pt x="f208" y="f209"/>
                  <a:pt x="f210" y="f211"/>
                </a:cubicBezTo>
                <a:cubicBezTo>
                  <a:pt x="f212" y="f213"/>
                  <a:pt x="f214" y="f215"/>
                  <a:pt x="f216" y="f217"/>
                </a:cubicBezTo>
                <a:cubicBezTo>
                  <a:pt x="f216" y="f116"/>
                  <a:pt x="f218" y="f219"/>
                  <a:pt x="f220" y="f221"/>
                </a:cubicBezTo>
                <a:cubicBezTo>
                  <a:pt x="f222" y="f37"/>
                  <a:pt x="f223" y="f224"/>
                  <a:pt x="f225" y="f226"/>
                </a:cubicBezTo>
                <a:cubicBezTo>
                  <a:pt x="f227" y="f228"/>
                  <a:pt x="f229" y="f230"/>
                  <a:pt x="f231" y="f232"/>
                </a:cubicBezTo>
                <a:cubicBezTo>
                  <a:pt x="f233" y="f48"/>
                  <a:pt x="f234" y="f235"/>
                  <a:pt x="f236" y="f53"/>
                </a:cubicBezTo>
                <a:cubicBezTo>
                  <a:pt x="f237" y="f53"/>
                  <a:pt x="f238" y="f53"/>
                  <a:pt x="f239" y="f53"/>
                </a:cubicBezTo>
                <a:cubicBezTo>
                  <a:pt x="f239" y="f67"/>
                  <a:pt x="f240" y="f89"/>
                  <a:pt x="f241" y="f242"/>
                </a:cubicBezTo>
                <a:cubicBezTo>
                  <a:pt x="f236" y="f243"/>
                  <a:pt x="f244" y="f228"/>
                  <a:pt x="f245" y="f40"/>
                </a:cubicBezTo>
                <a:cubicBezTo>
                  <a:pt x="f246" y="f39"/>
                  <a:pt x="f247" y="f248"/>
                  <a:pt x="f237" y="f42"/>
                </a:cubicBezTo>
                <a:cubicBezTo>
                  <a:pt x="f249" y="f250"/>
                  <a:pt x="f249" y="f251"/>
                  <a:pt x="f236" y="f252"/>
                </a:cubicBezTo>
                <a:cubicBezTo>
                  <a:pt x="f253" y="f254"/>
                  <a:pt x="f255" y="f256"/>
                  <a:pt x="f257" y="f258"/>
                </a:cubicBez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7" y="f269"/>
                </a:cubicBezTo>
                <a:cubicBezTo>
                  <a:pt x="f270" y="f271"/>
                  <a:pt x="f229" y="f272"/>
                  <a:pt x="f273" y="f274"/>
                </a:cubicBezTo>
                <a:cubicBezTo>
                  <a:pt x="f275" y="f276"/>
                  <a:pt x="f275" y="f277"/>
                  <a:pt x="f231" y="f278"/>
                </a:cubicBezTo>
                <a:cubicBezTo>
                  <a:pt x="f279" y="f280"/>
                  <a:pt x="f281" y="f282"/>
                  <a:pt x="f283" y="f284"/>
                </a:cubicBezTo>
                <a:cubicBezTo>
                  <a:pt x="f285" y="f286"/>
                  <a:pt x="f287" y="f149"/>
                  <a:pt x="f288" y="f289"/>
                </a:cubicBezTo>
                <a:cubicBezTo>
                  <a:pt x="f290" y="f291"/>
                  <a:pt x="f292" y="f289"/>
                  <a:pt x="f293" y="f294"/>
                </a:cubicBezTo>
                <a:cubicBezTo>
                  <a:pt x="f295" y="f147"/>
                  <a:pt x="f296" y="f297"/>
                  <a:pt x="f298" y="f145"/>
                </a:cubicBezTo>
                <a:cubicBezTo>
                  <a:pt x="f299" y="f300"/>
                  <a:pt x="f301" y="f302"/>
                  <a:pt x="f298" y="f303"/>
                </a:cubicBezTo>
                <a:cubicBezTo>
                  <a:pt x="f304" y="f194"/>
                  <a:pt x="f296" y="f305"/>
                  <a:pt x="f299" y="f306"/>
                </a:cubicBezTo>
                <a:cubicBezTo>
                  <a:pt x="f307" y="f211"/>
                  <a:pt x="f308" y="f309"/>
                  <a:pt x="f310" y="f311"/>
                </a:cubicBezTo>
                <a:cubicBezTo>
                  <a:pt x="f296" y="f312"/>
                  <a:pt x="f313" y="f314"/>
                  <a:pt x="f307" y="f315"/>
                </a:cubicBezTo>
                <a:cubicBezTo>
                  <a:pt x="f316" y="f317"/>
                  <a:pt x="f318" y="f319"/>
                  <a:pt x="f318" y="f320"/>
                </a:cubicBezTo>
                <a:cubicBezTo>
                  <a:pt x="f321" y="f322"/>
                  <a:pt x="f323" y="f324"/>
                  <a:pt x="f325" y="f251"/>
                </a:cubicBezTo>
                <a:cubicBezTo>
                  <a:pt x="f326" y="f327"/>
                  <a:pt x="f328" y="f329"/>
                  <a:pt x="f330" y="f331"/>
                </a:cubicBezTo>
                <a:cubicBezTo>
                  <a:pt x="f332" y="f333"/>
                  <a:pt x="f334" y="f228"/>
                  <a:pt x="f335" y="f336"/>
                </a:cubicBezTo>
                <a:cubicBezTo>
                  <a:pt x="f332" y="f337"/>
                  <a:pt x="f338" y="f51"/>
                  <a:pt x="f335" y="f339"/>
                </a:cubicBezTo>
                <a:cubicBezTo>
                  <a:pt x="f340" y="f341"/>
                  <a:pt x="f342" y="f101"/>
                  <a:pt x="f343" y="f344"/>
                </a:cubicBezTo>
                <a:cubicBezTo>
                  <a:pt x="f345" y="f346"/>
                  <a:pt x="f347" y="f348"/>
                  <a:pt x="f340" y="f349"/>
                </a:cubicBezTo>
                <a:cubicBezTo>
                  <a:pt x="f350" y="f351"/>
                  <a:pt x="f352" y="f353"/>
                  <a:pt x="f354" y="f122"/>
                </a:cubicBezTo>
                <a:cubicBezTo>
                  <a:pt x="f355" y="f108"/>
                  <a:pt x="f356" y="f357"/>
                  <a:pt x="f358" y="f359"/>
                </a:cubicBezTo>
                <a:cubicBezTo>
                  <a:pt x="f360" y="f341"/>
                  <a:pt x="f361" y="f362"/>
                  <a:pt x="f363" y="f364"/>
                </a:cubicBezTo>
                <a:cubicBezTo>
                  <a:pt x="f365" y="f235"/>
                  <a:pt x="f366" y="f337"/>
                  <a:pt x="f367" y="f336"/>
                </a:cubicBezTo>
                <a:cubicBezTo>
                  <a:pt x="f368" y="f226"/>
                  <a:pt x="f358" y="f369"/>
                  <a:pt x="f370" y="f371"/>
                </a:cubicBezTo>
                <a:cubicBezTo>
                  <a:pt x="f372" y="f251"/>
                  <a:pt x="f354" y="f373"/>
                  <a:pt x="f374" y="f217"/>
                </a:cubicBezTo>
                <a:cubicBezTo>
                  <a:pt x="f375" y="f376"/>
                  <a:pt x="f377" y="f378"/>
                  <a:pt x="f379" y="f380"/>
                </a:cubicBezTo>
                <a:cubicBezTo>
                  <a:pt x="f381" y="f382"/>
                  <a:pt x="f383" y="f384"/>
                  <a:pt x="f385" y="f386"/>
                </a:cubicBezTo>
                <a:cubicBezTo>
                  <a:pt x="f387" y="f388"/>
                  <a:pt x="f389" y="f390"/>
                  <a:pt x="f391" y="f392"/>
                </a:cubicBezTo>
                <a:cubicBezTo>
                  <a:pt x="f393" y="f394"/>
                  <a:pt x="f395" y="f396"/>
                  <a:pt x="f397" y="f392"/>
                </a:cubicBezTo>
                <a:cubicBezTo>
                  <a:pt x="f398" y="f399"/>
                  <a:pt x="f400" y="f401"/>
                  <a:pt x="f402" y="f403"/>
                </a:cubicBezTo>
                <a:cubicBezTo>
                  <a:pt x="f404" y="f405"/>
                  <a:pt x="f406" y="f407"/>
                  <a:pt x="f408" y="f409"/>
                </a:cubicBezTo>
                <a:cubicBezTo>
                  <a:pt x="f410" y="f411"/>
                  <a:pt x="f412" y="f215"/>
                  <a:pt x="f413" y="f414"/>
                </a:cubicBezTo>
                <a:cubicBezTo>
                  <a:pt x="f415" y="f416"/>
                  <a:pt x="f417" y="f418"/>
                  <a:pt x="f419" y="f420"/>
                </a:cubicBezTo>
                <a:cubicBezTo>
                  <a:pt x="f421" y="f219"/>
                  <a:pt x="f404" y="f422"/>
                  <a:pt x="f423" y="f424"/>
                </a:cubicBezTo>
                <a:cubicBezTo>
                  <a:pt x="f425" y="f426"/>
                  <a:pt x="f427" y="f56"/>
                  <a:pt x="f428" y="f235"/>
                </a:cubicBezTo>
                <a:cubicBezTo>
                  <a:pt x="f429" y="f232"/>
                  <a:pt x="f430" y="f17"/>
                  <a:pt x="f431" y="f432"/>
                </a:cubicBezTo>
                <a:cubicBezTo>
                  <a:pt x="f433" y="f100"/>
                  <a:pt x="f434" y="f435"/>
                  <a:pt x="f434" y="f102"/>
                </a:cubicBezTo>
                <a:cubicBezTo>
                  <a:pt x="f436" y="f437"/>
                  <a:pt x="f431" y="f438"/>
                  <a:pt x="f439" y="f24"/>
                </a:cubicBezTo>
                <a:cubicBezTo>
                  <a:pt x="f440" y="f112"/>
                  <a:pt x="f441" y="f442"/>
                  <a:pt x="f443" y="f444"/>
                </a:cubicBezTo>
                <a:cubicBezTo>
                  <a:pt x="f445" y="f446"/>
                  <a:pt x="f447" y="f129"/>
                  <a:pt x="f448" y="f449"/>
                </a:cubicBezTo>
                <a:cubicBezTo>
                  <a:pt x="f450" y="f449"/>
                  <a:pt x="f451" y="f452"/>
                  <a:pt x="f453" y="f112"/>
                </a:cubicBezTo>
                <a:cubicBezTo>
                  <a:pt x="f454" y="f455"/>
                  <a:pt x="f456" y="f457"/>
                  <a:pt x="f450" y="f458"/>
                </a:cubicBezTo>
                <a:cubicBezTo>
                  <a:pt x="f459" y="f460"/>
                  <a:pt x="f461" y="f414"/>
                  <a:pt x="f462" y="f217"/>
                </a:cubicBezTo>
                <a:cubicBezTo>
                  <a:pt x="f463" y="f464"/>
                  <a:pt x="f465" y="f466"/>
                  <a:pt x="f467" y="f468"/>
                </a:cubicBezTo>
                <a:cubicBezTo>
                  <a:pt x="f467" y="f469"/>
                  <a:pt x="f470" y="f32"/>
                  <a:pt x="f471" y="f19"/>
                </a:cubicBezTo>
                <a:cubicBezTo>
                  <a:pt x="f472" y="f473"/>
                  <a:pt x="f474" y="f475"/>
                  <a:pt x="f476" y="f477"/>
                </a:cubicBezTo>
                <a:cubicBezTo>
                  <a:pt x="f478" y="f43"/>
                  <a:pt x="f479" y="f480"/>
                  <a:pt x="f481" y="f54"/>
                </a:cubicBezTo>
                <a:cubicBezTo>
                  <a:pt x="f482" y="f483"/>
                  <a:pt x="f447" y="f73"/>
                  <a:pt x="f484" y="f485"/>
                </a:cubicBezTo>
                <a:cubicBezTo>
                  <a:pt x="f486" y="f108"/>
                  <a:pt x="f487" y="f83"/>
                  <a:pt x="f488" y="f344"/>
                </a:cubicBezTo>
                <a:cubicBezTo>
                  <a:pt x="f489" y="f344"/>
                  <a:pt x="f490" y="f491"/>
                  <a:pt x="f492" y="f346"/>
                </a:cubicBezTo>
                <a:cubicBezTo>
                  <a:pt x="f493" y="f494"/>
                  <a:pt x="f495" y="f12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4" y="f515"/>
                </a:cubicBezTo>
                <a:cubicBezTo>
                  <a:pt x="f516" y="f517"/>
                  <a:pt x="f453" y="f518"/>
                  <a:pt x="f490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456" y="f528"/>
                  <a:pt x="f529" y="f530"/>
                </a:cubicBezTo>
                <a:cubicBezTo>
                  <a:pt x="f516" y="f531"/>
                  <a:pt x="f514" y="f532"/>
                  <a:pt x="f510" y="f189"/>
                </a:cubicBezTo>
                <a:cubicBezTo>
                  <a:pt x="f533" y="f195"/>
                  <a:pt x="f502" y="f534"/>
                  <a:pt x="f514" y="f535"/>
                </a:cubicBezTo>
                <a:cubicBezTo>
                  <a:pt x="f536" y="f537"/>
                  <a:pt x="f538" y="f537"/>
                  <a:pt x="f500" y="f539"/>
                </a:cubicBezTo>
                <a:cubicBezTo>
                  <a:pt x="f540" y="f212"/>
                  <a:pt x="f541" y="f542"/>
                  <a:pt x="f493" y="f543"/>
                </a:cubicBezTo>
                <a:cubicBezTo>
                  <a:pt x="f544" y="f545"/>
                  <a:pt x="f498" y="f546"/>
                  <a:pt x="f516" y="f547"/>
                </a:cubicBezTo>
                <a:cubicBezTo>
                  <a:pt x="f548" y="f549"/>
                  <a:pt x="f504" y="f550"/>
                  <a:pt x="f502" y="f551"/>
                </a:cubicBezTo>
                <a:cubicBezTo>
                  <a:pt x="f552" y="f246"/>
                  <a:pt x="f553" y="f554"/>
                  <a:pt x="f555" y="f249"/>
                </a:cubicBezTo>
                <a:cubicBezTo>
                  <a:pt x="f556" y="f557"/>
                  <a:pt x="f6" y="f558"/>
                  <a:pt x="f559" y="f560"/>
                </a:cubicBezTo>
                <a:cubicBezTo>
                  <a:pt x="f561" y="f562"/>
                  <a:pt x="f563" y="f564"/>
                  <a:pt x="f565" y="f566"/>
                </a:cubicBezTo>
                <a:cubicBezTo>
                  <a:pt x="f567" y="f568"/>
                  <a:pt x="f569" y="f570"/>
                  <a:pt x="f514" y="f571"/>
                </a:cubicBezTo>
                <a:cubicBezTo>
                  <a:pt x="f540" y="f572"/>
                  <a:pt x="f498" y="f573"/>
                  <a:pt x="f574" y="f575"/>
                </a:cubicBezTo>
                <a:cubicBezTo>
                  <a:pt x="f576" y="f577"/>
                  <a:pt x="f454" y="f578"/>
                  <a:pt x="f579" y="f580"/>
                </a:cubicBezTo>
                <a:cubicBezTo>
                  <a:pt x="f526" y="f581"/>
                  <a:pt x="f582" y="f583"/>
                  <a:pt x="f584" y="f585"/>
                </a:cubicBezTo>
                <a:cubicBezTo>
                  <a:pt x="f488" y="f586"/>
                  <a:pt x="f482" y="f587"/>
                  <a:pt x="f463" y="f588"/>
                </a:cubicBezTo>
                <a:cubicBezTo>
                  <a:pt x="f589" y="f590"/>
                  <a:pt x="f591" y="f592"/>
                  <a:pt x="f467" y="f593"/>
                </a:cubicBezTo>
                <a:cubicBezTo>
                  <a:pt x="f445" y="f323"/>
                  <a:pt x="f594" y="f330"/>
                  <a:pt x="f595" y="f596"/>
                </a:cubicBezTo>
                <a:cubicBezTo>
                  <a:pt x="f597" y="f598"/>
                  <a:pt x="f599" y="f600"/>
                  <a:pt x="f470" y="f338"/>
                </a:cubicBezTo>
                <a:cubicBezTo>
                  <a:pt x="f471" y="f334"/>
                  <a:pt x="f594" y="f601"/>
                  <a:pt x="f602" y="f603"/>
                </a:cubicBezTo>
                <a:cubicBezTo>
                  <a:pt x="f604" y="f603"/>
                  <a:pt x="f605" y="f603"/>
                  <a:pt x="f606" y="f603"/>
                </a:cubicBezTo>
                <a:cubicBezTo>
                  <a:pt x="f607" y="f608"/>
                  <a:pt x="f493" y="f609"/>
                  <a:pt x="f610" y="f611"/>
                </a:cubicBezTo>
                <a:cubicBezTo>
                  <a:pt x="f612" y="f611"/>
                  <a:pt x="f613" y="f614"/>
                  <a:pt x="f615" y="f342"/>
                </a:cubicBezTo>
                <a:cubicBezTo>
                  <a:pt x="f615" y="f616"/>
                  <a:pt x="f617" y="f618"/>
                  <a:pt x="f619" y="f620"/>
                </a:cubicBezTo>
                <a:cubicBezTo>
                  <a:pt x="f621" y="f372"/>
                  <a:pt x="f454" y="f622"/>
                  <a:pt x="f623" y="f624"/>
                </a:cubicBezTo>
                <a:cubicBezTo>
                  <a:pt x="f526" y="f625"/>
                  <a:pt x="f450" y="f626"/>
                  <a:pt x="f488" y="f626"/>
                </a:cubicBezTo>
                <a:cubicBezTo>
                  <a:pt x="f488" y="f627"/>
                  <a:pt x="f591" y="f628"/>
                  <a:pt x="f591" y="f629"/>
                </a:cubicBezTo>
                <a:cubicBezTo>
                  <a:pt x="f591" y="f630"/>
                  <a:pt x="f631" y="f632"/>
                  <a:pt x="f445" y="f632"/>
                </a:cubicBezTo>
                <a:cubicBezTo>
                  <a:pt x="f467" y="f632"/>
                  <a:pt x="f3" y="f633"/>
                  <a:pt x="f634" y="f635"/>
                </a:cubicBezTo>
                <a:cubicBezTo>
                  <a:pt x="f636" y="f637"/>
                  <a:pt x="f638" y="f639"/>
                  <a:pt x="f640" y="f641"/>
                </a:cubicBezTo>
                <a:cubicBezTo>
                  <a:pt x="f642" y="f643"/>
                  <a:pt x="f400" y="f644"/>
                  <a:pt x="f645" y="f646"/>
                </a:cubicBezTo>
                <a:cubicBezTo>
                  <a:pt x="f647" y="f648"/>
                  <a:pt x="f649" y="f629"/>
                  <a:pt x="f650" y="f651"/>
                </a:cubicBezTo>
                <a:cubicBezTo>
                  <a:pt x="f652" y="f653"/>
                  <a:pt x="f650" y="f654"/>
                  <a:pt x="f647" y="f655"/>
                </a:cubicBezTo>
                <a:cubicBezTo>
                  <a:pt x="f656" y="f657"/>
                  <a:pt x="f658" y="f659"/>
                  <a:pt x="f645" y="f660"/>
                </a:cubicBezTo>
                <a:cubicBezTo>
                  <a:pt x="f661" y="f662"/>
                  <a:pt x="f663" y="f664"/>
                  <a:pt x="f665" y="f666"/>
                </a:cubicBezTo>
                <a:cubicBezTo>
                  <a:pt x="f667" y="f391"/>
                  <a:pt x="f668" y="f391"/>
                  <a:pt x="f669" y="f670"/>
                </a:cubicBezTo>
                <a:cubicBezTo>
                  <a:pt x="f671" y="f672"/>
                  <a:pt x="f412" y="f672"/>
                  <a:pt x="f673" y="f674"/>
                </a:cubicBezTo>
                <a:cubicBezTo>
                  <a:pt x="f675" y="f676"/>
                  <a:pt x="f677" y="f678"/>
                  <a:pt x="f679" y="f649"/>
                </a:cubicBezTo>
                <a:cubicBezTo>
                  <a:pt x="f680" y="f681"/>
                  <a:pt x="f682" y="f661"/>
                  <a:pt x="f683" y="f684"/>
                </a:cubicBezTo>
                <a:cubicBezTo>
                  <a:pt x="f685" y="f686"/>
                  <a:pt x="f389" y="f687"/>
                  <a:pt x="f688" y="f689"/>
                </a:cubicBezTo>
                <a:cubicBezTo>
                  <a:pt x="f626" y="f690"/>
                  <a:pt x="f691" y="f658"/>
                  <a:pt x="f692" y="f693"/>
                </a:cubicBezTo>
                <a:cubicBezTo>
                  <a:pt x="f608" y="f666"/>
                  <a:pt x="f600" y="f643"/>
                  <a:pt x="f694" y="f660"/>
                </a:cubicBezTo>
                <a:cubicBezTo>
                  <a:pt x="f695" y="f696"/>
                  <a:pt x="f697" y="f698"/>
                  <a:pt x="f600" y="f699"/>
                </a:cubicBezTo>
                <a:cubicBezTo>
                  <a:pt x="f700" y="f699"/>
                  <a:pt x="f326" y="f701"/>
                  <a:pt x="f702" y="f699"/>
                </a:cubicBezTo>
                <a:cubicBezTo>
                  <a:pt x="f703" y="f704"/>
                  <a:pt x="f705" y="f363"/>
                  <a:pt x="f304" y="f624"/>
                </a:cubicBezTo>
                <a:cubicBezTo>
                  <a:pt x="f703" y="f614"/>
                  <a:pt x="f706" y="f707"/>
                  <a:pt x="f708" y="f335"/>
                </a:cubicBezTo>
                <a:cubicBezTo>
                  <a:pt x="f583" y="f603"/>
                  <a:pt x="f293" y="f347"/>
                  <a:pt x="f709" y="f618"/>
                </a:cubicBezTo>
                <a:cubicBezTo>
                  <a:pt x="f710" y="f711"/>
                  <a:pt x="f712" y="f355"/>
                  <a:pt x="f713" y="f714"/>
                </a:cubicBezTo>
                <a:cubicBezTo>
                  <a:pt x="f715" y="f361"/>
                  <a:pt x="f716" y="f717"/>
                  <a:pt x="f583" y="f718"/>
                </a:cubicBezTo>
                <a:cubicBezTo>
                  <a:pt x="f719" y="f646"/>
                  <a:pt x="f720" y="f721"/>
                  <a:pt x="f722" y="f723"/>
                </a:cubicBezTo>
                <a:cubicBezTo>
                  <a:pt x="f713" y="f724"/>
                  <a:pt x="f710" y="f648"/>
                  <a:pt x="f581" y="f646"/>
                </a:cubicBezTo>
                <a:cubicBezTo>
                  <a:pt x="f725" y="f726"/>
                  <a:pt x="f727" y="f624"/>
                  <a:pt x="f728" y="f342"/>
                </a:cubicBezTo>
                <a:cubicBezTo>
                  <a:pt x="f729" y="f343"/>
                  <a:pt x="f730" y="f347"/>
                  <a:pt x="f731" y="f732"/>
                </a:cubicBezTo>
                <a:cubicBezTo>
                  <a:pt x="f733" y="f622"/>
                  <a:pt x="f734" y="f714"/>
                  <a:pt x="f735" y="f361"/>
                </a:cubicBezTo>
                <a:cubicBezTo>
                  <a:pt x="f736" y="f366"/>
                  <a:pt x="f737" y="f385"/>
                  <a:pt x="f738" y="f626"/>
                </a:cubicBezTo>
                <a:cubicBezTo>
                  <a:pt x="f735" y="f701"/>
                  <a:pt x="f734" y="f739"/>
                  <a:pt x="f733" y="f739"/>
                </a:cubicBezTo>
                <a:cubicBezTo>
                  <a:pt x="f740" y="f627"/>
                  <a:pt x="f741" y="f646"/>
                  <a:pt x="f741" y="f742"/>
                </a:cubicBezTo>
                <a:cubicBezTo>
                  <a:pt x="f743" y="f744"/>
                  <a:pt x="f745" y="f746"/>
                  <a:pt x="f747" y="f748"/>
                </a:cubicBezTo>
                <a:cubicBezTo>
                  <a:pt x="f734" y="f749"/>
                  <a:pt x="f735" y="f750"/>
                  <a:pt x="f285" y="f751"/>
                </a:cubicBezTo>
                <a:cubicBezTo>
                  <a:pt x="f752" y="f685"/>
                  <a:pt x="f735" y="f753"/>
                  <a:pt x="f735" y="f754"/>
                </a:cubicBezTo>
                <a:cubicBezTo>
                  <a:pt x="f735" y="f755"/>
                  <a:pt x="f756" y="f684"/>
                  <a:pt x="f757" y="f758"/>
                </a:cubicBezTo>
                <a:cubicBezTo>
                  <a:pt x="f759" y="f760"/>
                  <a:pt x="f570" y="f656"/>
                  <a:pt x="f761" y="f689"/>
                </a:cubicBezTo>
                <a:cubicBezTo>
                  <a:pt x="f762" y="f763"/>
                  <a:pt x="f570" y="f680"/>
                  <a:pt x="f764" y="f765"/>
                </a:cubicBezTo>
                <a:cubicBezTo>
                  <a:pt x="f766" y="f767"/>
                  <a:pt x="f752" y="f768"/>
                  <a:pt x="f747" y="f680"/>
                </a:cubicBezTo>
                <a:cubicBezTo>
                  <a:pt x="f769" y="f770"/>
                  <a:pt x="f771" y="f768"/>
                  <a:pt x="f772" y="f773"/>
                </a:cubicBezTo>
                <a:cubicBezTo>
                  <a:pt x="f560" y="f434"/>
                  <a:pt x="f774" y="f430"/>
                  <a:pt x="f775" y="f776"/>
                </a:cubicBezTo>
                <a:cubicBezTo>
                  <a:pt x="f229" y="f777"/>
                  <a:pt x="f778" y="f779"/>
                  <a:pt x="f780" y="f781"/>
                </a:cubicBezTo>
                <a:cubicBezTo>
                  <a:pt x="f782" y="f413"/>
                  <a:pt x="f542" y="f783"/>
                  <a:pt x="f784" y="f785"/>
                </a:cubicBezTo>
                <a:cubicBezTo>
                  <a:pt x="f786" y="f645"/>
                  <a:pt x="f787" y="f395"/>
                  <a:pt x="f210" y="f788"/>
                </a:cubicBezTo>
                <a:cubicBezTo>
                  <a:pt x="f534" y="f789"/>
                  <a:pt x="f208" y="f790"/>
                  <a:pt x="f208" y="f791"/>
                </a:cubicBezTo>
                <a:cubicBezTo>
                  <a:pt x="f792" y="f793"/>
                  <a:pt x="f794" y="f639"/>
                  <a:pt x="f795" y="f796"/>
                </a:cubicBezTo>
                <a:cubicBezTo>
                  <a:pt x="f795" y="f796"/>
                  <a:pt x="f212" y="f796"/>
                  <a:pt x="f214" y="f797"/>
                </a:cubicBezTo>
                <a:cubicBezTo>
                  <a:pt x="f214" y="f742"/>
                  <a:pt x="f798" y="f799"/>
                  <a:pt x="f800" y="f801"/>
                </a:cubicBezTo>
                <a:cubicBezTo>
                  <a:pt x="f212" y="f802"/>
                  <a:pt x="f794" y="f799"/>
                  <a:pt x="f206" y="f803"/>
                </a:cubicBezTo>
                <a:cubicBezTo>
                  <a:pt x="f804" y="f805"/>
                  <a:pt x="f806" y="f807"/>
                  <a:pt x="f808" y="f651"/>
                </a:cubicBezTo>
                <a:cubicBezTo>
                  <a:pt x="f806" y="f809"/>
                  <a:pt x="f810" y="f802"/>
                  <a:pt x="f206" y="f739"/>
                </a:cubicBezTo>
                <a:cubicBezTo>
                  <a:pt x="f811" y="f718"/>
                  <a:pt x="f808" y="f801"/>
                  <a:pt x="f193" y="f701"/>
                </a:cubicBezTo>
                <a:cubicBezTo>
                  <a:pt x="f202" y="f802"/>
                  <a:pt x="f812" y="f698"/>
                  <a:pt x="f813" y="f814"/>
                </a:cubicBezTo>
                <a:cubicBezTo>
                  <a:pt x="f815" y="f814"/>
                  <a:pt x="f816" y="f653"/>
                  <a:pt x="f200" y="f653"/>
                </a:cubicBezTo>
                <a:cubicBezTo>
                  <a:pt x="f175" y="f817"/>
                  <a:pt x="f818" y="f799"/>
                  <a:pt x="f819" y="f820"/>
                </a:cubicBezTo>
                <a:cubicBezTo>
                  <a:pt x="f175" y="f718"/>
                  <a:pt x="f819" y="f385"/>
                  <a:pt x="f821" y="f726"/>
                </a:cubicBezTo>
                <a:cubicBezTo>
                  <a:pt x="f822" y="f823"/>
                  <a:pt x="f824" y="f825"/>
                  <a:pt x="f826" y="f370"/>
                </a:cubicBezTo>
                <a:cubicBezTo>
                  <a:pt x="f527" y="f355"/>
                  <a:pt x="f827" y="f372"/>
                  <a:pt x="f828" y="f620"/>
                </a:cubicBezTo>
                <a:cubicBezTo>
                  <a:pt x="f829" y="f618"/>
                  <a:pt x="f830" y="f831"/>
                  <a:pt x="f832" y="f340"/>
                </a:cubicBezTo>
                <a:cubicBezTo>
                  <a:pt x="f833" y="f714"/>
                  <a:pt x="f834" y="f385"/>
                  <a:pt x="f835" y="f723"/>
                </a:cubicBezTo>
                <a:cubicBezTo>
                  <a:pt x="f836" y="f837"/>
                  <a:pt x="f509" y="f389"/>
                  <a:pt x="f838" y="f796"/>
                </a:cubicBezTo>
                <a:cubicBezTo>
                  <a:pt x="f839" y="f655"/>
                  <a:pt x="f840" y="f797"/>
                  <a:pt x="f841" y="f750"/>
                </a:cubicBezTo>
                <a:cubicBezTo>
                  <a:pt x="f139" y="f842"/>
                  <a:pt x="f65" y="f843"/>
                  <a:pt x="f153" y="f844"/>
                </a:cubicBezTo>
                <a:cubicBezTo>
                  <a:pt x="f74" y="f845"/>
                  <a:pt x="f155" y="f846"/>
                  <a:pt x="f68" y="f847"/>
                </a:cubicBezTo>
                <a:cubicBezTo>
                  <a:pt x="f150" y="f393"/>
                  <a:pt x="f848" y="f682"/>
                  <a:pt x="f849" y="f758"/>
                </a:cubicBezTo>
                <a:cubicBezTo>
                  <a:pt x="f66" y="f758"/>
                  <a:pt x="f850" y="f758"/>
                  <a:pt x="f851" y="f758"/>
                </a:cubicBezTo>
                <a:cubicBezTo>
                  <a:pt x="f852" y="f853"/>
                  <a:pt x="f854" y="f398"/>
                  <a:pt x="f855" y="f856"/>
                </a:cubicBezTo>
                <a:cubicBezTo>
                  <a:pt x="f153" y="f857"/>
                  <a:pt x="f68" y="f767"/>
                  <a:pt x="f849" y="f671"/>
                </a:cubicBezTo>
                <a:cubicBezTo>
                  <a:pt x="f858" y="f859"/>
                  <a:pt x="f860" y="f642"/>
                  <a:pt x="f70" y="f861"/>
                </a:cubicBezTo>
                <a:cubicBezTo>
                  <a:pt x="f862" y="f863"/>
                  <a:pt x="f841" y="f864"/>
                  <a:pt x="f841" y="f865"/>
                </a:cubicBezTo>
                <a:cubicBezTo>
                  <a:pt x="f499" y="f866"/>
                  <a:pt x="f867" y="f640"/>
                  <a:pt x="f868" y="f869"/>
                </a:cubicBezTo>
                <a:cubicBezTo>
                  <a:pt x="f870" y="f866"/>
                  <a:pt x="f871" y="f872"/>
                  <a:pt x="f873" y="f874"/>
                </a:cubicBezTo>
                <a:cubicBezTo>
                  <a:pt x="f875" y="f876"/>
                  <a:pt x="f877" y="f878"/>
                  <a:pt x="f879" y="f441"/>
                </a:cubicBezTo>
                <a:cubicBezTo>
                  <a:pt x="f159" y="f880"/>
                  <a:pt x="f881" y="f882"/>
                  <a:pt x="f883" y="f884"/>
                </a:cubicBezTo>
                <a:cubicBezTo>
                  <a:pt x="f885" y="f880"/>
                  <a:pt x="f146" y="f886"/>
                  <a:pt x="f72" y="f887"/>
                </a:cubicBezTo>
                <a:cubicBezTo>
                  <a:pt x="f68" y="f888"/>
                  <a:pt x="f889" y="f522"/>
                  <a:pt x="f890" y="f526"/>
                </a:cubicBezTo>
                <a:cubicBezTo>
                  <a:pt x="f92" y="f891"/>
                  <a:pt x="f59" y="f892"/>
                  <a:pt x="f120" y="f498"/>
                </a:cubicBezTo>
                <a:cubicBezTo>
                  <a:pt x="f893" y="f576"/>
                  <a:pt x="f894" y="f895"/>
                  <a:pt x="f896" y="f516"/>
                </a:cubicBezTo>
                <a:cubicBezTo>
                  <a:pt x="f897" y="f898"/>
                  <a:pt x="f126" y="f619"/>
                  <a:pt x="f76" y="f899"/>
                </a:cubicBezTo>
                <a:cubicBezTo>
                  <a:pt x="f139" y="f900"/>
                  <a:pt x="f901" y="f563"/>
                  <a:pt x="f137" y="f902"/>
                </a:cubicBezTo>
                <a:cubicBezTo>
                  <a:pt x="f63" y="f556"/>
                  <a:pt x="f353" y="f6"/>
                  <a:pt x="f85" y="f903"/>
                </a:cubicBezTo>
                <a:cubicBezTo>
                  <a:pt x="f114" y="f904"/>
                  <a:pt x="f95" y="f905"/>
                  <a:pt x="f119" y="f561"/>
                </a:cubicBezTo>
                <a:cubicBezTo>
                  <a:pt x="f357" y="f906"/>
                  <a:pt x="f357" y="f907"/>
                  <a:pt x="f104" y="f533"/>
                </a:cubicBezTo>
                <a:cubicBezTo>
                  <a:pt x="f908" y="f504"/>
                  <a:pt x="f96" y="f909"/>
                  <a:pt x="f910" y="f561"/>
                </a:cubicBezTo>
                <a:cubicBezTo>
                  <a:pt x="f71" y="f911"/>
                  <a:pt x="f912" y="f913"/>
                  <a:pt x="f914" y="f548"/>
                </a:cubicBezTo>
                <a:cubicBezTo>
                  <a:pt x="f915" y="f552"/>
                  <a:pt x="f916" y="f510"/>
                  <a:pt x="f64" y="f536"/>
                </a:cubicBezTo>
                <a:cubicBezTo>
                  <a:pt x="f89" y="f610"/>
                  <a:pt x="f67" y="f917"/>
                  <a:pt x="f914" y="f918"/>
                </a:cubicBezTo>
                <a:cubicBezTo>
                  <a:pt x="f919" y="f540"/>
                  <a:pt x="f920" y="f498"/>
                  <a:pt x="f921" y="f498"/>
                </a:cubicBezTo>
                <a:cubicBezTo>
                  <a:pt x="f52" y="f498"/>
                  <a:pt x="f922" y="f544"/>
                  <a:pt x="f232" y="f459"/>
                </a:cubicBezTo>
                <a:cubicBezTo>
                  <a:pt x="f41" y="f923"/>
                  <a:pt x="f248" y="f488"/>
                  <a:pt x="f924" y="f925"/>
                </a:cubicBezTo>
                <a:cubicBezTo>
                  <a:pt x="f371" y="f482"/>
                  <a:pt x="f121" y="f926"/>
                  <a:pt x="f121" y="f927"/>
                </a:cubicBezTo>
                <a:cubicBezTo>
                  <a:pt x="f928" y="f929"/>
                  <a:pt x="f34" y="f930"/>
                  <a:pt x="f21" y="f884"/>
                </a:cubicBezTo>
                <a:cubicBezTo>
                  <a:pt x="f931" y="f932"/>
                  <a:pt x="f21" y="f933"/>
                  <a:pt x="f931" y="f934"/>
                </a:cubicBezTo>
                <a:cubicBezTo>
                  <a:pt x="f27" y="f935"/>
                  <a:pt x="f17" y="f936"/>
                  <a:pt x="f327" y="f869"/>
                </a:cubicBezTo>
                <a:cubicBezTo>
                  <a:pt x="f937" y="f938"/>
                  <a:pt x="f939" y="f940"/>
                  <a:pt x="f941" y="f942"/>
                </a:cubicBezTo>
                <a:cubicBezTo>
                  <a:pt x="f21" y="f943"/>
                  <a:pt x="f944" y="f673"/>
                  <a:pt x="f945" y="f671"/>
                </a:cubicBezTo>
                <a:cubicBezTo>
                  <a:pt x="f17" y="f402"/>
                  <a:pt x="f19" y="f410"/>
                  <a:pt x="f34" y="f946"/>
                </a:cubicBezTo>
                <a:cubicBezTo>
                  <a:pt x="f44" y="f947"/>
                  <a:pt x="f948" y="f658"/>
                  <a:pt x="f477" y="f682"/>
                </a:cubicBezTo>
                <a:cubicBezTo>
                  <a:pt x="f948" y="f755"/>
                  <a:pt x="f931" y="f949"/>
                  <a:pt x="f327" y="f693"/>
                </a:cubicBezTo>
                <a:cubicBezTo>
                  <a:pt x="f950" y="f788"/>
                  <a:pt x="f945" y="f684"/>
                  <a:pt x="f951" y="f952"/>
                </a:cubicBezTo>
                <a:cubicBezTo>
                  <a:pt x="f251" y="f953"/>
                  <a:pt x="f118" y="f650"/>
                  <a:pt x="f954" y="f652"/>
                </a:cubicBezTo>
                <a:cubicBezTo>
                  <a:pt x="f98" y="f955"/>
                  <a:pt x="f956" y="f686"/>
                  <a:pt x="f956" y="f758"/>
                </a:cubicBezTo>
                <a:cubicBezTo>
                  <a:pt x="f9" y="f755"/>
                  <a:pt x="f957" y="f958"/>
                  <a:pt x="f98" y="f666"/>
                </a:cubicBezTo>
                <a:cubicBezTo>
                  <a:pt x="f959" y="f960"/>
                  <a:pt x="f961" y="f753"/>
                  <a:pt x="f962" y="f685"/>
                </a:cubicBezTo>
                <a:cubicBezTo>
                  <a:pt x="f115" y="f963"/>
                  <a:pt x="f964" y="f965"/>
                  <a:pt x="f322" y="f797"/>
                </a:cubicBezTo>
                <a:cubicBezTo>
                  <a:pt x="f966" y="f630"/>
                  <a:pt x="f967" y="f968"/>
                  <a:pt x="f969" y="f363"/>
                </a:cubicBezTo>
                <a:cubicBezTo>
                  <a:pt x="f970" y="f358"/>
                  <a:pt x="f971" y="f372"/>
                  <a:pt x="f131" y="f616"/>
                </a:cubicBezTo>
                <a:cubicBezTo>
                  <a:pt x="f972" y="f372"/>
                  <a:pt x="f973" y="f622"/>
                  <a:pt x="f974" y="f975"/>
                </a:cubicBezTo>
                <a:cubicBezTo>
                  <a:pt x="f974" y="f726"/>
                  <a:pt x="f976" y="f365"/>
                  <a:pt x="f977" y="f978"/>
                </a:cubicBezTo>
                <a:cubicBezTo>
                  <a:pt x="f268" y="f717"/>
                  <a:pt x="f979" y="f978"/>
                  <a:pt x="f392" y="f978"/>
                </a:cubicBezTo>
                <a:cubicBezTo>
                  <a:pt x="f390" y="f980"/>
                  <a:pt x="f981" y="f820"/>
                  <a:pt x="f386" y="f817"/>
                </a:cubicBezTo>
                <a:cubicBezTo>
                  <a:pt x="f982" y="f746"/>
                  <a:pt x="f983" y="f635"/>
                  <a:pt x="f207" y="f749"/>
                </a:cubicBezTo>
                <a:cubicBezTo>
                  <a:pt x="f205" y="f696"/>
                  <a:pt x="f984" y="f985"/>
                  <a:pt x="f986" y="f987"/>
                </a:cubicBezTo>
                <a:cubicBezTo>
                  <a:pt x="f396" y="f988"/>
                  <a:pt x="f989" y="f643"/>
                  <a:pt x="f135" y="f990"/>
                </a:cubicBezTo>
                <a:cubicBezTo>
                  <a:pt x="f983" y="f790"/>
                  <a:pt x="f991" y="f755"/>
                  <a:pt x="f134" y="f992"/>
                </a:cubicBezTo>
                <a:cubicBezTo>
                  <a:pt x="f993" y="f669"/>
                  <a:pt x="f982" y="f400"/>
                  <a:pt x="f409" y="f994"/>
                </a:cubicBezTo>
                <a:cubicBezTo>
                  <a:pt x="f109" y="f667"/>
                  <a:pt x="f995" y="f947"/>
                  <a:pt x="f996" y="f857"/>
                </a:cubicBezTo>
                <a:cubicBezTo>
                  <a:pt x="f997" y="f419"/>
                  <a:pt x="f998" y="f943"/>
                  <a:pt x="f999" y="f943"/>
                </a:cubicBezTo>
                <a:cubicBezTo>
                  <a:pt x="f1000" y="f404"/>
                  <a:pt x="f269" y="f1001"/>
                  <a:pt x="f382" y="f940"/>
                </a:cubicBezTo>
                <a:cubicBezTo>
                  <a:pt x="f384" y="f865"/>
                  <a:pt x="f14" y="f876"/>
                  <a:pt x="f305" y="f1002"/>
                </a:cubicBezTo>
                <a:cubicBezTo>
                  <a:pt x="f136" y="f441"/>
                  <a:pt x="f1003" y="f932"/>
                  <a:pt x="f199" y="f882"/>
                </a:cubicBezTo>
                <a:cubicBezTo>
                  <a:pt x="f1004" y="f1005"/>
                  <a:pt x="f1006" y="f634"/>
                  <a:pt x="f1007" y="f1008"/>
                </a:cubicBezTo>
                <a:cubicBezTo>
                  <a:pt x="f1009" y="f1010"/>
                  <a:pt x="f390" y="f1008"/>
                  <a:pt x="f306" y="f929"/>
                </a:cubicBezTo>
                <a:cubicBezTo>
                  <a:pt x="f386" y="f474"/>
                  <a:pt x="f979" y="f1011"/>
                  <a:pt x="f403" y="f1012"/>
                </a:cubicBezTo>
                <a:cubicBezTo>
                  <a:pt x="f205" y="f582"/>
                  <a:pt x="f203" y="f1013"/>
                  <a:pt x="f1007" y="f448"/>
                </a:cubicBezTo>
                <a:cubicBezTo>
                  <a:pt x="f1014" y="f582"/>
                  <a:pt x="f1015" y="f1016"/>
                  <a:pt x="f1017" y="f461"/>
                </a:cubicBezTo>
                <a:cubicBezTo>
                  <a:pt x="f1018" y="f1019"/>
                  <a:pt x="f1020" y="f631"/>
                  <a:pt x="f1018" y="f1021"/>
                </a:cubicBezTo>
                <a:cubicBezTo>
                  <a:pt x="f1022" y="f462"/>
                  <a:pt x="f1023" y="f447"/>
                  <a:pt x="f1024" y="f486"/>
                </a:cubicBezTo>
                <a:cubicBezTo>
                  <a:pt x="f1025" y="f1026"/>
                  <a:pt x="f1027" y="f606"/>
                  <a:pt x="f1028" y="f471"/>
                </a:cubicBezTo>
                <a:cubicBezTo>
                  <a:pt x="f1029" y="f887"/>
                  <a:pt x="f276" y="f1030"/>
                  <a:pt x="f1027" y="f1031"/>
                </a:cubicBezTo>
                <a:cubicBezTo>
                  <a:pt x="f1032" y="f1033"/>
                  <a:pt x="f1034" y="f443"/>
                  <a:pt x="f1035" y="f880"/>
                </a:cubicBezTo>
                <a:cubicBezTo>
                  <a:pt x="f1036" y="f441"/>
                  <a:pt x="f1037" y="f935"/>
                  <a:pt x="f1038" y="f876"/>
                </a:cubicBezTo>
                <a:cubicBezTo>
                  <a:pt x="f1039" y="f1040"/>
                  <a:pt x="f1041" y="f1042"/>
                  <a:pt x="f1043" y="f1044"/>
                </a:cubicBezTo>
                <a:cubicBezTo>
                  <a:pt x="f1045" y="f864"/>
                  <a:pt x="f1046" y="f1047"/>
                  <a:pt x="f1048" y="f675"/>
                </a:cubicBezTo>
                <a:cubicBezTo>
                  <a:pt x="f1049" y="f673"/>
                  <a:pt x="f1050" y="f946"/>
                  <a:pt x="f1051" y="f857"/>
                </a:cubicBezTo>
                <a:cubicBezTo>
                  <a:pt x="f1052" y="f785"/>
                  <a:pt x="f1053" y="f1054"/>
                  <a:pt x="f1055" y="f1056"/>
                </a:cubicBezTo>
                <a:cubicBezTo>
                  <a:pt x="f1053" y="f1057"/>
                  <a:pt x="f1053" y="f1057"/>
                  <a:pt x="f154" y="f1058"/>
                </a:cubicBezTo>
                <a:cubicBezTo>
                  <a:pt x="f1059" y="f682"/>
                  <a:pt x="f1060" y="f1061"/>
                  <a:pt x="f1055" y="f1062"/>
                </a:cubicBezTo>
                <a:cubicBezTo>
                  <a:pt x="f1063" y="f1062"/>
                  <a:pt x="f1064" y="f1057"/>
                  <a:pt x="f1064" y="f1057"/>
                </a:cubicBezTo>
                <a:cubicBezTo>
                  <a:pt x="f1065" y="f754"/>
                  <a:pt x="f1066" y="f960"/>
                  <a:pt x="f1067" y="f1068"/>
                </a:cubicBezTo>
                <a:cubicBezTo>
                  <a:pt x="f1067" y="f672"/>
                  <a:pt x="f1064" y="f641"/>
                  <a:pt x="f1055" y="f659"/>
                </a:cubicBezTo>
                <a:cubicBezTo>
                  <a:pt x="f1069" y="f1070"/>
                  <a:pt x="f1051" y="f641"/>
                  <a:pt x="f1071" y="f793"/>
                </a:cubicBezTo>
                <a:cubicBezTo>
                  <a:pt x="f1072" y="f662"/>
                  <a:pt x="f156" y="f672"/>
                  <a:pt x="f1073" y="f1074"/>
                </a:cubicBezTo>
                <a:cubicBezTo>
                  <a:pt x="f1075" y="f1076"/>
                  <a:pt x="f1077" y="f641"/>
                  <a:pt x="f1077" y="f1078"/>
                </a:cubicBezTo>
                <a:cubicBezTo>
                  <a:pt x="f1077" y="f659"/>
                  <a:pt x="f1073" y="f751"/>
                  <a:pt x="f158" y="f657"/>
                </a:cubicBezTo>
                <a:cubicBezTo>
                  <a:pt x="f1079" y="f655"/>
                  <a:pt x="f1080" y="f654"/>
                  <a:pt x="f1081" y="f653"/>
                </a:cubicBezTo>
                <a:cubicBezTo>
                  <a:pt x="f1081" y="f985"/>
                  <a:pt x="f1082" y="f963"/>
                  <a:pt x="f1081" y="f662"/>
                </a:cubicBezTo>
                <a:cubicBezTo>
                  <a:pt x="f1081" y="f1083"/>
                  <a:pt x="f1084" y="f1085"/>
                  <a:pt x="f1086" y="f674"/>
                </a:cubicBezTo>
                <a:cubicBezTo>
                  <a:pt x="f1087" y="f1085"/>
                  <a:pt x="f1088" y="f1083"/>
                  <a:pt x="f1088" y="f662"/>
                </a:cubicBezTo>
                <a:cubicBezTo>
                  <a:pt x="f1089" y="f657"/>
                  <a:pt x="f166" y="f630"/>
                  <a:pt x="f1088" y="f1090"/>
                </a:cubicBezTo>
                <a:cubicBezTo>
                  <a:pt x="f1088" y="f628"/>
                  <a:pt x="f170" y="f801"/>
                  <a:pt x="f1091" y="f1092"/>
                </a:cubicBezTo>
                <a:cubicBezTo>
                  <a:pt x="f1093" y="f363"/>
                  <a:pt x="f1094" y="f823"/>
                  <a:pt x="f1095" y="f1096"/>
                </a:cubicBezTo>
                <a:cubicBezTo>
                  <a:pt x="f1097" y="f1098"/>
                  <a:pt x="f1099" y="f1100"/>
                  <a:pt x="f1101" y="f363"/>
                </a:cubicBezTo>
                <a:cubicBezTo>
                  <a:pt x="f1102" y="f739"/>
                  <a:pt x="f1103" y="f1104"/>
                  <a:pt x="f1105" y="f653"/>
                </a:cubicBezTo>
                <a:cubicBezTo>
                  <a:pt x="f1106" y="f1107"/>
                  <a:pt x="f1094" y="f696"/>
                  <a:pt x="f1108" y="f842"/>
                </a:cubicBezTo>
                <a:cubicBezTo>
                  <a:pt x="f1109" y="f641"/>
                  <a:pt x="f1110" y="f1111"/>
                  <a:pt x="f1112" y="f1113"/>
                </a:cubicBezTo>
                <a:cubicBezTo>
                  <a:pt x="f1099" y="f1085"/>
                  <a:pt x="f1114" y="f845"/>
                  <a:pt x="f1114" y="f846"/>
                </a:cubicBezTo>
                <a:cubicBezTo>
                  <a:pt x="f1102" y="f684"/>
                  <a:pt x="f1115" y="f650"/>
                  <a:pt x="f1116" y="f1056"/>
                </a:cubicBezTo>
                <a:cubicBezTo>
                  <a:pt x="f1117" y="f410"/>
                  <a:pt x="f1118" y="f781"/>
                  <a:pt x="f1119" y="f760"/>
                </a:cubicBezTo>
                <a:cubicBezTo>
                  <a:pt x="f1120" y="f949"/>
                  <a:pt x="f1121" y="f664"/>
                  <a:pt x="f1122" y="f644"/>
                </a:cubicBezTo>
                <a:cubicBezTo>
                  <a:pt x="f1123" y="f842"/>
                  <a:pt x="f1124" y="f796"/>
                  <a:pt x="f1125" y="f635"/>
                </a:cubicBezTo>
                <a:cubicBezTo>
                  <a:pt x="f1126" y="f688"/>
                  <a:pt x="f1127" y="f817"/>
                  <a:pt x="f1122" y="f1090"/>
                </a:cubicBezTo>
                <a:cubicBezTo>
                  <a:pt x="f1128" y="f802"/>
                  <a:pt x="f1129" y="f717"/>
                  <a:pt x="f1130" y="f368"/>
                </a:cubicBezTo>
                <a:cubicBezTo>
                  <a:pt x="f1131" y="f1132"/>
                  <a:pt x="f1133" y="f374"/>
                  <a:pt x="f1121" y="f355"/>
                </a:cubicBezTo>
                <a:cubicBezTo>
                  <a:pt x="f1134" y="f714"/>
                  <a:pt x="f1135" y="f978"/>
                  <a:pt x="f1136" y="f375"/>
                </a:cubicBezTo>
                <a:cubicBezTo>
                  <a:pt x="f1137" y="f360"/>
                  <a:pt x="f1129" y="f350"/>
                  <a:pt x="f1138" y="f616"/>
                </a:cubicBezTo>
                <a:cubicBezTo>
                  <a:pt x="f1139" y="f1140"/>
                  <a:pt x="f1141" y="f714"/>
                  <a:pt x="f1142" y="f361"/>
                </a:cubicBezTo>
                <a:cubicBezTo>
                  <a:pt x="f1142" y="f363"/>
                  <a:pt x="f1143" y="f1144"/>
                  <a:pt x="f1145" y="f626"/>
                </a:cubicBezTo>
                <a:cubicBezTo>
                  <a:pt x="f1146" y="f385"/>
                  <a:pt x="f1147" y="f363"/>
                  <a:pt x="f1147" y="f1100"/>
                </a:cubicBezTo>
                <a:cubicBezTo>
                  <a:pt x="f1148" y="f370"/>
                  <a:pt x="f1147" y="f618"/>
                  <a:pt x="f1149" y="f1150"/>
                </a:cubicBezTo>
                <a:cubicBezTo>
                  <a:pt x="f1151" y="f1152"/>
                  <a:pt x="f1153" y="f697"/>
                  <a:pt x="f1154" y="f1155"/>
                </a:cubicBezTo>
                <a:cubicBezTo>
                  <a:pt x="f1156" y="f1155"/>
                  <a:pt x="f1157" y="f697"/>
                  <a:pt x="f1158" y="f697"/>
                </a:cubicBezTo>
                <a:cubicBezTo>
                  <a:pt x="f1159" y="f1160"/>
                  <a:pt x="f1161" y="f1162"/>
                  <a:pt x="f1163" y="f611"/>
                </a:cubicBezTo>
                <a:cubicBezTo>
                  <a:pt x="f1164" y="f1150"/>
                  <a:pt x="f1161" y="f1165"/>
                  <a:pt x="f1161" y="f381"/>
                </a:cubicBezTo>
                <a:cubicBezTo>
                  <a:pt x="f1166" y="f803"/>
                  <a:pt x="f1167" y="f1168"/>
                  <a:pt x="f1169" y="f842"/>
                </a:cubicBezTo>
                <a:cubicBezTo>
                  <a:pt x="f1170" y="f985"/>
                  <a:pt x="f1171" y="f1172"/>
                  <a:pt x="f1173" y="f721"/>
                </a:cubicBezTo>
                <a:cubicBezTo>
                  <a:pt x="f1174" y="f718"/>
                  <a:pt x="f1175" y="f1092"/>
                  <a:pt x="f1176" y="f1177"/>
                </a:cubicBezTo>
                <a:cubicBezTo>
                  <a:pt x="f1178" y="f626"/>
                  <a:pt x="f1179" y="f1180"/>
                  <a:pt x="f1181" y="f1182"/>
                </a:cubicBezTo>
                <a:cubicBezTo>
                  <a:pt x="f1181" y="f356"/>
                  <a:pt x="f1183" y="f370"/>
                  <a:pt x="f1184" y="f355"/>
                </a:cubicBezTo>
                <a:cubicBezTo>
                  <a:pt x="f1185" y="f622"/>
                  <a:pt x="f1186" y="f622"/>
                  <a:pt x="f1186" y="f1140"/>
                </a:cubicBezTo>
                <a:cubicBezTo>
                  <a:pt x="f1187" y="f732"/>
                  <a:pt x="f1188" y="f603"/>
                  <a:pt x="f1189" y="f1190"/>
                </a:cubicBezTo>
                <a:cubicBezTo>
                  <a:pt x="f1187" y="f1191"/>
                  <a:pt x="f1187" y="f1192"/>
                  <a:pt x="f1186" y="f596"/>
                </a:cubicBezTo>
                <a:cubicBezTo>
                  <a:pt x="f1193" y="f694"/>
                  <a:pt x="f1194" y="f328"/>
                  <a:pt x="f1195" y="f1196"/>
                </a:cubicBezTo>
                <a:cubicBezTo>
                  <a:pt x="f1197" y="f1198"/>
                  <a:pt x="f1199" y="f335"/>
                  <a:pt x="f1200" y="f1201"/>
                </a:cubicBezTo>
                <a:cubicBezTo>
                  <a:pt x="f1202" y="f603"/>
                  <a:pt x="f1203" y="f1204"/>
                  <a:pt x="f1205" y="f601"/>
                </a:cubicBezTo>
                <a:cubicBezTo>
                  <a:pt x="f1206" y="f609"/>
                  <a:pt x="f1207" y="f1152"/>
                  <a:pt x="f1208" y="f598"/>
                </a:cubicBezTo>
                <a:cubicBezTo>
                  <a:pt x="f1209" y="f1155"/>
                  <a:pt x="f1208" y="f596"/>
                  <a:pt x="f1209" y="f330"/>
                </a:cubicBezTo>
                <a:cubicBezTo>
                  <a:pt x="f1210" y="f330"/>
                  <a:pt x="f1211" y="f694"/>
                  <a:pt x="f1212" y="f1213"/>
                </a:cubicBezTo>
                <a:cubicBezTo>
                  <a:pt x="f1214" y="f700"/>
                  <a:pt x="f1215" y="f323"/>
                  <a:pt x="f1215" y="f328"/>
                </a:cubicBezTo>
                <a:cubicBezTo>
                  <a:pt x="f1216" y="f1217"/>
                  <a:pt x="f1218" y="f316"/>
                  <a:pt x="f1219" y="f1220"/>
                </a:cubicBezTo>
                <a:cubicBezTo>
                  <a:pt x="f1219" y="f323"/>
                  <a:pt x="f1221" y="f330"/>
                  <a:pt x="f1222" y="f330"/>
                </a:cubicBezTo>
                <a:cubicBezTo>
                  <a:pt x="f1223" y="f330"/>
                  <a:pt x="f1224" y="f330"/>
                  <a:pt x="f1225" y="f1213"/>
                </a:cubicBezTo>
                <a:cubicBezTo>
                  <a:pt x="f1226" y="f700"/>
                  <a:pt x="f1227" y="f1228"/>
                  <a:pt x="f1227" y="f321"/>
                </a:cubicBezTo>
                <a:cubicBezTo>
                  <a:pt x="f1227" y="f1229"/>
                  <a:pt x="f1230" y="f1231"/>
                  <a:pt x="f1232" y="f1233"/>
                </a:cubicBezTo>
                <a:cubicBezTo>
                  <a:pt x="f1234" y="f310"/>
                  <a:pt x="f1235" y="f1236"/>
                  <a:pt x="f1237" y="f1238"/>
                </a:cubicBezTo>
                <a:cubicBezTo>
                  <a:pt x="f1239" y="f1238"/>
                  <a:pt x="f7" y="f586"/>
                  <a:pt x="f7" y="f1240"/>
                </a:cubicBezTo>
                <a:cubicBezTo>
                  <a:pt x="f7" y="f1241"/>
                  <a:pt x="f1239" y="f1242"/>
                  <a:pt x="f1243" y="f1244"/>
                </a:cubicBezTo>
                <a:cubicBezTo>
                  <a:pt x="f1245" y="f585"/>
                  <a:pt x="f1246" y="f1247"/>
                  <a:pt x="f1248" y="f1242"/>
                </a:cubicBezTo>
                <a:cubicBezTo>
                  <a:pt x="f1249" y="f1250"/>
                  <a:pt x="f1251" y="f1247"/>
                  <a:pt x="f1252" y="f1253"/>
                </a:cubicBezTo>
                <a:cubicBezTo>
                  <a:pt x="f1254" y="f719"/>
                  <a:pt x="f1255" y="f583"/>
                  <a:pt x="f1256" y="f1257"/>
                </a:cubicBezTo>
                <a:cubicBezTo>
                  <a:pt x="f1258" y="f716"/>
                  <a:pt x="f1259" y="f583"/>
                  <a:pt x="f1260" y="f719"/>
                </a:cubicBezTo>
                <a:cubicBezTo>
                  <a:pt x="f1260" y="f1261"/>
                  <a:pt x="f1262" y="f1263"/>
                  <a:pt x="f1260" y="f1264"/>
                </a:cubicBezTo>
                <a:cubicBezTo>
                  <a:pt x="f1265" y="f738"/>
                  <a:pt x="f1266" y="f1267"/>
                  <a:pt x="f1268" y="f1269"/>
                </a:cubicBezTo>
                <a:cubicBezTo>
                  <a:pt x="f1270" y="f735"/>
                  <a:pt x="f1271" y="f1267"/>
                  <a:pt x="f1272" y="f1273"/>
                </a:cubicBezTo>
                <a:cubicBezTo>
                  <a:pt x="f1274" y="f1275"/>
                  <a:pt x="f1276" y="f1277"/>
                  <a:pt x="f1278" y="f1279"/>
                </a:cubicBezTo>
                <a:cubicBezTo>
                  <a:pt x="f1280" y="f740"/>
                  <a:pt x="f1202" y="f1281"/>
                  <a:pt x="f1282" y="f1283"/>
                </a:cubicBezTo>
                <a:cubicBezTo>
                  <a:pt x="f1284" y="f1285"/>
                  <a:pt x="f1286" y="f1287"/>
                  <a:pt x="f1288" y="f1289"/>
                </a:cubicBezTo>
                <a:cubicBezTo>
                  <a:pt x="f1290" y="f1291"/>
                  <a:pt x="f1292" y="f1293"/>
                  <a:pt x="f1294" y="f1295"/>
                </a:cubicBezTo>
                <a:cubicBezTo>
                  <a:pt x="f1296" y="f1297"/>
                  <a:pt x="f1187" y="f1298"/>
                  <a:pt x="f1185" y="f1295"/>
                </a:cubicBezTo>
                <a:cubicBezTo>
                  <a:pt x="f1299" y="f279"/>
                  <a:pt x="f1300" y="f1301"/>
                  <a:pt x="f1181" y="f1302"/>
                </a:cubicBezTo>
                <a:cubicBezTo>
                  <a:pt x="f1179" y="f1303"/>
                  <a:pt x="f1304" y="f1305"/>
                  <a:pt x="f1306" y="f1307"/>
                </a:cubicBezTo>
                <a:cubicBezTo>
                  <a:pt x="f1308" y="f1309"/>
                  <a:pt x="f1310" y="f1311"/>
                  <a:pt x="f1312" y="f270"/>
                </a:cubicBezTo>
                <a:cubicBezTo>
                  <a:pt x="f1313" y="f1314"/>
                  <a:pt x="f1312" y="f1315"/>
                  <a:pt x="f1310" y="f1316"/>
                </a:cubicBezTo>
                <a:cubicBezTo>
                  <a:pt x="f1310" y="f179"/>
                  <a:pt x="f1317" y="f813"/>
                  <a:pt x="f1318" y="f182"/>
                </a:cubicBezTo>
                <a:cubicBezTo>
                  <a:pt x="f1319" y="f1320"/>
                  <a:pt x="f1306" y="f1321"/>
                  <a:pt x="f1304" y="f1322"/>
                </a:cubicBezTo>
                <a:cubicBezTo>
                  <a:pt x="f1179" y="f519"/>
                  <a:pt x="f1181" y="f1323"/>
                  <a:pt x="f1324" y="f1325"/>
                </a:cubicBezTo>
                <a:cubicBezTo>
                  <a:pt x="f1326" y="f1327"/>
                  <a:pt x="f1326" y="f1328"/>
                  <a:pt x="f1183" y="f877"/>
                </a:cubicBezTo>
                <a:cubicBezTo>
                  <a:pt x="f1329" y="f1330"/>
                  <a:pt x="f1331" y="f494"/>
                  <a:pt x="f1319" y="f104"/>
                </a:cubicBezTo>
                <a:cubicBezTo>
                  <a:pt x="f1319" y="f1332"/>
                  <a:pt x="f1184" y="f71"/>
                  <a:pt x="f1299" y="f69"/>
                </a:cubicBezTo>
                <a:cubicBezTo>
                  <a:pt x="f1333" y="f1334"/>
                  <a:pt x="f1335" y="f1336"/>
                  <a:pt x="f1300" y="f49"/>
                </a:cubicBezTo>
                <a:cubicBezTo>
                  <a:pt x="f1181" y="f1337"/>
                  <a:pt x="f1178" y="f475"/>
                  <a:pt x="f1338" y="f29"/>
                </a:cubicBezTo>
                <a:cubicBezTo>
                  <a:pt x="f1339" y="f420"/>
                  <a:pt x="f1340" y="f1341"/>
                  <a:pt x="f1342" y="f1343"/>
                </a:cubicBezTo>
                <a:cubicBezTo>
                  <a:pt x="f1171" y="f1344"/>
                  <a:pt x="f1345" y="f1346"/>
                  <a:pt x="f1340" y="f446"/>
                </a:cubicBezTo>
                <a:cubicBezTo>
                  <a:pt x="f1347" y="f1348"/>
                  <a:pt x="f1349" y="f967"/>
                  <a:pt x="f1350" y="f1348"/>
                </a:cubicBezTo>
                <a:cubicBezTo>
                  <a:pt x="f1351" y="f1352"/>
                  <a:pt x="f1183" y="f449"/>
                  <a:pt x="f1353" y="f256"/>
                </a:cubicBezTo>
                <a:cubicBezTo>
                  <a:pt x="f1326" y="f970"/>
                  <a:pt x="f1354" y="f1355"/>
                  <a:pt x="f1356" y="f411"/>
                </a:cubicBezTo>
                <a:cubicBezTo>
                  <a:pt x="f1357" y="f1358"/>
                  <a:pt x="f1359" y="f1360"/>
                  <a:pt x="f1345" y="f132"/>
                </a:cubicBezTo>
                <a:cubicBezTo>
                  <a:pt x="f1173" y="f1361"/>
                  <a:pt x="f1175" y="f386"/>
                  <a:pt x="f1362" y="f1363"/>
                </a:cubicBezTo>
                <a:cubicBezTo>
                  <a:pt x="f1324" y="f135"/>
                  <a:pt x="f1300" y="f989"/>
                  <a:pt x="f1364" y="f984"/>
                </a:cubicBezTo>
                <a:cubicBezTo>
                  <a:pt x="f1365" y="f12"/>
                  <a:pt x="f1366" y="f1367"/>
                  <a:pt x="f1368" y="f1369"/>
                </a:cubicBezTo>
                <a:cubicBezTo>
                  <a:pt x="f1370" y="f274"/>
                  <a:pt x="f1364" y="f1371"/>
                  <a:pt x="f1356" y="f1371"/>
                </a:cubicBezTo>
                <a:cubicBezTo>
                  <a:pt x="f1178" y="f1371"/>
                  <a:pt x="f1372" y="f1373"/>
                  <a:pt x="f1374" y="f1024"/>
                </a:cubicBezTo>
                <a:cubicBezTo>
                  <a:pt x="f1342" y="f274"/>
                  <a:pt x="f1170" y="f1371"/>
                  <a:pt x="f1375" y="f1369"/>
                </a:cubicBezTo>
                <a:cubicBezTo>
                  <a:pt x="f1376" y="f138"/>
                  <a:pt x="f1377" y="f199"/>
                  <a:pt x="f1378" y="f1379"/>
                </a:cubicBezTo>
                <a:cubicBezTo>
                  <a:pt x="f1380" y="f1381"/>
                  <a:pt x="f1382" y="f1383"/>
                  <a:pt x="f1384" y="f986"/>
                </a:cubicBezTo>
                <a:cubicBezTo>
                  <a:pt x="f1167" y="f1014"/>
                  <a:pt x="f1385" y="f1386"/>
                  <a:pt x="f1387" y="f1388"/>
                </a:cubicBezTo>
                <a:cubicBezTo>
                  <a:pt x="f1389" y="f191"/>
                  <a:pt x="f1387" y="f1390"/>
                  <a:pt x="f1389" y="f289"/>
                </a:cubicBezTo>
                <a:cubicBezTo>
                  <a:pt x="f1391" y="f1392"/>
                  <a:pt x="f1393" y="f1394"/>
                  <a:pt x="f1164" y="f1395"/>
                </a:cubicBezTo>
                <a:cubicBezTo>
                  <a:pt x="f1396" y="f1397"/>
                  <a:pt x="f1156" y="f1398"/>
                  <a:pt x="f1399" y="f188"/>
                </a:cubicBezTo>
                <a:cubicBezTo>
                  <a:pt x="f1400" y="f152"/>
                  <a:pt x="f1401" y="f1402"/>
                  <a:pt x="f1151" y="f1403"/>
                </a:cubicBezTo>
                <a:cubicBezTo>
                  <a:pt x="f1404" y="f289"/>
                  <a:pt x="f1153" y="f1405"/>
                  <a:pt x="f1406" y="f1407"/>
                </a:cubicBezTo>
                <a:cubicBezTo>
                  <a:pt x="f1408" y="f1409"/>
                  <a:pt x="f1408" y="f1410"/>
                  <a:pt x="f1411" y="f136"/>
                </a:cubicBezTo>
                <a:cubicBezTo>
                  <a:pt x="f1153" y="f203"/>
                  <a:pt x="f1400" y="f1412"/>
                  <a:pt x="f1406" y="f1413"/>
                </a:cubicBezTo>
                <a:cubicBezTo>
                  <a:pt x="f1414" y="f268"/>
                  <a:pt x="f1415" y="f1416"/>
                  <a:pt x="f1417" y="f260"/>
                </a:cubicBezTo>
                <a:cubicBezTo>
                  <a:pt x="f1418" y="f1419"/>
                  <a:pt x="f1142" y="f131"/>
                  <a:pt x="f1141" y="f1420"/>
                </a:cubicBezTo>
                <a:cubicBezTo>
                  <a:pt x="f1421" y="f1422"/>
                  <a:pt x="f1142" y="f1423"/>
                  <a:pt x="f1424" y="f1425"/>
                </a:cubicBezTo>
                <a:cubicBezTo>
                  <a:pt x="f1136" y="f1426"/>
                  <a:pt x="f1427" y="f928"/>
                  <a:pt x="f1134" y="f1428"/>
                </a:cubicBezTo>
                <a:cubicBezTo>
                  <a:pt x="f1429" y="f226"/>
                  <a:pt x="f1124" y="f1430"/>
                  <a:pt x="f1133" y="f1431"/>
                </a:cubicBezTo>
                <a:cubicBezTo>
                  <a:pt x="f1432" y="f235"/>
                  <a:pt x="f1433" y="f77"/>
                  <a:pt x="f1434" y="f103"/>
                </a:cubicBezTo>
                <a:cubicBezTo>
                  <a:pt x="f1435" y="f84"/>
                  <a:pt x="f1436" y="f133"/>
                  <a:pt x="f1433" y="f142"/>
                </a:cubicBezTo>
                <a:cubicBezTo>
                  <a:pt x="f1437" y="f1438"/>
                  <a:pt x="f1439" y="f146"/>
                  <a:pt x="f1440" y="f849"/>
                </a:cubicBezTo>
                <a:cubicBezTo>
                  <a:pt x="f1441" y="f849"/>
                  <a:pt x="f1442" y="f849"/>
                  <a:pt x="f1443" y="f148"/>
                </a:cubicBezTo>
                <a:cubicBezTo>
                  <a:pt x="f1443" y="f1444"/>
                  <a:pt x="f1445" y="f491"/>
                  <a:pt x="f1443" y="f1446"/>
                </a:cubicBezTo>
                <a:cubicBezTo>
                  <a:pt x="f1443" y="f103"/>
                  <a:pt x="f1447" y="f1448"/>
                  <a:pt x="f1449" y="f359"/>
                </a:cubicBezTo>
                <a:cubicBezTo>
                  <a:pt x="f1450" y="f82"/>
                  <a:pt x="f1451" y="f915"/>
                  <a:pt x="f1452" y="f1453"/>
                </a:cubicBezTo>
                <a:cubicBezTo>
                  <a:pt x="f1452" y="f1454"/>
                  <a:pt x="f1450" y="f1455"/>
                  <a:pt x="f1456" y="f1336"/>
                </a:cubicBezTo>
                <a:cubicBezTo>
                  <a:pt x="f1456" y="f1457"/>
                  <a:pt x="f1458" y="f50"/>
                  <a:pt x="f1456" y="f48"/>
                </a:cubicBezTo>
                <a:cubicBezTo>
                  <a:pt x="f1449" y="f1459"/>
                  <a:pt x="f1460" y="f1461"/>
                  <a:pt x="f1462" y="f1463"/>
                </a:cubicBezTo>
                <a:cubicBezTo>
                  <a:pt x="f1464" y="f1465"/>
                  <a:pt x="f1466" y="f35"/>
                  <a:pt x="f1467" y="f44"/>
                </a:cubicBezTo>
                <a:cubicBezTo>
                  <a:pt x="f1468" y="f11"/>
                  <a:pt x="f1469" y="f30"/>
                  <a:pt x="f1470" y="f1471"/>
                </a:cubicBezTo>
                <a:cubicBezTo>
                  <a:pt x="f1436" y="f1472"/>
                  <a:pt x="f1434" y="f995"/>
                  <a:pt x="f1473" y="f1474"/>
                </a:cubicBezTo>
                <a:cubicBezTo>
                  <a:pt x="f1475" y="f382"/>
                  <a:pt x="f1476" y="f209"/>
                  <a:pt x="f1119" y="f306"/>
                </a:cubicBezTo>
                <a:cubicBezTo>
                  <a:pt x="f1477" y="f984"/>
                  <a:pt x="f1478" y="f1479"/>
                  <a:pt x="f1434" y="f1383"/>
                </a:cubicBezTo>
                <a:cubicBezTo>
                  <a:pt x="f1449" y="f1014"/>
                  <a:pt x="f1480" y="f199"/>
                  <a:pt x="f1481" y="f1020"/>
                </a:cubicBezTo>
                <a:cubicBezTo>
                  <a:pt x="f1482" y="f1483"/>
                  <a:pt x="f1484" y="f1485"/>
                  <a:pt x="f1486" y="f1023"/>
                </a:cubicBezTo>
                <a:cubicBezTo>
                  <a:pt x="f1487" y="f1488"/>
                  <a:pt x="f1116" y="f1024"/>
                  <a:pt x="f1116" y="f1489"/>
                </a:cubicBezTo>
                <a:cubicBezTo>
                  <a:pt x="f1490" y="f1491"/>
                  <a:pt x="f1492" y="f1493"/>
                  <a:pt x="f1490" y="f1402"/>
                </a:cubicBezTo>
                <a:cubicBezTo>
                  <a:pt x="f1116" y="f1048"/>
                  <a:pt x="f1494" y="f1495"/>
                  <a:pt x="f1496" y="f1077"/>
                </a:cubicBezTo>
                <a:cubicBezTo>
                  <a:pt x="f1497" y="f1498"/>
                  <a:pt x="f1499" y="f1081"/>
                  <a:pt x="f1500" y="f1084"/>
                </a:cubicBezTo>
                <a:cubicBezTo>
                  <a:pt x="f1095" y="f1501"/>
                  <a:pt x="f1088" y="f1501"/>
                  <a:pt x="f1502" y="f1501"/>
                </a:cubicBezTo>
                <a:cubicBezTo>
                  <a:pt x="f1503" y="f1501"/>
                  <a:pt x="f1504" y="f1505"/>
                  <a:pt x="f1506" y="f1507"/>
                </a:cubicBezTo>
                <a:cubicBezTo>
                  <a:pt x="f1508" y="f1506"/>
                  <a:pt x="f1508" y="f1071"/>
                  <a:pt x="f1509" y="f1063"/>
                </a:cubicBezTo>
                <a:cubicBezTo>
                  <a:pt x="f1080" y="f1038"/>
                  <a:pt x="f181" y="f1510"/>
                  <a:pt x="f185" y="f1511"/>
                </a:cubicBezTo>
                <a:cubicBezTo>
                  <a:pt x="f160" y="f192"/>
                  <a:pt x="f158" y="f1022"/>
                  <a:pt x="f185" y="f1004"/>
                </a:cubicBezTo>
                <a:cubicBezTo>
                  <a:pt x="f183" y="f1512"/>
                  <a:pt x="f1513" y="f1514"/>
                  <a:pt x="f160" y="f401"/>
                </a:cubicBezTo>
                <a:cubicBezTo>
                  <a:pt x="f1515" y="f405"/>
                  <a:pt x="f1516" y="f386"/>
                  <a:pt x="f1517" y="f993"/>
                </a:cubicBezTo>
                <a:cubicBezTo>
                  <a:pt x="f1055" y="f1518"/>
                  <a:pt x="f1519" y="f317"/>
                  <a:pt x="f1063" y="f966"/>
                </a:cubicBezTo>
                <a:cubicBezTo>
                  <a:pt x="f1520" y="f322"/>
                  <a:pt x="f1055" y="f1521"/>
                  <a:pt x="f1397" y="f956"/>
                </a:cubicBezTo>
                <a:cubicBezTo>
                  <a:pt x="f1522" y="f468"/>
                  <a:pt x="f1043" y="f331"/>
                  <a:pt x="f1523" y="f1463"/>
                </a:cubicBezTo>
                <a:cubicBezTo>
                  <a:pt x="f1523" y="f1524"/>
                  <a:pt x="f1525" y="f1526"/>
                  <a:pt x="f149" y="f1459"/>
                </a:cubicBezTo>
                <a:cubicBezTo>
                  <a:pt x="f1527" y="f47"/>
                  <a:pt x="f284" y="f52"/>
                  <a:pt x="f289" y="f1528"/>
                </a:cubicBezTo>
                <a:cubicBezTo>
                  <a:pt x="f1035" y="f1529"/>
                  <a:pt x="f1530" y="f119"/>
                  <a:pt x="f1034" y="f348"/>
                </a:cubicBezTo>
                <a:cubicBezTo>
                  <a:pt x="f1531" y="f349"/>
                  <a:pt x="f145" y="f1444"/>
                  <a:pt x="f1532" y="f1533"/>
                </a:cubicBezTo>
                <a:cubicBezTo>
                  <a:pt x="f1407" y="f128"/>
                  <a:pt x="f1534" y="f351"/>
                  <a:pt x="f277" y="f122"/>
                </a:cubicBezTo>
                <a:cubicBezTo>
                  <a:pt x="f1535" y="f1536"/>
                  <a:pt x="f1029" y="f84"/>
                  <a:pt x="f1029" y="f92"/>
                </a:cubicBezTo>
                <a:cubicBezTo>
                  <a:pt x="f303" y="f1537"/>
                  <a:pt x="f192" y="f339"/>
                  <a:pt x="f1538" y="f1526"/>
                </a:cubicBezTo>
                <a:cubicBezTo>
                  <a:pt x="f1539" y="f37"/>
                  <a:pt x="f1540" y="f123"/>
                  <a:pt x="f1541" y="f23"/>
                </a:cubicBezTo>
                <a:cubicBezTo>
                  <a:pt x="f302" y="f1426"/>
                  <a:pt x="f1542" y="f460"/>
                  <a:pt x="f1543" y="f1544"/>
                </a:cubicBezTo>
                <a:cubicBezTo>
                  <a:pt x="f276" y="f973"/>
                  <a:pt x="f1545" y="f1363"/>
                  <a:pt x="f1546" y="f140"/>
                </a:cubicBezTo>
                <a:cubicBezTo>
                  <a:pt x="f1532" y="f1540"/>
                  <a:pt x="f1547" y="f1541"/>
                  <a:pt x="f1548" y="f143"/>
                </a:cubicBezTo>
                <a:cubicBezTo>
                  <a:pt x="f1549" y="f1550"/>
                  <a:pt x="f194" y="f1551"/>
                  <a:pt x="f1552" y="f1027"/>
                </a:cubicBezTo>
                <a:cubicBezTo>
                  <a:pt x="f1386" y="f1553"/>
                  <a:pt x="f1004" y="f1027"/>
                  <a:pt x="f1554" y="f1545"/>
                </a:cubicBezTo>
                <a:cubicBezTo>
                  <a:pt x="f1555" y="f1556"/>
                  <a:pt x="f977" y="f1557"/>
                  <a:pt x="f314" y="f1558"/>
                </a:cubicBezTo>
                <a:cubicBezTo>
                  <a:pt x="f1559" y="f294"/>
                  <a:pt x="f1559" y="f1039"/>
                  <a:pt x="f1560" y="f1397"/>
                </a:cubicBezTo>
                <a:cubicBezTo>
                  <a:pt x="f1518" y="f1064"/>
                  <a:pt x="f1360" y="f1561"/>
                  <a:pt x="f262" y="f1562"/>
                </a:cubicBezTo>
                <a:cubicBezTo>
                  <a:pt x="f1000" y="f1503"/>
                  <a:pt x="f264" y="f1563"/>
                  <a:pt x="f109" y="f1564"/>
                </a:cubicBezTo>
                <a:cubicBezTo>
                  <a:pt x="f107" y="f1565"/>
                  <a:pt x="f22" y="f8"/>
                  <a:pt x="f24" y="f1086"/>
                </a:cubicBezTo>
                <a:cubicBezTo>
                  <a:pt x="f437" y="f1082"/>
                  <a:pt x="f1423" y="f1566"/>
                  <a:pt x="f1567" y="f1568"/>
                </a:cubicBezTo>
                <a:cubicBezTo>
                  <a:pt x="f1569" y="f1073"/>
                  <a:pt x="f1570" y="f1562"/>
                  <a:pt x="f435" y="f1515"/>
                </a:cubicBezTo>
                <a:cubicBezTo>
                  <a:pt x="f252" y="f1571"/>
                  <a:pt x="f1572" y="f1051"/>
                  <a:pt x="f959" y="f1573"/>
                </a:cubicBezTo>
                <a:cubicBezTo>
                  <a:pt x="f324" y="f149"/>
                  <a:pt x="f324" y="f1574"/>
                  <a:pt x="f466" y="f1532"/>
                </a:cubicBezTo>
                <a:cubicBezTo>
                  <a:pt x="f1572" y="f278"/>
                  <a:pt x="f954" y="f143"/>
                  <a:pt x="f118" y="f1575"/>
                </a:cubicBezTo>
                <a:cubicBezTo>
                  <a:pt x="f939" y="f1410"/>
                  <a:pt x="f1576" y="f1017"/>
                  <a:pt x="f9" y="f10"/>
                </a:cubicBezTo>
                <a:close/>
                <a:moveTo>
                  <a:pt x="f1577" y="f1578"/>
                </a:moveTo>
                <a:cubicBezTo>
                  <a:pt x="f1347" y="f1152"/>
                  <a:pt x="f1579" y="f1580"/>
                  <a:pt x="f1349" y="f609"/>
                </a:cubicBezTo>
                <a:cubicBezTo>
                  <a:pt x="f1581" y="f1150"/>
                  <a:pt x="f1582" y="f1583"/>
                  <a:pt x="f1584" y="f352"/>
                </a:cubicBezTo>
                <a:cubicBezTo>
                  <a:pt x="f1374" y="f831"/>
                  <a:pt x="f1585" y="f343"/>
                  <a:pt x="f1586" y="f603"/>
                </a:cubicBezTo>
                <a:cubicBezTo>
                  <a:pt x="f1587" y="f611"/>
                  <a:pt x="f1588" y="f1162"/>
                  <a:pt x="f1588" y="f1578"/>
                </a:cubicBezTo>
                <a:cubicBezTo>
                  <a:pt x="f1173" y="f596"/>
                  <a:pt x="f1589" y="f694"/>
                  <a:pt x="f1590" y="f1591"/>
                </a:cubicBezTo>
                <a:cubicBezTo>
                  <a:pt x="f1374" y="f1592"/>
                  <a:pt x="f1581" y="f1593"/>
                  <a:pt x="f1594" y="f702"/>
                </a:cubicBezTo>
                <a:cubicBezTo>
                  <a:pt x="f1338" y="f1595"/>
                  <a:pt x="f1596" y="f1213"/>
                  <a:pt x="f1577" y="f1578"/>
                </a:cubicBezTo>
                <a:close/>
                <a:moveTo>
                  <a:pt x="f1387" y="f1597"/>
                </a:moveTo>
                <a:cubicBezTo>
                  <a:pt x="f1598" y="f322"/>
                  <a:pt x="f1599" y="f322"/>
                  <a:pt x="f1600" y="f1601"/>
                </a:cubicBezTo>
                <a:cubicBezTo>
                  <a:pt x="f1602" y="f100"/>
                  <a:pt x="f1603" y="f1604"/>
                  <a:pt x="f1605" y="f11"/>
                </a:cubicBezTo>
                <a:cubicBezTo>
                  <a:pt x="f1606" y="f422"/>
                  <a:pt x="f1607" y="f1430"/>
                  <a:pt x="f1608" y="f89"/>
                </a:cubicBezTo>
                <a:cubicBezTo>
                  <a:pt x="f1609" y="f1537"/>
                  <a:pt x="f1609" y="f1446"/>
                  <a:pt x="f1610" y="f344"/>
                </a:cubicBezTo>
                <a:cubicBezTo>
                  <a:pt x="f1608" y="f125"/>
                  <a:pt x="f1611" y="f1612"/>
                  <a:pt x="f1613" y="f1614"/>
                </a:cubicBezTo>
                <a:cubicBezTo>
                  <a:pt x="f1380" y="f1615"/>
                  <a:pt x="f1616" y="f879"/>
                  <a:pt x="f1602" y="f1617"/>
                </a:cubicBezTo>
                <a:cubicBezTo>
                  <a:pt x="f1385" y="f1618"/>
                  <a:pt x="f1619" y="f1620"/>
                  <a:pt x="f1621" y="f1622"/>
                </a:cubicBezTo>
                <a:cubicBezTo>
                  <a:pt x="f1623" y="f1322"/>
                  <a:pt x="f1624" y="f822"/>
                  <a:pt x="f1625" y="f1626"/>
                </a:cubicBezTo>
                <a:cubicBezTo>
                  <a:pt x="f1627" y="f1626"/>
                  <a:pt x="f1164" y="f1628"/>
                  <a:pt x="f1161" y="f816"/>
                </a:cubicBezTo>
                <a:cubicBezTo>
                  <a:pt x="f1629" y="f182"/>
                  <a:pt x="f1630" y="f1631"/>
                  <a:pt x="f1632" y="f813"/>
                </a:cubicBezTo>
                <a:cubicBezTo>
                  <a:pt x="f1158" y="f816"/>
                  <a:pt x="f1157" y="f1626"/>
                  <a:pt x="f1633" y="f827"/>
                </a:cubicBezTo>
                <a:cubicBezTo>
                  <a:pt x="f1634" y="f1635"/>
                  <a:pt x="f1636" y="f834"/>
                  <a:pt x="f1637" y="f1638"/>
                </a:cubicBezTo>
                <a:cubicBezTo>
                  <a:pt x="f1639" y="f1640"/>
                  <a:pt x="f1161" y="f879"/>
                  <a:pt x="f1164" y="f157"/>
                </a:cubicBezTo>
                <a:cubicBezTo>
                  <a:pt x="f1627" y="f146"/>
                  <a:pt x="f1641" y="f65"/>
                  <a:pt x="f1642" y="f1643"/>
                </a:cubicBezTo>
                <a:cubicBezTo>
                  <a:pt x="f1644" y="f1645"/>
                  <a:pt x="f1646" y="f1647"/>
                  <a:pt x="f1644" y="f914"/>
                </a:cubicBezTo>
                <a:cubicBezTo>
                  <a:pt x="f1644" y="f53"/>
                  <a:pt x="f1623" y="f362"/>
                  <a:pt x="f1648" y="f1649"/>
                </a:cubicBezTo>
                <a:cubicBezTo>
                  <a:pt x="f1650" y="f64"/>
                  <a:pt x="f1651" y="f1652"/>
                  <a:pt x="f1625" y="f339"/>
                </a:cubicBezTo>
                <a:cubicBezTo>
                  <a:pt x="f1642" y="f46"/>
                  <a:pt x="f1653" y="f41"/>
                  <a:pt x="f1654" y="f34"/>
                </a:cubicBezTo>
                <a:cubicBezTo>
                  <a:pt x="f1654" y="f931"/>
                  <a:pt x="f1619" y="f941"/>
                  <a:pt x="f1619" y="f473"/>
                </a:cubicBezTo>
                <a:cubicBezTo>
                  <a:pt x="f1655" y="f15"/>
                  <a:pt x="f1656" y="f957"/>
                  <a:pt x="f1387" y="f33"/>
                </a:cubicBezTo>
                <a:cubicBezTo>
                  <a:pt x="f1385" y="f432"/>
                  <a:pt x="f1387" y="f1657"/>
                  <a:pt x="f1387" y="f1597"/>
                </a:cubicBezTo>
                <a:close/>
                <a:moveTo>
                  <a:pt x="f256" y="f1453"/>
                </a:moveTo>
                <a:cubicBezTo>
                  <a:pt x="f256" y="f339"/>
                  <a:pt x="f1420" y="f1658"/>
                  <a:pt x="f449" y="f1528"/>
                </a:cubicBezTo>
                <a:cubicBezTo>
                  <a:pt x="f1659" y="f1660"/>
                  <a:pt x="f1344" y="f424"/>
                  <a:pt x="f446" y="f333"/>
                </a:cubicBezTo>
                <a:cubicBezTo>
                  <a:pt x="f970" y="f928"/>
                  <a:pt x="f1661" y="f937"/>
                  <a:pt x="f1661" y="f33"/>
                </a:cubicBezTo>
                <a:cubicBezTo>
                  <a:pt x="f1662" y="f113"/>
                  <a:pt x="f1663" y="f376"/>
                  <a:pt x="f971" y="f1664"/>
                </a:cubicBezTo>
                <a:cubicBezTo>
                  <a:pt x="f1665" y="f1355"/>
                  <a:pt x="f378" y="f1666"/>
                  <a:pt x="f314" y="f1358"/>
                </a:cubicBezTo>
                <a:cubicBezTo>
                  <a:pt x="f997" y="f1667"/>
                  <a:pt x="f997" y="f1413"/>
                  <a:pt x="f1559" y="f392"/>
                </a:cubicBezTo>
                <a:cubicBezTo>
                  <a:pt x="f1668" y="f394"/>
                  <a:pt x="f1662" y="f1007"/>
                  <a:pt x="f1668" y="f1014"/>
                </a:cubicBezTo>
                <a:cubicBezTo>
                  <a:pt x="f971" y="f10"/>
                  <a:pt x="f1669" y="f140"/>
                  <a:pt x="f1670" y="f141"/>
                </a:cubicBezTo>
                <a:cubicBezTo>
                  <a:pt x="f996" y="f140"/>
                  <a:pt x="f1671" y="f272"/>
                  <a:pt x="f409" y="f305"/>
                </a:cubicBezTo>
                <a:cubicBezTo>
                  <a:pt x="f983" y="f1009"/>
                  <a:pt x="f209" y="f1672"/>
                  <a:pt x="f209" y="f262"/>
                </a:cubicBezTo>
                <a:cubicBezTo>
                  <a:pt x="f1413" y="f309"/>
                  <a:pt x="f983" y="f380"/>
                  <a:pt x="f993" y="f258"/>
                </a:cubicBezTo>
                <a:cubicBezTo>
                  <a:pt x="f409" y="f311"/>
                  <a:pt x="f260" y="f315"/>
                  <a:pt x="f1673" y="f1674"/>
                </a:cubicBezTo>
                <a:cubicBezTo>
                  <a:pt x="f388" y="f1346"/>
                  <a:pt x="f16" y="f452"/>
                  <a:pt x="f993" y="f1675"/>
                </a:cubicBezTo>
                <a:cubicBezTo>
                  <a:pt x="f1416" y="f31"/>
                  <a:pt x="f973" y="f15"/>
                  <a:pt x="f1676" y="f1465"/>
                </a:cubicBezTo>
                <a:cubicBezTo>
                  <a:pt x="f20" y="f43"/>
                  <a:pt x="f1677" y="f226"/>
                  <a:pt x="f109" y="f48"/>
                </a:cubicBezTo>
                <a:cubicBezTo>
                  <a:pt x="f1360" y="f1431"/>
                  <a:pt x="f1360" y="f1528"/>
                  <a:pt x="f1360" y="f1678"/>
                </a:cubicBezTo>
                <a:cubicBezTo>
                  <a:pt x="f1360" y="f58"/>
                  <a:pt x="f132" y="f1679"/>
                  <a:pt x="f1680" y="f1679"/>
                </a:cubicBezTo>
                <a:cubicBezTo>
                  <a:pt x="f1681" y="f921"/>
                  <a:pt x="f110" y="f364"/>
                  <a:pt x="f256" y="f1453"/>
                </a:cubicBezTo>
                <a:close/>
                <a:moveTo>
                  <a:pt x="f1682" y="f1683"/>
                </a:moveTo>
                <a:cubicBezTo>
                  <a:pt x="f759" y="f228"/>
                  <a:pt x="f1684" y="f480"/>
                  <a:pt x="f1685" y="f922"/>
                </a:cubicBezTo>
                <a:cubicBezTo>
                  <a:pt x="f762" y="f1683"/>
                  <a:pt x="f1686" y="f230"/>
                  <a:pt x="f1687" y="f1688"/>
                </a:cubicBezTo>
                <a:cubicBezTo>
                  <a:pt x="f573" y="f230"/>
                  <a:pt x="f728" y="f93"/>
                  <a:pt x="f1689" y="f480"/>
                </a:cubicBezTo>
                <a:cubicBezTo>
                  <a:pt x="f1690" y="f1337"/>
                  <a:pt x="f573" y="f36"/>
                  <a:pt x="f1263" y="f475"/>
                </a:cubicBezTo>
                <a:cubicBezTo>
                  <a:pt x="f1691" y="f473"/>
                  <a:pt x="f1692" y="f950"/>
                  <a:pt x="f1686" y="f1693"/>
                </a:cubicBezTo>
                <a:cubicBezTo>
                  <a:pt x="f1694" y="f432"/>
                  <a:pt x="f287" y="f1695"/>
                  <a:pt x="f1696" y="f444"/>
                </a:cubicBezTo>
                <a:cubicBezTo>
                  <a:pt x="f1697" y="f1698"/>
                  <a:pt x="f1696" y="f1664"/>
                  <a:pt x="f287" y="f1355"/>
                </a:cubicBezTo>
                <a:cubicBezTo>
                  <a:pt x="f729" y="f1681"/>
                  <a:pt x="f1699" y="f1358"/>
                  <a:pt x="f1699" y="f973"/>
                </a:cubicBezTo>
                <a:cubicBezTo>
                  <a:pt x="f1686" y="f1700"/>
                  <a:pt x="f761" y="f1006"/>
                  <a:pt x="f1701" y="f274"/>
                </a:cubicBezTo>
                <a:cubicBezTo>
                  <a:pt x="f1701" y="f1549"/>
                  <a:pt x="f1694" y="f1702"/>
                  <a:pt x="f729" y="f1550"/>
                </a:cubicBezTo>
                <a:cubicBezTo>
                  <a:pt x="f752" y="f1703"/>
                  <a:pt x="f1704" y="f138"/>
                  <a:pt x="f1705" y="f989"/>
                </a:cubicBezTo>
                <a:cubicBezTo>
                  <a:pt x="f1706" y="f207"/>
                  <a:pt x="f743" y="f384"/>
                  <a:pt x="f772" y="f134"/>
                </a:cubicBezTo>
                <a:cubicBezTo>
                  <a:pt x="f564" y="f1673"/>
                  <a:pt x="f1267" y="f262"/>
                  <a:pt x="f1707" y="f1708"/>
                </a:cubicBezTo>
                <a:cubicBezTo>
                  <a:pt x="f1709" y="f997"/>
                  <a:pt x="f1704" y="f378"/>
                  <a:pt x="f747" y="f1710"/>
                </a:cubicBezTo>
                <a:cubicBezTo>
                  <a:pt x="f752" y="f1567"/>
                  <a:pt x="f568" y="f464"/>
                  <a:pt x="f1696" y="f1576"/>
                </a:cubicBezTo>
                <a:cubicBezTo>
                  <a:pt x="f729" y="f327"/>
                  <a:pt x="f1701" y="f250"/>
                  <a:pt x="f1701" y="f371"/>
                </a:cubicBezTo>
                <a:cubicBezTo>
                  <a:pt x="f1711" y="f1712"/>
                  <a:pt x="f762" y="f248"/>
                  <a:pt x="f1264" y="f333"/>
                </a:cubicBezTo>
                <a:cubicBezTo>
                  <a:pt x="f1713" y="f37"/>
                  <a:pt x="f1684" y="f424"/>
                  <a:pt x="f1682" y="f1683"/>
                </a:cubicBezTo>
                <a:close/>
                <a:moveTo>
                  <a:pt x="f254" y="f249"/>
                </a:moveTo>
                <a:cubicBezTo>
                  <a:pt x="f1569" y="f1714"/>
                  <a:pt x="f1715" y="f1716"/>
                  <a:pt x="f1717" y="f273"/>
                </a:cubicBezTo>
                <a:cubicBezTo>
                  <a:pt x="f112" y="f1718"/>
                  <a:pt x="f1719" y="f1314"/>
                  <a:pt x="f1720" y="f1721"/>
                </a:cubicBezTo>
                <a:cubicBezTo>
                  <a:pt x="f966" y="f1722"/>
                  <a:pt x="f966" y="f220"/>
                  <a:pt x="f1715" y="f1723"/>
                </a:cubicBezTo>
                <a:cubicBezTo>
                  <a:pt x="f1423" y="f1724"/>
                  <a:pt x="f1725" y="f543"/>
                  <a:pt x="f1726" y="f800"/>
                </a:cubicBezTo>
                <a:cubicBezTo>
                  <a:pt x="f1675" y="f784"/>
                  <a:pt x="f26" y="f539"/>
                  <a:pt x="f1727" y="f792"/>
                </a:cubicBezTo>
                <a:cubicBezTo>
                  <a:pt x="f1570" y="f1728"/>
                  <a:pt x="f1727" y="f184"/>
                  <a:pt x="f1729" y="f528"/>
                </a:cubicBezTo>
                <a:cubicBezTo>
                  <a:pt x="f1471" y="f1730"/>
                  <a:pt x="f966" y="f532"/>
                  <a:pt x="f105" y="f1731"/>
                </a:cubicBezTo>
                <a:cubicBezTo>
                  <a:pt x="f1720" y="f1732"/>
                  <a:pt x="f320" y="f1733"/>
                  <a:pt x="f1343" y="f518"/>
                </a:cubicBezTo>
                <a:cubicBezTo>
                  <a:pt x="f449" y="f523"/>
                  <a:pt x="f1662" y="f189"/>
                  <a:pt x="f1668" y="f1734"/>
                </a:cubicBezTo>
                <a:cubicBezTo>
                  <a:pt x="f971" y="f206"/>
                  <a:pt x="f106" y="f794"/>
                  <a:pt x="f317" y="f1735"/>
                </a:cubicBezTo>
                <a:cubicBezTo>
                  <a:pt x="f1674" y="f1315"/>
                  <a:pt x="f317" y="f545"/>
                  <a:pt x="f317" y="f1736"/>
                </a:cubicBezTo>
                <a:cubicBezTo>
                  <a:pt x="f317" y="f222"/>
                  <a:pt x="f1664" y="f1737"/>
                  <a:pt x="f106" y="f1738"/>
                </a:cubicBezTo>
                <a:cubicBezTo>
                  <a:pt x="f449" y="f1739"/>
                  <a:pt x="f1663" y="f261"/>
                  <a:pt x="f452" y="f1740"/>
                </a:cubicBezTo>
                <a:cubicBezTo>
                  <a:pt x="f444" y="f1740"/>
                  <a:pt x="f444" y="f551"/>
                  <a:pt x="f444" y="f234"/>
                </a:cubicBezTo>
                <a:cubicBezTo>
                  <a:pt x="f452" y="f249"/>
                  <a:pt x="f1346" y="f1295"/>
                  <a:pt x="f1719" y="f1741"/>
                </a:cubicBezTo>
                <a:cubicBezTo>
                  <a:pt x="f446" y="f1285"/>
                  <a:pt x="f319" y="f281"/>
                  <a:pt x="f112" y="f1742"/>
                </a:cubicBezTo>
                <a:cubicBezTo>
                  <a:pt x="f438" y="f1743"/>
                  <a:pt x="f1717" y="f1744"/>
                  <a:pt x="f438" y="f1745"/>
                </a:cubicBezTo>
                <a:cubicBezTo>
                  <a:pt x="f1746" y="f731"/>
                  <a:pt x="f455" y="f771"/>
                  <a:pt x="f127" y="f735"/>
                </a:cubicBezTo>
                <a:cubicBezTo>
                  <a:pt x="f1715" y="f1275"/>
                  <a:pt x="f1729" y="f1747"/>
                  <a:pt x="f1423" y="f1748"/>
                </a:cubicBezTo>
                <a:cubicBezTo>
                  <a:pt x="f1675" y="f1749"/>
                  <a:pt x="f1750" y="f1751"/>
                  <a:pt x="f1570" y="f747"/>
                </a:cubicBezTo>
                <a:cubicBezTo>
                  <a:pt x="f414" y="f733"/>
                  <a:pt x="f113" y="f733"/>
                  <a:pt x="f1601" y="f1275"/>
                </a:cubicBezTo>
                <a:cubicBezTo>
                  <a:pt x="f460" y="f1752"/>
                  <a:pt x="f26" y="f1753"/>
                  <a:pt x="f1567" y="f1754"/>
                </a:cubicBezTo>
                <a:cubicBezTo>
                  <a:pt x="f1675" y="f1755"/>
                  <a:pt x="f1750" y="f1309"/>
                  <a:pt x="f254" y="f249"/>
                </a:cubicBezTo>
                <a:close/>
                <a:moveTo>
                  <a:pt x="f1756" y="f1431"/>
                </a:moveTo>
                <a:cubicBezTo>
                  <a:pt x="f1094" y="f50"/>
                  <a:pt x="f1757" y="f1758"/>
                  <a:pt x="f1759" y="f47"/>
                </a:cubicBezTo>
                <a:cubicBezTo>
                  <a:pt x="f1757" y="f1760"/>
                  <a:pt x="f1108" y="f1526"/>
                  <a:pt x="f1756" y="f424"/>
                </a:cubicBezTo>
                <a:cubicBezTo>
                  <a:pt x="f1761" y="f38"/>
                  <a:pt x="f1105" y="f23"/>
                  <a:pt x="f1103" y="f945"/>
                </a:cubicBezTo>
                <a:cubicBezTo>
                  <a:pt x="f1103" y="f939"/>
                  <a:pt x="f1762" y="f954"/>
                  <a:pt x="f1763" y="f9"/>
                </a:cubicBezTo>
                <a:cubicBezTo>
                  <a:pt x="f1492" y="f418"/>
                  <a:pt x="f1764" y="f102"/>
                  <a:pt x="f1764" y="f1726"/>
                </a:cubicBezTo>
                <a:cubicBezTo>
                  <a:pt x="f1764" y="f1746"/>
                  <a:pt x="f1765" y="f106"/>
                  <a:pt x="f1766" y="f20"/>
                </a:cubicBezTo>
                <a:cubicBezTo>
                  <a:pt x="f1767" y="f260"/>
                  <a:pt x="f1768" y="f1769"/>
                  <a:pt x="f1770" y="f135"/>
                </a:cubicBezTo>
                <a:cubicBezTo>
                  <a:pt x="f1768" y="f388"/>
                  <a:pt x="f1771" y="f407"/>
                  <a:pt x="f1772" y="f260"/>
                </a:cubicBezTo>
                <a:cubicBezTo>
                  <a:pt x="f1773" y="f1680"/>
                  <a:pt x="f1774" y="f1677"/>
                  <a:pt x="f1775" y="f131"/>
                </a:cubicBezTo>
                <a:cubicBezTo>
                  <a:pt x="f1776" y="f378"/>
                  <a:pt x="f1777" y="f1348"/>
                  <a:pt x="f1778" y="f442"/>
                </a:cubicBezTo>
                <a:cubicBezTo>
                  <a:pt x="f1779" y="f1717"/>
                  <a:pt x="f1117" y="f1423"/>
                  <a:pt x="f1780" y="f1781"/>
                </a:cubicBezTo>
                <a:cubicBezTo>
                  <a:pt x="f1782" y="f1604"/>
                  <a:pt x="f1783" y="f250"/>
                  <a:pt x="f1114" y="f1461"/>
                </a:cubicBezTo>
                <a:cubicBezTo>
                  <a:pt x="f1101" y="f1461"/>
                  <a:pt x="f1784" y="f1461"/>
                  <a:pt x="f1785" y="f1461"/>
                </a:cubicBezTo>
                <a:cubicBezTo>
                  <a:pt x="f1786" y="f1428"/>
                  <a:pt x="f1787" y="f1459"/>
                  <a:pt x="f1116" y="f48"/>
                </a:cubicBezTo>
                <a:cubicBezTo>
                  <a:pt x="f1788" y="f1431"/>
                  <a:pt x="f1112" y="f1688"/>
                  <a:pt x="f1756" y="f1431"/>
                </a:cubicBezTo>
                <a:close/>
                <a:moveTo>
                  <a:pt x="f173" y="f1325"/>
                </a:moveTo>
                <a:cubicBezTo>
                  <a:pt x="f532" y="f1640"/>
                  <a:pt x="f824" y="f1327"/>
                  <a:pt x="f523" y="f1327"/>
                </a:cubicBezTo>
                <a:cubicBezTo>
                  <a:pt x="f1321" y="f1325"/>
                  <a:pt x="f1789" y="f507"/>
                  <a:pt x="f833" y="f1790"/>
                </a:cubicBezTo>
                <a:cubicBezTo>
                  <a:pt x="f834" y="f1791"/>
                  <a:pt x="f1792" y="f1793"/>
                  <a:pt x="f1794" y="f1795"/>
                </a:cubicBezTo>
                <a:cubicBezTo>
                  <a:pt x="f513" y="f1635"/>
                  <a:pt x="f1796" y="f832"/>
                  <a:pt x="f1797" y="f525"/>
                </a:cubicBezTo>
                <a:cubicBezTo>
                  <a:pt x="f511" y="f200"/>
                  <a:pt x="f1796" y="f180"/>
                  <a:pt x="f1798" y="f202"/>
                </a:cubicBezTo>
                <a:cubicBezTo>
                  <a:pt x="f1793" y="f177"/>
                  <a:pt x="f1799" y="f1800"/>
                  <a:pt x="f1801" y="f794"/>
                </a:cubicBezTo>
                <a:cubicBezTo>
                  <a:pt x="f1792" y="f1802"/>
                  <a:pt x="f1622" y="f1802"/>
                  <a:pt x="f1803" y="f212"/>
                </a:cubicBezTo>
                <a:cubicBezTo>
                  <a:pt x="f836" y="f1315"/>
                  <a:pt x="f1797" y="f1723"/>
                  <a:pt x="f169" y="f546"/>
                </a:cubicBezTo>
                <a:cubicBezTo>
                  <a:pt x="f1804" y="f1805"/>
                  <a:pt x="f1806" y="f547"/>
                  <a:pt x="f1792" y="f1722"/>
                </a:cubicBezTo>
                <a:cubicBezTo>
                  <a:pt x="f1807" y="f1808"/>
                  <a:pt x="f1809" y="f1718"/>
                  <a:pt x="f1810" y="f1811"/>
                </a:cubicBezTo>
                <a:cubicBezTo>
                  <a:pt x="f1792" y="f237"/>
                  <a:pt x="f1812" y="f1813"/>
                  <a:pt x="f173" y="f1814"/>
                </a:cubicBezTo>
                <a:cubicBezTo>
                  <a:pt x="f173" y="f1815"/>
                  <a:pt x="f173" y="f1291"/>
                  <a:pt x="f173" y="f1302"/>
                </a:cubicBezTo>
                <a:cubicBezTo>
                  <a:pt x="f532" y="f1816"/>
                  <a:pt x="f1817" y="f554"/>
                  <a:pt x="f1817" y="f1818"/>
                </a:cubicBezTo>
                <a:cubicBezTo>
                  <a:pt x="f523" y="f1740"/>
                  <a:pt x="f1819" y="f263"/>
                  <a:pt x="f1820" y="f1821"/>
                </a:cubicBezTo>
                <a:cubicBezTo>
                  <a:pt x="f821" y="f1822"/>
                  <a:pt x="f531" y="f1823"/>
                  <a:pt x="f1321" y="f549"/>
                </a:cubicBezTo>
                <a:cubicBezTo>
                  <a:pt x="f518" y="f1738"/>
                  <a:pt x="f1801" y="f1824"/>
                  <a:pt x="f1825" y="f542"/>
                </a:cubicBezTo>
                <a:cubicBezTo>
                  <a:pt x="f517" y="f1800"/>
                  <a:pt x="f1826" y="f179"/>
                  <a:pt x="f1810" y="f184"/>
                </a:cubicBezTo>
                <a:cubicBezTo>
                  <a:pt x="f1807" y="f189"/>
                  <a:pt x="f519" y="f832"/>
                  <a:pt x="f517" y="f822"/>
                </a:cubicBezTo>
                <a:cubicBezTo>
                  <a:pt x="f1827" y="f530"/>
                  <a:pt x="f532" y="f816"/>
                  <a:pt x="f1635" y="f1828"/>
                </a:cubicBezTo>
                <a:cubicBezTo>
                  <a:pt x="f829" y="f819"/>
                  <a:pt x="f1635" y="f523"/>
                  <a:pt x="f1829" y="f1830"/>
                </a:cubicBezTo>
                <a:cubicBezTo>
                  <a:pt x="f1831" y="f1830"/>
                  <a:pt x="f1795" y="f1830"/>
                  <a:pt x="f1789" y="f518"/>
                </a:cubicBezTo>
                <a:cubicBezTo>
                  <a:pt x="f1321" y="f1798"/>
                  <a:pt x="f824" y="f1832"/>
                  <a:pt x="f173" y="f1325"/>
                </a:cubicBezTo>
                <a:close/>
                <a:moveTo>
                  <a:pt x="f1833" y="f1229"/>
                </a:moveTo>
                <a:cubicBezTo>
                  <a:pt x="f1833" y="f702"/>
                  <a:pt x="f686" y="f321"/>
                  <a:pt x="f686" y="f1834"/>
                </a:cubicBezTo>
                <a:cubicBezTo>
                  <a:pt x="f686" y="f330"/>
                  <a:pt x="f758" y="f1835"/>
                  <a:pt x="f1062" y="f1190"/>
                </a:cubicBezTo>
                <a:cubicBezTo>
                  <a:pt x="f1061" y="f598"/>
                  <a:pt x="f682" y="f1836"/>
                  <a:pt x="f1837" y="f1838"/>
                </a:cubicBezTo>
                <a:cubicBezTo>
                  <a:pt x="f788" y="f316"/>
                  <a:pt x="f788" y="f1217"/>
                  <a:pt x="f1058" y="f1238"/>
                </a:cubicBezTo>
                <a:cubicBezTo>
                  <a:pt x="f754" y="f1238"/>
                  <a:pt x="f676" y="f1236"/>
                  <a:pt x="f789" y="f1839"/>
                </a:cubicBezTo>
                <a:cubicBezTo>
                  <a:pt x="f1840" y="f310"/>
                  <a:pt x="f1841" y="f301"/>
                  <a:pt x="f990" y="f308"/>
                </a:cubicBezTo>
                <a:cubicBezTo>
                  <a:pt x="f753" y="f318"/>
                  <a:pt x="f674" y="f330"/>
                  <a:pt x="f391" y="f1580"/>
                </a:cubicBezTo>
                <a:cubicBezTo>
                  <a:pt x="f753" y="f603"/>
                  <a:pt x="f960" y="f616"/>
                  <a:pt x="f1842" y="f372"/>
                </a:cubicBezTo>
                <a:cubicBezTo>
                  <a:pt x="f1843" y="f691"/>
                  <a:pt x="f682" y="f360"/>
                  <a:pt x="f758" y="f1182"/>
                </a:cubicBezTo>
                <a:cubicBezTo>
                  <a:pt x="f649" y="f1098"/>
                  <a:pt x="f2" y="f825"/>
                  <a:pt x="f2" y="f374"/>
                </a:cubicBezTo>
                <a:cubicBezTo>
                  <a:pt x="f687" y="f1844"/>
                  <a:pt x="f667" y="f1845"/>
                  <a:pt x="f768" y="f334"/>
                </a:cubicBezTo>
                <a:cubicBezTo>
                  <a:pt x="f767" y="f1190"/>
                  <a:pt x="f402" y="f1155"/>
                  <a:pt x="f413" y="f330"/>
                </a:cubicBezTo>
                <a:cubicBezTo>
                  <a:pt x="f415" y="f694"/>
                  <a:pt x="f1846" y="f1213"/>
                  <a:pt x="f402" y="f700"/>
                </a:cubicBezTo>
                <a:cubicBezTo>
                  <a:pt x="f765" y="f330"/>
                  <a:pt x="f1847" y="f596"/>
                  <a:pt x="f398" y="f1848"/>
                </a:cubicBezTo>
                <a:cubicBezTo>
                  <a:pt x="f992" y="f1595"/>
                  <a:pt x="f400" y="f301"/>
                  <a:pt x="f397" y="f304"/>
                </a:cubicBezTo>
                <a:cubicBezTo>
                  <a:pt x="f658" y="f1238"/>
                  <a:pt x="f647" y="f298"/>
                  <a:pt x="f1833" y="f1229"/>
                </a:cubicBezTo>
                <a:close/>
                <a:moveTo>
                  <a:pt x="f1097" y="f142"/>
                </a:moveTo>
                <a:cubicBezTo>
                  <a:pt x="f1761" y="f142"/>
                  <a:pt x="f1849" y="f74"/>
                  <a:pt x="f1099" y="f74"/>
                </a:cubicBezTo>
                <a:cubicBezTo>
                  <a:pt x="f1850" y="f157"/>
                  <a:pt x="f1849" y="f1851"/>
                  <a:pt x="f1852" y="f1853"/>
                </a:cubicBezTo>
                <a:cubicBezTo>
                  <a:pt x="f1854" y="f835"/>
                  <a:pt x="f1094" y="f1733"/>
                  <a:pt x="f1849" y="f1820"/>
                </a:cubicBezTo>
                <a:cubicBezTo>
                  <a:pt x="f1855" y="f531"/>
                  <a:pt x="f1855" y="f821"/>
                  <a:pt x="f1855" y="f1856"/>
                </a:cubicBezTo>
                <a:cubicBezTo>
                  <a:pt x="f1852" y="f830"/>
                  <a:pt x="f1857" y="f830"/>
                  <a:pt x="f1858" y="f528"/>
                </a:cubicBezTo>
                <a:cubicBezTo>
                  <a:pt x="f1757" y="f187"/>
                  <a:pt x="f1859" y="f1734"/>
                  <a:pt x="f1860" y="f1861"/>
                </a:cubicBezTo>
                <a:cubicBezTo>
                  <a:pt x="f1501" y="f808"/>
                  <a:pt x="f1087" y="f182"/>
                  <a:pt x="f168" y="f1320"/>
                </a:cubicBezTo>
                <a:cubicBezTo>
                  <a:pt x="f1858" y="f531"/>
                  <a:pt x="f1094" y="f1862"/>
                  <a:pt x="f1863" y="f1733"/>
                </a:cubicBezTo>
                <a:cubicBezTo>
                  <a:pt x="f1501" y="f1322"/>
                  <a:pt x="f1864" y="f1865"/>
                  <a:pt x="f1501" y="f515"/>
                </a:cubicBezTo>
                <a:cubicBezTo>
                  <a:pt x="f1565" y="f1790"/>
                  <a:pt x="f170" y="f503"/>
                  <a:pt x="f1091" y="f881"/>
                </a:cubicBezTo>
                <a:cubicBezTo>
                  <a:pt x="f1112" y="f1615"/>
                  <a:pt x="f1854" y="f70"/>
                  <a:pt x="f1097" y="f142"/>
                </a:cubicBezTo>
                <a:close/>
                <a:moveTo>
                  <a:pt x="f1076" y="f1797"/>
                </a:moveTo>
                <a:cubicBezTo>
                  <a:pt x="f1076" y="f1866"/>
                  <a:pt x="f1076" y="f525"/>
                  <a:pt x="f1076" y="f1867"/>
                </a:cubicBezTo>
                <a:cubicBezTo>
                  <a:pt x="f662" y="f1867"/>
                  <a:pt x="f685" y="f1867"/>
                  <a:pt x="f672" y="f1867"/>
                </a:cubicBezTo>
                <a:cubicBezTo>
                  <a:pt x="f1074" y="f1734"/>
                  <a:pt x="f1083" y="f177"/>
                  <a:pt x="f791" y="f813"/>
                </a:cubicBezTo>
                <a:cubicBezTo>
                  <a:pt x="f790" y="f179"/>
                  <a:pt x="f1842" y="f806"/>
                  <a:pt x="f1058" y="f1800"/>
                </a:cubicBezTo>
                <a:cubicBezTo>
                  <a:pt x="f755" y="f206"/>
                  <a:pt x="f1868" y="f804"/>
                  <a:pt x="f678" y="f1828"/>
                </a:cubicBezTo>
                <a:cubicBezTo>
                  <a:pt x="f1057" y="f1631"/>
                  <a:pt x="f1869" y="f830"/>
                  <a:pt x="f1870" y="f833"/>
                </a:cubicBezTo>
                <a:cubicBezTo>
                  <a:pt x="f1871" y="f1872"/>
                  <a:pt x="f682" y="f1806"/>
                  <a:pt x="f1833" y="f513"/>
                </a:cubicBezTo>
                <a:cubicBezTo>
                  <a:pt x="f693" y="f1792"/>
                  <a:pt x="f845" y="f1792"/>
                  <a:pt x="f1076" y="f1797"/>
                </a:cubicBezTo>
                <a:close/>
                <a:moveTo>
                  <a:pt x="f846" y="f224"/>
                </a:moveTo>
                <a:cubicBezTo>
                  <a:pt x="f958" y="f224"/>
                  <a:pt x="f789" y="f1688"/>
                  <a:pt x="f676" y="f1688"/>
                </a:cubicBezTo>
                <a:cubicBezTo>
                  <a:pt x="f847" y="f43"/>
                  <a:pt x="f693" y="f1873"/>
                  <a:pt x="f1842" y="f36"/>
                </a:cubicBezTo>
                <a:cubicBezTo>
                  <a:pt x="f1840" y="f21"/>
                  <a:pt x="f790" y="f251"/>
                  <a:pt x="f960" y="f1874"/>
                </a:cubicBezTo>
                <a:cubicBezTo>
                  <a:pt x="f676" y="f1597"/>
                  <a:pt x="f1875" y="f1876"/>
                  <a:pt x="f683" y="f1355"/>
                </a:cubicBezTo>
                <a:cubicBezTo>
                  <a:pt x="f683" y="f1877"/>
                  <a:pt x="f960" y="f1878"/>
                  <a:pt x="f1841" y="f1677"/>
                </a:cubicBezTo>
                <a:cubicBezTo>
                  <a:pt x="f845" y="f1677"/>
                  <a:pt x="f753" y="f1677"/>
                  <a:pt x="f666" y="f1677"/>
                </a:cubicBezTo>
                <a:cubicBezTo>
                  <a:pt x="f1068" y="f970"/>
                  <a:pt x="f1074" y="f444"/>
                  <a:pt x="f1076" y="f1715"/>
                </a:cubicBezTo>
                <a:cubicBezTo>
                  <a:pt x="f1875" y="f1750"/>
                  <a:pt x="f846" y="f322"/>
                  <a:pt x="f664" y="f464"/>
                </a:cubicBezTo>
                <a:cubicBezTo>
                  <a:pt x="f1111" y="f961"/>
                  <a:pt x="f1879" y="f373"/>
                  <a:pt x="f793" y="f1880"/>
                </a:cubicBezTo>
                <a:cubicBezTo>
                  <a:pt x="f643" y="f327"/>
                  <a:pt x="f666" y="f422"/>
                  <a:pt x="f846" y="f224"/>
                </a:cubicBezTo>
                <a:close/>
                <a:moveTo>
                  <a:pt x="f1881" y="f499"/>
                </a:moveTo>
                <a:cubicBezTo>
                  <a:pt x="f1694" y="f1882"/>
                  <a:pt x="f288" y="f1883"/>
                  <a:pt x="f580" y="f1810"/>
                </a:cubicBezTo>
                <a:cubicBezTo>
                  <a:pt x="f290" y="f519"/>
                  <a:pt x="f1884" y="f515"/>
                  <a:pt x="f1884" y="f513"/>
                </a:cubicBezTo>
                <a:cubicBezTo>
                  <a:pt x="f725" y="f1790"/>
                  <a:pt x="f1885" y="f1328"/>
                  <a:pt x="f1886" y="f875"/>
                </a:cubicBezTo>
                <a:cubicBezTo>
                  <a:pt x="f1887" y="f875"/>
                  <a:pt x="f1886" y="f873"/>
                  <a:pt x="f1888" y="f159"/>
                </a:cubicBezTo>
                <a:cubicBezTo>
                  <a:pt x="f1889" y="f1890"/>
                  <a:pt x="f580" y="f868"/>
                  <a:pt x="f1881" y="f499"/>
                </a:cubicBezTo>
                <a:close/>
                <a:moveTo>
                  <a:pt x="f1891" y="f635"/>
                </a:moveTo>
                <a:cubicBezTo>
                  <a:pt x="f1053" y="f1892"/>
                  <a:pt x="f1071" y="f629"/>
                  <a:pt x="f186" y="f1893"/>
                </a:cubicBezTo>
                <a:cubicBezTo>
                  <a:pt x="f1894" y="f801"/>
                  <a:pt x="f1566" y="f1895"/>
                  <a:pt x="f1082" y="f698"/>
                </a:cubicBezTo>
                <a:cubicBezTo>
                  <a:pt x="f1896" y="f803"/>
                  <a:pt x="f162" y="f688"/>
                  <a:pt x="f1891" y="f635"/>
                </a:cubicBezTo>
                <a:close/>
                <a:moveTo>
                  <a:pt x="f1598" y="f1360"/>
                </a:moveTo>
                <a:cubicBezTo>
                  <a:pt x="f1167" y="f1474"/>
                  <a:pt x="f1599" y="f1700"/>
                  <a:pt x="f1897" y="f392"/>
                </a:cubicBezTo>
                <a:cubicBezTo>
                  <a:pt x="f1898" y="f392"/>
                  <a:pt x="f1603" y="f392"/>
                  <a:pt x="f1605" y="f392"/>
                </a:cubicBezTo>
                <a:cubicBezTo>
                  <a:pt x="f1607" y="f1899"/>
                  <a:pt x="f1900" y="f268"/>
                  <a:pt x="f1901" y="f309"/>
                </a:cubicBezTo>
                <a:cubicBezTo>
                  <a:pt x="f1606" y="f260"/>
                  <a:pt x="f1605" y="f976"/>
                  <a:pt x="f1598" y="f1360"/>
                </a:cubicBezTo>
                <a:close/>
                <a:moveTo>
                  <a:pt x="f1791" y="f251"/>
                </a:moveTo>
                <a:cubicBezTo>
                  <a:pt x="f1902" y="f327"/>
                  <a:pt x="f1325" y="f941"/>
                  <a:pt x="f1902" y="f35"/>
                </a:cubicBezTo>
                <a:cubicBezTo>
                  <a:pt x="f1620" y="f42"/>
                  <a:pt x="f836" y="f477"/>
                  <a:pt x="f169" y="f248"/>
                </a:cubicBezTo>
                <a:cubicBezTo>
                  <a:pt x="f1903" y="f371"/>
                  <a:pt x="f515" y="f32"/>
                  <a:pt x="f1791" y="f251"/>
                </a:cubicBezTo>
                <a:close/>
                <a:moveTo>
                  <a:pt x="f513" y="f1882"/>
                </a:moveTo>
                <a:cubicBezTo>
                  <a:pt x="f1904" y="f1905"/>
                  <a:pt x="f1323" y="f1906"/>
                  <a:pt x="f1797" y="f1907"/>
                </a:cubicBezTo>
                <a:cubicBezTo>
                  <a:pt x="f1796" y="f509"/>
                  <a:pt x="f1904" y="f509"/>
                  <a:pt x="f1803" y="f1908"/>
                </a:cubicBezTo>
                <a:cubicBezTo>
                  <a:pt x="f1798" y="f1618"/>
                  <a:pt x="f1809" y="f1909"/>
                  <a:pt x="f834" y="f1851"/>
                </a:cubicBezTo>
                <a:cubicBezTo>
                  <a:pt x="f1810" y="f1910"/>
                  <a:pt x="f1798" y="f877"/>
                  <a:pt x="f513" y="f1882"/>
                </a:cubicBezTo>
                <a:close/>
                <a:moveTo>
                  <a:pt x="f1911" y="f353"/>
                </a:moveTo>
                <a:cubicBezTo>
                  <a:pt x="f1912" y="f114"/>
                  <a:pt x="f1913" y="f1914"/>
                  <a:pt x="f776" y="f1915"/>
                </a:cubicBezTo>
                <a:cubicBezTo>
                  <a:pt x="f940" y="f1916"/>
                  <a:pt x="f938" y="f1917"/>
                  <a:pt x="f1911" y="f353"/>
                </a:cubicBezTo>
                <a:close/>
                <a:moveTo>
                  <a:pt x="f437" y="f1918"/>
                </a:moveTo>
                <a:cubicBezTo>
                  <a:pt x="f1717" y="f1328"/>
                  <a:pt x="f1343" y="f163"/>
                  <a:pt x="f376" y="f1617"/>
                </a:cubicBezTo>
                <a:cubicBezTo>
                  <a:pt x="f215" y="f1618"/>
                  <a:pt x="f1662" y="f507"/>
                  <a:pt x="f1661" y="f1791"/>
                </a:cubicBezTo>
                <a:cubicBezTo>
                  <a:pt x="f1664" y="f1794"/>
                  <a:pt x="f970" y="f515"/>
                  <a:pt x="f1674" y="f1622"/>
                </a:cubicBezTo>
                <a:cubicBezTo>
                  <a:pt x="f129" y="f1832"/>
                  <a:pt x="f1746" y="f1902"/>
                  <a:pt x="f437" y="f1918"/>
                </a:cubicBezTo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9" name="Grupo 22">
            <a:extLst>
              <a:ext uri="{FF2B5EF4-FFF2-40B4-BE49-F238E27FC236}">
                <a16:creationId xmlns:a16="http://schemas.microsoft.com/office/drawing/2014/main" id="{B120F965-17A5-855F-DB3B-65E497A0D20B}"/>
              </a:ext>
            </a:extLst>
          </p:cNvPr>
          <p:cNvGrpSpPr/>
          <p:nvPr/>
        </p:nvGrpSpPr>
        <p:grpSpPr>
          <a:xfrm>
            <a:off x="-10" y="7095"/>
            <a:ext cx="9144009" cy="451503"/>
            <a:chOff x="-10" y="7095"/>
            <a:chExt cx="9144009" cy="451503"/>
          </a:xfrm>
        </p:grpSpPr>
        <p:grpSp>
          <p:nvGrpSpPr>
            <p:cNvPr id="20" name="Grupo 23">
              <a:extLst>
                <a:ext uri="{FF2B5EF4-FFF2-40B4-BE49-F238E27FC236}">
                  <a16:creationId xmlns:a16="http://schemas.microsoft.com/office/drawing/2014/main" id="{0A89D688-BB76-E49B-AA25-81DCD151ED7C}"/>
                </a:ext>
              </a:extLst>
            </p:cNvPr>
            <p:cNvGrpSpPr/>
            <p:nvPr/>
          </p:nvGrpSpPr>
          <p:grpSpPr>
            <a:xfrm>
              <a:off x="-10" y="10213"/>
              <a:ext cx="537164" cy="448385"/>
              <a:chOff x="-10" y="10213"/>
              <a:chExt cx="537164" cy="448385"/>
            </a:xfrm>
          </p:grpSpPr>
          <p:sp>
            <p:nvSpPr>
              <p:cNvPr id="21" name="Freeform 14">
                <a:extLst>
                  <a:ext uri="{FF2B5EF4-FFF2-40B4-BE49-F238E27FC236}">
                    <a16:creationId xmlns:a16="http://schemas.microsoft.com/office/drawing/2014/main" id="{5445D552-8EC7-648F-9823-9FBD12FC40C4}"/>
                  </a:ext>
                </a:extLst>
              </p:cNvPr>
              <p:cNvSpPr/>
              <p:nvPr/>
            </p:nvSpPr>
            <p:spPr>
              <a:xfrm rot="10799991">
                <a:off x="-1" y="89784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15">
                <a:extLst>
                  <a:ext uri="{FF2B5EF4-FFF2-40B4-BE49-F238E27FC236}">
                    <a16:creationId xmlns:a16="http://schemas.microsoft.com/office/drawing/2014/main" id="{18486080-7B44-67CC-079F-2031B18BB490}"/>
                  </a:ext>
                </a:extLst>
              </p:cNvPr>
              <p:cNvSpPr/>
              <p:nvPr/>
            </p:nvSpPr>
            <p:spPr>
              <a:xfrm rot="10799991">
                <a:off x="430481" y="89784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16">
                <a:extLst>
                  <a:ext uri="{FF2B5EF4-FFF2-40B4-BE49-F238E27FC236}">
                    <a16:creationId xmlns:a16="http://schemas.microsoft.com/office/drawing/2014/main" id="{B30F7C00-9402-DD44-F215-C38E80CFC2BE}"/>
                  </a:ext>
                </a:extLst>
              </p:cNvPr>
              <p:cNvSpPr/>
              <p:nvPr/>
            </p:nvSpPr>
            <p:spPr>
              <a:xfrm rot="10799991">
                <a:off x="283207" y="89784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17">
                <a:extLst>
                  <a:ext uri="{FF2B5EF4-FFF2-40B4-BE49-F238E27FC236}">
                    <a16:creationId xmlns:a16="http://schemas.microsoft.com/office/drawing/2014/main" id="{B0E7A055-1C09-2BB3-2918-2AF8AC2C96B9}"/>
                  </a:ext>
                </a:extLst>
              </p:cNvPr>
              <p:cNvSpPr/>
              <p:nvPr/>
            </p:nvSpPr>
            <p:spPr>
              <a:xfrm rot="10799991">
                <a:off x="137818" y="89784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 18">
                <a:extLst>
                  <a:ext uri="{FF2B5EF4-FFF2-40B4-BE49-F238E27FC236}">
                    <a16:creationId xmlns:a16="http://schemas.microsoft.com/office/drawing/2014/main" id="{0AF78CB5-C8E7-C7C8-D746-84111C17B2E8}"/>
                  </a:ext>
                </a:extLst>
              </p:cNvPr>
              <p:cNvSpPr/>
              <p:nvPr/>
            </p:nvSpPr>
            <p:spPr>
              <a:xfrm rot="10799991">
                <a:off x="287926" y="10213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19">
                <a:extLst>
                  <a:ext uri="{FF2B5EF4-FFF2-40B4-BE49-F238E27FC236}">
                    <a16:creationId xmlns:a16="http://schemas.microsoft.com/office/drawing/2014/main" id="{F459FC0E-47EA-2328-F4BF-ADB0A6BAF1BB}"/>
                  </a:ext>
                </a:extLst>
              </p:cNvPr>
              <p:cNvSpPr/>
              <p:nvPr/>
            </p:nvSpPr>
            <p:spPr>
              <a:xfrm rot="10799991">
                <a:off x="142545" y="10213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20">
                <a:extLst>
                  <a:ext uri="{FF2B5EF4-FFF2-40B4-BE49-F238E27FC236}">
                    <a16:creationId xmlns:a16="http://schemas.microsoft.com/office/drawing/2014/main" id="{8BA50354-8B30-3F88-FDBC-830BDDFC66C9}"/>
                  </a:ext>
                </a:extLst>
              </p:cNvPr>
              <p:cNvSpPr/>
              <p:nvPr/>
            </p:nvSpPr>
            <p:spPr>
              <a:xfrm rot="10799991">
                <a:off x="-10" y="10213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21">
                <a:extLst>
                  <a:ext uri="{FF2B5EF4-FFF2-40B4-BE49-F238E27FC236}">
                    <a16:creationId xmlns:a16="http://schemas.microsoft.com/office/drawing/2014/main" id="{C3375CA6-CBFD-15BF-38B2-7EC1F58119D4}"/>
                  </a:ext>
                </a:extLst>
              </p:cNvPr>
              <p:cNvSpPr/>
              <p:nvPr/>
            </p:nvSpPr>
            <p:spPr>
              <a:xfrm rot="10799991">
                <a:off x="430481" y="10213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rupo 24">
              <a:extLst>
                <a:ext uri="{FF2B5EF4-FFF2-40B4-BE49-F238E27FC236}">
                  <a16:creationId xmlns:a16="http://schemas.microsoft.com/office/drawing/2014/main" id="{9329B41E-03D2-5A0A-1A58-BB8411D0936D}"/>
                </a:ext>
              </a:extLst>
            </p:cNvPr>
            <p:cNvGrpSpPr/>
            <p:nvPr/>
          </p:nvGrpSpPr>
          <p:grpSpPr>
            <a:xfrm>
              <a:off x="571143" y="10213"/>
              <a:ext cx="537163" cy="448385"/>
              <a:chOff x="571143" y="10213"/>
              <a:chExt cx="537163" cy="448385"/>
            </a:xfrm>
          </p:grpSpPr>
          <p:sp>
            <p:nvSpPr>
              <p:cNvPr id="30" name="Freeform 14">
                <a:extLst>
                  <a:ext uri="{FF2B5EF4-FFF2-40B4-BE49-F238E27FC236}">
                    <a16:creationId xmlns:a16="http://schemas.microsoft.com/office/drawing/2014/main" id="{98018CCD-9486-5D35-70E6-E48291743003}"/>
                  </a:ext>
                </a:extLst>
              </p:cNvPr>
              <p:cNvSpPr/>
              <p:nvPr/>
            </p:nvSpPr>
            <p:spPr>
              <a:xfrm rot="10799991">
                <a:off x="571152" y="89784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15">
                <a:extLst>
                  <a:ext uri="{FF2B5EF4-FFF2-40B4-BE49-F238E27FC236}">
                    <a16:creationId xmlns:a16="http://schemas.microsoft.com/office/drawing/2014/main" id="{B93C0A88-F3A0-8CAB-FF13-3CC2375FD318}"/>
                  </a:ext>
                </a:extLst>
              </p:cNvPr>
              <p:cNvSpPr/>
              <p:nvPr/>
            </p:nvSpPr>
            <p:spPr>
              <a:xfrm rot="10799991">
                <a:off x="1001633" y="89784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16">
                <a:extLst>
                  <a:ext uri="{FF2B5EF4-FFF2-40B4-BE49-F238E27FC236}">
                    <a16:creationId xmlns:a16="http://schemas.microsoft.com/office/drawing/2014/main" id="{792D3147-6217-A567-A494-AC3BFFA6C212}"/>
                  </a:ext>
                </a:extLst>
              </p:cNvPr>
              <p:cNvSpPr/>
              <p:nvPr/>
            </p:nvSpPr>
            <p:spPr>
              <a:xfrm rot="10799991">
                <a:off x="854351" y="89784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17">
                <a:extLst>
                  <a:ext uri="{FF2B5EF4-FFF2-40B4-BE49-F238E27FC236}">
                    <a16:creationId xmlns:a16="http://schemas.microsoft.com/office/drawing/2014/main" id="{2C98885C-2C40-DBAB-0B89-B364FA4A8B4D}"/>
                  </a:ext>
                </a:extLst>
              </p:cNvPr>
              <p:cNvSpPr/>
              <p:nvPr/>
            </p:nvSpPr>
            <p:spPr>
              <a:xfrm rot="10799991">
                <a:off x="708971" y="89784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 18">
                <a:extLst>
                  <a:ext uri="{FF2B5EF4-FFF2-40B4-BE49-F238E27FC236}">
                    <a16:creationId xmlns:a16="http://schemas.microsoft.com/office/drawing/2014/main" id="{C243147A-E726-E139-9176-ECD8D2F87EA4}"/>
                  </a:ext>
                </a:extLst>
              </p:cNvPr>
              <p:cNvSpPr/>
              <p:nvPr/>
            </p:nvSpPr>
            <p:spPr>
              <a:xfrm rot="10799991">
                <a:off x="859069" y="10213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19">
                <a:extLst>
                  <a:ext uri="{FF2B5EF4-FFF2-40B4-BE49-F238E27FC236}">
                    <a16:creationId xmlns:a16="http://schemas.microsoft.com/office/drawing/2014/main" id="{1168E9C1-D3C1-8299-C6FB-2FFF040BB349}"/>
                  </a:ext>
                </a:extLst>
              </p:cNvPr>
              <p:cNvSpPr/>
              <p:nvPr/>
            </p:nvSpPr>
            <p:spPr>
              <a:xfrm rot="10799991">
                <a:off x="713698" y="10213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20">
                <a:extLst>
                  <a:ext uri="{FF2B5EF4-FFF2-40B4-BE49-F238E27FC236}">
                    <a16:creationId xmlns:a16="http://schemas.microsoft.com/office/drawing/2014/main" id="{4ABBCBE7-2F34-4D03-5CA2-E38CB7585CEE}"/>
                  </a:ext>
                </a:extLst>
              </p:cNvPr>
              <p:cNvSpPr/>
              <p:nvPr/>
            </p:nvSpPr>
            <p:spPr>
              <a:xfrm rot="10799991">
                <a:off x="571143" y="10213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21">
                <a:extLst>
                  <a:ext uri="{FF2B5EF4-FFF2-40B4-BE49-F238E27FC236}">
                    <a16:creationId xmlns:a16="http://schemas.microsoft.com/office/drawing/2014/main" id="{FC4A90C8-F29E-DC09-BBC4-EAC6ED14CD2B}"/>
                  </a:ext>
                </a:extLst>
              </p:cNvPr>
              <p:cNvSpPr/>
              <p:nvPr/>
            </p:nvSpPr>
            <p:spPr>
              <a:xfrm rot="10799991">
                <a:off x="1001633" y="10213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8" name="Grupo 25">
              <a:extLst>
                <a:ext uri="{FF2B5EF4-FFF2-40B4-BE49-F238E27FC236}">
                  <a16:creationId xmlns:a16="http://schemas.microsoft.com/office/drawing/2014/main" id="{068E5E6D-98EC-B9CE-2011-C56A6D192BD0}"/>
                </a:ext>
              </a:extLst>
            </p:cNvPr>
            <p:cNvGrpSpPr/>
            <p:nvPr/>
          </p:nvGrpSpPr>
          <p:grpSpPr>
            <a:xfrm>
              <a:off x="1148897" y="10213"/>
              <a:ext cx="537164" cy="448385"/>
              <a:chOff x="1148897" y="10213"/>
              <a:chExt cx="537164" cy="448385"/>
            </a:xfrm>
          </p:grpSpPr>
          <p:sp>
            <p:nvSpPr>
              <p:cNvPr id="39" name="Freeform 14">
                <a:extLst>
                  <a:ext uri="{FF2B5EF4-FFF2-40B4-BE49-F238E27FC236}">
                    <a16:creationId xmlns:a16="http://schemas.microsoft.com/office/drawing/2014/main" id="{41E78E95-BD9D-3A5B-BB74-0A5840088915}"/>
                  </a:ext>
                </a:extLst>
              </p:cNvPr>
              <p:cNvSpPr/>
              <p:nvPr/>
            </p:nvSpPr>
            <p:spPr>
              <a:xfrm rot="10799991">
                <a:off x="1148897" y="89784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15">
                <a:extLst>
                  <a:ext uri="{FF2B5EF4-FFF2-40B4-BE49-F238E27FC236}">
                    <a16:creationId xmlns:a16="http://schemas.microsoft.com/office/drawing/2014/main" id="{F97BFA4B-20BB-C011-11A6-0F8DE64409BD}"/>
                  </a:ext>
                </a:extLst>
              </p:cNvPr>
              <p:cNvSpPr/>
              <p:nvPr/>
            </p:nvSpPr>
            <p:spPr>
              <a:xfrm rot="10799991">
                <a:off x="1579388" y="89784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16">
                <a:extLst>
                  <a:ext uri="{FF2B5EF4-FFF2-40B4-BE49-F238E27FC236}">
                    <a16:creationId xmlns:a16="http://schemas.microsoft.com/office/drawing/2014/main" id="{F9CE47BD-8B39-9985-F2C6-B00E08616BC8}"/>
                  </a:ext>
                </a:extLst>
              </p:cNvPr>
              <p:cNvSpPr/>
              <p:nvPr/>
            </p:nvSpPr>
            <p:spPr>
              <a:xfrm rot="10799991">
                <a:off x="1432105" y="89784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17">
                <a:extLst>
                  <a:ext uri="{FF2B5EF4-FFF2-40B4-BE49-F238E27FC236}">
                    <a16:creationId xmlns:a16="http://schemas.microsoft.com/office/drawing/2014/main" id="{4844ECAC-C541-006E-8A38-E729A2906DA7}"/>
                  </a:ext>
                </a:extLst>
              </p:cNvPr>
              <p:cNvSpPr/>
              <p:nvPr/>
            </p:nvSpPr>
            <p:spPr>
              <a:xfrm rot="10799991">
                <a:off x="1286725" y="89784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18">
                <a:extLst>
                  <a:ext uri="{FF2B5EF4-FFF2-40B4-BE49-F238E27FC236}">
                    <a16:creationId xmlns:a16="http://schemas.microsoft.com/office/drawing/2014/main" id="{F08192E0-8866-F5AD-92A1-7F6CFD243543}"/>
                  </a:ext>
                </a:extLst>
              </p:cNvPr>
              <p:cNvSpPr/>
              <p:nvPr/>
            </p:nvSpPr>
            <p:spPr>
              <a:xfrm rot="10799991">
                <a:off x="1436823" y="10213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19">
                <a:extLst>
                  <a:ext uri="{FF2B5EF4-FFF2-40B4-BE49-F238E27FC236}">
                    <a16:creationId xmlns:a16="http://schemas.microsoft.com/office/drawing/2014/main" id="{C918B55B-4BBF-BBD2-CFE9-CEE6A65A9B96}"/>
                  </a:ext>
                </a:extLst>
              </p:cNvPr>
              <p:cNvSpPr/>
              <p:nvPr/>
            </p:nvSpPr>
            <p:spPr>
              <a:xfrm rot="10799991">
                <a:off x="1291452" y="10213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20">
                <a:extLst>
                  <a:ext uri="{FF2B5EF4-FFF2-40B4-BE49-F238E27FC236}">
                    <a16:creationId xmlns:a16="http://schemas.microsoft.com/office/drawing/2014/main" id="{80E5C44D-CC71-28F8-FAB9-CF9F3672EEA9}"/>
                  </a:ext>
                </a:extLst>
              </p:cNvPr>
              <p:cNvSpPr/>
              <p:nvPr/>
            </p:nvSpPr>
            <p:spPr>
              <a:xfrm rot="10799991">
                <a:off x="1148897" y="10213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21">
                <a:extLst>
                  <a:ext uri="{FF2B5EF4-FFF2-40B4-BE49-F238E27FC236}">
                    <a16:creationId xmlns:a16="http://schemas.microsoft.com/office/drawing/2014/main" id="{25AF0426-12BF-A163-D342-B7EF9E2CCFB9}"/>
                  </a:ext>
                </a:extLst>
              </p:cNvPr>
              <p:cNvSpPr/>
              <p:nvPr/>
            </p:nvSpPr>
            <p:spPr>
              <a:xfrm rot="10799991">
                <a:off x="1579388" y="10213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7" name="Grupo 26">
              <a:extLst>
                <a:ext uri="{FF2B5EF4-FFF2-40B4-BE49-F238E27FC236}">
                  <a16:creationId xmlns:a16="http://schemas.microsoft.com/office/drawing/2014/main" id="{25B583F8-5350-1D46-6F71-D61BCC48FEF7}"/>
                </a:ext>
              </a:extLst>
            </p:cNvPr>
            <p:cNvGrpSpPr/>
            <p:nvPr/>
          </p:nvGrpSpPr>
          <p:grpSpPr>
            <a:xfrm>
              <a:off x="1728535" y="8147"/>
              <a:ext cx="537164" cy="448385"/>
              <a:chOff x="1728535" y="8147"/>
              <a:chExt cx="537164" cy="448385"/>
            </a:xfrm>
          </p:grpSpPr>
          <p:sp>
            <p:nvSpPr>
              <p:cNvPr id="48" name="Freeform 14">
                <a:extLst>
                  <a:ext uri="{FF2B5EF4-FFF2-40B4-BE49-F238E27FC236}">
                    <a16:creationId xmlns:a16="http://schemas.microsoft.com/office/drawing/2014/main" id="{A662982A-E683-6419-994B-478B2708A134}"/>
                  </a:ext>
                </a:extLst>
              </p:cNvPr>
              <p:cNvSpPr/>
              <p:nvPr/>
            </p:nvSpPr>
            <p:spPr>
              <a:xfrm rot="10799991">
                <a:off x="1728545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5">
                <a:extLst>
                  <a:ext uri="{FF2B5EF4-FFF2-40B4-BE49-F238E27FC236}">
                    <a16:creationId xmlns:a16="http://schemas.microsoft.com/office/drawing/2014/main" id="{7F96D17A-2232-08B1-BB18-0416CDDAECFF}"/>
                  </a:ext>
                </a:extLst>
              </p:cNvPr>
              <p:cNvSpPr/>
              <p:nvPr/>
            </p:nvSpPr>
            <p:spPr>
              <a:xfrm rot="10799991">
                <a:off x="2159026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16">
                <a:extLst>
                  <a:ext uri="{FF2B5EF4-FFF2-40B4-BE49-F238E27FC236}">
                    <a16:creationId xmlns:a16="http://schemas.microsoft.com/office/drawing/2014/main" id="{5B592C86-E234-3378-354F-C6B5EACDEC4E}"/>
                  </a:ext>
                </a:extLst>
              </p:cNvPr>
              <p:cNvSpPr/>
              <p:nvPr/>
            </p:nvSpPr>
            <p:spPr>
              <a:xfrm rot="10799991">
                <a:off x="2011753" y="87718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17">
                <a:extLst>
                  <a:ext uri="{FF2B5EF4-FFF2-40B4-BE49-F238E27FC236}">
                    <a16:creationId xmlns:a16="http://schemas.microsoft.com/office/drawing/2014/main" id="{658BDB4C-AE6C-BBC2-FED3-52A2D178FCFD}"/>
                  </a:ext>
                </a:extLst>
              </p:cNvPr>
              <p:cNvSpPr/>
              <p:nvPr/>
            </p:nvSpPr>
            <p:spPr>
              <a:xfrm rot="10799991">
                <a:off x="1866363" y="87718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18">
                <a:extLst>
                  <a:ext uri="{FF2B5EF4-FFF2-40B4-BE49-F238E27FC236}">
                    <a16:creationId xmlns:a16="http://schemas.microsoft.com/office/drawing/2014/main" id="{1E6E55D8-9E4F-EB5A-F25D-930C153A1289}"/>
                  </a:ext>
                </a:extLst>
              </p:cNvPr>
              <p:cNvSpPr/>
              <p:nvPr/>
            </p:nvSpPr>
            <p:spPr>
              <a:xfrm rot="10799991">
                <a:off x="2016471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19">
                <a:extLst>
                  <a:ext uri="{FF2B5EF4-FFF2-40B4-BE49-F238E27FC236}">
                    <a16:creationId xmlns:a16="http://schemas.microsoft.com/office/drawing/2014/main" id="{DD76DAC8-0DDD-CC51-8F24-DD47F46FDCE1}"/>
                  </a:ext>
                </a:extLst>
              </p:cNvPr>
              <p:cNvSpPr/>
              <p:nvPr/>
            </p:nvSpPr>
            <p:spPr>
              <a:xfrm rot="10799991">
                <a:off x="1871091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20">
                <a:extLst>
                  <a:ext uri="{FF2B5EF4-FFF2-40B4-BE49-F238E27FC236}">
                    <a16:creationId xmlns:a16="http://schemas.microsoft.com/office/drawing/2014/main" id="{A2FFF112-A2AC-2156-B0D1-9FE8830CA1E0}"/>
                  </a:ext>
                </a:extLst>
              </p:cNvPr>
              <p:cNvSpPr/>
              <p:nvPr/>
            </p:nvSpPr>
            <p:spPr>
              <a:xfrm rot="10799991">
                <a:off x="1728535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21">
                <a:extLst>
                  <a:ext uri="{FF2B5EF4-FFF2-40B4-BE49-F238E27FC236}">
                    <a16:creationId xmlns:a16="http://schemas.microsoft.com/office/drawing/2014/main" id="{F615D9E0-AADD-1700-4038-C8B26EC89834}"/>
                  </a:ext>
                </a:extLst>
              </p:cNvPr>
              <p:cNvSpPr/>
              <p:nvPr/>
            </p:nvSpPr>
            <p:spPr>
              <a:xfrm rot="10799991">
                <a:off x="2159026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6" name="Grupo 27">
              <a:extLst>
                <a:ext uri="{FF2B5EF4-FFF2-40B4-BE49-F238E27FC236}">
                  <a16:creationId xmlns:a16="http://schemas.microsoft.com/office/drawing/2014/main" id="{9AE9C950-35FF-FC6D-3B61-F0C17711CEB9}"/>
                </a:ext>
              </a:extLst>
            </p:cNvPr>
            <p:cNvGrpSpPr/>
            <p:nvPr/>
          </p:nvGrpSpPr>
          <p:grpSpPr>
            <a:xfrm>
              <a:off x="2299679" y="8147"/>
              <a:ext cx="537172" cy="448385"/>
              <a:chOff x="2299679" y="8147"/>
              <a:chExt cx="537172" cy="448385"/>
            </a:xfrm>
          </p:grpSpPr>
          <p:sp>
            <p:nvSpPr>
              <p:cNvPr id="57" name="Freeform 14">
                <a:extLst>
                  <a:ext uri="{FF2B5EF4-FFF2-40B4-BE49-F238E27FC236}">
                    <a16:creationId xmlns:a16="http://schemas.microsoft.com/office/drawing/2014/main" id="{6A7FF1C1-631D-1217-9817-CA6EE0D76CAA}"/>
                  </a:ext>
                </a:extLst>
              </p:cNvPr>
              <p:cNvSpPr/>
              <p:nvPr/>
            </p:nvSpPr>
            <p:spPr>
              <a:xfrm rot="10799991">
                <a:off x="2299688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5">
                <a:extLst>
                  <a:ext uri="{FF2B5EF4-FFF2-40B4-BE49-F238E27FC236}">
                    <a16:creationId xmlns:a16="http://schemas.microsoft.com/office/drawing/2014/main" id="{9BD710E4-CEB2-E928-7233-63491B1FAEBC}"/>
                  </a:ext>
                </a:extLst>
              </p:cNvPr>
              <p:cNvSpPr/>
              <p:nvPr/>
            </p:nvSpPr>
            <p:spPr>
              <a:xfrm rot="10799991">
                <a:off x="2730178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6">
                <a:extLst>
                  <a:ext uri="{FF2B5EF4-FFF2-40B4-BE49-F238E27FC236}">
                    <a16:creationId xmlns:a16="http://schemas.microsoft.com/office/drawing/2014/main" id="{86FF8F50-A8DB-99C1-09EB-9CEE41DAE55A}"/>
                  </a:ext>
                </a:extLst>
              </p:cNvPr>
              <p:cNvSpPr/>
              <p:nvPr/>
            </p:nvSpPr>
            <p:spPr>
              <a:xfrm rot="10799991">
                <a:off x="2582896" y="87718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17">
                <a:extLst>
                  <a:ext uri="{FF2B5EF4-FFF2-40B4-BE49-F238E27FC236}">
                    <a16:creationId xmlns:a16="http://schemas.microsoft.com/office/drawing/2014/main" id="{14FAA6A1-1D33-2BF9-3D61-541B97399488}"/>
                  </a:ext>
                </a:extLst>
              </p:cNvPr>
              <p:cNvSpPr/>
              <p:nvPr/>
            </p:nvSpPr>
            <p:spPr>
              <a:xfrm rot="10799991">
                <a:off x="2437516" y="87718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18">
                <a:extLst>
                  <a:ext uri="{FF2B5EF4-FFF2-40B4-BE49-F238E27FC236}">
                    <a16:creationId xmlns:a16="http://schemas.microsoft.com/office/drawing/2014/main" id="{10FA15FA-75A0-57B7-F837-2AE1FB6B6985}"/>
                  </a:ext>
                </a:extLst>
              </p:cNvPr>
              <p:cNvSpPr/>
              <p:nvPr/>
            </p:nvSpPr>
            <p:spPr>
              <a:xfrm rot="10799991">
                <a:off x="2587614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19">
                <a:extLst>
                  <a:ext uri="{FF2B5EF4-FFF2-40B4-BE49-F238E27FC236}">
                    <a16:creationId xmlns:a16="http://schemas.microsoft.com/office/drawing/2014/main" id="{221ABDCF-40D0-7239-8E94-45A663F6791F}"/>
                  </a:ext>
                </a:extLst>
              </p:cNvPr>
              <p:cNvSpPr/>
              <p:nvPr/>
            </p:nvSpPr>
            <p:spPr>
              <a:xfrm rot="10799991">
                <a:off x="2442234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20">
                <a:extLst>
                  <a:ext uri="{FF2B5EF4-FFF2-40B4-BE49-F238E27FC236}">
                    <a16:creationId xmlns:a16="http://schemas.microsoft.com/office/drawing/2014/main" id="{2B29B053-5687-ACBB-DF1E-37E71B8DBFC4}"/>
                  </a:ext>
                </a:extLst>
              </p:cNvPr>
              <p:cNvSpPr/>
              <p:nvPr/>
            </p:nvSpPr>
            <p:spPr>
              <a:xfrm rot="10799991">
                <a:off x="2299679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21">
                <a:extLst>
                  <a:ext uri="{FF2B5EF4-FFF2-40B4-BE49-F238E27FC236}">
                    <a16:creationId xmlns:a16="http://schemas.microsoft.com/office/drawing/2014/main" id="{30ACB11B-8CB3-9C49-1D54-C8593B85E012}"/>
                  </a:ext>
                </a:extLst>
              </p:cNvPr>
              <p:cNvSpPr/>
              <p:nvPr/>
            </p:nvSpPr>
            <p:spPr>
              <a:xfrm rot="10799991">
                <a:off x="2730169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5" name="Grupo 28">
              <a:extLst>
                <a:ext uri="{FF2B5EF4-FFF2-40B4-BE49-F238E27FC236}">
                  <a16:creationId xmlns:a16="http://schemas.microsoft.com/office/drawing/2014/main" id="{539AEFB2-1D7C-3B3D-02A3-47223E67E752}"/>
                </a:ext>
              </a:extLst>
            </p:cNvPr>
            <p:cNvGrpSpPr/>
            <p:nvPr/>
          </p:nvGrpSpPr>
          <p:grpSpPr>
            <a:xfrm>
              <a:off x="2877433" y="8147"/>
              <a:ext cx="537173" cy="448385"/>
              <a:chOff x="2877433" y="8147"/>
              <a:chExt cx="537173" cy="448385"/>
            </a:xfrm>
          </p:grpSpPr>
          <p:sp>
            <p:nvSpPr>
              <p:cNvPr id="66" name="Freeform 14">
                <a:extLst>
                  <a:ext uri="{FF2B5EF4-FFF2-40B4-BE49-F238E27FC236}">
                    <a16:creationId xmlns:a16="http://schemas.microsoft.com/office/drawing/2014/main" id="{FF80D044-4B55-A0BB-D543-A3224654B9EA}"/>
                  </a:ext>
                </a:extLst>
              </p:cNvPr>
              <p:cNvSpPr/>
              <p:nvPr/>
            </p:nvSpPr>
            <p:spPr>
              <a:xfrm rot="10799991">
                <a:off x="2877443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15">
                <a:extLst>
                  <a:ext uri="{FF2B5EF4-FFF2-40B4-BE49-F238E27FC236}">
                    <a16:creationId xmlns:a16="http://schemas.microsoft.com/office/drawing/2014/main" id="{220D071C-9BBE-0828-936E-D96CB98FC1FD}"/>
                  </a:ext>
                </a:extLst>
              </p:cNvPr>
              <p:cNvSpPr/>
              <p:nvPr/>
            </p:nvSpPr>
            <p:spPr>
              <a:xfrm rot="10799991">
                <a:off x="3307933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16">
                <a:extLst>
                  <a:ext uri="{FF2B5EF4-FFF2-40B4-BE49-F238E27FC236}">
                    <a16:creationId xmlns:a16="http://schemas.microsoft.com/office/drawing/2014/main" id="{5B3F8837-1498-6D9A-8027-5D4FD3FA157E}"/>
                  </a:ext>
                </a:extLst>
              </p:cNvPr>
              <p:cNvSpPr/>
              <p:nvPr/>
            </p:nvSpPr>
            <p:spPr>
              <a:xfrm rot="10799991">
                <a:off x="3160650" y="87718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17">
                <a:extLst>
                  <a:ext uri="{FF2B5EF4-FFF2-40B4-BE49-F238E27FC236}">
                    <a16:creationId xmlns:a16="http://schemas.microsoft.com/office/drawing/2014/main" id="{A2602027-33B2-E403-58A2-542C962E1774}"/>
                  </a:ext>
                </a:extLst>
              </p:cNvPr>
              <p:cNvSpPr/>
              <p:nvPr/>
            </p:nvSpPr>
            <p:spPr>
              <a:xfrm rot="10799991">
                <a:off x="3015270" y="87718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18">
                <a:extLst>
                  <a:ext uri="{FF2B5EF4-FFF2-40B4-BE49-F238E27FC236}">
                    <a16:creationId xmlns:a16="http://schemas.microsoft.com/office/drawing/2014/main" id="{D8810046-832E-EB93-D1F2-A9B20EF3A61F}"/>
                  </a:ext>
                </a:extLst>
              </p:cNvPr>
              <p:cNvSpPr/>
              <p:nvPr/>
            </p:nvSpPr>
            <p:spPr>
              <a:xfrm rot="10799991">
                <a:off x="3165369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19">
                <a:extLst>
                  <a:ext uri="{FF2B5EF4-FFF2-40B4-BE49-F238E27FC236}">
                    <a16:creationId xmlns:a16="http://schemas.microsoft.com/office/drawing/2014/main" id="{D6CB6EA5-A234-FAB7-C587-8B3E1D8892A0}"/>
                  </a:ext>
                </a:extLst>
              </p:cNvPr>
              <p:cNvSpPr/>
              <p:nvPr/>
            </p:nvSpPr>
            <p:spPr>
              <a:xfrm rot="10799991">
                <a:off x="3019998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20">
                <a:extLst>
                  <a:ext uri="{FF2B5EF4-FFF2-40B4-BE49-F238E27FC236}">
                    <a16:creationId xmlns:a16="http://schemas.microsoft.com/office/drawing/2014/main" id="{0C7361C0-3B26-AC8E-4CA8-0876D12949F5}"/>
                  </a:ext>
                </a:extLst>
              </p:cNvPr>
              <p:cNvSpPr/>
              <p:nvPr/>
            </p:nvSpPr>
            <p:spPr>
              <a:xfrm rot="10799991">
                <a:off x="2877433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21">
                <a:extLst>
                  <a:ext uri="{FF2B5EF4-FFF2-40B4-BE49-F238E27FC236}">
                    <a16:creationId xmlns:a16="http://schemas.microsoft.com/office/drawing/2014/main" id="{34EF6546-DE1A-E756-EA52-C73FE1D6186A}"/>
                  </a:ext>
                </a:extLst>
              </p:cNvPr>
              <p:cNvSpPr/>
              <p:nvPr/>
            </p:nvSpPr>
            <p:spPr>
              <a:xfrm rot="10799991">
                <a:off x="3307924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4" name="Grupo 29">
              <a:extLst>
                <a:ext uri="{FF2B5EF4-FFF2-40B4-BE49-F238E27FC236}">
                  <a16:creationId xmlns:a16="http://schemas.microsoft.com/office/drawing/2014/main" id="{68B3E03B-7134-0AC0-D368-399A788D2EAD}"/>
                </a:ext>
              </a:extLst>
            </p:cNvPr>
            <p:cNvGrpSpPr/>
            <p:nvPr/>
          </p:nvGrpSpPr>
          <p:grpSpPr>
            <a:xfrm>
              <a:off x="3446693" y="8147"/>
              <a:ext cx="537163" cy="448385"/>
              <a:chOff x="3446693" y="8147"/>
              <a:chExt cx="537163" cy="448385"/>
            </a:xfrm>
          </p:grpSpPr>
          <p:sp>
            <p:nvSpPr>
              <p:cNvPr id="75" name="Freeform 14">
                <a:extLst>
                  <a:ext uri="{FF2B5EF4-FFF2-40B4-BE49-F238E27FC236}">
                    <a16:creationId xmlns:a16="http://schemas.microsoft.com/office/drawing/2014/main" id="{E85549B6-BB49-0EBD-467D-7F70A97383B3}"/>
                  </a:ext>
                </a:extLst>
              </p:cNvPr>
              <p:cNvSpPr/>
              <p:nvPr/>
            </p:nvSpPr>
            <p:spPr>
              <a:xfrm rot="10799991">
                <a:off x="3446702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15">
                <a:extLst>
                  <a:ext uri="{FF2B5EF4-FFF2-40B4-BE49-F238E27FC236}">
                    <a16:creationId xmlns:a16="http://schemas.microsoft.com/office/drawing/2014/main" id="{40B1FD94-32A5-0564-1D34-37BBE5939B6F}"/>
                  </a:ext>
                </a:extLst>
              </p:cNvPr>
              <p:cNvSpPr/>
              <p:nvPr/>
            </p:nvSpPr>
            <p:spPr>
              <a:xfrm rot="10799991">
                <a:off x="3877183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16">
                <a:extLst>
                  <a:ext uri="{FF2B5EF4-FFF2-40B4-BE49-F238E27FC236}">
                    <a16:creationId xmlns:a16="http://schemas.microsoft.com/office/drawing/2014/main" id="{E9639121-496B-5D15-F09E-517196F26404}"/>
                  </a:ext>
                </a:extLst>
              </p:cNvPr>
              <p:cNvSpPr/>
              <p:nvPr/>
            </p:nvSpPr>
            <p:spPr>
              <a:xfrm rot="10799991">
                <a:off x="3729910" y="87718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59009CF4-8F9F-A2F3-2847-97F6A3649AB6}"/>
                  </a:ext>
                </a:extLst>
              </p:cNvPr>
              <p:cNvSpPr/>
              <p:nvPr/>
            </p:nvSpPr>
            <p:spPr>
              <a:xfrm rot="10799991">
                <a:off x="3584521" y="87718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18">
                <a:extLst>
                  <a:ext uri="{FF2B5EF4-FFF2-40B4-BE49-F238E27FC236}">
                    <a16:creationId xmlns:a16="http://schemas.microsoft.com/office/drawing/2014/main" id="{BC847C29-08D4-7B71-5015-21D6D9B5C28B}"/>
                  </a:ext>
                </a:extLst>
              </p:cNvPr>
              <p:cNvSpPr/>
              <p:nvPr/>
            </p:nvSpPr>
            <p:spPr>
              <a:xfrm rot="10799991">
                <a:off x="3734628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19">
                <a:extLst>
                  <a:ext uri="{FF2B5EF4-FFF2-40B4-BE49-F238E27FC236}">
                    <a16:creationId xmlns:a16="http://schemas.microsoft.com/office/drawing/2014/main" id="{AE690869-7A4C-D236-9D15-BAD9E2B266DC}"/>
                  </a:ext>
                </a:extLst>
              </p:cNvPr>
              <p:cNvSpPr/>
              <p:nvPr/>
            </p:nvSpPr>
            <p:spPr>
              <a:xfrm rot="10799991">
                <a:off x="3589248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20">
                <a:extLst>
                  <a:ext uri="{FF2B5EF4-FFF2-40B4-BE49-F238E27FC236}">
                    <a16:creationId xmlns:a16="http://schemas.microsoft.com/office/drawing/2014/main" id="{13CAE257-18D7-5979-83F7-71273B7621D5}"/>
                  </a:ext>
                </a:extLst>
              </p:cNvPr>
              <p:cNvSpPr/>
              <p:nvPr/>
            </p:nvSpPr>
            <p:spPr>
              <a:xfrm rot="10799991">
                <a:off x="3446693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21">
                <a:extLst>
                  <a:ext uri="{FF2B5EF4-FFF2-40B4-BE49-F238E27FC236}">
                    <a16:creationId xmlns:a16="http://schemas.microsoft.com/office/drawing/2014/main" id="{366215FB-0789-4841-3414-868E7835C563}"/>
                  </a:ext>
                </a:extLst>
              </p:cNvPr>
              <p:cNvSpPr/>
              <p:nvPr/>
            </p:nvSpPr>
            <p:spPr>
              <a:xfrm rot="10799991">
                <a:off x="3877184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3" name="Grupo 30">
              <a:extLst>
                <a:ext uri="{FF2B5EF4-FFF2-40B4-BE49-F238E27FC236}">
                  <a16:creationId xmlns:a16="http://schemas.microsoft.com/office/drawing/2014/main" id="{8C1948D7-40B9-5F74-AB58-97E6865DB740}"/>
                </a:ext>
              </a:extLst>
            </p:cNvPr>
            <p:cNvGrpSpPr/>
            <p:nvPr/>
          </p:nvGrpSpPr>
          <p:grpSpPr>
            <a:xfrm>
              <a:off x="4017836" y="8147"/>
              <a:ext cx="537164" cy="448385"/>
              <a:chOff x="4017836" y="8147"/>
              <a:chExt cx="537164" cy="448385"/>
            </a:xfrm>
          </p:grpSpPr>
          <p:sp>
            <p:nvSpPr>
              <p:cNvPr id="84" name="Freeform 14">
                <a:extLst>
                  <a:ext uri="{FF2B5EF4-FFF2-40B4-BE49-F238E27FC236}">
                    <a16:creationId xmlns:a16="http://schemas.microsoft.com/office/drawing/2014/main" id="{97584AA3-5678-13B3-4EE6-F00D5245F651}"/>
                  </a:ext>
                </a:extLst>
              </p:cNvPr>
              <p:cNvSpPr/>
              <p:nvPr/>
            </p:nvSpPr>
            <p:spPr>
              <a:xfrm rot="10799991">
                <a:off x="4017846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15">
                <a:extLst>
                  <a:ext uri="{FF2B5EF4-FFF2-40B4-BE49-F238E27FC236}">
                    <a16:creationId xmlns:a16="http://schemas.microsoft.com/office/drawing/2014/main" id="{76F943EE-8B92-B4EB-F099-664C43D9C877}"/>
                  </a:ext>
                </a:extLst>
              </p:cNvPr>
              <p:cNvSpPr/>
              <p:nvPr/>
            </p:nvSpPr>
            <p:spPr>
              <a:xfrm rot="10799991">
                <a:off x="4448327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16">
                <a:extLst>
                  <a:ext uri="{FF2B5EF4-FFF2-40B4-BE49-F238E27FC236}">
                    <a16:creationId xmlns:a16="http://schemas.microsoft.com/office/drawing/2014/main" id="{449A157E-8BBB-E8FB-0727-9E37C7FFAB54}"/>
                  </a:ext>
                </a:extLst>
              </p:cNvPr>
              <p:cNvSpPr/>
              <p:nvPr/>
            </p:nvSpPr>
            <p:spPr>
              <a:xfrm rot="10799991">
                <a:off x="4301054" y="87718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17">
                <a:extLst>
                  <a:ext uri="{FF2B5EF4-FFF2-40B4-BE49-F238E27FC236}">
                    <a16:creationId xmlns:a16="http://schemas.microsoft.com/office/drawing/2014/main" id="{334566F9-61AA-D215-24E1-C45ADCC318A2}"/>
                  </a:ext>
                </a:extLst>
              </p:cNvPr>
              <p:cNvSpPr/>
              <p:nvPr/>
            </p:nvSpPr>
            <p:spPr>
              <a:xfrm rot="10799991">
                <a:off x="4155664" y="87718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18">
                <a:extLst>
                  <a:ext uri="{FF2B5EF4-FFF2-40B4-BE49-F238E27FC236}">
                    <a16:creationId xmlns:a16="http://schemas.microsoft.com/office/drawing/2014/main" id="{FE4FFD6A-8224-F3A2-AE88-A15A5811A0F0}"/>
                  </a:ext>
                </a:extLst>
              </p:cNvPr>
              <p:cNvSpPr/>
              <p:nvPr/>
            </p:nvSpPr>
            <p:spPr>
              <a:xfrm rot="10799991">
                <a:off x="4305772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19">
                <a:extLst>
                  <a:ext uri="{FF2B5EF4-FFF2-40B4-BE49-F238E27FC236}">
                    <a16:creationId xmlns:a16="http://schemas.microsoft.com/office/drawing/2014/main" id="{953FE714-2910-3BA7-CC56-AB8BB3E4D12A}"/>
                  </a:ext>
                </a:extLst>
              </p:cNvPr>
              <p:cNvSpPr/>
              <p:nvPr/>
            </p:nvSpPr>
            <p:spPr>
              <a:xfrm rot="10799991">
                <a:off x="4160392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20">
                <a:extLst>
                  <a:ext uri="{FF2B5EF4-FFF2-40B4-BE49-F238E27FC236}">
                    <a16:creationId xmlns:a16="http://schemas.microsoft.com/office/drawing/2014/main" id="{75944626-813B-3647-21AC-29545868143C}"/>
                  </a:ext>
                </a:extLst>
              </p:cNvPr>
              <p:cNvSpPr/>
              <p:nvPr/>
            </p:nvSpPr>
            <p:spPr>
              <a:xfrm rot="10799991">
                <a:off x="4017836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21">
                <a:extLst>
                  <a:ext uri="{FF2B5EF4-FFF2-40B4-BE49-F238E27FC236}">
                    <a16:creationId xmlns:a16="http://schemas.microsoft.com/office/drawing/2014/main" id="{6EFD5CE3-B98A-D998-24C0-53B991DE6DFA}"/>
                  </a:ext>
                </a:extLst>
              </p:cNvPr>
              <p:cNvSpPr/>
              <p:nvPr/>
            </p:nvSpPr>
            <p:spPr>
              <a:xfrm rot="10799991">
                <a:off x="4448327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2" name="Grupo 31">
              <a:extLst>
                <a:ext uri="{FF2B5EF4-FFF2-40B4-BE49-F238E27FC236}">
                  <a16:creationId xmlns:a16="http://schemas.microsoft.com/office/drawing/2014/main" id="{21F4B64D-4E97-4060-7A8C-2E5DA8AB95EC}"/>
                </a:ext>
              </a:extLst>
            </p:cNvPr>
            <p:cNvGrpSpPr/>
            <p:nvPr/>
          </p:nvGrpSpPr>
          <p:grpSpPr>
            <a:xfrm>
              <a:off x="4595591" y="8147"/>
              <a:ext cx="537163" cy="448385"/>
              <a:chOff x="4595591" y="8147"/>
              <a:chExt cx="537163" cy="448385"/>
            </a:xfrm>
          </p:grpSpPr>
          <p:sp>
            <p:nvSpPr>
              <p:cNvPr id="93" name="Freeform 14">
                <a:extLst>
                  <a:ext uri="{FF2B5EF4-FFF2-40B4-BE49-F238E27FC236}">
                    <a16:creationId xmlns:a16="http://schemas.microsoft.com/office/drawing/2014/main" id="{3A8D9F80-8D55-AD7F-B25E-8B36F6310D47}"/>
                  </a:ext>
                </a:extLst>
              </p:cNvPr>
              <p:cNvSpPr/>
              <p:nvPr/>
            </p:nvSpPr>
            <p:spPr>
              <a:xfrm rot="10799991">
                <a:off x="4595600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15">
                <a:extLst>
                  <a:ext uri="{FF2B5EF4-FFF2-40B4-BE49-F238E27FC236}">
                    <a16:creationId xmlns:a16="http://schemas.microsoft.com/office/drawing/2014/main" id="{D0E51112-710F-3041-6FA0-15FDE050BB7E}"/>
                  </a:ext>
                </a:extLst>
              </p:cNvPr>
              <p:cNvSpPr/>
              <p:nvPr/>
            </p:nvSpPr>
            <p:spPr>
              <a:xfrm rot="10799991">
                <a:off x="5026081" y="87718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16">
                <a:extLst>
                  <a:ext uri="{FF2B5EF4-FFF2-40B4-BE49-F238E27FC236}">
                    <a16:creationId xmlns:a16="http://schemas.microsoft.com/office/drawing/2014/main" id="{98CA46B7-8B21-A2D1-62F3-AF143B34B47C}"/>
                  </a:ext>
                </a:extLst>
              </p:cNvPr>
              <p:cNvSpPr/>
              <p:nvPr/>
            </p:nvSpPr>
            <p:spPr>
              <a:xfrm rot="10799991">
                <a:off x="4878808" y="87718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17">
                <a:extLst>
                  <a:ext uri="{FF2B5EF4-FFF2-40B4-BE49-F238E27FC236}">
                    <a16:creationId xmlns:a16="http://schemas.microsoft.com/office/drawing/2014/main" id="{EC780615-FAB2-DA3F-578B-A43FF9DF5E26}"/>
                  </a:ext>
                </a:extLst>
              </p:cNvPr>
              <p:cNvSpPr/>
              <p:nvPr/>
            </p:nvSpPr>
            <p:spPr>
              <a:xfrm rot="10799991">
                <a:off x="4733428" y="87718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18">
                <a:extLst>
                  <a:ext uri="{FF2B5EF4-FFF2-40B4-BE49-F238E27FC236}">
                    <a16:creationId xmlns:a16="http://schemas.microsoft.com/office/drawing/2014/main" id="{A8D04318-7B90-AFED-1472-86D36752E6CE}"/>
                  </a:ext>
                </a:extLst>
              </p:cNvPr>
              <p:cNvSpPr/>
              <p:nvPr/>
            </p:nvSpPr>
            <p:spPr>
              <a:xfrm rot="10799991">
                <a:off x="4883526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19">
                <a:extLst>
                  <a:ext uri="{FF2B5EF4-FFF2-40B4-BE49-F238E27FC236}">
                    <a16:creationId xmlns:a16="http://schemas.microsoft.com/office/drawing/2014/main" id="{17910738-6511-EBA6-D7D3-EBD1D40B6540}"/>
                  </a:ext>
                </a:extLst>
              </p:cNvPr>
              <p:cNvSpPr/>
              <p:nvPr/>
            </p:nvSpPr>
            <p:spPr>
              <a:xfrm rot="10799991">
                <a:off x="4738146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20">
                <a:extLst>
                  <a:ext uri="{FF2B5EF4-FFF2-40B4-BE49-F238E27FC236}">
                    <a16:creationId xmlns:a16="http://schemas.microsoft.com/office/drawing/2014/main" id="{2BADD183-9F9C-7B9A-3041-16DD659B8B8B}"/>
                  </a:ext>
                </a:extLst>
              </p:cNvPr>
              <p:cNvSpPr/>
              <p:nvPr/>
            </p:nvSpPr>
            <p:spPr>
              <a:xfrm rot="10799991">
                <a:off x="4595591" y="8147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21">
                <a:extLst>
                  <a:ext uri="{FF2B5EF4-FFF2-40B4-BE49-F238E27FC236}">
                    <a16:creationId xmlns:a16="http://schemas.microsoft.com/office/drawing/2014/main" id="{419C3AC7-B286-EDCE-C7DE-F3212AD54EE2}"/>
                  </a:ext>
                </a:extLst>
              </p:cNvPr>
              <p:cNvSpPr/>
              <p:nvPr/>
            </p:nvSpPr>
            <p:spPr>
              <a:xfrm rot="10799991">
                <a:off x="5026082" y="8147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1" name="Grupo 32">
              <a:extLst>
                <a:ext uri="{FF2B5EF4-FFF2-40B4-BE49-F238E27FC236}">
                  <a16:creationId xmlns:a16="http://schemas.microsoft.com/office/drawing/2014/main" id="{99C84607-91F6-B82A-C806-C4598C407AA3}"/>
                </a:ext>
              </a:extLst>
            </p:cNvPr>
            <p:cNvGrpSpPr/>
            <p:nvPr/>
          </p:nvGrpSpPr>
          <p:grpSpPr>
            <a:xfrm>
              <a:off x="5160132" y="7095"/>
              <a:ext cx="537164" cy="448385"/>
              <a:chOff x="5160132" y="7095"/>
              <a:chExt cx="537164" cy="448385"/>
            </a:xfrm>
          </p:grpSpPr>
          <p:sp>
            <p:nvSpPr>
              <p:cNvPr id="102" name="Freeform 14">
                <a:extLst>
                  <a:ext uri="{FF2B5EF4-FFF2-40B4-BE49-F238E27FC236}">
                    <a16:creationId xmlns:a16="http://schemas.microsoft.com/office/drawing/2014/main" id="{E8A61275-F79E-02C7-C069-D5022ED6AAEC}"/>
                  </a:ext>
                </a:extLst>
              </p:cNvPr>
              <p:cNvSpPr/>
              <p:nvPr/>
            </p:nvSpPr>
            <p:spPr>
              <a:xfrm rot="10799991">
                <a:off x="5160142" y="86666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5">
                <a:extLst>
                  <a:ext uri="{FF2B5EF4-FFF2-40B4-BE49-F238E27FC236}">
                    <a16:creationId xmlns:a16="http://schemas.microsoft.com/office/drawing/2014/main" id="{DFAAD930-5601-2171-73D8-B3F72D9F04A2}"/>
                  </a:ext>
                </a:extLst>
              </p:cNvPr>
              <p:cNvSpPr/>
              <p:nvPr/>
            </p:nvSpPr>
            <p:spPr>
              <a:xfrm rot="10799991">
                <a:off x="5590623" y="86666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16">
                <a:extLst>
                  <a:ext uri="{FF2B5EF4-FFF2-40B4-BE49-F238E27FC236}">
                    <a16:creationId xmlns:a16="http://schemas.microsoft.com/office/drawing/2014/main" id="{F01DFAD2-03EF-515B-BA74-611A8355A164}"/>
                  </a:ext>
                </a:extLst>
              </p:cNvPr>
              <p:cNvSpPr/>
              <p:nvPr/>
            </p:nvSpPr>
            <p:spPr>
              <a:xfrm rot="10799991">
                <a:off x="5443349" y="86666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7">
                <a:extLst>
                  <a:ext uri="{FF2B5EF4-FFF2-40B4-BE49-F238E27FC236}">
                    <a16:creationId xmlns:a16="http://schemas.microsoft.com/office/drawing/2014/main" id="{03E9E66E-0D5F-122A-1C65-1C8351148748}"/>
                  </a:ext>
                </a:extLst>
              </p:cNvPr>
              <p:cNvSpPr/>
              <p:nvPr/>
            </p:nvSpPr>
            <p:spPr>
              <a:xfrm rot="10799991">
                <a:off x="5297960" y="86666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18">
                <a:extLst>
                  <a:ext uri="{FF2B5EF4-FFF2-40B4-BE49-F238E27FC236}">
                    <a16:creationId xmlns:a16="http://schemas.microsoft.com/office/drawing/2014/main" id="{40041801-FD38-4BF6-D313-9A00479DBA48}"/>
                  </a:ext>
                </a:extLst>
              </p:cNvPr>
              <p:cNvSpPr/>
              <p:nvPr/>
            </p:nvSpPr>
            <p:spPr>
              <a:xfrm rot="10799991">
                <a:off x="5448068" y="7095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19">
                <a:extLst>
                  <a:ext uri="{FF2B5EF4-FFF2-40B4-BE49-F238E27FC236}">
                    <a16:creationId xmlns:a16="http://schemas.microsoft.com/office/drawing/2014/main" id="{7CC2FCFD-E219-198C-1739-B716186C3D46}"/>
                  </a:ext>
                </a:extLst>
              </p:cNvPr>
              <p:cNvSpPr/>
              <p:nvPr/>
            </p:nvSpPr>
            <p:spPr>
              <a:xfrm rot="10799991">
                <a:off x="5302688" y="7095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20">
                <a:extLst>
                  <a:ext uri="{FF2B5EF4-FFF2-40B4-BE49-F238E27FC236}">
                    <a16:creationId xmlns:a16="http://schemas.microsoft.com/office/drawing/2014/main" id="{70F7953B-B438-D7A6-5592-37B9BFB1D066}"/>
                  </a:ext>
                </a:extLst>
              </p:cNvPr>
              <p:cNvSpPr/>
              <p:nvPr/>
            </p:nvSpPr>
            <p:spPr>
              <a:xfrm rot="10799991">
                <a:off x="5160132" y="7095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21">
                <a:extLst>
                  <a:ext uri="{FF2B5EF4-FFF2-40B4-BE49-F238E27FC236}">
                    <a16:creationId xmlns:a16="http://schemas.microsoft.com/office/drawing/2014/main" id="{2CC547BD-3C3D-EB18-0573-54C903BE879F}"/>
                  </a:ext>
                </a:extLst>
              </p:cNvPr>
              <p:cNvSpPr/>
              <p:nvPr/>
            </p:nvSpPr>
            <p:spPr>
              <a:xfrm rot="10799991">
                <a:off x="5590623" y="7095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0" name="Grupo 33">
              <a:extLst>
                <a:ext uri="{FF2B5EF4-FFF2-40B4-BE49-F238E27FC236}">
                  <a16:creationId xmlns:a16="http://schemas.microsoft.com/office/drawing/2014/main" id="{233B8408-E668-2ABF-BAAD-2CD166B36346}"/>
                </a:ext>
              </a:extLst>
            </p:cNvPr>
            <p:cNvGrpSpPr/>
            <p:nvPr/>
          </p:nvGrpSpPr>
          <p:grpSpPr>
            <a:xfrm>
              <a:off x="5731276" y="7095"/>
              <a:ext cx="537163" cy="448385"/>
              <a:chOff x="5731276" y="7095"/>
              <a:chExt cx="537163" cy="448385"/>
            </a:xfrm>
          </p:grpSpPr>
          <p:sp>
            <p:nvSpPr>
              <p:cNvPr id="111" name="Freeform 14">
                <a:extLst>
                  <a:ext uri="{FF2B5EF4-FFF2-40B4-BE49-F238E27FC236}">
                    <a16:creationId xmlns:a16="http://schemas.microsoft.com/office/drawing/2014/main" id="{F9BCF45D-07A2-F2D1-4670-E58565D07DFB}"/>
                  </a:ext>
                </a:extLst>
              </p:cNvPr>
              <p:cNvSpPr/>
              <p:nvPr/>
            </p:nvSpPr>
            <p:spPr>
              <a:xfrm rot="10799991">
                <a:off x="5731285" y="86666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5">
                <a:extLst>
                  <a:ext uri="{FF2B5EF4-FFF2-40B4-BE49-F238E27FC236}">
                    <a16:creationId xmlns:a16="http://schemas.microsoft.com/office/drawing/2014/main" id="{3738905A-E393-FF02-8DB7-E8196D35C772}"/>
                  </a:ext>
                </a:extLst>
              </p:cNvPr>
              <p:cNvSpPr/>
              <p:nvPr/>
            </p:nvSpPr>
            <p:spPr>
              <a:xfrm rot="10799991">
                <a:off x="6161766" y="86666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6">
                <a:extLst>
                  <a:ext uri="{FF2B5EF4-FFF2-40B4-BE49-F238E27FC236}">
                    <a16:creationId xmlns:a16="http://schemas.microsoft.com/office/drawing/2014/main" id="{1287DDB8-E975-3509-CC1A-83A3681FD0DE}"/>
                  </a:ext>
                </a:extLst>
              </p:cNvPr>
              <p:cNvSpPr/>
              <p:nvPr/>
            </p:nvSpPr>
            <p:spPr>
              <a:xfrm rot="10799991">
                <a:off x="6014493" y="86666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7">
                <a:extLst>
                  <a:ext uri="{FF2B5EF4-FFF2-40B4-BE49-F238E27FC236}">
                    <a16:creationId xmlns:a16="http://schemas.microsoft.com/office/drawing/2014/main" id="{E37F70CA-5D25-CEE4-E436-A54EC12759BF}"/>
                  </a:ext>
                </a:extLst>
              </p:cNvPr>
              <p:cNvSpPr/>
              <p:nvPr/>
            </p:nvSpPr>
            <p:spPr>
              <a:xfrm rot="10799991">
                <a:off x="5869104" y="86666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18">
                <a:extLst>
                  <a:ext uri="{FF2B5EF4-FFF2-40B4-BE49-F238E27FC236}">
                    <a16:creationId xmlns:a16="http://schemas.microsoft.com/office/drawing/2014/main" id="{A3B4A1FE-3BDD-5C93-758C-4283019E85EF}"/>
                  </a:ext>
                </a:extLst>
              </p:cNvPr>
              <p:cNvSpPr/>
              <p:nvPr/>
            </p:nvSpPr>
            <p:spPr>
              <a:xfrm rot="10799991">
                <a:off x="6019211" y="7095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19">
                <a:extLst>
                  <a:ext uri="{FF2B5EF4-FFF2-40B4-BE49-F238E27FC236}">
                    <a16:creationId xmlns:a16="http://schemas.microsoft.com/office/drawing/2014/main" id="{237DD85C-7419-AAD4-E622-7F8BD1D7BF68}"/>
                  </a:ext>
                </a:extLst>
              </p:cNvPr>
              <p:cNvSpPr/>
              <p:nvPr/>
            </p:nvSpPr>
            <p:spPr>
              <a:xfrm rot="10799991">
                <a:off x="5873831" y="7095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20">
                <a:extLst>
                  <a:ext uri="{FF2B5EF4-FFF2-40B4-BE49-F238E27FC236}">
                    <a16:creationId xmlns:a16="http://schemas.microsoft.com/office/drawing/2014/main" id="{BB622D6A-8EE7-7063-8345-FA9A2E9F3CEC}"/>
                  </a:ext>
                </a:extLst>
              </p:cNvPr>
              <p:cNvSpPr/>
              <p:nvPr/>
            </p:nvSpPr>
            <p:spPr>
              <a:xfrm rot="10799991">
                <a:off x="5731276" y="7095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21">
                <a:extLst>
                  <a:ext uri="{FF2B5EF4-FFF2-40B4-BE49-F238E27FC236}">
                    <a16:creationId xmlns:a16="http://schemas.microsoft.com/office/drawing/2014/main" id="{2715A4E1-9B24-0152-2F4A-69F163EAFDDF}"/>
                  </a:ext>
                </a:extLst>
              </p:cNvPr>
              <p:cNvSpPr/>
              <p:nvPr/>
            </p:nvSpPr>
            <p:spPr>
              <a:xfrm rot="10799991">
                <a:off x="6161766" y="7095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9" name="Grupo 34">
              <a:extLst>
                <a:ext uri="{FF2B5EF4-FFF2-40B4-BE49-F238E27FC236}">
                  <a16:creationId xmlns:a16="http://schemas.microsoft.com/office/drawing/2014/main" id="{7EC2CE7D-06CF-36B8-8D25-3C0DED6C2357}"/>
                </a:ext>
              </a:extLst>
            </p:cNvPr>
            <p:cNvGrpSpPr/>
            <p:nvPr/>
          </p:nvGrpSpPr>
          <p:grpSpPr>
            <a:xfrm>
              <a:off x="6309030" y="7095"/>
              <a:ext cx="537164" cy="448385"/>
              <a:chOff x="6309030" y="7095"/>
              <a:chExt cx="537164" cy="448385"/>
            </a:xfrm>
          </p:grpSpPr>
          <p:sp>
            <p:nvSpPr>
              <p:cNvPr id="120" name="Freeform 14">
                <a:extLst>
                  <a:ext uri="{FF2B5EF4-FFF2-40B4-BE49-F238E27FC236}">
                    <a16:creationId xmlns:a16="http://schemas.microsoft.com/office/drawing/2014/main" id="{302D9486-D83E-468C-91BD-9C4DA76B8FDD}"/>
                  </a:ext>
                </a:extLst>
              </p:cNvPr>
              <p:cNvSpPr/>
              <p:nvPr/>
            </p:nvSpPr>
            <p:spPr>
              <a:xfrm rot="10799991">
                <a:off x="6309039" y="86666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5">
                <a:extLst>
                  <a:ext uri="{FF2B5EF4-FFF2-40B4-BE49-F238E27FC236}">
                    <a16:creationId xmlns:a16="http://schemas.microsoft.com/office/drawing/2014/main" id="{A9BB0D26-720B-F886-8E78-D078C7E9AA5D}"/>
                  </a:ext>
                </a:extLst>
              </p:cNvPr>
              <p:cNvSpPr/>
              <p:nvPr/>
            </p:nvSpPr>
            <p:spPr>
              <a:xfrm rot="10799991">
                <a:off x="6739521" y="86666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16">
                <a:extLst>
                  <a:ext uri="{FF2B5EF4-FFF2-40B4-BE49-F238E27FC236}">
                    <a16:creationId xmlns:a16="http://schemas.microsoft.com/office/drawing/2014/main" id="{DD2581A4-6B99-2ABB-5A75-486A3CEABD6C}"/>
                  </a:ext>
                </a:extLst>
              </p:cNvPr>
              <p:cNvSpPr/>
              <p:nvPr/>
            </p:nvSpPr>
            <p:spPr>
              <a:xfrm rot="10799991">
                <a:off x="6592247" y="86666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17">
                <a:extLst>
                  <a:ext uri="{FF2B5EF4-FFF2-40B4-BE49-F238E27FC236}">
                    <a16:creationId xmlns:a16="http://schemas.microsoft.com/office/drawing/2014/main" id="{0D6028C8-B0B1-CD70-44A2-4286C51B2DCC}"/>
                  </a:ext>
                </a:extLst>
              </p:cNvPr>
              <p:cNvSpPr/>
              <p:nvPr/>
            </p:nvSpPr>
            <p:spPr>
              <a:xfrm rot="10799991">
                <a:off x="6446858" y="86666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18">
                <a:extLst>
                  <a:ext uri="{FF2B5EF4-FFF2-40B4-BE49-F238E27FC236}">
                    <a16:creationId xmlns:a16="http://schemas.microsoft.com/office/drawing/2014/main" id="{23F8CEA2-3918-CAA3-C9C3-3184D136C165}"/>
                  </a:ext>
                </a:extLst>
              </p:cNvPr>
              <p:cNvSpPr/>
              <p:nvPr/>
            </p:nvSpPr>
            <p:spPr>
              <a:xfrm rot="10799991">
                <a:off x="6596966" y="7095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19">
                <a:extLst>
                  <a:ext uri="{FF2B5EF4-FFF2-40B4-BE49-F238E27FC236}">
                    <a16:creationId xmlns:a16="http://schemas.microsoft.com/office/drawing/2014/main" id="{65721A18-35D1-A310-F0C9-F57B9E21C375}"/>
                  </a:ext>
                </a:extLst>
              </p:cNvPr>
              <p:cNvSpPr/>
              <p:nvPr/>
            </p:nvSpPr>
            <p:spPr>
              <a:xfrm rot="10799991">
                <a:off x="6451585" y="7095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20">
                <a:extLst>
                  <a:ext uri="{FF2B5EF4-FFF2-40B4-BE49-F238E27FC236}">
                    <a16:creationId xmlns:a16="http://schemas.microsoft.com/office/drawing/2014/main" id="{53A7157E-4535-7BC0-5A38-50B88BC71A7A}"/>
                  </a:ext>
                </a:extLst>
              </p:cNvPr>
              <p:cNvSpPr/>
              <p:nvPr/>
            </p:nvSpPr>
            <p:spPr>
              <a:xfrm rot="10799991">
                <a:off x="6309030" y="7095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21">
                <a:extLst>
                  <a:ext uri="{FF2B5EF4-FFF2-40B4-BE49-F238E27FC236}">
                    <a16:creationId xmlns:a16="http://schemas.microsoft.com/office/drawing/2014/main" id="{1685312A-9BC3-0DEE-4618-787DBD5FBAB2}"/>
                  </a:ext>
                </a:extLst>
              </p:cNvPr>
              <p:cNvSpPr/>
              <p:nvPr/>
            </p:nvSpPr>
            <p:spPr>
              <a:xfrm rot="10799991">
                <a:off x="6739521" y="7095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8" name="Grupo 35">
              <a:extLst>
                <a:ext uri="{FF2B5EF4-FFF2-40B4-BE49-F238E27FC236}">
                  <a16:creationId xmlns:a16="http://schemas.microsoft.com/office/drawing/2014/main" id="{28CC874A-3E45-EE74-265F-E5D257A16E5F}"/>
                </a:ext>
              </a:extLst>
            </p:cNvPr>
            <p:cNvGrpSpPr/>
            <p:nvPr/>
          </p:nvGrpSpPr>
          <p:grpSpPr>
            <a:xfrm>
              <a:off x="6888677" y="9381"/>
              <a:ext cx="537164" cy="448385"/>
              <a:chOff x="6888677" y="9381"/>
              <a:chExt cx="537164" cy="448385"/>
            </a:xfrm>
          </p:grpSpPr>
          <p:sp>
            <p:nvSpPr>
              <p:cNvPr id="129" name="Freeform 14">
                <a:extLst>
                  <a:ext uri="{FF2B5EF4-FFF2-40B4-BE49-F238E27FC236}">
                    <a16:creationId xmlns:a16="http://schemas.microsoft.com/office/drawing/2014/main" id="{AB047195-B1D8-D038-F7BC-29AC91E8E23C}"/>
                  </a:ext>
                </a:extLst>
              </p:cNvPr>
              <p:cNvSpPr/>
              <p:nvPr/>
            </p:nvSpPr>
            <p:spPr>
              <a:xfrm rot="10799991">
                <a:off x="6888687" y="88952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5">
                <a:extLst>
                  <a:ext uri="{FF2B5EF4-FFF2-40B4-BE49-F238E27FC236}">
                    <a16:creationId xmlns:a16="http://schemas.microsoft.com/office/drawing/2014/main" id="{E99C29EA-F94C-F7A5-CE28-25FD33CAF485}"/>
                  </a:ext>
                </a:extLst>
              </p:cNvPr>
              <p:cNvSpPr/>
              <p:nvPr/>
            </p:nvSpPr>
            <p:spPr>
              <a:xfrm rot="10799991">
                <a:off x="7319168" y="88952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16">
                <a:extLst>
                  <a:ext uri="{FF2B5EF4-FFF2-40B4-BE49-F238E27FC236}">
                    <a16:creationId xmlns:a16="http://schemas.microsoft.com/office/drawing/2014/main" id="{DC53CC77-F345-E1B1-EA33-4A4BC48CF8BF}"/>
                  </a:ext>
                </a:extLst>
              </p:cNvPr>
              <p:cNvSpPr/>
              <p:nvPr/>
            </p:nvSpPr>
            <p:spPr>
              <a:xfrm rot="10799991">
                <a:off x="7171886" y="88952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17">
                <a:extLst>
                  <a:ext uri="{FF2B5EF4-FFF2-40B4-BE49-F238E27FC236}">
                    <a16:creationId xmlns:a16="http://schemas.microsoft.com/office/drawing/2014/main" id="{4D2E684B-AF8A-D137-337F-73D85411BA59}"/>
                  </a:ext>
                </a:extLst>
              </p:cNvPr>
              <p:cNvSpPr/>
              <p:nvPr/>
            </p:nvSpPr>
            <p:spPr>
              <a:xfrm rot="10799991">
                <a:off x="7026505" y="88952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18">
                <a:extLst>
                  <a:ext uri="{FF2B5EF4-FFF2-40B4-BE49-F238E27FC236}">
                    <a16:creationId xmlns:a16="http://schemas.microsoft.com/office/drawing/2014/main" id="{2102C424-BE2E-47EF-2000-AA51F034D0C5}"/>
                  </a:ext>
                </a:extLst>
              </p:cNvPr>
              <p:cNvSpPr/>
              <p:nvPr/>
            </p:nvSpPr>
            <p:spPr>
              <a:xfrm rot="10799991">
                <a:off x="7176613" y="9381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19">
                <a:extLst>
                  <a:ext uri="{FF2B5EF4-FFF2-40B4-BE49-F238E27FC236}">
                    <a16:creationId xmlns:a16="http://schemas.microsoft.com/office/drawing/2014/main" id="{4FE0FC32-5158-A516-576C-62FCE336B70D}"/>
                  </a:ext>
                </a:extLst>
              </p:cNvPr>
              <p:cNvSpPr/>
              <p:nvPr/>
            </p:nvSpPr>
            <p:spPr>
              <a:xfrm rot="10799991">
                <a:off x="7031233" y="9381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20">
                <a:extLst>
                  <a:ext uri="{FF2B5EF4-FFF2-40B4-BE49-F238E27FC236}">
                    <a16:creationId xmlns:a16="http://schemas.microsoft.com/office/drawing/2014/main" id="{22DC1338-BF91-8B2D-BAE8-F1174B4961D3}"/>
                  </a:ext>
                </a:extLst>
              </p:cNvPr>
              <p:cNvSpPr/>
              <p:nvPr/>
            </p:nvSpPr>
            <p:spPr>
              <a:xfrm rot="10799991">
                <a:off x="6888677" y="9381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21">
                <a:extLst>
                  <a:ext uri="{FF2B5EF4-FFF2-40B4-BE49-F238E27FC236}">
                    <a16:creationId xmlns:a16="http://schemas.microsoft.com/office/drawing/2014/main" id="{8035BC43-58FA-09F8-2862-2BF236C9EC20}"/>
                  </a:ext>
                </a:extLst>
              </p:cNvPr>
              <p:cNvSpPr/>
              <p:nvPr/>
            </p:nvSpPr>
            <p:spPr>
              <a:xfrm rot="10799991">
                <a:off x="7319168" y="9381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7" name="Grupo 36">
              <a:extLst>
                <a:ext uri="{FF2B5EF4-FFF2-40B4-BE49-F238E27FC236}">
                  <a16:creationId xmlns:a16="http://schemas.microsoft.com/office/drawing/2014/main" id="{70768588-7F73-446F-471A-BC3EACF8ADE3}"/>
                </a:ext>
              </a:extLst>
            </p:cNvPr>
            <p:cNvGrpSpPr/>
            <p:nvPr/>
          </p:nvGrpSpPr>
          <p:grpSpPr>
            <a:xfrm>
              <a:off x="7459821" y="9381"/>
              <a:ext cx="537163" cy="448385"/>
              <a:chOff x="7459821" y="9381"/>
              <a:chExt cx="537163" cy="448385"/>
            </a:xfrm>
          </p:grpSpPr>
          <p:sp>
            <p:nvSpPr>
              <p:cNvPr id="138" name="Freeform 14">
                <a:extLst>
                  <a:ext uri="{FF2B5EF4-FFF2-40B4-BE49-F238E27FC236}">
                    <a16:creationId xmlns:a16="http://schemas.microsoft.com/office/drawing/2014/main" id="{CAFB5B79-EAA5-C2E6-B3F5-F4616848DF05}"/>
                  </a:ext>
                </a:extLst>
              </p:cNvPr>
              <p:cNvSpPr/>
              <p:nvPr/>
            </p:nvSpPr>
            <p:spPr>
              <a:xfrm rot="10799991">
                <a:off x="7459830" y="88952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5">
                <a:extLst>
                  <a:ext uri="{FF2B5EF4-FFF2-40B4-BE49-F238E27FC236}">
                    <a16:creationId xmlns:a16="http://schemas.microsoft.com/office/drawing/2014/main" id="{8227367C-1ACA-86D1-DBA6-2270CB424E6E}"/>
                  </a:ext>
                </a:extLst>
              </p:cNvPr>
              <p:cNvSpPr/>
              <p:nvPr/>
            </p:nvSpPr>
            <p:spPr>
              <a:xfrm rot="10799991">
                <a:off x="7890311" y="88952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16">
                <a:extLst>
                  <a:ext uri="{FF2B5EF4-FFF2-40B4-BE49-F238E27FC236}">
                    <a16:creationId xmlns:a16="http://schemas.microsoft.com/office/drawing/2014/main" id="{B7148261-1742-A4E9-33C8-8C8884E8CDCB}"/>
                  </a:ext>
                </a:extLst>
              </p:cNvPr>
              <p:cNvSpPr/>
              <p:nvPr/>
            </p:nvSpPr>
            <p:spPr>
              <a:xfrm rot="10799991">
                <a:off x="7743038" y="88952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17">
                <a:extLst>
                  <a:ext uri="{FF2B5EF4-FFF2-40B4-BE49-F238E27FC236}">
                    <a16:creationId xmlns:a16="http://schemas.microsoft.com/office/drawing/2014/main" id="{B3EA2CBD-66AA-F882-3C21-C230D4ABE7AF}"/>
                  </a:ext>
                </a:extLst>
              </p:cNvPr>
              <p:cNvSpPr/>
              <p:nvPr/>
            </p:nvSpPr>
            <p:spPr>
              <a:xfrm rot="10799991">
                <a:off x="7597649" y="88952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18">
                <a:extLst>
                  <a:ext uri="{FF2B5EF4-FFF2-40B4-BE49-F238E27FC236}">
                    <a16:creationId xmlns:a16="http://schemas.microsoft.com/office/drawing/2014/main" id="{12186223-8860-964B-4B1A-247F9B56168C}"/>
                  </a:ext>
                </a:extLst>
              </p:cNvPr>
              <p:cNvSpPr/>
              <p:nvPr/>
            </p:nvSpPr>
            <p:spPr>
              <a:xfrm rot="10799991">
                <a:off x="7747756" y="9381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19">
                <a:extLst>
                  <a:ext uri="{FF2B5EF4-FFF2-40B4-BE49-F238E27FC236}">
                    <a16:creationId xmlns:a16="http://schemas.microsoft.com/office/drawing/2014/main" id="{0928A9E5-96DD-8D9B-DED4-29ABC8E6407C}"/>
                  </a:ext>
                </a:extLst>
              </p:cNvPr>
              <p:cNvSpPr/>
              <p:nvPr/>
            </p:nvSpPr>
            <p:spPr>
              <a:xfrm rot="10799991">
                <a:off x="7602376" y="9381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20">
                <a:extLst>
                  <a:ext uri="{FF2B5EF4-FFF2-40B4-BE49-F238E27FC236}">
                    <a16:creationId xmlns:a16="http://schemas.microsoft.com/office/drawing/2014/main" id="{E8CD5E08-28AC-1B0A-37B6-0F9D405E3B5E}"/>
                  </a:ext>
                </a:extLst>
              </p:cNvPr>
              <p:cNvSpPr/>
              <p:nvPr/>
            </p:nvSpPr>
            <p:spPr>
              <a:xfrm rot="10799991">
                <a:off x="7459821" y="9381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21">
                <a:extLst>
                  <a:ext uri="{FF2B5EF4-FFF2-40B4-BE49-F238E27FC236}">
                    <a16:creationId xmlns:a16="http://schemas.microsoft.com/office/drawing/2014/main" id="{D8A9AD4C-06FC-A3FC-87DB-851CE5CD0B87}"/>
                  </a:ext>
                </a:extLst>
              </p:cNvPr>
              <p:cNvSpPr/>
              <p:nvPr/>
            </p:nvSpPr>
            <p:spPr>
              <a:xfrm rot="10799991">
                <a:off x="7890311" y="9381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6" name="Grupo 37">
              <a:extLst>
                <a:ext uri="{FF2B5EF4-FFF2-40B4-BE49-F238E27FC236}">
                  <a16:creationId xmlns:a16="http://schemas.microsoft.com/office/drawing/2014/main" id="{5B3E0F0F-8780-8E13-EA07-97051C98C66E}"/>
                </a:ext>
              </a:extLst>
            </p:cNvPr>
            <p:cNvGrpSpPr/>
            <p:nvPr/>
          </p:nvGrpSpPr>
          <p:grpSpPr>
            <a:xfrm>
              <a:off x="8037575" y="9381"/>
              <a:ext cx="537164" cy="448385"/>
              <a:chOff x="8037575" y="9381"/>
              <a:chExt cx="537164" cy="448385"/>
            </a:xfrm>
          </p:grpSpPr>
          <p:sp>
            <p:nvSpPr>
              <p:cNvPr id="147" name="Freeform 14">
                <a:extLst>
                  <a:ext uri="{FF2B5EF4-FFF2-40B4-BE49-F238E27FC236}">
                    <a16:creationId xmlns:a16="http://schemas.microsoft.com/office/drawing/2014/main" id="{48E3E865-E08E-42BD-33CD-3703400D7BCF}"/>
                  </a:ext>
                </a:extLst>
              </p:cNvPr>
              <p:cNvSpPr/>
              <p:nvPr/>
            </p:nvSpPr>
            <p:spPr>
              <a:xfrm rot="10799991">
                <a:off x="8037585" y="88952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5">
                <a:extLst>
                  <a:ext uri="{FF2B5EF4-FFF2-40B4-BE49-F238E27FC236}">
                    <a16:creationId xmlns:a16="http://schemas.microsoft.com/office/drawing/2014/main" id="{90A40F3D-881A-F508-F5E3-0D1D43ECD3EE}"/>
                  </a:ext>
                </a:extLst>
              </p:cNvPr>
              <p:cNvSpPr/>
              <p:nvPr/>
            </p:nvSpPr>
            <p:spPr>
              <a:xfrm rot="10799991">
                <a:off x="8468066" y="88952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16">
                <a:extLst>
                  <a:ext uri="{FF2B5EF4-FFF2-40B4-BE49-F238E27FC236}">
                    <a16:creationId xmlns:a16="http://schemas.microsoft.com/office/drawing/2014/main" id="{637E2C1F-B210-CCE9-5DE4-9EE0A9B74180}"/>
                  </a:ext>
                </a:extLst>
              </p:cNvPr>
              <p:cNvSpPr/>
              <p:nvPr/>
            </p:nvSpPr>
            <p:spPr>
              <a:xfrm rot="10799991">
                <a:off x="8320793" y="88952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17">
                <a:extLst>
                  <a:ext uri="{FF2B5EF4-FFF2-40B4-BE49-F238E27FC236}">
                    <a16:creationId xmlns:a16="http://schemas.microsoft.com/office/drawing/2014/main" id="{F06E79A3-BC98-2C9A-CEFF-A95E6157F183}"/>
                  </a:ext>
                </a:extLst>
              </p:cNvPr>
              <p:cNvSpPr/>
              <p:nvPr/>
            </p:nvSpPr>
            <p:spPr>
              <a:xfrm rot="10799991">
                <a:off x="8175403" y="88952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18">
                <a:extLst>
                  <a:ext uri="{FF2B5EF4-FFF2-40B4-BE49-F238E27FC236}">
                    <a16:creationId xmlns:a16="http://schemas.microsoft.com/office/drawing/2014/main" id="{C2A79C23-D43D-F371-7774-D44647555ACE}"/>
                  </a:ext>
                </a:extLst>
              </p:cNvPr>
              <p:cNvSpPr/>
              <p:nvPr/>
            </p:nvSpPr>
            <p:spPr>
              <a:xfrm rot="10799991">
                <a:off x="8325511" y="9381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19">
                <a:extLst>
                  <a:ext uri="{FF2B5EF4-FFF2-40B4-BE49-F238E27FC236}">
                    <a16:creationId xmlns:a16="http://schemas.microsoft.com/office/drawing/2014/main" id="{9514255D-10D3-94B3-2489-E17EA292A252}"/>
                  </a:ext>
                </a:extLst>
              </p:cNvPr>
              <p:cNvSpPr/>
              <p:nvPr/>
            </p:nvSpPr>
            <p:spPr>
              <a:xfrm rot="10799991">
                <a:off x="8180131" y="9381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 20">
                <a:extLst>
                  <a:ext uri="{FF2B5EF4-FFF2-40B4-BE49-F238E27FC236}">
                    <a16:creationId xmlns:a16="http://schemas.microsoft.com/office/drawing/2014/main" id="{1D7D3983-62C0-19E4-7079-73AF7294F2E8}"/>
                  </a:ext>
                </a:extLst>
              </p:cNvPr>
              <p:cNvSpPr/>
              <p:nvPr/>
            </p:nvSpPr>
            <p:spPr>
              <a:xfrm rot="10799991">
                <a:off x="8037575" y="9381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1">
                <a:extLst>
                  <a:ext uri="{FF2B5EF4-FFF2-40B4-BE49-F238E27FC236}">
                    <a16:creationId xmlns:a16="http://schemas.microsoft.com/office/drawing/2014/main" id="{9262D95E-A5FF-0971-6DAB-AEF608B7F6A1}"/>
                  </a:ext>
                </a:extLst>
              </p:cNvPr>
              <p:cNvSpPr/>
              <p:nvPr/>
            </p:nvSpPr>
            <p:spPr>
              <a:xfrm rot="10799991">
                <a:off x="8468066" y="9381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5" name="Grupo 38">
              <a:extLst>
                <a:ext uri="{FF2B5EF4-FFF2-40B4-BE49-F238E27FC236}">
                  <a16:creationId xmlns:a16="http://schemas.microsoft.com/office/drawing/2014/main" id="{DF494EDC-B29A-B932-277F-F01836BBF194}"/>
                </a:ext>
              </a:extLst>
            </p:cNvPr>
            <p:cNvGrpSpPr/>
            <p:nvPr/>
          </p:nvGrpSpPr>
          <p:grpSpPr>
            <a:xfrm>
              <a:off x="8606835" y="9381"/>
              <a:ext cx="537164" cy="448385"/>
              <a:chOff x="8606835" y="9381"/>
              <a:chExt cx="537164" cy="448385"/>
            </a:xfrm>
          </p:grpSpPr>
          <p:sp>
            <p:nvSpPr>
              <p:cNvPr id="156" name="Freeform 14">
                <a:extLst>
                  <a:ext uri="{FF2B5EF4-FFF2-40B4-BE49-F238E27FC236}">
                    <a16:creationId xmlns:a16="http://schemas.microsoft.com/office/drawing/2014/main" id="{C1190025-76C7-6AD5-8E7E-592B54F06765}"/>
                  </a:ext>
                </a:extLst>
              </p:cNvPr>
              <p:cNvSpPr/>
              <p:nvPr/>
            </p:nvSpPr>
            <p:spPr>
              <a:xfrm rot="10799991">
                <a:off x="8606835" y="88952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15">
                <a:extLst>
                  <a:ext uri="{FF2B5EF4-FFF2-40B4-BE49-F238E27FC236}">
                    <a16:creationId xmlns:a16="http://schemas.microsoft.com/office/drawing/2014/main" id="{7F348209-6957-0915-8794-516DA514B814}"/>
                  </a:ext>
                </a:extLst>
              </p:cNvPr>
              <p:cNvSpPr/>
              <p:nvPr/>
            </p:nvSpPr>
            <p:spPr>
              <a:xfrm rot="10799991">
                <a:off x="9037326" y="88952"/>
                <a:ext cx="10667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 16">
                <a:extLst>
                  <a:ext uri="{FF2B5EF4-FFF2-40B4-BE49-F238E27FC236}">
                    <a16:creationId xmlns:a16="http://schemas.microsoft.com/office/drawing/2014/main" id="{E6DD0A4B-BFFF-4A1B-BC8E-C915DCA685C6}"/>
                  </a:ext>
                </a:extLst>
              </p:cNvPr>
              <p:cNvSpPr/>
              <p:nvPr/>
            </p:nvSpPr>
            <p:spPr>
              <a:xfrm rot="10799991">
                <a:off x="8890043" y="88952"/>
                <a:ext cx="108566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17">
                <a:extLst>
                  <a:ext uri="{FF2B5EF4-FFF2-40B4-BE49-F238E27FC236}">
                    <a16:creationId xmlns:a16="http://schemas.microsoft.com/office/drawing/2014/main" id="{7DF75289-F0D4-6253-E93B-A3413673BA61}"/>
                  </a:ext>
                </a:extLst>
              </p:cNvPr>
              <p:cNvSpPr/>
              <p:nvPr/>
            </p:nvSpPr>
            <p:spPr>
              <a:xfrm rot="10799991">
                <a:off x="8744663" y="88952"/>
                <a:ext cx="111401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 18">
                <a:extLst>
                  <a:ext uri="{FF2B5EF4-FFF2-40B4-BE49-F238E27FC236}">
                    <a16:creationId xmlns:a16="http://schemas.microsoft.com/office/drawing/2014/main" id="{BBBA531E-C4C3-9123-6B24-15A46D62C090}"/>
                  </a:ext>
                </a:extLst>
              </p:cNvPr>
              <p:cNvSpPr/>
              <p:nvPr/>
            </p:nvSpPr>
            <p:spPr>
              <a:xfrm rot="10799991">
                <a:off x="8894761" y="9381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19">
                <a:extLst>
                  <a:ext uri="{FF2B5EF4-FFF2-40B4-BE49-F238E27FC236}">
                    <a16:creationId xmlns:a16="http://schemas.microsoft.com/office/drawing/2014/main" id="{4C9C1481-DA83-9859-ECBD-063303DC20CC}"/>
                  </a:ext>
                </a:extLst>
              </p:cNvPr>
              <p:cNvSpPr/>
              <p:nvPr/>
            </p:nvSpPr>
            <p:spPr>
              <a:xfrm rot="10799991">
                <a:off x="8749390" y="9381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20">
                <a:extLst>
                  <a:ext uri="{FF2B5EF4-FFF2-40B4-BE49-F238E27FC236}">
                    <a16:creationId xmlns:a16="http://schemas.microsoft.com/office/drawing/2014/main" id="{5A6BD436-49F5-2DE0-0D5A-E77A3C818A0E}"/>
                  </a:ext>
                </a:extLst>
              </p:cNvPr>
              <p:cNvSpPr/>
              <p:nvPr/>
            </p:nvSpPr>
            <p:spPr>
              <a:xfrm rot="10799991">
                <a:off x="8606835" y="9381"/>
                <a:ext cx="103848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Freeform 21">
                <a:extLst>
                  <a:ext uri="{FF2B5EF4-FFF2-40B4-BE49-F238E27FC236}">
                    <a16:creationId xmlns:a16="http://schemas.microsoft.com/office/drawing/2014/main" id="{596395EC-DD89-7AB2-F990-7CAEC9B18FFA}"/>
                  </a:ext>
                </a:extLst>
              </p:cNvPr>
              <p:cNvSpPr/>
              <p:nvPr/>
            </p:nvSpPr>
            <p:spPr>
              <a:xfrm rot="10799991">
                <a:off x="9037326" y="9381"/>
                <a:ext cx="104790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persona con rifle gris y negro">
            <a:extLst>
              <a:ext uri="{FF2B5EF4-FFF2-40B4-BE49-F238E27FC236}">
                <a16:creationId xmlns:a16="http://schemas.microsoft.com/office/drawing/2014/main" id="{7D4A3ECD-D9CA-09D1-5B57-89DBC696D04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b="15798"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160;p7">
            <a:extLst>
              <a:ext uri="{FF2B5EF4-FFF2-40B4-BE49-F238E27FC236}">
                <a16:creationId xmlns:a16="http://schemas.microsoft.com/office/drawing/2014/main" id="{66A9AB34-21AF-B223-AFFC-14C8453BCDFB}"/>
              </a:ext>
            </a:extLst>
          </p:cNvPr>
          <p:cNvSpPr/>
          <p:nvPr/>
        </p:nvSpPr>
        <p:spPr>
          <a:xfrm>
            <a:off x="0" y="0"/>
            <a:ext cx="9144000" cy="5143499"/>
          </a:xfrm>
          <a:prstGeom prst="rect">
            <a:avLst/>
          </a:prstGeom>
          <a:solidFill>
            <a:srgbClr val="000000">
              <a:alpha val="32000"/>
            </a:srgbClr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4" name="Google Shape;1349;p68">
            <a:extLst>
              <a:ext uri="{FF2B5EF4-FFF2-40B4-BE49-F238E27FC236}">
                <a16:creationId xmlns:a16="http://schemas.microsoft.com/office/drawing/2014/main" id="{7999B37F-EA42-0FEB-6EF3-C1DEF50C2FE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68824"/>
            <a:ext cx="9065398" cy="572697"/>
          </a:xfrm>
        </p:spPr>
        <p:txBody>
          <a:bodyPr/>
          <a:lstStyle/>
          <a:p>
            <a:pPr lvl="0" rtl="1"/>
            <a:r>
              <a:rPr lang="fa-IR" sz="7200" dirty="0">
                <a:solidFill>
                  <a:srgbClr val="FAC86A"/>
                </a:solidFill>
                <a:cs typeface="B Nazanin" panose="00000700000000000000" pitchFamily="2" charset="-78"/>
              </a:rPr>
              <a:t>متشکرم !</a:t>
            </a:r>
            <a:endParaRPr lang="en-US" sz="7200" dirty="0">
              <a:solidFill>
                <a:srgbClr val="FAC86A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350;p68">
            <a:extLst>
              <a:ext uri="{FF2B5EF4-FFF2-40B4-BE49-F238E27FC236}">
                <a16:creationId xmlns:a16="http://schemas.microsoft.com/office/drawing/2014/main" id="{F073AF87-7DC6-F1F7-41F2-673D0A79539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62654" y="1216563"/>
            <a:ext cx="4507799" cy="3521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2800" dirty="0">
                <a:solidFill>
                  <a:srgbClr val="FFFFFF"/>
                </a:solidFill>
                <a:cs typeface="B Nazanin" panose="00000700000000000000" pitchFamily="2" charset="-78"/>
              </a:rPr>
              <a:t>آیا هیچ سوالی دارید؟</a:t>
            </a:r>
            <a:endParaRPr lang="en-US" sz="2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351;p68">
            <a:extLst>
              <a:ext uri="{FF2B5EF4-FFF2-40B4-BE49-F238E27FC236}">
                <a16:creationId xmlns:a16="http://schemas.microsoft.com/office/drawing/2014/main" id="{908EED8C-C948-E67F-0437-E3AB7D883F4E}"/>
              </a:ext>
            </a:extLst>
          </p:cNvPr>
          <p:cNvSpPr/>
          <p:nvPr/>
        </p:nvSpPr>
        <p:spPr>
          <a:xfrm>
            <a:off x="4198046" y="1230956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7" name="Google Shape;1352;p68">
            <a:extLst>
              <a:ext uri="{FF2B5EF4-FFF2-40B4-BE49-F238E27FC236}">
                <a16:creationId xmlns:a16="http://schemas.microsoft.com/office/drawing/2014/main" id="{6B2F1F5B-F22A-6E63-2047-620368E87F97}"/>
              </a:ext>
            </a:extLst>
          </p:cNvPr>
          <p:cNvGrpSpPr/>
          <p:nvPr/>
        </p:nvGrpSpPr>
        <p:grpSpPr>
          <a:xfrm>
            <a:off x="281260" y="4515892"/>
            <a:ext cx="358161" cy="352190"/>
            <a:chOff x="281260" y="4515892"/>
            <a:chExt cx="358161" cy="352190"/>
          </a:xfrm>
        </p:grpSpPr>
        <p:sp>
          <p:nvSpPr>
            <p:cNvPr id="8" name="Google Shape;1353;p68">
              <a:extLst>
                <a:ext uri="{FF2B5EF4-FFF2-40B4-BE49-F238E27FC236}">
                  <a16:creationId xmlns:a16="http://schemas.microsoft.com/office/drawing/2014/main" id="{E1AD7429-C379-0E05-0A71-6791BDE9BD36}"/>
                </a:ext>
              </a:extLst>
            </p:cNvPr>
            <p:cNvSpPr/>
            <p:nvPr/>
          </p:nvSpPr>
          <p:spPr>
            <a:xfrm>
              <a:off x="281260" y="4515892"/>
              <a:ext cx="352190" cy="3518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13"/>
                <a:gd name="f4" fmla="val 13599"/>
                <a:gd name="f5" fmla="val 6799"/>
                <a:gd name="f6" fmla="val 3046"/>
                <a:gd name="f7" fmla="val 10552"/>
                <a:gd name="f8" fmla="val 13598"/>
                <a:gd name="f9" fmla="val 10567"/>
                <a:gd name="f10" fmla="*/ f0 1 13613"/>
                <a:gd name="f11" fmla="*/ f1 1 13599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3613"/>
                <a:gd name="f18" fmla="*/ f15 1 13599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3613" h="1359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8"/>
                    <a:pt x="f5" y="f8"/>
                  </a:cubicBezTo>
                  <a:cubicBezTo>
                    <a:pt x="f9" y="f8"/>
                    <a:pt x="f3" y="f7"/>
                    <a:pt x="f3" y="f5"/>
                  </a:cubicBezTo>
                  <a:cubicBezTo>
                    <a:pt x="f3" y="f6"/>
                    <a:pt x="f9" y="f2"/>
                    <a:pt x="f5" y="f2"/>
                  </a:cubicBez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354;p68">
              <a:extLst>
                <a:ext uri="{FF2B5EF4-FFF2-40B4-BE49-F238E27FC236}">
                  <a16:creationId xmlns:a16="http://schemas.microsoft.com/office/drawing/2014/main" id="{3C39ECFE-3E9B-B453-D3D2-70B36D79CB8E}"/>
                </a:ext>
              </a:extLst>
            </p:cNvPr>
            <p:cNvSpPr/>
            <p:nvPr/>
          </p:nvSpPr>
          <p:spPr>
            <a:xfrm>
              <a:off x="434367" y="4515901"/>
              <a:ext cx="205054" cy="3519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26"/>
                <a:gd name="f4" fmla="val 13602"/>
                <a:gd name="f5" fmla="val 881"/>
                <a:gd name="f6" fmla="val 593"/>
                <a:gd name="f7" fmla="val 290"/>
                <a:gd name="f8" fmla="val 15"/>
                <a:gd name="f9" fmla="val 1"/>
                <a:gd name="f10" fmla="val 58"/>
                <a:gd name="f11" fmla="val 3379"/>
                <a:gd name="f12" fmla="val 505"/>
                <a:gd name="f13" fmla="val 5919"/>
                <a:gd name="f14" fmla="val 3378"/>
                <a:gd name="f15" fmla="val 6799"/>
                <a:gd name="f16" fmla="val 10220"/>
                <a:gd name="f17" fmla="val 13093"/>
                <a:gd name="f18" fmla="val 13541"/>
                <a:gd name="f19" fmla="val 306"/>
                <a:gd name="f20" fmla="val 13581"/>
                <a:gd name="f21" fmla="val 610"/>
                <a:gd name="f22" fmla="val 13601"/>
                <a:gd name="f23" fmla="val 909"/>
                <a:gd name="f24" fmla="val 4431"/>
                <a:gd name="f25" fmla="val 7440"/>
                <a:gd name="f26" fmla="val 10865"/>
                <a:gd name="f27" fmla="val 7666"/>
                <a:gd name="f28" fmla="val 7247"/>
                <a:gd name="f29" fmla="val 3320"/>
                <a:gd name="f30" fmla="val 4822"/>
                <a:gd name="f31" fmla="*/ f0 1 7926"/>
                <a:gd name="f32" fmla="*/ f1 1 1360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7926"/>
                <a:gd name="f39" fmla="*/ f36 1 1360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7926" h="136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1" y="f17"/>
                    <a:pt x="f9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355;p68">
              <a:extLst>
                <a:ext uri="{FF2B5EF4-FFF2-40B4-BE49-F238E27FC236}">
                  <a16:creationId xmlns:a16="http://schemas.microsoft.com/office/drawing/2014/main" id="{AC58F836-4007-A912-8611-2226FE51FA24}"/>
                </a:ext>
              </a:extLst>
            </p:cNvPr>
            <p:cNvSpPr/>
            <p:nvPr/>
          </p:nvSpPr>
          <p:spPr>
            <a:xfrm>
              <a:off x="342488" y="4592080"/>
              <a:ext cx="191630" cy="276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7"/>
                <a:gd name="f4" fmla="val 10668"/>
                <a:gd name="f5" fmla="val 6208"/>
                <a:gd name="f6" fmla="val 4086"/>
                <a:gd name="f7" fmla="val 14"/>
                <a:gd name="f8" fmla="val 2079"/>
                <a:gd name="f9" fmla="val 1732"/>
                <a:gd name="f10" fmla="val 3854"/>
                <a:gd name="f11" fmla="val 4114"/>
                <a:gd name="f12" fmla="val 4129"/>
                <a:gd name="f13" fmla="val 2051"/>
                <a:gd name="f14" fmla="val 4157"/>
                <a:gd name="f15" fmla="val 2036"/>
                <a:gd name="f16" fmla="val 174"/>
                <a:gd name="f17" fmla="val 73"/>
                <a:gd name="f18" fmla="val 1"/>
                <a:gd name="f19" fmla="val 4230"/>
                <a:gd name="f20" fmla="val 4331"/>
                <a:gd name="f21" fmla="val 6048"/>
                <a:gd name="f22" fmla="val 6149"/>
                <a:gd name="f23" fmla="val 6236"/>
                <a:gd name="f24" fmla="val 6251"/>
                <a:gd name="f25" fmla="val 6279"/>
                <a:gd name="f26" fmla="val 10220"/>
                <a:gd name="f27" fmla="val 10235"/>
                <a:gd name="f28" fmla="val 10249"/>
                <a:gd name="f29" fmla="val 2108"/>
                <a:gd name="f30" fmla="val 10264"/>
                <a:gd name="f31" fmla="val 2743"/>
                <a:gd name="f32" fmla="val 10495"/>
                <a:gd name="f33" fmla="val 3422"/>
                <a:gd name="f34" fmla="val 10624"/>
                <a:gd name="f35" fmla="val 4100"/>
                <a:gd name="f36" fmla="val 4144"/>
                <a:gd name="f37" fmla="val 10639"/>
                <a:gd name="f38" fmla="val 4158"/>
                <a:gd name="f39" fmla="val 4187"/>
                <a:gd name="f40" fmla="val 7218"/>
                <a:gd name="f41" fmla="val 7319"/>
                <a:gd name="f42" fmla="val 7406"/>
                <a:gd name="f43" fmla="val 4143"/>
                <a:gd name="f44" fmla="val 2714"/>
                <a:gd name="f45" fmla="val 5068"/>
                <a:gd name="f46" fmla="val 1992"/>
                <a:gd name="f47" fmla="val 1891"/>
                <a:gd name="f48" fmla="val 173"/>
                <a:gd name="f49" fmla="val 72"/>
                <a:gd name="f50" fmla="*/ f0 1 7407"/>
                <a:gd name="f51" fmla="*/ f1 1 1066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7407"/>
                <a:gd name="f58" fmla="*/ f55 1 1066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7407" h="10668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17" y="f23"/>
                    <a:pt x="f16" y="f23"/>
                  </a:cubicBezTo>
                  <a:lnTo>
                    <a:pt x="f15" y="f23"/>
                  </a:lnTo>
                  <a:cubicBezTo>
                    <a:pt x="f13" y="f23"/>
                    <a:pt x="f8" y="f24"/>
                    <a:pt x="f8" y="f25"/>
                  </a:cubicBezTo>
                  <a:lnTo>
                    <a:pt x="f8" y="f26"/>
                  </a:lnTo>
                  <a:cubicBezTo>
                    <a:pt x="f8" y="f27"/>
                    <a:pt x="f8" y="f28"/>
                    <a:pt x="f29" y="f30"/>
                  </a:cubicBezTo>
                  <a:cubicBezTo>
                    <a:pt x="f31" y="f32"/>
                    <a:pt x="f33" y="f34"/>
                    <a:pt x="f35" y="f4"/>
                  </a:cubicBezTo>
                  <a:cubicBezTo>
                    <a:pt x="f12" y="f4"/>
                    <a:pt x="f36" y="f37"/>
                    <a:pt x="f36" y="f34"/>
                  </a:cubicBezTo>
                  <a:lnTo>
                    <a:pt x="f36" y="f25"/>
                  </a:lnTo>
                  <a:cubicBezTo>
                    <a:pt x="f36" y="f24"/>
                    <a:pt x="f38" y="f23"/>
                    <a:pt x="f39" y="f23"/>
                  </a:cubicBezTo>
                  <a:lnTo>
                    <a:pt x="f40" y="f23"/>
                  </a:lnTo>
                  <a:cubicBezTo>
                    <a:pt x="f41" y="f23"/>
                    <a:pt x="f42" y="f22"/>
                    <a:pt x="f42" y="f21"/>
                  </a:cubicBezTo>
                  <a:lnTo>
                    <a:pt x="f42" y="f20"/>
                  </a:lnTo>
                  <a:cubicBezTo>
                    <a:pt x="f42" y="f19"/>
                    <a:pt x="f41" y="f43"/>
                    <a:pt x="f40" y="f43"/>
                  </a:cubicBezTo>
                  <a:lnTo>
                    <a:pt x="f39" y="f43"/>
                  </a:lnTo>
                  <a:cubicBezTo>
                    <a:pt x="f38" y="f43"/>
                    <a:pt x="f36" y="f12"/>
                    <a:pt x="f36" y="f35"/>
                  </a:cubicBezTo>
                  <a:lnTo>
                    <a:pt x="f36" y="f10"/>
                  </a:lnTo>
                  <a:cubicBezTo>
                    <a:pt x="f36" y="f44"/>
                    <a:pt x="f45" y="f8"/>
                    <a:pt x="f5" y="f8"/>
                  </a:cubicBezTo>
                  <a:lnTo>
                    <a:pt x="f40" y="f8"/>
                  </a:lnTo>
                  <a:cubicBezTo>
                    <a:pt x="f41" y="f8"/>
                    <a:pt x="f42" y="f46"/>
                    <a:pt x="f42" y="f47"/>
                  </a:cubicBezTo>
                  <a:lnTo>
                    <a:pt x="f42" y="f48"/>
                  </a:lnTo>
                  <a:cubicBezTo>
                    <a:pt x="f42" y="f49"/>
                    <a:pt x="f41" y="f2"/>
                    <a:pt x="f40" y="f2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oogle Shape;1356;p68">
            <a:extLst>
              <a:ext uri="{FF2B5EF4-FFF2-40B4-BE49-F238E27FC236}">
                <a16:creationId xmlns:a16="http://schemas.microsoft.com/office/drawing/2014/main" id="{F5DDB200-E2BE-0DA6-462E-AC3C0322EC6F}"/>
              </a:ext>
            </a:extLst>
          </p:cNvPr>
          <p:cNvGrpSpPr/>
          <p:nvPr/>
        </p:nvGrpSpPr>
        <p:grpSpPr>
          <a:xfrm>
            <a:off x="723811" y="4515892"/>
            <a:ext cx="358170" cy="352190"/>
            <a:chOff x="723811" y="4515892"/>
            <a:chExt cx="358170" cy="352190"/>
          </a:xfrm>
        </p:grpSpPr>
        <p:sp>
          <p:nvSpPr>
            <p:cNvPr id="12" name="Google Shape;1357;p68">
              <a:extLst>
                <a:ext uri="{FF2B5EF4-FFF2-40B4-BE49-F238E27FC236}">
                  <a16:creationId xmlns:a16="http://schemas.microsoft.com/office/drawing/2014/main" id="{9B07E4B8-A405-8BCA-60EA-6B3AFD4570A0}"/>
                </a:ext>
              </a:extLst>
            </p:cNvPr>
            <p:cNvSpPr/>
            <p:nvPr/>
          </p:nvSpPr>
          <p:spPr>
            <a:xfrm>
              <a:off x="723811" y="4515892"/>
              <a:ext cx="352190" cy="3518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13"/>
                <a:gd name="f4" fmla="val 13599"/>
                <a:gd name="f5" fmla="val 6814"/>
                <a:gd name="f6" fmla="val 3046"/>
                <a:gd name="f7" fmla="val 6799"/>
                <a:gd name="f8" fmla="val 10552"/>
                <a:gd name="f9" fmla="val 13598"/>
                <a:gd name="f10" fmla="val 10567"/>
                <a:gd name="f11" fmla="*/ f0 1 13613"/>
                <a:gd name="f12" fmla="*/ f1 1 1359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613"/>
                <a:gd name="f19" fmla="*/ f16 1 1359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613" h="135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358;p68">
              <a:extLst>
                <a:ext uri="{FF2B5EF4-FFF2-40B4-BE49-F238E27FC236}">
                  <a16:creationId xmlns:a16="http://schemas.microsoft.com/office/drawing/2014/main" id="{6AD209BE-69B8-AA03-D850-B669D9A651B7}"/>
                </a:ext>
              </a:extLst>
            </p:cNvPr>
            <p:cNvSpPr/>
            <p:nvPr/>
          </p:nvSpPr>
          <p:spPr>
            <a:xfrm>
              <a:off x="876927" y="4515892"/>
              <a:ext cx="205054" cy="3521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26"/>
                <a:gd name="f4" fmla="val 13613"/>
                <a:gd name="f5" fmla="val 881"/>
                <a:gd name="f6" fmla="val 884"/>
                <a:gd name="f7" fmla="val 886"/>
                <a:gd name="f8" fmla="val 888"/>
                <a:gd name="f9" fmla="val 891"/>
                <a:gd name="f10" fmla="val 893"/>
                <a:gd name="f11" fmla="val 896"/>
                <a:gd name="f12" fmla="val 588"/>
                <a:gd name="f13" fmla="val 301"/>
                <a:gd name="f14" fmla="val 15"/>
                <a:gd name="f15" fmla="val 1"/>
                <a:gd name="f16" fmla="val 58"/>
                <a:gd name="f17" fmla="val 3393"/>
                <a:gd name="f18" fmla="val 491"/>
                <a:gd name="f19" fmla="val 5934"/>
                <a:gd name="f20" fmla="val 3378"/>
                <a:gd name="f21" fmla="val 6799"/>
                <a:gd name="f22" fmla="val 10220"/>
                <a:gd name="f23" fmla="val 13107"/>
                <a:gd name="f24" fmla="val 13555"/>
                <a:gd name="f25" fmla="val 299"/>
                <a:gd name="f26" fmla="val 13594"/>
                <a:gd name="f27" fmla="val 595"/>
                <a:gd name="f28" fmla="val 13612"/>
                <a:gd name="f29" fmla="val 887"/>
                <a:gd name="f30" fmla="val 4418"/>
                <a:gd name="f31" fmla="val 7441"/>
                <a:gd name="f32" fmla="val 10873"/>
                <a:gd name="f33" fmla="val 7680"/>
                <a:gd name="f34" fmla="val 7247"/>
                <a:gd name="f35" fmla="val 3323"/>
                <a:gd name="f36" fmla="val 4826"/>
                <a:gd name="f37" fmla="val 4"/>
                <a:gd name="f38" fmla="*/ f0 1 7926"/>
                <a:gd name="f39" fmla="*/ f1 1 13613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926"/>
                <a:gd name="f46" fmla="*/ f43 1 13613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926" h="13613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lnTo>
                    <a:pt x="f8" y="f2"/>
                  </a:lnTo>
                  <a:cubicBezTo>
                    <a:pt x="f9" y="f2"/>
                    <a:pt x="f10" y="f2"/>
                    <a:pt x="f11" y="f2"/>
                  </a:cubicBezTo>
                  <a:close/>
                  <a:moveTo>
                    <a:pt x="f8" y="f2"/>
                  </a:moveTo>
                  <a:lnTo>
                    <a:pt x="f8" y="f2"/>
                  </a:lnTo>
                  <a:cubicBezTo>
                    <a:pt x="f12" y="f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17" y="f23"/>
                    <a:pt x="f15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" y="f35"/>
                    <a:pt x="f36" y="f37"/>
                    <a:pt x="f8" y="f2"/>
                  </a:cubicBez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1359;p68">
              <a:extLst>
                <a:ext uri="{FF2B5EF4-FFF2-40B4-BE49-F238E27FC236}">
                  <a16:creationId xmlns:a16="http://schemas.microsoft.com/office/drawing/2014/main" id="{5B749009-AE9F-7DB8-64DD-FE038E08F067}"/>
                </a:ext>
              </a:extLst>
            </p:cNvPr>
            <p:cNvSpPr/>
            <p:nvPr/>
          </p:nvSpPr>
          <p:spPr>
            <a:xfrm>
              <a:off x="787307" y="4578986"/>
              <a:ext cx="225600" cy="225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20"/>
                <a:gd name="f4" fmla="val 6886"/>
                <a:gd name="f5" fmla="val 448"/>
                <a:gd name="f6" fmla="val 7651"/>
                <a:gd name="f7" fmla="val 8272"/>
                <a:gd name="f8" fmla="val 1069"/>
                <a:gd name="f9" fmla="val 1834"/>
                <a:gd name="f10" fmla="val 6872"/>
                <a:gd name="f11" fmla="val 7652"/>
                <a:gd name="f12" fmla="val 1848"/>
                <a:gd name="f13" fmla="val 1"/>
                <a:gd name="f14" fmla="val 823"/>
                <a:gd name="f15" fmla="val 824"/>
                <a:gd name="f16" fmla="val 7897"/>
                <a:gd name="f17" fmla="val 8719"/>
                <a:gd name="f18" fmla="*/ f0 1 8720"/>
                <a:gd name="f19" fmla="*/ f1 1 8720"/>
                <a:gd name="f20" fmla="val f2"/>
                <a:gd name="f21" fmla="val f3"/>
                <a:gd name="f22" fmla="+- f21 0 f20"/>
                <a:gd name="f23" fmla="*/ f22 1 8720"/>
                <a:gd name="f24" fmla="*/ f20 1 f23"/>
                <a:gd name="f25" fmla="*/ f21 1 f23"/>
                <a:gd name="f26" fmla="*/ f24 f18 1"/>
                <a:gd name="f27" fmla="*/ f25 f18 1"/>
                <a:gd name="f28" fmla="*/ f25 f19 1"/>
                <a:gd name="f29" fmla="*/ f2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8720" h="8720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7" y="f4"/>
                  </a:lnTo>
                  <a:cubicBezTo>
                    <a:pt x="f7" y="f11"/>
                    <a:pt x="f6" y="f7"/>
                    <a:pt x="f10" y="f7"/>
                  </a:cubicBezTo>
                  <a:lnTo>
                    <a:pt x="f12" y="f7"/>
                  </a:lnTo>
                  <a:cubicBezTo>
                    <a:pt x="f8" y="f7"/>
                    <a:pt x="f5" y="f11"/>
                    <a:pt x="f5" y="f4"/>
                  </a:cubicBezTo>
                  <a:lnTo>
                    <a:pt x="f5" y="f9"/>
                  </a:lnTo>
                  <a:cubicBezTo>
                    <a:pt x="f5" y="f8"/>
                    <a:pt x="f8" y="f5"/>
                    <a:pt x="f12" y="f5"/>
                  </a:cubicBezTo>
                  <a:close/>
                  <a:moveTo>
                    <a:pt x="f12" y="f13"/>
                  </a:moveTo>
                  <a:cubicBezTo>
                    <a:pt x="f14" y="f13"/>
                    <a:pt x="f2" y="f15"/>
                    <a:pt x="f2" y="f9"/>
                  </a:cubicBezTo>
                  <a:lnTo>
                    <a:pt x="f2" y="f10"/>
                  </a:lnTo>
                  <a:cubicBezTo>
                    <a:pt x="f2" y="f16"/>
                    <a:pt x="f14" y="f3"/>
                    <a:pt x="f12" y="f3"/>
                  </a:cubicBezTo>
                  <a:lnTo>
                    <a:pt x="f4" y="f3"/>
                  </a:lnTo>
                  <a:cubicBezTo>
                    <a:pt x="f16" y="f3"/>
                    <a:pt x="f17" y="f16"/>
                    <a:pt x="f17" y="f4"/>
                  </a:cubicBezTo>
                  <a:lnTo>
                    <a:pt x="f17" y="f9"/>
                  </a:lnTo>
                  <a:cubicBezTo>
                    <a:pt x="f17" y="f15"/>
                    <a:pt x="f16" y="f13"/>
                    <a:pt x="f10" y="f13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1360;p68">
              <a:extLst>
                <a:ext uri="{FF2B5EF4-FFF2-40B4-BE49-F238E27FC236}">
                  <a16:creationId xmlns:a16="http://schemas.microsoft.com/office/drawing/2014/main" id="{7692B2CF-5907-16E2-FCD2-A39ECFD1CC33}"/>
                </a:ext>
              </a:extLst>
            </p:cNvPr>
            <p:cNvSpPr/>
            <p:nvPr/>
          </p:nvSpPr>
          <p:spPr>
            <a:xfrm>
              <a:off x="820536" y="4632423"/>
              <a:ext cx="138568" cy="118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56"/>
                <a:gd name="f4" fmla="val 4588"/>
                <a:gd name="f5" fmla="val 3063"/>
                <a:gd name="f6" fmla="val 447"/>
                <a:gd name="f7" fmla="val 4013"/>
                <a:gd name="f8" fmla="val 4923"/>
                <a:gd name="f9" fmla="val 1183"/>
                <a:gd name="f10" fmla="val 2295"/>
                <a:gd name="f11" fmla="val 4908"/>
                <a:gd name="f12" fmla="val 3320"/>
                <a:gd name="f13" fmla="val 4085"/>
                <a:gd name="f14" fmla="val 4143"/>
                <a:gd name="f15" fmla="val 3075"/>
                <a:gd name="f16" fmla="val 1429"/>
                <a:gd name="f17" fmla="val 592"/>
                <a:gd name="f18" fmla="val 2151"/>
                <a:gd name="f19" fmla="val 1761"/>
                <a:gd name="f20" fmla="val 996"/>
                <a:gd name="f21" fmla="val 2140"/>
                <a:gd name="f22" fmla="val 617"/>
                <a:gd name="f23" fmla="val 2606"/>
                <a:gd name="f24" fmla="val 1025"/>
                <a:gd name="f25" fmla="val 2468"/>
                <a:gd name="f26" fmla="val 1444"/>
                <a:gd name="f27" fmla="val 3912"/>
                <a:gd name="f28" fmla="val 1910"/>
                <a:gd name="f29" fmla="val 4379"/>
                <a:gd name="f30" fmla="val 2484"/>
                <a:gd name="f31" fmla="val 4587"/>
                <a:gd name="f32" fmla="val 3047"/>
                <a:gd name="f33" fmla="val 4225"/>
                <a:gd name="f34" fmla="val 3673"/>
                <a:gd name="f35" fmla="val 4331"/>
                <a:gd name="f36" fmla="*/ f0 1 5356"/>
                <a:gd name="f37" fmla="*/ f1 1 458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356"/>
                <a:gd name="f44" fmla="*/ f41 1 458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356" h="458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15" y="f2"/>
                  </a:moveTo>
                  <a:cubicBezTo>
                    <a:pt x="f24" y="f2"/>
                    <a:pt x="f2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" y="f34"/>
                    <a:pt x="f3" y="f10"/>
                  </a:cubicBezTo>
                  <a:cubicBezTo>
                    <a:pt x="f3" y="f24"/>
                    <a:pt x="f35" y="f2"/>
                    <a:pt x="f15" y="f2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361;p68">
              <a:extLst>
                <a:ext uri="{FF2B5EF4-FFF2-40B4-BE49-F238E27FC236}">
                  <a16:creationId xmlns:a16="http://schemas.microsoft.com/office/drawing/2014/main" id="{34410E26-157D-C383-E37C-4E88726AF395}"/>
                </a:ext>
              </a:extLst>
            </p:cNvPr>
            <p:cNvSpPr/>
            <p:nvPr/>
          </p:nvSpPr>
          <p:spPr>
            <a:xfrm>
              <a:off x="945617" y="4607716"/>
              <a:ext cx="30659" cy="306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5"/>
                <a:gd name="f4" fmla="val 1184"/>
                <a:gd name="f5" fmla="val 593"/>
                <a:gd name="f6" fmla="val 275"/>
                <a:gd name="f7" fmla="val 1"/>
                <a:gd name="f8" fmla="val 260"/>
                <a:gd name="f9" fmla="val 592"/>
                <a:gd name="f10" fmla="val 910"/>
                <a:gd name="f11" fmla="val 925"/>
                <a:gd name="f12" fmla="*/ f0 1 1185"/>
                <a:gd name="f13" fmla="*/ f1 1 118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185"/>
                <a:gd name="f20" fmla="*/ f17 1 118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185" h="118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3" y="f10"/>
                    <a:pt x="f3" y="f9"/>
                  </a:cubicBezTo>
                  <a:cubicBezTo>
                    <a:pt x="f3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oogle Shape;1362;p68">
            <a:extLst>
              <a:ext uri="{FF2B5EF4-FFF2-40B4-BE49-F238E27FC236}">
                <a16:creationId xmlns:a16="http://schemas.microsoft.com/office/drawing/2014/main" id="{96DBABC0-D837-B991-CEC7-12071162CBC6}"/>
              </a:ext>
            </a:extLst>
          </p:cNvPr>
          <p:cNvGrpSpPr/>
          <p:nvPr/>
        </p:nvGrpSpPr>
        <p:grpSpPr>
          <a:xfrm>
            <a:off x="1166381" y="4515892"/>
            <a:ext cx="358554" cy="351906"/>
            <a:chOff x="1166381" y="4515892"/>
            <a:chExt cx="358554" cy="351906"/>
          </a:xfrm>
        </p:grpSpPr>
        <p:sp>
          <p:nvSpPr>
            <p:cNvPr id="18" name="Google Shape;1363;p68">
              <a:extLst>
                <a:ext uri="{FF2B5EF4-FFF2-40B4-BE49-F238E27FC236}">
                  <a16:creationId xmlns:a16="http://schemas.microsoft.com/office/drawing/2014/main" id="{8CC23200-BE72-1A09-444E-96FE9A0C562B}"/>
                </a:ext>
              </a:extLst>
            </p:cNvPr>
            <p:cNvSpPr/>
            <p:nvPr/>
          </p:nvSpPr>
          <p:spPr>
            <a:xfrm>
              <a:off x="1166381" y="4515892"/>
              <a:ext cx="352190" cy="3518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13"/>
                <a:gd name="f4" fmla="val 13599"/>
                <a:gd name="f5" fmla="val 6814"/>
                <a:gd name="f6" fmla="val 3046"/>
                <a:gd name="f7" fmla="val 6799"/>
                <a:gd name="f8" fmla="val 10552"/>
                <a:gd name="f9" fmla="val 13598"/>
                <a:gd name="f10" fmla="val 10567"/>
                <a:gd name="f11" fmla="*/ f0 1 13613"/>
                <a:gd name="f12" fmla="*/ f1 1 1359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613"/>
                <a:gd name="f19" fmla="*/ f16 1 1359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613" h="135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364;p68">
              <a:extLst>
                <a:ext uri="{FF2B5EF4-FFF2-40B4-BE49-F238E27FC236}">
                  <a16:creationId xmlns:a16="http://schemas.microsoft.com/office/drawing/2014/main" id="{687D0899-92CD-5477-9343-F049E825D805}"/>
                </a:ext>
              </a:extLst>
            </p:cNvPr>
            <p:cNvSpPr/>
            <p:nvPr/>
          </p:nvSpPr>
          <p:spPr>
            <a:xfrm>
              <a:off x="1319488" y="4515892"/>
              <a:ext cx="205447" cy="3519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41"/>
                <a:gd name="f4" fmla="val 13602"/>
                <a:gd name="f5" fmla="val 896"/>
                <a:gd name="f6" fmla="val 593"/>
                <a:gd name="f7" fmla="val 304"/>
                <a:gd name="f8" fmla="val 15"/>
                <a:gd name="f9" fmla="val 1"/>
                <a:gd name="f10" fmla="val 58"/>
                <a:gd name="f11" fmla="val 3393"/>
                <a:gd name="f12" fmla="val 505"/>
                <a:gd name="f13" fmla="val 5919"/>
                <a:gd name="f14" fmla="val 3378"/>
                <a:gd name="f15" fmla="val 6799"/>
                <a:gd name="f16" fmla="val 10220"/>
                <a:gd name="f17" fmla="val 13093"/>
                <a:gd name="f18" fmla="val 13541"/>
                <a:gd name="f19" fmla="val 306"/>
                <a:gd name="f20" fmla="val 13581"/>
                <a:gd name="f21" fmla="val 610"/>
                <a:gd name="f22" fmla="val 13601"/>
                <a:gd name="f23" fmla="val 909"/>
                <a:gd name="f24" fmla="val 4431"/>
                <a:gd name="f25" fmla="val 7441"/>
                <a:gd name="f26" fmla="val 10865"/>
                <a:gd name="f27" fmla="val 7681"/>
                <a:gd name="f28" fmla="val 7247"/>
                <a:gd name="f29" fmla="val 7940"/>
                <a:gd name="f30" fmla="val 3320"/>
                <a:gd name="f31" fmla="val 4822"/>
                <a:gd name="f32" fmla="*/ f0 1 7941"/>
                <a:gd name="f33" fmla="*/ f1 1 1360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7941"/>
                <a:gd name="f40" fmla="*/ f37 1 1360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7941" h="136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1" y="f17"/>
                    <a:pt x="f9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365;p68">
              <a:extLst>
                <a:ext uri="{FF2B5EF4-FFF2-40B4-BE49-F238E27FC236}">
                  <a16:creationId xmlns:a16="http://schemas.microsoft.com/office/drawing/2014/main" id="{55FD286C-3BAF-174B-E9F8-6202244A690E}"/>
                </a:ext>
              </a:extLst>
            </p:cNvPr>
            <p:cNvSpPr/>
            <p:nvPr/>
          </p:nvSpPr>
          <p:spPr>
            <a:xfrm>
              <a:off x="1250405" y="4660797"/>
              <a:ext cx="38862" cy="11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2"/>
                <a:gd name="f4" fmla="val 4461"/>
                <a:gd name="f5" fmla="val 58"/>
                <a:gd name="f6" fmla="val 29"/>
                <a:gd name="f7" fmla="val 4403"/>
                <a:gd name="f8" fmla="val 4432"/>
                <a:gd name="f9" fmla="val 1444"/>
                <a:gd name="f10" fmla="val 1473"/>
                <a:gd name="f11" fmla="val 4446"/>
                <a:gd name="f12" fmla="*/ f0 1 1502"/>
                <a:gd name="f13" fmla="*/ f1 1 446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02"/>
                <a:gd name="f20" fmla="*/ f17 1 446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02" h="4461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11"/>
                    <a:pt x="f3" y="f7"/>
                  </a:cubicBezTo>
                  <a:lnTo>
                    <a:pt x="f3" y="f5"/>
                  </a:lnTo>
                  <a:cubicBezTo>
                    <a:pt x="f3" y="f6"/>
                    <a:pt x="f10" y="f2"/>
                    <a:pt x="f9" y="f2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366;p68">
              <a:extLst>
                <a:ext uri="{FF2B5EF4-FFF2-40B4-BE49-F238E27FC236}">
                  <a16:creationId xmlns:a16="http://schemas.microsoft.com/office/drawing/2014/main" id="{E538196F-E4B3-781E-6F83-C519BB5C23E9}"/>
                </a:ext>
              </a:extLst>
            </p:cNvPr>
            <p:cNvSpPr/>
            <p:nvPr/>
          </p:nvSpPr>
          <p:spPr>
            <a:xfrm>
              <a:off x="1234705" y="4591924"/>
              <a:ext cx="54562" cy="468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09"/>
                <a:gd name="f4" fmla="val 1811"/>
                <a:gd name="f5" fmla="val 1208"/>
                <a:gd name="f6" fmla="val 987"/>
                <a:gd name="f7" fmla="val 761"/>
                <a:gd name="f8" fmla="val 83"/>
                <a:gd name="f9" fmla="val 578"/>
                <a:gd name="f10" fmla="val 266"/>
                <a:gd name="f11" fmla="val 1"/>
                <a:gd name="f12" fmla="val 829"/>
                <a:gd name="f13" fmla="val 405"/>
                <a:gd name="f14" fmla="val 1810"/>
                <a:gd name="f15" fmla="val 1214"/>
                <a:gd name="f16" fmla="val 1704"/>
                <a:gd name="f17" fmla="val 1406"/>
                <a:gd name="f18" fmla="val 901"/>
                <a:gd name="f19" fmla="val 355"/>
                <a:gd name="f20" fmla="val 1668"/>
                <a:gd name="f21" fmla="*/ f0 1 2109"/>
                <a:gd name="f22" fmla="*/ f1 1 18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109"/>
                <a:gd name="f29" fmla="*/ f26 1 18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109" h="181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3" y="f17"/>
                    <a:pt x="f3" y="f18"/>
                  </a:cubicBezTo>
                  <a:cubicBezTo>
                    <a:pt x="f3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367;p68">
              <a:extLst>
                <a:ext uri="{FF2B5EF4-FFF2-40B4-BE49-F238E27FC236}">
                  <a16:creationId xmlns:a16="http://schemas.microsoft.com/office/drawing/2014/main" id="{94CA0572-4BAD-0445-A5F6-EBD6425BDE73}"/>
                </a:ext>
              </a:extLst>
            </p:cNvPr>
            <p:cNvSpPr/>
            <p:nvPr/>
          </p:nvSpPr>
          <p:spPr>
            <a:xfrm>
              <a:off x="1326949" y="4660779"/>
              <a:ext cx="123279" cy="115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65"/>
                <a:gd name="f4" fmla="val 4477"/>
                <a:gd name="f5" fmla="val 2716"/>
                <a:gd name="f6" fmla="val 1"/>
                <a:gd name="f7" fmla="val 2701"/>
                <a:gd name="f8" fmla="val 2686"/>
                <a:gd name="f9" fmla="val 2671"/>
                <a:gd name="f10" fmla="val 2180"/>
                <a:gd name="f11" fmla="val 1718"/>
                <a:gd name="f12" fmla="val 145"/>
                <a:gd name="f13" fmla="val 1314"/>
                <a:gd name="f14" fmla="val 434"/>
                <a:gd name="f15" fmla="val 1304"/>
                <a:gd name="f16" fmla="val 441"/>
                <a:gd name="f17" fmla="val 1294"/>
                <a:gd name="f18" fmla="val 444"/>
                <a:gd name="f19" fmla="val 1284"/>
                <a:gd name="f20" fmla="val 1248"/>
                <a:gd name="f21" fmla="val 1213"/>
                <a:gd name="f22" fmla="val 410"/>
                <a:gd name="f23" fmla="val 376"/>
                <a:gd name="f24" fmla="val 59"/>
                <a:gd name="f25" fmla="val 30"/>
                <a:gd name="f26" fmla="val 1170"/>
                <a:gd name="f27" fmla="val 1141"/>
                <a:gd name="f28" fmla="val 58"/>
                <a:gd name="f29" fmla="val 29"/>
                <a:gd name="f30" fmla="val 4389"/>
                <a:gd name="f31" fmla="val 4433"/>
                <a:gd name="f32" fmla="val 4462"/>
                <a:gd name="f33" fmla="val 1430"/>
                <a:gd name="f34" fmla="val 1473"/>
                <a:gd name="f35" fmla="val 1502"/>
                <a:gd name="f36" fmla="val 2859"/>
                <a:gd name="f37" fmla="val 2354"/>
                <a:gd name="f38" fmla="val 1617"/>
                <a:gd name="f39" fmla="val 2382"/>
                <a:gd name="f40" fmla="val 3133"/>
                <a:gd name="f41" fmla="val 3249"/>
                <a:gd name="f42" fmla="val 4404"/>
                <a:gd name="f43" fmla="val 3277"/>
                <a:gd name="f44" fmla="val 3321"/>
                <a:gd name="f45" fmla="val 4476"/>
                <a:gd name="f46" fmla="val 4692"/>
                <a:gd name="f47" fmla="val 4721"/>
                <a:gd name="f48" fmla="val 4750"/>
                <a:gd name="f49" fmla="val 2383"/>
                <a:gd name="f50" fmla="val 4764"/>
                <a:gd name="f51" fmla="val 1806"/>
                <a:gd name="f52" fmla="val 4591"/>
                <a:gd name="f53" fmla="val 1243"/>
                <a:gd name="f54" fmla="val 4259"/>
                <a:gd name="f55" fmla="val 766"/>
                <a:gd name="f56" fmla="val 3893"/>
                <a:gd name="f57" fmla="val 287"/>
                <a:gd name="f58" fmla="val 3320"/>
                <a:gd name="f59" fmla="*/ f0 1 4765"/>
                <a:gd name="f60" fmla="*/ f1 1 4477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4765"/>
                <a:gd name="f67" fmla="*/ f64 1 447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765" h="447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6" y="f6"/>
                    <a:pt x="f27" y="f6"/>
                  </a:cubicBezTo>
                  <a:lnTo>
                    <a:pt x="f28" y="f6"/>
                  </a:lnTo>
                  <a:cubicBezTo>
                    <a:pt x="f29" y="f6"/>
                    <a:pt x="f6" y="f25"/>
                    <a:pt x="f6" y="f24"/>
                  </a:cubicBezTo>
                  <a:lnTo>
                    <a:pt x="f6" y="f30"/>
                  </a:lnTo>
                  <a:cubicBezTo>
                    <a:pt x="f6" y="f31"/>
                    <a:pt x="f29" y="f32"/>
                    <a:pt x="f28" y="f32"/>
                  </a:cubicBezTo>
                  <a:lnTo>
                    <a:pt x="f33" y="f32"/>
                  </a:lnTo>
                  <a:cubicBezTo>
                    <a:pt x="f34" y="f32"/>
                    <a:pt x="f35" y="f31"/>
                    <a:pt x="f35" y="f30"/>
                  </a:cubicBezTo>
                  <a:lnTo>
                    <a:pt x="f35" y="f36"/>
                  </a:lnTo>
                  <a:cubicBezTo>
                    <a:pt x="f35" y="f37"/>
                    <a:pt x="f38" y="f35"/>
                    <a:pt x="f39" y="f35"/>
                  </a:cubicBezTo>
                  <a:cubicBezTo>
                    <a:pt x="f40" y="f35"/>
                    <a:pt x="f41" y="f37"/>
                    <a:pt x="f41" y="f36"/>
                  </a:cubicBezTo>
                  <a:lnTo>
                    <a:pt x="f41" y="f42"/>
                  </a:lnTo>
                  <a:cubicBezTo>
                    <a:pt x="f41" y="f31"/>
                    <a:pt x="f43" y="f32"/>
                    <a:pt x="f44" y="f32"/>
                  </a:cubicBezTo>
                  <a:lnTo>
                    <a:pt x="f44" y="f45"/>
                  </a:lnTo>
                  <a:lnTo>
                    <a:pt x="f46" y="f45"/>
                  </a:lnTo>
                  <a:cubicBezTo>
                    <a:pt x="f47" y="f45"/>
                    <a:pt x="f48" y="f31"/>
                    <a:pt x="f48" y="f42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3" name="Google Shape;1368;p68">
            <a:extLst>
              <a:ext uri="{FF2B5EF4-FFF2-40B4-BE49-F238E27FC236}">
                <a16:creationId xmlns:a16="http://schemas.microsoft.com/office/drawing/2014/main" id="{FBF56F3C-E7B0-7569-3975-DCDD1DF75CA6}"/>
              </a:ext>
            </a:extLst>
          </p:cNvPr>
          <p:cNvSpPr txBox="1"/>
          <p:nvPr/>
        </p:nvSpPr>
        <p:spPr>
          <a:xfrm>
            <a:off x="3071999" y="4415829"/>
            <a:ext cx="3000000" cy="3521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i="0" u="none" strike="noStrike" kern="0" cap="none" spc="0" baseline="0" dirty="0">
                <a:solidFill>
                  <a:srgbClr val="FAC86A"/>
                </a:solidFill>
                <a:uFillTx/>
                <a:latin typeface="Advent Pro"/>
                <a:ea typeface="Advent Pro"/>
                <a:cs typeface="B Nazanin" panose="00000700000000000000" pitchFamily="2" charset="-78"/>
              </a:rPr>
              <a:t>قالب پاورپوینت</a:t>
            </a:r>
            <a:endParaRPr lang="en-US" sz="2000" b="1" i="0" u="none" strike="noStrike" kern="0" cap="none" spc="0" baseline="0" dirty="0">
              <a:solidFill>
                <a:srgbClr val="FAC86A"/>
              </a:solidFill>
              <a:uFillTx/>
              <a:latin typeface="Advent Pro"/>
              <a:ea typeface="Advent Pr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7;p1">
            <a:extLst>
              <a:ext uri="{FF2B5EF4-FFF2-40B4-BE49-F238E27FC236}">
                <a16:creationId xmlns:a16="http://schemas.microsoft.com/office/drawing/2014/main" id="{BEC09867-8D5D-FF15-DFE2-28CB57D73D8C}"/>
              </a:ext>
            </a:extLst>
          </p:cNvPr>
          <p:cNvSpPr/>
          <p:nvPr/>
        </p:nvSpPr>
        <p:spPr>
          <a:xfrm>
            <a:off x="0" y="-25402"/>
            <a:ext cx="7694977" cy="5168902"/>
          </a:xfrm>
          <a:custGeom>
            <a:avLst/>
            <a:gdLst>
              <a:gd name="f0" fmla="val w"/>
              <a:gd name="f1" fmla="val h"/>
              <a:gd name="f2" fmla="val 0"/>
              <a:gd name="f3" fmla="val 12200467"/>
              <a:gd name="f4" fmla="val 6891867"/>
              <a:gd name="f5" fmla="val 33867"/>
              <a:gd name="f6" fmla="val 7399867"/>
              <a:gd name="f7" fmla="val 10600267"/>
              <a:gd name="f8" fmla="val 2297289"/>
              <a:gd name="f9" fmla="val 7933267"/>
              <a:gd name="f10" fmla="val 1444978"/>
              <a:gd name="f11" fmla="*/ f0 1 12200467"/>
              <a:gd name="f12" fmla="*/ f1 1 6891867"/>
              <a:gd name="f13" fmla="val f2"/>
              <a:gd name="f14" fmla="val f3"/>
              <a:gd name="f15" fmla="val f4"/>
              <a:gd name="f16" fmla="+- f15 0 f13"/>
              <a:gd name="f17" fmla="+- f14 0 f13"/>
              <a:gd name="f18" fmla="*/ f17 1 12200467"/>
              <a:gd name="f19" fmla="*/ f16 1 6891867"/>
              <a:gd name="f20" fmla="*/ f13 1 f18"/>
              <a:gd name="f21" fmla="*/ f14 1 f18"/>
              <a:gd name="f22" fmla="*/ f13 1 f19"/>
              <a:gd name="f23" fmla="*/ f15 1 f19"/>
              <a:gd name="f24" fmla="*/ f20 f11 1"/>
              <a:gd name="f25" fmla="*/ f21 f11 1"/>
              <a:gd name="f26" fmla="*/ f23 f12 1"/>
              <a:gd name="f27" fmla="*/ f22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12200467" h="6891867">
                <a:moveTo>
                  <a:pt x="f2" y="f5"/>
                </a:moveTo>
                <a:lnTo>
                  <a:pt x="f2" y="f5"/>
                </a:lnTo>
                <a:lnTo>
                  <a:pt x="f6" y="f5"/>
                </a:lnTo>
                <a:lnTo>
                  <a:pt x="f3" y="f2"/>
                </a:lnTo>
                <a:cubicBezTo>
                  <a:pt x="f7" y="f8"/>
                  <a:pt x="f9" y="f10"/>
                  <a:pt x="f6" y="f4"/>
                </a:cubicBezTo>
                <a:lnTo>
                  <a:pt x="f6" y="f4"/>
                </a:lnTo>
                <a:lnTo>
                  <a:pt x="f2" y="f4"/>
                </a:lnTo>
                <a:lnTo>
                  <a:pt x="f2" y="f4"/>
                </a:lnTo>
                <a:lnTo>
                  <a:pt x="f2" y="f5"/>
                </a:lnTo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3" name="Google Shape;354;p41">
            <a:extLst>
              <a:ext uri="{FF2B5EF4-FFF2-40B4-BE49-F238E27FC236}">
                <a16:creationId xmlns:a16="http://schemas.microsoft.com/office/drawing/2014/main" id="{133951B8-BEAB-5B4B-4555-6929D24A01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598099" y="1770982"/>
            <a:ext cx="6367799" cy="1411504"/>
          </a:xfrm>
        </p:spPr>
        <p:txBody>
          <a:bodyPr/>
          <a:lstStyle/>
          <a:p>
            <a:pPr lvl="0" rtl="1"/>
            <a:r>
              <a:rPr lang="fa-IR" sz="8000" dirty="0">
                <a:cs typeface="B Nazanin" panose="00000700000000000000" pitchFamily="2" charset="-78"/>
              </a:rPr>
              <a:t>وای</a:t>
            </a:r>
            <a:endParaRPr lang="en-US" sz="8000" dirty="0">
              <a:cs typeface="B Nazanin" panose="00000700000000000000" pitchFamily="2" charset="-78"/>
            </a:endParaRPr>
          </a:p>
        </p:txBody>
      </p:sp>
      <p:sp>
        <p:nvSpPr>
          <p:cNvPr id="4" name="Google Shape;355;p41">
            <a:extLst>
              <a:ext uri="{FF2B5EF4-FFF2-40B4-BE49-F238E27FC236}">
                <a16:creationId xmlns:a16="http://schemas.microsoft.com/office/drawing/2014/main" id="{EDE46F8E-87BD-4F05-1726-3CAA69A0253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63197" y="3182486"/>
            <a:ext cx="4045195" cy="1235098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b="1" dirty="0">
                <a:solidFill>
                  <a:srgbClr val="FFFFFF"/>
                </a:solidFill>
                <a:cs typeface="B Nazanin" panose="00000700000000000000" pitchFamily="2" charset="-78"/>
              </a:rPr>
              <a:t>این می تواند بخشی از ارائه باشد که در آن می توانید خود را معرفی کنید، ایمیل خود را بنویسید...</a:t>
            </a:r>
            <a:endParaRPr lang="en-US" b="1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Grupo 17">
            <a:extLst>
              <a:ext uri="{FF2B5EF4-FFF2-40B4-BE49-F238E27FC236}">
                <a16:creationId xmlns:a16="http://schemas.microsoft.com/office/drawing/2014/main" id="{02D7F265-D606-37A0-C3D5-CAB70F284FBB}"/>
              </a:ext>
            </a:extLst>
          </p:cNvPr>
          <p:cNvGrpSpPr/>
          <p:nvPr/>
        </p:nvGrpSpPr>
        <p:grpSpPr>
          <a:xfrm>
            <a:off x="5522683" y="1352516"/>
            <a:ext cx="3037499" cy="2576386"/>
            <a:chOff x="5522683" y="1352516"/>
            <a:chExt cx="3037499" cy="2576386"/>
          </a:xfrm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E69071B-EAFD-8CF2-8066-D4D6A87A5219}"/>
                </a:ext>
              </a:extLst>
            </p:cNvPr>
            <p:cNvSpPr/>
            <p:nvPr/>
          </p:nvSpPr>
          <p:spPr>
            <a:xfrm>
              <a:off x="7705118" y="2771656"/>
              <a:ext cx="689421" cy="4812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8"/>
                <a:gd name="f7" fmla="val 334"/>
                <a:gd name="f8" fmla="val 81"/>
                <a:gd name="f9" fmla="val 87"/>
                <a:gd name="f10" fmla="val 328"/>
                <a:gd name="f11" fmla="val 91"/>
                <a:gd name="f12" fmla="val 321"/>
                <a:gd name="f13" fmla="val 97"/>
                <a:gd name="f14" fmla="val 318"/>
                <a:gd name="f15" fmla="val 152"/>
                <a:gd name="f16" fmla="val 283"/>
                <a:gd name="f17" fmla="val 202"/>
                <a:gd name="f18" fmla="val 240"/>
                <a:gd name="f19" fmla="val 255"/>
                <a:gd name="f20" fmla="val 281"/>
                <a:gd name="f21" fmla="val 184"/>
                <a:gd name="f22" fmla="val 308"/>
                <a:gd name="f23" fmla="val 167"/>
                <a:gd name="f24" fmla="val 339"/>
                <a:gd name="f25" fmla="val 158"/>
                <a:gd name="f26" fmla="val 385"/>
                <a:gd name="f27" fmla="val 144"/>
                <a:gd name="f28" fmla="val 428"/>
                <a:gd name="f29" fmla="val 148"/>
                <a:gd name="f30" fmla="val 467"/>
                <a:gd name="f31" fmla="val 179"/>
                <a:gd name="f32" fmla="val 472"/>
                <a:gd name="f33" fmla="val 183"/>
                <a:gd name="f34" fmla="val 477"/>
                <a:gd name="f35" fmla="val 182"/>
                <a:gd name="f36" fmla="val 175"/>
                <a:gd name="f37" fmla="val 166"/>
                <a:gd name="f38" fmla="val 156"/>
                <a:gd name="f39" fmla="val 476"/>
                <a:gd name="f40" fmla="val 147"/>
                <a:gd name="f41" fmla="val 469"/>
                <a:gd name="f42" fmla="val 105"/>
                <a:gd name="f43" fmla="val 455"/>
                <a:gd name="f44" fmla="val 65"/>
                <a:gd name="f45" fmla="val 442"/>
                <a:gd name="f46" fmla="val 25"/>
                <a:gd name="f47" fmla="val 438"/>
                <a:gd name="f48" fmla="val 14"/>
                <a:gd name="f49" fmla="val 432"/>
                <a:gd name="f50" fmla="val 8"/>
                <a:gd name="f51" fmla="val 421"/>
                <a:gd name="f52" fmla="val 6"/>
                <a:gd name="f53" fmla="val 419"/>
                <a:gd name="f54" fmla="val 5"/>
                <a:gd name="f55" fmla="val 417"/>
                <a:gd name="f56" fmla="val 416"/>
                <a:gd name="f57" fmla="val 4"/>
                <a:gd name="f58" fmla="val 387"/>
                <a:gd name="f59" fmla="val 359"/>
                <a:gd name="f60" fmla="val 7"/>
                <a:gd name="f61" fmla="val 332"/>
                <a:gd name="f62" fmla="val 16"/>
                <a:gd name="f63" fmla="val 282"/>
                <a:gd name="f64" fmla="val 32"/>
                <a:gd name="f65" fmla="val 236"/>
                <a:gd name="f66" fmla="val 57"/>
                <a:gd name="f67" fmla="val 191"/>
                <a:gd name="f68" fmla="val 84"/>
                <a:gd name="f69" fmla="val 127"/>
                <a:gd name="f70" fmla="val 121"/>
                <a:gd name="f71" fmla="val 162"/>
                <a:gd name="f72" fmla="val 207"/>
                <a:gd name="f73" fmla="val 1"/>
                <a:gd name="f74" fmla="val 210"/>
                <a:gd name="f75" fmla="val 213"/>
                <a:gd name="f76" fmla="val 2"/>
                <a:gd name="f77" fmla="val 217"/>
                <a:gd name="f78" fmla="val 12"/>
                <a:gd name="f79" fmla="val 20"/>
                <a:gd name="f80" fmla="val 31"/>
                <a:gd name="f81" fmla="val 273"/>
                <a:gd name="f82" fmla="val 44"/>
                <a:gd name="f83" fmla="val 296"/>
                <a:gd name="f84" fmla="val 62"/>
                <a:gd name="f85" fmla="val 316"/>
                <a:gd name="f86" fmla="+- 0 0 -90"/>
                <a:gd name="f87" fmla="*/ f3 1 478"/>
                <a:gd name="f88" fmla="*/ f4 1 334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478"/>
                <a:gd name="f97" fmla="*/ f93 1 334"/>
                <a:gd name="f98" fmla="*/ 81 f94 1"/>
                <a:gd name="f99" fmla="*/ 334 f93 1"/>
                <a:gd name="f100" fmla="*/ 97 f94 1"/>
                <a:gd name="f101" fmla="*/ 318 f93 1"/>
                <a:gd name="f102" fmla="*/ 255 f94 1"/>
                <a:gd name="f103" fmla="*/ 202 f93 1"/>
                <a:gd name="f104" fmla="*/ 339 f94 1"/>
                <a:gd name="f105" fmla="*/ 158 f93 1"/>
                <a:gd name="f106" fmla="*/ 467 f94 1"/>
                <a:gd name="f107" fmla="*/ 179 f93 1"/>
                <a:gd name="f108" fmla="*/ 477 f94 1"/>
                <a:gd name="f109" fmla="*/ 175 f93 1"/>
                <a:gd name="f110" fmla="*/ 476 f94 1"/>
                <a:gd name="f111" fmla="*/ 147 f93 1"/>
                <a:gd name="f112" fmla="*/ 442 f94 1"/>
                <a:gd name="f113" fmla="*/ 25 f93 1"/>
                <a:gd name="f114" fmla="*/ 421 f94 1"/>
                <a:gd name="f115" fmla="*/ 6 f93 1"/>
                <a:gd name="f116" fmla="*/ 416 f94 1"/>
                <a:gd name="f117" fmla="*/ 4 f93 1"/>
                <a:gd name="f118" fmla="*/ 332 f94 1"/>
                <a:gd name="f119" fmla="*/ 16 f93 1"/>
                <a:gd name="f120" fmla="*/ 191 f94 1"/>
                <a:gd name="f121" fmla="*/ 84 f93 1"/>
                <a:gd name="f122" fmla="*/ 5 f94 1"/>
                <a:gd name="f123" fmla="*/ 207 f93 1"/>
                <a:gd name="f124" fmla="*/ 2 f94 1"/>
                <a:gd name="f125" fmla="*/ 217 f93 1"/>
                <a:gd name="f126" fmla="*/ 31 f94 1"/>
                <a:gd name="f127" fmla="*/ 273 f93 1"/>
                <a:gd name="f128" fmla="+- f95 0 f1"/>
                <a:gd name="f129" fmla="*/ f98 1 478"/>
                <a:gd name="f130" fmla="*/ f99 1 334"/>
                <a:gd name="f131" fmla="*/ f100 1 478"/>
                <a:gd name="f132" fmla="*/ f101 1 334"/>
                <a:gd name="f133" fmla="*/ f102 1 478"/>
                <a:gd name="f134" fmla="*/ f103 1 334"/>
                <a:gd name="f135" fmla="*/ f104 1 478"/>
                <a:gd name="f136" fmla="*/ f105 1 334"/>
                <a:gd name="f137" fmla="*/ f106 1 478"/>
                <a:gd name="f138" fmla="*/ f107 1 334"/>
                <a:gd name="f139" fmla="*/ f108 1 478"/>
                <a:gd name="f140" fmla="*/ f109 1 334"/>
                <a:gd name="f141" fmla="*/ f110 1 478"/>
                <a:gd name="f142" fmla="*/ f111 1 334"/>
                <a:gd name="f143" fmla="*/ f112 1 478"/>
                <a:gd name="f144" fmla="*/ f113 1 334"/>
                <a:gd name="f145" fmla="*/ f114 1 478"/>
                <a:gd name="f146" fmla="*/ f115 1 334"/>
                <a:gd name="f147" fmla="*/ f116 1 478"/>
                <a:gd name="f148" fmla="*/ f117 1 334"/>
                <a:gd name="f149" fmla="*/ f118 1 478"/>
                <a:gd name="f150" fmla="*/ f119 1 334"/>
                <a:gd name="f151" fmla="*/ f120 1 478"/>
                <a:gd name="f152" fmla="*/ f121 1 334"/>
                <a:gd name="f153" fmla="*/ f122 1 478"/>
                <a:gd name="f154" fmla="*/ f123 1 334"/>
                <a:gd name="f155" fmla="*/ f124 1 478"/>
                <a:gd name="f156" fmla="*/ f125 1 334"/>
                <a:gd name="f157" fmla="*/ f126 1 478"/>
                <a:gd name="f158" fmla="*/ f127 1 334"/>
                <a:gd name="f159" fmla="*/ 0 1 f96"/>
                <a:gd name="f160" fmla="*/ f90 1 f96"/>
                <a:gd name="f161" fmla="*/ 0 1 f97"/>
                <a:gd name="f162" fmla="*/ f91 1 f97"/>
                <a:gd name="f163" fmla="*/ f129 1 f96"/>
                <a:gd name="f164" fmla="*/ f130 1 f97"/>
                <a:gd name="f165" fmla="*/ f131 1 f96"/>
                <a:gd name="f166" fmla="*/ f132 1 f97"/>
                <a:gd name="f167" fmla="*/ f133 1 f96"/>
                <a:gd name="f168" fmla="*/ f134 1 f97"/>
                <a:gd name="f169" fmla="*/ f135 1 f96"/>
                <a:gd name="f170" fmla="*/ f136 1 f97"/>
                <a:gd name="f171" fmla="*/ f137 1 f96"/>
                <a:gd name="f172" fmla="*/ f138 1 f97"/>
                <a:gd name="f173" fmla="*/ f139 1 f96"/>
                <a:gd name="f174" fmla="*/ f140 1 f97"/>
                <a:gd name="f175" fmla="*/ f141 1 f96"/>
                <a:gd name="f176" fmla="*/ f142 1 f97"/>
                <a:gd name="f177" fmla="*/ f143 1 f96"/>
                <a:gd name="f178" fmla="*/ f144 1 f97"/>
                <a:gd name="f179" fmla="*/ f145 1 f96"/>
                <a:gd name="f180" fmla="*/ f146 1 f97"/>
                <a:gd name="f181" fmla="*/ f147 1 f96"/>
                <a:gd name="f182" fmla="*/ f148 1 f97"/>
                <a:gd name="f183" fmla="*/ f149 1 f96"/>
                <a:gd name="f184" fmla="*/ f150 1 f97"/>
                <a:gd name="f185" fmla="*/ f151 1 f96"/>
                <a:gd name="f186" fmla="*/ f152 1 f97"/>
                <a:gd name="f187" fmla="*/ f153 1 f96"/>
                <a:gd name="f188" fmla="*/ f154 1 f97"/>
                <a:gd name="f189" fmla="*/ f155 1 f96"/>
                <a:gd name="f190" fmla="*/ f156 1 f97"/>
                <a:gd name="f191" fmla="*/ f157 1 f96"/>
                <a:gd name="f192" fmla="*/ f158 1 f97"/>
                <a:gd name="f193" fmla="*/ f159 f87 1"/>
                <a:gd name="f194" fmla="*/ f160 f87 1"/>
                <a:gd name="f195" fmla="*/ f162 f88 1"/>
                <a:gd name="f196" fmla="*/ f161 f88 1"/>
                <a:gd name="f197" fmla="*/ f163 f87 1"/>
                <a:gd name="f198" fmla="*/ f164 f88 1"/>
                <a:gd name="f199" fmla="*/ f165 f87 1"/>
                <a:gd name="f200" fmla="*/ f166 f88 1"/>
                <a:gd name="f201" fmla="*/ f167 f87 1"/>
                <a:gd name="f202" fmla="*/ f168 f88 1"/>
                <a:gd name="f203" fmla="*/ f169 f87 1"/>
                <a:gd name="f204" fmla="*/ f170 f88 1"/>
                <a:gd name="f205" fmla="*/ f171 f87 1"/>
                <a:gd name="f206" fmla="*/ f172 f88 1"/>
                <a:gd name="f207" fmla="*/ f173 f87 1"/>
                <a:gd name="f208" fmla="*/ f174 f88 1"/>
                <a:gd name="f209" fmla="*/ f175 f87 1"/>
                <a:gd name="f210" fmla="*/ f176 f88 1"/>
                <a:gd name="f211" fmla="*/ f177 f87 1"/>
                <a:gd name="f212" fmla="*/ f178 f88 1"/>
                <a:gd name="f213" fmla="*/ f179 f87 1"/>
                <a:gd name="f214" fmla="*/ f180 f88 1"/>
                <a:gd name="f215" fmla="*/ f181 f87 1"/>
                <a:gd name="f216" fmla="*/ f182 f88 1"/>
                <a:gd name="f217" fmla="*/ f183 f87 1"/>
                <a:gd name="f218" fmla="*/ f184 f88 1"/>
                <a:gd name="f219" fmla="*/ f185 f87 1"/>
                <a:gd name="f220" fmla="*/ f186 f88 1"/>
                <a:gd name="f221" fmla="*/ f187 f87 1"/>
                <a:gd name="f222" fmla="*/ f188 f88 1"/>
                <a:gd name="f223" fmla="*/ f189 f87 1"/>
                <a:gd name="f224" fmla="*/ f190 f88 1"/>
                <a:gd name="f225" fmla="*/ f191 f87 1"/>
                <a:gd name="f226" fmla="*/ f192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8">
                  <a:pos x="f197" y="f198"/>
                </a:cxn>
                <a:cxn ang="f128">
                  <a:pos x="f199" y="f200"/>
                </a:cxn>
                <a:cxn ang="f128">
                  <a:pos x="f201" y="f202"/>
                </a:cxn>
                <a:cxn ang="f128">
                  <a:pos x="f203" y="f204"/>
                </a:cxn>
                <a:cxn ang="f128">
                  <a:pos x="f205" y="f206"/>
                </a:cxn>
                <a:cxn ang="f128">
                  <a:pos x="f207" y="f208"/>
                </a:cxn>
                <a:cxn ang="f128">
                  <a:pos x="f209" y="f210"/>
                </a:cxn>
                <a:cxn ang="f128">
                  <a:pos x="f211" y="f212"/>
                </a:cxn>
                <a:cxn ang="f128">
                  <a:pos x="f213" y="f214"/>
                </a:cxn>
                <a:cxn ang="f128">
                  <a:pos x="f215" y="f216"/>
                </a:cxn>
                <a:cxn ang="f128">
                  <a:pos x="f217" y="f218"/>
                </a:cxn>
                <a:cxn ang="f128">
                  <a:pos x="f219" y="f220"/>
                </a:cxn>
                <a:cxn ang="f128">
                  <a:pos x="f221" y="f222"/>
                </a:cxn>
                <a:cxn ang="f128">
                  <a:pos x="f223" y="f224"/>
                </a:cxn>
                <a:cxn ang="f128">
                  <a:pos x="f225" y="f226"/>
                </a:cxn>
                <a:cxn ang="f128">
                  <a:pos x="f197" y="f198"/>
                </a:cxn>
              </a:cxnLst>
              <a:rect l="f193" t="f196" r="f194" b="f195"/>
              <a:pathLst>
                <a:path w="478" h="33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7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6" y="f37"/>
                    <a:pt x="f6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4"/>
                    <a:pt x="f56" y="f57"/>
                  </a:cubicBezTo>
                  <a:cubicBezTo>
                    <a:pt x="f58" y="f5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44" y="f71"/>
                    <a:pt x="f54" y="f72"/>
                  </a:cubicBezTo>
                  <a:cubicBezTo>
                    <a:pt x="f73" y="f74"/>
                    <a:pt x="f5" y="f75"/>
                    <a:pt x="f76" y="f77"/>
                  </a:cubicBezTo>
                  <a:cubicBezTo>
                    <a:pt x="f78" y="f65"/>
                    <a:pt x="f79" y="f19"/>
                    <a:pt x="f80" y="f81"/>
                  </a:cubicBezTo>
                  <a:cubicBezTo>
                    <a:pt x="f82" y="f83"/>
                    <a:pt x="f84" y="f85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6D083C22-DC50-F728-F847-A12DCA601BA2}"/>
                </a:ext>
              </a:extLst>
            </p:cNvPr>
            <p:cNvSpPr/>
            <p:nvPr/>
          </p:nvSpPr>
          <p:spPr>
            <a:xfrm>
              <a:off x="5692798" y="2773896"/>
              <a:ext cx="684949" cy="479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6"/>
                <a:gd name="f7" fmla="val 332"/>
                <a:gd name="f8" fmla="val 397"/>
                <a:gd name="f9" fmla="val 331"/>
                <a:gd name="f10" fmla="val 399"/>
                <a:gd name="f11" fmla="val 330"/>
                <a:gd name="f12" fmla="val 400"/>
                <a:gd name="f13" fmla="val 329"/>
                <a:gd name="f14" fmla="val 427"/>
                <a:gd name="f15" fmla="val 302"/>
                <a:gd name="f16" fmla="val 448"/>
                <a:gd name="f17" fmla="val 272"/>
                <a:gd name="f18" fmla="val 464"/>
                <a:gd name="f19" fmla="val 239"/>
                <a:gd name="f20" fmla="val 468"/>
                <a:gd name="f21" fmla="val 231"/>
                <a:gd name="f22" fmla="val 472"/>
                <a:gd name="f23" fmla="val 222"/>
                <a:gd name="f24" fmla="val 475"/>
                <a:gd name="f25" fmla="val 214"/>
                <a:gd name="f26" fmla="val 212"/>
                <a:gd name="f27" fmla="val 208"/>
                <a:gd name="f28" fmla="val 474"/>
                <a:gd name="f29" fmla="val 207"/>
                <a:gd name="f30" fmla="val 199"/>
                <a:gd name="f31" fmla="val 454"/>
                <a:gd name="f32" fmla="val 191"/>
                <a:gd name="f33" fmla="val 444"/>
                <a:gd name="f34" fmla="val 184"/>
                <a:gd name="f35" fmla="val 376"/>
                <a:gd name="f36" fmla="val 137"/>
                <a:gd name="f37" fmla="val 307"/>
                <a:gd name="f38" fmla="val 90"/>
                <a:gd name="f39" fmla="val 232"/>
                <a:gd name="f40" fmla="val 52"/>
                <a:gd name="f41" fmla="val 188"/>
                <a:gd name="f42" fmla="val 29"/>
                <a:gd name="f43" fmla="val 144"/>
                <a:gd name="f44" fmla="val 8"/>
                <a:gd name="f45" fmla="val 94"/>
                <a:gd name="f46" fmla="val 2"/>
                <a:gd name="f47" fmla="val 77"/>
                <a:gd name="f48" fmla="val 61"/>
                <a:gd name="f49" fmla="val 45"/>
                <a:gd name="f50" fmla="val 43"/>
                <a:gd name="f51" fmla="val 9"/>
                <a:gd name="f52" fmla="val 40"/>
                <a:gd name="f53" fmla="val 12"/>
                <a:gd name="f54" fmla="val 39"/>
                <a:gd name="f55" fmla="val 14"/>
                <a:gd name="f56" fmla="val 28"/>
                <a:gd name="f57" fmla="val 49"/>
                <a:gd name="f58" fmla="val 16"/>
                <a:gd name="f59" fmla="val 83"/>
                <a:gd name="f60" fmla="val 7"/>
                <a:gd name="f61" fmla="val 118"/>
                <a:gd name="f62" fmla="val 135"/>
                <a:gd name="f63" fmla="val 153"/>
                <a:gd name="f64" fmla="val 171"/>
                <a:gd name="f65" fmla="val 173"/>
                <a:gd name="f66" fmla="val 177"/>
                <a:gd name="f67" fmla="val 4"/>
                <a:gd name="f68" fmla="val 178"/>
                <a:gd name="f69" fmla="val 6"/>
                <a:gd name="f70" fmla="val 179"/>
                <a:gd name="f71" fmla="val 10"/>
                <a:gd name="f72" fmla="val 175"/>
                <a:gd name="f73" fmla="val 27"/>
                <a:gd name="f74" fmla="val 164"/>
                <a:gd name="f75" fmla="val 44"/>
                <a:gd name="f76" fmla="val 156"/>
                <a:gd name="f77" fmla="val 63"/>
                <a:gd name="f78" fmla="val 152"/>
                <a:gd name="f79" fmla="val 99"/>
                <a:gd name="f80" fmla="val 132"/>
                <a:gd name="f81" fmla="val 165"/>
                <a:gd name="f82" fmla="val 166"/>
                <a:gd name="f83" fmla="val 196"/>
                <a:gd name="f84" fmla="val 200"/>
                <a:gd name="f85" fmla="val 249"/>
                <a:gd name="f86" fmla="val 220"/>
                <a:gd name="f87" fmla="val 290"/>
                <a:gd name="f88" fmla="val 250"/>
                <a:gd name="f89" fmla="val 280"/>
                <a:gd name="f90" fmla="val 372"/>
                <a:gd name="f91" fmla="val 310"/>
                <a:gd name="f92" fmla="val 381"/>
                <a:gd name="f93" fmla="val 317"/>
                <a:gd name="f94" fmla="val 389"/>
                <a:gd name="f95" fmla="val 324"/>
                <a:gd name="f96" fmla="+- 0 0 -90"/>
                <a:gd name="f97" fmla="*/ f3 1 476"/>
                <a:gd name="f98" fmla="*/ f4 1 332"/>
                <a:gd name="f99" fmla="val f5"/>
                <a:gd name="f100" fmla="val f6"/>
                <a:gd name="f101" fmla="val f7"/>
                <a:gd name="f102" fmla="*/ f96 f0 1"/>
                <a:gd name="f103" fmla="+- f101 0 f99"/>
                <a:gd name="f104" fmla="+- f100 0 f99"/>
                <a:gd name="f105" fmla="*/ f102 1 f2"/>
                <a:gd name="f106" fmla="*/ f104 1 476"/>
                <a:gd name="f107" fmla="*/ f103 1 332"/>
                <a:gd name="f108" fmla="*/ 397 f104 1"/>
                <a:gd name="f109" fmla="*/ 331 f103 1"/>
                <a:gd name="f110" fmla="*/ 400 f104 1"/>
                <a:gd name="f111" fmla="*/ 329 f103 1"/>
                <a:gd name="f112" fmla="*/ 464 f104 1"/>
                <a:gd name="f113" fmla="*/ 239 f103 1"/>
                <a:gd name="f114" fmla="*/ 475 f104 1"/>
                <a:gd name="f115" fmla="*/ 214 f103 1"/>
                <a:gd name="f116" fmla="*/ 474 f104 1"/>
                <a:gd name="f117" fmla="*/ 207 f103 1"/>
                <a:gd name="f118" fmla="*/ 444 f104 1"/>
                <a:gd name="f119" fmla="*/ 184 f103 1"/>
                <a:gd name="f120" fmla="*/ 232 f104 1"/>
                <a:gd name="f121" fmla="*/ 52 f103 1"/>
                <a:gd name="f122" fmla="*/ 94 f104 1"/>
                <a:gd name="f123" fmla="*/ 2 f103 1"/>
                <a:gd name="f124" fmla="*/ 45 f104 1"/>
                <a:gd name="f125" fmla="*/ 8 f103 1"/>
                <a:gd name="f126" fmla="*/ 39 f104 1"/>
                <a:gd name="f127" fmla="*/ 14 f103 1"/>
                <a:gd name="f128" fmla="*/ 7 f104 1"/>
                <a:gd name="f129" fmla="*/ 118 f103 1"/>
                <a:gd name="f130" fmla="*/ 0 f104 1"/>
                <a:gd name="f131" fmla="*/ 171 f103 1"/>
                <a:gd name="f132" fmla="*/ 4 f104 1"/>
                <a:gd name="f133" fmla="*/ 178 f103 1"/>
                <a:gd name="f134" fmla="*/ 12 f104 1"/>
                <a:gd name="f135" fmla="*/ 175 f103 1"/>
                <a:gd name="f136" fmla="*/ 63 f104 1"/>
                <a:gd name="f137" fmla="*/ 152 f103 1"/>
                <a:gd name="f138" fmla="*/ 165 f104 1"/>
                <a:gd name="f139" fmla="*/ 166 f103 1"/>
                <a:gd name="f140" fmla="*/ 249 f104 1"/>
                <a:gd name="f141" fmla="*/ 220 f103 1"/>
                <a:gd name="f142" fmla="*/ 372 f104 1"/>
                <a:gd name="f143" fmla="*/ 310 f103 1"/>
                <a:gd name="f144" fmla="+- f105 0 f1"/>
                <a:gd name="f145" fmla="*/ f108 1 476"/>
                <a:gd name="f146" fmla="*/ f109 1 332"/>
                <a:gd name="f147" fmla="*/ f110 1 476"/>
                <a:gd name="f148" fmla="*/ f111 1 332"/>
                <a:gd name="f149" fmla="*/ f112 1 476"/>
                <a:gd name="f150" fmla="*/ f113 1 332"/>
                <a:gd name="f151" fmla="*/ f114 1 476"/>
                <a:gd name="f152" fmla="*/ f115 1 332"/>
                <a:gd name="f153" fmla="*/ f116 1 476"/>
                <a:gd name="f154" fmla="*/ f117 1 332"/>
                <a:gd name="f155" fmla="*/ f118 1 476"/>
                <a:gd name="f156" fmla="*/ f119 1 332"/>
                <a:gd name="f157" fmla="*/ f120 1 476"/>
                <a:gd name="f158" fmla="*/ f121 1 332"/>
                <a:gd name="f159" fmla="*/ f122 1 476"/>
                <a:gd name="f160" fmla="*/ f123 1 332"/>
                <a:gd name="f161" fmla="*/ f124 1 476"/>
                <a:gd name="f162" fmla="*/ f125 1 332"/>
                <a:gd name="f163" fmla="*/ f126 1 476"/>
                <a:gd name="f164" fmla="*/ f127 1 332"/>
                <a:gd name="f165" fmla="*/ f128 1 476"/>
                <a:gd name="f166" fmla="*/ f129 1 332"/>
                <a:gd name="f167" fmla="*/ f130 1 476"/>
                <a:gd name="f168" fmla="*/ f131 1 332"/>
                <a:gd name="f169" fmla="*/ f132 1 476"/>
                <a:gd name="f170" fmla="*/ f133 1 332"/>
                <a:gd name="f171" fmla="*/ f134 1 476"/>
                <a:gd name="f172" fmla="*/ f135 1 332"/>
                <a:gd name="f173" fmla="*/ f136 1 476"/>
                <a:gd name="f174" fmla="*/ f137 1 332"/>
                <a:gd name="f175" fmla="*/ f138 1 476"/>
                <a:gd name="f176" fmla="*/ f139 1 332"/>
                <a:gd name="f177" fmla="*/ f140 1 476"/>
                <a:gd name="f178" fmla="*/ f141 1 332"/>
                <a:gd name="f179" fmla="*/ f142 1 476"/>
                <a:gd name="f180" fmla="*/ f143 1 332"/>
                <a:gd name="f181" fmla="*/ 0 1 f106"/>
                <a:gd name="f182" fmla="*/ f100 1 f106"/>
                <a:gd name="f183" fmla="*/ 0 1 f107"/>
                <a:gd name="f184" fmla="*/ f101 1 f107"/>
                <a:gd name="f185" fmla="*/ f145 1 f106"/>
                <a:gd name="f186" fmla="*/ f146 1 f107"/>
                <a:gd name="f187" fmla="*/ f147 1 f106"/>
                <a:gd name="f188" fmla="*/ f148 1 f107"/>
                <a:gd name="f189" fmla="*/ f149 1 f106"/>
                <a:gd name="f190" fmla="*/ f150 1 f107"/>
                <a:gd name="f191" fmla="*/ f151 1 f106"/>
                <a:gd name="f192" fmla="*/ f152 1 f107"/>
                <a:gd name="f193" fmla="*/ f153 1 f106"/>
                <a:gd name="f194" fmla="*/ f154 1 f107"/>
                <a:gd name="f195" fmla="*/ f155 1 f106"/>
                <a:gd name="f196" fmla="*/ f156 1 f107"/>
                <a:gd name="f197" fmla="*/ f157 1 f106"/>
                <a:gd name="f198" fmla="*/ f158 1 f107"/>
                <a:gd name="f199" fmla="*/ f159 1 f106"/>
                <a:gd name="f200" fmla="*/ f160 1 f107"/>
                <a:gd name="f201" fmla="*/ f161 1 f106"/>
                <a:gd name="f202" fmla="*/ f162 1 f107"/>
                <a:gd name="f203" fmla="*/ f163 1 f106"/>
                <a:gd name="f204" fmla="*/ f164 1 f107"/>
                <a:gd name="f205" fmla="*/ f165 1 f106"/>
                <a:gd name="f206" fmla="*/ f166 1 f107"/>
                <a:gd name="f207" fmla="*/ f167 1 f106"/>
                <a:gd name="f208" fmla="*/ f168 1 f107"/>
                <a:gd name="f209" fmla="*/ f169 1 f106"/>
                <a:gd name="f210" fmla="*/ f170 1 f107"/>
                <a:gd name="f211" fmla="*/ f171 1 f106"/>
                <a:gd name="f212" fmla="*/ f172 1 f107"/>
                <a:gd name="f213" fmla="*/ f173 1 f106"/>
                <a:gd name="f214" fmla="*/ f174 1 f107"/>
                <a:gd name="f215" fmla="*/ f175 1 f106"/>
                <a:gd name="f216" fmla="*/ f176 1 f107"/>
                <a:gd name="f217" fmla="*/ f177 1 f106"/>
                <a:gd name="f218" fmla="*/ f178 1 f107"/>
                <a:gd name="f219" fmla="*/ f179 1 f106"/>
                <a:gd name="f220" fmla="*/ f180 1 f107"/>
                <a:gd name="f221" fmla="*/ f181 f97 1"/>
                <a:gd name="f222" fmla="*/ f182 f97 1"/>
                <a:gd name="f223" fmla="*/ f184 f98 1"/>
                <a:gd name="f224" fmla="*/ f183 f98 1"/>
                <a:gd name="f225" fmla="*/ f185 f97 1"/>
                <a:gd name="f226" fmla="*/ f186 f98 1"/>
                <a:gd name="f227" fmla="*/ f187 f97 1"/>
                <a:gd name="f228" fmla="*/ f188 f98 1"/>
                <a:gd name="f229" fmla="*/ f189 f97 1"/>
                <a:gd name="f230" fmla="*/ f190 f98 1"/>
                <a:gd name="f231" fmla="*/ f191 f97 1"/>
                <a:gd name="f232" fmla="*/ f192 f98 1"/>
                <a:gd name="f233" fmla="*/ f193 f97 1"/>
                <a:gd name="f234" fmla="*/ f194 f98 1"/>
                <a:gd name="f235" fmla="*/ f195 f97 1"/>
                <a:gd name="f236" fmla="*/ f196 f98 1"/>
                <a:gd name="f237" fmla="*/ f197 f97 1"/>
                <a:gd name="f238" fmla="*/ f198 f98 1"/>
                <a:gd name="f239" fmla="*/ f199 f97 1"/>
                <a:gd name="f240" fmla="*/ f200 f98 1"/>
                <a:gd name="f241" fmla="*/ f201 f97 1"/>
                <a:gd name="f242" fmla="*/ f202 f98 1"/>
                <a:gd name="f243" fmla="*/ f203 f97 1"/>
                <a:gd name="f244" fmla="*/ f204 f98 1"/>
                <a:gd name="f245" fmla="*/ f205 f97 1"/>
                <a:gd name="f246" fmla="*/ f206 f98 1"/>
                <a:gd name="f247" fmla="*/ f207 f97 1"/>
                <a:gd name="f248" fmla="*/ f208 f98 1"/>
                <a:gd name="f249" fmla="*/ f209 f97 1"/>
                <a:gd name="f250" fmla="*/ f210 f98 1"/>
                <a:gd name="f251" fmla="*/ f211 f97 1"/>
                <a:gd name="f252" fmla="*/ f212 f98 1"/>
                <a:gd name="f253" fmla="*/ f213 f97 1"/>
                <a:gd name="f254" fmla="*/ f214 f98 1"/>
                <a:gd name="f255" fmla="*/ f215 f97 1"/>
                <a:gd name="f256" fmla="*/ f216 f98 1"/>
                <a:gd name="f257" fmla="*/ f217 f97 1"/>
                <a:gd name="f258" fmla="*/ f218 f98 1"/>
                <a:gd name="f259" fmla="*/ f219 f97 1"/>
                <a:gd name="f260" fmla="*/ f220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4">
                  <a:pos x="f225" y="f226"/>
                </a:cxn>
                <a:cxn ang="f144">
                  <a:pos x="f227" y="f228"/>
                </a:cxn>
                <a:cxn ang="f144">
                  <a:pos x="f229" y="f230"/>
                </a:cxn>
                <a:cxn ang="f144">
                  <a:pos x="f231" y="f232"/>
                </a:cxn>
                <a:cxn ang="f144">
                  <a:pos x="f233" y="f234"/>
                </a:cxn>
                <a:cxn ang="f144">
                  <a:pos x="f235" y="f236"/>
                </a:cxn>
                <a:cxn ang="f144">
                  <a:pos x="f237" y="f238"/>
                </a:cxn>
                <a:cxn ang="f144">
                  <a:pos x="f239" y="f240"/>
                </a:cxn>
                <a:cxn ang="f144">
                  <a:pos x="f241" y="f242"/>
                </a:cxn>
                <a:cxn ang="f144">
                  <a:pos x="f243" y="f244"/>
                </a:cxn>
                <a:cxn ang="f144">
                  <a:pos x="f245" y="f246"/>
                </a:cxn>
                <a:cxn ang="f144">
                  <a:pos x="f247" y="f248"/>
                </a:cxn>
                <a:cxn ang="f144">
                  <a:pos x="f249" y="f250"/>
                </a:cxn>
                <a:cxn ang="f144">
                  <a:pos x="f251" y="f252"/>
                </a:cxn>
                <a:cxn ang="f144">
                  <a:pos x="f253" y="f254"/>
                </a:cxn>
                <a:cxn ang="f144">
                  <a:pos x="f255" y="f256"/>
                </a:cxn>
                <a:cxn ang="f144">
                  <a:pos x="f257" y="f258"/>
                </a:cxn>
                <a:cxn ang="f144">
                  <a:pos x="f259" y="f260"/>
                </a:cxn>
                <a:cxn ang="f144">
                  <a:pos x="f225" y="f226"/>
                </a:cxn>
              </a:cxnLst>
              <a:rect l="f221" t="f224" r="f222" b="f223"/>
              <a:pathLst>
                <a:path w="476" h="332">
                  <a:moveTo>
                    <a:pt x="f8" y="f9"/>
                  </a:moveTo>
                  <a:cubicBezTo>
                    <a:pt x="f8" y="f7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6" y="f26"/>
                    <a:pt x="f6" y="f27"/>
                    <a:pt x="f28" y="f29"/>
                  </a:cubicBezTo>
                  <a:cubicBezTo>
                    <a:pt x="f18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5"/>
                    <a:pt x="f48" y="f5"/>
                    <a:pt x="f49" y="f44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46" y="f62"/>
                    <a:pt x="f46" y="f63"/>
                    <a:pt x="f5" y="f64"/>
                  </a:cubicBezTo>
                  <a:cubicBezTo>
                    <a:pt x="f5" y="f65"/>
                    <a:pt x="f46" y="f66"/>
                    <a:pt x="f67" y="f68"/>
                  </a:cubicBezTo>
                  <a:cubicBezTo>
                    <a:pt x="f69" y="f70"/>
                    <a:pt x="f71" y="f66"/>
                    <a:pt x="f53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43"/>
                    <a:pt x="f80" y="f78"/>
                    <a:pt x="f81" y="f82"/>
                  </a:cubicBezTo>
                  <a:cubicBezTo>
                    <a:pt x="f83" y="f70"/>
                    <a:pt x="f23" y="f84"/>
                    <a:pt x="f85" y="f86"/>
                  </a:cubicBezTo>
                  <a:cubicBezTo>
                    <a:pt x="f87" y="f88"/>
                    <a:pt x="f9" y="f89"/>
                    <a:pt x="f90" y="f91"/>
                  </a:cubicBezTo>
                  <a:cubicBezTo>
                    <a:pt x="f92" y="f93"/>
                    <a:pt x="f94" y="f95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BE8D7352-4467-A8C8-D6E0-FB80841FAC5A}"/>
                </a:ext>
              </a:extLst>
            </p:cNvPr>
            <p:cNvSpPr/>
            <p:nvPr/>
          </p:nvSpPr>
          <p:spPr>
            <a:xfrm>
              <a:off x="6500862" y="3613288"/>
              <a:ext cx="485729" cy="2708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7"/>
                <a:gd name="f7" fmla="val 189"/>
                <a:gd name="f8" fmla="val 184"/>
                <a:gd name="f9" fmla="val 5"/>
                <a:gd name="f10" fmla="val 185"/>
                <a:gd name="f11" fmla="val 9"/>
                <a:gd name="f12" fmla="val 186"/>
                <a:gd name="f13" fmla="val 13"/>
                <a:gd name="f14" fmla="val 70"/>
                <a:gd name="f15" fmla="val 125"/>
                <a:gd name="f16" fmla="val 182"/>
                <a:gd name="f17" fmla="val 179"/>
                <a:gd name="f18" fmla="val 161"/>
                <a:gd name="f19" fmla="val 211"/>
                <a:gd name="f20" fmla="val 148"/>
                <a:gd name="f21" fmla="val 241"/>
                <a:gd name="f22" fmla="val 131"/>
                <a:gd name="f23" fmla="val 270"/>
                <a:gd name="f24" fmla="val 113"/>
                <a:gd name="f25" fmla="val 292"/>
                <a:gd name="f26" fmla="val 99"/>
                <a:gd name="f27" fmla="val 314"/>
                <a:gd name="f28" fmla="val 86"/>
                <a:gd name="f29" fmla="val 72"/>
                <a:gd name="f30" fmla="val 333"/>
                <a:gd name="f31" fmla="val 69"/>
                <a:gd name="f32" fmla="val 329"/>
                <a:gd name="f33" fmla="val 67"/>
                <a:gd name="f34" fmla="val 325"/>
                <a:gd name="f35" fmla="val 65"/>
                <a:gd name="f36" fmla="val 44"/>
                <a:gd name="f37" fmla="val 258"/>
                <a:gd name="f38" fmla="val 24"/>
                <a:gd name="f39" fmla="val 225"/>
                <a:gd name="f40" fmla="val 3"/>
                <a:gd name="f41" fmla="val 220"/>
                <a:gd name="f42" fmla="val 217"/>
                <a:gd name="f43" fmla="val 212"/>
                <a:gd name="f44" fmla="val 20"/>
                <a:gd name="f45" fmla="val 157"/>
                <a:gd name="f46" fmla="val 36"/>
                <a:gd name="f47" fmla="val 130"/>
                <a:gd name="f48" fmla="val 53"/>
                <a:gd name="f49" fmla="val 56"/>
                <a:gd name="f50" fmla="val 121"/>
                <a:gd name="f51" fmla="val 59"/>
                <a:gd name="f52" fmla="val 119"/>
                <a:gd name="f53" fmla="val 116"/>
                <a:gd name="f54" fmla="val 112"/>
                <a:gd name="f55" fmla="val 79"/>
                <a:gd name="f56" fmla="val 107"/>
                <a:gd name="f57" fmla="val 89"/>
                <a:gd name="f58" fmla="val 111"/>
                <a:gd name="f59" fmla="val 42"/>
                <a:gd name="f60" fmla="val 150"/>
                <a:gd name="f61" fmla="val 28"/>
                <a:gd name="f62" fmla="val 14"/>
                <a:gd name="f63" fmla="val 172"/>
                <a:gd name="f64" fmla="+- 0 0 -90"/>
                <a:gd name="f65" fmla="*/ f3 1 337"/>
                <a:gd name="f66" fmla="*/ f4 1 18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337"/>
                <a:gd name="f75" fmla="*/ f71 1 189"/>
                <a:gd name="f76" fmla="*/ 0 f72 1"/>
                <a:gd name="f77" fmla="*/ 184 f71 1"/>
                <a:gd name="f78" fmla="*/ 13 f72 1"/>
                <a:gd name="f79" fmla="*/ 186 f71 1"/>
                <a:gd name="f80" fmla="*/ 179 f72 1"/>
                <a:gd name="f81" fmla="*/ 161 f71 1"/>
                <a:gd name="f82" fmla="*/ 270 f72 1"/>
                <a:gd name="f83" fmla="*/ 113 f71 1"/>
                <a:gd name="f84" fmla="*/ 337 f72 1"/>
                <a:gd name="f85" fmla="*/ 72 f71 1"/>
                <a:gd name="f86" fmla="*/ 325 f72 1"/>
                <a:gd name="f87" fmla="*/ 65 f71 1"/>
                <a:gd name="f88" fmla="*/ 225 f72 1"/>
                <a:gd name="f89" fmla="*/ 3 f71 1"/>
                <a:gd name="f90" fmla="*/ 212 f72 1"/>
                <a:gd name="f91" fmla="*/ 130 f72 1"/>
                <a:gd name="f92" fmla="*/ 53 f71 1"/>
                <a:gd name="f93" fmla="*/ 119 f72 1"/>
                <a:gd name="f94" fmla="*/ 107 f72 1"/>
                <a:gd name="f95" fmla="*/ 86 f71 1"/>
                <a:gd name="f96" fmla="*/ 42 f72 1"/>
                <a:gd name="f97" fmla="*/ 150 f71 1"/>
                <a:gd name="f98" fmla="+- f73 0 f1"/>
                <a:gd name="f99" fmla="*/ f76 1 337"/>
                <a:gd name="f100" fmla="*/ f77 1 189"/>
                <a:gd name="f101" fmla="*/ f78 1 337"/>
                <a:gd name="f102" fmla="*/ f79 1 189"/>
                <a:gd name="f103" fmla="*/ f80 1 337"/>
                <a:gd name="f104" fmla="*/ f81 1 189"/>
                <a:gd name="f105" fmla="*/ f82 1 337"/>
                <a:gd name="f106" fmla="*/ f83 1 189"/>
                <a:gd name="f107" fmla="*/ f84 1 337"/>
                <a:gd name="f108" fmla="*/ f85 1 189"/>
                <a:gd name="f109" fmla="*/ f86 1 337"/>
                <a:gd name="f110" fmla="*/ f87 1 189"/>
                <a:gd name="f111" fmla="*/ f88 1 337"/>
                <a:gd name="f112" fmla="*/ f89 1 189"/>
                <a:gd name="f113" fmla="*/ f90 1 337"/>
                <a:gd name="f114" fmla="*/ f91 1 337"/>
                <a:gd name="f115" fmla="*/ f92 1 189"/>
                <a:gd name="f116" fmla="*/ f93 1 337"/>
                <a:gd name="f117" fmla="*/ f94 1 337"/>
                <a:gd name="f118" fmla="*/ f95 1 189"/>
                <a:gd name="f119" fmla="*/ f96 1 337"/>
                <a:gd name="f120" fmla="*/ f97 1 189"/>
                <a:gd name="f121" fmla="*/ 0 1 f74"/>
                <a:gd name="f122" fmla="*/ f68 1 f74"/>
                <a:gd name="f123" fmla="*/ 0 1 f75"/>
                <a:gd name="f124" fmla="*/ f69 1 f75"/>
                <a:gd name="f125" fmla="*/ f99 1 f74"/>
                <a:gd name="f126" fmla="*/ f100 1 f75"/>
                <a:gd name="f127" fmla="*/ f101 1 f74"/>
                <a:gd name="f128" fmla="*/ f102 1 f75"/>
                <a:gd name="f129" fmla="*/ f103 1 f74"/>
                <a:gd name="f130" fmla="*/ f104 1 f75"/>
                <a:gd name="f131" fmla="*/ f105 1 f74"/>
                <a:gd name="f132" fmla="*/ f106 1 f75"/>
                <a:gd name="f133" fmla="*/ f107 1 f74"/>
                <a:gd name="f134" fmla="*/ f108 1 f75"/>
                <a:gd name="f135" fmla="*/ f109 1 f74"/>
                <a:gd name="f136" fmla="*/ f110 1 f75"/>
                <a:gd name="f137" fmla="*/ f111 1 f74"/>
                <a:gd name="f138" fmla="*/ f112 1 f75"/>
                <a:gd name="f139" fmla="*/ f113 1 f74"/>
                <a:gd name="f140" fmla="*/ f114 1 f74"/>
                <a:gd name="f141" fmla="*/ f115 1 f75"/>
                <a:gd name="f142" fmla="*/ f116 1 f74"/>
                <a:gd name="f143" fmla="*/ f117 1 f74"/>
                <a:gd name="f144" fmla="*/ f118 1 f75"/>
                <a:gd name="f145" fmla="*/ f119 1 f74"/>
                <a:gd name="f146" fmla="*/ f120 1 f75"/>
                <a:gd name="f147" fmla="*/ f121 f65 1"/>
                <a:gd name="f148" fmla="*/ f122 f65 1"/>
                <a:gd name="f149" fmla="*/ f124 f66 1"/>
                <a:gd name="f150" fmla="*/ f123 f66 1"/>
                <a:gd name="f151" fmla="*/ f125 f65 1"/>
                <a:gd name="f152" fmla="*/ f126 f66 1"/>
                <a:gd name="f153" fmla="*/ f127 f65 1"/>
                <a:gd name="f154" fmla="*/ f128 f66 1"/>
                <a:gd name="f155" fmla="*/ f129 f65 1"/>
                <a:gd name="f156" fmla="*/ f130 f66 1"/>
                <a:gd name="f157" fmla="*/ f131 f65 1"/>
                <a:gd name="f158" fmla="*/ f132 f66 1"/>
                <a:gd name="f159" fmla="*/ f133 f65 1"/>
                <a:gd name="f160" fmla="*/ f134 f66 1"/>
                <a:gd name="f161" fmla="*/ f135 f65 1"/>
                <a:gd name="f162" fmla="*/ f136 f66 1"/>
                <a:gd name="f163" fmla="*/ f137 f65 1"/>
                <a:gd name="f164" fmla="*/ f138 f66 1"/>
                <a:gd name="f165" fmla="*/ f139 f65 1"/>
                <a:gd name="f166" fmla="*/ f140 f65 1"/>
                <a:gd name="f167" fmla="*/ f141 f66 1"/>
                <a:gd name="f168" fmla="*/ f142 f65 1"/>
                <a:gd name="f169" fmla="*/ f143 f65 1"/>
                <a:gd name="f170" fmla="*/ f144 f66 1"/>
                <a:gd name="f171" fmla="*/ f145 f65 1"/>
                <a:gd name="f172" fmla="*/ f14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51" y="f152"/>
                </a:cxn>
                <a:cxn ang="f98">
                  <a:pos x="f153" y="f154"/>
                </a:cxn>
                <a:cxn ang="f98">
                  <a:pos x="f155" y="f156"/>
                </a:cxn>
                <a:cxn ang="f98">
                  <a:pos x="f157" y="f158"/>
                </a:cxn>
                <a:cxn ang="f98">
                  <a:pos x="f159" y="f160"/>
                </a:cxn>
                <a:cxn ang="f98">
                  <a:pos x="f161" y="f162"/>
                </a:cxn>
                <a:cxn ang="f98">
                  <a:pos x="f163" y="f164"/>
                </a:cxn>
                <a:cxn ang="f98">
                  <a:pos x="f165" y="f164"/>
                </a:cxn>
                <a:cxn ang="f98">
                  <a:pos x="f166" y="f167"/>
                </a:cxn>
                <a:cxn ang="f98">
                  <a:pos x="f168" y="f162"/>
                </a:cxn>
                <a:cxn ang="f98">
                  <a:pos x="f169" y="f170"/>
                </a:cxn>
                <a:cxn ang="f98">
                  <a:pos x="f171" y="f172"/>
                </a:cxn>
                <a:cxn ang="f98">
                  <a:pos x="f151" y="f152"/>
                </a:cxn>
              </a:cxnLst>
              <a:rect l="f147" t="f150" r="f148" b="f149"/>
              <a:pathLst>
                <a:path w="337" h="189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7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6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25" y="f36"/>
                    <a:pt x="f37" y="f38"/>
                    <a:pt x="f39" y="f40"/>
                  </a:cubicBezTo>
                  <a:cubicBezTo>
                    <a:pt x="f41" y="f5"/>
                    <a:pt x="f42" y="f5"/>
                    <a:pt x="f43" y="f40"/>
                  </a:cubicBezTo>
                  <a:cubicBezTo>
                    <a:pt x="f8" y="f44"/>
                    <a:pt x="f45" y="f46"/>
                    <a:pt x="f47" y="f48"/>
                  </a:cubicBezTo>
                  <a:cubicBezTo>
                    <a:pt x="f15" y="f49"/>
                    <a:pt x="f50" y="f51"/>
                    <a:pt x="f52" y="f35"/>
                  </a:cubicBezTo>
                  <a:cubicBezTo>
                    <a:pt x="f53" y="f29"/>
                    <a:pt x="f54" y="f55"/>
                    <a:pt x="f56" y="f28"/>
                  </a:cubicBezTo>
                  <a:cubicBezTo>
                    <a:pt x="f57" y="f58"/>
                    <a:pt x="f35" y="f47"/>
                    <a:pt x="f59" y="f60"/>
                  </a:cubicBezTo>
                  <a:cubicBezTo>
                    <a:pt x="f61" y="f18"/>
                    <a:pt x="f62" y="f63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73321BD0-3343-B8A9-0643-2FBC73DE6346}"/>
                </a:ext>
              </a:extLst>
            </p:cNvPr>
            <p:cNvSpPr/>
            <p:nvPr/>
          </p:nvSpPr>
          <p:spPr>
            <a:xfrm>
              <a:off x="6268065" y="3051453"/>
              <a:ext cx="376047" cy="425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1"/>
                <a:gd name="f7" fmla="val 295"/>
                <a:gd name="f8" fmla="val 9"/>
                <a:gd name="f9" fmla="val 167"/>
                <a:gd name="f10" fmla="val 13"/>
                <a:gd name="f11" fmla="val 162"/>
                <a:gd name="f12" fmla="val 17"/>
                <a:gd name="f13" fmla="val 159"/>
                <a:gd name="f14" fmla="val 20"/>
                <a:gd name="f15" fmla="val 155"/>
                <a:gd name="f16" fmla="val 37"/>
                <a:gd name="f17" fmla="val 137"/>
                <a:gd name="f18" fmla="val 57"/>
                <a:gd name="f19" fmla="val 121"/>
                <a:gd name="f20" fmla="val 80"/>
                <a:gd name="f21" fmla="val 109"/>
                <a:gd name="f22" fmla="val 98"/>
                <a:gd name="f23" fmla="val 100"/>
                <a:gd name="f24" fmla="val 117"/>
                <a:gd name="f25" fmla="val 93"/>
                <a:gd name="f26" fmla="val 138"/>
                <a:gd name="f27" fmla="val 94"/>
                <a:gd name="f28" fmla="val 156"/>
                <a:gd name="f29" fmla="val 95"/>
                <a:gd name="f30" fmla="val 168"/>
                <a:gd name="f31" fmla="val 115"/>
                <a:gd name="f32" fmla="val 130"/>
                <a:gd name="f33" fmla="val 139"/>
                <a:gd name="f34" fmla="val 164"/>
                <a:gd name="f35" fmla="val 118"/>
                <a:gd name="f36" fmla="val 197"/>
                <a:gd name="f37" fmla="val 230"/>
                <a:gd name="f38" fmla="val 88"/>
                <a:gd name="f39" fmla="val 246"/>
                <a:gd name="f40" fmla="val 78"/>
                <a:gd name="f41" fmla="val 263"/>
                <a:gd name="f42" fmla="val 68"/>
                <a:gd name="f43" fmla="val 279"/>
                <a:gd name="f44" fmla="val 77"/>
                <a:gd name="f45" fmla="val 284"/>
                <a:gd name="f46" fmla="val 85"/>
                <a:gd name="f47" fmla="val 289"/>
                <a:gd name="f48" fmla="val 149"/>
                <a:gd name="f49" fmla="val 203"/>
                <a:gd name="f50" fmla="val 205"/>
                <a:gd name="f51" fmla="val 112"/>
                <a:gd name="f52" fmla="val 250"/>
                <a:gd name="f53" fmla="val 239"/>
                <a:gd name="f54" fmla="val 6"/>
                <a:gd name="f55" fmla="val 229"/>
                <a:gd name="f56" fmla="val 220"/>
                <a:gd name="f57" fmla="val 11"/>
                <a:gd name="f58" fmla="val 212"/>
                <a:gd name="f59" fmla="val 21"/>
                <a:gd name="f60" fmla="val 30"/>
                <a:gd name="f61" fmla="val 174"/>
                <a:gd name="f62" fmla="val 58"/>
                <a:gd name="f63" fmla="val 136"/>
                <a:gd name="f64" fmla="val 59"/>
                <a:gd name="f65" fmla="val 105"/>
                <a:gd name="f66" fmla="val 35"/>
                <a:gd name="f67" fmla="val 99"/>
                <a:gd name="f68" fmla="val 31"/>
                <a:gd name="f69" fmla="val 27"/>
                <a:gd name="f70" fmla="val 86"/>
                <a:gd name="f71" fmla="val 22"/>
                <a:gd name="f72" fmla="val 66"/>
                <a:gd name="f73" fmla="val 71"/>
                <a:gd name="f74" fmla="val 39"/>
                <a:gd name="f75" fmla="val 114"/>
                <a:gd name="f76" fmla="val 150"/>
                <a:gd name="f77" fmla="val 3"/>
                <a:gd name="f78" fmla="val 160"/>
                <a:gd name="f79" fmla="+- 0 0 -90"/>
                <a:gd name="f80" fmla="*/ f3 1 261"/>
                <a:gd name="f81" fmla="*/ f4 1 29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261"/>
                <a:gd name="f90" fmla="*/ f86 1 295"/>
                <a:gd name="f91" fmla="*/ 9 f87 1"/>
                <a:gd name="f92" fmla="*/ 167 f86 1"/>
                <a:gd name="f93" fmla="*/ 20 f87 1"/>
                <a:gd name="f94" fmla="*/ 155 f86 1"/>
                <a:gd name="f95" fmla="*/ 80 f87 1"/>
                <a:gd name="f96" fmla="*/ 109 f86 1"/>
                <a:gd name="f97" fmla="*/ 138 f87 1"/>
                <a:gd name="f98" fmla="*/ 94 f86 1"/>
                <a:gd name="f99" fmla="*/ 159 f87 1"/>
                <a:gd name="f100" fmla="*/ 130 f86 1"/>
                <a:gd name="f101" fmla="*/ 98 f87 1"/>
                <a:gd name="f102" fmla="*/ 230 f86 1"/>
                <a:gd name="f103" fmla="*/ 68 f87 1"/>
                <a:gd name="f104" fmla="*/ 279 f86 1"/>
                <a:gd name="f105" fmla="*/ 93 f87 1"/>
                <a:gd name="f106" fmla="*/ 295 f86 1"/>
                <a:gd name="f107" fmla="*/ 261 f87 1"/>
                <a:gd name="f108" fmla="*/ 20 f86 1"/>
                <a:gd name="f109" fmla="*/ 229 f87 1"/>
                <a:gd name="f110" fmla="*/ 0 f86 1"/>
                <a:gd name="f111" fmla="*/ 203 f87 1"/>
                <a:gd name="f112" fmla="*/ 30 f86 1"/>
                <a:gd name="f113" fmla="*/ 105 f87 1"/>
                <a:gd name="f114" fmla="*/ 35 f86 1"/>
                <a:gd name="f115" fmla="*/ 86 f87 1"/>
                <a:gd name="f116" fmla="*/ 22 f86 1"/>
                <a:gd name="f117" fmla="*/ 0 f87 1"/>
                <a:gd name="f118" fmla="*/ 150 f86 1"/>
                <a:gd name="f119" fmla="+- f88 0 f1"/>
                <a:gd name="f120" fmla="*/ f91 1 261"/>
                <a:gd name="f121" fmla="*/ f92 1 295"/>
                <a:gd name="f122" fmla="*/ f93 1 261"/>
                <a:gd name="f123" fmla="*/ f94 1 295"/>
                <a:gd name="f124" fmla="*/ f95 1 261"/>
                <a:gd name="f125" fmla="*/ f96 1 295"/>
                <a:gd name="f126" fmla="*/ f97 1 261"/>
                <a:gd name="f127" fmla="*/ f98 1 295"/>
                <a:gd name="f128" fmla="*/ f99 1 261"/>
                <a:gd name="f129" fmla="*/ f100 1 295"/>
                <a:gd name="f130" fmla="*/ f101 1 261"/>
                <a:gd name="f131" fmla="*/ f102 1 295"/>
                <a:gd name="f132" fmla="*/ f103 1 261"/>
                <a:gd name="f133" fmla="*/ f104 1 295"/>
                <a:gd name="f134" fmla="*/ f105 1 261"/>
                <a:gd name="f135" fmla="*/ f106 1 295"/>
                <a:gd name="f136" fmla="*/ f107 1 261"/>
                <a:gd name="f137" fmla="*/ f108 1 295"/>
                <a:gd name="f138" fmla="*/ f109 1 261"/>
                <a:gd name="f139" fmla="*/ f110 1 295"/>
                <a:gd name="f140" fmla="*/ f111 1 261"/>
                <a:gd name="f141" fmla="*/ f112 1 295"/>
                <a:gd name="f142" fmla="*/ f113 1 261"/>
                <a:gd name="f143" fmla="*/ f114 1 295"/>
                <a:gd name="f144" fmla="*/ f115 1 261"/>
                <a:gd name="f145" fmla="*/ f116 1 295"/>
                <a:gd name="f146" fmla="*/ f117 1 261"/>
                <a:gd name="f147" fmla="*/ f118 1 295"/>
                <a:gd name="f148" fmla="*/ 0 1 f89"/>
                <a:gd name="f149" fmla="*/ f83 1 f89"/>
                <a:gd name="f150" fmla="*/ 0 1 f90"/>
                <a:gd name="f151" fmla="*/ f84 1 f90"/>
                <a:gd name="f152" fmla="*/ f120 1 f89"/>
                <a:gd name="f153" fmla="*/ f121 1 f90"/>
                <a:gd name="f154" fmla="*/ f122 1 f89"/>
                <a:gd name="f155" fmla="*/ f123 1 f90"/>
                <a:gd name="f156" fmla="*/ f124 1 f89"/>
                <a:gd name="f157" fmla="*/ f125 1 f90"/>
                <a:gd name="f158" fmla="*/ f126 1 f89"/>
                <a:gd name="f159" fmla="*/ f127 1 f90"/>
                <a:gd name="f160" fmla="*/ f128 1 f89"/>
                <a:gd name="f161" fmla="*/ f129 1 f90"/>
                <a:gd name="f162" fmla="*/ f130 1 f89"/>
                <a:gd name="f163" fmla="*/ f131 1 f90"/>
                <a:gd name="f164" fmla="*/ f132 1 f89"/>
                <a:gd name="f165" fmla="*/ f133 1 f90"/>
                <a:gd name="f166" fmla="*/ f134 1 f89"/>
                <a:gd name="f167" fmla="*/ f135 1 f90"/>
                <a:gd name="f168" fmla="*/ f136 1 f89"/>
                <a:gd name="f169" fmla="*/ f137 1 f90"/>
                <a:gd name="f170" fmla="*/ f138 1 f89"/>
                <a:gd name="f171" fmla="*/ f139 1 f90"/>
                <a:gd name="f172" fmla="*/ f140 1 f89"/>
                <a:gd name="f173" fmla="*/ f141 1 f90"/>
                <a:gd name="f174" fmla="*/ f142 1 f89"/>
                <a:gd name="f175" fmla="*/ f143 1 f90"/>
                <a:gd name="f176" fmla="*/ f144 1 f89"/>
                <a:gd name="f177" fmla="*/ f145 1 f90"/>
                <a:gd name="f178" fmla="*/ f146 1 f89"/>
                <a:gd name="f179" fmla="*/ f147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261" h="2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13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25" y="f7"/>
                  </a:cubicBezTo>
                  <a:cubicBezTo>
                    <a:pt x="f48" y="f49"/>
                    <a:pt x="f50" y="f51"/>
                    <a:pt x="f6" y="f14"/>
                  </a:cubicBezTo>
                  <a:cubicBezTo>
                    <a:pt x="f52" y="f10"/>
                    <a:pt x="f53" y="f54"/>
                    <a:pt x="f55" y="f5"/>
                  </a:cubicBezTo>
                  <a:cubicBezTo>
                    <a:pt x="f56" y="f57"/>
                    <a:pt x="f58" y="f59"/>
                    <a:pt x="f4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25" y="f69"/>
                    <a:pt x="f70" y="f71"/>
                  </a:cubicBezTo>
                  <a:cubicBezTo>
                    <a:pt x="f72" y="f73"/>
                    <a:pt x="f74" y="f75"/>
                    <a:pt x="f5" y="f76"/>
                  </a:cubicBezTo>
                  <a:cubicBezTo>
                    <a:pt x="f77" y="f28"/>
                    <a:pt x="f54" y="f78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8C35681-7849-A975-922A-2EEAC4518FBE}"/>
                </a:ext>
              </a:extLst>
            </p:cNvPr>
            <p:cNvSpPr/>
            <p:nvPr/>
          </p:nvSpPr>
          <p:spPr>
            <a:xfrm>
              <a:off x="7440984" y="3051453"/>
              <a:ext cx="376047" cy="425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1"/>
                <a:gd name="f7" fmla="val 295"/>
                <a:gd name="f8" fmla="val 175"/>
                <a:gd name="f9" fmla="val 22"/>
                <a:gd name="f10" fmla="val 152"/>
                <a:gd name="f11" fmla="val 40"/>
                <a:gd name="f12" fmla="val 129"/>
                <a:gd name="f13" fmla="val 56"/>
                <a:gd name="f14" fmla="val 99"/>
                <a:gd name="f15" fmla="val 51"/>
                <a:gd name="f16" fmla="val 68"/>
                <a:gd name="f17" fmla="val 46"/>
                <a:gd name="f18" fmla="val 50"/>
                <a:gd name="f19" fmla="val 24"/>
                <a:gd name="f20" fmla="val 34"/>
                <a:gd name="f21" fmla="val 23"/>
                <a:gd name="f22" fmla="val 6"/>
                <a:gd name="f23" fmla="val 12"/>
                <a:gd name="f24" fmla="val 13"/>
                <a:gd name="f25" fmla="val 20"/>
                <a:gd name="f26" fmla="val 112"/>
                <a:gd name="f27" fmla="val 203"/>
                <a:gd name="f28" fmla="val 168"/>
                <a:gd name="f29" fmla="val 176"/>
                <a:gd name="f30" fmla="val 289"/>
                <a:gd name="f31" fmla="val 184"/>
                <a:gd name="f32" fmla="val 284"/>
                <a:gd name="f33" fmla="val 192"/>
                <a:gd name="f34" fmla="val 279"/>
                <a:gd name="f35" fmla="val 278"/>
                <a:gd name="f36" fmla="val 277"/>
                <a:gd name="f37" fmla="val 191"/>
                <a:gd name="f38" fmla="val 276"/>
                <a:gd name="f39" fmla="val 162"/>
                <a:gd name="f40" fmla="val 229"/>
                <a:gd name="f41" fmla="val 133"/>
                <a:gd name="f42" fmla="val 181"/>
                <a:gd name="f43" fmla="val 104"/>
                <a:gd name="f44" fmla="val 134"/>
                <a:gd name="f45" fmla="val 94"/>
                <a:gd name="f46" fmla="val 118"/>
                <a:gd name="f47" fmla="val 102"/>
                <a:gd name="f48" fmla="val 97"/>
                <a:gd name="f49" fmla="val 121"/>
                <a:gd name="f50" fmla="val 127"/>
                <a:gd name="f51" fmla="val 140"/>
                <a:gd name="f52" fmla="val 95"/>
                <a:gd name="f53" fmla="val 178"/>
                <a:gd name="f54" fmla="val 208"/>
                <a:gd name="f55" fmla="val 122"/>
                <a:gd name="f56" fmla="val 234"/>
                <a:gd name="f57" fmla="val 148"/>
                <a:gd name="f58" fmla="val 240"/>
                <a:gd name="f59" fmla="val 154"/>
                <a:gd name="f60" fmla="val 245"/>
                <a:gd name="f61" fmla="val 161"/>
                <a:gd name="f62" fmla="val 252"/>
                <a:gd name="f63" fmla="val 167"/>
                <a:gd name="f64" fmla="val 254"/>
                <a:gd name="f65" fmla="val 256"/>
                <a:gd name="f66" fmla="val 159"/>
                <a:gd name="f67" fmla="val 258"/>
                <a:gd name="f68" fmla="val 157"/>
                <a:gd name="f69" fmla="val 153"/>
                <a:gd name="f70" fmla="val 260"/>
                <a:gd name="f71" fmla="val 150"/>
                <a:gd name="f72" fmla="val 146"/>
                <a:gd name="f73" fmla="val 221"/>
                <a:gd name="f74" fmla="val 111"/>
                <a:gd name="f75" fmla="val 194"/>
                <a:gd name="f76" fmla="val 70"/>
                <a:gd name="f77" fmla="+- 0 0 -90"/>
                <a:gd name="f78" fmla="*/ f3 1 261"/>
                <a:gd name="f79" fmla="*/ f4 1 295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261"/>
                <a:gd name="f88" fmla="*/ f84 1 295"/>
                <a:gd name="f89" fmla="*/ 175 f85 1"/>
                <a:gd name="f90" fmla="*/ 22 f84 1"/>
                <a:gd name="f91" fmla="*/ 99 f85 1"/>
                <a:gd name="f92" fmla="*/ 51 f84 1"/>
                <a:gd name="f93" fmla="*/ 34 f85 1"/>
                <a:gd name="f94" fmla="*/ 0 f84 1"/>
                <a:gd name="f95" fmla="*/ 0 f85 1"/>
                <a:gd name="f96" fmla="*/ 20 f84 1"/>
                <a:gd name="f97" fmla="*/ 168 f85 1"/>
                <a:gd name="f98" fmla="*/ 295 f84 1"/>
                <a:gd name="f99" fmla="*/ 192 f85 1"/>
                <a:gd name="f100" fmla="*/ 279 f84 1"/>
                <a:gd name="f101" fmla="*/ 191 f85 1"/>
                <a:gd name="f102" fmla="*/ 276 f84 1"/>
                <a:gd name="f103" fmla="*/ 104 f85 1"/>
                <a:gd name="f104" fmla="*/ 134 f84 1"/>
                <a:gd name="f105" fmla="*/ 121 f85 1"/>
                <a:gd name="f106" fmla="*/ 94 f84 1"/>
                <a:gd name="f107" fmla="*/ 140 f85 1"/>
                <a:gd name="f108" fmla="*/ 95 f84 1"/>
                <a:gd name="f109" fmla="*/ 234 f85 1"/>
                <a:gd name="f110" fmla="*/ 148 f84 1"/>
                <a:gd name="f111" fmla="*/ 252 f85 1"/>
                <a:gd name="f112" fmla="*/ 167 f84 1"/>
                <a:gd name="f113" fmla="*/ 258 f85 1"/>
                <a:gd name="f114" fmla="*/ 157 f84 1"/>
                <a:gd name="f115" fmla="*/ 256 f85 1"/>
                <a:gd name="f116" fmla="*/ 146 f84 1"/>
                <a:gd name="f117" fmla="+- f86 0 f1"/>
                <a:gd name="f118" fmla="*/ f89 1 261"/>
                <a:gd name="f119" fmla="*/ f90 1 295"/>
                <a:gd name="f120" fmla="*/ f91 1 261"/>
                <a:gd name="f121" fmla="*/ f92 1 295"/>
                <a:gd name="f122" fmla="*/ f93 1 261"/>
                <a:gd name="f123" fmla="*/ f94 1 295"/>
                <a:gd name="f124" fmla="*/ f95 1 261"/>
                <a:gd name="f125" fmla="*/ f96 1 295"/>
                <a:gd name="f126" fmla="*/ f97 1 261"/>
                <a:gd name="f127" fmla="*/ f98 1 295"/>
                <a:gd name="f128" fmla="*/ f99 1 261"/>
                <a:gd name="f129" fmla="*/ f100 1 295"/>
                <a:gd name="f130" fmla="*/ f101 1 261"/>
                <a:gd name="f131" fmla="*/ f102 1 295"/>
                <a:gd name="f132" fmla="*/ f103 1 261"/>
                <a:gd name="f133" fmla="*/ f104 1 295"/>
                <a:gd name="f134" fmla="*/ f105 1 261"/>
                <a:gd name="f135" fmla="*/ f106 1 295"/>
                <a:gd name="f136" fmla="*/ f107 1 261"/>
                <a:gd name="f137" fmla="*/ f108 1 295"/>
                <a:gd name="f138" fmla="*/ f109 1 261"/>
                <a:gd name="f139" fmla="*/ f110 1 295"/>
                <a:gd name="f140" fmla="*/ f111 1 261"/>
                <a:gd name="f141" fmla="*/ f112 1 295"/>
                <a:gd name="f142" fmla="*/ f113 1 261"/>
                <a:gd name="f143" fmla="*/ f114 1 295"/>
                <a:gd name="f144" fmla="*/ f115 1 261"/>
                <a:gd name="f145" fmla="*/ f116 1 295"/>
                <a:gd name="f146" fmla="*/ 0 1 f87"/>
                <a:gd name="f147" fmla="*/ f81 1 f87"/>
                <a:gd name="f148" fmla="*/ 0 1 f88"/>
                <a:gd name="f149" fmla="*/ f82 1 f88"/>
                <a:gd name="f150" fmla="*/ f118 1 f87"/>
                <a:gd name="f151" fmla="*/ f119 1 f88"/>
                <a:gd name="f152" fmla="*/ f120 1 f87"/>
                <a:gd name="f153" fmla="*/ f121 1 f88"/>
                <a:gd name="f154" fmla="*/ f122 1 f87"/>
                <a:gd name="f155" fmla="*/ f123 1 f88"/>
                <a:gd name="f156" fmla="*/ f124 1 f87"/>
                <a:gd name="f157" fmla="*/ f125 1 f88"/>
                <a:gd name="f158" fmla="*/ f126 1 f87"/>
                <a:gd name="f159" fmla="*/ f127 1 f88"/>
                <a:gd name="f160" fmla="*/ f128 1 f87"/>
                <a:gd name="f161" fmla="*/ f129 1 f88"/>
                <a:gd name="f162" fmla="*/ f130 1 f87"/>
                <a:gd name="f163" fmla="*/ f131 1 f88"/>
                <a:gd name="f164" fmla="*/ f132 1 f87"/>
                <a:gd name="f165" fmla="*/ f133 1 f88"/>
                <a:gd name="f166" fmla="*/ f134 1 f87"/>
                <a:gd name="f167" fmla="*/ f135 1 f88"/>
                <a:gd name="f168" fmla="*/ f136 1 f87"/>
                <a:gd name="f169" fmla="*/ f137 1 f88"/>
                <a:gd name="f170" fmla="*/ f138 1 f87"/>
                <a:gd name="f171" fmla="*/ f139 1 f88"/>
                <a:gd name="f172" fmla="*/ f140 1 f87"/>
                <a:gd name="f173" fmla="*/ f141 1 f88"/>
                <a:gd name="f174" fmla="*/ f142 1 f87"/>
                <a:gd name="f175" fmla="*/ f143 1 f88"/>
                <a:gd name="f176" fmla="*/ f144 1 f87"/>
                <a:gd name="f177" fmla="*/ f145 1 f88"/>
                <a:gd name="f178" fmla="*/ f146 f78 1"/>
                <a:gd name="f179" fmla="*/ f147 f78 1"/>
                <a:gd name="f180" fmla="*/ f149 f79 1"/>
                <a:gd name="f181" fmla="*/ f148 f79 1"/>
                <a:gd name="f182" fmla="*/ f150 f78 1"/>
                <a:gd name="f183" fmla="*/ f151 f79 1"/>
                <a:gd name="f184" fmla="*/ f152 f78 1"/>
                <a:gd name="f185" fmla="*/ f153 f79 1"/>
                <a:gd name="f186" fmla="*/ f154 f78 1"/>
                <a:gd name="f187" fmla="*/ f155 f79 1"/>
                <a:gd name="f188" fmla="*/ f156 f78 1"/>
                <a:gd name="f189" fmla="*/ f157 f79 1"/>
                <a:gd name="f190" fmla="*/ f158 f78 1"/>
                <a:gd name="f191" fmla="*/ f159 f79 1"/>
                <a:gd name="f192" fmla="*/ f160 f78 1"/>
                <a:gd name="f193" fmla="*/ f161 f79 1"/>
                <a:gd name="f194" fmla="*/ f162 f78 1"/>
                <a:gd name="f195" fmla="*/ f163 f79 1"/>
                <a:gd name="f196" fmla="*/ f164 f78 1"/>
                <a:gd name="f197" fmla="*/ f165 f79 1"/>
                <a:gd name="f198" fmla="*/ f166 f78 1"/>
                <a:gd name="f199" fmla="*/ f167 f79 1"/>
                <a:gd name="f200" fmla="*/ f168 f78 1"/>
                <a:gd name="f201" fmla="*/ f169 f79 1"/>
                <a:gd name="f202" fmla="*/ f170 f78 1"/>
                <a:gd name="f203" fmla="*/ f171 f79 1"/>
                <a:gd name="f204" fmla="*/ f172 f78 1"/>
                <a:gd name="f205" fmla="*/ f173 f79 1"/>
                <a:gd name="f206" fmla="*/ f174 f78 1"/>
                <a:gd name="f207" fmla="*/ f175 f79 1"/>
                <a:gd name="f208" fmla="*/ f176 f78 1"/>
                <a:gd name="f209" fmla="*/ f177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7">
                  <a:pos x="f182" y="f183"/>
                </a:cxn>
                <a:cxn ang="f117">
                  <a:pos x="f184" y="f185"/>
                </a:cxn>
                <a:cxn ang="f117">
                  <a:pos x="f186" y="f187"/>
                </a:cxn>
                <a:cxn ang="f117">
                  <a:pos x="f188" y="f189"/>
                </a:cxn>
                <a:cxn ang="f117">
                  <a:pos x="f190" y="f191"/>
                </a:cxn>
                <a:cxn ang="f117">
                  <a:pos x="f192" y="f193"/>
                </a:cxn>
                <a:cxn ang="f117">
                  <a:pos x="f194" y="f195"/>
                </a:cxn>
                <a:cxn ang="f117">
                  <a:pos x="f196" y="f197"/>
                </a:cxn>
                <a:cxn ang="f117">
                  <a:pos x="f198" y="f199"/>
                </a:cxn>
                <a:cxn ang="f117">
                  <a:pos x="f200" y="f201"/>
                </a:cxn>
                <a:cxn ang="f117">
                  <a:pos x="f202" y="f203"/>
                </a:cxn>
                <a:cxn ang="f117">
                  <a:pos x="f204" y="f205"/>
                </a:cxn>
                <a:cxn ang="f117">
                  <a:pos x="f206" y="f207"/>
                </a:cxn>
                <a:cxn ang="f117">
                  <a:pos x="f208" y="f209"/>
                </a:cxn>
                <a:cxn ang="f117">
                  <a:pos x="f182" y="f183"/>
                </a:cxn>
              </a:cxnLst>
              <a:rect l="f178" t="f181" r="f179" b="f180"/>
              <a:pathLst>
                <a:path w="261" h="2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21" y="f22"/>
                    <a:pt x="f23" y="f24"/>
                    <a:pt x="f5" y="f25"/>
                  </a:cubicBezTo>
                  <a:cubicBezTo>
                    <a:pt x="f13" y="f26"/>
                    <a:pt x="f26" y="f27"/>
                    <a:pt x="f28" y="f7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3" y="f35"/>
                    <a:pt x="f33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5"/>
                  </a:cubicBezTo>
                  <a:cubicBezTo>
                    <a:pt x="f50" y="f45"/>
                    <a:pt x="f44" y="f45"/>
                    <a:pt x="f51" y="f52"/>
                  </a:cubicBezTo>
                  <a:cubicBezTo>
                    <a:pt x="f53" y="f47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39"/>
                    <a:pt x="f65" y="f66"/>
                    <a:pt x="f67" y="f68"/>
                  </a:cubicBezTo>
                  <a:cubicBezTo>
                    <a:pt x="f6" y="f69"/>
                    <a:pt x="f70" y="f71"/>
                    <a:pt x="f65" y="f72"/>
                  </a:cubicBezTo>
                  <a:cubicBezTo>
                    <a:pt x="f73" y="f74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147C39B9-B2C2-7AC2-F9D1-C9115A473B60}"/>
                </a:ext>
              </a:extLst>
            </p:cNvPr>
            <p:cNvSpPr/>
            <p:nvPr/>
          </p:nvSpPr>
          <p:spPr>
            <a:xfrm>
              <a:off x="7499186" y="2185196"/>
              <a:ext cx="185787" cy="31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9"/>
                <a:gd name="f7" fmla="val 220"/>
                <a:gd name="f8" fmla="val 1"/>
                <a:gd name="f9" fmla="val 127"/>
                <a:gd name="f10" fmla="val 126"/>
                <a:gd name="f11" fmla="val 86"/>
                <a:gd name="f12" fmla="val 6"/>
                <a:gd name="f13" fmla="val 45"/>
                <a:gd name="f14" fmla="val 12"/>
                <a:gd name="f15" fmla="val 5"/>
                <a:gd name="f16" fmla="val 18"/>
                <a:gd name="f17" fmla="val 19"/>
                <a:gd name="f18" fmla="val 20"/>
                <a:gd name="f19" fmla="val 24"/>
                <a:gd name="f20" fmla="val 42"/>
                <a:gd name="f21" fmla="val 4"/>
                <a:gd name="f22" fmla="val 60"/>
                <a:gd name="f23" fmla="val 13"/>
                <a:gd name="f24" fmla="val 76"/>
                <a:gd name="f25" fmla="val 22"/>
                <a:gd name="f26" fmla="val 92"/>
                <a:gd name="f27" fmla="val 31"/>
                <a:gd name="f28" fmla="val 109"/>
                <a:gd name="f29" fmla="val 41"/>
                <a:gd name="f30" fmla="val 50"/>
                <a:gd name="f31" fmla="val 143"/>
                <a:gd name="f32" fmla="val 54"/>
                <a:gd name="f33" fmla="val 160"/>
                <a:gd name="f34" fmla="val 49"/>
                <a:gd name="f35" fmla="val 47"/>
                <a:gd name="f36" fmla="val 188"/>
                <a:gd name="f37" fmla="val 196"/>
                <a:gd name="f38" fmla="val 44"/>
                <a:gd name="f39" fmla="val 205"/>
                <a:gd name="f40" fmla="val 216"/>
                <a:gd name="f41" fmla="val 48"/>
                <a:gd name="f42" fmla="val 58"/>
                <a:gd name="f43" fmla="val 215"/>
                <a:gd name="f44" fmla="val 74"/>
                <a:gd name="f45" fmla="val 208"/>
                <a:gd name="f46" fmla="val 197"/>
                <a:gd name="f47" fmla="val 91"/>
                <a:gd name="f48" fmla="val 95"/>
                <a:gd name="f49" fmla="val 168"/>
                <a:gd name="f50" fmla="val 98"/>
                <a:gd name="f51" fmla="val 156"/>
                <a:gd name="f52" fmla="val 99"/>
                <a:gd name="f53" fmla="val 102"/>
                <a:gd name="f54" fmla="val 119"/>
                <a:gd name="f55" fmla="val 106"/>
                <a:gd name="f56" fmla="val 116"/>
                <a:gd name="f57" fmla="val 72"/>
                <a:gd name="f58" fmla="val 125"/>
                <a:gd name="f59" fmla="val 25"/>
                <a:gd name="f60" fmla="+- 0 0 -90"/>
                <a:gd name="f61" fmla="*/ f3 1 129"/>
                <a:gd name="f62" fmla="*/ f4 1 220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129"/>
                <a:gd name="f71" fmla="*/ f67 1 220"/>
                <a:gd name="f72" fmla="*/ 129 f68 1"/>
                <a:gd name="f73" fmla="*/ 1 f67 1"/>
                <a:gd name="f74" fmla="*/ 126 f68 1"/>
                <a:gd name="f75" fmla="*/ 0 f67 1"/>
                <a:gd name="f76" fmla="*/ 5 f68 1"/>
                <a:gd name="f77" fmla="*/ 18 f67 1"/>
                <a:gd name="f78" fmla="*/ 0 f68 1"/>
                <a:gd name="f79" fmla="*/ 24 f67 1"/>
                <a:gd name="f80" fmla="*/ 13 f68 1"/>
                <a:gd name="f81" fmla="*/ 76 f67 1"/>
                <a:gd name="f82" fmla="*/ 41 f68 1"/>
                <a:gd name="f83" fmla="*/ 126 f67 1"/>
                <a:gd name="f84" fmla="*/ 49 f68 1"/>
                <a:gd name="f85" fmla="*/ 180 f67 1"/>
                <a:gd name="f86" fmla="*/ 44 f68 1"/>
                <a:gd name="f87" fmla="*/ 205 f67 1"/>
                <a:gd name="f88" fmla="*/ 58 f68 1"/>
                <a:gd name="f89" fmla="*/ 215 f67 1"/>
                <a:gd name="f90" fmla="*/ 91 f68 1"/>
                <a:gd name="f91" fmla="*/ 99 f68 1"/>
                <a:gd name="f92" fmla="*/ 143 f67 1"/>
                <a:gd name="f93" fmla="*/ 116 f68 1"/>
                <a:gd name="f94" fmla="*/ 72 f67 1"/>
                <a:gd name="f95" fmla="+- f69 0 f1"/>
                <a:gd name="f96" fmla="*/ f72 1 129"/>
                <a:gd name="f97" fmla="*/ f73 1 220"/>
                <a:gd name="f98" fmla="*/ f74 1 129"/>
                <a:gd name="f99" fmla="*/ f75 1 220"/>
                <a:gd name="f100" fmla="*/ f76 1 129"/>
                <a:gd name="f101" fmla="*/ f77 1 220"/>
                <a:gd name="f102" fmla="*/ f78 1 129"/>
                <a:gd name="f103" fmla="*/ f79 1 220"/>
                <a:gd name="f104" fmla="*/ f80 1 129"/>
                <a:gd name="f105" fmla="*/ f81 1 220"/>
                <a:gd name="f106" fmla="*/ f82 1 129"/>
                <a:gd name="f107" fmla="*/ f83 1 220"/>
                <a:gd name="f108" fmla="*/ f84 1 129"/>
                <a:gd name="f109" fmla="*/ f85 1 220"/>
                <a:gd name="f110" fmla="*/ f86 1 129"/>
                <a:gd name="f111" fmla="*/ f87 1 220"/>
                <a:gd name="f112" fmla="*/ f88 1 129"/>
                <a:gd name="f113" fmla="*/ f89 1 220"/>
                <a:gd name="f114" fmla="*/ f90 1 129"/>
                <a:gd name="f115" fmla="*/ f91 1 129"/>
                <a:gd name="f116" fmla="*/ f92 1 220"/>
                <a:gd name="f117" fmla="*/ f93 1 129"/>
                <a:gd name="f118" fmla="*/ f94 1 220"/>
                <a:gd name="f119" fmla="*/ 0 1 f70"/>
                <a:gd name="f120" fmla="*/ f64 1 f70"/>
                <a:gd name="f121" fmla="*/ 0 1 f71"/>
                <a:gd name="f122" fmla="*/ f65 1 f71"/>
                <a:gd name="f123" fmla="*/ f96 1 f70"/>
                <a:gd name="f124" fmla="*/ f97 1 f71"/>
                <a:gd name="f125" fmla="*/ f98 1 f70"/>
                <a:gd name="f126" fmla="*/ f99 1 f71"/>
                <a:gd name="f127" fmla="*/ f100 1 f70"/>
                <a:gd name="f128" fmla="*/ f101 1 f71"/>
                <a:gd name="f129" fmla="*/ f102 1 f70"/>
                <a:gd name="f130" fmla="*/ f103 1 f71"/>
                <a:gd name="f131" fmla="*/ f104 1 f70"/>
                <a:gd name="f132" fmla="*/ f105 1 f71"/>
                <a:gd name="f133" fmla="*/ f106 1 f70"/>
                <a:gd name="f134" fmla="*/ f107 1 f71"/>
                <a:gd name="f135" fmla="*/ f108 1 f70"/>
                <a:gd name="f136" fmla="*/ f109 1 f71"/>
                <a:gd name="f137" fmla="*/ f110 1 f70"/>
                <a:gd name="f138" fmla="*/ f111 1 f71"/>
                <a:gd name="f139" fmla="*/ f112 1 f70"/>
                <a:gd name="f140" fmla="*/ f113 1 f71"/>
                <a:gd name="f141" fmla="*/ f114 1 f70"/>
                <a:gd name="f142" fmla="*/ f115 1 f70"/>
                <a:gd name="f143" fmla="*/ f116 1 f71"/>
                <a:gd name="f144" fmla="*/ f117 1 f70"/>
                <a:gd name="f145" fmla="*/ f118 1 f71"/>
                <a:gd name="f146" fmla="*/ f119 f61 1"/>
                <a:gd name="f147" fmla="*/ f120 f61 1"/>
                <a:gd name="f148" fmla="*/ f122 f62 1"/>
                <a:gd name="f149" fmla="*/ f121 f62 1"/>
                <a:gd name="f150" fmla="*/ f123 f61 1"/>
                <a:gd name="f151" fmla="*/ f124 f62 1"/>
                <a:gd name="f152" fmla="*/ f125 f61 1"/>
                <a:gd name="f153" fmla="*/ f126 f62 1"/>
                <a:gd name="f154" fmla="*/ f127 f61 1"/>
                <a:gd name="f155" fmla="*/ f128 f62 1"/>
                <a:gd name="f156" fmla="*/ f129 f61 1"/>
                <a:gd name="f157" fmla="*/ f130 f62 1"/>
                <a:gd name="f158" fmla="*/ f131 f61 1"/>
                <a:gd name="f159" fmla="*/ f132 f62 1"/>
                <a:gd name="f160" fmla="*/ f133 f61 1"/>
                <a:gd name="f161" fmla="*/ f134 f62 1"/>
                <a:gd name="f162" fmla="*/ f135 f61 1"/>
                <a:gd name="f163" fmla="*/ f136 f62 1"/>
                <a:gd name="f164" fmla="*/ f137 f61 1"/>
                <a:gd name="f165" fmla="*/ f138 f62 1"/>
                <a:gd name="f166" fmla="*/ f139 f61 1"/>
                <a:gd name="f167" fmla="*/ f140 f62 1"/>
                <a:gd name="f168" fmla="*/ f141 f61 1"/>
                <a:gd name="f169" fmla="*/ f142 f61 1"/>
                <a:gd name="f170" fmla="*/ f143 f62 1"/>
                <a:gd name="f171" fmla="*/ f144 f61 1"/>
                <a:gd name="f172" fmla="*/ f145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0" y="f151"/>
                </a:cxn>
                <a:cxn ang="f95">
                  <a:pos x="f152" y="f153"/>
                </a:cxn>
                <a:cxn ang="f95">
                  <a:pos x="f154" y="f155"/>
                </a:cxn>
                <a:cxn ang="f95">
                  <a:pos x="f156" y="f157"/>
                </a:cxn>
                <a:cxn ang="f95">
                  <a:pos x="f158" y="f159"/>
                </a:cxn>
                <a:cxn ang="f95">
                  <a:pos x="f160" y="f161"/>
                </a:cxn>
                <a:cxn ang="f95">
                  <a:pos x="f162" y="f163"/>
                </a:cxn>
                <a:cxn ang="f95">
                  <a:pos x="f164" y="f165"/>
                </a:cxn>
                <a:cxn ang="f95">
                  <a:pos x="f166" y="f167"/>
                </a:cxn>
                <a:cxn ang="f95">
                  <a:pos x="f168" y="f163"/>
                </a:cxn>
                <a:cxn ang="f95">
                  <a:pos x="f169" y="f170"/>
                </a:cxn>
                <a:cxn ang="f95">
                  <a:pos x="f171" y="f172"/>
                </a:cxn>
                <a:cxn ang="f95">
                  <a:pos x="f150" y="f151"/>
                </a:cxn>
              </a:cxnLst>
              <a:rect l="f146" t="f149" r="f147" b="f148"/>
              <a:pathLst>
                <a:path w="129" h="220">
                  <a:moveTo>
                    <a:pt x="f6" y="f8"/>
                  </a:moveTo>
                  <a:cubicBezTo>
                    <a:pt x="f9" y="f5"/>
                    <a:pt x="f10" y="f5"/>
                    <a:pt x="f10" y="f5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8" y="f17"/>
                    <a:pt x="f5" y="f18"/>
                    <a:pt x="f5" y="f19"/>
                  </a:cubicBezTo>
                  <a:cubicBezTo>
                    <a:pt x="f8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10"/>
                  </a:cubicBezTo>
                  <a:cubicBezTo>
                    <a:pt x="f30" y="f31"/>
                    <a:pt x="f32" y="f33"/>
                    <a:pt x="f34" y="f2"/>
                  </a:cubicBezTo>
                  <a:cubicBezTo>
                    <a:pt x="f35" y="f36"/>
                    <a:pt x="f13" y="f37"/>
                    <a:pt x="f38" y="f39"/>
                  </a:cubicBezTo>
                  <a:cubicBezTo>
                    <a:pt x="f20" y="f40"/>
                    <a:pt x="f41" y="f7"/>
                    <a:pt x="f42" y="f43"/>
                  </a:cubicBezTo>
                  <a:cubicBezTo>
                    <a:pt x="f44" y="f45"/>
                    <a:pt x="f11" y="f46"/>
                    <a:pt x="f47" y="f2"/>
                  </a:cubicBezTo>
                  <a:cubicBezTo>
                    <a:pt x="f48" y="f49"/>
                    <a:pt x="f50" y="f51"/>
                    <a:pt x="f52" y="f31"/>
                  </a:cubicBezTo>
                  <a:cubicBezTo>
                    <a:pt x="f53" y="f54"/>
                    <a:pt x="f55" y="f48"/>
                    <a:pt x="f56" y="f57"/>
                  </a:cubicBezTo>
                  <a:cubicBezTo>
                    <a:pt x="f58" y="f34"/>
                    <a:pt x="f6" y="f59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D7686B1F-1EED-84FB-E2D0-509397388B7B}"/>
                </a:ext>
              </a:extLst>
            </p:cNvPr>
            <p:cNvSpPr/>
            <p:nvPr/>
          </p:nvSpPr>
          <p:spPr>
            <a:xfrm>
              <a:off x="7409648" y="3188000"/>
              <a:ext cx="208172" cy="259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179"/>
                <a:gd name="f8" fmla="val 143"/>
                <a:gd name="f9" fmla="val 116"/>
                <a:gd name="f10" fmla="val 95"/>
                <a:gd name="f11" fmla="val 87"/>
                <a:gd name="f12" fmla="val 48"/>
                <a:gd name="f13" fmla="val 58"/>
                <a:gd name="f14" fmla="val 38"/>
                <a:gd name="f15" fmla="val 12"/>
                <a:gd name="f16" fmla="val 19"/>
                <a:gd name="f17" fmla="val 24"/>
                <a:gd name="f18" fmla="val 36"/>
                <a:gd name="f19" fmla="val 29"/>
                <a:gd name="f20" fmla="val 84"/>
                <a:gd name="f21" fmla="val 131"/>
                <a:gd name="f22" fmla="val 106"/>
                <a:gd name="f23" fmla="val 167"/>
                <a:gd name="f24" fmla="val 125"/>
                <a:gd name="f25" fmla="val 155"/>
                <a:gd name="f26" fmla="+- 0 0 -90"/>
                <a:gd name="f27" fmla="*/ f3 1 145"/>
                <a:gd name="f28" fmla="*/ f4 1 17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5"/>
                <a:gd name="f37" fmla="*/ f33 1 179"/>
                <a:gd name="f38" fmla="*/ 145 f34 1"/>
                <a:gd name="f39" fmla="*/ 143 f33 1"/>
                <a:gd name="f40" fmla="*/ 58 f34 1"/>
                <a:gd name="f41" fmla="*/ 0 f33 1"/>
                <a:gd name="f42" fmla="*/ 0 f34 1"/>
                <a:gd name="f43" fmla="*/ 36 f33 1"/>
                <a:gd name="f44" fmla="*/ 87 f34 1"/>
                <a:gd name="f45" fmla="*/ 179 f33 1"/>
                <a:gd name="f46" fmla="+- f35 0 f1"/>
                <a:gd name="f47" fmla="*/ f38 1 145"/>
                <a:gd name="f48" fmla="*/ f39 1 179"/>
                <a:gd name="f49" fmla="*/ f40 1 145"/>
                <a:gd name="f50" fmla="*/ f41 1 179"/>
                <a:gd name="f51" fmla="*/ f42 1 145"/>
                <a:gd name="f52" fmla="*/ f43 1 179"/>
                <a:gd name="f53" fmla="*/ f44 1 145"/>
                <a:gd name="f54" fmla="*/ f45 1 179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145" h="179">
                  <a:moveTo>
                    <a:pt x="f6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20"/>
                    <a:pt x="f13" y="f21"/>
                    <a:pt x="f11" y="f7"/>
                  </a:cubicBezTo>
                  <a:cubicBezTo>
                    <a:pt x="f22" y="f23"/>
                    <a:pt x="f24" y="f2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237E7825-D2A1-4188-2B3F-E83A1D001E6C}"/>
                </a:ext>
              </a:extLst>
            </p:cNvPr>
            <p:cNvSpPr/>
            <p:nvPr/>
          </p:nvSpPr>
          <p:spPr>
            <a:xfrm>
              <a:off x="6467286" y="3188000"/>
              <a:ext cx="208172" cy="2574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178"/>
                <a:gd name="f8" fmla="val 87"/>
                <a:gd name="f9" fmla="val 58"/>
                <a:gd name="f10" fmla="val 48"/>
                <a:gd name="f11" fmla="val 29"/>
                <a:gd name="f12" fmla="val 96"/>
                <a:gd name="f13" fmla="val 143"/>
                <a:gd name="f14" fmla="val 20"/>
                <a:gd name="f15" fmla="val 155"/>
                <a:gd name="f16" fmla="val 39"/>
                <a:gd name="f17" fmla="val 167"/>
                <a:gd name="f18" fmla="val 131"/>
                <a:gd name="f19" fmla="val 116"/>
                <a:gd name="f20" fmla="val 84"/>
                <a:gd name="f21" fmla="val 36"/>
                <a:gd name="f22" fmla="val 126"/>
                <a:gd name="f23" fmla="val 24"/>
                <a:gd name="f24" fmla="val 107"/>
                <a:gd name="f25" fmla="val 12"/>
                <a:gd name="f26" fmla="+- 0 0 -90"/>
                <a:gd name="f27" fmla="*/ f3 1 145"/>
                <a:gd name="f28" fmla="*/ f4 1 17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5"/>
                <a:gd name="f37" fmla="*/ f33 1 178"/>
                <a:gd name="f38" fmla="*/ 87 f34 1"/>
                <a:gd name="f39" fmla="*/ 0 f33 1"/>
                <a:gd name="f40" fmla="*/ 0 f34 1"/>
                <a:gd name="f41" fmla="*/ 143 f33 1"/>
                <a:gd name="f42" fmla="*/ 58 f34 1"/>
                <a:gd name="f43" fmla="*/ 178 f33 1"/>
                <a:gd name="f44" fmla="*/ 145 f34 1"/>
                <a:gd name="f45" fmla="*/ 36 f33 1"/>
                <a:gd name="f46" fmla="+- f35 0 f1"/>
                <a:gd name="f47" fmla="*/ f38 1 145"/>
                <a:gd name="f48" fmla="*/ f39 1 178"/>
                <a:gd name="f49" fmla="*/ f40 1 145"/>
                <a:gd name="f50" fmla="*/ f41 1 178"/>
                <a:gd name="f51" fmla="*/ f42 1 145"/>
                <a:gd name="f52" fmla="*/ f43 1 178"/>
                <a:gd name="f53" fmla="*/ f44 1 145"/>
                <a:gd name="f54" fmla="*/ f45 1 178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145" h="178">
                  <a:moveTo>
                    <a:pt x="f8" y="f5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9" y="f7"/>
                  </a:cubicBezTo>
                  <a:cubicBezTo>
                    <a:pt x="f8" y="f18"/>
                    <a:pt x="f19" y="f20"/>
                    <a:pt x="f6" y="f21"/>
                  </a:cubicBezTo>
                  <a:cubicBezTo>
                    <a:pt x="f22" y="f23"/>
                    <a:pt x="f24" y="f2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3C36AB86-5D77-FE9F-BFDF-8ED36BF1EA17}"/>
                </a:ext>
              </a:extLst>
            </p:cNvPr>
            <p:cNvSpPr/>
            <p:nvPr/>
          </p:nvSpPr>
          <p:spPr>
            <a:xfrm>
              <a:off x="6426997" y="2303830"/>
              <a:ext cx="138778" cy="1947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135"/>
                <a:gd name="f8" fmla="val 3"/>
                <a:gd name="f9" fmla="val 12"/>
                <a:gd name="f10" fmla="val 6"/>
                <a:gd name="f11" fmla="val 24"/>
                <a:gd name="f12" fmla="val 8"/>
                <a:gd name="f13" fmla="val 35"/>
                <a:gd name="f14" fmla="val 11"/>
                <a:gd name="f15" fmla="val 53"/>
                <a:gd name="f16" fmla="val 13"/>
                <a:gd name="f17" fmla="val 70"/>
                <a:gd name="f18" fmla="val 16"/>
                <a:gd name="f19" fmla="val 87"/>
                <a:gd name="f20" fmla="val 20"/>
                <a:gd name="f21" fmla="val 108"/>
                <a:gd name="f22" fmla="val 32"/>
                <a:gd name="f23" fmla="val 125"/>
                <a:gd name="f24" fmla="val 133"/>
                <a:gd name="f25" fmla="val 56"/>
                <a:gd name="f26" fmla="val 134"/>
                <a:gd name="f27" fmla="val 62"/>
                <a:gd name="f28" fmla="val 64"/>
                <a:gd name="f29" fmla="val 66"/>
                <a:gd name="f30" fmla="val 130"/>
                <a:gd name="f31" fmla="val 67"/>
                <a:gd name="f32" fmla="val 121"/>
                <a:gd name="f33" fmla="val 65"/>
                <a:gd name="f34" fmla="val 110"/>
                <a:gd name="f35" fmla="val 61"/>
                <a:gd name="f36" fmla="val 99"/>
                <a:gd name="f37" fmla="val 60"/>
                <a:gd name="f38" fmla="val 88"/>
                <a:gd name="f39" fmla="val 58"/>
                <a:gd name="f40" fmla="val 68"/>
                <a:gd name="f41" fmla="val 52"/>
                <a:gd name="f42" fmla="val 75"/>
                <a:gd name="f43" fmla="val 81"/>
                <a:gd name="f44" fmla="val 23"/>
                <a:gd name="f45" fmla="val 31"/>
                <a:gd name="f46" fmla="+- 0 0 -90"/>
                <a:gd name="f47" fmla="*/ f3 1 95"/>
                <a:gd name="f48" fmla="*/ f4 1 135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95"/>
                <a:gd name="f57" fmla="*/ f53 1 135"/>
                <a:gd name="f58" fmla="*/ 0 f54 1"/>
                <a:gd name="f59" fmla="*/ 0 f53 1"/>
                <a:gd name="f60" fmla="*/ 8 f54 1"/>
                <a:gd name="f61" fmla="*/ 35 f53 1"/>
                <a:gd name="f62" fmla="*/ 16 f54 1"/>
                <a:gd name="f63" fmla="*/ 87 f53 1"/>
                <a:gd name="f64" fmla="*/ 53 f54 1"/>
                <a:gd name="f65" fmla="*/ 133 f53 1"/>
                <a:gd name="f66" fmla="*/ 64 f54 1"/>
                <a:gd name="f67" fmla="*/ 66 f54 1"/>
                <a:gd name="f68" fmla="*/ 121 f53 1"/>
                <a:gd name="f69" fmla="*/ 60 f54 1"/>
                <a:gd name="f70" fmla="*/ 88 f53 1"/>
                <a:gd name="f71" fmla="*/ 75 f54 1"/>
                <a:gd name="f72" fmla="*/ 95 f54 1"/>
                <a:gd name="f73" fmla="+- f55 0 f1"/>
                <a:gd name="f74" fmla="*/ f58 1 95"/>
                <a:gd name="f75" fmla="*/ f59 1 135"/>
                <a:gd name="f76" fmla="*/ f60 1 95"/>
                <a:gd name="f77" fmla="*/ f61 1 135"/>
                <a:gd name="f78" fmla="*/ f62 1 95"/>
                <a:gd name="f79" fmla="*/ f63 1 135"/>
                <a:gd name="f80" fmla="*/ f64 1 95"/>
                <a:gd name="f81" fmla="*/ f65 1 135"/>
                <a:gd name="f82" fmla="*/ f66 1 95"/>
                <a:gd name="f83" fmla="*/ f67 1 95"/>
                <a:gd name="f84" fmla="*/ f68 1 135"/>
                <a:gd name="f85" fmla="*/ f69 1 95"/>
                <a:gd name="f86" fmla="*/ f70 1 135"/>
                <a:gd name="f87" fmla="*/ f71 1 95"/>
                <a:gd name="f88" fmla="*/ f72 1 95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7"/>
                <a:gd name="f97" fmla="*/ f78 1 f56"/>
                <a:gd name="f98" fmla="*/ f79 1 f57"/>
                <a:gd name="f99" fmla="*/ f80 1 f56"/>
                <a:gd name="f100" fmla="*/ f81 1 f57"/>
                <a:gd name="f101" fmla="*/ f82 1 f56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6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8 1"/>
                <a:gd name="f116" fmla="*/ f97 f47 1"/>
                <a:gd name="f117" fmla="*/ f98 f48 1"/>
                <a:gd name="f118" fmla="*/ f99 f47 1"/>
                <a:gd name="f119" fmla="*/ f100 f48 1"/>
                <a:gd name="f120" fmla="*/ f101 f47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5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19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15"/>
                </a:cxn>
                <a:cxn ang="f73">
                  <a:pos x="f126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95" h="135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15" y="f24"/>
                  </a:cubicBezTo>
                  <a:cubicBezTo>
                    <a:pt x="f25" y="f26"/>
                    <a:pt x="f27" y="f7"/>
                    <a:pt x="f28" y="f24"/>
                  </a:cubicBezTo>
                  <a:cubicBezTo>
                    <a:pt x="f29" y="f30"/>
                    <a:pt x="f31" y="f23"/>
                    <a:pt x="f29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29" y="f41"/>
                    <a:pt x="f42" y="f13"/>
                  </a:cubicBezTo>
                  <a:cubicBezTo>
                    <a:pt x="f43" y="f44"/>
                    <a:pt x="f38" y="f9"/>
                    <a:pt x="f6" y="f5"/>
                  </a:cubicBezTo>
                  <a:cubicBezTo>
                    <a:pt x="f27" y="f5"/>
                    <a:pt x="f45" y="f5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D53A2D4B-DD71-B7FD-BE76-007272BD880E}"/>
                </a:ext>
              </a:extLst>
            </p:cNvPr>
            <p:cNvSpPr/>
            <p:nvPr/>
          </p:nvSpPr>
          <p:spPr>
            <a:xfrm>
              <a:off x="7590955" y="3199192"/>
              <a:ext cx="172355" cy="1477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9"/>
                <a:gd name="f7" fmla="val 102"/>
                <a:gd name="f8" fmla="val 48"/>
                <a:gd name="f9" fmla="val 100"/>
                <a:gd name="f10" fmla="val 29"/>
                <a:gd name="f11" fmla="val 80"/>
                <a:gd name="f12" fmla="val 15"/>
                <a:gd name="f13" fmla="val 56"/>
                <a:gd name="f14" fmla="val 7"/>
                <a:gd name="f15" fmla="val 44"/>
                <a:gd name="f16" fmla="val 4"/>
                <a:gd name="f17" fmla="val 32"/>
                <a:gd name="f18" fmla="val 1"/>
                <a:gd name="f19" fmla="val 20"/>
                <a:gd name="f20" fmla="val 6"/>
                <a:gd name="f21" fmla="val 14"/>
                <a:gd name="f22" fmla="val 27"/>
                <a:gd name="f23" fmla="val 17"/>
                <a:gd name="f24" fmla="val 42"/>
                <a:gd name="f25" fmla="val 26"/>
                <a:gd name="f26" fmla="val 57"/>
                <a:gd name="f27" fmla="val 35"/>
                <a:gd name="f28" fmla="val 73"/>
                <a:gd name="f29" fmla="val 41"/>
                <a:gd name="f30" fmla="val 82"/>
                <a:gd name="f31" fmla="val 47"/>
                <a:gd name="f32" fmla="val 91"/>
                <a:gd name="f33" fmla="val 54"/>
                <a:gd name="f34" fmla="val 55"/>
                <a:gd name="f35" fmla="val 84"/>
                <a:gd name="f36" fmla="val 60"/>
                <a:gd name="f37" fmla="val 70"/>
                <a:gd name="f38" fmla="val 86"/>
                <a:gd name="f39" fmla="val 50"/>
                <a:gd name="f40" fmla="val 45"/>
                <a:gd name="f41" fmla="+- 0 0 -90"/>
                <a:gd name="f42" fmla="*/ f3 1 119"/>
                <a:gd name="f43" fmla="*/ f4 1 102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19"/>
                <a:gd name="f52" fmla="*/ f48 1 102"/>
                <a:gd name="f53" fmla="*/ 119 f49 1"/>
                <a:gd name="f54" fmla="*/ 48 f48 1"/>
                <a:gd name="f55" fmla="*/ 56 f49 1"/>
                <a:gd name="f56" fmla="*/ 7 f48 1"/>
                <a:gd name="f57" fmla="*/ 20 f49 1"/>
                <a:gd name="f58" fmla="*/ 0 f48 1"/>
                <a:gd name="f59" fmla="*/ 7 f49 1"/>
                <a:gd name="f60" fmla="*/ 27 f48 1"/>
                <a:gd name="f61" fmla="*/ 35 f49 1"/>
                <a:gd name="f62" fmla="*/ 73 f48 1"/>
                <a:gd name="f63" fmla="*/ 54 f49 1"/>
                <a:gd name="f64" fmla="*/ 102 f48 1"/>
                <a:gd name="f65" fmla="*/ 73 f49 1"/>
                <a:gd name="f66" fmla="*/ 60 f48 1"/>
                <a:gd name="f67" fmla="+- f50 0 f1"/>
                <a:gd name="f68" fmla="*/ f53 1 119"/>
                <a:gd name="f69" fmla="*/ f54 1 102"/>
                <a:gd name="f70" fmla="*/ f55 1 119"/>
                <a:gd name="f71" fmla="*/ f56 1 102"/>
                <a:gd name="f72" fmla="*/ f57 1 119"/>
                <a:gd name="f73" fmla="*/ f58 1 102"/>
                <a:gd name="f74" fmla="*/ f59 1 119"/>
                <a:gd name="f75" fmla="*/ f60 1 102"/>
                <a:gd name="f76" fmla="*/ f61 1 119"/>
                <a:gd name="f77" fmla="*/ f62 1 102"/>
                <a:gd name="f78" fmla="*/ f63 1 119"/>
                <a:gd name="f79" fmla="*/ f64 1 102"/>
                <a:gd name="f80" fmla="*/ f65 1 119"/>
                <a:gd name="f81" fmla="*/ f66 1 102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119" h="10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5"/>
                  </a:cubicBezTo>
                  <a:cubicBezTo>
                    <a:pt x="f20" y="f5"/>
                    <a:pt x="f5" y="f21"/>
                    <a:pt x="f14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7"/>
                  </a:cubicBezTo>
                  <a:cubicBezTo>
                    <a:pt x="f34" y="f35"/>
                    <a:pt x="f36" y="f37"/>
                    <a:pt x="f28" y="f36"/>
                  </a:cubicBezTo>
                  <a:cubicBezTo>
                    <a:pt x="f38" y="f39"/>
                    <a:pt x="f9" y="f40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C6EF403A-D0DB-8ACA-C346-24624672B26C}"/>
                </a:ext>
              </a:extLst>
            </p:cNvPr>
            <p:cNvSpPr/>
            <p:nvPr/>
          </p:nvSpPr>
          <p:spPr>
            <a:xfrm>
              <a:off x="6321786" y="3199192"/>
              <a:ext cx="167883" cy="1454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6"/>
                <a:gd name="f7" fmla="val 102"/>
                <a:gd name="f8" fmla="val 66"/>
                <a:gd name="f9" fmla="val 81"/>
                <a:gd name="f10" fmla="val 77"/>
                <a:gd name="f11" fmla="val 95"/>
                <a:gd name="f12" fmla="val 54"/>
                <a:gd name="f13" fmla="val 109"/>
                <a:gd name="f14" fmla="val 30"/>
                <a:gd name="f15" fmla="val 114"/>
                <a:gd name="f16" fmla="val 23"/>
                <a:gd name="f17" fmla="val 15"/>
                <a:gd name="f18" fmla="val 111"/>
                <a:gd name="f19" fmla="val 8"/>
                <a:gd name="f20" fmla="val 107"/>
                <a:gd name="f21" fmla="val 99"/>
                <a:gd name="f22" fmla="val 91"/>
                <a:gd name="f23" fmla="val 1"/>
                <a:gd name="f24" fmla="val 61"/>
                <a:gd name="f25" fmla="val 5"/>
                <a:gd name="f26" fmla="val 35"/>
                <a:gd name="f27" fmla="val 19"/>
                <a:gd name="f28" fmla="val 11"/>
                <a:gd name="f29" fmla="val 38"/>
                <a:gd name="f30" fmla="val 41"/>
                <a:gd name="f31" fmla="val 4"/>
                <a:gd name="f32" fmla="val 44"/>
                <a:gd name="f33" fmla="val 48"/>
                <a:gd name="f34" fmla="val 47"/>
                <a:gd name="f35" fmla="val 53"/>
                <a:gd name="f36" fmla="val 59"/>
                <a:gd name="f37" fmla="+- 0 0 -90"/>
                <a:gd name="f38" fmla="*/ f3 1 116"/>
                <a:gd name="f39" fmla="*/ f4 1 102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16"/>
                <a:gd name="f48" fmla="*/ f44 1 102"/>
                <a:gd name="f49" fmla="*/ 66 f45 1"/>
                <a:gd name="f50" fmla="*/ 102 f44 1"/>
                <a:gd name="f51" fmla="*/ 109 f45 1"/>
                <a:gd name="f52" fmla="*/ 30 f44 1"/>
                <a:gd name="f53" fmla="*/ 111 f45 1"/>
                <a:gd name="f54" fmla="*/ 8 f44 1"/>
                <a:gd name="f55" fmla="*/ 91 f45 1"/>
                <a:gd name="f56" fmla="*/ 1 f44 1"/>
                <a:gd name="f57" fmla="*/ 11 f45 1"/>
                <a:gd name="f58" fmla="*/ 38 f44 1"/>
                <a:gd name="f59" fmla="*/ 0 f45 1"/>
                <a:gd name="f60" fmla="*/ 48 f44 1"/>
                <a:gd name="f61" fmla="+- f46 0 f1"/>
                <a:gd name="f62" fmla="*/ f49 1 116"/>
                <a:gd name="f63" fmla="*/ f50 1 102"/>
                <a:gd name="f64" fmla="*/ f51 1 116"/>
                <a:gd name="f65" fmla="*/ f52 1 102"/>
                <a:gd name="f66" fmla="*/ f53 1 116"/>
                <a:gd name="f67" fmla="*/ f54 1 102"/>
                <a:gd name="f68" fmla="*/ f55 1 116"/>
                <a:gd name="f69" fmla="*/ f56 1 102"/>
                <a:gd name="f70" fmla="*/ f57 1 116"/>
                <a:gd name="f71" fmla="*/ f58 1 102"/>
                <a:gd name="f72" fmla="*/ f59 1 116"/>
                <a:gd name="f73" fmla="*/ f60 1 102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116" h="102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5"/>
                    <a:pt x="f21" y="f5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19" y="f30"/>
                    <a:pt x="f31" y="f32"/>
                    <a:pt x="f5" y="f33"/>
                  </a:cubicBezTo>
                  <a:cubicBezTo>
                    <a:pt x="f29" y="f34"/>
                    <a:pt x="f35" y="f3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21DA415E-778F-8778-4FCE-B7561B1EE26B}"/>
                </a:ext>
              </a:extLst>
            </p:cNvPr>
            <p:cNvSpPr/>
            <p:nvPr/>
          </p:nvSpPr>
          <p:spPr>
            <a:xfrm>
              <a:off x="7239533" y="3418548"/>
              <a:ext cx="279797" cy="1768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123"/>
                <a:gd name="f8" fmla="val 183"/>
                <a:gd name="f9" fmla="val 122"/>
                <a:gd name="f10" fmla="val 37"/>
                <a:gd name="f11" fmla="val 61"/>
                <a:gd name="f12" fmla="val 74"/>
                <a:gd name="f13" fmla="val 111"/>
                <a:gd name="f14" fmla="val 8"/>
                <a:gd name="f15" fmla="val 116"/>
                <a:gd name="f16" fmla="val 14"/>
                <a:gd name="f17" fmla="val 21"/>
                <a:gd name="f18" fmla="val 26"/>
                <a:gd name="f19" fmla="val 32"/>
                <a:gd name="f20" fmla="val 117"/>
                <a:gd name="f21" fmla="val 38"/>
                <a:gd name="f22" fmla="val 114"/>
                <a:gd name="f23" fmla="val 42"/>
                <a:gd name="f24" fmla="val 112"/>
                <a:gd name="f25" fmla="val 46"/>
                <a:gd name="f26" fmla="val 109"/>
                <a:gd name="f27" fmla="val 50"/>
                <a:gd name="f28" fmla="val 107"/>
                <a:gd name="f29" fmla="val 85"/>
                <a:gd name="f30" fmla="val 120"/>
                <a:gd name="f31" fmla="val 64"/>
                <a:gd name="f32" fmla="val 154"/>
                <a:gd name="f33" fmla="val 43"/>
                <a:gd name="f34" fmla="val 167"/>
                <a:gd name="f35" fmla="val 35"/>
                <a:gd name="f36" fmla="val 27"/>
                <a:gd name="f37" fmla="val 19"/>
                <a:gd name="f38" fmla="val 190"/>
                <a:gd name="f39" fmla="val 12"/>
                <a:gd name="f40" fmla="val 187"/>
                <a:gd name="f41" fmla="val 6"/>
                <a:gd name="f42" fmla="+- 0 0 -90"/>
                <a:gd name="f43" fmla="*/ f3 1 194"/>
                <a:gd name="f44" fmla="*/ f4 1 123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94"/>
                <a:gd name="f53" fmla="*/ f49 1 123"/>
                <a:gd name="f54" fmla="*/ 183 f50 1"/>
                <a:gd name="f55" fmla="*/ 0 f49 1"/>
                <a:gd name="f56" fmla="*/ 0 f50 1"/>
                <a:gd name="f57" fmla="*/ 111 f49 1"/>
                <a:gd name="f58" fmla="*/ 21 f50 1"/>
                <a:gd name="f59" fmla="*/ 123 f49 1"/>
                <a:gd name="f60" fmla="*/ 38 f50 1"/>
                <a:gd name="f61" fmla="*/ 114 f49 1"/>
                <a:gd name="f62" fmla="*/ 50 f50 1"/>
                <a:gd name="f63" fmla="*/ 107 f49 1"/>
                <a:gd name="f64" fmla="*/ 154 f50 1"/>
                <a:gd name="f65" fmla="*/ 43 f49 1"/>
                <a:gd name="f66" fmla="*/ 194 f50 1"/>
                <a:gd name="f67" fmla="*/ 19 f49 1"/>
                <a:gd name="f68" fmla="+- f51 0 f1"/>
                <a:gd name="f69" fmla="*/ f54 1 194"/>
                <a:gd name="f70" fmla="*/ f55 1 123"/>
                <a:gd name="f71" fmla="*/ f56 1 194"/>
                <a:gd name="f72" fmla="*/ f57 1 123"/>
                <a:gd name="f73" fmla="*/ f58 1 194"/>
                <a:gd name="f74" fmla="*/ f59 1 123"/>
                <a:gd name="f75" fmla="*/ f60 1 194"/>
                <a:gd name="f76" fmla="*/ f61 1 123"/>
                <a:gd name="f77" fmla="*/ f62 1 194"/>
                <a:gd name="f78" fmla="*/ f63 1 123"/>
                <a:gd name="f79" fmla="*/ f64 1 194"/>
                <a:gd name="f80" fmla="*/ f65 1 123"/>
                <a:gd name="f81" fmla="*/ f66 1 194"/>
                <a:gd name="f82" fmla="*/ f67 1 123"/>
                <a:gd name="f83" fmla="*/ 0 1 f52"/>
                <a:gd name="f84" fmla="*/ f46 1 f52"/>
                <a:gd name="f85" fmla="*/ 0 1 f53"/>
                <a:gd name="f86" fmla="*/ f47 1 f53"/>
                <a:gd name="f87" fmla="*/ f69 1 f52"/>
                <a:gd name="f88" fmla="*/ f70 1 f53"/>
                <a:gd name="f89" fmla="*/ f71 1 f52"/>
                <a:gd name="f90" fmla="*/ f72 1 f53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3"/>
                <a:gd name="f101" fmla="*/ f83 f43 1"/>
                <a:gd name="f102" fmla="*/ f84 f43 1"/>
                <a:gd name="f103" fmla="*/ f86 f44 1"/>
                <a:gd name="f104" fmla="*/ f85 f44 1"/>
                <a:gd name="f105" fmla="*/ f87 f43 1"/>
                <a:gd name="f106" fmla="*/ f88 f44 1"/>
                <a:gd name="f107" fmla="*/ f89 f43 1"/>
                <a:gd name="f108" fmla="*/ f90 f44 1"/>
                <a:gd name="f109" fmla="*/ f91 f43 1"/>
                <a:gd name="f110" fmla="*/ f92 f44 1"/>
                <a:gd name="f111" fmla="*/ f93 f43 1"/>
                <a:gd name="f112" fmla="*/ f94 f44 1"/>
                <a:gd name="f113" fmla="*/ f95 f43 1"/>
                <a:gd name="f114" fmla="*/ f96 f44 1"/>
                <a:gd name="f115" fmla="*/ f97 f43 1"/>
                <a:gd name="f116" fmla="*/ f98 f44 1"/>
                <a:gd name="f117" fmla="*/ f99 f43 1"/>
                <a:gd name="f118" fmla="*/ f100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5" y="f106"/>
                </a:cxn>
                <a:cxn ang="f68">
                  <a:pos x="f107" y="f108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05" y="f106"/>
                </a:cxn>
              </a:cxnLst>
              <a:rect l="f101" t="f104" r="f102" b="f103"/>
              <a:pathLst>
                <a:path w="194" h="123">
                  <a:moveTo>
                    <a:pt x="f8" y="f5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9"/>
                    <a:pt x="f17" y="f7"/>
                  </a:cubicBezTo>
                  <a:cubicBezTo>
                    <a:pt x="f18" y="f7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9"/>
                    <a:pt x="f30" y="f31"/>
                    <a:pt x="f32" y="f33"/>
                  </a:cubicBezTo>
                  <a:cubicBezTo>
                    <a:pt x="f34" y="f35"/>
                    <a:pt x="f2" y="f36"/>
                    <a:pt x="f6" y="f37"/>
                  </a:cubicBezTo>
                  <a:cubicBezTo>
                    <a:pt x="f38" y="f39"/>
                    <a:pt x="f40" y="f41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60E4E295-9A83-CE3B-06DA-FDE570791DA1}"/>
                </a:ext>
              </a:extLst>
            </p:cNvPr>
            <p:cNvSpPr/>
            <p:nvPr/>
          </p:nvSpPr>
          <p:spPr>
            <a:xfrm>
              <a:off x="8412443" y="2865665"/>
              <a:ext cx="87297" cy="55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39"/>
                <a:gd name="f8" fmla="val 6"/>
                <a:gd name="f9" fmla="val 3"/>
                <a:gd name="f10" fmla="val 18"/>
                <a:gd name="f11" fmla="val 5"/>
                <a:gd name="f12" fmla="val 28"/>
                <a:gd name="f13" fmla="val 8"/>
                <a:gd name="f14" fmla="val 22"/>
                <a:gd name="f15" fmla="val 37"/>
                <a:gd name="f16" fmla="val 35"/>
                <a:gd name="f17" fmla="val 36"/>
                <a:gd name="f18" fmla="val 47"/>
                <a:gd name="f19" fmla="val 33"/>
                <a:gd name="f20" fmla="val 55"/>
                <a:gd name="f21" fmla="val 32"/>
                <a:gd name="f22" fmla="val 59"/>
                <a:gd name="f23" fmla="val 26"/>
                <a:gd name="f24" fmla="val 53"/>
                <a:gd name="f25" fmla="val 42"/>
                <a:gd name="f26" fmla="val 1"/>
                <a:gd name="f27" fmla="val 2"/>
                <a:gd name="f28" fmla="val 14"/>
                <a:gd name="f29" fmla="+- 0 0 -90"/>
                <a:gd name="f30" fmla="*/ f3 1 60"/>
                <a:gd name="f31" fmla="*/ f4 1 3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60"/>
                <a:gd name="f40" fmla="*/ f36 1 39"/>
                <a:gd name="f41" fmla="*/ 0 f37 1"/>
                <a:gd name="f42" fmla="*/ 6 f36 1"/>
                <a:gd name="f43" fmla="*/ 8 f37 1"/>
                <a:gd name="f44" fmla="*/ 39 f36 1"/>
                <a:gd name="f45" fmla="*/ 47 f37 1"/>
                <a:gd name="f46" fmla="*/ 33 f36 1"/>
                <a:gd name="f47" fmla="*/ 59 f37 1"/>
                <a:gd name="f48" fmla="*/ 18 f36 1"/>
                <a:gd name="f49" fmla="*/ 42 f37 1"/>
                <a:gd name="f50" fmla="*/ 1 f36 1"/>
                <a:gd name="f51" fmla="+- f38 0 f1"/>
                <a:gd name="f52" fmla="*/ f41 1 60"/>
                <a:gd name="f53" fmla="*/ f42 1 39"/>
                <a:gd name="f54" fmla="*/ f43 1 60"/>
                <a:gd name="f55" fmla="*/ f44 1 39"/>
                <a:gd name="f56" fmla="*/ f45 1 60"/>
                <a:gd name="f57" fmla="*/ f46 1 39"/>
                <a:gd name="f58" fmla="*/ f47 1 60"/>
                <a:gd name="f59" fmla="*/ f48 1 39"/>
                <a:gd name="f60" fmla="*/ f49 1 60"/>
                <a:gd name="f61" fmla="*/ f50 1 39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60" h="39">
                  <a:moveTo>
                    <a:pt x="f5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10"/>
                  </a:cubicBezTo>
                  <a:cubicBezTo>
                    <a:pt x="f6" y="f13"/>
                    <a:pt x="f24" y="f5"/>
                    <a:pt x="f25" y="f26"/>
                  </a:cubicBezTo>
                  <a:cubicBezTo>
                    <a:pt x="f12" y="f27"/>
                    <a:pt x="f28" y="f11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D7C692FA-CD99-378B-883E-D14CE8540C7D}"/>
                </a:ext>
              </a:extLst>
            </p:cNvPr>
            <p:cNvSpPr/>
            <p:nvPr/>
          </p:nvSpPr>
          <p:spPr>
            <a:xfrm>
              <a:off x="5585356" y="2865665"/>
              <a:ext cx="87297" cy="55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39"/>
                <a:gd name="f8" fmla="val 52"/>
                <a:gd name="f9" fmla="val 55"/>
                <a:gd name="f10" fmla="val 28"/>
                <a:gd name="f11" fmla="val 58"/>
                <a:gd name="f12" fmla="val 18"/>
                <a:gd name="f13" fmla="val 7"/>
                <a:gd name="f14" fmla="val 47"/>
                <a:gd name="f15" fmla="val 5"/>
                <a:gd name="f16" fmla="val 33"/>
                <a:gd name="f17" fmla="val 2"/>
                <a:gd name="f18" fmla="val 20"/>
                <a:gd name="f19" fmla="val 1"/>
                <a:gd name="f20" fmla="val 9"/>
                <a:gd name="f21" fmla="val 6"/>
                <a:gd name="f22" fmla="val 15"/>
                <a:gd name="f23" fmla="val 24"/>
                <a:gd name="f24" fmla="val 32"/>
                <a:gd name="f25" fmla="val 16"/>
                <a:gd name="f26" fmla="val 34"/>
                <a:gd name="f27" fmla="val 27"/>
                <a:gd name="f28" fmla="val 36"/>
                <a:gd name="f29" fmla="val 37"/>
                <a:gd name="f30" fmla="+- 0 0 -90"/>
                <a:gd name="f31" fmla="*/ f3 1 61"/>
                <a:gd name="f32" fmla="*/ f4 1 39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61"/>
                <a:gd name="f41" fmla="*/ f37 1 39"/>
                <a:gd name="f42" fmla="*/ 52 f38 1"/>
                <a:gd name="f43" fmla="*/ 39 f37 1"/>
                <a:gd name="f44" fmla="*/ 61 f38 1"/>
                <a:gd name="f45" fmla="*/ 7 f37 1"/>
                <a:gd name="f46" fmla="*/ 20 f38 1"/>
                <a:gd name="f47" fmla="*/ 1 f37 1"/>
                <a:gd name="f48" fmla="*/ 1 f38 1"/>
                <a:gd name="f49" fmla="*/ 15 f37 1"/>
                <a:gd name="f50" fmla="*/ 16 f38 1"/>
                <a:gd name="f51" fmla="*/ 34 f37 1"/>
                <a:gd name="f52" fmla="+- f39 0 f1"/>
                <a:gd name="f53" fmla="*/ f42 1 61"/>
                <a:gd name="f54" fmla="*/ f43 1 39"/>
                <a:gd name="f55" fmla="*/ f44 1 61"/>
                <a:gd name="f56" fmla="*/ f45 1 39"/>
                <a:gd name="f57" fmla="*/ f46 1 61"/>
                <a:gd name="f58" fmla="*/ f47 1 39"/>
                <a:gd name="f59" fmla="*/ f48 1 61"/>
                <a:gd name="f60" fmla="*/ f49 1 39"/>
                <a:gd name="f61" fmla="*/ f50 1 61"/>
                <a:gd name="f62" fmla="*/ f51 1 39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61" h="39">
                  <a:moveTo>
                    <a:pt x="f8" y="f7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5"/>
                    <a:pt x="f17" y="f21"/>
                    <a:pt x="f19" y="f22"/>
                  </a:cubicBezTo>
                  <a:cubicBezTo>
                    <a:pt x="f5" y="f23"/>
                    <a:pt x="f15" y="f24"/>
                    <a:pt x="f25" y="f26"/>
                  </a:cubicBezTo>
                  <a:cubicBezTo>
                    <a:pt x="f27" y="f28"/>
                    <a:pt x="f7" y="f29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6112973A-9B79-2DA8-D026-374868A6C2AB}"/>
                </a:ext>
              </a:extLst>
            </p:cNvPr>
            <p:cNvSpPr/>
            <p:nvPr/>
          </p:nvSpPr>
          <p:spPr>
            <a:xfrm>
              <a:off x="5668182" y="2794040"/>
              <a:ext cx="64913" cy="203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40"/>
                <a:gd name="f8" fmla="val 3"/>
                <a:gd name="f9" fmla="val 39"/>
                <a:gd name="f10" fmla="val 36"/>
                <a:gd name="f11" fmla="val 1"/>
                <a:gd name="f12" fmla="val 33"/>
                <a:gd name="f13" fmla="val 7"/>
                <a:gd name="f14" fmla="val 21"/>
                <a:gd name="f15" fmla="val 31"/>
                <a:gd name="f16" fmla="val 12"/>
                <a:gd name="f17" fmla="val 56"/>
                <a:gd name="f18" fmla="val 6"/>
                <a:gd name="f19" fmla="val 83"/>
                <a:gd name="f20" fmla="val 2"/>
                <a:gd name="f21" fmla="val 100"/>
                <a:gd name="f22" fmla="val 117"/>
                <a:gd name="f23" fmla="val 4"/>
                <a:gd name="f24" fmla="val 134"/>
                <a:gd name="f25" fmla="val 136"/>
                <a:gd name="f26" fmla="val 138"/>
                <a:gd name="f27" fmla="val 13"/>
                <a:gd name="f28" fmla="val 92"/>
                <a:gd name="f29" fmla="val 48"/>
                <a:gd name="f30" fmla="+- 0 0 -90"/>
                <a:gd name="f31" fmla="*/ f3 1 45"/>
                <a:gd name="f32" fmla="*/ f4 1 140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45"/>
                <a:gd name="f41" fmla="*/ f37 1 140"/>
                <a:gd name="f42" fmla="*/ 45 f38 1"/>
                <a:gd name="f43" fmla="*/ 3 f37 1"/>
                <a:gd name="f44" fmla="*/ 33 f38 1"/>
                <a:gd name="f45" fmla="*/ 7 f37 1"/>
                <a:gd name="f46" fmla="*/ 6 f38 1"/>
                <a:gd name="f47" fmla="*/ 83 f37 1"/>
                <a:gd name="f48" fmla="*/ 4 f38 1"/>
                <a:gd name="f49" fmla="*/ 134 f37 1"/>
                <a:gd name="f50" fmla="*/ 7 f38 1"/>
                <a:gd name="f51" fmla="*/ 140 f37 1"/>
                <a:gd name="f52" fmla="+- f39 0 f1"/>
                <a:gd name="f53" fmla="*/ f42 1 45"/>
                <a:gd name="f54" fmla="*/ f43 1 140"/>
                <a:gd name="f55" fmla="*/ f44 1 45"/>
                <a:gd name="f56" fmla="*/ f45 1 140"/>
                <a:gd name="f57" fmla="*/ f46 1 45"/>
                <a:gd name="f58" fmla="*/ f47 1 140"/>
                <a:gd name="f59" fmla="*/ f48 1 45"/>
                <a:gd name="f60" fmla="*/ f49 1 140"/>
                <a:gd name="f61" fmla="*/ f50 1 45"/>
                <a:gd name="f62" fmla="*/ f51 1 140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45" h="140">
                  <a:moveTo>
                    <a:pt x="f6" y="f8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23" y="f24"/>
                  </a:cubicBezTo>
                  <a:cubicBezTo>
                    <a:pt x="f23" y="f25"/>
                    <a:pt x="f18" y="f26"/>
                    <a:pt x="f13" y="f7"/>
                  </a:cubicBezTo>
                  <a:cubicBezTo>
                    <a:pt x="f27" y="f28"/>
                    <a:pt x="f15" y="f29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4015339D-AA0E-B57F-D006-663126B084C5}"/>
                </a:ext>
              </a:extLst>
            </p:cNvPr>
            <p:cNvSpPr/>
            <p:nvPr/>
          </p:nvSpPr>
          <p:spPr>
            <a:xfrm>
              <a:off x="8352010" y="2794040"/>
              <a:ext cx="62672" cy="203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140"/>
                <a:gd name="f8" fmla="val 3"/>
                <a:gd name="f9" fmla="val 15"/>
                <a:gd name="f10" fmla="val 48"/>
                <a:gd name="f11" fmla="val 31"/>
                <a:gd name="f12" fmla="val 92"/>
                <a:gd name="f13" fmla="val 39"/>
                <a:gd name="f14" fmla="val 42"/>
                <a:gd name="f15" fmla="val 131"/>
                <a:gd name="f16" fmla="val 123"/>
                <a:gd name="f17" fmla="val 43"/>
                <a:gd name="f18" fmla="val 115"/>
                <a:gd name="f19" fmla="val 75"/>
                <a:gd name="f20" fmla="val 28"/>
                <a:gd name="f21" fmla="val 40"/>
                <a:gd name="f22" fmla="val 11"/>
                <a:gd name="f23" fmla="val 5"/>
                <a:gd name="f24" fmla="val 8"/>
                <a:gd name="f25" fmla="val 1"/>
                <a:gd name="f26" fmla="+- 0 0 -90"/>
                <a:gd name="f27" fmla="*/ f3 1 44"/>
                <a:gd name="f28" fmla="*/ f4 1 14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4"/>
                <a:gd name="f37" fmla="*/ f33 1 140"/>
                <a:gd name="f38" fmla="*/ 0 f34 1"/>
                <a:gd name="f39" fmla="*/ 3 f33 1"/>
                <a:gd name="f40" fmla="*/ 39 f34 1"/>
                <a:gd name="f41" fmla="*/ 140 f33 1"/>
                <a:gd name="f42" fmla="*/ 43 f34 1"/>
                <a:gd name="f43" fmla="*/ 115 f33 1"/>
                <a:gd name="f44" fmla="*/ 11 f34 1"/>
                <a:gd name="f45" fmla="*/ 5 f33 1"/>
                <a:gd name="f46" fmla="+- f35 0 f1"/>
                <a:gd name="f47" fmla="*/ f38 1 44"/>
                <a:gd name="f48" fmla="*/ f39 1 140"/>
                <a:gd name="f49" fmla="*/ f40 1 44"/>
                <a:gd name="f50" fmla="*/ f41 1 140"/>
                <a:gd name="f51" fmla="*/ f42 1 44"/>
                <a:gd name="f52" fmla="*/ f43 1 140"/>
                <a:gd name="f53" fmla="*/ f44 1 44"/>
                <a:gd name="f54" fmla="*/ f45 1 140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44" h="140">
                  <a:moveTo>
                    <a:pt x="f5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4" y="f19"/>
                    <a:pt x="f20" y="f21"/>
                    <a:pt x="f22" y="f23"/>
                  </a:cubicBezTo>
                  <a:cubicBezTo>
                    <a:pt x="f24" y="f5"/>
                    <a:pt x="f23" y="f25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14D91989-AA13-175E-72C8-FF28E978870B}"/>
                </a:ext>
              </a:extLst>
            </p:cNvPr>
            <p:cNvSpPr/>
            <p:nvPr/>
          </p:nvSpPr>
          <p:spPr>
            <a:xfrm>
              <a:off x="6176296" y="1352516"/>
              <a:ext cx="1620591" cy="926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642"/>
                <a:gd name="f8" fmla="val 708"/>
                <a:gd name="f9" fmla="val 723"/>
                <a:gd name="f10" fmla="val 2"/>
                <a:gd name="f11" fmla="val 737"/>
                <a:gd name="f12" fmla="val 3"/>
                <a:gd name="f13" fmla="val 752"/>
                <a:gd name="f14" fmla="val 5"/>
                <a:gd name="f15" fmla="val 798"/>
                <a:gd name="f16" fmla="val 10"/>
                <a:gd name="f17" fmla="val 843"/>
                <a:gd name="f18" fmla="val 20"/>
                <a:gd name="f19" fmla="val 888"/>
                <a:gd name="f20" fmla="val 33"/>
                <a:gd name="f21" fmla="val 929"/>
                <a:gd name="f22" fmla="val 46"/>
                <a:gd name="f23" fmla="val 968"/>
                <a:gd name="f24" fmla="val 63"/>
                <a:gd name="f25" fmla="val 1004"/>
                <a:gd name="f26" fmla="val 85"/>
                <a:gd name="f27" fmla="val 1035"/>
                <a:gd name="f28" fmla="val 105"/>
                <a:gd name="f29" fmla="val 1063"/>
                <a:gd name="f30" fmla="val 127"/>
                <a:gd name="f31" fmla="val 1083"/>
                <a:gd name="f32" fmla="val 158"/>
                <a:gd name="f33" fmla="val 1113"/>
                <a:gd name="f34" fmla="val 200"/>
                <a:gd name="f35" fmla="val 247"/>
                <a:gd name="f36" fmla="val 1115"/>
                <a:gd name="f37" fmla="val 298"/>
                <a:gd name="f38" fmla="val 1108"/>
                <a:gd name="f39" fmla="val 338"/>
                <a:gd name="f40" fmla="val 1097"/>
                <a:gd name="f41" fmla="val 377"/>
                <a:gd name="f42" fmla="val 1078"/>
                <a:gd name="f43" fmla="val 413"/>
                <a:gd name="f44" fmla="val 1075"/>
                <a:gd name="f45" fmla="val 418"/>
                <a:gd name="f46" fmla="val 1071"/>
                <a:gd name="f47" fmla="val 423"/>
                <a:gd name="f48" fmla="val 1068"/>
                <a:gd name="f49" fmla="val 428"/>
                <a:gd name="f50" fmla="val 1061"/>
                <a:gd name="f51" fmla="val 440"/>
                <a:gd name="f52" fmla="val 1053"/>
                <a:gd name="f53" fmla="val 446"/>
                <a:gd name="f54" fmla="val 1038"/>
                <a:gd name="f55" fmla="val 448"/>
                <a:gd name="f56" fmla="val 1023"/>
                <a:gd name="f57" fmla="val 450"/>
                <a:gd name="f58" fmla="val 1008"/>
                <a:gd name="f59" fmla="val 456"/>
                <a:gd name="f60" fmla="val 993"/>
                <a:gd name="f61" fmla="val 462"/>
                <a:gd name="f62" fmla="val 923"/>
                <a:gd name="f63" fmla="val 485"/>
                <a:gd name="f64" fmla="val 852"/>
                <a:gd name="f65" fmla="val 498"/>
                <a:gd name="f66" fmla="val 779"/>
                <a:gd name="f67" fmla="val 503"/>
                <a:gd name="f68" fmla="val 753"/>
                <a:gd name="f69" fmla="val 504"/>
                <a:gd name="f70" fmla="val 727"/>
                <a:gd name="f71" fmla="val 505"/>
                <a:gd name="f72" fmla="val 700"/>
                <a:gd name="f73" fmla="val 507"/>
                <a:gd name="f74" fmla="val 698"/>
                <a:gd name="f75" fmla="val 696"/>
                <a:gd name="f76" fmla="val 695"/>
                <a:gd name="f77" fmla="val 509"/>
                <a:gd name="f78" fmla="val 711"/>
                <a:gd name="f79" fmla="val 726"/>
                <a:gd name="f80" fmla="val 510"/>
                <a:gd name="f81" fmla="val 742"/>
                <a:gd name="f82" fmla="val 802"/>
                <a:gd name="f83" fmla="val 511"/>
                <a:gd name="f84" fmla="val 862"/>
                <a:gd name="f85" fmla="val 922"/>
                <a:gd name="f86" fmla="val 501"/>
                <a:gd name="f87" fmla="val 966"/>
                <a:gd name="f88" fmla="val 495"/>
                <a:gd name="f89" fmla="val 1009"/>
                <a:gd name="f90" fmla="val 486"/>
                <a:gd name="f91" fmla="val 1051"/>
                <a:gd name="f92" fmla="val 469"/>
                <a:gd name="f93" fmla="val 1056"/>
                <a:gd name="f94" fmla="val 467"/>
                <a:gd name="f95" fmla="val 1059"/>
                <a:gd name="f96" fmla="val 468"/>
                <a:gd name="f97" fmla="val 1062"/>
                <a:gd name="f98" fmla="val 472"/>
                <a:gd name="f99" fmla="val 1077"/>
                <a:gd name="f100" fmla="val 489"/>
                <a:gd name="f101" fmla="val 1082"/>
                <a:gd name="f102" fmla="val 532"/>
                <a:gd name="f103" fmla="val 536"/>
                <a:gd name="f104" fmla="val 1076"/>
                <a:gd name="f105" fmla="val 542"/>
                <a:gd name="f106" fmla="val 544"/>
                <a:gd name="f107" fmla="val 1052"/>
                <a:gd name="f108" fmla="val 551"/>
                <a:gd name="f109" fmla="val 1034"/>
                <a:gd name="f110" fmla="val 558"/>
                <a:gd name="f111" fmla="val 1014"/>
                <a:gd name="f112" fmla="val 562"/>
                <a:gd name="f113" fmla="val 580"/>
                <a:gd name="f114" fmla="val 830"/>
                <a:gd name="f115" fmla="val 584"/>
                <a:gd name="f116" fmla="val 581"/>
                <a:gd name="f117" fmla="val 687"/>
                <a:gd name="f118" fmla="val 579"/>
                <a:gd name="f119" fmla="val 636"/>
                <a:gd name="f120" fmla="val 575"/>
                <a:gd name="f121" fmla="val 587"/>
                <a:gd name="f122" fmla="val 566"/>
                <a:gd name="f123" fmla="val 574"/>
                <a:gd name="f124" fmla="val 563"/>
                <a:gd name="f125" fmla="val 561"/>
                <a:gd name="f126" fmla="val 560"/>
                <a:gd name="f127" fmla="val 546"/>
                <a:gd name="f128" fmla="val 557"/>
                <a:gd name="f129" fmla="val 616"/>
                <a:gd name="f130" fmla="val 466"/>
                <a:gd name="f131" fmla="val 693"/>
                <a:gd name="f132" fmla="val 384"/>
                <a:gd name="f133" fmla="val 781"/>
                <a:gd name="f134" fmla="val 313"/>
                <a:gd name="f135" fmla="val 771"/>
                <a:gd name="f136" fmla="val 320"/>
                <a:gd name="f137" fmla="val 760"/>
                <a:gd name="f138" fmla="val 327"/>
                <a:gd name="f139" fmla="val 750"/>
                <a:gd name="f140" fmla="val 334"/>
                <a:gd name="f141" fmla="val 715"/>
                <a:gd name="f142" fmla="val 361"/>
                <a:gd name="f143" fmla="val 679"/>
                <a:gd name="f144" fmla="val 386"/>
                <a:gd name="f145" fmla="val 645"/>
                <a:gd name="f146" fmla="val 414"/>
                <a:gd name="f147" fmla="val 607"/>
                <a:gd name="f148" fmla="val 445"/>
                <a:gd name="f149" fmla="val 570"/>
                <a:gd name="f150" fmla="val 479"/>
                <a:gd name="f151" fmla="val 533"/>
                <a:gd name="f152" fmla="val 512"/>
                <a:gd name="f153" fmla="val 556"/>
                <a:gd name="f154" fmla="val 465"/>
                <a:gd name="f155" fmla="val 577"/>
                <a:gd name="f156" fmla="val 437"/>
                <a:gd name="f157" fmla="val 601"/>
                <a:gd name="f158" fmla="val 403"/>
                <a:gd name="f159" fmla="val 615"/>
                <a:gd name="f160" fmla="val 367"/>
                <a:gd name="f161" fmla="val 624"/>
                <a:gd name="f162" fmla="val 311"/>
                <a:gd name="f163" fmla="val 638"/>
                <a:gd name="f164" fmla="val 254"/>
                <a:gd name="f165" fmla="val 196"/>
                <a:gd name="f166" fmla="val 640"/>
                <a:gd name="f167" fmla="val 156"/>
                <a:gd name="f168" fmla="val 639"/>
                <a:gd name="f169" fmla="val 115"/>
                <a:gd name="f170" fmla="val 75"/>
                <a:gd name="f171" fmla="val 28"/>
                <a:gd name="f172" fmla="val 633"/>
                <a:gd name="f173" fmla="val 598"/>
                <a:gd name="f174" fmla="val 8"/>
                <a:gd name="f175" fmla="val 523"/>
                <a:gd name="f176" fmla="val 17"/>
                <a:gd name="f177" fmla="val 497"/>
                <a:gd name="f178" fmla="val 30"/>
                <a:gd name="f179" fmla="val 43"/>
                <a:gd name="f180" fmla="val 58"/>
                <a:gd name="f181" fmla="val 74"/>
                <a:gd name="f182" fmla="val 392"/>
                <a:gd name="f183" fmla="val 323"/>
                <a:gd name="f184" fmla="val 165"/>
                <a:gd name="f185" fmla="val 262"/>
                <a:gd name="f186" fmla="val 221"/>
                <a:gd name="f187" fmla="val 206"/>
                <a:gd name="f188" fmla="val 174"/>
                <a:gd name="f189" fmla="val 289"/>
                <a:gd name="f190" fmla="val 145"/>
                <a:gd name="f191" fmla="val 118"/>
                <a:gd name="f192" fmla="val 79"/>
                <a:gd name="f193" fmla="val 444"/>
                <a:gd name="f194" fmla="val 26"/>
                <a:gd name="f195" fmla="val 554"/>
                <a:gd name="f196" fmla="val 12"/>
                <a:gd name="f197" fmla="val 599"/>
                <a:gd name="f198" fmla="val 4"/>
                <a:gd name="f199" fmla="val 648"/>
                <a:gd name="f200" fmla="val 650"/>
                <a:gd name="f201" fmla="val 1"/>
                <a:gd name="f202" fmla="val 653"/>
                <a:gd name="f203" fmla="val 671"/>
                <a:gd name="f204" fmla="val 690"/>
                <a:gd name="f205" fmla="val 207"/>
                <a:gd name="f206" fmla="val 996"/>
                <a:gd name="f207" fmla="val 930"/>
                <a:gd name="f208" fmla="val 192"/>
                <a:gd name="f209" fmla="val 863"/>
                <a:gd name="f210" fmla="val 185"/>
                <a:gd name="f211" fmla="val 191"/>
                <a:gd name="f212" fmla="val 861"/>
                <a:gd name="f213" fmla="val 197"/>
                <a:gd name="f214" fmla="val 860"/>
                <a:gd name="f215" fmla="val 202"/>
                <a:gd name="f216" fmla="val 857"/>
                <a:gd name="f217" fmla="val 229"/>
                <a:gd name="f218" fmla="val 854"/>
                <a:gd name="f219" fmla="val 256"/>
                <a:gd name="f220" fmla="val 851"/>
                <a:gd name="f221" fmla="val 283"/>
                <a:gd name="f222" fmla="val 849"/>
                <a:gd name="f223" fmla="val 302"/>
                <a:gd name="f224" fmla="val 321"/>
                <a:gd name="f225" fmla="val 853"/>
                <a:gd name="f226" fmla="val 340"/>
                <a:gd name="f227" fmla="val 865"/>
                <a:gd name="f228" fmla="val 385"/>
                <a:gd name="f229" fmla="val 894"/>
                <a:gd name="f230" fmla="val 417"/>
                <a:gd name="f231" fmla="val 931"/>
                <a:gd name="f232" fmla="val 442"/>
                <a:gd name="f233" fmla="val 934"/>
                <a:gd name="f234" fmla="val 938"/>
                <a:gd name="f235" fmla="val 940"/>
                <a:gd name="f236" fmla="val 443"/>
                <a:gd name="f237" fmla="val 958"/>
                <a:gd name="f238" fmla="val 433"/>
                <a:gd name="f239" fmla="val 977"/>
                <a:gd name="f240" fmla="val 425"/>
                <a:gd name="f241" fmla="val 1024"/>
                <a:gd name="f242" fmla="val 390"/>
                <a:gd name="f243" fmla="val 1045"/>
                <a:gd name="f244" fmla="val 359"/>
                <a:gd name="f245" fmla="val 1050"/>
                <a:gd name="f246" fmla="val 295"/>
                <a:gd name="f247" fmla="val 269"/>
                <a:gd name="f248" fmla="val 244"/>
                <a:gd name="f249" fmla="val 232"/>
                <a:gd name="f250" fmla="val 220"/>
                <a:gd name="f251" fmla="+- 0 0 -90"/>
                <a:gd name="f252" fmla="*/ f3 1 1124"/>
                <a:gd name="f253" fmla="*/ f4 1 642"/>
                <a:gd name="f254" fmla="val f5"/>
                <a:gd name="f255" fmla="val f6"/>
                <a:gd name="f256" fmla="val f7"/>
                <a:gd name="f257" fmla="*/ f251 f0 1"/>
                <a:gd name="f258" fmla="+- f256 0 f254"/>
                <a:gd name="f259" fmla="+- f255 0 f254"/>
                <a:gd name="f260" fmla="*/ f257 1 f2"/>
                <a:gd name="f261" fmla="*/ f259 1 1124"/>
                <a:gd name="f262" fmla="*/ f258 1 642"/>
                <a:gd name="f263" fmla="*/ 708 f259 1"/>
                <a:gd name="f264" fmla="*/ 0 f258 1"/>
                <a:gd name="f265" fmla="*/ 752 f259 1"/>
                <a:gd name="f266" fmla="*/ 5 f258 1"/>
                <a:gd name="f267" fmla="*/ 888 f259 1"/>
                <a:gd name="f268" fmla="*/ 33 f258 1"/>
                <a:gd name="f269" fmla="*/ 1004 f259 1"/>
                <a:gd name="f270" fmla="*/ 85 f258 1"/>
                <a:gd name="f271" fmla="*/ 1083 f259 1"/>
                <a:gd name="f272" fmla="*/ 158 f258 1"/>
                <a:gd name="f273" fmla="*/ 1115 f259 1"/>
                <a:gd name="f274" fmla="*/ 298 f258 1"/>
                <a:gd name="f275" fmla="*/ 1078 f259 1"/>
                <a:gd name="f276" fmla="*/ 413 f258 1"/>
                <a:gd name="f277" fmla="*/ 1068 f259 1"/>
                <a:gd name="f278" fmla="*/ 428 f258 1"/>
                <a:gd name="f279" fmla="*/ 1038 f259 1"/>
                <a:gd name="f280" fmla="*/ 448 f258 1"/>
                <a:gd name="f281" fmla="*/ 993 f259 1"/>
                <a:gd name="f282" fmla="*/ 462 f258 1"/>
                <a:gd name="f283" fmla="*/ 779 f259 1"/>
                <a:gd name="f284" fmla="*/ 503 f258 1"/>
                <a:gd name="f285" fmla="*/ 700 f259 1"/>
                <a:gd name="f286" fmla="*/ 507 f258 1"/>
                <a:gd name="f287" fmla="*/ 695 f259 1"/>
                <a:gd name="f288" fmla="*/ 509 f258 1"/>
                <a:gd name="f289" fmla="*/ 742 f259 1"/>
                <a:gd name="f290" fmla="*/ 510 f258 1"/>
                <a:gd name="f291" fmla="*/ 922 f259 1"/>
                <a:gd name="f292" fmla="*/ 501 f258 1"/>
                <a:gd name="f293" fmla="*/ 1051 f259 1"/>
                <a:gd name="f294" fmla="*/ 469 f258 1"/>
                <a:gd name="f295" fmla="*/ 1062 f259 1"/>
                <a:gd name="f296" fmla="*/ 472 f258 1"/>
                <a:gd name="f297" fmla="*/ 1082 f259 1"/>
                <a:gd name="f298" fmla="*/ 532 f258 1"/>
                <a:gd name="f299" fmla="*/ 1071 f259 1"/>
                <a:gd name="f300" fmla="*/ 544 f258 1"/>
                <a:gd name="f301" fmla="*/ 1014 f259 1"/>
                <a:gd name="f302" fmla="*/ 562 f258 1"/>
                <a:gd name="f303" fmla="*/ 737 f259 1"/>
                <a:gd name="f304" fmla="*/ 581 f258 1"/>
                <a:gd name="f305" fmla="*/ 587 f259 1"/>
                <a:gd name="f306" fmla="*/ 566 f258 1"/>
                <a:gd name="f307" fmla="*/ 546 f259 1"/>
                <a:gd name="f308" fmla="*/ 557 f258 1"/>
                <a:gd name="f309" fmla="*/ 781 f259 1"/>
                <a:gd name="f310" fmla="*/ 313 f258 1"/>
                <a:gd name="f311" fmla="*/ 750 f259 1"/>
                <a:gd name="f312" fmla="*/ 334 f258 1"/>
                <a:gd name="f313" fmla="*/ 645 f259 1"/>
                <a:gd name="f314" fmla="*/ 414 f258 1"/>
                <a:gd name="f315" fmla="*/ 533 f259 1"/>
                <a:gd name="f316" fmla="*/ 512 f258 1"/>
                <a:gd name="f317" fmla="*/ 465 f259 1"/>
                <a:gd name="f318" fmla="*/ 577 f258 1"/>
                <a:gd name="f319" fmla="*/ 367 f259 1"/>
                <a:gd name="f320" fmla="*/ 624 f258 1"/>
                <a:gd name="f321" fmla="*/ 196 f259 1"/>
                <a:gd name="f322" fmla="*/ 640 f258 1"/>
                <a:gd name="f323" fmla="*/ 75 f259 1"/>
                <a:gd name="f324" fmla="*/ 636 f258 1"/>
                <a:gd name="f325" fmla="*/ 5 f259 1"/>
                <a:gd name="f326" fmla="*/ 551 f258 1"/>
                <a:gd name="f327" fmla="*/ 30 f259 1"/>
                <a:gd name="f328" fmla="*/ 74 f259 1"/>
                <a:gd name="f329" fmla="*/ 392 f258 1"/>
                <a:gd name="f330" fmla="*/ 221 f259 1"/>
                <a:gd name="f331" fmla="*/ 206 f258 1"/>
                <a:gd name="f332" fmla="*/ 327 f259 1"/>
                <a:gd name="f333" fmla="*/ 118 f258 1"/>
                <a:gd name="f334" fmla="*/ 510 f259 1"/>
                <a:gd name="f335" fmla="*/ 26 f258 1"/>
                <a:gd name="f336" fmla="*/ 2 f258 1"/>
                <a:gd name="f337" fmla="*/ 653 f259 1"/>
                <a:gd name="f338" fmla="*/ 1063 f259 1"/>
                <a:gd name="f339" fmla="*/ 207 f258 1"/>
                <a:gd name="f340" fmla="*/ 863 f259 1"/>
                <a:gd name="f341" fmla="*/ 185 f258 1"/>
                <a:gd name="f342" fmla="*/ 860 f259 1"/>
                <a:gd name="f343" fmla="*/ 202 f258 1"/>
                <a:gd name="f344" fmla="*/ 851 f259 1"/>
                <a:gd name="f345" fmla="*/ 283 f258 1"/>
                <a:gd name="f346" fmla="*/ 853 f259 1"/>
                <a:gd name="f347" fmla="*/ 340 f258 1"/>
                <a:gd name="f348" fmla="*/ 931 f259 1"/>
                <a:gd name="f349" fmla="*/ 442 f258 1"/>
                <a:gd name="f350" fmla="*/ 940 f259 1"/>
                <a:gd name="f351" fmla="*/ 443 f258 1"/>
                <a:gd name="f352" fmla="*/ 1050 f259 1"/>
                <a:gd name="f353" fmla="*/ 320 f258 1"/>
                <a:gd name="f354" fmla="*/ 1059 f259 1"/>
                <a:gd name="f355" fmla="*/ 244 f258 1"/>
                <a:gd name="f356" fmla="+- f260 0 f1"/>
                <a:gd name="f357" fmla="*/ f263 1 1124"/>
                <a:gd name="f358" fmla="*/ f264 1 642"/>
                <a:gd name="f359" fmla="*/ f265 1 1124"/>
                <a:gd name="f360" fmla="*/ f266 1 642"/>
                <a:gd name="f361" fmla="*/ f267 1 1124"/>
                <a:gd name="f362" fmla="*/ f268 1 642"/>
                <a:gd name="f363" fmla="*/ f269 1 1124"/>
                <a:gd name="f364" fmla="*/ f270 1 642"/>
                <a:gd name="f365" fmla="*/ f271 1 1124"/>
                <a:gd name="f366" fmla="*/ f272 1 642"/>
                <a:gd name="f367" fmla="*/ f273 1 1124"/>
                <a:gd name="f368" fmla="*/ f274 1 642"/>
                <a:gd name="f369" fmla="*/ f275 1 1124"/>
                <a:gd name="f370" fmla="*/ f276 1 642"/>
                <a:gd name="f371" fmla="*/ f277 1 1124"/>
                <a:gd name="f372" fmla="*/ f278 1 642"/>
                <a:gd name="f373" fmla="*/ f279 1 1124"/>
                <a:gd name="f374" fmla="*/ f280 1 642"/>
                <a:gd name="f375" fmla="*/ f281 1 1124"/>
                <a:gd name="f376" fmla="*/ f282 1 642"/>
                <a:gd name="f377" fmla="*/ f283 1 1124"/>
                <a:gd name="f378" fmla="*/ f284 1 642"/>
                <a:gd name="f379" fmla="*/ f285 1 1124"/>
                <a:gd name="f380" fmla="*/ f286 1 642"/>
                <a:gd name="f381" fmla="*/ f287 1 1124"/>
                <a:gd name="f382" fmla="*/ f288 1 642"/>
                <a:gd name="f383" fmla="*/ f289 1 1124"/>
                <a:gd name="f384" fmla="*/ f290 1 642"/>
                <a:gd name="f385" fmla="*/ f291 1 1124"/>
                <a:gd name="f386" fmla="*/ f292 1 642"/>
                <a:gd name="f387" fmla="*/ f293 1 1124"/>
                <a:gd name="f388" fmla="*/ f294 1 642"/>
                <a:gd name="f389" fmla="*/ f295 1 1124"/>
                <a:gd name="f390" fmla="*/ f296 1 642"/>
                <a:gd name="f391" fmla="*/ f297 1 1124"/>
                <a:gd name="f392" fmla="*/ f298 1 642"/>
                <a:gd name="f393" fmla="*/ f299 1 1124"/>
                <a:gd name="f394" fmla="*/ f300 1 642"/>
                <a:gd name="f395" fmla="*/ f301 1 1124"/>
                <a:gd name="f396" fmla="*/ f302 1 642"/>
                <a:gd name="f397" fmla="*/ f303 1 1124"/>
                <a:gd name="f398" fmla="*/ f304 1 642"/>
                <a:gd name="f399" fmla="*/ f305 1 1124"/>
                <a:gd name="f400" fmla="*/ f306 1 642"/>
                <a:gd name="f401" fmla="*/ f307 1 1124"/>
                <a:gd name="f402" fmla="*/ f308 1 642"/>
                <a:gd name="f403" fmla="*/ f309 1 1124"/>
                <a:gd name="f404" fmla="*/ f310 1 642"/>
                <a:gd name="f405" fmla="*/ f311 1 1124"/>
                <a:gd name="f406" fmla="*/ f312 1 642"/>
                <a:gd name="f407" fmla="*/ f313 1 1124"/>
                <a:gd name="f408" fmla="*/ f314 1 642"/>
                <a:gd name="f409" fmla="*/ f315 1 1124"/>
                <a:gd name="f410" fmla="*/ f316 1 642"/>
                <a:gd name="f411" fmla="*/ f317 1 1124"/>
                <a:gd name="f412" fmla="*/ f318 1 642"/>
                <a:gd name="f413" fmla="*/ f319 1 1124"/>
                <a:gd name="f414" fmla="*/ f320 1 642"/>
                <a:gd name="f415" fmla="*/ f321 1 1124"/>
                <a:gd name="f416" fmla="*/ f322 1 642"/>
                <a:gd name="f417" fmla="*/ f323 1 1124"/>
                <a:gd name="f418" fmla="*/ f324 1 642"/>
                <a:gd name="f419" fmla="*/ f325 1 1124"/>
                <a:gd name="f420" fmla="*/ f326 1 642"/>
                <a:gd name="f421" fmla="*/ f327 1 1124"/>
                <a:gd name="f422" fmla="*/ f328 1 1124"/>
                <a:gd name="f423" fmla="*/ f329 1 642"/>
                <a:gd name="f424" fmla="*/ f330 1 1124"/>
                <a:gd name="f425" fmla="*/ f331 1 642"/>
                <a:gd name="f426" fmla="*/ f332 1 1124"/>
                <a:gd name="f427" fmla="*/ f333 1 642"/>
                <a:gd name="f428" fmla="*/ f334 1 1124"/>
                <a:gd name="f429" fmla="*/ f335 1 642"/>
                <a:gd name="f430" fmla="*/ f336 1 642"/>
                <a:gd name="f431" fmla="*/ f337 1 1124"/>
                <a:gd name="f432" fmla="*/ f338 1 1124"/>
                <a:gd name="f433" fmla="*/ f339 1 642"/>
                <a:gd name="f434" fmla="*/ f340 1 1124"/>
                <a:gd name="f435" fmla="*/ f341 1 642"/>
                <a:gd name="f436" fmla="*/ f342 1 1124"/>
                <a:gd name="f437" fmla="*/ f343 1 642"/>
                <a:gd name="f438" fmla="*/ f344 1 1124"/>
                <a:gd name="f439" fmla="*/ f345 1 642"/>
                <a:gd name="f440" fmla="*/ f346 1 1124"/>
                <a:gd name="f441" fmla="*/ f347 1 642"/>
                <a:gd name="f442" fmla="*/ f348 1 1124"/>
                <a:gd name="f443" fmla="*/ f349 1 642"/>
                <a:gd name="f444" fmla="*/ f350 1 1124"/>
                <a:gd name="f445" fmla="*/ f351 1 642"/>
                <a:gd name="f446" fmla="*/ f352 1 1124"/>
                <a:gd name="f447" fmla="*/ f353 1 642"/>
                <a:gd name="f448" fmla="*/ f354 1 1124"/>
                <a:gd name="f449" fmla="*/ f355 1 642"/>
                <a:gd name="f450" fmla="*/ 0 1 f261"/>
                <a:gd name="f451" fmla="*/ f255 1 f261"/>
                <a:gd name="f452" fmla="*/ 0 1 f262"/>
                <a:gd name="f453" fmla="*/ f256 1 f262"/>
                <a:gd name="f454" fmla="*/ f357 1 f261"/>
                <a:gd name="f455" fmla="*/ f358 1 f262"/>
                <a:gd name="f456" fmla="*/ f359 1 f261"/>
                <a:gd name="f457" fmla="*/ f360 1 f262"/>
                <a:gd name="f458" fmla="*/ f361 1 f261"/>
                <a:gd name="f459" fmla="*/ f362 1 f262"/>
                <a:gd name="f460" fmla="*/ f363 1 f261"/>
                <a:gd name="f461" fmla="*/ f364 1 f262"/>
                <a:gd name="f462" fmla="*/ f365 1 f261"/>
                <a:gd name="f463" fmla="*/ f366 1 f262"/>
                <a:gd name="f464" fmla="*/ f367 1 f261"/>
                <a:gd name="f465" fmla="*/ f368 1 f262"/>
                <a:gd name="f466" fmla="*/ f369 1 f261"/>
                <a:gd name="f467" fmla="*/ f370 1 f262"/>
                <a:gd name="f468" fmla="*/ f371 1 f261"/>
                <a:gd name="f469" fmla="*/ f372 1 f262"/>
                <a:gd name="f470" fmla="*/ f373 1 f261"/>
                <a:gd name="f471" fmla="*/ f374 1 f262"/>
                <a:gd name="f472" fmla="*/ f375 1 f261"/>
                <a:gd name="f473" fmla="*/ f376 1 f262"/>
                <a:gd name="f474" fmla="*/ f377 1 f261"/>
                <a:gd name="f475" fmla="*/ f378 1 f262"/>
                <a:gd name="f476" fmla="*/ f379 1 f261"/>
                <a:gd name="f477" fmla="*/ f380 1 f262"/>
                <a:gd name="f478" fmla="*/ f381 1 f261"/>
                <a:gd name="f479" fmla="*/ f382 1 f262"/>
                <a:gd name="f480" fmla="*/ f383 1 f261"/>
                <a:gd name="f481" fmla="*/ f384 1 f262"/>
                <a:gd name="f482" fmla="*/ f385 1 f261"/>
                <a:gd name="f483" fmla="*/ f386 1 f262"/>
                <a:gd name="f484" fmla="*/ f387 1 f261"/>
                <a:gd name="f485" fmla="*/ f388 1 f262"/>
                <a:gd name="f486" fmla="*/ f389 1 f261"/>
                <a:gd name="f487" fmla="*/ f390 1 f262"/>
                <a:gd name="f488" fmla="*/ f391 1 f261"/>
                <a:gd name="f489" fmla="*/ f392 1 f262"/>
                <a:gd name="f490" fmla="*/ f393 1 f261"/>
                <a:gd name="f491" fmla="*/ f394 1 f262"/>
                <a:gd name="f492" fmla="*/ f395 1 f261"/>
                <a:gd name="f493" fmla="*/ f396 1 f262"/>
                <a:gd name="f494" fmla="*/ f397 1 f261"/>
                <a:gd name="f495" fmla="*/ f398 1 f262"/>
                <a:gd name="f496" fmla="*/ f399 1 f261"/>
                <a:gd name="f497" fmla="*/ f400 1 f262"/>
                <a:gd name="f498" fmla="*/ f401 1 f261"/>
                <a:gd name="f499" fmla="*/ f402 1 f262"/>
                <a:gd name="f500" fmla="*/ f403 1 f261"/>
                <a:gd name="f501" fmla="*/ f404 1 f262"/>
                <a:gd name="f502" fmla="*/ f405 1 f261"/>
                <a:gd name="f503" fmla="*/ f406 1 f262"/>
                <a:gd name="f504" fmla="*/ f407 1 f261"/>
                <a:gd name="f505" fmla="*/ f408 1 f262"/>
                <a:gd name="f506" fmla="*/ f409 1 f261"/>
                <a:gd name="f507" fmla="*/ f410 1 f262"/>
                <a:gd name="f508" fmla="*/ f411 1 f261"/>
                <a:gd name="f509" fmla="*/ f412 1 f262"/>
                <a:gd name="f510" fmla="*/ f413 1 f261"/>
                <a:gd name="f511" fmla="*/ f414 1 f262"/>
                <a:gd name="f512" fmla="*/ f415 1 f261"/>
                <a:gd name="f513" fmla="*/ f416 1 f262"/>
                <a:gd name="f514" fmla="*/ f417 1 f261"/>
                <a:gd name="f515" fmla="*/ f418 1 f262"/>
                <a:gd name="f516" fmla="*/ f419 1 f261"/>
                <a:gd name="f517" fmla="*/ f420 1 f262"/>
                <a:gd name="f518" fmla="*/ f421 1 f261"/>
                <a:gd name="f519" fmla="*/ f422 1 f261"/>
                <a:gd name="f520" fmla="*/ f423 1 f262"/>
                <a:gd name="f521" fmla="*/ f424 1 f261"/>
                <a:gd name="f522" fmla="*/ f425 1 f262"/>
                <a:gd name="f523" fmla="*/ f426 1 f261"/>
                <a:gd name="f524" fmla="*/ f427 1 f262"/>
                <a:gd name="f525" fmla="*/ f428 1 f261"/>
                <a:gd name="f526" fmla="*/ f429 1 f262"/>
                <a:gd name="f527" fmla="*/ f430 1 f262"/>
                <a:gd name="f528" fmla="*/ f431 1 f261"/>
                <a:gd name="f529" fmla="*/ f432 1 f261"/>
                <a:gd name="f530" fmla="*/ f433 1 f262"/>
                <a:gd name="f531" fmla="*/ f434 1 f261"/>
                <a:gd name="f532" fmla="*/ f435 1 f262"/>
                <a:gd name="f533" fmla="*/ f436 1 f261"/>
                <a:gd name="f534" fmla="*/ f437 1 f262"/>
                <a:gd name="f535" fmla="*/ f438 1 f261"/>
                <a:gd name="f536" fmla="*/ f439 1 f262"/>
                <a:gd name="f537" fmla="*/ f440 1 f261"/>
                <a:gd name="f538" fmla="*/ f441 1 f262"/>
                <a:gd name="f539" fmla="*/ f442 1 f261"/>
                <a:gd name="f540" fmla="*/ f443 1 f262"/>
                <a:gd name="f541" fmla="*/ f444 1 f261"/>
                <a:gd name="f542" fmla="*/ f445 1 f262"/>
                <a:gd name="f543" fmla="*/ f446 1 f261"/>
                <a:gd name="f544" fmla="*/ f447 1 f262"/>
                <a:gd name="f545" fmla="*/ f448 1 f261"/>
                <a:gd name="f546" fmla="*/ f449 1 f262"/>
                <a:gd name="f547" fmla="*/ f450 f252 1"/>
                <a:gd name="f548" fmla="*/ f451 f252 1"/>
                <a:gd name="f549" fmla="*/ f453 f253 1"/>
                <a:gd name="f550" fmla="*/ f452 f253 1"/>
                <a:gd name="f551" fmla="*/ f454 f252 1"/>
                <a:gd name="f552" fmla="*/ f455 f253 1"/>
                <a:gd name="f553" fmla="*/ f456 f252 1"/>
                <a:gd name="f554" fmla="*/ f457 f253 1"/>
                <a:gd name="f555" fmla="*/ f458 f252 1"/>
                <a:gd name="f556" fmla="*/ f459 f253 1"/>
                <a:gd name="f557" fmla="*/ f460 f252 1"/>
                <a:gd name="f558" fmla="*/ f461 f253 1"/>
                <a:gd name="f559" fmla="*/ f462 f252 1"/>
                <a:gd name="f560" fmla="*/ f463 f253 1"/>
                <a:gd name="f561" fmla="*/ f464 f252 1"/>
                <a:gd name="f562" fmla="*/ f465 f253 1"/>
                <a:gd name="f563" fmla="*/ f466 f252 1"/>
                <a:gd name="f564" fmla="*/ f467 f253 1"/>
                <a:gd name="f565" fmla="*/ f468 f252 1"/>
                <a:gd name="f566" fmla="*/ f469 f253 1"/>
                <a:gd name="f567" fmla="*/ f470 f252 1"/>
                <a:gd name="f568" fmla="*/ f471 f253 1"/>
                <a:gd name="f569" fmla="*/ f472 f252 1"/>
                <a:gd name="f570" fmla="*/ f473 f253 1"/>
                <a:gd name="f571" fmla="*/ f474 f252 1"/>
                <a:gd name="f572" fmla="*/ f475 f253 1"/>
                <a:gd name="f573" fmla="*/ f476 f252 1"/>
                <a:gd name="f574" fmla="*/ f477 f253 1"/>
                <a:gd name="f575" fmla="*/ f478 f252 1"/>
                <a:gd name="f576" fmla="*/ f479 f253 1"/>
                <a:gd name="f577" fmla="*/ f480 f252 1"/>
                <a:gd name="f578" fmla="*/ f481 f253 1"/>
                <a:gd name="f579" fmla="*/ f482 f252 1"/>
                <a:gd name="f580" fmla="*/ f483 f253 1"/>
                <a:gd name="f581" fmla="*/ f484 f252 1"/>
                <a:gd name="f582" fmla="*/ f485 f253 1"/>
                <a:gd name="f583" fmla="*/ f486 f252 1"/>
                <a:gd name="f584" fmla="*/ f487 f253 1"/>
                <a:gd name="f585" fmla="*/ f488 f252 1"/>
                <a:gd name="f586" fmla="*/ f489 f253 1"/>
                <a:gd name="f587" fmla="*/ f490 f252 1"/>
                <a:gd name="f588" fmla="*/ f491 f253 1"/>
                <a:gd name="f589" fmla="*/ f492 f252 1"/>
                <a:gd name="f590" fmla="*/ f493 f253 1"/>
                <a:gd name="f591" fmla="*/ f494 f252 1"/>
                <a:gd name="f592" fmla="*/ f495 f253 1"/>
                <a:gd name="f593" fmla="*/ f496 f252 1"/>
                <a:gd name="f594" fmla="*/ f497 f253 1"/>
                <a:gd name="f595" fmla="*/ f498 f252 1"/>
                <a:gd name="f596" fmla="*/ f499 f253 1"/>
                <a:gd name="f597" fmla="*/ f500 f252 1"/>
                <a:gd name="f598" fmla="*/ f501 f253 1"/>
                <a:gd name="f599" fmla="*/ f502 f252 1"/>
                <a:gd name="f600" fmla="*/ f503 f253 1"/>
                <a:gd name="f601" fmla="*/ f504 f252 1"/>
                <a:gd name="f602" fmla="*/ f505 f253 1"/>
                <a:gd name="f603" fmla="*/ f506 f252 1"/>
                <a:gd name="f604" fmla="*/ f507 f253 1"/>
                <a:gd name="f605" fmla="*/ f508 f252 1"/>
                <a:gd name="f606" fmla="*/ f509 f253 1"/>
                <a:gd name="f607" fmla="*/ f510 f252 1"/>
                <a:gd name="f608" fmla="*/ f511 f253 1"/>
                <a:gd name="f609" fmla="*/ f512 f252 1"/>
                <a:gd name="f610" fmla="*/ f513 f253 1"/>
                <a:gd name="f611" fmla="*/ f514 f252 1"/>
                <a:gd name="f612" fmla="*/ f515 f253 1"/>
                <a:gd name="f613" fmla="*/ f516 f252 1"/>
                <a:gd name="f614" fmla="*/ f517 f253 1"/>
                <a:gd name="f615" fmla="*/ f518 f252 1"/>
                <a:gd name="f616" fmla="*/ f519 f252 1"/>
                <a:gd name="f617" fmla="*/ f520 f253 1"/>
                <a:gd name="f618" fmla="*/ f521 f252 1"/>
                <a:gd name="f619" fmla="*/ f522 f253 1"/>
                <a:gd name="f620" fmla="*/ f523 f252 1"/>
                <a:gd name="f621" fmla="*/ f524 f253 1"/>
                <a:gd name="f622" fmla="*/ f525 f252 1"/>
                <a:gd name="f623" fmla="*/ f526 f253 1"/>
                <a:gd name="f624" fmla="*/ f527 f253 1"/>
                <a:gd name="f625" fmla="*/ f528 f252 1"/>
                <a:gd name="f626" fmla="*/ f529 f252 1"/>
                <a:gd name="f627" fmla="*/ f530 f253 1"/>
                <a:gd name="f628" fmla="*/ f531 f252 1"/>
                <a:gd name="f629" fmla="*/ f532 f253 1"/>
                <a:gd name="f630" fmla="*/ f533 f252 1"/>
                <a:gd name="f631" fmla="*/ f534 f253 1"/>
                <a:gd name="f632" fmla="*/ f535 f252 1"/>
                <a:gd name="f633" fmla="*/ f536 f253 1"/>
                <a:gd name="f634" fmla="*/ f537 f252 1"/>
                <a:gd name="f635" fmla="*/ f538 f253 1"/>
                <a:gd name="f636" fmla="*/ f539 f252 1"/>
                <a:gd name="f637" fmla="*/ f540 f253 1"/>
                <a:gd name="f638" fmla="*/ f541 f252 1"/>
                <a:gd name="f639" fmla="*/ f542 f253 1"/>
                <a:gd name="f640" fmla="*/ f543 f252 1"/>
                <a:gd name="f641" fmla="*/ f544 f253 1"/>
                <a:gd name="f642" fmla="*/ f545 f252 1"/>
                <a:gd name="f643" fmla="*/ f546 f2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6">
                  <a:pos x="f551" y="f552"/>
                </a:cxn>
                <a:cxn ang="f356">
                  <a:pos x="f553" y="f554"/>
                </a:cxn>
                <a:cxn ang="f356">
                  <a:pos x="f555" y="f556"/>
                </a:cxn>
                <a:cxn ang="f356">
                  <a:pos x="f557" y="f558"/>
                </a:cxn>
                <a:cxn ang="f356">
                  <a:pos x="f559" y="f560"/>
                </a:cxn>
                <a:cxn ang="f356">
                  <a:pos x="f561" y="f562"/>
                </a:cxn>
                <a:cxn ang="f356">
                  <a:pos x="f563" y="f564"/>
                </a:cxn>
                <a:cxn ang="f356">
                  <a:pos x="f565" y="f566"/>
                </a:cxn>
                <a:cxn ang="f356">
                  <a:pos x="f567" y="f568"/>
                </a:cxn>
                <a:cxn ang="f356">
                  <a:pos x="f569" y="f570"/>
                </a:cxn>
                <a:cxn ang="f356">
                  <a:pos x="f571" y="f572"/>
                </a:cxn>
                <a:cxn ang="f356">
                  <a:pos x="f573" y="f574"/>
                </a:cxn>
                <a:cxn ang="f356">
                  <a:pos x="f575" y="f576"/>
                </a:cxn>
                <a:cxn ang="f356">
                  <a:pos x="f577" y="f578"/>
                </a:cxn>
                <a:cxn ang="f356">
                  <a:pos x="f579" y="f580"/>
                </a:cxn>
                <a:cxn ang="f356">
                  <a:pos x="f581" y="f582"/>
                </a:cxn>
                <a:cxn ang="f356">
                  <a:pos x="f583" y="f584"/>
                </a:cxn>
                <a:cxn ang="f356">
                  <a:pos x="f585" y="f586"/>
                </a:cxn>
                <a:cxn ang="f356">
                  <a:pos x="f587" y="f588"/>
                </a:cxn>
                <a:cxn ang="f356">
                  <a:pos x="f589" y="f590"/>
                </a:cxn>
                <a:cxn ang="f356">
                  <a:pos x="f591" y="f592"/>
                </a:cxn>
                <a:cxn ang="f356">
                  <a:pos x="f593" y="f594"/>
                </a:cxn>
                <a:cxn ang="f356">
                  <a:pos x="f595" y="f596"/>
                </a:cxn>
                <a:cxn ang="f356">
                  <a:pos x="f597" y="f598"/>
                </a:cxn>
                <a:cxn ang="f356">
                  <a:pos x="f599" y="f600"/>
                </a:cxn>
                <a:cxn ang="f356">
                  <a:pos x="f601" y="f602"/>
                </a:cxn>
                <a:cxn ang="f356">
                  <a:pos x="f603" y="f604"/>
                </a:cxn>
                <a:cxn ang="f356">
                  <a:pos x="f605" y="f606"/>
                </a:cxn>
                <a:cxn ang="f356">
                  <a:pos x="f607" y="f608"/>
                </a:cxn>
                <a:cxn ang="f356">
                  <a:pos x="f609" y="f610"/>
                </a:cxn>
                <a:cxn ang="f356">
                  <a:pos x="f611" y="f612"/>
                </a:cxn>
                <a:cxn ang="f356">
                  <a:pos x="f613" y="f614"/>
                </a:cxn>
                <a:cxn ang="f356">
                  <a:pos x="f615" y="f584"/>
                </a:cxn>
                <a:cxn ang="f356">
                  <a:pos x="f616" y="f617"/>
                </a:cxn>
                <a:cxn ang="f356">
                  <a:pos x="f618" y="f619"/>
                </a:cxn>
                <a:cxn ang="f356">
                  <a:pos x="f620" y="f621"/>
                </a:cxn>
                <a:cxn ang="f356">
                  <a:pos x="f622" y="f623"/>
                </a:cxn>
                <a:cxn ang="f356">
                  <a:pos x="f601" y="f624"/>
                </a:cxn>
                <a:cxn ang="f356">
                  <a:pos x="f625" y="f552"/>
                </a:cxn>
                <a:cxn ang="f356">
                  <a:pos x="f551" y="f552"/>
                </a:cxn>
                <a:cxn ang="f356">
                  <a:pos x="f626" y="f627"/>
                </a:cxn>
                <a:cxn ang="f356">
                  <a:pos x="f628" y="f629"/>
                </a:cxn>
                <a:cxn ang="f356">
                  <a:pos x="f630" y="f631"/>
                </a:cxn>
                <a:cxn ang="f356">
                  <a:pos x="f632" y="f633"/>
                </a:cxn>
                <a:cxn ang="f356">
                  <a:pos x="f634" y="f635"/>
                </a:cxn>
                <a:cxn ang="f356">
                  <a:pos x="f636" y="f637"/>
                </a:cxn>
                <a:cxn ang="f356">
                  <a:pos x="f638" y="f639"/>
                </a:cxn>
                <a:cxn ang="f356">
                  <a:pos x="f569" y="f564"/>
                </a:cxn>
                <a:cxn ang="f356">
                  <a:pos x="f640" y="f641"/>
                </a:cxn>
                <a:cxn ang="f356">
                  <a:pos x="f642" y="f643"/>
                </a:cxn>
                <a:cxn ang="f356">
                  <a:pos x="f626" y="f627"/>
                </a:cxn>
              </a:cxnLst>
              <a:rect l="f547" t="f550" r="f548" b="f549"/>
              <a:pathLst>
                <a:path w="1124" h="64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3"/>
                    <a:pt x="f75" y="f73"/>
                    <a:pt x="f76" y="f77"/>
                  </a:cubicBezTo>
                  <a:cubicBezTo>
                    <a:pt x="f78" y="f77"/>
                    <a:pt x="f79" y="f80"/>
                    <a:pt x="f81" y="f80"/>
                  </a:cubicBezTo>
                  <a:cubicBezTo>
                    <a:pt x="f82" y="f83"/>
                    <a:pt x="f84" y="f77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31" y="f80"/>
                    <a:pt x="f101" y="f102"/>
                  </a:cubicBezTo>
                  <a:cubicBezTo>
                    <a:pt x="f101" y="f103"/>
                    <a:pt x="f104" y="f105"/>
                    <a:pt x="f46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85" y="f113"/>
                    <a:pt x="f114" y="f115"/>
                    <a:pt x="f11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cubicBezTo>
                    <a:pt x="f80" y="f151"/>
                    <a:pt x="f100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7"/>
                    <a:pt x="f165" y="f166"/>
                  </a:cubicBezTo>
                  <a:cubicBezTo>
                    <a:pt x="f167" y="f168"/>
                    <a:pt x="f169" y="f163"/>
                    <a:pt x="f170" y="f119"/>
                  </a:cubicBezTo>
                  <a:cubicBezTo>
                    <a:pt x="f171" y="f172"/>
                    <a:pt x="f5" y="f173"/>
                    <a:pt x="f14" y="f108"/>
                  </a:cubicBezTo>
                  <a:cubicBezTo>
                    <a:pt x="f174" y="f175"/>
                    <a:pt x="f176" y="f177"/>
                    <a:pt x="f178" y="f98"/>
                  </a:cubicBezTo>
                  <a:cubicBezTo>
                    <a:pt x="f179" y="f148"/>
                    <a:pt x="f180" y="f45"/>
                    <a:pt x="f181" y="f182"/>
                  </a:cubicBezTo>
                  <a:cubicBezTo>
                    <a:pt x="f169" y="f183"/>
                    <a:pt x="f184" y="f185"/>
                    <a:pt x="f186" y="f187"/>
                  </a:cubicBezTo>
                  <a:cubicBezTo>
                    <a:pt x="f164" y="f188"/>
                    <a:pt x="f189" y="f190"/>
                    <a:pt x="f138" y="f191"/>
                  </a:cubicBezTo>
                  <a:cubicBezTo>
                    <a:pt x="f132" y="f192"/>
                    <a:pt x="f193" y="f22"/>
                    <a:pt x="f80" y="f194"/>
                  </a:cubicBezTo>
                  <a:cubicBezTo>
                    <a:pt x="f195" y="f196"/>
                    <a:pt x="f197" y="f198"/>
                    <a:pt x="f145" y="f10"/>
                  </a:cubicBezTo>
                  <a:cubicBezTo>
                    <a:pt x="f199" y="f10"/>
                    <a:pt x="f200" y="f201"/>
                    <a:pt x="f202" y="f5"/>
                  </a:cubicBezTo>
                  <a:cubicBezTo>
                    <a:pt x="f203" y="f5"/>
                    <a:pt x="f204" y="f5"/>
                    <a:pt x="f8" y="f5"/>
                  </a:cubicBezTo>
                  <a:close/>
                  <a:moveTo>
                    <a:pt x="f29" y="f205"/>
                  </a:moveTo>
                  <a:cubicBezTo>
                    <a:pt x="f206" y="f34"/>
                    <a:pt x="f207" y="f208"/>
                    <a:pt x="f209" y="f210"/>
                  </a:cubicBezTo>
                  <a:cubicBezTo>
                    <a:pt x="f84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2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193"/>
                    <a:pt x="f234" y="f193"/>
                    <a:pt x="f235" y="f236"/>
                  </a:cubicBezTo>
                  <a:cubicBezTo>
                    <a:pt x="f237" y="f238"/>
                    <a:pt x="f239" y="f240"/>
                    <a:pt x="f60" y="f43"/>
                  </a:cubicBezTo>
                  <a:cubicBezTo>
                    <a:pt x="f241" y="f242"/>
                    <a:pt x="f243" y="f244"/>
                    <a:pt x="f245" y="f136"/>
                  </a:cubicBezTo>
                  <a:cubicBezTo>
                    <a:pt x="f52" y="f246"/>
                    <a:pt x="f93" y="f247"/>
                    <a:pt x="f95" y="f248"/>
                  </a:cubicBezTo>
                  <a:cubicBezTo>
                    <a:pt x="f50" y="f249"/>
                    <a:pt x="f97" y="f250"/>
                    <a:pt x="f29" y="f20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B4A40F42-A605-213E-4EDE-DFCCBD851B04}"/>
                </a:ext>
              </a:extLst>
            </p:cNvPr>
            <p:cNvSpPr/>
            <p:nvPr/>
          </p:nvSpPr>
          <p:spPr>
            <a:xfrm>
              <a:off x="6565776" y="3418548"/>
              <a:ext cx="1065477" cy="5103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8"/>
                <a:gd name="f7" fmla="val 354"/>
                <a:gd name="f8" fmla="val 631"/>
                <a:gd name="f9" fmla="val 621"/>
                <a:gd name="f10" fmla="val 352"/>
                <a:gd name="f11" fmla="val 610"/>
                <a:gd name="f12" fmla="val 351"/>
                <a:gd name="f13" fmla="val 600"/>
                <a:gd name="f14" fmla="val 349"/>
                <a:gd name="f15" fmla="val 545"/>
                <a:gd name="f16" fmla="val 341"/>
                <a:gd name="f17" fmla="val 494"/>
                <a:gd name="f18" fmla="val 322"/>
                <a:gd name="f19" fmla="val 448"/>
                <a:gd name="f20" fmla="val 292"/>
                <a:gd name="f21" fmla="val 411"/>
                <a:gd name="f22" fmla="val 268"/>
                <a:gd name="f23" fmla="val 373"/>
                <a:gd name="f24" fmla="val 246"/>
                <a:gd name="f25" fmla="val 335"/>
                <a:gd name="f26" fmla="val 223"/>
                <a:gd name="f27" fmla="val 277"/>
                <a:gd name="f28" fmla="val 187"/>
                <a:gd name="f29" fmla="val 219"/>
                <a:gd name="f30" fmla="val 152"/>
                <a:gd name="f31" fmla="val 160"/>
                <a:gd name="f32" fmla="val 116"/>
                <a:gd name="f33" fmla="val 108"/>
                <a:gd name="f34" fmla="val 84"/>
                <a:gd name="f35" fmla="val 56"/>
                <a:gd name="f36" fmla="val 53"/>
                <a:gd name="f37" fmla="val 4"/>
                <a:gd name="f38" fmla="val 21"/>
                <a:gd name="f39" fmla="val 3"/>
                <a:gd name="f40" fmla="val 2"/>
                <a:gd name="f41" fmla="val 20"/>
                <a:gd name="f42" fmla="val 19"/>
                <a:gd name="f43" fmla="val 13"/>
                <a:gd name="f44" fmla="val 8"/>
                <a:gd name="f45" fmla="val 7"/>
                <a:gd name="f46" fmla="val 12"/>
                <a:gd name="f47" fmla="val 29"/>
                <a:gd name="f48" fmla="val 11"/>
                <a:gd name="f49" fmla="val 47"/>
                <a:gd name="f50" fmla="val 64"/>
                <a:gd name="f51" fmla="val 32"/>
                <a:gd name="f52" fmla="val 109"/>
                <a:gd name="f53" fmla="val 59"/>
                <a:gd name="f54" fmla="val 154"/>
                <a:gd name="f55" fmla="val 86"/>
                <a:gd name="f56" fmla="val 199"/>
                <a:gd name="f57" fmla="val 114"/>
                <a:gd name="f58" fmla="val 221"/>
                <a:gd name="f59" fmla="val 127"/>
                <a:gd name="f60" fmla="val 242"/>
                <a:gd name="f61" fmla="val 141"/>
                <a:gd name="f62" fmla="val 264"/>
                <a:gd name="f63" fmla="val 298"/>
                <a:gd name="f64" fmla="val 175"/>
                <a:gd name="f65" fmla="val 332"/>
                <a:gd name="f66" fmla="val 195"/>
                <a:gd name="f67" fmla="val 366"/>
                <a:gd name="f68" fmla="val 216"/>
                <a:gd name="f69" fmla="val 401"/>
                <a:gd name="f70" fmla="val 237"/>
                <a:gd name="f71" fmla="val 436"/>
                <a:gd name="f72" fmla="val 260"/>
                <a:gd name="f73" fmla="val 472"/>
                <a:gd name="f74" fmla="val 280"/>
                <a:gd name="f75" fmla="val 518"/>
                <a:gd name="f76" fmla="val 307"/>
                <a:gd name="f77" fmla="val 567"/>
                <a:gd name="f78" fmla="val 619"/>
                <a:gd name="f79" fmla="val 328"/>
                <a:gd name="f80" fmla="val 650"/>
                <a:gd name="f81" fmla="val 681"/>
                <a:gd name="f82" fmla="val 712"/>
                <a:gd name="f83" fmla="val 715"/>
                <a:gd name="f84" fmla="val 719"/>
                <a:gd name="f85" fmla="val 329"/>
                <a:gd name="f86" fmla="val 722"/>
                <a:gd name="f87" fmla="val 331"/>
                <a:gd name="f88" fmla="val 728"/>
                <a:gd name="f89" fmla="val 334"/>
                <a:gd name="f90" fmla="val 733"/>
                <a:gd name="f91" fmla="val 338"/>
                <a:gd name="f92" fmla="val 344"/>
                <a:gd name="f93" fmla="val 721"/>
                <a:gd name="f94" fmla="val 347"/>
                <a:gd name="f95" fmla="val 704"/>
                <a:gd name="f96" fmla="val 687"/>
                <a:gd name="f97" fmla="val 683"/>
                <a:gd name="f98" fmla="val 680"/>
                <a:gd name="f99" fmla="val 353"/>
                <a:gd name="f100" fmla="val 677"/>
                <a:gd name="f101" fmla="val 662"/>
                <a:gd name="f102" fmla="val 646"/>
                <a:gd name="f103" fmla="+- 0 0 -90"/>
                <a:gd name="f104" fmla="*/ f3 1 738"/>
                <a:gd name="f105" fmla="*/ f4 1 354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738"/>
                <a:gd name="f114" fmla="*/ f110 1 354"/>
                <a:gd name="f115" fmla="*/ 631 f111 1"/>
                <a:gd name="f116" fmla="*/ 354 f110 1"/>
                <a:gd name="f117" fmla="*/ 600 f111 1"/>
                <a:gd name="f118" fmla="*/ 349 f110 1"/>
                <a:gd name="f119" fmla="*/ 448 f111 1"/>
                <a:gd name="f120" fmla="*/ 292 f110 1"/>
                <a:gd name="f121" fmla="*/ 335 f111 1"/>
                <a:gd name="f122" fmla="*/ 223 f110 1"/>
                <a:gd name="f123" fmla="*/ 160 f111 1"/>
                <a:gd name="f124" fmla="*/ 116 f110 1"/>
                <a:gd name="f125" fmla="*/ 4 f111 1"/>
                <a:gd name="f126" fmla="*/ 21 f110 1"/>
                <a:gd name="f127" fmla="*/ 0 f111 1"/>
                <a:gd name="f128" fmla="*/ 19 f110 1"/>
                <a:gd name="f129" fmla="*/ 12 f111 1"/>
                <a:gd name="f130" fmla="*/ 0 f110 1"/>
                <a:gd name="f131" fmla="*/ 64 f111 1"/>
                <a:gd name="f132" fmla="*/ 32 f110 1"/>
                <a:gd name="f133" fmla="*/ 199 f111 1"/>
                <a:gd name="f134" fmla="*/ 114 f110 1"/>
                <a:gd name="f135" fmla="*/ 264 f111 1"/>
                <a:gd name="f136" fmla="*/ 154 f110 1"/>
                <a:gd name="f137" fmla="*/ 366 f111 1"/>
                <a:gd name="f138" fmla="*/ 216 f110 1"/>
                <a:gd name="f139" fmla="*/ 472 f111 1"/>
                <a:gd name="f140" fmla="*/ 280 f110 1"/>
                <a:gd name="f141" fmla="*/ 619 f111 1"/>
                <a:gd name="f142" fmla="*/ 328 f110 1"/>
                <a:gd name="f143" fmla="*/ 712 f111 1"/>
                <a:gd name="f144" fmla="*/ 722 f111 1"/>
                <a:gd name="f145" fmla="*/ 331 f110 1"/>
                <a:gd name="f146" fmla="*/ 738 f111 1"/>
                <a:gd name="f147" fmla="*/ 344 f110 1"/>
                <a:gd name="f148" fmla="*/ 687 f111 1"/>
                <a:gd name="f149" fmla="*/ 352 f110 1"/>
                <a:gd name="f150" fmla="*/ 677 f111 1"/>
                <a:gd name="f151" fmla="+- f112 0 f1"/>
                <a:gd name="f152" fmla="*/ f115 1 738"/>
                <a:gd name="f153" fmla="*/ f116 1 354"/>
                <a:gd name="f154" fmla="*/ f117 1 738"/>
                <a:gd name="f155" fmla="*/ f118 1 354"/>
                <a:gd name="f156" fmla="*/ f119 1 738"/>
                <a:gd name="f157" fmla="*/ f120 1 354"/>
                <a:gd name="f158" fmla="*/ f121 1 738"/>
                <a:gd name="f159" fmla="*/ f122 1 354"/>
                <a:gd name="f160" fmla="*/ f123 1 738"/>
                <a:gd name="f161" fmla="*/ f124 1 354"/>
                <a:gd name="f162" fmla="*/ f125 1 738"/>
                <a:gd name="f163" fmla="*/ f126 1 354"/>
                <a:gd name="f164" fmla="*/ f127 1 738"/>
                <a:gd name="f165" fmla="*/ f128 1 354"/>
                <a:gd name="f166" fmla="*/ f129 1 738"/>
                <a:gd name="f167" fmla="*/ f130 1 354"/>
                <a:gd name="f168" fmla="*/ f131 1 738"/>
                <a:gd name="f169" fmla="*/ f132 1 354"/>
                <a:gd name="f170" fmla="*/ f133 1 738"/>
                <a:gd name="f171" fmla="*/ f134 1 354"/>
                <a:gd name="f172" fmla="*/ f135 1 738"/>
                <a:gd name="f173" fmla="*/ f136 1 354"/>
                <a:gd name="f174" fmla="*/ f137 1 738"/>
                <a:gd name="f175" fmla="*/ f138 1 354"/>
                <a:gd name="f176" fmla="*/ f139 1 738"/>
                <a:gd name="f177" fmla="*/ f140 1 354"/>
                <a:gd name="f178" fmla="*/ f141 1 738"/>
                <a:gd name="f179" fmla="*/ f142 1 354"/>
                <a:gd name="f180" fmla="*/ f143 1 738"/>
                <a:gd name="f181" fmla="*/ f144 1 738"/>
                <a:gd name="f182" fmla="*/ f145 1 354"/>
                <a:gd name="f183" fmla="*/ f146 1 738"/>
                <a:gd name="f184" fmla="*/ f147 1 354"/>
                <a:gd name="f185" fmla="*/ f148 1 738"/>
                <a:gd name="f186" fmla="*/ f149 1 354"/>
                <a:gd name="f187" fmla="*/ f150 1 738"/>
                <a:gd name="f188" fmla="*/ 0 1 f113"/>
                <a:gd name="f189" fmla="*/ f107 1 f113"/>
                <a:gd name="f190" fmla="*/ 0 1 f114"/>
                <a:gd name="f191" fmla="*/ f108 1 f114"/>
                <a:gd name="f192" fmla="*/ f152 1 f113"/>
                <a:gd name="f193" fmla="*/ f153 1 f114"/>
                <a:gd name="f194" fmla="*/ f154 1 f113"/>
                <a:gd name="f195" fmla="*/ f155 1 f114"/>
                <a:gd name="f196" fmla="*/ f156 1 f113"/>
                <a:gd name="f197" fmla="*/ f157 1 f114"/>
                <a:gd name="f198" fmla="*/ f158 1 f113"/>
                <a:gd name="f199" fmla="*/ f159 1 f114"/>
                <a:gd name="f200" fmla="*/ f160 1 f113"/>
                <a:gd name="f201" fmla="*/ f161 1 f114"/>
                <a:gd name="f202" fmla="*/ f162 1 f113"/>
                <a:gd name="f203" fmla="*/ f163 1 f114"/>
                <a:gd name="f204" fmla="*/ f164 1 f113"/>
                <a:gd name="f205" fmla="*/ f165 1 f114"/>
                <a:gd name="f206" fmla="*/ f166 1 f113"/>
                <a:gd name="f207" fmla="*/ f167 1 f114"/>
                <a:gd name="f208" fmla="*/ f168 1 f113"/>
                <a:gd name="f209" fmla="*/ f169 1 f114"/>
                <a:gd name="f210" fmla="*/ f170 1 f113"/>
                <a:gd name="f211" fmla="*/ f171 1 f114"/>
                <a:gd name="f212" fmla="*/ f172 1 f113"/>
                <a:gd name="f213" fmla="*/ f173 1 f114"/>
                <a:gd name="f214" fmla="*/ f174 1 f113"/>
                <a:gd name="f215" fmla="*/ f175 1 f114"/>
                <a:gd name="f216" fmla="*/ f176 1 f113"/>
                <a:gd name="f217" fmla="*/ f177 1 f114"/>
                <a:gd name="f218" fmla="*/ f178 1 f113"/>
                <a:gd name="f219" fmla="*/ f179 1 f114"/>
                <a:gd name="f220" fmla="*/ f180 1 f113"/>
                <a:gd name="f221" fmla="*/ f181 1 f113"/>
                <a:gd name="f222" fmla="*/ f182 1 f114"/>
                <a:gd name="f223" fmla="*/ f183 1 f113"/>
                <a:gd name="f224" fmla="*/ f184 1 f114"/>
                <a:gd name="f225" fmla="*/ f185 1 f113"/>
                <a:gd name="f226" fmla="*/ f186 1 f114"/>
                <a:gd name="f227" fmla="*/ f187 1 f113"/>
                <a:gd name="f228" fmla="*/ f188 f104 1"/>
                <a:gd name="f229" fmla="*/ f189 f104 1"/>
                <a:gd name="f230" fmla="*/ f191 f105 1"/>
                <a:gd name="f231" fmla="*/ f190 f105 1"/>
                <a:gd name="f232" fmla="*/ f192 f104 1"/>
                <a:gd name="f233" fmla="*/ f193 f105 1"/>
                <a:gd name="f234" fmla="*/ f194 f104 1"/>
                <a:gd name="f235" fmla="*/ f195 f105 1"/>
                <a:gd name="f236" fmla="*/ f196 f104 1"/>
                <a:gd name="f237" fmla="*/ f197 f105 1"/>
                <a:gd name="f238" fmla="*/ f198 f104 1"/>
                <a:gd name="f239" fmla="*/ f199 f105 1"/>
                <a:gd name="f240" fmla="*/ f200 f104 1"/>
                <a:gd name="f241" fmla="*/ f201 f105 1"/>
                <a:gd name="f242" fmla="*/ f202 f104 1"/>
                <a:gd name="f243" fmla="*/ f203 f105 1"/>
                <a:gd name="f244" fmla="*/ f204 f104 1"/>
                <a:gd name="f245" fmla="*/ f205 f105 1"/>
                <a:gd name="f246" fmla="*/ f206 f104 1"/>
                <a:gd name="f247" fmla="*/ f207 f105 1"/>
                <a:gd name="f248" fmla="*/ f208 f104 1"/>
                <a:gd name="f249" fmla="*/ f209 f105 1"/>
                <a:gd name="f250" fmla="*/ f210 f104 1"/>
                <a:gd name="f251" fmla="*/ f211 f105 1"/>
                <a:gd name="f252" fmla="*/ f212 f104 1"/>
                <a:gd name="f253" fmla="*/ f213 f105 1"/>
                <a:gd name="f254" fmla="*/ f214 f104 1"/>
                <a:gd name="f255" fmla="*/ f215 f105 1"/>
                <a:gd name="f256" fmla="*/ f216 f104 1"/>
                <a:gd name="f257" fmla="*/ f217 f105 1"/>
                <a:gd name="f258" fmla="*/ f218 f104 1"/>
                <a:gd name="f259" fmla="*/ f219 f105 1"/>
                <a:gd name="f260" fmla="*/ f220 f104 1"/>
                <a:gd name="f261" fmla="*/ f221 f104 1"/>
                <a:gd name="f262" fmla="*/ f222 f105 1"/>
                <a:gd name="f263" fmla="*/ f223 f104 1"/>
                <a:gd name="f264" fmla="*/ f224 f105 1"/>
                <a:gd name="f265" fmla="*/ f225 f104 1"/>
                <a:gd name="f266" fmla="*/ f226 f105 1"/>
                <a:gd name="f267" fmla="*/ f227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32" y="f233"/>
                </a:cxn>
                <a:cxn ang="f151">
                  <a:pos x="f234" y="f235"/>
                </a:cxn>
                <a:cxn ang="f151">
                  <a:pos x="f236" y="f237"/>
                </a:cxn>
                <a:cxn ang="f151">
                  <a:pos x="f238" y="f239"/>
                </a:cxn>
                <a:cxn ang="f151">
                  <a:pos x="f240" y="f241"/>
                </a:cxn>
                <a:cxn ang="f151">
                  <a:pos x="f242" y="f243"/>
                </a:cxn>
                <a:cxn ang="f151">
                  <a:pos x="f244" y="f245"/>
                </a:cxn>
                <a:cxn ang="f151">
                  <a:pos x="f246" y="f247"/>
                </a:cxn>
                <a:cxn ang="f151">
                  <a:pos x="f248" y="f249"/>
                </a:cxn>
                <a:cxn ang="f151">
                  <a:pos x="f250" y="f251"/>
                </a:cxn>
                <a:cxn ang="f151">
                  <a:pos x="f252" y="f253"/>
                </a:cxn>
                <a:cxn ang="f151">
                  <a:pos x="f254" y="f255"/>
                </a:cxn>
                <a:cxn ang="f151">
                  <a:pos x="f256" y="f257"/>
                </a:cxn>
                <a:cxn ang="f151">
                  <a:pos x="f258" y="f259"/>
                </a:cxn>
                <a:cxn ang="f151">
                  <a:pos x="f260" y="f259"/>
                </a:cxn>
                <a:cxn ang="f151">
                  <a:pos x="f261" y="f262"/>
                </a:cxn>
                <a:cxn ang="f151">
                  <a:pos x="f263" y="f264"/>
                </a:cxn>
                <a:cxn ang="f151">
                  <a:pos x="f265" y="f266"/>
                </a:cxn>
                <a:cxn ang="f151">
                  <a:pos x="f267" y="f233"/>
                </a:cxn>
                <a:cxn ang="f151">
                  <a:pos x="f232" y="f233"/>
                </a:cxn>
              </a:cxnLst>
              <a:rect l="f228" t="f231" r="f229" b="f230"/>
              <a:pathLst>
                <a:path w="738" h="35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38"/>
                    <a:pt x="f40" y="f41"/>
                    <a:pt x="f5" y="f42"/>
                  </a:cubicBezTo>
                  <a:cubicBezTo>
                    <a:pt x="f37" y="f43"/>
                    <a:pt x="f44" y="f45"/>
                    <a:pt x="f46" y="f5"/>
                  </a:cubicBezTo>
                  <a:cubicBezTo>
                    <a:pt x="f47" y="f48"/>
                    <a:pt x="f49" y="f38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4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18"/>
                    <a:pt x="f78" y="f79"/>
                  </a:cubicBezTo>
                  <a:cubicBezTo>
                    <a:pt x="f80" y="f65"/>
                    <a:pt x="f81" y="f65"/>
                    <a:pt x="f82" y="f79"/>
                  </a:cubicBezTo>
                  <a:cubicBezTo>
                    <a:pt x="f83" y="f79"/>
                    <a:pt x="f84" y="f85"/>
                    <a:pt x="f86" y="f87"/>
                  </a:cubicBezTo>
                  <a:cubicBezTo>
                    <a:pt x="f88" y="f89"/>
                    <a:pt x="f90" y="f91"/>
                    <a:pt x="f6" y="f92"/>
                  </a:cubicBezTo>
                  <a:cubicBezTo>
                    <a:pt x="f93" y="f94"/>
                    <a:pt x="f95" y="f14"/>
                    <a:pt x="f96" y="f10"/>
                  </a:cubicBezTo>
                  <a:cubicBezTo>
                    <a:pt x="f97" y="f10"/>
                    <a:pt x="f98" y="f99"/>
                    <a:pt x="f100" y="f7"/>
                  </a:cubicBezTo>
                  <a:cubicBezTo>
                    <a:pt x="f101" y="f7"/>
                    <a:pt x="f102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5B4774D9-E2CA-14BF-0B44-0B98F57571CE}"/>
                </a:ext>
              </a:extLst>
            </p:cNvPr>
            <p:cNvSpPr/>
            <p:nvPr/>
          </p:nvSpPr>
          <p:spPr>
            <a:xfrm>
              <a:off x="6451613" y="3725210"/>
              <a:ext cx="577507" cy="203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0"/>
                <a:gd name="f7" fmla="val 141"/>
                <a:gd name="f8" fmla="val 62"/>
                <a:gd name="f9" fmla="val 48"/>
                <a:gd name="f10" fmla="val 138"/>
                <a:gd name="f11" fmla="val 33"/>
                <a:gd name="f12" fmla="val 136"/>
                <a:gd name="f13" fmla="val 19"/>
                <a:gd name="f14" fmla="val 134"/>
                <a:gd name="f15" fmla="val 13"/>
                <a:gd name="f16" fmla="val 133"/>
                <a:gd name="f17" fmla="val 7"/>
                <a:gd name="f18" fmla="val 132"/>
                <a:gd name="f19" fmla="val 130"/>
                <a:gd name="f20" fmla="val 12"/>
                <a:gd name="f21" fmla="val 122"/>
                <a:gd name="f22" fmla="val 114"/>
                <a:gd name="f23" fmla="val 35"/>
                <a:gd name="f24" fmla="val 116"/>
                <a:gd name="f25" fmla="val 125"/>
                <a:gd name="f26" fmla="val 216"/>
                <a:gd name="f27" fmla="val 102"/>
                <a:gd name="f28" fmla="val 296"/>
                <a:gd name="f29" fmla="val 50"/>
                <a:gd name="f30" fmla="val 322"/>
                <a:gd name="f31" fmla="val 349"/>
                <a:gd name="f32" fmla="val 17"/>
                <a:gd name="f33" fmla="val 376"/>
                <a:gd name="f34" fmla="val 1"/>
                <a:gd name="f35" fmla="val 378"/>
                <a:gd name="f36" fmla="val 381"/>
                <a:gd name="f37" fmla="val 382"/>
                <a:gd name="f38" fmla="val 388"/>
                <a:gd name="f39" fmla="val 4"/>
                <a:gd name="f40" fmla="val 394"/>
                <a:gd name="f41" fmla="val 8"/>
                <a:gd name="f42" fmla="val 24"/>
                <a:gd name="f43" fmla="val 363"/>
                <a:gd name="f44" fmla="val 344"/>
                <a:gd name="f45" fmla="val 46"/>
                <a:gd name="f46" fmla="val 314"/>
                <a:gd name="f47" fmla="val 64"/>
                <a:gd name="f48" fmla="val 285"/>
                <a:gd name="f49" fmla="val 84"/>
                <a:gd name="f50" fmla="val 254"/>
                <a:gd name="f51" fmla="val 100"/>
                <a:gd name="f52" fmla="val 215"/>
                <a:gd name="f53" fmla="val 120"/>
                <a:gd name="f54" fmla="val 174"/>
                <a:gd name="f55" fmla="val 131"/>
                <a:gd name="f56" fmla="val 124"/>
                <a:gd name="f57" fmla="val 140"/>
                <a:gd name="f58" fmla="val 109"/>
                <a:gd name="f59" fmla="val 94"/>
                <a:gd name="f60" fmla="val 78"/>
                <a:gd name="f61" fmla="+- 0 0 -90"/>
                <a:gd name="f62" fmla="*/ f3 1 400"/>
                <a:gd name="f63" fmla="*/ f4 1 141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400"/>
                <a:gd name="f72" fmla="*/ f68 1 141"/>
                <a:gd name="f73" fmla="*/ 62 f69 1"/>
                <a:gd name="f74" fmla="*/ 141 f68 1"/>
                <a:gd name="f75" fmla="*/ 19 f69 1"/>
                <a:gd name="f76" fmla="*/ 134 f68 1"/>
                <a:gd name="f77" fmla="*/ 0 f69 1"/>
                <a:gd name="f78" fmla="*/ 130 f68 1"/>
                <a:gd name="f79" fmla="*/ 35 f69 1"/>
                <a:gd name="f80" fmla="*/ 116 f68 1"/>
                <a:gd name="f81" fmla="*/ 296 f69 1"/>
                <a:gd name="f82" fmla="*/ 50 f68 1"/>
                <a:gd name="f83" fmla="*/ 376 f69 1"/>
                <a:gd name="f84" fmla="*/ 1 f68 1"/>
                <a:gd name="f85" fmla="*/ 382 f69 1"/>
                <a:gd name="f86" fmla="*/ 400 f69 1"/>
                <a:gd name="f87" fmla="*/ 12 f68 1"/>
                <a:gd name="f88" fmla="*/ 344 f69 1"/>
                <a:gd name="f89" fmla="*/ 46 f68 1"/>
                <a:gd name="f90" fmla="*/ 254 f69 1"/>
                <a:gd name="f91" fmla="*/ 100 f68 1"/>
                <a:gd name="f92" fmla="*/ 131 f69 1"/>
                <a:gd name="f93" fmla="*/ 138 f68 1"/>
                <a:gd name="f94" fmla="*/ 109 f69 1"/>
                <a:gd name="f95" fmla="+- f70 0 f1"/>
                <a:gd name="f96" fmla="*/ f73 1 400"/>
                <a:gd name="f97" fmla="*/ f74 1 141"/>
                <a:gd name="f98" fmla="*/ f75 1 400"/>
                <a:gd name="f99" fmla="*/ f76 1 141"/>
                <a:gd name="f100" fmla="*/ f77 1 400"/>
                <a:gd name="f101" fmla="*/ f78 1 141"/>
                <a:gd name="f102" fmla="*/ f79 1 400"/>
                <a:gd name="f103" fmla="*/ f80 1 141"/>
                <a:gd name="f104" fmla="*/ f81 1 400"/>
                <a:gd name="f105" fmla="*/ f82 1 141"/>
                <a:gd name="f106" fmla="*/ f83 1 400"/>
                <a:gd name="f107" fmla="*/ f84 1 141"/>
                <a:gd name="f108" fmla="*/ f85 1 400"/>
                <a:gd name="f109" fmla="*/ f86 1 400"/>
                <a:gd name="f110" fmla="*/ f87 1 141"/>
                <a:gd name="f111" fmla="*/ f88 1 400"/>
                <a:gd name="f112" fmla="*/ f89 1 141"/>
                <a:gd name="f113" fmla="*/ f90 1 400"/>
                <a:gd name="f114" fmla="*/ f91 1 141"/>
                <a:gd name="f115" fmla="*/ f92 1 400"/>
                <a:gd name="f116" fmla="*/ f93 1 141"/>
                <a:gd name="f117" fmla="*/ f94 1 400"/>
                <a:gd name="f118" fmla="*/ 0 1 f71"/>
                <a:gd name="f119" fmla="*/ f65 1 f71"/>
                <a:gd name="f120" fmla="*/ 0 1 f72"/>
                <a:gd name="f121" fmla="*/ f66 1 f72"/>
                <a:gd name="f122" fmla="*/ f96 1 f71"/>
                <a:gd name="f123" fmla="*/ f97 1 f72"/>
                <a:gd name="f124" fmla="*/ f98 1 f71"/>
                <a:gd name="f125" fmla="*/ f99 1 f72"/>
                <a:gd name="f126" fmla="*/ f100 1 f71"/>
                <a:gd name="f127" fmla="*/ f101 1 f72"/>
                <a:gd name="f128" fmla="*/ f102 1 f71"/>
                <a:gd name="f129" fmla="*/ f103 1 f72"/>
                <a:gd name="f130" fmla="*/ f104 1 f71"/>
                <a:gd name="f131" fmla="*/ f105 1 f72"/>
                <a:gd name="f132" fmla="*/ f106 1 f71"/>
                <a:gd name="f133" fmla="*/ f107 1 f72"/>
                <a:gd name="f134" fmla="*/ f108 1 f71"/>
                <a:gd name="f135" fmla="*/ f109 1 f71"/>
                <a:gd name="f136" fmla="*/ f110 1 f72"/>
                <a:gd name="f137" fmla="*/ f111 1 f71"/>
                <a:gd name="f138" fmla="*/ f112 1 f72"/>
                <a:gd name="f139" fmla="*/ f113 1 f71"/>
                <a:gd name="f140" fmla="*/ f114 1 f72"/>
                <a:gd name="f141" fmla="*/ f115 1 f71"/>
                <a:gd name="f142" fmla="*/ f116 1 f72"/>
                <a:gd name="f143" fmla="*/ f117 1 f71"/>
                <a:gd name="f144" fmla="*/ f118 f62 1"/>
                <a:gd name="f145" fmla="*/ f119 f62 1"/>
                <a:gd name="f146" fmla="*/ f121 f63 1"/>
                <a:gd name="f147" fmla="*/ f120 f63 1"/>
                <a:gd name="f148" fmla="*/ f122 f62 1"/>
                <a:gd name="f149" fmla="*/ f123 f63 1"/>
                <a:gd name="f150" fmla="*/ f124 f62 1"/>
                <a:gd name="f151" fmla="*/ f125 f63 1"/>
                <a:gd name="f152" fmla="*/ f126 f62 1"/>
                <a:gd name="f153" fmla="*/ f127 f63 1"/>
                <a:gd name="f154" fmla="*/ f128 f62 1"/>
                <a:gd name="f155" fmla="*/ f129 f63 1"/>
                <a:gd name="f156" fmla="*/ f130 f62 1"/>
                <a:gd name="f157" fmla="*/ f131 f63 1"/>
                <a:gd name="f158" fmla="*/ f132 f62 1"/>
                <a:gd name="f159" fmla="*/ f133 f63 1"/>
                <a:gd name="f160" fmla="*/ f134 f62 1"/>
                <a:gd name="f161" fmla="*/ f135 f62 1"/>
                <a:gd name="f162" fmla="*/ f136 f63 1"/>
                <a:gd name="f163" fmla="*/ f137 f62 1"/>
                <a:gd name="f164" fmla="*/ f138 f63 1"/>
                <a:gd name="f165" fmla="*/ f139 f62 1"/>
                <a:gd name="f166" fmla="*/ f140 f63 1"/>
                <a:gd name="f167" fmla="*/ f141 f62 1"/>
                <a:gd name="f168" fmla="*/ f142 f63 1"/>
                <a:gd name="f169" fmla="*/ f143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48" y="f149"/>
                </a:cxn>
                <a:cxn ang="f95">
                  <a:pos x="f150" y="f151"/>
                </a:cxn>
                <a:cxn ang="f95">
                  <a:pos x="f152" y="f153"/>
                </a:cxn>
                <a:cxn ang="f95">
                  <a:pos x="f154" y="f155"/>
                </a:cxn>
                <a:cxn ang="f95">
                  <a:pos x="f156" y="f157"/>
                </a:cxn>
                <a:cxn ang="f95">
                  <a:pos x="f158" y="f159"/>
                </a:cxn>
                <a:cxn ang="f95">
                  <a:pos x="f160" y="f159"/>
                </a:cxn>
                <a:cxn ang="f95">
                  <a:pos x="f161" y="f162"/>
                </a:cxn>
                <a:cxn ang="f95">
                  <a:pos x="f163" y="f164"/>
                </a:cxn>
                <a:cxn ang="f95">
                  <a:pos x="f165" y="f166"/>
                </a:cxn>
                <a:cxn ang="f95">
                  <a:pos x="f167" y="f168"/>
                </a:cxn>
                <a:cxn ang="f95">
                  <a:pos x="f169" y="f149"/>
                </a:cxn>
                <a:cxn ang="f95">
                  <a:pos x="f148" y="f149"/>
                </a:cxn>
              </a:cxnLst>
              <a:rect l="f144" t="f147" r="f145" b="f146"/>
              <a:pathLst>
                <a:path w="400" h="141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20" y="f21"/>
                    <a:pt x="f13" y="f22"/>
                    <a:pt x="f23" y="f24"/>
                  </a:cubicBezTo>
                  <a:cubicBezTo>
                    <a:pt x="f19" y="f25"/>
                    <a:pt x="f26" y="f27"/>
                    <a:pt x="f28" y="f29"/>
                  </a:cubicBezTo>
                  <a:cubicBezTo>
                    <a:pt x="f30" y="f11"/>
                    <a:pt x="f31" y="f32"/>
                    <a:pt x="f33" y="f34"/>
                  </a:cubicBezTo>
                  <a:cubicBezTo>
                    <a:pt x="f35" y="f5"/>
                    <a:pt x="f36" y="f5"/>
                    <a:pt x="f37" y="f34"/>
                  </a:cubicBezTo>
                  <a:cubicBezTo>
                    <a:pt x="f38" y="f39"/>
                    <a:pt x="f40" y="f41"/>
                    <a:pt x="f6" y="f20"/>
                  </a:cubicBezTo>
                  <a:cubicBezTo>
                    <a:pt x="f36" y="f42"/>
                    <a:pt x="f43" y="f2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16"/>
                    <a:pt x="f55" y="f10"/>
                  </a:cubicBezTo>
                  <a:cubicBezTo>
                    <a:pt x="f56" y="f10"/>
                    <a:pt x="f24" y="f57"/>
                    <a:pt x="f58" y="f7"/>
                  </a:cubicBezTo>
                  <a:cubicBezTo>
                    <a:pt x="f59" y="f7"/>
                    <a:pt x="f60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71CB9B39-609E-5D10-B778-C89710E13B1F}"/>
                </a:ext>
              </a:extLst>
            </p:cNvPr>
            <p:cNvSpPr/>
            <p:nvPr/>
          </p:nvSpPr>
          <p:spPr>
            <a:xfrm>
              <a:off x="5522683" y="2811944"/>
              <a:ext cx="143259" cy="1522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106"/>
                <a:gd name="f8" fmla="val 46"/>
                <a:gd name="f9" fmla="val 3"/>
                <a:gd name="f10" fmla="val 39"/>
                <a:gd name="f11" fmla="val 4"/>
                <a:gd name="f12" fmla="val 32"/>
                <a:gd name="f13" fmla="val 8"/>
                <a:gd name="f14" fmla="val 25"/>
                <a:gd name="f15" fmla="val 19"/>
                <a:gd name="f16" fmla="val 35"/>
                <a:gd name="f17" fmla="val 55"/>
                <a:gd name="f18" fmla="val 1"/>
                <a:gd name="f19" fmla="val 75"/>
                <a:gd name="f20" fmla="val 90"/>
                <a:gd name="f21" fmla="val 13"/>
                <a:gd name="f22" fmla="val 34"/>
                <a:gd name="f23" fmla="val 86"/>
                <a:gd name="f24" fmla="val 31"/>
                <a:gd name="f25" fmla="val 64"/>
                <a:gd name="f26" fmla="val 27"/>
                <a:gd name="f27" fmla="val 52"/>
                <a:gd name="f28" fmla="val 24"/>
                <a:gd name="f29" fmla="val 41"/>
                <a:gd name="f30" fmla="val 33"/>
                <a:gd name="f31" fmla="val 22"/>
                <a:gd name="f32" fmla="val 51"/>
                <a:gd name="f33" fmla="val 26"/>
                <a:gd name="f34" fmla="val 62"/>
                <a:gd name="f35" fmla="val 74"/>
                <a:gd name="f36" fmla="val 40"/>
                <a:gd name="f37" fmla="val 79"/>
                <a:gd name="f38" fmla="val 53"/>
                <a:gd name="f39" fmla="val 80"/>
                <a:gd name="f40" fmla="val 65"/>
                <a:gd name="f41" fmla="val 81"/>
                <a:gd name="f42" fmla="val 77"/>
                <a:gd name="f43" fmla="val 83"/>
                <a:gd name="f44" fmla="val 91"/>
                <a:gd name="f45" fmla="val 85"/>
                <a:gd name="f46" fmla="val 96"/>
                <a:gd name="f47" fmla="val 71"/>
                <a:gd name="f48" fmla="val 102"/>
                <a:gd name="f49" fmla="val 58"/>
                <a:gd name="f50" fmla="val 103"/>
                <a:gd name="f51" fmla="val 30"/>
                <a:gd name="f52" fmla="val 61"/>
                <a:gd name="f53" fmla="val 60"/>
                <a:gd name="f54" fmla="val 59"/>
                <a:gd name="f55" fmla="+- 0 0 -90"/>
                <a:gd name="f56" fmla="*/ f3 1 99"/>
                <a:gd name="f57" fmla="*/ f4 1 106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99"/>
                <a:gd name="f66" fmla="*/ f62 1 106"/>
                <a:gd name="f67" fmla="*/ 0 f63 1"/>
                <a:gd name="f68" fmla="*/ 46 f62 1"/>
                <a:gd name="f69" fmla="*/ 8 f63 1"/>
                <a:gd name="f70" fmla="*/ 25 f62 1"/>
                <a:gd name="f71" fmla="*/ 55 f63 1"/>
                <a:gd name="f72" fmla="*/ 1 f62 1"/>
                <a:gd name="f73" fmla="*/ 99 f63 1"/>
                <a:gd name="f74" fmla="*/ 34 f62 1"/>
                <a:gd name="f75" fmla="*/ 64 f63 1"/>
                <a:gd name="f76" fmla="*/ 27 f62 1"/>
                <a:gd name="f77" fmla="*/ 32 f63 1"/>
                <a:gd name="f78" fmla="*/ 33 f62 1"/>
                <a:gd name="f79" fmla="*/ 26 f63 1"/>
                <a:gd name="f80" fmla="*/ 62 f62 1"/>
                <a:gd name="f81" fmla="*/ 53 f63 1"/>
                <a:gd name="f82" fmla="*/ 80 f62 1"/>
                <a:gd name="f83" fmla="*/ 91 f63 1"/>
                <a:gd name="f84" fmla="*/ 85 f62 1"/>
                <a:gd name="f85" fmla="*/ 58 f63 1"/>
                <a:gd name="f86" fmla="*/ 103 f62 1"/>
                <a:gd name="f87" fmla="*/ 1 f63 1"/>
                <a:gd name="f88" fmla="*/ 59 f62 1"/>
                <a:gd name="f89" fmla="+- f64 0 f1"/>
                <a:gd name="f90" fmla="*/ f67 1 99"/>
                <a:gd name="f91" fmla="*/ f68 1 106"/>
                <a:gd name="f92" fmla="*/ f69 1 99"/>
                <a:gd name="f93" fmla="*/ f70 1 106"/>
                <a:gd name="f94" fmla="*/ f71 1 99"/>
                <a:gd name="f95" fmla="*/ f72 1 106"/>
                <a:gd name="f96" fmla="*/ f73 1 99"/>
                <a:gd name="f97" fmla="*/ f74 1 106"/>
                <a:gd name="f98" fmla="*/ f75 1 99"/>
                <a:gd name="f99" fmla="*/ f76 1 106"/>
                <a:gd name="f100" fmla="*/ f77 1 99"/>
                <a:gd name="f101" fmla="*/ f78 1 106"/>
                <a:gd name="f102" fmla="*/ f79 1 99"/>
                <a:gd name="f103" fmla="*/ f80 1 106"/>
                <a:gd name="f104" fmla="*/ f81 1 99"/>
                <a:gd name="f105" fmla="*/ f82 1 106"/>
                <a:gd name="f106" fmla="*/ f83 1 99"/>
                <a:gd name="f107" fmla="*/ f84 1 106"/>
                <a:gd name="f108" fmla="*/ f85 1 99"/>
                <a:gd name="f109" fmla="*/ f86 1 106"/>
                <a:gd name="f110" fmla="*/ f87 1 99"/>
                <a:gd name="f111" fmla="*/ f88 1 106"/>
                <a:gd name="f112" fmla="*/ 0 1 f65"/>
                <a:gd name="f113" fmla="*/ f59 1 f65"/>
                <a:gd name="f114" fmla="*/ 0 1 f66"/>
                <a:gd name="f115" fmla="*/ f60 1 f66"/>
                <a:gd name="f116" fmla="*/ f90 1 f65"/>
                <a:gd name="f117" fmla="*/ f91 1 f66"/>
                <a:gd name="f118" fmla="*/ f92 1 f65"/>
                <a:gd name="f119" fmla="*/ f93 1 f66"/>
                <a:gd name="f120" fmla="*/ f94 1 f65"/>
                <a:gd name="f121" fmla="*/ f95 1 f66"/>
                <a:gd name="f122" fmla="*/ f96 1 f65"/>
                <a:gd name="f123" fmla="*/ f97 1 f66"/>
                <a:gd name="f124" fmla="*/ f98 1 f65"/>
                <a:gd name="f125" fmla="*/ f99 1 f66"/>
                <a:gd name="f126" fmla="*/ f100 1 f65"/>
                <a:gd name="f127" fmla="*/ f101 1 f66"/>
                <a:gd name="f128" fmla="*/ f102 1 f65"/>
                <a:gd name="f129" fmla="*/ f103 1 f66"/>
                <a:gd name="f130" fmla="*/ f104 1 f65"/>
                <a:gd name="f131" fmla="*/ f105 1 f66"/>
                <a:gd name="f132" fmla="*/ f106 1 f65"/>
                <a:gd name="f133" fmla="*/ f107 1 f66"/>
                <a:gd name="f134" fmla="*/ f108 1 f65"/>
                <a:gd name="f135" fmla="*/ f109 1 f66"/>
                <a:gd name="f136" fmla="*/ f110 1 f65"/>
                <a:gd name="f137" fmla="*/ f111 1 f66"/>
                <a:gd name="f138" fmla="*/ f112 f56 1"/>
                <a:gd name="f139" fmla="*/ f113 f56 1"/>
                <a:gd name="f140" fmla="*/ f115 f57 1"/>
                <a:gd name="f141" fmla="*/ f114 f57 1"/>
                <a:gd name="f142" fmla="*/ f116 f56 1"/>
                <a:gd name="f143" fmla="*/ f117 f57 1"/>
                <a:gd name="f144" fmla="*/ f118 f56 1"/>
                <a:gd name="f145" fmla="*/ f119 f57 1"/>
                <a:gd name="f146" fmla="*/ f120 f56 1"/>
                <a:gd name="f147" fmla="*/ f121 f57 1"/>
                <a:gd name="f148" fmla="*/ f122 f56 1"/>
                <a:gd name="f149" fmla="*/ f123 f57 1"/>
                <a:gd name="f150" fmla="*/ f124 f56 1"/>
                <a:gd name="f151" fmla="*/ f125 f57 1"/>
                <a:gd name="f152" fmla="*/ f126 f56 1"/>
                <a:gd name="f153" fmla="*/ f127 f57 1"/>
                <a:gd name="f154" fmla="*/ f128 f56 1"/>
                <a:gd name="f155" fmla="*/ f129 f57 1"/>
                <a:gd name="f156" fmla="*/ f130 f56 1"/>
                <a:gd name="f157" fmla="*/ f131 f57 1"/>
                <a:gd name="f158" fmla="*/ f132 f56 1"/>
                <a:gd name="f159" fmla="*/ f133 f57 1"/>
                <a:gd name="f160" fmla="*/ f134 f56 1"/>
                <a:gd name="f161" fmla="*/ f135 f57 1"/>
                <a:gd name="f162" fmla="*/ f136 f56 1"/>
                <a:gd name="f163" fmla="*/ f13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2" y="f143"/>
                </a:cxn>
                <a:cxn ang="f89">
                  <a:pos x="f144" y="f145"/>
                </a:cxn>
                <a:cxn ang="f89">
                  <a:pos x="f146" y="f147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52" y="f153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60" y="f161"/>
                </a:cxn>
                <a:cxn ang="f89">
                  <a:pos x="f162" y="f155"/>
                </a:cxn>
                <a:cxn ang="f89">
                  <a:pos x="f142" y="f163"/>
                </a:cxn>
                <a:cxn ang="f89">
                  <a:pos x="f142" y="f143"/>
                </a:cxn>
              </a:cxnLst>
              <a:rect l="f138" t="f141" r="f139" b="f140"/>
              <a:pathLst>
                <a:path w="99" h="106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3"/>
                    <a:pt x="f16" y="f5"/>
                    <a:pt x="f17" y="f18"/>
                  </a:cubicBezTo>
                  <a:cubicBezTo>
                    <a:pt x="f19" y="f9"/>
                    <a:pt x="f20" y="f21"/>
                    <a:pt x="f6" y="f22"/>
                  </a:cubicBezTo>
                  <a:cubicBezTo>
                    <a:pt x="f23" y="f12"/>
                    <a:pt x="f19" y="f24"/>
                    <a:pt x="f25" y="f26"/>
                  </a:cubicBezTo>
                  <a:cubicBezTo>
                    <a:pt x="f27" y="f28"/>
                    <a:pt x="f29" y="f28"/>
                    <a:pt x="f12" y="f30"/>
                  </a:cubicBezTo>
                  <a:cubicBezTo>
                    <a:pt x="f28" y="f29"/>
                    <a:pt x="f31" y="f32"/>
                    <a:pt x="f33" y="f34"/>
                  </a:cubicBezTo>
                  <a:cubicBezTo>
                    <a:pt x="f2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1" y="f46"/>
                    <a:pt x="f47" y="f48"/>
                    <a:pt x="f49" y="f50"/>
                  </a:cubicBezTo>
                  <a:cubicBezTo>
                    <a:pt x="f51" y="f7"/>
                    <a:pt x="f13" y="f20"/>
                    <a:pt x="f18" y="f34"/>
                  </a:cubicBezTo>
                  <a:cubicBezTo>
                    <a:pt x="f18" y="f52"/>
                    <a:pt x="f5" y="f53"/>
                    <a:pt x="f5" y="f54"/>
                  </a:cubicBezTo>
                  <a:cubicBezTo>
                    <a:pt x="f5" y="f17"/>
                    <a:pt x="f5" y="f32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A9482808-8AFD-EE98-4805-F7EAAB469D7F}"/>
                </a:ext>
              </a:extLst>
            </p:cNvPr>
            <p:cNvSpPr/>
            <p:nvPr/>
          </p:nvSpPr>
          <p:spPr>
            <a:xfrm>
              <a:off x="8419164" y="2809713"/>
              <a:ext cx="141018" cy="1589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111"/>
                <a:gd name="f8" fmla="val 63"/>
                <a:gd name="f9" fmla="val 93"/>
                <a:gd name="f10" fmla="val 79"/>
                <a:gd name="f11" fmla="val 85"/>
                <a:gd name="f12" fmla="val 92"/>
                <a:gd name="f13" fmla="val 70"/>
                <a:gd name="f14" fmla="val 100"/>
                <a:gd name="f15" fmla="val 50"/>
                <a:gd name="f16" fmla="val 22"/>
                <a:gd name="f17" fmla="val 105"/>
                <a:gd name="f18" fmla="val 8"/>
                <a:gd name="f19" fmla="val 86"/>
                <a:gd name="f20" fmla="val 34"/>
                <a:gd name="f21" fmla="val 83"/>
                <a:gd name="f22" fmla="val 47"/>
                <a:gd name="f23" fmla="val 82"/>
                <a:gd name="f24" fmla="val 59"/>
                <a:gd name="f25" fmla="val 81"/>
                <a:gd name="f26" fmla="val 73"/>
                <a:gd name="f27" fmla="val 61"/>
                <a:gd name="f28" fmla="val 77"/>
                <a:gd name="f29" fmla="val 49"/>
                <a:gd name="f30" fmla="val 71"/>
                <a:gd name="f31" fmla="val 37"/>
                <a:gd name="f32" fmla="val 60"/>
                <a:gd name="f33" fmla="val 30"/>
                <a:gd name="f34" fmla="val 52"/>
                <a:gd name="f35" fmla="val 26"/>
                <a:gd name="f36" fmla="val 45"/>
                <a:gd name="f37" fmla="val 27"/>
                <a:gd name="f38" fmla="val 29"/>
                <a:gd name="f39" fmla="val 25"/>
                <a:gd name="f40" fmla="val 32"/>
                <a:gd name="f41" fmla="val 13"/>
                <a:gd name="f42" fmla="val 1"/>
                <a:gd name="f43" fmla="val 36"/>
                <a:gd name="f44" fmla="val 35"/>
                <a:gd name="f45" fmla="val 3"/>
                <a:gd name="f46" fmla="val 6"/>
                <a:gd name="f47" fmla="val 24"/>
                <a:gd name="f48" fmla="val 10"/>
                <a:gd name="f49" fmla="val 19"/>
                <a:gd name="f50" fmla="val 23"/>
                <a:gd name="f51" fmla="val 5"/>
                <a:gd name="f52" fmla="val 40"/>
                <a:gd name="f53" fmla="val 78"/>
                <a:gd name="f54" fmla="val 91"/>
                <a:gd name="f55" fmla="val 96"/>
                <a:gd name="f56" fmla="val 41"/>
                <a:gd name="f57" fmla="val 97"/>
                <a:gd name="f58" fmla="val 43"/>
                <a:gd name="f59" fmla="val 57"/>
                <a:gd name="f60" fmla="+- 0 0 -90"/>
                <a:gd name="f61" fmla="*/ f3 1 98"/>
                <a:gd name="f62" fmla="*/ f4 1 111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98"/>
                <a:gd name="f71" fmla="*/ f67 1 111"/>
                <a:gd name="f72" fmla="*/ 98 f68 1"/>
                <a:gd name="f73" fmla="*/ 63 f67 1"/>
                <a:gd name="f74" fmla="*/ 70 f68 1"/>
                <a:gd name="f75" fmla="*/ 100 f67 1"/>
                <a:gd name="f76" fmla="*/ 8 f68 1"/>
                <a:gd name="f77" fmla="*/ 86 f67 1"/>
                <a:gd name="f78" fmla="*/ 47 f68 1"/>
                <a:gd name="f79" fmla="*/ 82 f67 1"/>
                <a:gd name="f80" fmla="*/ 73 f68 1"/>
                <a:gd name="f81" fmla="*/ 61 f67 1"/>
                <a:gd name="f82" fmla="*/ 60 f68 1"/>
                <a:gd name="f83" fmla="*/ 30 f67 1"/>
                <a:gd name="f84" fmla="*/ 37 f68 1"/>
                <a:gd name="f85" fmla="*/ 29 f67 1"/>
                <a:gd name="f86" fmla="*/ 1 f68 1"/>
                <a:gd name="f87" fmla="*/ 36 f67 1"/>
                <a:gd name="f88" fmla="*/ 0 f68 1"/>
                <a:gd name="f89" fmla="*/ 34 f67 1"/>
                <a:gd name="f90" fmla="*/ 10 f68 1"/>
                <a:gd name="f91" fmla="*/ 19 f67 1"/>
                <a:gd name="f92" fmla="*/ 59 f68 1"/>
                <a:gd name="f93" fmla="*/ 5 f67 1"/>
                <a:gd name="f94" fmla="*/ 96 f68 1"/>
                <a:gd name="f95" fmla="*/ 41 f67 1"/>
                <a:gd name="f96" fmla="*/ 47 f67 1"/>
                <a:gd name="f97" fmla="+- f69 0 f1"/>
                <a:gd name="f98" fmla="*/ f72 1 98"/>
                <a:gd name="f99" fmla="*/ f73 1 111"/>
                <a:gd name="f100" fmla="*/ f74 1 98"/>
                <a:gd name="f101" fmla="*/ f75 1 111"/>
                <a:gd name="f102" fmla="*/ f76 1 98"/>
                <a:gd name="f103" fmla="*/ f77 1 111"/>
                <a:gd name="f104" fmla="*/ f78 1 98"/>
                <a:gd name="f105" fmla="*/ f79 1 111"/>
                <a:gd name="f106" fmla="*/ f80 1 98"/>
                <a:gd name="f107" fmla="*/ f81 1 111"/>
                <a:gd name="f108" fmla="*/ f82 1 98"/>
                <a:gd name="f109" fmla="*/ f83 1 111"/>
                <a:gd name="f110" fmla="*/ f84 1 98"/>
                <a:gd name="f111" fmla="*/ f85 1 111"/>
                <a:gd name="f112" fmla="*/ f86 1 98"/>
                <a:gd name="f113" fmla="*/ f87 1 111"/>
                <a:gd name="f114" fmla="*/ f88 1 98"/>
                <a:gd name="f115" fmla="*/ f89 1 111"/>
                <a:gd name="f116" fmla="*/ f90 1 98"/>
                <a:gd name="f117" fmla="*/ f91 1 111"/>
                <a:gd name="f118" fmla="*/ f92 1 98"/>
                <a:gd name="f119" fmla="*/ f93 1 111"/>
                <a:gd name="f120" fmla="*/ f94 1 98"/>
                <a:gd name="f121" fmla="*/ f95 1 111"/>
                <a:gd name="f122" fmla="*/ f96 1 111"/>
                <a:gd name="f123" fmla="*/ 0 1 f70"/>
                <a:gd name="f124" fmla="*/ f64 1 f70"/>
                <a:gd name="f125" fmla="*/ 0 1 f71"/>
                <a:gd name="f126" fmla="*/ f65 1 f71"/>
                <a:gd name="f127" fmla="*/ f98 1 f70"/>
                <a:gd name="f128" fmla="*/ f99 1 f71"/>
                <a:gd name="f129" fmla="*/ f100 1 f70"/>
                <a:gd name="f130" fmla="*/ f101 1 f71"/>
                <a:gd name="f131" fmla="*/ f102 1 f70"/>
                <a:gd name="f132" fmla="*/ f103 1 f71"/>
                <a:gd name="f133" fmla="*/ f104 1 f70"/>
                <a:gd name="f134" fmla="*/ f105 1 f71"/>
                <a:gd name="f135" fmla="*/ f106 1 f70"/>
                <a:gd name="f136" fmla="*/ f107 1 f71"/>
                <a:gd name="f137" fmla="*/ f108 1 f70"/>
                <a:gd name="f138" fmla="*/ f109 1 f71"/>
                <a:gd name="f139" fmla="*/ f110 1 f70"/>
                <a:gd name="f140" fmla="*/ f111 1 f71"/>
                <a:gd name="f141" fmla="*/ f112 1 f70"/>
                <a:gd name="f142" fmla="*/ f113 1 f71"/>
                <a:gd name="f143" fmla="*/ f114 1 f70"/>
                <a:gd name="f144" fmla="*/ f115 1 f71"/>
                <a:gd name="f145" fmla="*/ f116 1 f70"/>
                <a:gd name="f146" fmla="*/ f117 1 f71"/>
                <a:gd name="f147" fmla="*/ f118 1 f70"/>
                <a:gd name="f148" fmla="*/ f119 1 f71"/>
                <a:gd name="f149" fmla="*/ f120 1 f70"/>
                <a:gd name="f150" fmla="*/ f121 1 f71"/>
                <a:gd name="f151" fmla="*/ f122 1 f71"/>
                <a:gd name="f152" fmla="*/ f123 f61 1"/>
                <a:gd name="f153" fmla="*/ f124 f61 1"/>
                <a:gd name="f154" fmla="*/ f126 f62 1"/>
                <a:gd name="f155" fmla="*/ f125 f62 1"/>
                <a:gd name="f156" fmla="*/ f127 f61 1"/>
                <a:gd name="f157" fmla="*/ f128 f62 1"/>
                <a:gd name="f158" fmla="*/ f129 f61 1"/>
                <a:gd name="f159" fmla="*/ f130 f62 1"/>
                <a:gd name="f160" fmla="*/ f131 f61 1"/>
                <a:gd name="f161" fmla="*/ f132 f62 1"/>
                <a:gd name="f162" fmla="*/ f133 f61 1"/>
                <a:gd name="f163" fmla="*/ f134 f62 1"/>
                <a:gd name="f164" fmla="*/ f135 f61 1"/>
                <a:gd name="f165" fmla="*/ f136 f62 1"/>
                <a:gd name="f166" fmla="*/ f137 f61 1"/>
                <a:gd name="f167" fmla="*/ f138 f62 1"/>
                <a:gd name="f168" fmla="*/ f139 f61 1"/>
                <a:gd name="f169" fmla="*/ f140 f62 1"/>
                <a:gd name="f170" fmla="*/ f141 f61 1"/>
                <a:gd name="f171" fmla="*/ f142 f62 1"/>
                <a:gd name="f172" fmla="*/ f143 f61 1"/>
                <a:gd name="f173" fmla="*/ f144 f62 1"/>
                <a:gd name="f174" fmla="*/ f145 f61 1"/>
                <a:gd name="f175" fmla="*/ f146 f62 1"/>
                <a:gd name="f176" fmla="*/ f147 f61 1"/>
                <a:gd name="f177" fmla="*/ f148 f62 1"/>
                <a:gd name="f178" fmla="*/ f149 f61 1"/>
                <a:gd name="f179" fmla="*/ f150 f62 1"/>
                <a:gd name="f180" fmla="*/ f151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56" y="f157"/>
                </a:cxn>
                <a:cxn ang="f97">
                  <a:pos x="f158" y="f159"/>
                </a:cxn>
                <a:cxn ang="f97">
                  <a:pos x="f160" y="f161"/>
                </a:cxn>
                <a:cxn ang="f97">
                  <a:pos x="f162" y="f163"/>
                </a:cxn>
                <a:cxn ang="f97">
                  <a:pos x="f164" y="f165"/>
                </a:cxn>
                <a:cxn ang="f97">
                  <a:pos x="f166" y="f167"/>
                </a:cxn>
                <a:cxn ang="f97">
                  <a:pos x="f168" y="f169"/>
                </a:cxn>
                <a:cxn ang="f97">
                  <a:pos x="f170" y="f171"/>
                </a:cxn>
                <a:cxn ang="f97">
                  <a:pos x="f172" y="f173"/>
                </a:cxn>
                <a:cxn ang="f97">
                  <a:pos x="f174" y="f175"/>
                </a:cxn>
                <a:cxn ang="f97">
                  <a:pos x="f176" y="f177"/>
                </a:cxn>
                <a:cxn ang="f97">
                  <a:pos x="f178" y="f179"/>
                </a:cxn>
                <a:cxn ang="f97">
                  <a:pos x="f156" y="f180"/>
                </a:cxn>
                <a:cxn ang="f97">
                  <a:pos x="f156" y="f157"/>
                </a:cxn>
              </a:cxnLst>
              <a:rect l="f152" t="f155" r="f153" b="f154"/>
              <a:pathLst>
                <a:path w="98" h="111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17"/>
                    <a:pt x="f18" y="f19"/>
                  </a:cubicBezTo>
                  <a:cubicBezTo>
                    <a:pt x="f16" y="f11"/>
                    <a:pt x="f20" y="f21"/>
                    <a:pt x="f22" y="f23"/>
                  </a:cubicBezTo>
                  <a:cubicBezTo>
                    <a:pt x="f24" y="f25"/>
                    <a:pt x="f13" y="f26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1" y="f38"/>
                  </a:cubicBezTo>
                  <a:cubicBezTo>
                    <a:pt x="f39" y="f40"/>
                    <a:pt x="f41" y="f20"/>
                    <a:pt x="f42" y="f43"/>
                  </a:cubicBezTo>
                  <a:cubicBezTo>
                    <a:pt x="f42" y="f44"/>
                    <a:pt x="f5" y="f44"/>
                    <a:pt x="f5" y="f20"/>
                  </a:cubicBezTo>
                  <a:cubicBezTo>
                    <a:pt x="f45" y="f38"/>
                    <a:pt x="f46" y="f47"/>
                    <a:pt x="f48" y="f49"/>
                  </a:cubicBezTo>
                  <a:cubicBezTo>
                    <a:pt x="f50" y="f51"/>
                    <a:pt x="f52" y="f5"/>
                    <a:pt x="f24" y="f51"/>
                  </a:cubicBezTo>
                  <a:cubicBezTo>
                    <a:pt x="f53" y="f48"/>
                    <a:pt x="f54" y="f16"/>
                    <a:pt x="f55" y="f56"/>
                  </a:cubicBezTo>
                  <a:cubicBezTo>
                    <a:pt x="f57" y="f58"/>
                    <a:pt x="f57" y="f36"/>
                    <a:pt x="f6" y="f22"/>
                  </a:cubicBezTo>
                  <a:cubicBezTo>
                    <a:pt x="f6" y="f34"/>
                    <a:pt x="f6" y="f59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5A0C29C9-C8C7-3647-B18A-3004E12FC0F6}"/>
                </a:ext>
              </a:extLst>
            </p:cNvPr>
            <p:cNvSpPr/>
            <p:nvPr/>
          </p:nvSpPr>
          <p:spPr>
            <a:xfrm>
              <a:off x="6462805" y="2174004"/>
              <a:ext cx="1161726" cy="112815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04"/>
                <a:gd name="f8" fmla="val 783"/>
                <a:gd name="f9" fmla="val 706"/>
                <a:gd name="f10" fmla="val 28"/>
                <a:gd name="f11" fmla="val 39"/>
                <a:gd name="f12" fmla="val 705"/>
                <a:gd name="f13" fmla="val 49"/>
                <a:gd name="f14" fmla="val 58"/>
                <a:gd name="f15" fmla="val 708"/>
                <a:gd name="f16" fmla="val 78"/>
                <a:gd name="f17" fmla="val 718"/>
                <a:gd name="f18" fmla="val 94"/>
                <a:gd name="f19" fmla="val 731"/>
                <a:gd name="f20" fmla="val 109"/>
                <a:gd name="f21" fmla="val 753"/>
                <a:gd name="f22" fmla="val 135"/>
                <a:gd name="f23" fmla="val 760"/>
                <a:gd name="f24" fmla="val 165"/>
                <a:gd name="f25" fmla="val 749"/>
                <a:gd name="f26" fmla="val 199"/>
                <a:gd name="f27" fmla="val 745"/>
                <a:gd name="f28" fmla="val 211"/>
                <a:gd name="f29" fmla="val 748"/>
                <a:gd name="f30" fmla="val 223"/>
                <a:gd name="f31" fmla="val 757"/>
                <a:gd name="f32" fmla="val 232"/>
                <a:gd name="f33" fmla="val 762"/>
                <a:gd name="f34" fmla="val 238"/>
                <a:gd name="f35" fmla="val 770"/>
                <a:gd name="f36" fmla="val 237"/>
                <a:gd name="f37" fmla="val 777"/>
                <a:gd name="f38" fmla="val 781"/>
                <a:gd name="f39" fmla="val 229"/>
                <a:gd name="f40" fmla="val 784"/>
                <a:gd name="f41" fmla="val 226"/>
                <a:gd name="f42" fmla="val 788"/>
                <a:gd name="f43" fmla="val 794"/>
                <a:gd name="f44" fmla="val 220"/>
                <a:gd name="f45" fmla="val 799"/>
                <a:gd name="f46" fmla="val 221"/>
                <a:gd name="f47" fmla="val 800"/>
                <a:gd name="f48" fmla="val 228"/>
                <a:gd name="f49" fmla="val 802"/>
                <a:gd name="f50" fmla="val 241"/>
                <a:gd name="f51" fmla="val 253"/>
                <a:gd name="f52" fmla="val 793"/>
                <a:gd name="f53" fmla="val 265"/>
                <a:gd name="f54" fmla="val 775"/>
                <a:gd name="f55" fmla="val 284"/>
                <a:gd name="f56" fmla="val 305"/>
                <a:gd name="f57" fmla="val 743"/>
                <a:gd name="f58" fmla="val 326"/>
                <a:gd name="f59" fmla="val 740"/>
                <a:gd name="f60" fmla="val 330"/>
                <a:gd name="f61" fmla="val 335"/>
                <a:gd name="f62" fmla="val 738"/>
                <a:gd name="f63" fmla="val 339"/>
                <a:gd name="f64" fmla="val 735"/>
                <a:gd name="f65" fmla="val 345"/>
                <a:gd name="f66" fmla="val 732"/>
                <a:gd name="f67" fmla="val 351"/>
                <a:gd name="f68" fmla="val 727"/>
                <a:gd name="f69" fmla="val 355"/>
                <a:gd name="f70" fmla="val 713"/>
                <a:gd name="f71" fmla="val 366"/>
                <a:gd name="f72" fmla="val 696"/>
                <a:gd name="f73" fmla="val 374"/>
                <a:gd name="f74" fmla="val 677"/>
                <a:gd name="f75" fmla="val 377"/>
                <a:gd name="f76" fmla="val 666"/>
                <a:gd name="f77" fmla="val 379"/>
                <a:gd name="f78" fmla="val 656"/>
                <a:gd name="f79" fmla="val 376"/>
                <a:gd name="f80" fmla="val 647"/>
                <a:gd name="f81" fmla="val 369"/>
                <a:gd name="f82" fmla="val 625"/>
                <a:gd name="f83" fmla="val 601"/>
                <a:gd name="f84" fmla="val 338"/>
                <a:gd name="f85" fmla="val 574"/>
                <a:gd name="f86" fmla="val 328"/>
                <a:gd name="f87" fmla="val 553"/>
                <a:gd name="f88" fmla="val 320"/>
                <a:gd name="f89" fmla="val 533"/>
                <a:gd name="f90" fmla="val 307"/>
                <a:gd name="f91" fmla="val 512"/>
                <a:gd name="f92" fmla="val 296"/>
                <a:gd name="f93" fmla="val 510"/>
                <a:gd name="f94" fmla="val 295"/>
                <a:gd name="f95" fmla="val 508"/>
                <a:gd name="f96" fmla="val 294"/>
                <a:gd name="f97" fmla="val 506"/>
                <a:gd name="f98" fmla="val 293"/>
                <a:gd name="f99" fmla="val 505"/>
                <a:gd name="f100" fmla="val 504"/>
                <a:gd name="f101" fmla="val 299"/>
                <a:gd name="f102" fmla="val 511"/>
                <a:gd name="f103" fmla="val 303"/>
                <a:gd name="f104" fmla="val 515"/>
                <a:gd name="f105" fmla="val 306"/>
                <a:gd name="f106" fmla="val 323"/>
                <a:gd name="f107" fmla="val 552"/>
                <a:gd name="f108" fmla="val 336"/>
                <a:gd name="f109" fmla="val 577"/>
                <a:gd name="f110" fmla="val 341"/>
                <a:gd name="f111" fmla="val 596"/>
                <a:gd name="f112" fmla="val 608"/>
                <a:gd name="f113" fmla="val 361"/>
                <a:gd name="f114" fmla="val 381"/>
                <a:gd name="f115" fmla="val 382"/>
                <a:gd name="f116" fmla="val 607"/>
                <a:gd name="f117" fmla="val 385"/>
                <a:gd name="f118" fmla="val 606"/>
                <a:gd name="f119" fmla="val 386"/>
                <a:gd name="f120" fmla="val 604"/>
                <a:gd name="f121" fmla="val 390"/>
                <a:gd name="f122" fmla="val 393"/>
                <a:gd name="f123" fmla="val 599"/>
                <a:gd name="f124" fmla="val 397"/>
                <a:gd name="f125" fmla="val 593"/>
                <a:gd name="f126" fmla="val 408"/>
                <a:gd name="f127" fmla="val 589"/>
                <a:gd name="f128" fmla="val 419"/>
                <a:gd name="f129" fmla="val 594"/>
                <a:gd name="f130" fmla="val 433"/>
                <a:gd name="f131" fmla="val 449"/>
                <a:gd name="f132" fmla="val 467"/>
                <a:gd name="f133" fmla="val 600"/>
                <a:gd name="f134" fmla="val 484"/>
                <a:gd name="f135" fmla="val 487"/>
                <a:gd name="f136" fmla="val 490"/>
                <a:gd name="f137" fmla="val 493"/>
                <a:gd name="f138" fmla="val 623"/>
                <a:gd name="f139" fmla="val 459"/>
                <a:gd name="f140" fmla="val 644"/>
                <a:gd name="f141" fmla="val 424"/>
                <a:gd name="f142" fmla="val 650"/>
                <a:gd name="f143" fmla="val 701"/>
                <a:gd name="f144" fmla="val 383"/>
                <a:gd name="f145" fmla="val 724"/>
                <a:gd name="f146" fmla="val 722"/>
                <a:gd name="f147" fmla="val 372"/>
                <a:gd name="f148" fmla="val 720"/>
                <a:gd name="f149" fmla="val 719"/>
                <a:gd name="f150" fmla="val 704"/>
                <a:gd name="f151" fmla="val 418"/>
                <a:gd name="f152" fmla="val 455"/>
                <a:gd name="f153" fmla="val 693"/>
                <a:gd name="f154" fmla="val 494"/>
                <a:gd name="f155" fmla="val 516"/>
                <a:gd name="f156" fmla="val 698"/>
                <a:gd name="f157" fmla="val 527"/>
                <a:gd name="f158" fmla="val 566"/>
                <a:gd name="f159" fmla="val 691"/>
                <a:gd name="f160" fmla="val 661"/>
                <a:gd name="f161" fmla="val 624"/>
                <a:gd name="f162" fmla="val 637"/>
                <a:gd name="f163" fmla="val 645"/>
                <a:gd name="f164" fmla="val 617"/>
                <a:gd name="f165" fmla="val 669"/>
                <a:gd name="f166" fmla="val 695"/>
                <a:gd name="f167" fmla="val 587"/>
                <a:gd name="f168" fmla="val 711"/>
                <a:gd name="f169" fmla="val 571"/>
                <a:gd name="f170" fmla="val 555"/>
                <a:gd name="f171" fmla="val 737"/>
                <a:gd name="f172" fmla="val 528"/>
                <a:gd name="f173" fmla="val 759"/>
                <a:gd name="f174" fmla="val 497"/>
                <a:gd name="f175" fmla="val 774"/>
                <a:gd name="f176" fmla="val 462"/>
                <a:gd name="f177" fmla="val 780"/>
                <a:gd name="f178" fmla="val 447"/>
                <a:gd name="f179" fmla="val 782"/>
                <a:gd name="f180" fmla="val 440"/>
                <a:gd name="f181" fmla="val 411"/>
                <a:gd name="f182" fmla="val 352"/>
                <a:gd name="f183" fmla="val 779"/>
                <a:gd name="f184" fmla="val 292"/>
                <a:gd name="f185" fmla="val 768"/>
                <a:gd name="f186" fmla="val 267"/>
                <a:gd name="f187" fmla="val 247"/>
                <a:gd name="f188" fmla="val 210"/>
                <a:gd name="f189" fmla="val 702"/>
                <a:gd name="f190" fmla="val 202"/>
                <a:gd name="f191" fmla="val 198"/>
                <a:gd name="f192" fmla="val 684"/>
                <a:gd name="f193" fmla="val 191"/>
                <a:gd name="f194" fmla="val 676"/>
                <a:gd name="f195" fmla="val 176"/>
                <a:gd name="f196" fmla="val 659"/>
                <a:gd name="f197" fmla="val 161"/>
                <a:gd name="f198" fmla="val 642"/>
                <a:gd name="f199" fmla="val 144"/>
                <a:gd name="f200" fmla="val 626"/>
                <a:gd name="f201" fmla="val 119"/>
                <a:gd name="f202" fmla="val 603"/>
                <a:gd name="f203" fmla="val 104"/>
                <a:gd name="f204" fmla="val 576"/>
                <a:gd name="f205" fmla="val 105"/>
                <a:gd name="f206" fmla="val 541"/>
                <a:gd name="f207" fmla="val 536"/>
                <a:gd name="f208" fmla="val 531"/>
                <a:gd name="f209" fmla="val 106"/>
                <a:gd name="f210" fmla="val 526"/>
                <a:gd name="f211" fmla="val 117"/>
                <a:gd name="f212" fmla="val 491"/>
                <a:gd name="f213" fmla="val 107"/>
                <a:gd name="f214" fmla="val 457"/>
                <a:gd name="f215" fmla="val 99"/>
                <a:gd name="f216" fmla="val 423"/>
                <a:gd name="f217" fmla="val 404"/>
                <a:gd name="f218" fmla="val 87"/>
                <a:gd name="f219" fmla="val 81"/>
                <a:gd name="f220" fmla="val 368"/>
                <a:gd name="f221" fmla="val 90"/>
                <a:gd name="f222" fmla="val 111"/>
                <a:gd name="f223" fmla="val 388"/>
                <a:gd name="f224" fmla="val 417"/>
                <a:gd name="f225" fmla="val 121"/>
                <a:gd name="f226" fmla="val 446"/>
                <a:gd name="f227" fmla="val 129"/>
                <a:gd name="f228" fmla="val 474"/>
                <a:gd name="f229" fmla="val 143"/>
                <a:gd name="f230" fmla="val 520"/>
                <a:gd name="f231" fmla="val 155"/>
                <a:gd name="f232" fmla="val 179"/>
                <a:gd name="f233" fmla="val 185"/>
                <a:gd name="f234" fmla="val 619"/>
                <a:gd name="f235" fmla="val 193"/>
                <a:gd name="f236" fmla="val 627"/>
                <a:gd name="f237" fmla="val 204"/>
                <a:gd name="f238" fmla="val 633"/>
                <a:gd name="f239" fmla="val 214"/>
                <a:gd name="f240" fmla="val 638"/>
                <a:gd name="f241" fmla="val 654"/>
                <a:gd name="f242" fmla="val 231"/>
                <a:gd name="f243" fmla="val 657"/>
                <a:gd name="f244" fmla="val 234"/>
                <a:gd name="f245" fmla="val 235"/>
                <a:gd name="f246" fmla="val 658"/>
                <a:gd name="f247" fmla="val 236"/>
                <a:gd name="f248" fmla="val 653"/>
                <a:gd name="f249" fmla="val 648"/>
                <a:gd name="f250" fmla="val 222"/>
                <a:gd name="f251" fmla="val 196"/>
                <a:gd name="f252" fmla="val 187"/>
                <a:gd name="f253" fmla="val 564"/>
                <a:gd name="f254" fmla="val 163"/>
                <a:gd name="f255" fmla="val 151"/>
                <a:gd name="f256" fmla="val 472"/>
                <a:gd name="f257" fmla="val 139"/>
                <a:gd name="f258" fmla="val 432"/>
                <a:gd name="f259" fmla="val 134"/>
                <a:gd name="f260" fmla="val 415"/>
                <a:gd name="f261" fmla="val 127"/>
                <a:gd name="f262" fmla="val 398"/>
                <a:gd name="f263" fmla="val 116"/>
                <a:gd name="f264" fmla="val 141"/>
                <a:gd name="f265" fmla="val 384"/>
                <a:gd name="f266" fmla="val 154"/>
                <a:gd name="f267" fmla="val 160"/>
                <a:gd name="f268" fmla="val 181"/>
                <a:gd name="f269" fmla="val 466"/>
                <a:gd name="f270" fmla="val 492"/>
                <a:gd name="f271" fmla="val 206"/>
                <a:gd name="f272" fmla="val 456"/>
                <a:gd name="f273" fmla="val 208"/>
                <a:gd name="f274" fmla="val 437"/>
                <a:gd name="f275" fmla="val 209"/>
                <a:gd name="f276" fmla="val 431"/>
                <a:gd name="f277" fmla="val 213"/>
                <a:gd name="f278" fmla="val 212"/>
                <a:gd name="f279" fmla="val 203"/>
                <a:gd name="f280" fmla="val 380"/>
                <a:gd name="f281" fmla="val 197"/>
                <a:gd name="f282" fmla="val 200"/>
                <a:gd name="f283" fmla="val 344"/>
                <a:gd name="f284" fmla="val 233"/>
                <a:gd name="f285" fmla="val 340"/>
                <a:gd name="f286" fmla="val 255"/>
                <a:gd name="f287" fmla="val 273"/>
                <a:gd name="f288" fmla="val 321"/>
                <a:gd name="f289" fmla="val 289"/>
                <a:gd name="f290" fmla="val 300"/>
                <a:gd name="f291" fmla="val 298"/>
                <a:gd name="f292" fmla="val 290"/>
                <a:gd name="f293" fmla="val 297"/>
                <a:gd name="f294" fmla="val 268"/>
                <a:gd name="f295" fmla="val 313"/>
                <a:gd name="f296" fmla="val 245"/>
                <a:gd name="f297" fmla="val 324"/>
                <a:gd name="f298" fmla="val 332"/>
                <a:gd name="f299" fmla="val 350"/>
                <a:gd name="f300" fmla="val 364"/>
                <a:gd name="f301" fmla="val 147"/>
                <a:gd name="f302" fmla="val 378"/>
                <a:gd name="f303" fmla="val 130"/>
                <a:gd name="f304" fmla="val 373"/>
                <a:gd name="f305" fmla="val 100"/>
                <a:gd name="f306" fmla="val 363"/>
                <a:gd name="f307" fmla="val 80"/>
                <a:gd name="f308" fmla="val 357"/>
                <a:gd name="f309" fmla="val 72"/>
                <a:gd name="f310" fmla="val 68"/>
                <a:gd name="f311" fmla="val 65"/>
                <a:gd name="f312" fmla="val 59"/>
                <a:gd name="f313" fmla="val 51"/>
                <a:gd name="f314" fmla="val 311"/>
                <a:gd name="f315" fmla="val 42"/>
                <a:gd name="f316" fmla="val 31"/>
                <a:gd name="f317" fmla="val 286"/>
                <a:gd name="f318" fmla="val 18"/>
                <a:gd name="f319" fmla="val 6"/>
                <a:gd name="f320" fmla="val 259"/>
                <a:gd name="f321" fmla="val 1"/>
                <a:gd name="f322" fmla="val 230"/>
                <a:gd name="f323" fmla="val 224"/>
                <a:gd name="f324" fmla="val 8"/>
                <a:gd name="f325" fmla="val 12"/>
                <a:gd name="f326" fmla="val 14"/>
                <a:gd name="f327" fmla="val 17"/>
                <a:gd name="f328" fmla="val 20"/>
                <a:gd name="f329" fmla="val 227"/>
                <a:gd name="f330" fmla="val 23"/>
                <a:gd name="f331" fmla="val 37"/>
                <a:gd name="f332" fmla="val 240"/>
                <a:gd name="f333" fmla="val 47"/>
                <a:gd name="f334" fmla="val 53"/>
                <a:gd name="f335" fmla="val 55"/>
                <a:gd name="f336" fmla="val 56"/>
                <a:gd name="f337" fmla="val 54"/>
                <a:gd name="f338" fmla="val 44"/>
                <a:gd name="f339" fmla="val 164"/>
                <a:gd name="f340" fmla="val 52"/>
                <a:gd name="f341" fmla="val 136"/>
                <a:gd name="f342" fmla="val 110"/>
                <a:gd name="f343" fmla="val 77"/>
                <a:gd name="f344" fmla="val 103"/>
                <a:gd name="f345" fmla="val 97"/>
                <a:gd name="f346" fmla="val 91"/>
                <a:gd name="f347" fmla="val 89"/>
                <a:gd name="f348" fmla="val 92"/>
                <a:gd name="f349" fmla="val 88"/>
                <a:gd name="f350" fmla="val 95"/>
                <a:gd name="f351" fmla="val 83"/>
                <a:gd name="f352" fmla="val 75"/>
                <a:gd name="f353" fmla="val 258"/>
                <a:gd name="f354" fmla="val 279"/>
                <a:gd name="f355" fmla="val 9"/>
                <a:gd name="f356" fmla="val 301"/>
                <a:gd name="f357" fmla="val 4"/>
                <a:gd name="f358" fmla="val 3"/>
                <a:gd name="f359" fmla="val 312"/>
                <a:gd name="f360" fmla="val 2"/>
                <a:gd name="f361" fmla="val 356"/>
                <a:gd name="f362" fmla="val 10"/>
                <a:gd name="f363" fmla="val 13"/>
                <a:gd name="f364" fmla="val 413"/>
                <a:gd name="f365" fmla="val 448"/>
                <a:gd name="f366" fmla="val 24"/>
                <a:gd name="f367" fmla="val 482"/>
                <a:gd name="f368" fmla="val 27"/>
                <a:gd name="f369" fmla="val 30"/>
                <a:gd name="f370" fmla="val 573"/>
                <a:gd name="f371" fmla="val 32"/>
                <a:gd name="f372" fmla="val 29"/>
                <a:gd name="f373" fmla="val 84"/>
                <a:gd name="f374" fmla="val 85"/>
                <a:gd name="f375" fmla="val 201"/>
                <a:gd name="f376" fmla="val 171"/>
                <a:gd name="f377" fmla="val 145"/>
                <a:gd name="f378" fmla="val 126"/>
                <a:gd name="f379" fmla="val 131"/>
                <a:gd name="f380" fmla="val 153"/>
                <a:gd name="f381" fmla="val 167"/>
                <a:gd name="f382" fmla="val 194"/>
                <a:gd name="f383" fmla="val 118"/>
                <a:gd name="f384" fmla="val 243"/>
                <a:gd name="f385" fmla="val 251"/>
                <a:gd name="f386" fmla="val 262"/>
                <a:gd name="f387" fmla="val 276"/>
                <a:gd name="f388" fmla="val 252"/>
                <a:gd name="f389" fmla="val 304"/>
                <a:gd name="f390" fmla="val 242"/>
                <a:gd name="f391" fmla="val 325"/>
                <a:gd name="f392" fmla="val 331"/>
                <a:gd name="f393" fmla="val 192"/>
                <a:gd name="f394" fmla="val 137"/>
                <a:gd name="f395" fmla="val 314"/>
                <a:gd name="f396" fmla="val 113"/>
                <a:gd name="f397" fmla="val 281"/>
                <a:gd name="f398" fmla="val 86"/>
                <a:gd name="f399" fmla="val 254"/>
                <a:gd name="f400" fmla="val 565"/>
                <a:gd name="f401" fmla="val 556"/>
                <a:gd name="f402" fmla="val 546"/>
                <a:gd name="f403" fmla="val 514"/>
                <a:gd name="f404" fmla="val 496"/>
                <a:gd name="f405" fmla="val 98"/>
                <a:gd name="f406" fmla="val 486"/>
                <a:gd name="f407" fmla="val 479"/>
                <a:gd name="f408" fmla="val 476"/>
                <a:gd name="f409" fmla="val 461"/>
                <a:gd name="f410" fmla="val 481"/>
                <a:gd name="f411" fmla="val 554"/>
                <a:gd name="f412" fmla="val 263"/>
                <a:gd name="f413" fmla="val 585"/>
                <a:gd name="f414" fmla="val 269"/>
                <a:gd name="f415" fmla="val 649"/>
                <a:gd name="f416" fmla="val 266"/>
                <a:gd name="f417" fmla="val 674"/>
                <a:gd name="f418" fmla="val 686"/>
                <a:gd name="f419" fmla="val 692"/>
                <a:gd name="f420" fmla="val 170"/>
                <a:gd name="f421" fmla="val 700"/>
                <a:gd name="f422" fmla="val 679"/>
                <a:gd name="f423" fmla="val 112"/>
                <a:gd name="f424" fmla="val 620"/>
                <a:gd name="f425" fmla="val 402"/>
                <a:gd name="f426" fmla="val 250"/>
                <a:gd name="f427" fmla="val 403"/>
                <a:gd name="f428" fmla="val 257"/>
                <a:gd name="f429" fmla="val 407"/>
                <a:gd name="f430" fmla="val 410"/>
                <a:gd name="f431" fmla="val 412"/>
                <a:gd name="f432" fmla="val 365"/>
                <a:gd name="f433" fmla="val 392"/>
                <a:gd name="f434" fmla="val 405"/>
                <a:gd name="f435" fmla="val 414"/>
                <a:gd name="f436" fmla="val 420"/>
                <a:gd name="f437" fmla="val 428"/>
                <a:gd name="f438" fmla="val 452"/>
                <a:gd name="f439" fmla="val 464"/>
                <a:gd name="f440" fmla="val 489"/>
                <a:gd name="f441" fmla="val 480"/>
                <a:gd name="f442" fmla="val 470"/>
                <a:gd name="f443" fmla="val 309"/>
                <a:gd name="f444" fmla="val 443"/>
                <a:gd name="f445" fmla="val 400"/>
                <a:gd name="f446" fmla="val 391"/>
                <a:gd name="f447" fmla="val 389"/>
                <a:gd name="f448" fmla="val 375"/>
                <a:gd name="f449" fmla="val 244"/>
                <a:gd name="f450" fmla="val 362"/>
                <a:gd name="f451" fmla="val 264"/>
                <a:gd name="f452" fmla="val 349"/>
                <a:gd name="f453" fmla="val 319"/>
                <a:gd name="f454" fmla="val 317"/>
                <a:gd name="f455" fmla="val 370"/>
                <a:gd name="f456" fmla="val 315"/>
                <a:gd name="f457" fmla="val 401"/>
                <a:gd name="f458" fmla="val 333"/>
                <a:gd name="f459" fmla="val 539"/>
                <a:gd name="f460" fmla="val 545"/>
                <a:gd name="f461" fmla="val 538"/>
                <a:gd name="f462" fmla="val 534"/>
                <a:gd name="f463" fmla="val 537"/>
                <a:gd name="f464" fmla="val 529"/>
                <a:gd name="f465" fmla="val 524"/>
                <a:gd name="f466" fmla="val 519"/>
                <a:gd name="f467" fmla="val 535"/>
                <a:gd name="f468" fmla="val 532"/>
                <a:gd name="f469" fmla="val 518"/>
                <a:gd name="f470" fmla="val 521"/>
                <a:gd name="f471" fmla="val 549"/>
                <a:gd name="f472" fmla="val 530"/>
                <a:gd name="f473" fmla="val 544"/>
                <a:gd name="f474" fmla="val 513"/>
                <a:gd name="f475" fmla="val 507"/>
                <a:gd name="f476" fmla="val 509"/>
                <a:gd name="f477" fmla="val 543"/>
                <a:gd name="f478" fmla="val 560"/>
                <a:gd name="f479" fmla="val 562"/>
                <a:gd name="f480" fmla="val 495"/>
                <a:gd name="f481" fmla="val 567"/>
                <a:gd name="f482" fmla="val 568"/>
                <a:gd name="f483" fmla="val 485"/>
                <a:gd name="f484" fmla="val 475"/>
                <a:gd name="f485" fmla="val 477"/>
                <a:gd name="f486" fmla="val 547"/>
                <a:gd name="f487" fmla="val 478"/>
                <a:gd name="f488" fmla="val 557"/>
                <a:gd name="f489" fmla="val 570"/>
                <a:gd name="f490" fmla="val 575"/>
                <a:gd name="f491" fmla="val 453"/>
                <a:gd name="f492" fmla="val 561"/>
                <a:gd name="f493" fmla="val 451"/>
                <a:gd name="f494" fmla="val 450"/>
                <a:gd name="f495" fmla="val 444"/>
                <a:gd name="f496" fmla="val 441"/>
                <a:gd name="f497" fmla="val 430"/>
                <a:gd name="f498" fmla="val 579"/>
                <a:gd name="f499" fmla="val 580"/>
                <a:gd name="f500" fmla="val 581"/>
                <a:gd name="f501" fmla="val 558"/>
                <a:gd name="f502" fmla="val 569"/>
                <a:gd name="f503" fmla="val 578"/>
                <a:gd name="f504" fmla="val 359"/>
                <a:gd name="f505" fmla="val 358"/>
                <a:gd name="f506" fmla="val 354"/>
                <a:gd name="f507" fmla="val 353"/>
                <a:gd name="f508" fmla="val 329"/>
                <a:gd name="f509" fmla="val 327"/>
                <a:gd name="f510" fmla="val 542"/>
                <a:gd name="f511" fmla="val 322"/>
                <a:gd name="f512" fmla="val 551"/>
                <a:gd name="f513" fmla="val 563"/>
                <a:gd name="f514" fmla="val 291"/>
                <a:gd name="f515" fmla="val 288"/>
                <a:gd name="f516" fmla="val 271"/>
                <a:gd name="f517" fmla="val 272"/>
                <a:gd name="f518" fmla="val 270"/>
                <a:gd name="f519" fmla="val 523"/>
                <a:gd name="f520" fmla="val 517"/>
                <a:gd name="f521" fmla="val 249"/>
                <a:gd name="f522" fmla="val 248"/>
                <a:gd name="f523" fmla="val 522"/>
                <a:gd name="f524" fmla="val 502"/>
                <a:gd name="f525" fmla="val 500"/>
                <a:gd name="f526" fmla="val 218"/>
                <a:gd name="f527" fmla="val 501"/>
                <a:gd name="f528" fmla="val 207"/>
                <a:gd name="f529" fmla="val 499"/>
                <a:gd name="f530" fmla="val 205"/>
                <a:gd name="f531" fmla="val 215"/>
                <a:gd name="f532" fmla="val 525"/>
                <a:gd name="f533" fmla="val 559"/>
                <a:gd name="f534" fmla="val 260"/>
                <a:gd name="f535" fmla="val 261"/>
                <a:gd name="f536" fmla="val 278"/>
                <a:gd name="f537" fmla="val 282"/>
                <a:gd name="f538" fmla="val 283"/>
                <a:gd name="f539" fmla="val 591"/>
                <a:gd name="f540" fmla="val 285"/>
                <a:gd name="f541" fmla="val 592"/>
                <a:gd name="f542" fmla="val 588"/>
                <a:gd name="f543" fmla="val 602"/>
                <a:gd name="f544" fmla="val 318"/>
                <a:gd name="f545" fmla="val 343"/>
                <a:gd name="f546" fmla="val 583"/>
                <a:gd name="f547" fmla="val 605"/>
                <a:gd name="f548" fmla="val 342"/>
                <a:gd name="f549" fmla="val 609"/>
                <a:gd name="f550" fmla="val 348"/>
                <a:gd name="f551" fmla="val 347"/>
                <a:gd name="f552" fmla="val 586"/>
                <a:gd name="f553" fmla="val 371"/>
                <a:gd name="f554" fmla="val 611"/>
                <a:gd name="f555" fmla="val 612"/>
                <a:gd name="f556" fmla="val 597"/>
                <a:gd name="f557" fmla="val 590"/>
                <a:gd name="f558" fmla="val 399"/>
                <a:gd name="f559" fmla="val 396"/>
                <a:gd name="f560" fmla="val 406"/>
                <a:gd name="f561" fmla="val 426"/>
                <a:gd name="f562" fmla="val 425"/>
                <a:gd name="f563" fmla="val 422"/>
                <a:gd name="f564" fmla="val 434"/>
                <a:gd name="f565" fmla="val 435"/>
                <a:gd name="f566" fmla="val 442"/>
                <a:gd name="f567" fmla="val 454"/>
                <a:gd name="f568" fmla="val 465"/>
                <a:gd name="f569" fmla="val 463"/>
                <a:gd name="f570" fmla="val 584"/>
                <a:gd name="f571" fmla="val 471"/>
                <a:gd name="f572" fmla="val 582"/>
                <a:gd name="f573" fmla="val 595"/>
                <a:gd name="f574" fmla="val 548"/>
                <a:gd name="f575" fmla="val 550"/>
                <a:gd name="f576" fmla="val 572"/>
                <a:gd name="f577" fmla="val 503"/>
                <a:gd name="f578" fmla="val 699"/>
                <a:gd name="f579" fmla="val 387"/>
                <a:gd name="f580" fmla="val 672"/>
                <a:gd name="f581" fmla="val 663"/>
                <a:gd name="f582" fmla="val 639"/>
                <a:gd name="f583" fmla="val 628"/>
                <a:gd name="f584" fmla="val 640"/>
                <a:gd name="f585" fmla="val 655"/>
                <a:gd name="f586" fmla="val 635"/>
                <a:gd name="f587" fmla="val 622"/>
                <a:gd name="f588" fmla="val 632"/>
                <a:gd name="f589" fmla="val 613"/>
                <a:gd name="f590" fmla="val 681"/>
                <a:gd name="f591" fmla="val 690"/>
                <a:gd name="f592" fmla="val 694"/>
                <a:gd name="f593" fmla="+- 0 0 -90"/>
                <a:gd name="f594" fmla="*/ f4 1 804"/>
                <a:gd name="f595" fmla="*/ f5 1 783"/>
                <a:gd name="f596" fmla="val f6"/>
                <a:gd name="f597" fmla="val f7"/>
                <a:gd name="f598" fmla="val f8"/>
                <a:gd name="f599" fmla="*/ f593 f0 1"/>
                <a:gd name="f600" fmla="+- f598 0 f596"/>
                <a:gd name="f601" fmla="+- f597 0 f596"/>
                <a:gd name="f602" fmla="*/ f599 1 f3"/>
                <a:gd name="f603" fmla="*/ f601 1 804"/>
                <a:gd name="f604" fmla="*/ f600 1 783"/>
                <a:gd name="f605" fmla="*/ 757 f601 1"/>
                <a:gd name="f606" fmla="*/ 232 f600 1"/>
                <a:gd name="f607" fmla="*/ 743 f601 1"/>
                <a:gd name="f608" fmla="*/ 326 f600 1"/>
                <a:gd name="f609" fmla="*/ 574 f601 1"/>
                <a:gd name="f610" fmla="*/ 328 f600 1"/>
                <a:gd name="f611" fmla="*/ 577 f601 1"/>
                <a:gd name="f612" fmla="*/ 341 f600 1"/>
                <a:gd name="f613" fmla="*/ 600 f601 1"/>
                <a:gd name="f614" fmla="*/ 484 f600 1"/>
                <a:gd name="f615" fmla="*/ 693 f601 1"/>
                <a:gd name="f616" fmla="*/ 494 f600 1"/>
                <a:gd name="f617" fmla="*/ 462 f601 1"/>
                <a:gd name="f618" fmla="*/ 780 f600 1"/>
                <a:gd name="f619" fmla="*/ 191 f601 1"/>
                <a:gd name="f620" fmla="*/ 676 f600 1"/>
                <a:gd name="f621" fmla="*/ 81 f601 1"/>
                <a:gd name="f622" fmla="*/ 368 f600 1"/>
                <a:gd name="f623" fmla="*/ 204 f601 1"/>
                <a:gd name="f624" fmla="*/ 633 f600 1"/>
                <a:gd name="f625" fmla="*/ 196 f601 1"/>
                <a:gd name="f626" fmla="*/ 587 f600 1"/>
                <a:gd name="f627" fmla="*/ 202 f601 1"/>
                <a:gd name="f628" fmla="*/ 492 f600 1"/>
                <a:gd name="f629" fmla="*/ 233 f601 1"/>
                <a:gd name="f630" fmla="*/ 340 f600 1"/>
                <a:gd name="f631" fmla="*/ 220 f601 1"/>
                <a:gd name="f632" fmla="*/ 332 f600 1"/>
                <a:gd name="f633" fmla="*/ 42 f601 1"/>
                <a:gd name="f634" fmla="*/ 300 f600 1"/>
                <a:gd name="f635" fmla="*/ 53 f601 1"/>
                <a:gd name="f636" fmla="*/ 222 f600 1"/>
                <a:gd name="f637" fmla="*/ 235 f601 1"/>
                <a:gd name="f638" fmla="*/ 53 f600 1"/>
                <a:gd name="f639" fmla="*/ 619 f601 1"/>
                <a:gd name="f640" fmla="*/ 32 f600 1"/>
                <a:gd name="f641" fmla="*/ 145 f601 1"/>
                <a:gd name="f642" fmla="*/ 105 f600 1"/>
                <a:gd name="f643" fmla="*/ 331 f601 1"/>
                <a:gd name="f644" fmla="*/ 192 f600 1"/>
                <a:gd name="f645" fmla="*/ 536 f601 1"/>
                <a:gd name="f646" fmla="*/ 86 f600 1"/>
                <a:gd name="f647" fmla="*/ 686 f601 1"/>
                <a:gd name="f648" fmla="*/ 221 f600 1"/>
                <a:gd name="f649" fmla="*/ 402 f601 1"/>
                <a:gd name="f650" fmla="*/ 250 f600 1"/>
                <a:gd name="f651" fmla="*/ 464 f601 1"/>
                <a:gd name="f652" fmla="*/ 402 f600 1"/>
                <a:gd name="f653" fmla="*/ 388 f601 1"/>
                <a:gd name="f654" fmla="*/ 224 f600 1"/>
                <a:gd name="f655" fmla="*/ 391 f601 1"/>
                <a:gd name="f656" fmla="*/ 401 f600 1"/>
                <a:gd name="f657" fmla="*/ 535 f601 1"/>
                <a:gd name="f658" fmla="*/ 514 f600 1"/>
                <a:gd name="f659" fmla="*/ 518 f601 1"/>
                <a:gd name="f660" fmla="*/ 553 f600 1"/>
                <a:gd name="f661" fmla="*/ 485 f601 1"/>
                <a:gd name="f662" fmla="*/ 560 f600 1"/>
                <a:gd name="f663" fmla="*/ 453 f601 1"/>
                <a:gd name="f664" fmla="*/ 568 f600 1"/>
                <a:gd name="f665" fmla="*/ 441 f601 1"/>
                <a:gd name="f666" fmla="*/ 577 f600 1"/>
                <a:gd name="f667" fmla="*/ 364 f601 1"/>
                <a:gd name="f668" fmla="*/ 578 f600 1"/>
                <a:gd name="f669" fmla="*/ 352 f601 1"/>
                <a:gd name="f670" fmla="*/ 567 f600 1"/>
                <a:gd name="f671" fmla="*/ 320 f601 1"/>
                <a:gd name="f672" fmla="*/ 551 f600 1"/>
                <a:gd name="f673" fmla="*/ 286 f601 1"/>
                <a:gd name="f674" fmla="*/ 556 f600 1"/>
                <a:gd name="f675" fmla="*/ 264 f601 1"/>
                <a:gd name="f676" fmla="*/ 545 f600 1"/>
                <a:gd name="f677" fmla="*/ 248 f601 1"/>
                <a:gd name="f678" fmla="*/ 532 f600 1"/>
                <a:gd name="f679" fmla="*/ 228 f601 1"/>
                <a:gd name="f680" fmla="*/ 515 f600 1"/>
                <a:gd name="f681" fmla="*/ 211 f601 1"/>
                <a:gd name="f682" fmla="*/ 530 f600 1"/>
                <a:gd name="f683" fmla="*/ 236 f601 1"/>
                <a:gd name="f684" fmla="*/ 562 f600 1"/>
                <a:gd name="f685" fmla="*/ 262 f601 1"/>
                <a:gd name="f686" fmla="*/ 579 f600 1"/>
                <a:gd name="f687" fmla="*/ 290 f601 1"/>
                <a:gd name="f688" fmla="*/ 593 f600 1"/>
                <a:gd name="f689" fmla="*/ 317 f601 1"/>
                <a:gd name="f690" fmla="*/ 369 f601 1"/>
                <a:gd name="f691" fmla="*/ 589 f600 1"/>
                <a:gd name="f692" fmla="*/ 399 f601 1"/>
                <a:gd name="f693" fmla="*/ 588 f600 1"/>
                <a:gd name="f694" fmla="*/ 422 f601 1"/>
                <a:gd name="f695" fmla="*/ 612 f600 1"/>
                <a:gd name="f696" fmla="*/ 454 f601 1"/>
                <a:gd name="f697" fmla="*/ 609 f600 1"/>
                <a:gd name="f698" fmla="*/ 495 f601 1"/>
                <a:gd name="f699" fmla="*/ 600 f600 1"/>
                <a:gd name="f700" fmla="*/ 521 f601 1"/>
                <a:gd name="f701" fmla="*/ 585 f600 1"/>
                <a:gd name="f702" fmla="*/ 544 f601 1"/>
                <a:gd name="f703" fmla="*/ 580 f600 1"/>
                <a:gd name="f704" fmla="*/ 568 f601 1"/>
                <a:gd name="f705" fmla="*/ 592 f601 1"/>
                <a:gd name="f706" fmla="*/ 491 f600 1"/>
                <a:gd name="f707" fmla="*/ 551 f601 1"/>
                <a:gd name="f708" fmla="*/ 509 f600 1"/>
                <a:gd name="f709" fmla="*/ 691 f601 1"/>
                <a:gd name="f710" fmla="*/ 391 f600 1"/>
                <a:gd name="f711" fmla="*/ 576 f601 1"/>
                <a:gd name="f712" fmla="*/ 657 f600 1"/>
                <a:gd name="f713" fmla="*/ 701 f601 1"/>
                <a:gd name="f714" fmla="*/ 383 f600 1"/>
                <a:gd name="f715" fmla="+- f602 0 f1"/>
                <a:gd name="f716" fmla="*/ f605 1 804"/>
                <a:gd name="f717" fmla="*/ f606 1 783"/>
                <a:gd name="f718" fmla="*/ f607 1 804"/>
                <a:gd name="f719" fmla="*/ f608 1 783"/>
                <a:gd name="f720" fmla="*/ f609 1 804"/>
                <a:gd name="f721" fmla="*/ f610 1 783"/>
                <a:gd name="f722" fmla="*/ f611 1 804"/>
                <a:gd name="f723" fmla="*/ f612 1 783"/>
                <a:gd name="f724" fmla="*/ f613 1 804"/>
                <a:gd name="f725" fmla="*/ f614 1 783"/>
                <a:gd name="f726" fmla="*/ f615 1 804"/>
                <a:gd name="f727" fmla="*/ f616 1 783"/>
                <a:gd name="f728" fmla="*/ f617 1 804"/>
                <a:gd name="f729" fmla="*/ f618 1 783"/>
                <a:gd name="f730" fmla="*/ f619 1 804"/>
                <a:gd name="f731" fmla="*/ f620 1 783"/>
                <a:gd name="f732" fmla="*/ f621 1 804"/>
                <a:gd name="f733" fmla="*/ f622 1 783"/>
                <a:gd name="f734" fmla="*/ f623 1 804"/>
                <a:gd name="f735" fmla="*/ f624 1 783"/>
                <a:gd name="f736" fmla="*/ f625 1 804"/>
                <a:gd name="f737" fmla="*/ f626 1 783"/>
                <a:gd name="f738" fmla="*/ f627 1 804"/>
                <a:gd name="f739" fmla="*/ f628 1 783"/>
                <a:gd name="f740" fmla="*/ f629 1 804"/>
                <a:gd name="f741" fmla="*/ f630 1 783"/>
                <a:gd name="f742" fmla="*/ f631 1 804"/>
                <a:gd name="f743" fmla="*/ f632 1 783"/>
                <a:gd name="f744" fmla="*/ f633 1 804"/>
                <a:gd name="f745" fmla="*/ f634 1 783"/>
                <a:gd name="f746" fmla="*/ f635 1 804"/>
                <a:gd name="f747" fmla="*/ f636 1 783"/>
                <a:gd name="f748" fmla="*/ f637 1 804"/>
                <a:gd name="f749" fmla="*/ f638 1 783"/>
                <a:gd name="f750" fmla="*/ f639 1 804"/>
                <a:gd name="f751" fmla="*/ f640 1 783"/>
                <a:gd name="f752" fmla="*/ f641 1 804"/>
                <a:gd name="f753" fmla="*/ f642 1 783"/>
                <a:gd name="f754" fmla="*/ f643 1 804"/>
                <a:gd name="f755" fmla="*/ f644 1 783"/>
                <a:gd name="f756" fmla="*/ f645 1 804"/>
                <a:gd name="f757" fmla="*/ f646 1 783"/>
                <a:gd name="f758" fmla="*/ f647 1 804"/>
                <a:gd name="f759" fmla="*/ f648 1 783"/>
                <a:gd name="f760" fmla="*/ f649 1 804"/>
                <a:gd name="f761" fmla="*/ f650 1 783"/>
                <a:gd name="f762" fmla="*/ f651 1 804"/>
                <a:gd name="f763" fmla="*/ f652 1 783"/>
                <a:gd name="f764" fmla="*/ f653 1 804"/>
                <a:gd name="f765" fmla="*/ f654 1 783"/>
                <a:gd name="f766" fmla="*/ f655 1 804"/>
                <a:gd name="f767" fmla="*/ f656 1 783"/>
                <a:gd name="f768" fmla="*/ f657 1 804"/>
                <a:gd name="f769" fmla="*/ f658 1 783"/>
                <a:gd name="f770" fmla="*/ f659 1 804"/>
                <a:gd name="f771" fmla="*/ f660 1 783"/>
                <a:gd name="f772" fmla="*/ f661 1 804"/>
                <a:gd name="f773" fmla="*/ f662 1 783"/>
                <a:gd name="f774" fmla="*/ f663 1 804"/>
                <a:gd name="f775" fmla="*/ f664 1 783"/>
                <a:gd name="f776" fmla="*/ f665 1 804"/>
                <a:gd name="f777" fmla="*/ f666 1 783"/>
                <a:gd name="f778" fmla="*/ f667 1 804"/>
                <a:gd name="f779" fmla="*/ f668 1 783"/>
                <a:gd name="f780" fmla="*/ f669 1 804"/>
                <a:gd name="f781" fmla="*/ f670 1 783"/>
                <a:gd name="f782" fmla="*/ f671 1 804"/>
                <a:gd name="f783" fmla="*/ f672 1 783"/>
                <a:gd name="f784" fmla="*/ f673 1 804"/>
                <a:gd name="f785" fmla="*/ f674 1 783"/>
                <a:gd name="f786" fmla="*/ f675 1 804"/>
                <a:gd name="f787" fmla="*/ f676 1 783"/>
                <a:gd name="f788" fmla="*/ f677 1 804"/>
                <a:gd name="f789" fmla="*/ f678 1 783"/>
                <a:gd name="f790" fmla="*/ f679 1 804"/>
                <a:gd name="f791" fmla="*/ f680 1 783"/>
                <a:gd name="f792" fmla="*/ f681 1 804"/>
                <a:gd name="f793" fmla="*/ f682 1 783"/>
                <a:gd name="f794" fmla="*/ f683 1 804"/>
                <a:gd name="f795" fmla="*/ f684 1 783"/>
                <a:gd name="f796" fmla="*/ f685 1 804"/>
                <a:gd name="f797" fmla="*/ f686 1 783"/>
                <a:gd name="f798" fmla="*/ f687 1 804"/>
                <a:gd name="f799" fmla="*/ f688 1 783"/>
                <a:gd name="f800" fmla="*/ f689 1 804"/>
                <a:gd name="f801" fmla="*/ f690 1 804"/>
                <a:gd name="f802" fmla="*/ f691 1 783"/>
                <a:gd name="f803" fmla="*/ f692 1 804"/>
                <a:gd name="f804" fmla="*/ f693 1 783"/>
                <a:gd name="f805" fmla="*/ f694 1 804"/>
                <a:gd name="f806" fmla="*/ f695 1 783"/>
                <a:gd name="f807" fmla="*/ f696 1 804"/>
                <a:gd name="f808" fmla="*/ f697 1 783"/>
                <a:gd name="f809" fmla="*/ f698 1 804"/>
                <a:gd name="f810" fmla="*/ f699 1 783"/>
                <a:gd name="f811" fmla="*/ f700 1 804"/>
                <a:gd name="f812" fmla="*/ f701 1 783"/>
                <a:gd name="f813" fmla="*/ f702 1 804"/>
                <a:gd name="f814" fmla="*/ f703 1 783"/>
                <a:gd name="f815" fmla="*/ f704 1 804"/>
                <a:gd name="f816" fmla="*/ f705 1 804"/>
                <a:gd name="f817" fmla="*/ f706 1 783"/>
                <a:gd name="f818" fmla="*/ f707 1 804"/>
                <a:gd name="f819" fmla="*/ f708 1 783"/>
                <a:gd name="f820" fmla="*/ f709 1 804"/>
                <a:gd name="f821" fmla="*/ f710 1 783"/>
                <a:gd name="f822" fmla="*/ f711 1 804"/>
                <a:gd name="f823" fmla="*/ f712 1 783"/>
                <a:gd name="f824" fmla="*/ f713 1 804"/>
                <a:gd name="f825" fmla="*/ f714 1 783"/>
                <a:gd name="f826" fmla="*/ 0 1 f603"/>
                <a:gd name="f827" fmla="*/ f597 1 f603"/>
                <a:gd name="f828" fmla="*/ 0 1 f604"/>
                <a:gd name="f829" fmla="*/ f598 1 f604"/>
                <a:gd name="f830" fmla="*/ f716 1 f603"/>
                <a:gd name="f831" fmla="*/ f717 1 f604"/>
                <a:gd name="f832" fmla="*/ f718 1 f603"/>
                <a:gd name="f833" fmla="*/ f719 1 f604"/>
                <a:gd name="f834" fmla="*/ f720 1 f603"/>
                <a:gd name="f835" fmla="*/ f721 1 f604"/>
                <a:gd name="f836" fmla="*/ f722 1 f603"/>
                <a:gd name="f837" fmla="*/ f723 1 f604"/>
                <a:gd name="f838" fmla="*/ f724 1 f603"/>
                <a:gd name="f839" fmla="*/ f725 1 f604"/>
                <a:gd name="f840" fmla="*/ f726 1 f603"/>
                <a:gd name="f841" fmla="*/ f727 1 f604"/>
                <a:gd name="f842" fmla="*/ f728 1 f603"/>
                <a:gd name="f843" fmla="*/ f729 1 f604"/>
                <a:gd name="f844" fmla="*/ f730 1 f603"/>
                <a:gd name="f845" fmla="*/ f731 1 f604"/>
                <a:gd name="f846" fmla="*/ f732 1 f603"/>
                <a:gd name="f847" fmla="*/ f733 1 f604"/>
                <a:gd name="f848" fmla="*/ f734 1 f603"/>
                <a:gd name="f849" fmla="*/ f735 1 f604"/>
                <a:gd name="f850" fmla="*/ f736 1 f603"/>
                <a:gd name="f851" fmla="*/ f737 1 f604"/>
                <a:gd name="f852" fmla="*/ f738 1 f603"/>
                <a:gd name="f853" fmla="*/ f739 1 f604"/>
                <a:gd name="f854" fmla="*/ f740 1 f603"/>
                <a:gd name="f855" fmla="*/ f741 1 f604"/>
                <a:gd name="f856" fmla="*/ f742 1 f603"/>
                <a:gd name="f857" fmla="*/ f743 1 f604"/>
                <a:gd name="f858" fmla="*/ f744 1 f603"/>
                <a:gd name="f859" fmla="*/ f745 1 f604"/>
                <a:gd name="f860" fmla="*/ f746 1 f603"/>
                <a:gd name="f861" fmla="*/ f747 1 f604"/>
                <a:gd name="f862" fmla="*/ f748 1 f603"/>
                <a:gd name="f863" fmla="*/ f749 1 f604"/>
                <a:gd name="f864" fmla="*/ f750 1 f603"/>
                <a:gd name="f865" fmla="*/ f751 1 f604"/>
                <a:gd name="f866" fmla="*/ f752 1 f603"/>
                <a:gd name="f867" fmla="*/ f753 1 f604"/>
                <a:gd name="f868" fmla="*/ f754 1 f603"/>
                <a:gd name="f869" fmla="*/ f755 1 f604"/>
                <a:gd name="f870" fmla="*/ f756 1 f603"/>
                <a:gd name="f871" fmla="*/ f757 1 f604"/>
                <a:gd name="f872" fmla="*/ f758 1 f603"/>
                <a:gd name="f873" fmla="*/ f759 1 f604"/>
                <a:gd name="f874" fmla="*/ f760 1 f603"/>
                <a:gd name="f875" fmla="*/ f761 1 f604"/>
                <a:gd name="f876" fmla="*/ f762 1 f603"/>
                <a:gd name="f877" fmla="*/ f763 1 f604"/>
                <a:gd name="f878" fmla="*/ f764 1 f603"/>
                <a:gd name="f879" fmla="*/ f765 1 f604"/>
                <a:gd name="f880" fmla="*/ f766 1 f603"/>
                <a:gd name="f881" fmla="*/ f767 1 f604"/>
                <a:gd name="f882" fmla="*/ f768 1 f603"/>
                <a:gd name="f883" fmla="*/ f769 1 f604"/>
                <a:gd name="f884" fmla="*/ f770 1 f603"/>
                <a:gd name="f885" fmla="*/ f771 1 f604"/>
                <a:gd name="f886" fmla="*/ f772 1 f603"/>
                <a:gd name="f887" fmla="*/ f773 1 f604"/>
                <a:gd name="f888" fmla="*/ f774 1 f603"/>
                <a:gd name="f889" fmla="*/ f775 1 f604"/>
                <a:gd name="f890" fmla="*/ f776 1 f603"/>
                <a:gd name="f891" fmla="*/ f777 1 f604"/>
                <a:gd name="f892" fmla="*/ f778 1 f603"/>
                <a:gd name="f893" fmla="*/ f779 1 f604"/>
                <a:gd name="f894" fmla="*/ f780 1 f603"/>
                <a:gd name="f895" fmla="*/ f781 1 f604"/>
                <a:gd name="f896" fmla="*/ f782 1 f603"/>
                <a:gd name="f897" fmla="*/ f783 1 f604"/>
                <a:gd name="f898" fmla="*/ f784 1 f603"/>
                <a:gd name="f899" fmla="*/ f785 1 f604"/>
                <a:gd name="f900" fmla="*/ f786 1 f603"/>
                <a:gd name="f901" fmla="*/ f787 1 f604"/>
                <a:gd name="f902" fmla="*/ f788 1 f603"/>
                <a:gd name="f903" fmla="*/ f789 1 f604"/>
                <a:gd name="f904" fmla="*/ f790 1 f603"/>
                <a:gd name="f905" fmla="*/ f791 1 f604"/>
                <a:gd name="f906" fmla="*/ f792 1 f603"/>
                <a:gd name="f907" fmla="*/ f793 1 f604"/>
                <a:gd name="f908" fmla="*/ f794 1 f603"/>
                <a:gd name="f909" fmla="*/ f795 1 f604"/>
                <a:gd name="f910" fmla="*/ f796 1 f603"/>
                <a:gd name="f911" fmla="*/ f797 1 f604"/>
                <a:gd name="f912" fmla="*/ f798 1 f603"/>
                <a:gd name="f913" fmla="*/ f799 1 f604"/>
                <a:gd name="f914" fmla="*/ f800 1 f603"/>
                <a:gd name="f915" fmla="*/ f801 1 f603"/>
                <a:gd name="f916" fmla="*/ f802 1 f604"/>
                <a:gd name="f917" fmla="*/ f803 1 f603"/>
                <a:gd name="f918" fmla="*/ f804 1 f604"/>
                <a:gd name="f919" fmla="*/ f805 1 f603"/>
                <a:gd name="f920" fmla="*/ f806 1 f604"/>
                <a:gd name="f921" fmla="*/ f807 1 f603"/>
                <a:gd name="f922" fmla="*/ f808 1 f604"/>
                <a:gd name="f923" fmla="*/ f809 1 f603"/>
                <a:gd name="f924" fmla="*/ f810 1 f604"/>
                <a:gd name="f925" fmla="*/ f811 1 f603"/>
                <a:gd name="f926" fmla="*/ f812 1 f604"/>
                <a:gd name="f927" fmla="*/ f813 1 f603"/>
                <a:gd name="f928" fmla="*/ f814 1 f604"/>
                <a:gd name="f929" fmla="*/ f815 1 f603"/>
                <a:gd name="f930" fmla="*/ f816 1 f603"/>
                <a:gd name="f931" fmla="*/ f817 1 f604"/>
                <a:gd name="f932" fmla="*/ f818 1 f603"/>
                <a:gd name="f933" fmla="*/ f819 1 f604"/>
                <a:gd name="f934" fmla="*/ f820 1 f603"/>
                <a:gd name="f935" fmla="*/ f821 1 f604"/>
                <a:gd name="f936" fmla="*/ f822 1 f603"/>
                <a:gd name="f937" fmla="*/ f823 1 f604"/>
                <a:gd name="f938" fmla="*/ f824 1 f603"/>
                <a:gd name="f939" fmla="*/ f825 1 f604"/>
                <a:gd name="f940" fmla="*/ f826 f594 1"/>
                <a:gd name="f941" fmla="*/ f827 f594 1"/>
                <a:gd name="f942" fmla="*/ f829 f595 1"/>
                <a:gd name="f943" fmla="*/ f828 f595 1"/>
                <a:gd name="f944" fmla="*/ f830 f594 1"/>
                <a:gd name="f945" fmla="*/ f831 f595 1"/>
                <a:gd name="f946" fmla="*/ f832 f594 1"/>
                <a:gd name="f947" fmla="*/ f833 f595 1"/>
                <a:gd name="f948" fmla="*/ f834 f594 1"/>
                <a:gd name="f949" fmla="*/ f835 f595 1"/>
                <a:gd name="f950" fmla="*/ f836 f594 1"/>
                <a:gd name="f951" fmla="*/ f837 f595 1"/>
                <a:gd name="f952" fmla="*/ f838 f594 1"/>
                <a:gd name="f953" fmla="*/ f839 f595 1"/>
                <a:gd name="f954" fmla="*/ f840 f594 1"/>
                <a:gd name="f955" fmla="*/ f841 f595 1"/>
                <a:gd name="f956" fmla="*/ f842 f594 1"/>
                <a:gd name="f957" fmla="*/ f843 f595 1"/>
                <a:gd name="f958" fmla="*/ f844 f594 1"/>
                <a:gd name="f959" fmla="*/ f845 f595 1"/>
                <a:gd name="f960" fmla="*/ f846 f594 1"/>
                <a:gd name="f961" fmla="*/ f847 f595 1"/>
                <a:gd name="f962" fmla="*/ f848 f594 1"/>
                <a:gd name="f963" fmla="*/ f849 f595 1"/>
                <a:gd name="f964" fmla="*/ f850 f594 1"/>
                <a:gd name="f965" fmla="*/ f851 f595 1"/>
                <a:gd name="f966" fmla="*/ f852 f594 1"/>
                <a:gd name="f967" fmla="*/ f853 f595 1"/>
                <a:gd name="f968" fmla="*/ f854 f594 1"/>
                <a:gd name="f969" fmla="*/ f855 f595 1"/>
                <a:gd name="f970" fmla="*/ f856 f594 1"/>
                <a:gd name="f971" fmla="*/ f857 f595 1"/>
                <a:gd name="f972" fmla="*/ f858 f594 1"/>
                <a:gd name="f973" fmla="*/ f859 f595 1"/>
                <a:gd name="f974" fmla="*/ f860 f594 1"/>
                <a:gd name="f975" fmla="*/ f861 f595 1"/>
                <a:gd name="f976" fmla="*/ f862 f594 1"/>
                <a:gd name="f977" fmla="*/ f863 f595 1"/>
                <a:gd name="f978" fmla="*/ f864 f594 1"/>
                <a:gd name="f979" fmla="*/ f865 f595 1"/>
                <a:gd name="f980" fmla="*/ f866 f594 1"/>
                <a:gd name="f981" fmla="*/ f867 f595 1"/>
                <a:gd name="f982" fmla="*/ f868 f594 1"/>
                <a:gd name="f983" fmla="*/ f869 f595 1"/>
                <a:gd name="f984" fmla="*/ f870 f594 1"/>
                <a:gd name="f985" fmla="*/ f871 f595 1"/>
                <a:gd name="f986" fmla="*/ f872 f594 1"/>
                <a:gd name="f987" fmla="*/ f873 f595 1"/>
                <a:gd name="f988" fmla="*/ f874 f594 1"/>
                <a:gd name="f989" fmla="*/ f875 f595 1"/>
                <a:gd name="f990" fmla="*/ f876 f594 1"/>
                <a:gd name="f991" fmla="*/ f877 f595 1"/>
                <a:gd name="f992" fmla="*/ f878 f594 1"/>
                <a:gd name="f993" fmla="*/ f879 f595 1"/>
                <a:gd name="f994" fmla="*/ f880 f594 1"/>
                <a:gd name="f995" fmla="*/ f881 f595 1"/>
                <a:gd name="f996" fmla="*/ f882 f594 1"/>
                <a:gd name="f997" fmla="*/ f883 f595 1"/>
                <a:gd name="f998" fmla="*/ f884 f594 1"/>
                <a:gd name="f999" fmla="*/ f885 f595 1"/>
                <a:gd name="f1000" fmla="*/ f886 f594 1"/>
                <a:gd name="f1001" fmla="*/ f887 f595 1"/>
                <a:gd name="f1002" fmla="*/ f888 f594 1"/>
                <a:gd name="f1003" fmla="*/ f889 f595 1"/>
                <a:gd name="f1004" fmla="*/ f890 f594 1"/>
                <a:gd name="f1005" fmla="*/ f891 f595 1"/>
                <a:gd name="f1006" fmla="*/ f892 f594 1"/>
                <a:gd name="f1007" fmla="*/ f893 f595 1"/>
                <a:gd name="f1008" fmla="*/ f894 f594 1"/>
                <a:gd name="f1009" fmla="*/ f895 f595 1"/>
                <a:gd name="f1010" fmla="*/ f896 f594 1"/>
                <a:gd name="f1011" fmla="*/ f897 f595 1"/>
                <a:gd name="f1012" fmla="*/ f898 f594 1"/>
                <a:gd name="f1013" fmla="*/ f899 f595 1"/>
                <a:gd name="f1014" fmla="*/ f900 f594 1"/>
                <a:gd name="f1015" fmla="*/ f901 f595 1"/>
                <a:gd name="f1016" fmla="*/ f902 f594 1"/>
                <a:gd name="f1017" fmla="*/ f903 f595 1"/>
                <a:gd name="f1018" fmla="*/ f904 f594 1"/>
                <a:gd name="f1019" fmla="*/ f905 f595 1"/>
                <a:gd name="f1020" fmla="*/ f906 f594 1"/>
                <a:gd name="f1021" fmla="*/ f907 f595 1"/>
                <a:gd name="f1022" fmla="*/ f908 f594 1"/>
                <a:gd name="f1023" fmla="*/ f909 f595 1"/>
                <a:gd name="f1024" fmla="*/ f910 f594 1"/>
                <a:gd name="f1025" fmla="*/ f911 f595 1"/>
                <a:gd name="f1026" fmla="*/ f912 f594 1"/>
                <a:gd name="f1027" fmla="*/ f913 f595 1"/>
                <a:gd name="f1028" fmla="*/ f914 f594 1"/>
                <a:gd name="f1029" fmla="*/ f915 f594 1"/>
                <a:gd name="f1030" fmla="*/ f916 f595 1"/>
                <a:gd name="f1031" fmla="*/ f917 f594 1"/>
                <a:gd name="f1032" fmla="*/ f918 f595 1"/>
                <a:gd name="f1033" fmla="*/ f919 f594 1"/>
                <a:gd name="f1034" fmla="*/ f920 f595 1"/>
                <a:gd name="f1035" fmla="*/ f921 f594 1"/>
                <a:gd name="f1036" fmla="*/ f922 f595 1"/>
                <a:gd name="f1037" fmla="*/ f923 f594 1"/>
                <a:gd name="f1038" fmla="*/ f924 f595 1"/>
                <a:gd name="f1039" fmla="*/ f925 f594 1"/>
                <a:gd name="f1040" fmla="*/ f926 f595 1"/>
                <a:gd name="f1041" fmla="*/ f927 f594 1"/>
                <a:gd name="f1042" fmla="*/ f928 f595 1"/>
                <a:gd name="f1043" fmla="*/ f929 f594 1"/>
                <a:gd name="f1044" fmla="*/ f930 f594 1"/>
                <a:gd name="f1045" fmla="*/ f931 f595 1"/>
                <a:gd name="f1046" fmla="*/ f932 f594 1"/>
                <a:gd name="f1047" fmla="*/ f933 f595 1"/>
                <a:gd name="f1048" fmla="*/ f934 f594 1"/>
                <a:gd name="f1049" fmla="*/ f935 f595 1"/>
                <a:gd name="f1050" fmla="*/ f936 f594 1"/>
                <a:gd name="f1051" fmla="*/ f937 f595 1"/>
                <a:gd name="f1052" fmla="*/ f938 f594 1"/>
                <a:gd name="f1053" fmla="*/ f939 f5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5">
                  <a:pos x="f944" y="f945"/>
                </a:cxn>
                <a:cxn ang="f715">
                  <a:pos x="f946" y="f947"/>
                </a:cxn>
                <a:cxn ang="f715">
                  <a:pos x="f948" y="f949"/>
                </a:cxn>
                <a:cxn ang="f715">
                  <a:pos x="f950" y="f951"/>
                </a:cxn>
                <a:cxn ang="f715">
                  <a:pos x="f952" y="f953"/>
                </a:cxn>
                <a:cxn ang="f715">
                  <a:pos x="f954" y="f955"/>
                </a:cxn>
                <a:cxn ang="f715">
                  <a:pos x="f956" y="f957"/>
                </a:cxn>
                <a:cxn ang="f715">
                  <a:pos x="f958" y="f959"/>
                </a:cxn>
                <a:cxn ang="f715">
                  <a:pos x="f960" y="f961"/>
                </a:cxn>
                <a:cxn ang="f715">
                  <a:pos x="f962" y="f963"/>
                </a:cxn>
                <a:cxn ang="f715">
                  <a:pos x="f964" y="f965"/>
                </a:cxn>
                <a:cxn ang="f715">
                  <a:pos x="f966" y="f967"/>
                </a:cxn>
                <a:cxn ang="f715">
                  <a:pos x="f968" y="f969"/>
                </a:cxn>
                <a:cxn ang="f715">
                  <a:pos x="f970" y="f971"/>
                </a:cxn>
                <a:cxn ang="f715">
                  <a:pos x="f972" y="f973"/>
                </a:cxn>
                <a:cxn ang="f715">
                  <a:pos x="f974" y="f975"/>
                </a:cxn>
                <a:cxn ang="f715">
                  <a:pos x="f976" y="f977"/>
                </a:cxn>
                <a:cxn ang="f715">
                  <a:pos x="f978" y="f979"/>
                </a:cxn>
                <a:cxn ang="f715">
                  <a:pos x="f980" y="f981"/>
                </a:cxn>
                <a:cxn ang="f715">
                  <a:pos x="f982" y="f983"/>
                </a:cxn>
                <a:cxn ang="f715">
                  <a:pos x="f984" y="f985"/>
                </a:cxn>
                <a:cxn ang="f715">
                  <a:pos x="f986" y="f987"/>
                </a:cxn>
                <a:cxn ang="f715">
                  <a:pos x="f988" y="f989"/>
                </a:cxn>
                <a:cxn ang="f715">
                  <a:pos x="f990" y="f991"/>
                </a:cxn>
                <a:cxn ang="f715">
                  <a:pos x="f992" y="f993"/>
                </a:cxn>
                <a:cxn ang="f715">
                  <a:pos x="f994" y="f995"/>
                </a:cxn>
                <a:cxn ang="f715">
                  <a:pos x="f996" y="f997"/>
                </a:cxn>
                <a:cxn ang="f715">
                  <a:pos x="f998" y="f999"/>
                </a:cxn>
                <a:cxn ang="f715">
                  <a:pos x="f1000" y="f1001"/>
                </a:cxn>
                <a:cxn ang="f715">
                  <a:pos x="f1002" y="f1003"/>
                </a:cxn>
                <a:cxn ang="f715">
                  <a:pos x="f1004" y="f1005"/>
                </a:cxn>
                <a:cxn ang="f715">
                  <a:pos x="f1006" y="f1007"/>
                </a:cxn>
                <a:cxn ang="f715">
                  <a:pos x="f1008" y="f1009"/>
                </a:cxn>
                <a:cxn ang="f715">
                  <a:pos x="f1010" y="f1011"/>
                </a:cxn>
                <a:cxn ang="f715">
                  <a:pos x="f1012" y="f1013"/>
                </a:cxn>
                <a:cxn ang="f715">
                  <a:pos x="f1014" y="f1015"/>
                </a:cxn>
                <a:cxn ang="f715">
                  <a:pos x="f1016" y="f1017"/>
                </a:cxn>
                <a:cxn ang="f715">
                  <a:pos x="f1018" y="f1019"/>
                </a:cxn>
                <a:cxn ang="f715">
                  <a:pos x="f1020" y="f1021"/>
                </a:cxn>
                <a:cxn ang="f715">
                  <a:pos x="f1022" y="f1023"/>
                </a:cxn>
                <a:cxn ang="f715">
                  <a:pos x="f1024" y="f1025"/>
                </a:cxn>
                <a:cxn ang="f715">
                  <a:pos x="f1026" y="f1027"/>
                </a:cxn>
                <a:cxn ang="f715">
                  <a:pos x="f1028" y="f1025"/>
                </a:cxn>
                <a:cxn ang="f715">
                  <a:pos x="f1029" y="f1030"/>
                </a:cxn>
                <a:cxn ang="f715">
                  <a:pos x="f1031" y="f1032"/>
                </a:cxn>
                <a:cxn ang="f715">
                  <a:pos x="f1033" y="f1034"/>
                </a:cxn>
                <a:cxn ang="f715">
                  <a:pos x="f1035" y="f1036"/>
                </a:cxn>
                <a:cxn ang="f715">
                  <a:pos x="f1037" y="f1038"/>
                </a:cxn>
                <a:cxn ang="f715">
                  <a:pos x="f1039" y="f1040"/>
                </a:cxn>
                <a:cxn ang="f715">
                  <a:pos x="f1041" y="f1042"/>
                </a:cxn>
                <a:cxn ang="f715">
                  <a:pos x="f1043" y="f1023"/>
                </a:cxn>
                <a:cxn ang="f715">
                  <a:pos x="f1044" y="f1021"/>
                </a:cxn>
                <a:cxn ang="f715">
                  <a:pos x="f948" y="f1045"/>
                </a:cxn>
                <a:cxn ang="f715">
                  <a:pos x="f1046" y="f1047"/>
                </a:cxn>
                <a:cxn ang="f715">
                  <a:pos x="f1048" y="f1049"/>
                </a:cxn>
                <a:cxn ang="f715">
                  <a:pos x="f1050" y="f1051"/>
                </a:cxn>
                <a:cxn ang="f715">
                  <a:pos x="f1052" y="f1053"/>
                </a:cxn>
              </a:cxnLst>
              <a:rect l="f940" t="f943" r="f941" b="f942"/>
              <a:pathLst>
                <a:path w="804" h="783">
                  <a:moveTo>
                    <a:pt x="f9" y="f10"/>
                  </a:moveTo>
                  <a:cubicBezTo>
                    <a:pt x="f9" y="f11"/>
                    <a:pt x="f12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2"/>
                  </a:cubicBezTo>
                  <a:cubicBezTo>
                    <a:pt x="f38" y="f39"/>
                    <a:pt x="f40" y="f41"/>
                    <a:pt x="f42" y="f30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7" y="f51"/>
                    <a:pt x="f52" y="f53"/>
                  </a:cubicBezTo>
                  <a:cubicBezTo>
                    <a:pt x="f54" y="f55"/>
                    <a:pt x="f23" y="f56"/>
                    <a:pt x="f57" y="f58"/>
                  </a:cubicBezTo>
                  <a:cubicBezTo>
                    <a:pt x="f59" y="f60"/>
                    <a:pt x="f59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96"/>
                    <a:pt x="f99" y="f96"/>
                    <a:pt x="f100" y="f94"/>
                  </a:cubicBezTo>
                  <a:cubicBezTo>
                    <a:pt x="f95" y="f101"/>
                    <a:pt x="f102" y="f103"/>
                    <a:pt x="f104" y="f105"/>
                  </a:cubicBezTo>
                  <a:cubicBezTo>
                    <a:pt x="f89" y="f106"/>
                    <a:pt x="f107" y="f108"/>
                    <a:pt x="f109" y="f110"/>
                  </a:cubicBezTo>
                  <a:cubicBezTo>
                    <a:pt x="f111" y="f65"/>
                    <a:pt x="f112" y="f113"/>
                    <a:pt x="f112" y="f114"/>
                  </a:cubicBezTo>
                  <a:cubicBezTo>
                    <a:pt x="f112" y="f115"/>
                    <a:pt x="f116" y="f117"/>
                    <a:pt x="f118" y="f119"/>
                  </a:cubicBezTo>
                  <a:cubicBezTo>
                    <a:pt x="f120" y="f121"/>
                    <a:pt x="f83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23" y="f131"/>
                    <a:pt x="f123" y="f132"/>
                    <a:pt x="f133" y="f134"/>
                  </a:cubicBezTo>
                  <a:cubicBezTo>
                    <a:pt x="f83" y="f135"/>
                    <a:pt x="f133" y="f136"/>
                    <a:pt x="f83" y="f137"/>
                  </a:cubicBezTo>
                  <a:cubicBezTo>
                    <a:pt x="f138" y="f139"/>
                    <a:pt x="f140" y="f141"/>
                    <a:pt x="f142" y="f115"/>
                  </a:cubicBezTo>
                  <a:cubicBezTo>
                    <a:pt x="f74" y="f121"/>
                    <a:pt x="f143" y="f144"/>
                    <a:pt x="f145" y="f71"/>
                  </a:cubicBezTo>
                  <a:cubicBezTo>
                    <a:pt x="f146" y="f147"/>
                    <a:pt x="f148" y="f75"/>
                    <a:pt x="f149" y="f114"/>
                  </a:cubicBezTo>
                  <a:cubicBezTo>
                    <a:pt x="f150" y="f151"/>
                    <a:pt x="f72" y="f152"/>
                    <a:pt x="f153" y="f154"/>
                  </a:cubicBezTo>
                  <a:cubicBezTo>
                    <a:pt x="f153" y="f99"/>
                    <a:pt x="f72" y="f155"/>
                    <a:pt x="f156" y="f157"/>
                  </a:cubicBezTo>
                  <a:cubicBezTo>
                    <a:pt x="f150" y="f158"/>
                    <a:pt x="f159" y="f123"/>
                    <a:pt x="f160" y="f161"/>
                  </a:cubicBezTo>
                  <a:cubicBezTo>
                    <a:pt x="f162" y="f163"/>
                    <a:pt x="f164" y="f165"/>
                    <a:pt x="f123" y="f166"/>
                  </a:cubicBezTo>
                  <a:cubicBezTo>
                    <a:pt x="f167" y="f168"/>
                    <a:pt x="f169" y="f145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52" y="f38"/>
                    <a:pt x="f178" y="f179"/>
                    <a:pt x="f180" y="f179"/>
                  </a:cubicBezTo>
                  <a:cubicBezTo>
                    <a:pt x="f181" y="f179"/>
                    <a:pt x="f114" y="f8"/>
                    <a:pt x="f182" y="f38"/>
                  </a:cubicBezTo>
                  <a:cubicBezTo>
                    <a:pt x="f88" y="f183"/>
                    <a:pt x="f184" y="f185"/>
                    <a:pt x="f186" y="f25"/>
                  </a:cubicBezTo>
                  <a:cubicBezTo>
                    <a:pt x="f187" y="f64"/>
                    <a:pt x="f48" y="f149"/>
                    <a:pt x="f188" y="f189"/>
                  </a:cubicBezTo>
                  <a:cubicBezTo>
                    <a:pt x="f190" y="f166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5" y="f207"/>
                    <a:pt x="f205" y="f208"/>
                    <a:pt x="f209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18" y="f217"/>
                    <a:pt x="f218" y="f119"/>
                    <a:pt x="f219" y="f220"/>
                  </a:cubicBezTo>
                  <a:cubicBezTo>
                    <a:pt x="f221" y="f147"/>
                    <a:pt x="f215" y="f79"/>
                    <a:pt x="f213" y="f114"/>
                  </a:cubicBezTo>
                  <a:cubicBezTo>
                    <a:pt x="f20" y="f115"/>
                    <a:pt x="f222" y="f117"/>
                    <a:pt x="f222" y="f223"/>
                  </a:cubicBezTo>
                  <a:cubicBezTo>
                    <a:pt x="f211" y="f224"/>
                    <a:pt x="f225" y="f226"/>
                    <a:pt x="f227" y="f228"/>
                  </a:cubicBezTo>
                  <a:cubicBezTo>
                    <a:pt x="f229" y="f230"/>
                    <a:pt x="f231" y="f158"/>
                    <a:pt x="f232" y="f11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46" y="f80"/>
                    <a:pt x="f39" y="f241"/>
                  </a:cubicBezTo>
                  <a:cubicBezTo>
                    <a:pt x="f242" y="f78"/>
                    <a:pt x="f32" y="f243"/>
                    <a:pt x="f244" y="f196"/>
                  </a:cubicBezTo>
                  <a:cubicBezTo>
                    <a:pt x="f245" y="f246"/>
                    <a:pt x="f245" y="f246"/>
                    <a:pt x="f247" y="f243"/>
                  </a:cubicBezTo>
                  <a:cubicBezTo>
                    <a:pt x="f245" y="f248"/>
                    <a:pt x="f244" y="f249"/>
                    <a:pt x="f32" y="f140"/>
                  </a:cubicBezTo>
                  <a:cubicBezTo>
                    <a:pt x="f250" y="f138"/>
                    <a:pt x="f188" y="f120"/>
                    <a:pt x="f251" y="f167"/>
                  </a:cubicBezTo>
                  <a:cubicBezTo>
                    <a:pt x="f252" y="f109"/>
                    <a:pt x="f3" y="f253"/>
                    <a:pt x="f195" y="f107"/>
                  </a:cubicBezTo>
                  <a:cubicBezTo>
                    <a:pt x="f254" y="f91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117"/>
                  </a:cubicBezTo>
                  <a:cubicBezTo>
                    <a:pt x="f227" y="f117"/>
                    <a:pt x="f264" y="f265"/>
                    <a:pt x="f266" y="f144"/>
                  </a:cubicBezTo>
                  <a:cubicBezTo>
                    <a:pt x="f267" y="f151"/>
                    <a:pt x="f268" y="f269"/>
                    <a:pt x="f190" y="f270"/>
                  </a:cubicBezTo>
                  <a:cubicBezTo>
                    <a:pt x="f237" y="f228"/>
                    <a:pt x="f271" y="f272"/>
                    <a:pt x="f273" y="f274"/>
                  </a:cubicBezTo>
                  <a:cubicBezTo>
                    <a:pt x="f275" y="f276"/>
                    <a:pt x="f277" y="f141"/>
                    <a:pt x="f278" y="f151"/>
                  </a:cubicBezTo>
                  <a:cubicBezTo>
                    <a:pt x="f275" y="f126"/>
                    <a:pt x="f279" y="f262"/>
                    <a:pt x="f26" y="f223"/>
                  </a:cubicBezTo>
                  <a:cubicBezTo>
                    <a:pt x="f191" y="f265"/>
                    <a:pt x="f251" y="f280"/>
                    <a:pt x="f281" y="f79"/>
                  </a:cubicBezTo>
                  <a:cubicBezTo>
                    <a:pt x="f282" y="f69"/>
                    <a:pt x="f278" y="f283"/>
                    <a:pt x="f284" y="f285"/>
                  </a:cubicBezTo>
                  <a:cubicBezTo>
                    <a:pt x="f286" y="f61"/>
                    <a:pt x="f287" y="f288"/>
                    <a:pt x="f289" y="f105"/>
                  </a:cubicBezTo>
                  <a:cubicBezTo>
                    <a:pt x="f98" y="f103"/>
                    <a:pt x="f92" y="f101"/>
                    <a:pt x="f290" y="f94"/>
                  </a:cubicBezTo>
                  <a:cubicBezTo>
                    <a:pt x="f101" y="f96"/>
                    <a:pt x="f101" y="f96"/>
                    <a:pt x="f291" y="f98"/>
                  </a:cubicBezTo>
                  <a:cubicBezTo>
                    <a:pt x="f94" y="f96"/>
                    <a:pt x="f98" y="f92"/>
                    <a:pt x="f292" y="f293"/>
                  </a:cubicBezTo>
                  <a:cubicBezTo>
                    <a:pt x="f294" y="f295"/>
                    <a:pt x="f296" y="f297"/>
                    <a:pt x="f44" y="f298"/>
                  </a:cubicBezTo>
                  <a:cubicBezTo>
                    <a:pt x="f191" y="f63"/>
                    <a:pt x="f3" y="f299"/>
                    <a:pt x="f254" y="f300"/>
                  </a:cubicBezTo>
                  <a:cubicBezTo>
                    <a:pt x="f301" y="f302"/>
                    <a:pt x="f303" y="f114"/>
                    <a:pt x="f222" y="f304"/>
                  </a:cubicBezTo>
                  <a:cubicBezTo>
                    <a:pt x="f305" y="f81"/>
                    <a:pt x="f221" y="f306"/>
                    <a:pt x="f307" y="f308"/>
                  </a:cubicBezTo>
                  <a:cubicBezTo>
                    <a:pt x="f309" y="f182"/>
                    <a:pt x="f310" y="f65"/>
                    <a:pt x="f311" y="f108"/>
                  </a:cubicBezTo>
                  <a:cubicBezTo>
                    <a:pt x="f312" y="f106"/>
                    <a:pt x="f313" y="f314"/>
                    <a:pt x="f315" y="f290"/>
                  </a:cubicBezTo>
                  <a:cubicBezTo>
                    <a:pt x="f316" y="f317"/>
                    <a:pt x="f318" y="f287"/>
                    <a:pt x="f319" y="f320"/>
                  </a:cubicBezTo>
                  <a:cubicBezTo>
                    <a:pt x="f321" y="f51"/>
                    <a:pt x="f6" y="f322"/>
                    <a:pt x="f319" y="f323"/>
                  </a:cubicBezTo>
                  <a:cubicBezTo>
                    <a:pt x="f324" y="f30"/>
                    <a:pt x="f325" y="f250"/>
                    <a:pt x="f326" y="f30"/>
                  </a:cubicBezTo>
                  <a:cubicBezTo>
                    <a:pt x="f327" y="f323"/>
                    <a:pt x="f328" y="f329"/>
                    <a:pt x="f330" y="f39"/>
                  </a:cubicBezTo>
                  <a:cubicBezTo>
                    <a:pt x="f331" y="f332"/>
                    <a:pt x="f333" y="f34"/>
                    <a:pt x="f334" y="f250"/>
                  </a:cubicBezTo>
                  <a:cubicBezTo>
                    <a:pt x="f335" y="f239"/>
                    <a:pt x="f336" y="f237"/>
                    <a:pt x="f337" y="f281"/>
                  </a:cubicBezTo>
                  <a:cubicBezTo>
                    <a:pt x="f338" y="f339"/>
                    <a:pt x="f340" y="f341"/>
                    <a:pt x="f309" y="f342"/>
                  </a:cubicBezTo>
                  <a:cubicBezTo>
                    <a:pt x="f343" y="f344"/>
                    <a:pt x="f219" y="f345"/>
                    <a:pt x="f218" y="f346"/>
                  </a:cubicBezTo>
                  <a:cubicBezTo>
                    <a:pt x="f347" y="f347"/>
                    <a:pt x="f348" y="f349"/>
                    <a:pt x="f350" y="f349"/>
                  </a:cubicBezTo>
                  <a:cubicBezTo>
                    <a:pt x="f199" y="f351"/>
                    <a:pt x="f193" y="f352"/>
                    <a:pt x="f245" y="f334"/>
                  </a:cubicBezTo>
                  <a:cubicBezTo>
                    <a:pt x="f353" y="f315"/>
                    <a:pt x="f354" y="f10"/>
                    <a:pt x="f293" y="f355"/>
                  </a:cubicBezTo>
                  <a:cubicBezTo>
                    <a:pt x="f356" y="f357"/>
                    <a:pt x="f105" y="f358"/>
                    <a:pt x="f359" y="f360"/>
                  </a:cubicBezTo>
                  <a:cubicBezTo>
                    <a:pt x="f61" y="f6"/>
                    <a:pt x="f361" y="f362"/>
                    <a:pt x="f302" y="f363"/>
                  </a:cubicBezTo>
                  <a:cubicBezTo>
                    <a:pt x="f364" y="f318"/>
                    <a:pt x="f365" y="f366"/>
                    <a:pt x="f367" y="f368"/>
                  </a:cubicBezTo>
                  <a:cubicBezTo>
                    <a:pt x="f172" y="f369"/>
                    <a:pt x="f370" y="f316"/>
                    <a:pt x="f234" y="f371"/>
                  </a:cubicBezTo>
                  <a:cubicBezTo>
                    <a:pt x="f249" y="f371"/>
                    <a:pt x="f194" y="f372"/>
                    <a:pt x="f9" y="f10"/>
                  </a:cubicBezTo>
                  <a:close/>
                  <a:moveTo>
                    <a:pt x="f332" y="f351"/>
                  </a:moveTo>
                  <a:cubicBezTo>
                    <a:pt x="f332" y="f373"/>
                    <a:pt x="f332" y="f373"/>
                    <a:pt x="f332" y="f374"/>
                  </a:cubicBezTo>
                  <a:cubicBezTo>
                    <a:pt x="f36" y="f374"/>
                    <a:pt x="f244" y="f373"/>
                    <a:pt x="f242" y="f374"/>
                  </a:cubicBezTo>
                  <a:cubicBezTo>
                    <a:pt x="f375" y="f374"/>
                    <a:pt x="f376" y="f221"/>
                    <a:pt x="f377" y="f205"/>
                  </a:cubicBezTo>
                  <a:cubicBezTo>
                    <a:pt x="f378" y="f263"/>
                    <a:pt x="f342" y="f379"/>
                    <a:pt x="f213" y="f380"/>
                  </a:cubicBezTo>
                  <a:cubicBezTo>
                    <a:pt x="f209" y="f381"/>
                    <a:pt x="f213" y="f268"/>
                    <a:pt x="f342" y="f382"/>
                  </a:cubicBezTo>
                  <a:cubicBezTo>
                    <a:pt x="f383" y="f384"/>
                    <a:pt x="f301" y="f186"/>
                    <a:pt x="f281" y="f186"/>
                  </a:cubicBezTo>
                  <a:cubicBezTo>
                    <a:pt x="f323" y="f186"/>
                    <a:pt x="f385" y="f386"/>
                    <a:pt x="f387" y="f388"/>
                  </a:cubicBezTo>
                  <a:cubicBezTo>
                    <a:pt x="f389" y="f390"/>
                    <a:pt x="f391" y="f30"/>
                    <a:pt x="f392" y="f393"/>
                  </a:cubicBezTo>
                  <a:cubicBezTo>
                    <a:pt x="f108" y="f254"/>
                    <a:pt x="f86" y="f394"/>
                    <a:pt x="f395" y="f396"/>
                  </a:cubicBezTo>
                  <a:cubicBezTo>
                    <a:pt x="f90" y="f305"/>
                    <a:pt x="f92" y="f348"/>
                    <a:pt x="f397" y="f347"/>
                  </a:cubicBezTo>
                  <a:cubicBezTo>
                    <a:pt x="f294" y="f398"/>
                    <a:pt x="f399" y="f374"/>
                    <a:pt x="f332" y="f351"/>
                  </a:cubicBezTo>
                  <a:close/>
                  <a:moveTo>
                    <a:pt x="f400" y="f373"/>
                  </a:moveTo>
                  <a:cubicBezTo>
                    <a:pt x="f401" y="f374"/>
                    <a:pt x="f402" y="f374"/>
                    <a:pt x="f207" y="f398"/>
                  </a:cubicBezTo>
                  <a:cubicBezTo>
                    <a:pt x="f403" y="f349"/>
                    <a:pt x="f404" y="f405"/>
                    <a:pt x="f406" y="f201"/>
                  </a:cubicBezTo>
                  <a:cubicBezTo>
                    <a:pt x="f367" y="f261"/>
                    <a:pt x="f407" y="f22"/>
                    <a:pt x="f408" y="f199"/>
                  </a:cubicBezTo>
                  <a:cubicBezTo>
                    <a:pt x="f409" y="f251"/>
                    <a:pt x="f410" y="f284"/>
                    <a:pt x="f210" y="f385"/>
                  </a:cubicBezTo>
                  <a:cubicBezTo>
                    <a:pt x="f411" y="f412"/>
                    <a:pt x="f413" y="f414"/>
                    <a:pt x="f164" y="f186"/>
                  </a:cubicBezTo>
                  <a:cubicBezTo>
                    <a:pt x="f415" y="f416"/>
                    <a:pt x="f417" y="f388"/>
                    <a:pt x="f418" y="f46"/>
                  </a:cubicBezTo>
                  <a:cubicBezTo>
                    <a:pt x="f419" y="f237"/>
                    <a:pt x="f166" y="f252"/>
                    <a:pt x="f156" y="f420"/>
                  </a:cubicBezTo>
                  <a:cubicBezTo>
                    <a:pt x="f421" y="f255"/>
                    <a:pt x="f153" y="f259"/>
                    <a:pt x="f422" y="f225"/>
                  </a:cubicBezTo>
                  <a:cubicBezTo>
                    <a:pt x="f165" y="f423"/>
                    <a:pt x="f243" y="f205"/>
                    <a:pt x="f163" y="f215"/>
                  </a:cubicBezTo>
                  <a:cubicBezTo>
                    <a:pt x="f424" y="f218"/>
                    <a:pt x="f125" y="f374"/>
                    <a:pt x="f400" y="f373"/>
                  </a:cubicBezTo>
                  <a:close/>
                  <a:moveTo>
                    <a:pt x="f425" y="f426"/>
                  </a:moveTo>
                  <a:cubicBezTo>
                    <a:pt x="f427" y="f399"/>
                    <a:pt x="f217" y="f428"/>
                    <a:pt x="f217" y="f320"/>
                  </a:cubicBezTo>
                  <a:cubicBezTo>
                    <a:pt x="f429" y="f96"/>
                    <a:pt x="f430" y="f60"/>
                    <a:pt x="f431" y="f432"/>
                  </a:cubicBezTo>
                  <a:cubicBezTo>
                    <a:pt x="f364" y="f302"/>
                    <a:pt x="f364" y="f433"/>
                    <a:pt x="f364" y="f434"/>
                  </a:cubicBezTo>
                  <a:cubicBezTo>
                    <a:pt x="f435" y="f435"/>
                    <a:pt x="f436" y="f436"/>
                    <a:pt x="f437" y="f151"/>
                  </a:cubicBezTo>
                  <a:cubicBezTo>
                    <a:pt x="f180" y="f435"/>
                    <a:pt x="f438" y="f126"/>
                    <a:pt x="f439" y="f425"/>
                  </a:cubicBezTo>
                  <a:cubicBezTo>
                    <a:pt x="f367" y="f122"/>
                    <a:pt x="f440" y="f144"/>
                    <a:pt x="f134" y="f69"/>
                  </a:cubicBezTo>
                  <a:cubicBezTo>
                    <a:pt x="f441" y="f392"/>
                    <a:pt x="f442" y="f443"/>
                    <a:pt x="f214" y="f289"/>
                  </a:cubicBezTo>
                  <a:cubicBezTo>
                    <a:pt x="f444" y="f53"/>
                    <a:pt x="f437" y="f384"/>
                    <a:pt x="f431" y="f46"/>
                  </a:cubicBezTo>
                  <a:cubicBezTo>
                    <a:pt x="f217" y="f275"/>
                    <a:pt x="f445" y="f188"/>
                    <a:pt x="f446" y="f46"/>
                  </a:cubicBezTo>
                  <a:cubicBezTo>
                    <a:pt x="f121" y="f250"/>
                    <a:pt x="f447" y="f30"/>
                    <a:pt x="f223" y="f323"/>
                  </a:cubicBezTo>
                  <a:cubicBezTo>
                    <a:pt x="f448" y="f449"/>
                    <a:pt x="f450" y="f451"/>
                    <a:pt x="f452" y="f55"/>
                  </a:cubicBezTo>
                  <a:cubicBezTo>
                    <a:pt x="f108" y="f90"/>
                    <a:pt x="f297" y="f60"/>
                    <a:pt x="f453" y="f361"/>
                  </a:cubicBezTo>
                  <a:cubicBezTo>
                    <a:pt x="f454" y="f455"/>
                    <a:pt x="f456" y="f265"/>
                    <a:pt x="f86" y="f122"/>
                  </a:cubicBezTo>
                  <a:cubicBezTo>
                    <a:pt x="f285" y="f427"/>
                    <a:pt x="f69" y="f430"/>
                    <a:pt x="f81" y="f224"/>
                  </a:cubicBezTo>
                  <a:cubicBezTo>
                    <a:pt x="f115" y="f216"/>
                    <a:pt x="f433" y="f435"/>
                    <a:pt x="f446" y="f457"/>
                  </a:cubicBezTo>
                  <a:cubicBezTo>
                    <a:pt x="f121" y="f433"/>
                    <a:pt x="f446" y="f144"/>
                    <a:pt x="f446" y="f448"/>
                  </a:cubicBezTo>
                  <a:cubicBezTo>
                    <a:pt x="f433" y="f458"/>
                    <a:pt x="f122" y="f184"/>
                    <a:pt x="f425" y="f426"/>
                  </a:cubicBezTo>
                  <a:close/>
                  <a:moveTo>
                    <a:pt x="f459" y="f460"/>
                  </a:moveTo>
                  <a:cubicBezTo>
                    <a:pt x="f459" y="f459"/>
                    <a:pt x="f461" y="f462"/>
                    <a:pt x="f463" y="f464"/>
                  </a:cubicBezTo>
                  <a:cubicBezTo>
                    <a:pt x="f463" y="f465"/>
                    <a:pt x="f207" y="f466"/>
                    <a:pt x="f467" y="f403"/>
                  </a:cubicBezTo>
                  <a:cubicBezTo>
                    <a:pt x="f467" y="f403"/>
                    <a:pt x="f462" y="f403"/>
                    <a:pt x="f89" y="f403"/>
                  </a:cubicBezTo>
                  <a:cubicBezTo>
                    <a:pt x="f468" y="f155"/>
                    <a:pt x="f208" y="f469"/>
                    <a:pt x="f208" y="f470"/>
                  </a:cubicBezTo>
                  <a:cubicBezTo>
                    <a:pt x="f208" y="f157"/>
                    <a:pt x="f468" y="f89"/>
                    <a:pt x="f468" y="f459"/>
                  </a:cubicBezTo>
                  <a:cubicBezTo>
                    <a:pt x="f468" y="f471"/>
                    <a:pt x="f472" y="f107"/>
                    <a:pt x="f466" y="f170"/>
                  </a:cubicBezTo>
                  <a:cubicBezTo>
                    <a:pt x="f466" y="f411"/>
                    <a:pt x="f469" y="f411"/>
                    <a:pt x="f469" y="f87"/>
                  </a:cubicBezTo>
                  <a:cubicBezTo>
                    <a:pt x="f104" y="f473"/>
                    <a:pt x="f474" y="f467"/>
                    <a:pt x="f93" y="f210"/>
                  </a:cubicBezTo>
                  <a:cubicBezTo>
                    <a:pt x="f95" y="f210"/>
                    <a:pt x="f475" y="f157"/>
                    <a:pt x="f99" y="f172"/>
                  </a:cubicBezTo>
                  <a:cubicBezTo>
                    <a:pt x="f97" y="f89"/>
                    <a:pt x="f95" y="f461"/>
                    <a:pt x="f476" y="f477"/>
                  </a:cubicBezTo>
                  <a:cubicBezTo>
                    <a:pt x="f403" y="f478"/>
                    <a:pt x="f474" y="f479"/>
                    <a:pt x="f480" y="f481"/>
                  </a:cubicBezTo>
                  <a:cubicBezTo>
                    <a:pt x="f440" y="f482"/>
                    <a:pt x="f406" y="f158"/>
                    <a:pt x="f483" y="f478"/>
                  </a:cubicBezTo>
                  <a:cubicBezTo>
                    <a:pt x="f134" y="f107"/>
                    <a:pt x="f367" y="f473"/>
                    <a:pt x="f410" y="f207"/>
                  </a:cubicBezTo>
                  <a:cubicBezTo>
                    <a:pt x="f408" y="f467"/>
                    <a:pt x="f484" y="f461"/>
                    <a:pt x="f408" y="f477"/>
                  </a:cubicBezTo>
                  <a:cubicBezTo>
                    <a:pt x="f485" y="f486"/>
                    <a:pt x="f485" y="f107"/>
                    <a:pt x="f487" y="f488"/>
                  </a:cubicBezTo>
                  <a:cubicBezTo>
                    <a:pt x="f441" y="f489"/>
                    <a:pt x="f484" y="f490"/>
                    <a:pt x="f176" y="f490"/>
                  </a:cubicBezTo>
                  <a:cubicBezTo>
                    <a:pt x="f214" y="f490"/>
                    <a:pt x="f491" y="f85"/>
                    <a:pt x="f491" y="f482"/>
                  </a:cubicBezTo>
                  <a:cubicBezTo>
                    <a:pt x="f438" y="f492"/>
                    <a:pt x="f493" y="f411"/>
                    <a:pt x="f493" y="f486"/>
                  </a:cubicBezTo>
                  <a:cubicBezTo>
                    <a:pt x="f493" y="f402"/>
                    <a:pt x="f493" y="f473"/>
                    <a:pt x="f494" y="f477"/>
                  </a:cubicBezTo>
                  <a:cubicBezTo>
                    <a:pt x="f365" y="f477"/>
                    <a:pt x="f226" y="f477"/>
                    <a:pt x="f444" y="f473"/>
                  </a:cubicBezTo>
                  <a:cubicBezTo>
                    <a:pt x="f495" y="f87"/>
                    <a:pt x="f226" y="f479"/>
                    <a:pt x="f226" y="f169"/>
                  </a:cubicBezTo>
                  <a:cubicBezTo>
                    <a:pt x="f226" y="f370"/>
                    <a:pt x="f444" y="f109"/>
                    <a:pt x="f496" y="f109"/>
                  </a:cubicBezTo>
                  <a:cubicBezTo>
                    <a:pt x="f497" y="f498"/>
                    <a:pt x="f151" y="f499"/>
                    <a:pt x="f434" y="f500"/>
                  </a:cubicBezTo>
                  <a:cubicBezTo>
                    <a:pt x="f434" y="f482"/>
                    <a:pt x="f434" y="f488"/>
                    <a:pt x="f434" y="f402"/>
                  </a:cubicBezTo>
                  <a:cubicBezTo>
                    <a:pt x="f427" y="f402"/>
                    <a:pt x="f457" y="f402"/>
                    <a:pt x="f262" y="f402"/>
                  </a:cubicBezTo>
                  <a:cubicBezTo>
                    <a:pt x="f262" y="f501"/>
                    <a:pt x="f262" y="f502"/>
                    <a:pt x="f262" y="f500"/>
                  </a:cubicBezTo>
                  <a:cubicBezTo>
                    <a:pt x="f119" y="f499"/>
                    <a:pt x="f448" y="f498"/>
                    <a:pt x="f300" y="f503"/>
                  </a:cubicBezTo>
                  <a:cubicBezTo>
                    <a:pt x="f504" y="f109"/>
                    <a:pt x="f308" y="f85"/>
                    <a:pt x="f505" y="f502"/>
                  </a:cubicBezTo>
                  <a:cubicBezTo>
                    <a:pt x="f504" y="f479"/>
                    <a:pt x="f2" y="f411"/>
                    <a:pt x="f2" y="f486"/>
                  </a:cubicBezTo>
                  <a:cubicBezTo>
                    <a:pt x="f113" y="f402"/>
                    <a:pt x="f2" y="f460"/>
                    <a:pt x="f2" y="f477"/>
                  </a:cubicBezTo>
                  <a:cubicBezTo>
                    <a:pt x="f308" y="f477"/>
                    <a:pt x="f69" y="f477"/>
                    <a:pt x="f506" y="f477"/>
                  </a:cubicBezTo>
                  <a:cubicBezTo>
                    <a:pt x="f507" y="f107"/>
                    <a:pt x="f507" y="f478"/>
                    <a:pt x="f182" y="f481"/>
                  </a:cubicBezTo>
                  <a:cubicBezTo>
                    <a:pt x="f67" y="f490"/>
                    <a:pt x="f65" y="f204"/>
                    <a:pt x="f84" y="f490"/>
                  </a:cubicBezTo>
                  <a:cubicBezTo>
                    <a:pt x="f508" y="f370"/>
                    <a:pt x="f391" y="f502"/>
                    <a:pt x="f391" y="f479"/>
                  </a:cubicBezTo>
                  <a:cubicBezTo>
                    <a:pt x="f58" y="f401"/>
                    <a:pt x="f509" y="f471"/>
                    <a:pt x="f86" y="f510"/>
                  </a:cubicBezTo>
                  <a:cubicBezTo>
                    <a:pt x="f508" y="f463"/>
                    <a:pt x="f509" y="f467"/>
                    <a:pt x="f511" y="f207"/>
                  </a:cubicBezTo>
                  <a:cubicBezTo>
                    <a:pt x="f511" y="f206"/>
                    <a:pt x="f288" y="f402"/>
                    <a:pt x="f88" y="f512"/>
                  </a:cubicBezTo>
                  <a:cubicBezTo>
                    <a:pt x="f454" y="f489"/>
                    <a:pt x="f456" y="f489"/>
                    <a:pt x="f291" y="f513"/>
                  </a:cubicBezTo>
                  <a:cubicBezTo>
                    <a:pt x="f184" y="f478"/>
                    <a:pt x="f514" y="f488"/>
                    <a:pt x="f98" y="f512"/>
                  </a:cubicBezTo>
                  <a:cubicBezTo>
                    <a:pt x="f96" y="f460"/>
                    <a:pt x="f92" y="f459"/>
                    <a:pt x="f291" y="f89"/>
                  </a:cubicBezTo>
                  <a:cubicBezTo>
                    <a:pt x="f290" y="f172"/>
                    <a:pt x="f291" y="f210"/>
                    <a:pt x="f98" y="f210"/>
                  </a:cubicBezTo>
                  <a:cubicBezTo>
                    <a:pt x="f514" y="f207"/>
                    <a:pt x="f515" y="f402"/>
                    <a:pt x="f317" y="f401"/>
                  </a:cubicBezTo>
                  <a:cubicBezTo>
                    <a:pt x="f287" y="f512"/>
                    <a:pt x="f516" y="f471"/>
                    <a:pt x="f516" y="f461"/>
                  </a:cubicBezTo>
                  <a:cubicBezTo>
                    <a:pt x="f517" y="f468"/>
                    <a:pt x="f517" y="f157"/>
                    <a:pt x="f287" y="f470"/>
                  </a:cubicBezTo>
                  <a:cubicBezTo>
                    <a:pt x="f287" y="f466"/>
                    <a:pt x="f516" y="f155"/>
                    <a:pt x="f516" y="f403"/>
                  </a:cubicBezTo>
                  <a:cubicBezTo>
                    <a:pt x="f518" y="f403"/>
                    <a:pt x="f414" y="f403"/>
                    <a:pt x="f294" y="f104"/>
                  </a:cubicBezTo>
                  <a:cubicBezTo>
                    <a:pt x="f186" y="f465"/>
                    <a:pt x="f416" y="f462"/>
                    <a:pt x="f451" y="f460"/>
                  </a:cubicBezTo>
                  <a:cubicBezTo>
                    <a:pt x="f353" y="f206"/>
                    <a:pt x="f51" y="f463"/>
                    <a:pt x="f51" y="f464"/>
                  </a:cubicBezTo>
                  <a:cubicBezTo>
                    <a:pt x="f399" y="f519"/>
                    <a:pt x="f51" y="f520"/>
                    <a:pt x="f51" y="f93"/>
                  </a:cubicBezTo>
                  <a:cubicBezTo>
                    <a:pt x="f51" y="f95"/>
                    <a:pt x="f388" y="f97"/>
                    <a:pt x="f385" y="f100"/>
                  </a:cubicBezTo>
                  <a:cubicBezTo>
                    <a:pt x="f426" y="f100"/>
                    <a:pt x="f521" y="f100"/>
                    <a:pt x="f522" y="f100"/>
                  </a:cubicBezTo>
                  <a:cubicBezTo>
                    <a:pt x="f522" y="f474"/>
                    <a:pt x="f522" y="f523"/>
                    <a:pt x="f522" y="f468"/>
                  </a:cubicBezTo>
                  <a:cubicBezTo>
                    <a:pt x="f36" y="f465"/>
                    <a:pt x="f32" y="f155"/>
                    <a:pt x="f244" y="f99"/>
                  </a:cubicBezTo>
                  <a:cubicBezTo>
                    <a:pt x="f244" y="f524"/>
                    <a:pt x="f245" y="f525"/>
                    <a:pt x="f244" y="f174"/>
                  </a:cubicBezTo>
                  <a:cubicBezTo>
                    <a:pt x="f244" y="f480"/>
                    <a:pt x="f32" y="f137"/>
                    <a:pt x="f242" y="f212"/>
                  </a:cubicBezTo>
                  <a:cubicBezTo>
                    <a:pt x="f242" y="f212"/>
                    <a:pt x="f322" y="f270"/>
                    <a:pt x="f322" y="f270"/>
                  </a:cubicBezTo>
                  <a:cubicBezTo>
                    <a:pt x="f39" y="f525"/>
                    <a:pt x="f39" y="f475"/>
                    <a:pt x="f48" y="f104"/>
                  </a:cubicBezTo>
                  <a:cubicBezTo>
                    <a:pt x="f48" y="f104"/>
                    <a:pt x="f329" y="f155"/>
                    <a:pt x="f41" y="f155"/>
                  </a:cubicBezTo>
                  <a:cubicBezTo>
                    <a:pt x="f250" y="f102"/>
                    <a:pt x="f526" y="f475"/>
                    <a:pt x="f239" y="f524"/>
                  </a:cubicBezTo>
                  <a:cubicBezTo>
                    <a:pt x="f28" y="f527"/>
                    <a:pt x="f528" y="f525"/>
                    <a:pt x="f279" y="f529"/>
                  </a:cubicBezTo>
                  <a:cubicBezTo>
                    <a:pt x="f530" y="f476"/>
                    <a:pt x="f528" y="f466"/>
                    <a:pt x="f275" y="f472"/>
                  </a:cubicBezTo>
                  <a:cubicBezTo>
                    <a:pt x="f275" y="f472"/>
                    <a:pt x="f188" y="f472"/>
                    <a:pt x="f28" y="f472"/>
                  </a:cubicBezTo>
                  <a:cubicBezTo>
                    <a:pt x="f278" y="f210"/>
                    <a:pt x="f239" y="f523"/>
                    <a:pt x="f531" y="f520"/>
                  </a:cubicBezTo>
                  <a:cubicBezTo>
                    <a:pt x="f46" y="f523"/>
                    <a:pt x="f329" y="f532"/>
                    <a:pt x="f242" y="f472"/>
                  </a:cubicBezTo>
                  <a:cubicBezTo>
                    <a:pt x="f32" y="f468"/>
                    <a:pt x="f322" y="f461"/>
                    <a:pt x="f39" y="f477"/>
                  </a:cubicBezTo>
                  <a:cubicBezTo>
                    <a:pt x="f39" y="f402"/>
                    <a:pt x="f39" y="f471"/>
                    <a:pt x="f39" y="f107"/>
                  </a:cubicBezTo>
                  <a:cubicBezTo>
                    <a:pt x="f322" y="f533"/>
                    <a:pt x="f322" y="f533"/>
                    <a:pt x="f247" y="f479"/>
                  </a:cubicBezTo>
                  <a:cubicBezTo>
                    <a:pt x="f245" y="f411"/>
                    <a:pt x="f245" y="f402"/>
                    <a:pt x="f244" y="f207"/>
                  </a:cubicBezTo>
                  <a:cubicBezTo>
                    <a:pt x="f187" y="f473"/>
                    <a:pt x="f320" y="f471"/>
                    <a:pt x="f286" y="f158"/>
                  </a:cubicBezTo>
                  <a:cubicBezTo>
                    <a:pt x="f286" y="f482"/>
                    <a:pt x="f286" y="f502"/>
                    <a:pt x="f286" y="f169"/>
                  </a:cubicBezTo>
                  <a:cubicBezTo>
                    <a:pt x="f428" y="f85"/>
                    <a:pt x="f320" y="f109"/>
                    <a:pt x="f534" y="f499"/>
                  </a:cubicBezTo>
                  <a:cubicBezTo>
                    <a:pt x="f535" y="f499"/>
                    <a:pt x="f535" y="f499"/>
                    <a:pt x="f386" y="f498"/>
                  </a:cubicBezTo>
                  <a:cubicBezTo>
                    <a:pt x="f535" y="f169"/>
                    <a:pt x="f535" y="f479"/>
                    <a:pt x="f535" y="f107"/>
                  </a:cubicBezTo>
                  <a:cubicBezTo>
                    <a:pt x="f294" y="f401"/>
                    <a:pt x="f287" y="f501"/>
                    <a:pt x="f536" y="f492"/>
                  </a:cubicBezTo>
                  <a:cubicBezTo>
                    <a:pt x="f354" y="f479"/>
                    <a:pt x="f397" y="f400"/>
                    <a:pt x="f397" y="f481"/>
                  </a:cubicBezTo>
                  <a:cubicBezTo>
                    <a:pt x="f537" y="f370"/>
                    <a:pt x="f538" y="f498"/>
                    <a:pt x="f538" y="f413"/>
                  </a:cubicBezTo>
                  <a:cubicBezTo>
                    <a:pt x="f537" y="f539"/>
                    <a:pt x="f540" y="f541"/>
                    <a:pt x="f292" y="f125"/>
                  </a:cubicBezTo>
                  <a:cubicBezTo>
                    <a:pt x="f292" y="f542"/>
                    <a:pt x="f289" y="f413"/>
                    <a:pt x="f289" y="f500"/>
                  </a:cubicBezTo>
                  <a:cubicBezTo>
                    <a:pt x="f289" y="f109"/>
                    <a:pt x="f289" y="f370"/>
                    <a:pt x="f515" y="f502"/>
                  </a:cubicBezTo>
                  <a:cubicBezTo>
                    <a:pt x="f359" y="f490"/>
                    <a:pt x="f359" y="f490"/>
                    <a:pt x="f443" y="f133"/>
                  </a:cubicBezTo>
                  <a:cubicBezTo>
                    <a:pt x="f359" y="f83"/>
                    <a:pt x="f456" y="f543"/>
                    <a:pt x="f544" y="f202"/>
                  </a:cubicBezTo>
                  <a:cubicBezTo>
                    <a:pt x="f544" y="f129"/>
                    <a:pt x="f454" y="f167"/>
                    <a:pt x="f454" y="f498"/>
                  </a:cubicBezTo>
                  <a:cubicBezTo>
                    <a:pt x="f63" y="f498"/>
                    <a:pt x="f545" y="f546"/>
                    <a:pt x="f63" y="f202"/>
                  </a:cubicBezTo>
                  <a:cubicBezTo>
                    <a:pt x="f63" y="f120"/>
                    <a:pt x="f63" y="f547"/>
                    <a:pt x="f84" y="f116"/>
                  </a:cubicBezTo>
                  <a:cubicBezTo>
                    <a:pt x="f548" y="f112"/>
                    <a:pt x="f65" y="f549"/>
                    <a:pt x="f452" y="f549"/>
                  </a:cubicBezTo>
                  <a:cubicBezTo>
                    <a:pt x="f550" y="f83"/>
                    <a:pt x="f550" y="f129"/>
                    <a:pt x="f551" y="f552"/>
                  </a:cubicBezTo>
                  <a:cubicBezTo>
                    <a:pt x="f69" y="f167"/>
                    <a:pt x="f450" y="f167"/>
                    <a:pt x="f81" y="f127"/>
                  </a:cubicBezTo>
                  <a:cubicBezTo>
                    <a:pt x="f455" y="f127"/>
                    <a:pt x="f147" y="f541"/>
                    <a:pt x="f147" y="f129"/>
                  </a:cubicBezTo>
                  <a:cubicBezTo>
                    <a:pt x="f147" y="f133"/>
                    <a:pt x="f553" y="f547"/>
                    <a:pt x="f455" y="f554"/>
                  </a:cubicBezTo>
                  <a:cubicBezTo>
                    <a:pt x="f73" y="f555"/>
                    <a:pt x="f302" y="f555"/>
                    <a:pt x="f114" y="f555"/>
                  </a:cubicBezTo>
                  <a:cubicBezTo>
                    <a:pt x="f280" y="f120"/>
                    <a:pt x="f77" y="f556"/>
                    <a:pt x="f302" y="f557"/>
                  </a:cubicBezTo>
                  <a:cubicBezTo>
                    <a:pt x="f117" y="f127"/>
                    <a:pt x="f446" y="f127"/>
                    <a:pt x="f558" y="f542"/>
                  </a:cubicBezTo>
                  <a:cubicBezTo>
                    <a:pt x="f262" y="f556"/>
                    <a:pt x="f124" y="f120"/>
                    <a:pt x="f559" y="f555"/>
                  </a:cubicBezTo>
                  <a:cubicBezTo>
                    <a:pt x="f445" y="f555"/>
                    <a:pt x="f217" y="f555"/>
                    <a:pt x="f126" y="f555"/>
                  </a:cubicBezTo>
                  <a:cubicBezTo>
                    <a:pt x="f429" y="f120"/>
                    <a:pt x="f560" y="f111"/>
                    <a:pt x="f434" y="f542"/>
                  </a:cubicBezTo>
                  <a:cubicBezTo>
                    <a:pt x="f364" y="f127"/>
                    <a:pt x="f128" y="f127"/>
                    <a:pt x="f561" y="f557"/>
                  </a:cubicBezTo>
                  <a:cubicBezTo>
                    <a:pt x="f562" y="f556"/>
                    <a:pt x="f141" y="f120"/>
                    <a:pt x="f563" y="f555"/>
                  </a:cubicBezTo>
                  <a:cubicBezTo>
                    <a:pt x="f561" y="f555"/>
                    <a:pt x="f497" y="f555"/>
                    <a:pt x="f564" y="f554"/>
                  </a:cubicBezTo>
                  <a:cubicBezTo>
                    <a:pt x="f130" y="f547"/>
                    <a:pt x="f258" y="f123"/>
                    <a:pt x="f258" y="f129"/>
                  </a:cubicBezTo>
                  <a:cubicBezTo>
                    <a:pt x="f258" y="f541"/>
                    <a:pt x="f564" y="f127"/>
                    <a:pt x="f565" y="f542"/>
                  </a:cubicBezTo>
                  <a:cubicBezTo>
                    <a:pt x="f566" y="f167"/>
                    <a:pt x="f131" y="f167"/>
                    <a:pt x="f214" y="f552"/>
                  </a:cubicBezTo>
                  <a:cubicBezTo>
                    <a:pt x="f272" y="f129"/>
                    <a:pt x="f152" y="f83"/>
                    <a:pt x="f567" y="f549"/>
                  </a:cubicBezTo>
                  <a:cubicBezTo>
                    <a:pt x="f139" y="f549"/>
                    <a:pt x="f176" y="f112"/>
                    <a:pt x="f568" y="f116"/>
                  </a:cubicBezTo>
                  <a:cubicBezTo>
                    <a:pt x="f439" y="f123"/>
                    <a:pt x="f569" y="f541"/>
                    <a:pt x="f176" y="f570"/>
                  </a:cubicBezTo>
                  <a:cubicBezTo>
                    <a:pt x="f571" y="f572"/>
                    <a:pt x="f487" y="f499"/>
                    <a:pt x="f135" y="f503"/>
                  </a:cubicBezTo>
                  <a:cubicBezTo>
                    <a:pt x="f135" y="f167"/>
                    <a:pt x="f406" y="f573"/>
                    <a:pt x="f406" y="f202"/>
                  </a:cubicBezTo>
                  <a:cubicBezTo>
                    <a:pt x="f440" y="f543"/>
                    <a:pt x="f270" y="f83"/>
                    <a:pt x="f480" y="f133"/>
                  </a:cubicBezTo>
                  <a:cubicBezTo>
                    <a:pt x="f154" y="f129"/>
                    <a:pt x="f137" y="f542"/>
                    <a:pt x="f137" y="f546"/>
                  </a:cubicBezTo>
                  <a:cubicBezTo>
                    <a:pt x="f137" y="f500"/>
                    <a:pt x="f154" y="f503"/>
                    <a:pt x="f404" y="f109"/>
                  </a:cubicBezTo>
                  <a:cubicBezTo>
                    <a:pt x="f524" y="f85"/>
                    <a:pt x="f95" y="f169"/>
                    <a:pt x="f104" y="f482"/>
                  </a:cubicBezTo>
                  <a:cubicBezTo>
                    <a:pt x="f104" y="f109"/>
                    <a:pt x="f403" y="f413"/>
                    <a:pt x="f403" y="f125"/>
                  </a:cubicBezTo>
                  <a:cubicBezTo>
                    <a:pt x="f466" y="f125"/>
                    <a:pt x="f470" y="f557"/>
                    <a:pt x="f470" y="f413"/>
                  </a:cubicBezTo>
                  <a:cubicBezTo>
                    <a:pt x="f470" y="f498"/>
                    <a:pt x="f523" y="f370"/>
                    <a:pt x="f519" y="f481"/>
                  </a:cubicBezTo>
                  <a:cubicBezTo>
                    <a:pt x="f519" y="f400"/>
                    <a:pt x="f519" y="f513"/>
                    <a:pt x="f532" y="f479"/>
                  </a:cubicBezTo>
                  <a:cubicBezTo>
                    <a:pt x="f472" y="f533"/>
                    <a:pt x="f207" y="f401"/>
                    <a:pt x="f473" y="f107"/>
                  </a:cubicBezTo>
                  <a:cubicBezTo>
                    <a:pt x="f477" y="f513"/>
                    <a:pt x="f477" y="f169"/>
                    <a:pt x="f510" y="f498"/>
                  </a:cubicBezTo>
                  <a:cubicBezTo>
                    <a:pt x="f477" y="f499"/>
                    <a:pt x="f477" y="f499"/>
                    <a:pt x="f473" y="f499"/>
                  </a:cubicBezTo>
                  <a:cubicBezTo>
                    <a:pt x="f460" y="f109"/>
                    <a:pt x="f574" y="f85"/>
                    <a:pt x="f574" y="f489"/>
                  </a:cubicBezTo>
                  <a:cubicBezTo>
                    <a:pt x="f471" y="f253"/>
                    <a:pt x="f486" y="f401"/>
                    <a:pt x="f575" y="f512"/>
                  </a:cubicBezTo>
                  <a:cubicBezTo>
                    <a:pt x="f411" y="f460"/>
                    <a:pt x="f492" y="f206"/>
                    <a:pt x="f482" y="f463"/>
                  </a:cubicBezTo>
                  <a:cubicBezTo>
                    <a:pt x="f482" y="f463"/>
                    <a:pt x="f502" y="f461"/>
                    <a:pt x="f489" y="f461"/>
                  </a:cubicBezTo>
                  <a:cubicBezTo>
                    <a:pt x="f502" y="f402"/>
                    <a:pt x="f502" y="f411"/>
                    <a:pt x="f482" y="f479"/>
                  </a:cubicBezTo>
                  <a:cubicBezTo>
                    <a:pt x="f169" y="f478"/>
                    <a:pt x="f85" y="f501"/>
                    <a:pt x="f85" y="f170"/>
                  </a:cubicBezTo>
                  <a:cubicBezTo>
                    <a:pt x="f490" y="f471"/>
                    <a:pt x="f204" y="f477"/>
                    <a:pt x="f85" y="f461"/>
                  </a:cubicBezTo>
                  <a:cubicBezTo>
                    <a:pt x="f169" y="f472"/>
                    <a:pt x="f85" y="f157"/>
                    <a:pt x="f499" y="f519"/>
                  </a:cubicBezTo>
                  <a:cubicBezTo>
                    <a:pt x="f546" y="f523"/>
                    <a:pt x="f413" y="f230"/>
                    <a:pt x="f127" y="f469"/>
                  </a:cubicBezTo>
                  <a:cubicBezTo>
                    <a:pt x="f557" y="f519"/>
                    <a:pt x="f539" y="f210"/>
                    <a:pt x="f541" y="f472"/>
                  </a:cubicBezTo>
                  <a:cubicBezTo>
                    <a:pt x="f125" y="f472"/>
                    <a:pt x="f129" y="f472"/>
                    <a:pt x="f573" y="f472"/>
                  </a:cubicBezTo>
                  <a:cubicBezTo>
                    <a:pt x="f556" y="f466"/>
                    <a:pt x="f123" y="f476"/>
                    <a:pt x="f133" y="f529"/>
                  </a:cubicBezTo>
                  <a:cubicBezTo>
                    <a:pt x="f556" y="f525"/>
                    <a:pt x="f125" y="f527"/>
                    <a:pt x="f127" y="f524"/>
                  </a:cubicBezTo>
                  <a:cubicBezTo>
                    <a:pt x="f552" y="f475"/>
                    <a:pt x="f572" y="f102"/>
                    <a:pt x="f204" y="f469"/>
                  </a:cubicBezTo>
                  <a:cubicBezTo>
                    <a:pt x="f490" y="f475"/>
                    <a:pt x="f490" y="f529"/>
                    <a:pt x="f85" y="f212"/>
                  </a:cubicBezTo>
                  <a:cubicBezTo>
                    <a:pt x="f158" y="f480"/>
                    <a:pt x="f502" y="f527"/>
                    <a:pt x="f489" y="f97"/>
                  </a:cubicBezTo>
                  <a:cubicBezTo>
                    <a:pt x="f576" y="f520"/>
                    <a:pt x="f158" y="f532"/>
                    <a:pt x="f401" y="f468"/>
                  </a:cubicBezTo>
                  <a:cubicBezTo>
                    <a:pt x="f401" y="f523"/>
                    <a:pt x="f401" y="f474"/>
                    <a:pt x="f401" y="f100"/>
                  </a:cubicBezTo>
                  <a:cubicBezTo>
                    <a:pt x="f170" y="f100"/>
                    <a:pt x="f411" y="f577"/>
                    <a:pt x="f87" y="f577"/>
                  </a:cubicBezTo>
                  <a:cubicBezTo>
                    <a:pt x="f107" y="f99"/>
                    <a:pt x="f512" y="f475"/>
                    <a:pt x="f512" y="f476"/>
                  </a:cubicBezTo>
                  <a:cubicBezTo>
                    <a:pt x="f575" y="f155"/>
                    <a:pt x="f575" y="f519"/>
                    <a:pt x="f575" y="f472"/>
                  </a:cubicBezTo>
                  <a:cubicBezTo>
                    <a:pt x="f512" y="f461"/>
                    <a:pt x="f402" y="f510"/>
                    <a:pt x="f459" y="f460"/>
                  </a:cubicBezTo>
                  <a:close/>
                  <a:moveTo>
                    <a:pt x="f143" y="f144"/>
                  </a:moveTo>
                  <a:cubicBezTo>
                    <a:pt x="f421" y="f144"/>
                    <a:pt x="f578" y="f115"/>
                    <a:pt x="f156" y="f114"/>
                  </a:cubicBezTo>
                  <a:cubicBezTo>
                    <a:pt x="f72" y="f265"/>
                    <a:pt x="f153" y="f579"/>
                    <a:pt x="f159" y="f446"/>
                  </a:cubicBezTo>
                  <a:cubicBezTo>
                    <a:pt x="f192" y="f217"/>
                    <a:pt x="f74" y="f151"/>
                    <a:pt x="f580" y="f258"/>
                  </a:cubicBezTo>
                  <a:cubicBezTo>
                    <a:pt x="f581" y="f139"/>
                    <a:pt x="f243" y="f135"/>
                    <a:pt x="f415" y="f403"/>
                  </a:cubicBezTo>
                  <a:cubicBezTo>
                    <a:pt x="f582" y="f402"/>
                    <a:pt x="f583" y="f503"/>
                    <a:pt x="f202" y="f543"/>
                  </a:cubicBezTo>
                  <a:cubicBezTo>
                    <a:pt x="f133" y="f547"/>
                    <a:pt x="f123" y="f112"/>
                    <a:pt x="f556" y="f554"/>
                  </a:cubicBezTo>
                  <a:cubicBezTo>
                    <a:pt x="f542" y="f82"/>
                    <a:pt x="f499" y="f584"/>
                    <a:pt x="f204" y="f243"/>
                  </a:cubicBezTo>
                  <a:cubicBezTo>
                    <a:pt x="f498" y="f243"/>
                    <a:pt x="f500" y="f585"/>
                    <a:pt x="f572" y="f248"/>
                  </a:cubicBezTo>
                  <a:cubicBezTo>
                    <a:pt x="f127" y="f80"/>
                    <a:pt x="f573" y="f582"/>
                    <a:pt x="f202" y="f586"/>
                  </a:cubicBezTo>
                  <a:cubicBezTo>
                    <a:pt x="f587" y="f236"/>
                    <a:pt x="f588" y="f589"/>
                    <a:pt x="f582" y="f573"/>
                  </a:cubicBezTo>
                  <a:cubicBezTo>
                    <a:pt x="f241" y="f401"/>
                    <a:pt x="f165" y="f469"/>
                    <a:pt x="f590" y="f487"/>
                  </a:cubicBezTo>
                  <a:cubicBezTo>
                    <a:pt x="f591" y="f178"/>
                    <a:pt x="f592" y="f260"/>
                    <a:pt x="f143" y="f144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1525108D-23DB-3DAC-E0A8-4D9617CDFC6B}"/>
                </a:ext>
              </a:extLst>
            </p:cNvPr>
            <p:cNvSpPr/>
            <p:nvPr/>
          </p:nvSpPr>
          <p:spPr>
            <a:xfrm>
              <a:off x="6590391" y="3255145"/>
              <a:ext cx="993843" cy="628988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689"/>
                <a:gd name="f8" fmla="val 436"/>
                <a:gd name="f9" fmla="val 433"/>
                <a:gd name="f10" fmla="val 658"/>
                <a:gd name="f11" fmla="val 629"/>
                <a:gd name="f12" fmla="val 435"/>
                <a:gd name="f13" fmla="val 600"/>
                <a:gd name="f14" fmla="val 432"/>
                <a:gd name="f15" fmla="val 537"/>
                <a:gd name="f16" fmla="val 424"/>
                <a:gd name="f17" fmla="val 480"/>
                <a:gd name="f18" fmla="val 400"/>
                <a:gd name="f19" fmla="val 426"/>
                <a:gd name="f20" fmla="val 366"/>
                <a:gd name="f21" fmla="val 324"/>
                <a:gd name="f22" fmla="val 292"/>
                <a:gd name="f23" fmla="val 284"/>
                <a:gd name="f24" fmla="val 224"/>
                <a:gd name="f25" fmla="val 242"/>
                <a:gd name="f26" fmla="val 215"/>
                <a:gd name="f27" fmla="val 135"/>
                <a:gd name="f28" fmla="val 188"/>
                <a:gd name="f29" fmla="val 91"/>
                <a:gd name="f30" fmla="val 161"/>
                <a:gd name="f31" fmla="val 64"/>
                <a:gd name="f32" fmla="val 144"/>
                <a:gd name="f33" fmla="val 37"/>
                <a:gd name="f34" fmla="val 128"/>
                <a:gd name="f35" fmla="val 9"/>
                <a:gd name="f36" fmla="val 112"/>
                <a:gd name="f37" fmla="val 6"/>
                <a:gd name="f38" fmla="val 110"/>
                <a:gd name="f39" fmla="val 3"/>
                <a:gd name="f40" fmla="val 107"/>
                <a:gd name="f41" fmla="val 105"/>
                <a:gd name="f42" fmla="val 21"/>
                <a:gd name="f43" fmla="val 70"/>
                <a:gd name="f44" fmla="val 42"/>
                <a:gd name="f45" fmla="val 35"/>
                <a:gd name="f46" fmla="val 78"/>
                <a:gd name="f47" fmla="val 8"/>
                <a:gd name="f48" fmla="val 16"/>
                <a:gd name="f49" fmla="val 24"/>
                <a:gd name="f50" fmla="val 141"/>
                <a:gd name="f51" fmla="val 46"/>
                <a:gd name="f52" fmla="val 177"/>
                <a:gd name="f53" fmla="val 68"/>
                <a:gd name="f54" fmla="val 213"/>
                <a:gd name="f55" fmla="val 90"/>
                <a:gd name="f56" fmla="val 248"/>
                <a:gd name="f57" fmla="val 283"/>
                <a:gd name="f58" fmla="val 133"/>
                <a:gd name="f59" fmla="val 318"/>
                <a:gd name="f60" fmla="val 155"/>
                <a:gd name="f61" fmla="val 355"/>
                <a:gd name="f62" fmla="val 178"/>
                <a:gd name="f63" fmla="val 393"/>
                <a:gd name="f64" fmla="val 201"/>
                <a:gd name="f65" fmla="val 431"/>
                <a:gd name="f66" fmla="val 467"/>
                <a:gd name="f67" fmla="val 246"/>
                <a:gd name="f68" fmla="val 502"/>
                <a:gd name="f69" fmla="val 268"/>
                <a:gd name="f70" fmla="val 538"/>
                <a:gd name="f71" fmla="val 289"/>
                <a:gd name="f72" fmla="val 556"/>
                <a:gd name="f73" fmla="val 298"/>
                <a:gd name="f74" fmla="val 568"/>
                <a:gd name="f75" fmla="val 310"/>
                <a:gd name="f76" fmla="val 578"/>
                <a:gd name="f77" fmla="val 328"/>
                <a:gd name="f78" fmla="val 587"/>
                <a:gd name="f79" fmla="val 344"/>
                <a:gd name="f80" fmla="val 602"/>
                <a:gd name="f81" fmla="val 357"/>
                <a:gd name="f82" fmla="val 616"/>
                <a:gd name="f83" fmla="val 370"/>
                <a:gd name="f84" fmla="val 638"/>
                <a:gd name="f85" fmla="val 390"/>
                <a:gd name="f86" fmla="val 661"/>
                <a:gd name="f87" fmla="val 409"/>
                <a:gd name="f88" fmla="val 683"/>
                <a:gd name="f89" fmla="val 428"/>
                <a:gd name="f90" fmla="val 685"/>
                <a:gd name="f91" fmla="val 429"/>
                <a:gd name="f92" fmla="val 686"/>
                <a:gd name="f93" fmla="val 430"/>
                <a:gd name="f94" fmla="val 207"/>
                <a:gd name="f95" fmla="val 158"/>
                <a:gd name="f96" fmla="val 216"/>
                <a:gd name="f97" fmla="val 157"/>
                <a:gd name="f98" fmla="val 223"/>
                <a:gd name="f99" fmla="val 152"/>
                <a:gd name="f100" fmla="val 226"/>
                <a:gd name="f101" fmla="val 228"/>
                <a:gd name="f102" fmla="val 217"/>
                <a:gd name="f103" fmla="val 122"/>
                <a:gd name="f104" fmla="val 206"/>
                <a:gd name="f105" fmla="val 115"/>
                <a:gd name="f106" fmla="val 194"/>
                <a:gd name="f107" fmla="val 108"/>
                <a:gd name="f108" fmla="val 183"/>
                <a:gd name="f109" fmla="val 101"/>
                <a:gd name="f110" fmla="val 85"/>
                <a:gd name="f111" fmla="val 131"/>
                <a:gd name="f112" fmla="val 69"/>
                <a:gd name="f113" fmla="val 54"/>
                <a:gd name="f114" fmla="val 94"/>
                <a:gd name="f115" fmla="val 47"/>
                <a:gd name="f116" fmla="val 83"/>
                <a:gd name="f117" fmla="val 50"/>
                <a:gd name="f118" fmla="val 59"/>
                <a:gd name="f119" fmla="val 72"/>
                <a:gd name="f120" fmla="val 75"/>
                <a:gd name="f121" fmla="val 80"/>
                <a:gd name="f122" fmla="val 86"/>
                <a:gd name="f123" fmla="val 89"/>
                <a:gd name="f124" fmla="val 95"/>
                <a:gd name="f125" fmla="val 99"/>
                <a:gd name="f126" fmla="val 113"/>
                <a:gd name="f127" fmla="val 163"/>
                <a:gd name="f128" fmla="val 195"/>
                <a:gd name="f129" fmla="val 153"/>
                <a:gd name="f130" fmla="val 199"/>
                <a:gd name="f131" fmla="val 203"/>
                <a:gd name="f132" fmla="val 156"/>
                <a:gd name="f133" fmla="+- 0 0 -90"/>
                <a:gd name="f134" fmla="*/ f4 1 689"/>
                <a:gd name="f135" fmla="*/ f5 1 436"/>
                <a:gd name="f136" fmla="val f6"/>
                <a:gd name="f137" fmla="val f7"/>
                <a:gd name="f138" fmla="val f8"/>
                <a:gd name="f139" fmla="*/ f133 f0 1"/>
                <a:gd name="f140" fmla="+- f138 0 f136"/>
                <a:gd name="f141" fmla="+- f137 0 f136"/>
                <a:gd name="f142" fmla="*/ f139 1 f3"/>
                <a:gd name="f143" fmla="*/ f141 1 689"/>
                <a:gd name="f144" fmla="*/ f140 1 436"/>
                <a:gd name="f145" fmla="*/ 689 f141 1"/>
                <a:gd name="f146" fmla="*/ 433 f140 1"/>
                <a:gd name="f147" fmla="*/ 600 f141 1"/>
                <a:gd name="f148" fmla="*/ 432 f140 1"/>
                <a:gd name="f149" fmla="*/ 426 f141 1"/>
                <a:gd name="f150" fmla="*/ 366 f140 1"/>
                <a:gd name="f151" fmla="*/ 224 f141 1"/>
                <a:gd name="f152" fmla="*/ 242 f140 1"/>
                <a:gd name="f153" fmla="*/ 91 f141 1"/>
                <a:gd name="f154" fmla="*/ 161 f140 1"/>
                <a:gd name="f155" fmla="*/ 9 f141 1"/>
                <a:gd name="f156" fmla="*/ 112 f140 1"/>
                <a:gd name="f157" fmla="*/ 0 f141 1"/>
                <a:gd name="f158" fmla="*/ 105 f140 1"/>
                <a:gd name="f159" fmla="*/ 64 f141 1"/>
                <a:gd name="f160" fmla="*/ 0 f140 1"/>
                <a:gd name="f161" fmla="*/ 105 f141 1"/>
                <a:gd name="f162" fmla="*/ 24 f140 1"/>
                <a:gd name="f163" fmla="*/ 213 f141 1"/>
                <a:gd name="f164" fmla="*/ 90 f140 1"/>
                <a:gd name="f165" fmla="*/ 318 f141 1"/>
                <a:gd name="f166" fmla="*/ 155 f140 1"/>
                <a:gd name="f167" fmla="*/ 431 f141 1"/>
                <a:gd name="f168" fmla="*/ 224 f140 1"/>
                <a:gd name="f169" fmla="*/ 538 f141 1"/>
                <a:gd name="f170" fmla="*/ 289 f140 1"/>
                <a:gd name="f171" fmla="*/ 578 f141 1"/>
                <a:gd name="f172" fmla="*/ 328 f140 1"/>
                <a:gd name="f173" fmla="*/ 616 f141 1"/>
                <a:gd name="f174" fmla="*/ 370 f140 1"/>
                <a:gd name="f175" fmla="*/ 683 f141 1"/>
                <a:gd name="f176" fmla="*/ 428 f140 1"/>
                <a:gd name="f177" fmla="*/ 207 f141 1"/>
                <a:gd name="f178" fmla="*/ 158 f140 1"/>
                <a:gd name="f179" fmla="*/ 226 f141 1"/>
                <a:gd name="f180" fmla="*/ 144 f140 1"/>
                <a:gd name="f181" fmla="*/ 217 f141 1"/>
                <a:gd name="f182" fmla="*/ 122 f140 1"/>
                <a:gd name="f183" fmla="*/ 183 f141 1"/>
                <a:gd name="f184" fmla="*/ 101 f140 1"/>
                <a:gd name="f185" fmla="*/ 54 f140 1"/>
                <a:gd name="f186" fmla="*/ 78 f141 1"/>
                <a:gd name="f187" fmla="*/ 59 f140 1"/>
                <a:gd name="f188" fmla="*/ 86 f141 1"/>
                <a:gd name="f189" fmla="*/ 86 f140 1"/>
                <a:gd name="f190" fmla="*/ 99 f141 1"/>
                <a:gd name="f191" fmla="*/ 94 f140 1"/>
                <a:gd name="f192" fmla="*/ 195 f141 1"/>
                <a:gd name="f193" fmla="*/ 153 f140 1"/>
                <a:gd name="f194" fmla="+- f142 0 f1"/>
                <a:gd name="f195" fmla="*/ f145 1 689"/>
                <a:gd name="f196" fmla="*/ f146 1 436"/>
                <a:gd name="f197" fmla="*/ f147 1 689"/>
                <a:gd name="f198" fmla="*/ f148 1 436"/>
                <a:gd name="f199" fmla="*/ f149 1 689"/>
                <a:gd name="f200" fmla="*/ f150 1 436"/>
                <a:gd name="f201" fmla="*/ f151 1 689"/>
                <a:gd name="f202" fmla="*/ f152 1 436"/>
                <a:gd name="f203" fmla="*/ f153 1 689"/>
                <a:gd name="f204" fmla="*/ f154 1 436"/>
                <a:gd name="f205" fmla="*/ f155 1 689"/>
                <a:gd name="f206" fmla="*/ f156 1 436"/>
                <a:gd name="f207" fmla="*/ f157 1 689"/>
                <a:gd name="f208" fmla="*/ f158 1 436"/>
                <a:gd name="f209" fmla="*/ f159 1 689"/>
                <a:gd name="f210" fmla="*/ f160 1 436"/>
                <a:gd name="f211" fmla="*/ f161 1 689"/>
                <a:gd name="f212" fmla="*/ f162 1 436"/>
                <a:gd name="f213" fmla="*/ f163 1 689"/>
                <a:gd name="f214" fmla="*/ f164 1 436"/>
                <a:gd name="f215" fmla="*/ f165 1 689"/>
                <a:gd name="f216" fmla="*/ f166 1 436"/>
                <a:gd name="f217" fmla="*/ f167 1 689"/>
                <a:gd name="f218" fmla="*/ f168 1 436"/>
                <a:gd name="f219" fmla="*/ f169 1 689"/>
                <a:gd name="f220" fmla="*/ f170 1 436"/>
                <a:gd name="f221" fmla="*/ f171 1 689"/>
                <a:gd name="f222" fmla="*/ f172 1 436"/>
                <a:gd name="f223" fmla="*/ f173 1 689"/>
                <a:gd name="f224" fmla="*/ f174 1 436"/>
                <a:gd name="f225" fmla="*/ f175 1 689"/>
                <a:gd name="f226" fmla="*/ f176 1 436"/>
                <a:gd name="f227" fmla="*/ f177 1 689"/>
                <a:gd name="f228" fmla="*/ f178 1 436"/>
                <a:gd name="f229" fmla="*/ f179 1 689"/>
                <a:gd name="f230" fmla="*/ f180 1 436"/>
                <a:gd name="f231" fmla="*/ f181 1 689"/>
                <a:gd name="f232" fmla="*/ f182 1 436"/>
                <a:gd name="f233" fmla="*/ f183 1 689"/>
                <a:gd name="f234" fmla="*/ f184 1 436"/>
                <a:gd name="f235" fmla="*/ f185 1 436"/>
                <a:gd name="f236" fmla="*/ f186 1 689"/>
                <a:gd name="f237" fmla="*/ f187 1 436"/>
                <a:gd name="f238" fmla="*/ f188 1 689"/>
                <a:gd name="f239" fmla="*/ f189 1 436"/>
                <a:gd name="f240" fmla="*/ f190 1 689"/>
                <a:gd name="f241" fmla="*/ f191 1 436"/>
                <a:gd name="f242" fmla="*/ f192 1 689"/>
                <a:gd name="f243" fmla="*/ f193 1 436"/>
                <a:gd name="f244" fmla="*/ 0 1 f143"/>
                <a:gd name="f245" fmla="*/ f137 1 f143"/>
                <a:gd name="f246" fmla="*/ 0 1 f144"/>
                <a:gd name="f247" fmla="*/ f138 1 f144"/>
                <a:gd name="f248" fmla="*/ f195 1 f143"/>
                <a:gd name="f249" fmla="*/ f196 1 f144"/>
                <a:gd name="f250" fmla="*/ f197 1 f143"/>
                <a:gd name="f251" fmla="*/ f198 1 f144"/>
                <a:gd name="f252" fmla="*/ f199 1 f143"/>
                <a:gd name="f253" fmla="*/ f200 1 f144"/>
                <a:gd name="f254" fmla="*/ f201 1 f143"/>
                <a:gd name="f255" fmla="*/ f202 1 f144"/>
                <a:gd name="f256" fmla="*/ f203 1 f143"/>
                <a:gd name="f257" fmla="*/ f204 1 f144"/>
                <a:gd name="f258" fmla="*/ f205 1 f143"/>
                <a:gd name="f259" fmla="*/ f206 1 f144"/>
                <a:gd name="f260" fmla="*/ f207 1 f143"/>
                <a:gd name="f261" fmla="*/ f208 1 f144"/>
                <a:gd name="f262" fmla="*/ f209 1 f143"/>
                <a:gd name="f263" fmla="*/ f210 1 f144"/>
                <a:gd name="f264" fmla="*/ f211 1 f143"/>
                <a:gd name="f265" fmla="*/ f212 1 f144"/>
                <a:gd name="f266" fmla="*/ f213 1 f143"/>
                <a:gd name="f267" fmla="*/ f214 1 f144"/>
                <a:gd name="f268" fmla="*/ f215 1 f143"/>
                <a:gd name="f269" fmla="*/ f216 1 f144"/>
                <a:gd name="f270" fmla="*/ f217 1 f143"/>
                <a:gd name="f271" fmla="*/ f218 1 f144"/>
                <a:gd name="f272" fmla="*/ f219 1 f143"/>
                <a:gd name="f273" fmla="*/ f220 1 f144"/>
                <a:gd name="f274" fmla="*/ f221 1 f143"/>
                <a:gd name="f275" fmla="*/ f222 1 f144"/>
                <a:gd name="f276" fmla="*/ f223 1 f143"/>
                <a:gd name="f277" fmla="*/ f224 1 f144"/>
                <a:gd name="f278" fmla="*/ f225 1 f143"/>
                <a:gd name="f279" fmla="*/ f226 1 f144"/>
                <a:gd name="f280" fmla="*/ f227 1 f143"/>
                <a:gd name="f281" fmla="*/ f228 1 f144"/>
                <a:gd name="f282" fmla="*/ f229 1 f143"/>
                <a:gd name="f283" fmla="*/ f230 1 f144"/>
                <a:gd name="f284" fmla="*/ f231 1 f143"/>
                <a:gd name="f285" fmla="*/ f232 1 f144"/>
                <a:gd name="f286" fmla="*/ f233 1 f143"/>
                <a:gd name="f287" fmla="*/ f234 1 f144"/>
                <a:gd name="f288" fmla="*/ f235 1 f144"/>
                <a:gd name="f289" fmla="*/ f236 1 f143"/>
                <a:gd name="f290" fmla="*/ f237 1 f144"/>
                <a:gd name="f291" fmla="*/ f238 1 f143"/>
                <a:gd name="f292" fmla="*/ f239 1 f144"/>
                <a:gd name="f293" fmla="*/ f240 1 f143"/>
                <a:gd name="f294" fmla="*/ f241 1 f144"/>
                <a:gd name="f295" fmla="*/ f242 1 f143"/>
                <a:gd name="f296" fmla="*/ f243 1 f144"/>
                <a:gd name="f297" fmla="*/ f244 f134 1"/>
                <a:gd name="f298" fmla="*/ f245 f134 1"/>
                <a:gd name="f299" fmla="*/ f247 f135 1"/>
                <a:gd name="f300" fmla="*/ f246 f135 1"/>
                <a:gd name="f301" fmla="*/ f248 f134 1"/>
                <a:gd name="f302" fmla="*/ f249 f135 1"/>
                <a:gd name="f303" fmla="*/ f250 f134 1"/>
                <a:gd name="f304" fmla="*/ f251 f135 1"/>
                <a:gd name="f305" fmla="*/ f252 f134 1"/>
                <a:gd name="f306" fmla="*/ f253 f135 1"/>
                <a:gd name="f307" fmla="*/ f254 f134 1"/>
                <a:gd name="f308" fmla="*/ f255 f135 1"/>
                <a:gd name="f309" fmla="*/ f256 f134 1"/>
                <a:gd name="f310" fmla="*/ f257 f135 1"/>
                <a:gd name="f311" fmla="*/ f258 f134 1"/>
                <a:gd name="f312" fmla="*/ f259 f135 1"/>
                <a:gd name="f313" fmla="*/ f260 f134 1"/>
                <a:gd name="f314" fmla="*/ f261 f135 1"/>
                <a:gd name="f315" fmla="*/ f262 f134 1"/>
                <a:gd name="f316" fmla="*/ f263 f135 1"/>
                <a:gd name="f317" fmla="*/ f264 f134 1"/>
                <a:gd name="f318" fmla="*/ f265 f135 1"/>
                <a:gd name="f319" fmla="*/ f266 f134 1"/>
                <a:gd name="f320" fmla="*/ f267 f135 1"/>
                <a:gd name="f321" fmla="*/ f268 f134 1"/>
                <a:gd name="f322" fmla="*/ f269 f135 1"/>
                <a:gd name="f323" fmla="*/ f270 f134 1"/>
                <a:gd name="f324" fmla="*/ f271 f135 1"/>
                <a:gd name="f325" fmla="*/ f272 f134 1"/>
                <a:gd name="f326" fmla="*/ f273 f135 1"/>
                <a:gd name="f327" fmla="*/ f274 f134 1"/>
                <a:gd name="f328" fmla="*/ f275 f135 1"/>
                <a:gd name="f329" fmla="*/ f276 f134 1"/>
                <a:gd name="f330" fmla="*/ f277 f135 1"/>
                <a:gd name="f331" fmla="*/ f278 f134 1"/>
                <a:gd name="f332" fmla="*/ f279 f135 1"/>
                <a:gd name="f333" fmla="*/ f280 f134 1"/>
                <a:gd name="f334" fmla="*/ f281 f135 1"/>
                <a:gd name="f335" fmla="*/ f282 f134 1"/>
                <a:gd name="f336" fmla="*/ f283 f135 1"/>
                <a:gd name="f337" fmla="*/ f284 f134 1"/>
                <a:gd name="f338" fmla="*/ f285 f135 1"/>
                <a:gd name="f339" fmla="*/ f286 f134 1"/>
                <a:gd name="f340" fmla="*/ f287 f135 1"/>
                <a:gd name="f341" fmla="*/ f288 f135 1"/>
                <a:gd name="f342" fmla="*/ f289 f134 1"/>
                <a:gd name="f343" fmla="*/ f290 f135 1"/>
                <a:gd name="f344" fmla="*/ f291 f134 1"/>
                <a:gd name="f345" fmla="*/ f292 f135 1"/>
                <a:gd name="f346" fmla="*/ f293 f134 1"/>
                <a:gd name="f347" fmla="*/ f294 f135 1"/>
                <a:gd name="f348" fmla="*/ f295 f134 1"/>
                <a:gd name="f349" fmla="*/ f296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4">
                  <a:pos x="f301" y="f302"/>
                </a:cxn>
                <a:cxn ang="f194">
                  <a:pos x="f303" y="f304"/>
                </a:cxn>
                <a:cxn ang="f194">
                  <a:pos x="f305" y="f306"/>
                </a:cxn>
                <a:cxn ang="f194">
                  <a:pos x="f307" y="f308"/>
                </a:cxn>
                <a:cxn ang="f194">
                  <a:pos x="f309" y="f310"/>
                </a:cxn>
                <a:cxn ang="f194">
                  <a:pos x="f311" y="f312"/>
                </a:cxn>
                <a:cxn ang="f194">
                  <a:pos x="f313" y="f314"/>
                </a:cxn>
                <a:cxn ang="f194">
                  <a:pos x="f315" y="f316"/>
                </a:cxn>
                <a:cxn ang="f194">
                  <a:pos x="f317" y="f318"/>
                </a:cxn>
                <a:cxn ang="f194">
                  <a:pos x="f319" y="f320"/>
                </a:cxn>
                <a:cxn ang="f194">
                  <a:pos x="f321" y="f322"/>
                </a:cxn>
                <a:cxn ang="f194">
                  <a:pos x="f323" y="f324"/>
                </a:cxn>
                <a:cxn ang="f194">
                  <a:pos x="f325" y="f326"/>
                </a:cxn>
                <a:cxn ang="f194">
                  <a:pos x="f327" y="f328"/>
                </a:cxn>
                <a:cxn ang="f194">
                  <a:pos x="f329" y="f330"/>
                </a:cxn>
                <a:cxn ang="f194">
                  <a:pos x="f331" y="f332"/>
                </a:cxn>
                <a:cxn ang="f194">
                  <a:pos x="f301" y="f302"/>
                </a:cxn>
                <a:cxn ang="f194">
                  <a:pos x="f333" y="f334"/>
                </a:cxn>
                <a:cxn ang="f194">
                  <a:pos x="f335" y="f336"/>
                </a:cxn>
                <a:cxn ang="f194">
                  <a:pos x="f337" y="f338"/>
                </a:cxn>
                <a:cxn ang="f194">
                  <a:pos x="f339" y="f340"/>
                </a:cxn>
                <a:cxn ang="f194">
                  <a:pos x="f317" y="f341"/>
                </a:cxn>
                <a:cxn ang="f194">
                  <a:pos x="f342" y="f343"/>
                </a:cxn>
                <a:cxn ang="f194">
                  <a:pos x="f344" y="f345"/>
                </a:cxn>
                <a:cxn ang="f194">
                  <a:pos x="f346" y="f347"/>
                </a:cxn>
                <a:cxn ang="f194">
                  <a:pos x="f348" y="f349"/>
                </a:cxn>
                <a:cxn ang="f194">
                  <a:pos x="f333" y="f334"/>
                </a:cxn>
              </a:cxnLst>
              <a:rect l="f297" t="f300" r="f298" b="f299"/>
              <a:pathLst>
                <a:path w="689" h="436">
                  <a:moveTo>
                    <a:pt x="f7" y="f9"/>
                  </a:moveTo>
                  <a:cubicBezTo>
                    <a:pt x="f10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" y="f21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6" y="f41"/>
                  </a:cubicBezTo>
                  <a:cubicBezTo>
                    <a:pt x="f42" y="f43"/>
                    <a:pt x="f44" y="f45"/>
                    <a:pt x="f31" y="f6"/>
                  </a:cubicBezTo>
                  <a:cubicBezTo>
                    <a:pt x="f46" y="f47"/>
                    <a:pt x="f29" y="f48"/>
                    <a:pt x="f41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3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24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7" y="f9"/>
                  </a:cubicBezTo>
                  <a:close/>
                  <a:moveTo>
                    <a:pt x="f94" y="f95"/>
                  </a:moveTo>
                  <a:cubicBezTo>
                    <a:pt x="f96" y="f97"/>
                    <a:pt x="f98" y="f99"/>
                    <a:pt x="f100" y="f32"/>
                  </a:cubicBezTo>
                  <a:cubicBezTo>
                    <a:pt x="f101" y="f27"/>
                    <a:pt x="f100" y="f34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97" y="f110"/>
                    <a:pt x="f111" y="f112"/>
                    <a:pt x="f41" y="f113"/>
                  </a:cubicBezTo>
                  <a:cubicBezTo>
                    <a:pt x="f114" y="f115"/>
                    <a:pt x="f116" y="f117"/>
                    <a:pt x="f46" y="f118"/>
                  </a:cubicBezTo>
                  <a:cubicBezTo>
                    <a:pt x="f119" y="f112"/>
                    <a:pt x="f120" y="f121"/>
                    <a:pt x="f122" y="f122"/>
                  </a:cubicBezTo>
                  <a:cubicBezTo>
                    <a:pt x="f55" y="f123"/>
                    <a:pt x="f124" y="f29"/>
                    <a:pt x="f125" y="f114"/>
                  </a:cubicBezTo>
                  <a:cubicBezTo>
                    <a:pt x="f111" y="f126"/>
                    <a:pt x="f127" y="f58"/>
                    <a:pt x="f128" y="f129"/>
                  </a:cubicBezTo>
                  <a:cubicBezTo>
                    <a:pt x="f130" y="f60"/>
                    <a:pt x="f131" y="f132"/>
                    <a:pt x="f94" y="f9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6AB43209-51D6-D797-78A4-C8FE804D43FD}"/>
                </a:ext>
              </a:extLst>
            </p:cNvPr>
            <p:cNvSpPr/>
            <p:nvPr/>
          </p:nvSpPr>
          <p:spPr>
            <a:xfrm>
              <a:off x="7705118" y="2771656"/>
              <a:ext cx="689421" cy="4812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8"/>
                <a:gd name="f7" fmla="val 334"/>
                <a:gd name="f8" fmla="val 81"/>
                <a:gd name="f9" fmla="val 62"/>
                <a:gd name="f10" fmla="val 316"/>
                <a:gd name="f11" fmla="val 44"/>
                <a:gd name="f12" fmla="val 296"/>
                <a:gd name="f13" fmla="val 31"/>
                <a:gd name="f14" fmla="val 273"/>
                <a:gd name="f15" fmla="val 20"/>
                <a:gd name="f16" fmla="val 255"/>
                <a:gd name="f17" fmla="val 12"/>
                <a:gd name="f18" fmla="val 236"/>
                <a:gd name="f19" fmla="val 2"/>
                <a:gd name="f20" fmla="val 217"/>
                <a:gd name="f21" fmla="val 213"/>
                <a:gd name="f22" fmla="val 1"/>
                <a:gd name="f23" fmla="val 210"/>
                <a:gd name="f24" fmla="val 5"/>
                <a:gd name="f25" fmla="val 207"/>
                <a:gd name="f26" fmla="val 65"/>
                <a:gd name="f27" fmla="val 162"/>
                <a:gd name="f28" fmla="val 127"/>
                <a:gd name="f29" fmla="val 121"/>
                <a:gd name="f30" fmla="val 191"/>
                <a:gd name="f31" fmla="val 84"/>
                <a:gd name="f32" fmla="val 57"/>
                <a:gd name="f33" fmla="val 282"/>
                <a:gd name="f34" fmla="val 32"/>
                <a:gd name="f35" fmla="val 332"/>
                <a:gd name="f36" fmla="val 16"/>
                <a:gd name="f37" fmla="val 359"/>
                <a:gd name="f38" fmla="val 7"/>
                <a:gd name="f39" fmla="val 387"/>
                <a:gd name="f40" fmla="val 416"/>
                <a:gd name="f41" fmla="val 4"/>
                <a:gd name="f42" fmla="val 417"/>
                <a:gd name="f43" fmla="val 419"/>
                <a:gd name="f44" fmla="val 421"/>
                <a:gd name="f45" fmla="val 6"/>
                <a:gd name="f46" fmla="val 432"/>
                <a:gd name="f47" fmla="val 8"/>
                <a:gd name="f48" fmla="val 438"/>
                <a:gd name="f49" fmla="val 14"/>
                <a:gd name="f50" fmla="val 442"/>
                <a:gd name="f51" fmla="val 25"/>
                <a:gd name="f52" fmla="val 455"/>
                <a:gd name="f53" fmla="val 469"/>
                <a:gd name="f54" fmla="val 105"/>
                <a:gd name="f55" fmla="val 476"/>
                <a:gd name="f56" fmla="val 147"/>
                <a:gd name="f57" fmla="val 156"/>
                <a:gd name="f58" fmla="val 166"/>
                <a:gd name="f59" fmla="val 477"/>
                <a:gd name="f60" fmla="val 175"/>
                <a:gd name="f61" fmla="val 182"/>
                <a:gd name="f62" fmla="val 472"/>
                <a:gd name="f63" fmla="val 183"/>
                <a:gd name="f64" fmla="val 467"/>
                <a:gd name="f65" fmla="val 179"/>
                <a:gd name="f66" fmla="val 428"/>
                <a:gd name="f67" fmla="val 148"/>
                <a:gd name="f68" fmla="val 385"/>
                <a:gd name="f69" fmla="val 144"/>
                <a:gd name="f70" fmla="val 339"/>
                <a:gd name="f71" fmla="val 158"/>
                <a:gd name="f72" fmla="val 308"/>
                <a:gd name="f73" fmla="val 167"/>
                <a:gd name="f74" fmla="val 281"/>
                <a:gd name="f75" fmla="val 184"/>
                <a:gd name="f76" fmla="val 202"/>
                <a:gd name="f77" fmla="val 240"/>
                <a:gd name="f78" fmla="val 152"/>
                <a:gd name="f79" fmla="val 283"/>
                <a:gd name="f80" fmla="val 97"/>
                <a:gd name="f81" fmla="val 318"/>
                <a:gd name="f82" fmla="val 91"/>
                <a:gd name="f83" fmla="val 321"/>
                <a:gd name="f84" fmla="val 87"/>
                <a:gd name="f85" fmla="val 328"/>
                <a:gd name="f86" fmla="+- 0 0 -90"/>
                <a:gd name="f87" fmla="*/ f3 1 478"/>
                <a:gd name="f88" fmla="*/ f4 1 334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478"/>
                <a:gd name="f97" fmla="*/ f93 1 334"/>
                <a:gd name="f98" fmla="*/ 81 f94 1"/>
                <a:gd name="f99" fmla="*/ 334 f93 1"/>
                <a:gd name="f100" fmla="*/ 31 f94 1"/>
                <a:gd name="f101" fmla="*/ 273 f93 1"/>
                <a:gd name="f102" fmla="*/ 2 f94 1"/>
                <a:gd name="f103" fmla="*/ 217 f93 1"/>
                <a:gd name="f104" fmla="*/ 5 f94 1"/>
                <a:gd name="f105" fmla="*/ 207 f93 1"/>
                <a:gd name="f106" fmla="*/ 191 f94 1"/>
                <a:gd name="f107" fmla="*/ 84 f93 1"/>
                <a:gd name="f108" fmla="*/ 332 f94 1"/>
                <a:gd name="f109" fmla="*/ 16 f93 1"/>
                <a:gd name="f110" fmla="*/ 416 f94 1"/>
                <a:gd name="f111" fmla="*/ 4 f93 1"/>
                <a:gd name="f112" fmla="*/ 421 f94 1"/>
                <a:gd name="f113" fmla="*/ 6 f93 1"/>
                <a:gd name="f114" fmla="*/ 442 f94 1"/>
                <a:gd name="f115" fmla="*/ 25 f93 1"/>
                <a:gd name="f116" fmla="*/ 476 f94 1"/>
                <a:gd name="f117" fmla="*/ 147 f93 1"/>
                <a:gd name="f118" fmla="*/ 477 f94 1"/>
                <a:gd name="f119" fmla="*/ 175 f93 1"/>
                <a:gd name="f120" fmla="*/ 467 f94 1"/>
                <a:gd name="f121" fmla="*/ 179 f93 1"/>
                <a:gd name="f122" fmla="*/ 339 f94 1"/>
                <a:gd name="f123" fmla="*/ 158 f93 1"/>
                <a:gd name="f124" fmla="*/ 255 f94 1"/>
                <a:gd name="f125" fmla="*/ 202 f93 1"/>
                <a:gd name="f126" fmla="*/ 97 f94 1"/>
                <a:gd name="f127" fmla="*/ 318 f93 1"/>
                <a:gd name="f128" fmla="+- f95 0 f1"/>
                <a:gd name="f129" fmla="*/ f98 1 478"/>
                <a:gd name="f130" fmla="*/ f99 1 334"/>
                <a:gd name="f131" fmla="*/ f100 1 478"/>
                <a:gd name="f132" fmla="*/ f101 1 334"/>
                <a:gd name="f133" fmla="*/ f102 1 478"/>
                <a:gd name="f134" fmla="*/ f103 1 334"/>
                <a:gd name="f135" fmla="*/ f104 1 478"/>
                <a:gd name="f136" fmla="*/ f105 1 334"/>
                <a:gd name="f137" fmla="*/ f106 1 478"/>
                <a:gd name="f138" fmla="*/ f107 1 334"/>
                <a:gd name="f139" fmla="*/ f108 1 478"/>
                <a:gd name="f140" fmla="*/ f109 1 334"/>
                <a:gd name="f141" fmla="*/ f110 1 478"/>
                <a:gd name="f142" fmla="*/ f111 1 334"/>
                <a:gd name="f143" fmla="*/ f112 1 478"/>
                <a:gd name="f144" fmla="*/ f113 1 334"/>
                <a:gd name="f145" fmla="*/ f114 1 478"/>
                <a:gd name="f146" fmla="*/ f115 1 334"/>
                <a:gd name="f147" fmla="*/ f116 1 478"/>
                <a:gd name="f148" fmla="*/ f117 1 334"/>
                <a:gd name="f149" fmla="*/ f118 1 478"/>
                <a:gd name="f150" fmla="*/ f119 1 334"/>
                <a:gd name="f151" fmla="*/ f120 1 478"/>
                <a:gd name="f152" fmla="*/ f121 1 334"/>
                <a:gd name="f153" fmla="*/ f122 1 478"/>
                <a:gd name="f154" fmla="*/ f123 1 334"/>
                <a:gd name="f155" fmla="*/ f124 1 478"/>
                <a:gd name="f156" fmla="*/ f125 1 334"/>
                <a:gd name="f157" fmla="*/ f126 1 478"/>
                <a:gd name="f158" fmla="*/ f127 1 334"/>
                <a:gd name="f159" fmla="*/ 0 1 f96"/>
                <a:gd name="f160" fmla="*/ f90 1 f96"/>
                <a:gd name="f161" fmla="*/ 0 1 f97"/>
                <a:gd name="f162" fmla="*/ f91 1 f97"/>
                <a:gd name="f163" fmla="*/ f129 1 f96"/>
                <a:gd name="f164" fmla="*/ f130 1 f97"/>
                <a:gd name="f165" fmla="*/ f131 1 f96"/>
                <a:gd name="f166" fmla="*/ f132 1 f97"/>
                <a:gd name="f167" fmla="*/ f133 1 f96"/>
                <a:gd name="f168" fmla="*/ f134 1 f97"/>
                <a:gd name="f169" fmla="*/ f135 1 f96"/>
                <a:gd name="f170" fmla="*/ f136 1 f97"/>
                <a:gd name="f171" fmla="*/ f137 1 f96"/>
                <a:gd name="f172" fmla="*/ f138 1 f97"/>
                <a:gd name="f173" fmla="*/ f139 1 f96"/>
                <a:gd name="f174" fmla="*/ f140 1 f97"/>
                <a:gd name="f175" fmla="*/ f141 1 f96"/>
                <a:gd name="f176" fmla="*/ f142 1 f97"/>
                <a:gd name="f177" fmla="*/ f143 1 f96"/>
                <a:gd name="f178" fmla="*/ f144 1 f97"/>
                <a:gd name="f179" fmla="*/ f145 1 f96"/>
                <a:gd name="f180" fmla="*/ f146 1 f97"/>
                <a:gd name="f181" fmla="*/ f147 1 f96"/>
                <a:gd name="f182" fmla="*/ f148 1 f97"/>
                <a:gd name="f183" fmla="*/ f149 1 f96"/>
                <a:gd name="f184" fmla="*/ f150 1 f97"/>
                <a:gd name="f185" fmla="*/ f151 1 f96"/>
                <a:gd name="f186" fmla="*/ f152 1 f97"/>
                <a:gd name="f187" fmla="*/ f153 1 f96"/>
                <a:gd name="f188" fmla="*/ f154 1 f97"/>
                <a:gd name="f189" fmla="*/ f155 1 f96"/>
                <a:gd name="f190" fmla="*/ f156 1 f97"/>
                <a:gd name="f191" fmla="*/ f157 1 f96"/>
                <a:gd name="f192" fmla="*/ f158 1 f97"/>
                <a:gd name="f193" fmla="*/ f159 f87 1"/>
                <a:gd name="f194" fmla="*/ f160 f87 1"/>
                <a:gd name="f195" fmla="*/ f162 f88 1"/>
                <a:gd name="f196" fmla="*/ f161 f88 1"/>
                <a:gd name="f197" fmla="*/ f163 f87 1"/>
                <a:gd name="f198" fmla="*/ f164 f88 1"/>
                <a:gd name="f199" fmla="*/ f165 f87 1"/>
                <a:gd name="f200" fmla="*/ f166 f88 1"/>
                <a:gd name="f201" fmla="*/ f167 f87 1"/>
                <a:gd name="f202" fmla="*/ f168 f88 1"/>
                <a:gd name="f203" fmla="*/ f169 f87 1"/>
                <a:gd name="f204" fmla="*/ f170 f88 1"/>
                <a:gd name="f205" fmla="*/ f171 f87 1"/>
                <a:gd name="f206" fmla="*/ f172 f88 1"/>
                <a:gd name="f207" fmla="*/ f173 f87 1"/>
                <a:gd name="f208" fmla="*/ f174 f88 1"/>
                <a:gd name="f209" fmla="*/ f175 f87 1"/>
                <a:gd name="f210" fmla="*/ f176 f88 1"/>
                <a:gd name="f211" fmla="*/ f177 f87 1"/>
                <a:gd name="f212" fmla="*/ f178 f88 1"/>
                <a:gd name="f213" fmla="*/ f179 f87 1"/>
                <a:gd name="f214" fmla="*/ f180 f88 1"/>
                <a:gd name="f215" fmla="*/ f181 f87 1"/>
                <a:gd name="f216" fmla="*/ f182 f88 1"/>
                <a:gd name="f217" fmla="*/ f183 f87 1"/>
                <a:gd name="f218" fmla="*/ f184 f88 1"/>
                <a:gd name="f219" fmla="*/ f185 f87 1"/>
                <a:gd name="f220" fmla="*/ f186 f88 1"/>
                <a:gd name="f221" fmla="*/ f187 f87 1"/>
                <a:gd name="f222" fmla="*/ f188 f88 1"/>
                <a:gd name="f223" fmla="*/ f189 f87 1"/>
                <a:gd name="f224" fmla="*/ f190 f88 1"/>
                <a:gd name="f225" fmla="*/ f191 f87 1"/>
                <a:gd name="f226" fmla="*/ f192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8">
                  <a:pos x="f197" y="f198"/>
                </a:cxn>
                <a:cxn ang="f128">
                  <a:pos x="f199" y="f200"/>
                </a:cxn>
                <a:cxn ang="f128">
                  <a:pos x="f201" y="f202"/>
                </a:cxn>
                <a:cxn ang="f128">
                  <a:pos x="f203" y="f204"/>
                </a:cxn>
                <a:cxn ang="f128">
                  <a:pos x="f205" y="f206"/>
                </a:cxn>
                <a:cxn ang="f128">
                  <a:pos x="f207" y="f208"/>
                </a:cxn>
                <a:cxn ang="f128">
                  <a:pos x="f209" y="f210"/>
                </a:cxn>
                <a:cxn ang="f128">
                  <a:pos x="f211" y="f212"/>
                </a:cxn>
                <a:cxn ang="f128">
                  <a:pos x="f213" y="f214"/>
                </a:cxn>
                <a:cxn ang="f128">
                  <a:pos x="f215" y="f216"/>
                </a:cxn>
                <a:cxn ang="f128">
                  <a:pos x="f217" y="f218"/>
                </a:cxn>
                <a:cxn ang="f128">
                  <a:pos x="f219" y="f220"/>
                </a:cxn>
                <a:cxn ang="f128">
                  <a:pos x="f221" y="f222"/>
                </a:cxn>
                <a:cxn ang="f128">
                  <a:pos x="f223" y="f224"/>
                </a:cxn>
                <a:cxn ang="f128">
                  <a:pos x="f225" y="f226"/>
                </a:cxn>
                <a:cxn ang="f128">
                  <a:pos x="f197" y="f198"/>
                </a:cxn>
              </a:cxnLst>
              <a:rect l="f193" t="f196" r="f194" b="f195"/>
              <a:pathLst>
                <a:path w="478" h="33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5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18" y="f32"/>
                    <a:pt x="f33" y="f34"/>
                    <a:pt x="f35" y="f36"/>
                  </a:cubicBezTo>
                  <a:cubicBezTo>
                    <a:pt x="f37" y="f38"/>
                    <a:pt x="f39" y="f5"/>
                    <a:pt x="f40" y="f41"/>
                  </a:cubicBezTo>
                  <a:cubicBezTo>
                    <a:pt x="f42" y="f24"/>
                    <a:pt x="f43" y="f24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26"/>
                    <a:pt x="f53" y="f54"/>
                    <a:pt x="f55" y="f56"/>
                  </a:cubicBezTo>
                  <a:cubicBezTo>
                    <a:pt x="f6" y="f57"/>
                    <a:pt x="f6" y="f58"/>
                    <a:pt x="f59" y="f60"/>
                  </a:cubicBezTo>
                  <a:cubicBezTo>
                    <a:pt x="f59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16" y="f76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D0A2D460-E5E8-C384-14DC-1F78C26EECC6}"/>
                </a:ext>
              </a:extLst>
            </p:cNvPr>
            <p:cNvSpPr/>
            <p:nvPr/>
          </p:nvSpPr>
          <p:spPr>
            <a:xfrm>
              <a:off x="5692798" y="2773896"/>
              <a:ext cx="684949" cy="479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6"/>
                <a:gd name="f7" fmla="val 332"/>
                <a:gd name="f8" fmla="val 397"/>
                <a:gd name="f9" fmla="val 331"/>
                <a:gd name="f10" fmla="val 389"/>
                <a:gd name="f11" fmla="val 324"/>
                <a:gd name="f12" fmla="val 381"/>
                <a:gd name="f13" fmla="val 317"/>
                <a:gd name="f14" fmla="val 372"/>
                <a:gd name="f15" fmla="val 310"/>
                <a:gd name="f16" fmla="val 280"/>
                <a:gd name="f17" fmla="val 290"/>
                <a:gd name="f18" fmla="val 250"/>
                <a:gd name="f19" fmla="val 249"/>
                <a:gd name="f20" fmla="val 220"/>
                <a:gd name="f21" fmla="val 222"/>
                <a:gd name="f22" fmla="val 200"/>
                <a:gd name="f23" fmla="val 196"/>
                <a:gd name="f24" fmla="val 179"/>
                <a:gd name="f25" fmla="val 165"/>
                <a:gd name="f26" fmla="val 166"/>
                <a:gd name="f27" fmla="val 132"/>
                <a:gd name="f28" fmla="val 152"/>
                <a:gd name="f29" fmla="val 99"/>
                <a:gd name="f30" fmla="val 144"/>
                <a:gd name="f31" fmla="val 63"/>
                <a:gd name="f32" fmla="val 44"/>
                <a:gd name="f33" fmla="val 156"/>
                <a:gd name="f34" fmla="val 27"/>
                <a:gd name="f35" fmla="val 164"/>
                <a:gd name="f36" fmla="val 12"/>
                <a:gd name="f37" fmla="val 175"/>
                <a:gd name="f38" fmla="val 10"/>
                <a:gd name="f39" fmla="val 177"/>
                <a:gd name="f40" fmla="val 6"/>
                <a:gd name="f41" fmla="val 4"/>
                <a:gd name="f42" fmla="val 178"/>
                <a:gd name="f43" fmla="val 2"/>
                <a:gd name="f44" fmla="val 173"/>
                <a:gd name="f45" fmla="val 171"/>
                <a:gd name="f46" fmla="val 153"/>
                <a:gd name="f47" fmla="val 135"/>
                <a:gd name="f48" fmla="val 7"/>
                <a:gd name="f49" fmla="val 118"/>
                <a:gd name="f50" fmla="val 16"/>
                <a:gd name="f51" fmla="val 83"/>
                <a:gd name="f52" fmla="val 28"/>
                <a:gd name="f53" fmla="val 49"/>
                <a:gd name="f54" fmla="val 39"/>
                <a:gd name="f55" fmla="val 14"/>
                <a:gd name="f56" fmla="val 40"/>
                <a:gd name="f57" fmla="val 43"/>
                <a:gd name="f58" fmla="val 9"/>
                <a:gd name="f59" fmla="val 45"/>
                <a:gd name="f60" fmla="val 8"/>
                <a:gd name="f61" fmla="val 61"/>
                <a:gd name="f62" fmla="val 77"/>
                <a:gd name="f63" fmla="val 94"/>
                <a:gd name="f64" fmla="val 188"/>
                <a:gd name="f65" fmla="val 29"/>
                <a:gd name="f66" fmla="val 232"/>
                <a:gd name="f67" fmla="val 52"/>
                <a:gd name="f68" fmla="val 307"/>
                <a:gd name="f69" fmla="val 90"/>
                <a:gd name="f70" fmla="val 376"/>
                <a:gd name="f71" fmla="val 137"/>
                <a:gd name="f72" fmla="val 444"/>
                <a:gd name="f73" fmla="val 184"/>
                <a:gd name="f74" fmla="val 454"/>
                <a:gd name="f75" fmla="val 191"/>
                <a:gd name="f76" fmla="val 464"/>
                <a:gd name="f77" fmla="val 199"/>
                <a:gd name="f78" fmla="val 474"/>
                <a:gd name="f79" fmla="val 207"/>
                <a:gd name="f80" fmla="val 208"/>
                <a:gd name="f81" fmla="val 212"/>
                <a:gd name="f82" fmla="val 475"/>
                <a:gd name="f83" fmla="val 214"/>
                <a:gd name="f84" fmla="val 472"/>
                <a:gd name="f85" fmla="val 468"/>
                <a:gd name="f86" fmla="val 231"/>
                <a:gd name="f87" fmla="val 239"/>
                <a:gd name="f88" fmla="val 448"/>
                <a:gd name="f89" fmla="val 272"/>
                <a:gd name="f90" fmla="val 427"/>
                <a:gd name="f91" fmla="val 302"/>
                <a:gd name="f92" fmla="val 400"/>
                <a:gd name="f93" fmla="val 329"/>
                <a:gd name="f94" fmla="val 399"/>
                <a:gd name="f95" fmla="val 330"/>
                <a:gd name="f96" fmla="+- 0 0 -90"/>
                <a:gd name="f97" fmla="*/ f3 1 476"/>
                <a:gd name="f98" fmla="*/ f4 1 332"/>
                <a:gd name="f99" fmla="val f5"/>
                <a:gd name="f100" fmla="val f6"/>
                <a:gd name="f101" fmla="val f7"/>
                <a:gd name="f102" fmla="*/ f96 f0 1"/>
                <a:gd name="f103" fmla="+- f101 0 f99"/>
                <a:gd name="f104" fmla="+- f100 0 f99"/>
                <a:gd name="f105" fmla="*/ f102 1 f2"/>
                <a:gd name="f106" fmla="*/ f104 1 476"/>
                <a:gd name="f107" fmla="*/ f103 1 332"/>
                <a:gd name="f108" fmla="*/ 397 f104 1"/>
                <a:gd name="f109" fmla="*/ 331 f103 1"/>
                <a:gd name="f110" fmla="*/ 372 f104 1"/>
                <a:gd name="f111" fmla="*/ 310 f103 1"/>
                <a:gd name="f112" fmla="*/ 249 f104 1"/>
                <a:gd name="f113" fmla="*/ 220 f103 1"/>
                <a:gd name="f114" fmla="*/ 165 f104 1"/>
                <a:gd name="f115" fmla="*/ 166 f103 1"/>
                <a:gd name="f116" fmla="*/ 63 f104 1"/>
                <a:gd name="f117" fmla="*/ 152 f103 1"/>
                <a:gd name="f118" fmla="*/ 12 f104 1"/>
                <a:gd name="f119" fmla="*/ 175 f103 1"/>
                <a:gd name="f120" fmla="*/ 4 f104 1"/>
                <a:gd name="f121" fmla="*/ 178 f103 1"/>
                <a:gd name="f122" fmla="*/ 0 f104 1"/>
                <a:gd name="f123" fmla="*/ 171 f103 1"/>
                <a:gd name="f124" fmla="*/ 7 f104 1"/>
                <a:gd name="f125" fmla="*/ 118 f103 1"/>
                <a:gd name="f126" fmla="*/ 39 f104 1"/>
                <a:gd name="f127" fmla="*/ 14 f103 1"/>
                <a:gd name="f128" fmla="*/ 45 f104 1"/>
                <a:gd name="f129" fmla="*/ 8 f103 1"/>
                <a:gd name="f130" fmla="*/ 94 f104 1"/>
                <a:gd name="f131" fmla="*/ 2 f103 1"/>
                <a:gd name="f132" fmla="*/ 232 f104 1"/>
                <a:gd name="f133" fmla="*/ 52 f103 1"/>
                <a:gd name="f134" fmla="*/ 444 f104 1"/>
                <a:gd name="f135" fmla="*/ 184 f103 1"/>
                <a:gd name="f136" fmla="*/ 474 f104 1"/>
                <a:gd name="f137" fmla="*/ 207 f103 1"/>
                <a:gd name="f138" fmla="*/ 475 f104 1"/>
                <a:gd name="f139" fmla="*/ 214 f103 1"/>
                <a:gd name="f140" fmla="*/ 464 f104 1"/>
                <a:gd name="f141" fmla="*/ 239 f103 1"/>
                <a:gd name="f142" fmla="*/ 400 f104 1"/>
                <a:gd name="f143" fmla="*/ 329 f103 1"/>
                <a:gd name="f144" fmla="+- f105 0 f1"/>
                <a:gd name="f145" fmla="*/ f108 1 476"/>
                <a:gd name="f146" fmla="*/ f109 1 332"/>
                <a:gd name="f147" fmla="*/ f110 1 476"/>
                <a:gd name="f148" fmla="*/ f111 1 332"/>
                <a:gd name="f149" fmla="*/ f112 1 476"/>
                <a:gd name="f150" fmla="*/ f113 1 332"/>
                <a:gd name="f151" fmla="*/ f114 1 476"/>
                <a:gd name="f152" fmla="*/ f115 1 332"/>
                <a:gd name="f153" fmla="*/ f116 1 476"/>
                <a:gd name="f154" fmla="*/ f117 1 332"/>
                <a:gd name="f155" fmla="*/ f118 1 476"/>
                <a:gd name="f156" fmla="*/ f119 1 332"/>
                <a:gd name="f157" fmla="*/ f120 1 476"/>
                <a:gd name="f158" fmla="*/ f121 1 332"/>
                <a:gd name="f159" fmla="*/ f122 1 476"/>
                <a:gd name="f160" fmla="*/ f123 1 332"/>
                <a:gd name="f161" fmla="*/ f124 1 476"/>
                <a:gd name="f162" fmla="*/ f125 1 332"/>
                <a:gd name="f163" fmla="*/ f126 1 476"/>
                <a:gd name="f164" fmla="*/ f127 1 332"/>
                <a:gd name="f165" fmla="*/ f128 1 476"/>
                <a:gd name="f166" fmla="*/ f129 1 332"/>
                <a:gd name="f167" fmla="*/ f130 1 476"/>
                <a:gd name="f168" fmla="*/ f131 1 332"/>
                <a:gd name="f169" fmla="*/ f132 1 476"/>
                <a:gd name="f170" fmla="*/ f133 1 332"/>
                <a:gd name="f171" fmla="*/ f134 1 476"/>
                <a:gd name="f172" fmla="*/ f135 1 332"/>
                <a:gd name="f173" fmla="*/ f136 1 476"/>
                <a:gd name="f174" fmla="*/ f137 1 332"/>
                <a:gd name="f175" fmla="*/ f138 1 476"/>
                <a:gd name="f176" fmla="*/ f139 1 332"/>
                <a:gd name="f177" fmla="*/ f140 1 476"/>
                <a:gd name="f178" fmla="*/ f141 1 332"/>
                <a:gd name="f179" fmla="*/ f142 1 476"/>
                <a:gd name="f180" fmla="*/ f143 1 332"/>
                <a:gd name="f181" fmla="*/ 0 1 f106"/>
                <a:gd name="f182" fmla="*/ f100 1 f106"/>
                <a:gd name="f183" fmla="*/ 0 1 f107"/>
                <a:gd name="f184" fmla="*/ f101 1 f107"/>
                <a:gd name="f185" fmla="*/ f145 1 f106"/>
                <a:gd name="f186" fmla="*/ f146 1 f107"/>
                <a:gd name="f187" fmla="*/ f147 1 f106"/>
                <a:gd name="f188" fmla="*/ f148 1 f107"/>
                <a:gd name="f189" fmla="*/ f149 1 f106"/>
                <a:gd name="f190" fmla="*/ f150 1 f107"/>
                <a:gd name="f191" fmla="*/ f151 1 f106"/>
                <a:gd name="f192" fmla="*/ f152 1 f107"/>
                <a:gd name="f193" fmla="*/ f153 1 f106"/>
                <a:gd name="f194" fmla="*/ f154 1 f107"/>
                <a:gd name="f195" fmla="*/ f155 1 f106"/>
                <a:gd name="f196" fmla="*/ f156 1 f107"/>
                <a:gd name="f197" fmla="*/ f157 1 f106"/>
                <a:gd name="f198" fmla="*/ f158 1 f107"/>
                <a:gd name="f199" fmla="*/ f159 1 f106"/>
                <a:gd name="f200" fmla="*/ f160 1 f107"/>
                <a:gd name="f201" fmla="*/ f161 1 f106"/>
                <a:gd name="f202" fmla="*/ f162 1 f107"/>
                <a:gd name="f203" fmla="*/ f163 1 f106"/>
                <a:gd name="f204" fmla="*/ f164 1 f107"/>
                <a:gd name="f205" fmla="*/ f165 1 f106"/>
                <a:gd name="f206" fmla="*/ f166 1 f107"/>
                <a:gd name="f207" fmla="*/ f167 1 f106"/>
                <a:gd name="f208" fmla="*/ f168 1 f107"/>
                <a:gd name="f209" fmla="*/ f169 1 f106"/>
                <a:gd name="f210" fmla="*/ f170 1 f107"/>
                <a:gd name="f211" fmla="*/ f171 1 f106"/>
                <a:gd name="f212" fmla="*/ f172 1 f107"/>
                <a:gd name="f213" fmla="*/ f173 1 f106"/>
                <a:gd name="f214" fmla="*/ f174 1 f107"/>
                <a:gd name="f215" fmla="*/ f175 1 f106"/>
                <a:gd name="f216" fmla="*/ f176 1 f107"/>
                <a:gd name="f217" fmla="*/ f177 1 f106"/>
                <a:gd name="f218" fmla="*/ f178 1 f107"/>
                <a:gd name="f219" fmla="*/ f179 1 f106"/>
                <a:gd name="f220" fmla="*/ f180 1 f107"/>
                <a:gd name="f221" fmla="*/ f181 f97 1"/>
                <a:gd name="f222" fmla="*/ f182 f97 1"/>
                <a:gd name="f223" fmla="*/ f184 f98 1"/>
                <a:gd name="f224" fmla="*/ f183 f98 1"/>
                <a:gd name="f225" fmla="*/ f185 f97 1"/>
                <a:gd name="f226" fmla="*/ f186 f98 1"/>
                <a:gd name="f227" fmla="*/ f187 f97 1"/>
                <a:gd name="f228" fmla="*/ f188 f98 1"/>
                <a:gd name="f229" fmla="*/ f189 f97 1"/>
                <a:gd name="f230" fmla="*/ f190 f98 1"/>
                <a:gd name="f231" fmla="*/ f191 f97 1"/>
                <a:gd name="f232" fmla="*/ f192 f98 1"/>
                <a:gd name="f233" fmla="*/ f193 f97 1"/>
                <a:gd name="f234" fmla="*/ f194 f98 1"/>
                <a:gd name="f235" fmla="*/ f195 f97 1"/>
                <a:gd name="f236" fmla="*/ f196 f98 1"/>
                <a:gd name="f237" fmla="*/ f197 f97 1"/>
                <a:gd name="f238" fmla="*/ f198 f98 1"/>
                <a:gd name="f239" fmla="*/ f199 f97 1"/>
                <a:gd name="f240" fmla="*/ f200 f98 1"/>
                <a:gd name="f241" fmla="*/ f201 f97 1"/>
                <a:gd name="f242" fmla="*/ f202 f98 1"/>
                <a:gd name="f243" fmla="*/ f203 f97 1"/>
                <a:gd name="f244" fmla="*/ f204 f98 1"/>
                <a:gd name="f245" fmla="*/ f205 f97 1"/>
                <a:gd name="f246" fmla="*/ f206 f98 1"/>
                <a:gd name="f247" fmla="*/ f207 f97 1"/>
                <a:gd name="f248" fmla="*/ f208 f98 1"/>
                <a:gd name="f249" fmla="*/ f209 f97 1"/>
                <a:gd name="f250" fmla="*/ f210 f98 1"/>
                <a:gd name="f251" fmla="*/ f211 f97 1"/>
                <a:gd name="f252" fmla="*/ f212 f98 1"/>
                <a:gd name="f253" fmla="*/ f213 f97 1"/>
                <a:gd name="f254" fmla="*/ f214 f98 1"/>
                <a:gd name="f255" fmla="*/ f215 f97 1"/>
                <a:gd name="f256" fmla="*/ f216 f98 1"/>
                <a:gd name="f257" fmla="*/ f217 f97 1"/>
                <a:gd name="f258" fmla="*/ f218 f98 1"/>
                <a:gd name="f259" fmla="*/ f219 f97 1"/>
                <a:gd name="f260" fmla="*/ f220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4">
                  <a:pos x="f225" y="f226"/>
                </a:cxn>
                <a:cxn ang="f144">
                  <a:pos x="f227" y="f228"/>
                </a:cxn>
                <a:cxn ang="f144">
                  <a:pos x="f229" y="f230"/>
                </a:cxn>
                <a:cxn ang="f144">
                  <a:pos x="f231" y="f232"/>
                </a:cxn>
                <a:cxn ang="f144">
                  <a:pos x="f233" y="f234"/>
                </a:cxn>
                <a:cxn ang="f144">
                  <a:pos x="f235" y="f236"/>
                </a:cxn>
                <a:cxn ang="f144">
                  <a:pos x="f237" y="f238"/>
                </a:cxn>
                <a:cxn ang="f144">
                  <a:pos x="f239" y="f240"/>
                </a:cxn>
                <a:cxn ang="f144">
                  <a:pos x="f241" y="f242"/>
                </a:cxn>
                <a:cxn ang="f144">
                  <a:pos x="f243" y="f244"/>
                </a:cxn>
                <a:cxn ang="f144">
                  <a:pos x="f245" y="f246"/>
                </a:cxn>
                <a:cxn ang="f144">
                  <a:pos x="f247" y="f248"/>
                </a:cxn>
                <a:cxn ang="f144">
                  <a:pos x="f249" y="f250"/>
                </a:cxn>
                <a:cxn ang="f144">
                  <a:pos x="f251" y="f252"/>
                </a:cxn>
                <a:cxn ang="f144">
                  <a:pos x="f253" y="f254"/>
                </a:cxn>
                <a:cxn ang="f144">
                  <a:pos x="f255" y="f256"/>
                </a:cxn>
                <a:cxn ang="f144">
                  <a:pos x="f257" y="f258"/>
                </a:cxn>
                <a:cxn ang="f144">
                  <a:pos x="f259" y="f260"/>
                </a:cxn>
                <a:cxn ang="f144">
                  <a:pos x="f225" y="f226"/>
                </a:cxn>
              </a:cxnLst>
              <a:rect l="f221" t="f224" r="f222" b="f223"/>
              <a:pathLst>
                <a:path w="476" h="33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9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28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4"/>
                    <a:pt x="f41" y="f42"/>
                  </a:cubicBezTo>
                  <a:cubicBezTo>
                    <a:pt x="f43" y="f39"/>
                    <a:pt x="f5" y="f44"/>
                    <a:pt x="f5" y="f45"/>
                  </a:cubicBezTo>
                  <a:cubicBezTo>
                    <a:pt x="f43" y="f46"/>
                    <a:pt x="f43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36"/>
                    <a:pt x="f57" y="f58"/>
                    <a:pt x="f59" y="f60"/>
                  </a:cubicBezTo>
                  <a:cubicBezTo>
                    <a:pt x="f61" y="f5"/>
                    <a:pt x="f62" y="f5"/>
                    <a:pt x="f63" y="f43"/>
                  </a:cubicBezTo>
                  <a:cubicBezTo>
                    <a:pt x="f30" y="f60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6" y="f80"/>
                    <a:pt x="f6" y="f81"/>
                    <a:pt x="f82" y="f83"/>
                  </a:cubicBezTo>
                  <a:cubicBezTo>
                    <a:pt x="f84" y="f21"/>
                    <a:pt x="f85" y="f86"/>
                    <a:pt x="f7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8" y="f7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FC24F275-56E3-703F-6136-7D81E9C7749B}"/>
                </a:ext>
              </a:extLst>
            </p:cNvPr>
            <p:cNvSpPr/>
            <p:nvPr/>
          </p:nvSpPr>
          <p:spPr>
            <a:xfrm>
              <a:off x="6500862" y="3613288"/>
              <a:ext cx="485729" cy="2708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7"/>
                <a:gd name="f7" fmla="val 189"/>
                <a:gd name="f8" fmla="val 184"/>
                <a:gd name="f9" fmla="val 14"/>
                <a:gd name="f10" fmla="val 172"/>
                <a:gd name="f11" fmla="val 28"/>
                <a:gd name="f12" fmla="val 161"/>
                <a:gd name="f13" fmla="val 42"/>
                <a:gd name="f14" fmla="val 150"/>
                <a:gd name="f15" fmla="val 65"/>
                <a:gd name="f16" fmla="val 130"/>
                <a:gd name="f17" fmla="val 89"/>
                <a:gd name="f18" fmla="val 111"/>
                <a:gd name="f19" fmla="val 107"/>
                <a:gd name="f20" fmla="val 86"/>
                <a:gd name="f21" fmla="val 112"/>
                <a:gd name="f22" fmla="val 79"/>
                <a:gd name="f23" fmla="val 116"/>
                <a:gd name="f24" fmla="val 72"/>
                <a:gd name="f25" fmla="val 119"/>
                <a:gd name="f26" fmla="val 121"/>
                <a:gd name="f27" fmla="val 59"/>
                <a:gd name="f28" fmla="val 125"/>
                <a:gd name="f29" fmla="val 56"/>
                <a:gd name="f30" fmla="val 53"/>
                <a:gd name="f31" fmla="val 157"/>
                <a:gd name="f32" fmla="val 36"/>
                <a:gd name="f33" fmla="val 20"/>
                <a:gd name="f34" fmla="val 212"/>
                <a:gd name="f35" fmla="val 3"/>
                <a:gd name="f36" fmla="val 217"/>
                <a:gd name="f37" fmla="val 220"/>
                <a:gd name="f38" fmla="val 225"/>
                <a:gd name="f39" fmla="val 258"/>
                <a:gd name="f40" fmla="val 24"/>
                <a:gd name="f41" fmla="val 292"/>
                <a:gd name="f42" fmla="val 44"/>
                <a:gd name="f43" fmla="val 325"/>
                <a:gd name="f44" fmla="val 329"/>
                <a:gd name="f45" fmla="val 67"/>
                <a:gd name="f46" fmla="val 333"/>
                <a:gd name="f47" fmla="val 69"/>
                <a:gd name="f48" fmla="val 314"/>
                <a:gd name="f49" fmla="val 99"/>
                <a:gd name="f50" fmla="val 270"/>
                <a:gd name="f51" fmla="val 113"/>
                <a:gd name="f52" fmla="val 241"/>
                <a:gd name="f53" fmla="val 131"/>
                <a:gd name="f54" fmla="val 211"/>
                <a:gd name="f55" fmla="val 148"/>
                <a:gd name="f56" fmla="val 179"/>
                <a:gd name="f57" fmla="val 182"/>
                <a:gd name="f58" fmla="val 70"/>
                <a:gd name="f59" fmla="val 13"/>
                <a:gd name="f60" fmla="val 186"/>
                <a:gd name="f61" fmla="val 9"/>
                <a:gd name="f62" fmla="val 5"/>
                <a:gd name="f63" fmla="val 185"/>
                <a:gd name="f64" fmla="+- 0 0 -90"/>
                <a:gd name="f65" fmla="*/ f3 1 337"/>
                <a:gd name="f66" fmla="*/ f4 1 18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337"/>
                <a:gd name="f75" fmla="*/ f71 1 189"/>
                <a:gd name="f76" fmla="*/ 0 f72 1"/>
                <a:gd name="f77" fmla="*/ 184 f71 1"/>
                <a:gd name="f78" fmla="*/ 42 f72 1"/>
                <a:gd name="f79" fmla="*/ 150 f71 1"/>
                <a:gd name="f80" fmla="*/ 107 f72 1"/>
                <a:gd name="f81" fmla="*/ 86 f71 1"/>
                <a:gd name="f82" fmla="*/ 119 f72 1"/>
                <a:gd name="f83" fmla="*/ 65 f71 1"/>
                <a:gd name="f84" fmla="*/ 130 f72 1"/>
                <a:gd name="f85" fmla="*/ 53 f71 1"/>
                <a:gd name="f86" fmla="*/ 212 f72 1"/>
                <a:gd name="f87" fmla="*/ 3 f71 1"/>
                <a:gd name="f88" fmla="*/ 225 f72 1"/>
                <a:gd name="f89" fmla="*/ 325 f72 1"/>
                <a:gd name="f90" fmla="*/ 337 f72 1"/>
                <a:gd name="f91" fmla="*/ 72 f71 1"/>
                <a:gd name="f92" fmla="*/ 270 f72 1"/>
                <a:gd name="f93" fmla="*/ 113 f71 1"/>
                <a:gd name="f94" fmla="*/ 179 f72 1"/>
                <a:gd name="f95" fmla="*/ 161 f71 1"/>
                <a:gd name="f96" fmla="*/ 13 f72 1"/>
                <a:gd name="f97" fmla="*/ 186 f71 1"/>
                <a:gd name="f98" fmla="+- f73 0 f1"/>
                <a:gd name="f99" fmla="*/ f76 1 337"/>
                <a:gd name="f100" fmla="*/ f77 1 189"/>
                <a:gd name="f101" fmla="*/ f78 1 337"/>
                <a:gd name="f102" fmla="*/ f79 1 189"/>
                <a:gd name="f103" fmla="*/ f80 1 337"/>
                <a:gd name="f104" fmla="*/ f81 1 189"/>
                <a:gd name="f105" fmla="*/ f82 1 337"/>
                <a:gd name="f106" fmla="*/ f83 1 189"/>
                <a:gd name="f107" fmla="*/ f84 1 337"/>
                <a:gd name="f108" fmla="*/ f85 1 189"/>
                <a:gd name="f109" fmla="*/ f86 1 337"/>
                <a:gd name="f110" fmla="*/ f87 1 189"/>
                <a:gd name="f111" fmla="*/ f88 1 337"/>
                <a:gd name="f112" fmla="*/ f89 1 337"/>
                <a:gd name="f113" fmla="*/ f90 1 337"/>
                <a:gd name="f114" fmla="*/ f91 1 189"/>
                <a:gd name="f115" fmla="*/ f92 1 337"/>
                <a:gd name="f116" fmla="*/ f93 1 189"/>
                <a:gd name="f117" fmla="*/ f94 1 337"/>
                <a:gd name="f118" fmla="*/ f95 1 189"/>
                <a:gd name="f119" fmla="*/ f96 1 337"/>
                <a:gd name="f120" fmla="*/ f97 1 189"/>
                <a:gd name="f121" fmla="*/ 0 1 f74"/>
                <a:gd name="f122" fmla="*/ f68 1 f74"/>
                <a:gd name="f123" fmla="*/ 0 1 f75"/>
                <a:gd name="f124" fmla="*/ f69 1 f75"/>
                <a:gd name="f125" fmla="*/ f99 1 f74"/>
                <a:gd name="f126" fmla="*/ f100 1 f75"/>
                <a:gd name="f127" fmla="*/ f101 1 f74"/>
                <a:gd name="f128" fmla="*/ f102 1 f75"/>
                <a:gd name="f129" fmla="*/ f103 1 f74"/>
                <a:gd name="f130" fmla="*/ f104 1 f75"/>
                <a:gd name="f131" fmla="*/ f105 1 f74"/>
                <a:gd name="f132" fmla="*/ f106 1 f75"/>
                <a:gd name="f133" fmla="*/ f107 1 f74"/>
                <a:gd name="f134" fmla="*/ f108 1 f75"/>
                <a:gd name="f135" fmla="*/ f109 1 f74"/>
                <a:gd name="f136" fmla="*/ f110 1 f75"/>
                <a:gd name="f137" fmla="*/ f111 1 f74"/>
                <a:gd name="f138" fmla="*/ f112 1 f74"/>
                <a:gd name="f139" fmla="*/ f113 1 f74"/>
                <a:gd name="f140" fmla="*/ f114 1 f75"/>
                <a:gd name="f141" fmla="*/ f115 1 f74"/>
                <a:gd name="f142" fmla="*/ f116 1 f75"/>
                <a:gd name="f143" fmla="*/ f117 1 f74"/>
                <a:gd name="f144" fmla="*/ f118 1 f75"/>
                <a:gd name="f145" fmla="*/ f119 1 f74"/>
                <a:gd name="f146" fmla="*/ f120 1 f75"/>
                <a:gd name="f147" fmla="*/ f121 f65 1"/>
                <a:gd name="f148" fmla="*/ f122 f65 1"/>
                <a:gd name="f149" fmla="*/ f124 f66 1"/>
                <a:gd name="f150" fmla="*/ f123 f66 1"/>
                <a:gd name="f151" fmla="*/ f125 f65 1"/>
                <a:gd name="f152" fmla="*/ f126 f66 1"/>
                <a:gd name="f153" fmla="*/ f127 f65 1"/>
                <a:gd name="f154" fmla="*/ f128 f66 1"/>
                <a:gd name="f155" fmla="*/ f129 f65 1"/>
                <a:gd name="f156" fmla="*/ f130 f66 1"/>
                <a:gd name="f157" fmla="*/ f131 f65 1"/>
                <a:gd name="f158" fmla="*/ f132 f66 1"/>
                <a:gd name="f159" fmla="*/ f133 f65 1"/>
                <a:gd name="f160" fmla="*/ f134 f66 1"/>
                <a:gd name="f161" fmla="*/ f135 f65 1"/>
                <a:gd name="f162" fmla="*/ f136 f66 1"/>
                <a:gd name="f163" fmla="*/ f137 f65 1"/>
                <a:gd name="f164" fmla="*/ f138 f65 1"/>
                <a:gd name="f165" fmla="*/ f139 f65 1"/>
                <a:gd name="f166" fmla="*/ f140 f66 1"/>
                <a:gd name="f167" fmla="*/ f141 f65 1"/>
                <a:gd name="f168" fmla="*/ f142 f66 1"/>
                <a:gd name="f169" fmla="*/ f143 f65 1"/>
                <a:gd name="f170" fmla="*/ f144 f66 1"/>
                <a:gd name="f171" fmla="*/ f145 f65 1"/>
                <a:gd name="f172" fmla="*/ f14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51" y="f152"/>
                </a:cxn>
                <a:cxn ang="f98">
                  <a:pos x="f153" y="f154"/>
                </a:cxn>
                <a:cxn ang="f98">
                  <a:pos x="f155" y="f156"/>
                </a:cxn>
                <a:cxn ang="f98">
                  <a:pos x="f157" y="f158"/>
                </a:cxn>
                <a:cxn ang="f98">
                  <a:pos x="f159" y="f160"/>
                </a:cxn>
                <a:cxn ang="f98">
                  <a:pos x="f161" y="f162"/>
                </a:cxn>
                <a:cxn ang="f98">
                  <a:pos x="f163" y="f162"/>
                </a:cxn>
                <a:cxn ang="f98">
                  <a:pos x="f164" y="f158"/>
                </a:cxn>
                <a:cxn ang="f98">
                  <a:pos x="f165" y="f166"/>
                </a:cxn>
                <a:cxn ang="f98">
                  <a:pos x="f167" y="f168"/>
                </a:cxn>
                <a:cxn ang="f98">
                  <a:pos x="f169" y="f170"/>
                </a:cxn>
                <a:cxn ang="f98">
                  <a:pos x="f171" y="f172"/>
                </a:cxn>
                <a:cxn ang="f98">
                  <a:pos x="f151" y="f152"/>
                </a:cxn>
              </a:cxnLst>
              <a:rect l="f147" t="f150" r="f148" b="f149"/>
              <a:pathLst>
                <a:path w="337" h="189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15"/>
                  </a:cubicBezTo>
                  <a:cubicBezTo>
                    <a:pt x="f26" y="f27"/>
                    <a:pt x="f28" y="f29"/>
                    <a:pt x="f16" y="f30"/>
                  </a:cubicBezTo>
                  <a:cubicBezTo>
                    <a:pt x="f31" y="f32"/>
                    <a:pt x="f8" y="f33"/>
                    <a:pt x="f34" y="f35"/>
                  </a:cubicBezTo>
                  <a:cubicBezTo>
                    <a:pt x="f36" y="f5"/>
                    <a:pt x="f37" y="f5"/>
                    <a:pt x="f38" y="f35"/>
                  </a:cubicBezTo>
                  <a:cubicBezTo>
                    <a:pt x="f39" y="f40"/>
                    <a:pt x="f41" y="f42"/>
                    <a:pt x="f43" y="f15"/>
                  </a:cubicBezTo>
                  <a:cubicBezTo>
                    <a:pt x="f44" y="f45"/>
                    <a:pt x="f46" y="f47"/>
                    <a:pt x="f6" y="f24"/>
                  </a:cubicBezTo>
                  <a:cubicBezTo>
                    <a:pt x="f48" y="f20"/>
                    <a:pt x="f41" y="f49"/>
                    <a:pt x="f50" y="f51"/>
                  </a:cubicBezTo>
                  <a:cubicBezTo>
                    <a:pt x="f52" y="f53"/>
                    <a:pt x="f54" y="f55"/>
                    <a:pt x="f56" y="f12"/>
                  </a:cubicBezTo>
                  <a:cubicBezTo>
                    <a:pt x="f28" y="f57"/>
                    <a:pt x="f58" y="f7"/>
                    <a:pt x="f59" y="f60"/>
                  </a:cubicBezTo>
                  <a:cubicBezTo>
                    <a:pt x="f61" y="f60"/>
                    <a:pt x="f62" y="f63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4CF5BE21-D425-47CC-8F62-B1FAB1D3CB14}"/>
                </a:ext>
              </a:extLst>
            </p:cNvPr>
            <p:cNvSpPr/>
            <p:nvPr/>
          </p:nvSpPr>
          <p:spPr>
            <a:xfrm>
              <a:off x="7055976" y="3255145"/>
              <a:ext cx="438719" cy="3133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5"/>
                <a:gd name="f7" fmla="val 218"/>
                <a:gd name="f8" fmla="val 240"/>
                <a:gd name="f9" fmla="val 262"/>
                <a:gd name="f10" fmla="val 35"/>
                <a:gd name="f11" fmla="val 283"/>
                <a:gd name="f12" fmla="val 70"/>
                <a:gd name="f13" fmla="val 105"/>
                <a:gd name="f14" fmla="val 278"/>
                <a:gd name="f15" fmla="val 121"/>
                <a:gd name="f16" fmla="val 252"/>
                <a:gd name="f17" fmla="val 138"/>
                <a:gd name="f18" fmla="val 226"/>
                <a:gd name="f19" fmla="val 154"/>
                <a:gd name="f20" fmla="val 193"/>
                <a:gd name="f21" fmla="val 174"/>
                <a:gd name="f22" fmla="val 160"/>
                <a:gd name="f23" fmla="val 194"/>
                <a:gd name="f24" fmla="val 127"/>
                <a:gd name="f25" fmla="val 214"/>
                <a:gd name="f26" fmla="val 117"/>
                <a:gd name="f27" fmla="val 110"/>
                <a:gd name="f28" fmla="val 74"/>
                <a:gd name="f29" fmla="val 192"/>
                <a:gd name="f30" fmla="val 38"/>
                <a:gd name="f31" fmla="val 169"/>
                <a:gd name="f32" fmla="val 146"/>
                <a:gd name="f33" fmla="val 80"/>
                <a:gd name="f34" fmla="val 97"/>
                <a:gd name="f35" fmla="val 49"/>
                <a:gd name="f36" fmla="val 229"/>
                <a:gd name="f37" fmla="val 66"/>
                <a:gd name="f38" fmla="val 227"/>
                <a:gd name="f39" fmla="val 63"/>
                <a:gd name="f40" fmla="val 224"/>
                <a:gd name="f41" fmla="val 57"/>
                <a:gd name="f42" fmla="val 220"/>
                <a:gd name="f43" fmla="val 53"/>
                <a:gd name="f44" fmla="val 213"/>
                <a:gd name="f45" fmla="val 48"/>
                <a:gd name="f46" fmla="val 205"/>
                <a:gd name="f47" fmla="val 50"/>
                <a:gd name="f48" fmla="val 198"/>
                <a:gd name="f49" fmla="val 54"/>
                <a:gd name="f50" fmla="val 161"/>
                <a:gd name="f51" fmla="val 77"/>
                <a:gd name="f52" fmla="val 125"/>
                <a:gd name="f53" fmla="val 99"/>
                <a:gd name="f54" fmla="val 89"/>
                <a:gd name="f55" fmla="val 78"/>
                <a:gd name="f56" fmla="val 128"/>
                <a:gd name="f57" fmla="val 75"/>
                <a:gd name="f58" fmla="val 139"/>
                <a:gd name="f59" fmla="val 148"/>
                <a:gd name="f60" fmla="val 86"/>
                <a:gd name="f61" fmla="val 157"/>
                <a:gd name="f62" fmla="val 109"/>
                <a:gd name="f63" fmla="val 153"/>
                <a:gd name="f64" fmla="val 145"/>
                <a:gd name="f65" fmla="val 130"/>
                <a:gd name="f66" fmla="val 183"/>
                <a:gd name="f67" fmla="val 108"/>
                <a:gd name="f68" fmla="val 82"/>
                <a:gd name="f69" fmla="val 76"/>
                <a:gd name="f70" fmla="+- 0 0 -90"/>
                <a:gd name="f71" fmla="*/ f3 1 305"/>
                <a:gd name="f72" fmla="*/ f4 1 218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305"/>
                <a:gd name="f81" fmla="*/ f77 1 218"/>
                <a:gd name="f82" fmla="*/ 240 f78 1"/>
                <a:gd name="f83" fmla="*/ 0 f77 1"/>
                <a:gd name="f84" fmla="*/ 305 f78 1"/>
                <a:gd name="f85" fmla="*/ 105 f77 1"/>
                <a:gd name="f86" fmla="*/ 226 f78 1"/>
                <a:gd name="f87" fmla="*/ 154 f77 1"/>
                <a:gd name="f88" fmla="*/ 127 f78 1"/>
                <a:gd name="f89" fmla="*/ 214 f77 1"/>
                <a:gd name="f90" fmla="*/ 110 f78 1"/>
                <a:gd name="f91" fmla="*/ 0 f78 1"/>
                <a:gd name="f92" fmla="*/ 146 f77 1"/>
                <a:gd name="f93" fmla="*/ 229 f78 1"/>
                <a:gd name="f94" fmla="*/ 66 f77 1"/>
                <a:gd name="f95" fmla="*/ 220 f78 1"/>
                <a:gd name="f96" fmla="*/ 53 f77 1"/>
                <a:gd name="f97" fmla="*/ 198 f78 1"/>
                <a:gd name="f98" fmla="*/ 54 f77 1"/>
                <a:gd name="f99" fmla="*/ 89 f78 1"/>
                <a:gd name="f100" fmla="*/ 121 f77 1"/>
                <a:gd name="f101" fmla="*/ 80 f78 1"/>
                <a:gd name="f102" fmla="*/ 148 f77 1"/>
                <a:gd name="f103" fmla="*/ 109 f78 1"/>
                <a:gd name="f104" fmla="*/ 153 f77 1"/>
                <a:gd name="f105" fmla="*/ 86 f77 1"/>
                <a:gd name="f106" fmla="+- f79 0 f1"/>
                <a:gd name="f107" fmla="*/ f82 1 305"/>
                <a:gd name="f108" fmla="*/ f83 1 218"/>
                <a:gd name="f109" fmla="*/ f84 1 305"/>
                <a:gd name="f110" fmla="*/ f85 1 218"/>
                <a:gd name="f111" fmla="*/ f86 1 305"/>
                <a:gd name="f112" fmla="*/ f87 1 218"/>
                <a:gd name="f113" fmla="*/ f88 1 305"/>
                <a:gd name="f114" fmla="*/ f89 1 218"/>
                <a:gd name="f115" fmla="*/ f90 1 305"/>
                <a:gd name="f116" fmla="*/ f91 1 305"/>
                <a:gd name="f117" fmla="*/ f92 1 218"/>
                <a:gd name="f118" fmla="*/ f93 1 305"/>
                <a:gd name="f119" fmla="*/ f94 1 218"/>
                <a:gd name="f120" fmla="*/ f95 1 305"/>
                <a:gd name="f121" fmla="*/ f96 1 218"/>
                <a:gd name="f122" fmla="*/ f97 1 305"/>
                <a:gd name="f123" fmla="*/ f98 1 218"/>
                <a:gd name="f124" fmla="*/ f99 1 305"/>
                <a:gd name="f125" fmla="*/ f100 1 218"/>
                <a:gd name="f126" fmla="*/ f101 1 305"/>
                <a:gd name="f127" fmla="*/ f102 1 218"/>
                <a:gd name="f128" fmla="*/ f103 1 305"/>
                <a:gd name="f129" fmla="*/ f104 1 218"/>
                <a:gd name="f130" fmla="*/ f105 1 218"/>
                <a:gd name="f131" fmla="*/ 0 1 f80"/>
                <a:gd name="f132" fmla="*/ f74 1 f80"/>
                <a:gd name="f133" fmla="*/ 0 1 f81"/>
                <a:gd name="f134" fmla="*/ f75 1 f81"/>
                <a:gd name="f135" fmla="*/ f107 1 f80"/>
                <a:gd name="f136" fmla="*/ f108 1 f81"/>
                <a:gd name="f137" fmla="*/ f109 1 f80"/>
                <a:gd name="f138" fmla="*/ f110 1 f81"/>
                <a:gd name="f139" fmla="*/ f111 1 f80"/>
                <a:gd name="f140" fmla="*/ f112 1 f81"/>
                <a:gd name="f141" fmla="*/ f113 1 f80"/>
                <a:gd name="f142" fmla="*/ f114 1 f81"/>
                <a:gd name="f143" fmla="*/ f115 1 f80"/>
                <a:gd name="f144" fmla="*/ f116 1 f80"/>
                <a:gd name="f145" fmla="*/ f117 1 f81"/>
                <a:gd name="f146" fmla="*/ f118 1 f80"/>
                <a:gd name="f147" fmla="*/ f119 1 f81"/>
                <a:gd name="f148" fmla="*/ f120 1 f80"/>
                <a:gd name="f149" fmla="*/ f121 1 f81"/>
                <a:gd name="f150" fmla="*/ f122 1 f80"/>
                <a:gd name="f151" fmla="*/ f123 1 f81"/>
                <a:gd name="f152" fmla="*/ f124 1 f80"/>
                <a:gd name="f153" fmla="*/ f125 1 f81"/>
                <a:gd name="f154" fmla="*/ f126 1 f80"/>
                <a:gd name="f155" fmla="*/ f127 1 f81"/>
                <a:gd name="f156" fmla="*/ f128 1 f80"/>
                <a:gd name="f157" fmla="*/ f129 1 f81"/>
                <a:gd name="f158" fmla="*/ f130 1 f81"/>
                <a:gd name="f159" fmla="*/ f131 f71 1"/>
                <a:gd name="f160" fmla="*/ f132 f71 1"/>
                <a:gd name="f161" fmla="*/ f134 f72 1"/>
                <a:gd name="f162" fmla="*/ f133 f72 1"/>
                <a:gd name="f163" fmla="*/ f135 f71 1"/>
                <a:gd name="f164" fmla="*/ f136 f72 1"/>
                <a:gd name="f165" fmla="*/ f137 f71 1"/>
                <a:gd name="f166" fmla="*/ f138 f72 1"/>
                <a:gd name="f167" fmla="*/ f139 f71 1"/>
                <a:gd name="f168" fmla="*/ f140 f72 1"/>
                <a:gd name="f169" fmla="*/ f141 f71 1"/>
                <a:gd name="f170" fmla="*/ f142 f72 1"/>
                <a:gd name="f171" fmla="*/ f143 f71 1"/>
                <a:gd name="f172" fmla="*/ f144 f71 1"/>
                <a:gd name="f173" fmla="*/ f145 f72 1"/>
                <a:gd name="f174" fmla="*/ f146 f71 1"/>
                <a:gd name="f175" fmla="*/ f147 f72 1"/>
                <a:gd name="f176" fmla="*/ f148 f71 1"/>
                <a:gd name="f177" fmla="*/ f149 f72 1"/>
                <a:gd name="f178" fmla="*/ f150 f71 1"/>
                <a:gd name="f179" fmla="*/ f151 f72 1"/>
                <a:gd name="f180" fmla="*/ f152 f71 1"/>
                <a:gd name="f181" fmla="*/ f153 f72 1"/>
                <a:gd name="f182" fmla="*/ f154 f71 1"/>
                <a:gd name="f183" fmla="*/ f155 f72 1"/>
                <a:gd name="f184" fmla="*/ f156 f71 1"/>
                <a:gd name="f185" fmla="*/ f157 f72 1"/>
                <a:gd name="f186" fmla="*/ f158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6">
                  <a:pos x="f163" y="f164"/>
                </a:cxn>
                <a:cxn ang="f106">
                  <a:pos x="f165" y="f166"/>
                </a:cxn>
                <a:cxn ang="f106">
                  <a:pos x="f167" y="f168"/>
                </a:cxn>
                <a:cxn ang="f106">
                  <a:pos x="f169" y="f170"/>
                </a:cxn>
                <a:cxn ang="f106">
                  <a:pos x="f171" y="f170"/>
                </a:cxn>
                <a:cxn ang="f106">
                  <a:pos x="f172" y="f173"/>
                </a:cxn>
                <a:cxn ang="f106">
                  <a:pos x="f163" y="f164"/>
                </a:cxn>
                <a:cxn ang="f106">
                  <a:pos x="f174" y="f175"/>
                </a:cxn>
                <a:cxn ang="f106">
                  <a:pos x="f176" y="f177"/>
                </a:cxn>
                <a:cxn ang="f106">
                  <a:pos x="f178" y="f179"/>
                </a:cxn>
                <a:cxn ang="f106">
                  <a:pos x="f180" y="f181"/>
                </a:cxn>
                <a:cxn ang="f106">
                  <a:pos x="f182" y="f183"/>
                </a:cxn>
                <a:cxn ang="f106">
                  <a:pos x="f184" y="f185"/>
                </a:cxn>
                <a:cxn ang="f106">
                  <a:pos x="f176" y="f186"/>
                </a:cxn>
                <a:cxn ang="f106">
                  <a:pos x="f174" y="f175"/>
                </a:cxn>
              </a:cxnLst>
              <a:rect l="f159" t="f162" r="f160" b="f161"/>
              <a:pathLst>
                <a:path w="305" h="218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15" y="f7"/>
                    <a:pt x="f26" y="f7"/>
                    <a:pt x="f27" y="f25"/>
                  </a:cubicBezTo>
                  <a:cubicBezTo>
                    <a:pt x="f28" y="f29"/>
                    <a:pt x="f30" y="f31"/>
                    <a:pt x="f5" y="f32"/>
                  </a:cubicBezTo>
                  <a:cubicBezTo>
                    <a:pt x="f33" y="f34"/>
                    <a:pt x="f22" y="f35"/>
                    <a:pt x="f8" y="f5"/>
                  </a:cubicBezTo>
                  <a:close/>
                  <a:moveTo>
                    <a:pt x="f36" y="f37"/>
                  </a:move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15"/>
                  </a:cubicBezTo>
                  <a:cubicBezTo>
                    <a:pt x="f55" y="f56"/>
                    <a:pt x="f57" y="f58"/>
                    <a:pt x="f33" y="f59"/>
                  </a:cubicBezTo>
                  <a:cubicBezTo>
                    <a:pt x="f60" y="f61"/>
                    <a:pt x="f34" y="f22"/>
                    <a:pt x="f62" y="f63"/>
                  </a:cubicBezTo>
                  <a:cubicBezTo>
                    <a:pt x="f64" y="f65"/>
                    <a:pt x="f66" y="f67"/>
                    <a:pt x="f42" y="f60"/>
                  </a:cubicBezTo>
                  <a:cubicBezTo>
                    <a:pt x="f18" y="f68"/>
                    <a:pt x="f36" y="f69"/>
                    <a:pt x="f36" y="f3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395FF410-4DCB-6BC4-3632-5B741FD2D3C8}"/>
                </a:ext>
              </a:extLst>
            </p:cNvPr>
            <p:cNvSpPr/>
            <p:nvPr/>
          </p:nvSpPr>
          <p:spPr>
            <a:xfrm>
              <a:off x="6268065" y="3051453"/>
              <a:ext cx="376047" cy="425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1"/>
                <a:gd name="f7" fmla="val 295"/>
                <a:gd name="f8" fmla="val 9"/>
                <a:gd name="f9" fmla="val 167"/>
                <a:gd name="f10" fmla="val 6"/>
                <a:gd name="f11" fmla="val 160"/>
                <a:gd name="f12" fmla="val 3"/>
                <a:gd name="f13" fmla="val 156"/>
                <a:gd name="f14" fmla="val 150"/>
                <a:gd name="f15" fmla="val 39"/>
                <a:gd name="f16" fmla="val 114"/>
                <a:gd name="f17" fmla="val 66"/>
                <a:gd name="f18" fmla="val 71"/>
                <a:gd name="f19" fmla="val 86"/>
                <a:gd name="f20" fmla="val 22"/>
                <a:gd name="f21" fmla="val 93"/>
                <a:gd name="f22" fmla="val 27"/>
                <a:gd name="f23" fmla="val 99"/>
                <a:gd name="f24" fmla="val 31"/>
                <a:gd name="f25" fmla="val 105"/>
                <a:gd name="f26" fmla="val 35"/>
                <a:gd name="f27" fmla="val 136"/>
                <a:gd name="f28" fmla="val 59"/>
                <a:gd name="f29" fmla="val 174"/>
                <a:gd name="f30" fmla="val 58"/>
                <a:gd name="f31" fmla="val 203"/>
                <a:gd name="f32" fmla="val 30"/>
                <a:gd name="f33" fmla="val 212"/>
                <a:gd name="f34" fmla="val 21"/>
                <a:gd name="f35" fmla="val 220"/>
                <a:gd name="f36" fmla="val 11"/>
                <a:gd name="f37" fmla="val 229"/>
                <a:gd name="f38" fmla="val 239"/>
                <a:gd name="f39" fmla="val 250"/>
                <a:gd name="f40" fmla="val 13"/>
                <a:gd name="f41" fmla="val 20"/>
                <a:gd name="f42" fmla="val 205"/>
                <a:gd name="f43" fmla="val 112"/>
                <a:gd name="f44" fmla="val 149"/>
                <a:gd name="f45" fmla="val 85"/>
                <a:gd name="f46" fmla="val 289"/>
                <a:gd name="f47" fmla="val 77"/>
                <a:gd name="f48" fmla="val 284"/>
                <a:gd name="f49" fmla="val 68"/>
                <a:gd name="f50" fmla="val 279"/>
                <a:gd name="f51" fmla="val 78"/>
                <a:gd name="f52" fmla="val 263"/>
                <a:gd name="f53" fmla="val 88"/>
                <a:gd name="f54" fmla="val 246"/>
                <a:gd name="f55" fmla="val 98"/>
                <a:gd name="f56" fmla="val 230"/>
                <a:gd name="f57" fmla="val 118"/>
                <a:gd name="f58" fmla="val 197"/>
                <a:gd name="f59" fmla="val 139"/>
                <a:gd name="f60" fmla="val 164"/>
                <a:gd name="f61" fmla="val 159"/>
                <a:gd name="f62" fmla="val 130"/>
                <a:gd name="f63" fmla="val 168"/>
                <a:gd name="f64" fmla="val 115"/>
                <a:gd name="f65" fmla="val 95"/>
                <a:gd name="f66" fmla="val 138"/>
                <a:gd name="f67" fmla="val 94"/>
                <a:gd name="f68" fmla="val 117"/>
                <a:gd name="f69" fmla="val 100"/>
                <a:gd name="f70" fmla="val 80"/>
                <a:gd name="f71" fmla="val 109"/>
                <a:gd name="f72" fmla="val 57"/>
                <a:gd name="f73" fmla="val 121"/>
                <a:gd name="f74" fmla="val 37"/>
                <a:gd name="f75" fmla="val 137"/>
                <a:gd name="f76" fmla="val 155"/>
                <a:gd name="f77" fmla="val 17"/>
                <a:gd name="f78" fmla="val 162"/>
                <a:gd name="f79" fmla="+- 0 0 -90"/>
                <a:gd name="f80" fmla="*/ f3 1 261"/>
                <a:gd name="f81" fmla="*/ f4 1 29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261"/>
                <a:gd name="f90" fmla="*/ f86 1 295"/>
                <a:gd name="f91" fmla="*/ 9 f87 1"/>
                <a:gd name="f92" fmla="*/ 167 f86 1"/>
                <a:gd name="f93" fmla="*/ 0 f87 1"/>
                <a:gd name="f94" fmla="*/ 150 f86 1"/>
                <a:gd name="f95" fmla="*/ 86 f87 1"/>
                <a:gd name="f96" fmla="*/ 22 f86 1"/>
                <a:gd name="f97" fmla="*/ 105 f87 1"/>
                <a:gd name="f98" fmla="*/ 35 f86 1"/>
                <a:gd name="f99" fmla="*/ 203 f87 1"/>
                <a:gd name="f100" fmla="*/ 30 f86 1"/>
                <a:gd name="f101" fmla="*/ 229 f87 1"/>
                <a:gd name="f102" fmla="*/ 0 f86 1"/>
                <a:gd name="f103" fmla="*/ 261 f87 1"/>
                <a:gd name="f104" fmla="*/ 20 f86 1"/>
                <a:gd name="f105" fmla="*/ 93 f87 1"/>
                <a:gd name="f106" fmla="*/ 295 f86 1"/>
                <a:gd name="f107" fmla="*/ 68 f87 1"/>
                <a:gd name="f108" fmla="*/ 279 f86 1"/>
                <a:gd name="f109" fmla="*/ 98 f87 1"/>
                <a:gd name="f110" fmla="*/ 230 f86 1"/>
                <a:gd name="f111" fmla="*/ 159 f87 1"/>
                <a:gd name="f112" fmla="*/ 130 f86 1"/>
                <a:gd name="f113" fmla="*/ 138 f87 1"/>
                <a:gd name="f114" fmla="*/ 94 f86 1"/>
                <a:gd name="f115" fmla="*/ 80 f87 1"/>
                <a:gd name="f116" fmla="*/ 109 f86 1"/>
                <a:gd name="f117" fmla="*/ 20 f87 1"/>
                <a:gd name="f118" fmla="*/ 155 f86 1"/>
                <a:gd name="f119" fmla="+- f88 0 f1"/>
                <a:gd name="f120" fmla="*/ f91 1 261"/>
                <a:gd name="f121" fmla="*/ f92 1 295"/>
                <a:gd name="f122" fmla="*/ f93 1 261"/>
                <a:gd name="f123" fmla="*/ f94 1 295"/>
                <a:gd name="f124" fmla="*/ f95 1 261"/>
                <a:gd name="f125" fmla="*/ f96 1 295"/>
                <a:gd name="f126" fmla="*/ f97 1 261"/>
                <a:gd name="f127" fmla="*/ f98 1 295"/>
                <a:gd name="f128" fmla="*/ f99 1 261"/>
                <a:gd name="f129" fmla="*/ f100 1 295"/>
                <a:gd name="f130" fmla="*/ f101 1 261"/>
                <a:gd name="f131" fmla="*/ f102 1 295"/>
                <a:gd name="f132" fmla="*/ f103 1 261"/>
                <a:gd name="f133" fmla="*/ f104 1 295"/>
                <a:gd name="f134" fmla="*/ f105 1 261"/>
                <a:gd name="f135" fmla="*/ f106 1 295"/>
                <a:gd name="f136" fmla="*/ f107 1 261"/>
                <a:gd name="f137" fmla="*/ f108 1 295"/>
                <a:gd name="f138" fmla="*/ f109 1 261"/>
                <a:gd name="f139" fmla="*/ f110 1 295"/>
                <a:gd name="f140" fmla="*/ f111 1 261"/>
                <a:gd name="f141" fmla="*/ f112 1 295"/>
                <a:gd name="f142" fmla="*/ f113 1 261"/>
                <a:gd name="f143" fmla="*/ f114 1 295"/>
                <a:gd name="f144" fmla="*/ f115 1 261"/>
                <a:gd name="f145" fmla="*/ f116 1 295"/>
                <a:gd name="f146" fmla="*/ f117 1 261"/>
                <a:gd name="f147" fmla="*/ f118 1 295"/>
                <a:gd name="f148" fmla="*/ 0 1 f89"/>
                <a:gd name="f149" fmla="*/ f83 1 f89"/>
                <a:gd name="f150" fmla="*/ 0 1 f90"/>
                <a:gd name="f151" fmla="*/ f84 1 f90"/>
                <a:gd name="f152" fmla="*/ f120 1 f89"/>
                <a:gd name="f153" fmla="*/ f121 1 f90"/>
                <a:gd name="f154" fmla="*/ f122 1 f89"/>
                <a:gd name="f155" fmla="*/ f123 1 f90"/>
                <a:gd name="f156" fmla="*/ f124 1 f89"/>
                <a:gd name="f157" fmla="*/ f125 1 f90"/>
                <a:gd name="f158" fmla="*/ f126 1 f89"/>
                <a:gd name="f159" fmla="*/ f127 1 f90"/>
                <a:gd name="f160" fmla="*/ f128 1 f89"/>
                <a:gd name="f161" fmla="*/ f129 1 f90"/>
                <a:gd name="f162" fmla="*/ f130 1 f89"/>
                <a:gd name="f163" fmla="*/ f131 1 f90"/>
                <a:gd name="f164" fmla="*/ f132 1 f89"/>
                <a:gd name="f165" fmla="*/ f133 1 f90"/>
                <a:gd name="f166" fmla="*/ f134 1 f89"/>
                <a:gd name="f167" fmla="*/ f135 1 f90"/>
                <a:gd name="f168" fmla="*/ f136 1 f89"/>
                <a:gd name="f169" fmla="*/ f137 1 f90"/>
                <a:gd name="f170" fmla="*/ f138 1 f89"/>
                <a:gd name="f171" fmla="*/ f139 1 f90"/>
                <a:gd name="f172" fmla="*/ f140 1 f89"/>
                <a:gd name="f173" fmla="*/ f141 1 f90"/>
                <a:gd name="f174" fmla="*/ f142 1 f89"/>
                <a:gd name="f175" fmla="*/ f143 1 f90"/>
                <a:gd name="f176" fmla="*/ f144 1 f89"/>
                <a:gd name="f177" fmla="*/ f145 1 f90"/>
                <a:gd name="f178" fmla="*/ f146 1 f89"/>
                <a:gd name="f179" fmla="*/ f147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261" h="295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5"/>
                  </a:cubicBezTo>
                  <a:cubicBezTo>
                    <a:pt x="f38" y="f10"/>
                    <a:pt x="f39" y="f40"/>
                    <a:pt x="f6" y="f41"/>
                  </a:cubicBezTo>
                  <a:cubicBezTo>
                    <a:pt x="f42" y="f43"/>
                    <a:pt x="f44" y="f31"/>
                    <a:pt x="f21" y="f7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13" y="f65"/>
                    <a:pt x="f66" y="f67"/>
                  </a:cubicBezTo>
                  <a:cubicBezTo>
                    <a:pt x="f68" y="f21"/>
                    <a:pt x="f55" y="f69"/>
                    <a:pt x="f70" y="f71"/>
                  </a:cubicBezTo>
                  <a:cubicBezTo>
                    <a:pt x="f72" y="f73"/>
                    <a:pt x="f74" y="f75"/>
                    <a:pt x="f41" y="f76"/>
                  </a:cubicBezTo>
                  <a:cubicBezTo>
                    <a:pt x="f77" y="f61"/>
                    <a:pt x="f40" y="f78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52AD8456-2F5E-55B2-FFCC-E0168A65BAAB}"/>
                </a:ext>
              </a:extLst>
            </p:cNvPr>
            <p:cNvSpPr/>
            <p:nvPr/>
          </p:nvSpPr>
          <p:spPr>
            <a:xfrm>
              <a:off x="7440984" y="3051453"/>
              <a:ext cx="376047" cy="425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1"/>
                <a:gd name="f7" fmla="val 295"/>
                <a:gd name="f8" fmla="val 175"/>
                <a:gd name="f9" fmla="val 22"/>
                <a:gd name="f10" fmla="val 194"/>
                <a:gd name="f11" fmla="val 70"/>
                <a:gd name="f12" fmla="val 221"/>
                <a:gd name="f13" fmla="val 111"/>
                <a:gd name="f14" fmla="val 256"/>
                <a:gd name="f15" fmla="val 146"/>
                <a:gd name="f16" fmla="val 260"/>
                <a:gd name="f17" fmla="val 150"/>
                <a:gd name="f18" fmla="val 153"/>
                <a:gd name="f19" fmla="val 258"/>
                <a:gd name="f20" fmla="val 157"/>
                <a:gd name="f21" fmla="val 159"/>
                <a:gd name="f22" fmla="val 254"/>
                <a:gd name="f23" fmla="val 162"/>
                <a:gd name="f24" fmla="val 252"/>
                <a:gd name="f25" fmla="val 167"/>
                <a:gd name="f26" fmla="val 245"/>
                <a:gd name="f27" fmla="val 161"/>
                <a:gd name="f28" fmla="val 240"/>
                <a:gd name="f29" fmla="val 154"/>
                <a:gd name="f30" fmla="val 234"/>
                <a:gd name="f31" fmla="val 148"/>
                <a:gd name="f32" fmla="val 208"/>
                <a:gd name="f33" fmla="val 122"/>
                <a:gd name="f34" fmla="val 178"/>
                <a:gd name="f35" fmla="val 102"/>
                <a:gd name="f36" fmla="val 140"/>
                <a:gd name="f37" fmla="val 95"/>
                <a:gd name="f38" fmla="val 134"/>
                <a:gd name="f39" fmla="val 94"/>
                <a:gd name="f40" fmla="val 127"/>
                <a:gd name="f41" fmla="val 121"/>
                <a:gd name="f42" fmla="val 97"/>
                <a:gd name="f43" fmla="val 118"/>
                <a:gd name="f44" fmla="val 104"/>
                <a:gd name="f45" fmla="val 133"/>
                <a:gd name="f46" fmla="val 181"/>
                <a:gd name="f47" fmla="val 229"/>
                <a:gd name="f48" fmla="val 191"/>
                <a:gd name="f49" fmla="val 276"/>
                <a:gd name="f50" fmla="val 192"/>
                <a:gd name="f51" fmla="val 277"/>
                <a:gd name="f52" fmla="val 278"/>
                <a:gd name="f53" fmla="val 279"/>
                <a:gd name="f54" fmla="val 184"/>
                <a:gd name="f55" fmla="val 284"/>
                <a:gd name="f56" fmla="val 176"/>
                <a:gd name="f57" fmla="val 289"/>
                <a:gd name="f58" fmla="val 168"/>
                <a:gd name="f59" fmla="val 112"/>
                <a:gd name="f60" fmla="val 203"/>
                <a:gd name="f61" fmla="val 56"/>
                <a:gd name="f62" fmla="val 20"/>
                <a:gd name="f63" fmla="val 12"/>
                <a:gd name="f64" fmla="val 13"/>
                <a:gd name="f65" fmla="val 23"/>
                <a:gd name="f66" fmla="val 6"/>
                <a:gd name="f67" fmla="val 34"/>
                <a:gd name="f68" fmla="val 50"/>
                <a:gd name="f69" fmla="val 24"/>
                <a:gd name="f70" fmla="val 68"/>
                <a:gd name="f71" fmla="val 46"/>
                <a:gd name="f72" fmla="val 99"/>
                <a:gd name="f73" fmla="val 51"/>
                <a:gd name="f74" fmla="val 129"/>
                <a:gd name="f75" fmla="val 152"/>
                <a:gd name="f76" fmla="val 40"/>
                <a:gd name="f77" fmla="+- 0 0 -90"/>
                <a:gd name="f78" fmla="*/ f3 1 261"/>
                <a:gd name="f79" fmla="*/ f4 1 295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261"/>
                <a:gd name="f88" fmla="*/ f84 1 295"/>
                <a:gd name="f89" fmla="*/ 175 f85 1"/>
                <a:gd name="f90" fmla="*/ 22 f84 1"/>
                <a:gd name="f91" fmla="*/ 256 f85 1"/>
                <a:gd name="f92" fmla="*/ 146 f84 1"/>
                <a:gd name="f93" fmla="*/ 258 f85 1"/>
                <a:gd name="f94" fmla="*/ 157 f84 1"/>
                <a:gd name="f95" fmla="*/ 252 f85 1"/>
                <a:gd name="f96" fmla="*/ 167 f84 1"/>
                <a:gd name="f97" fmla="*/ 234 f85 1"/>
                <a:gd name="f98" fmla="*/ 148 f84 1"/>
                <a:gd name="f99" fmla="*/ 140 f85 1"/>
                <a:gd name="f100" fmla="*/ 95 f84 1"/>
                <a:gd name="f101" fmla="*/ 121 f85 1"/>
                <a:gd name="f102" fmla="*/ 94 f84 1"/>
                <a:gd name="f103" fmla="*/ 104 f85 1"/>
                <a:gd name="f104" fmla="*/ 134 f84 1"/>
                <a:gd name="f105" fmla="*/ 191 f85 1"/>
                <a:gd name="f106" fmla="*/ 276 f84 1"/>
                <a:gd name="f107" fmla="*/ 192 f85 1"/>
                <a:gd name="f108" fmla="*/ 279 f84 1"/>
                <a:gd name="f109" fmla="*/ 168 f85 1"/>
                <a:gd name="f110" fmla="*/ 295 f84 1"/>
                <a:gd name="f111" fmla="*/ 0 f85 1"/>
                <a:gd name="f112" fmla="*/ 20 f84 1"/>
                <a:gd name="f113" fmla="*/ 34 f85 1"/>
                <a:gd name="f114" fmla="*/ 0 f84 1"/>
                <a:gd name="f115" fmla="*/ 99 f85 1"/>
                <a:gd name="f116" fmla="*/ 51 f84 1"/>
                <a:gd name="f117" fmla="+- f86 0 f1"/>
                <a:gd name="f118" fmla="*/ f89 1 261"/>
                <a:gd name="f119" fmla="*/ f90 1 295"/>
                <a:gd name="f120" fmla="*/ f91 1 261"/>
                <a:gd name="f121" fmla="*/ f92 1 295"/>
                <a:gd name="f122" fmla="*/ f93 1 261"/>
                <a:gd name="f123" fmla="*/ f94 1 295"/>
                <a:gd name="f124" fmla="*/ f95 1 261"/>
                <a:gd name="f125" fmla="*/ f96 1 295"/>
                <a:gd name="f126" fmla="*/ f97 1 261"/>
                <a:gd name="f127" fmla="*/ f98 1 295"/>
                <a:gd name="f128" fmla="*/ f99 1 261"/>
                <a:gd name="f129" fmla="*/ f100 1 295"/>
                <a:gd name="f130" fmla="*/ f101 1 261"/>
                <a:gd name="f131" fmla="*/ f102 1 295"/>
                <a:gd name="f132" fmla="*/ f103 1 261"/>
                <a:gd name="f133" fmla="*/ f104 1 295"/>
                <a:gd name="f134" fmla="*/ f105 1 261"/>
                <a:gd name="f135" fmla="*/ f106 1 295"/>
                <a:gd name="f136" fmla="*/ f107 1 261"/>
                <a:gd name="f137" fmla="*/ f108 1 295"/>
                <a:gd name="f138" fmla="*/ f109 1 261"/>
                <a:gd name="f139" fmla="*/ f110 1 295"/>
                <a:gd name="f140" fmla="*/ f111 1 261"/>
                <a:gd name="f141" fmla="*/ f112 1 295"/>
                <a:gd name="f142" fmla="*/ f113 1 261"/>
                <a:gd name="f143" fmla="*/ f114 1 295"/>
                <a:gd name="f144" fmla="*/ f115 1 261"/>
                <a:gd name="f145" fmla="*/ f116 1 295"/>
                <a:gd name="f146" fmla="*/ 0 1 f87"/>
                <a:gd name="f147" fmla="*/ f81 1 f87"/>
                <a:gd name="f148" fmla="*/ 0 1 f88"/>
                <a:gd name="f149" fmla="*/ f82 1 f88"/>
                <a:gd name="f150" fmla="*/ f118 1 f87"/>
                <a:gd name="f151" fmla="*/ f119 1 f88"/>
                <a:gd name="f152" fmla="*/ f120 1 f87"/>
                <a:gd name="f153" fmla="*/ f121 1 f88"/>
                <a:gd name="f154" fmla="*/ f122 1 f87"/>
                <a:gd name="f155" fmla="*/ f123 1 f88"/>
                <a:gd name="f156" fmla="*/ f124 1 f87"/>
                <a:gd name="f157" fmla="*/ f125 1 f88"/>
                <a:gd name="f158" fmla="*/ f126 1 f87"/>
                <a:gd name="f159" fmla="*/ f127 1 f88"/>
                <a:gd name="f160" fmla="*/ f128 1 f87"/>
                <a:gd name="f161" fmla="*/ f129 1 f88"/>
                <a:gd name="f162" fmla="*/ f130 1 f87"/>
                <a:gd name="f163" fmla="*/ f131 1 f88"/>
                <a:gd name="f164" fmla="*/ f132 1 f87"/>
                <a:gd name="f165" fmla="*/ f133 1 f88"/>
                <a:gd name="f166" fmla="*/ f134 1 f87"/>
                <a:gd name="f167" fmla="*/ f135 1 f88"/>
                <a:gd name="f168" fmla="*/ f136 1 f87"/>
                <a:gd name="f169" fmla="*/ f137 1 f88"/>
                <a:gd name="f170" fmla="*/ f138 1 f87"/>
                <a:gd name="f171" fmla="*/ f139 1 f88"/>
                <a:gd name="f172" fmla="*/ f140 1 f87"/>
                <a:gd name="f173" fmla="*/ f141 1 f88"/>
                <a:gd name="f174" fmla="*/ f142 1 f87"/>
                <a:gd name="f175" fmla="*/ f143 1 f88"/>
                <a:gd name="f176" fmla="*/ f144 1 f87"/>
                <a:gd name="f177" fmla="*/ f145 1 f88"/>
                <a:gd name="f178" fmla="*/ f146 f78 1"/>
                <a:gd name="f179" fmla="*/ f147 f78 1"/>
                <a:gd name="f180" fmla="*/ f149 f79 1"/>
                <a:gd name="f181" fmla="*/ f148 f79 1"/>
                <a:gd name="f182" fmla="*/ f150 f78 1"/>
                <a:gd name="f183" fmla="*/ f151 f79 1"/>
                <a:gd name="f184" fmla="*/ f152 f78 1"/>
                <a:gd name="f185" fmla="*/ f153 f79 1"/>
                <a:gd name="f186" fmla="*/ f154 f78 1"/>
                <a:gd name="f187" fmla="*/ f155 f79 1"/>
                <a:gd name="f188" fmla="*/ f156 f78 1"/>
                <a:gd name="f189" fmla="*/ f157 f79 1"/>
                <a:gd name="f190" fmla="*/ f158 f78 1"/>
                <a:gd name="f191" fmla="*/ f159 f79 1"/>
                <a:gd name="f192" fmla="*/ f160 f78 1"/>
                <a:gd name="f193" fmla="*/ f161 f79 1"/>
                <a:gd name="f194" fmla="*/ f162 f78 1"/>
                <a:gd name="f195" fmla="*/ f163 f79 1"/>
                <a:gd name="f196" fmla="*/ f164 f78 1"/>
                <a:gd name="f197" fmla="*/ f165 f79 1"/>
                <a:gd name="f198" fmla="*/ f166 f78 1"/>
                <a:gd name="f199" fmla="*/ f167 f79 1"/>
                <a:gd name="f200" fmla="*/ f168 f78 1"/>
                <a:gd name="f201" fmla="*/ f169 f79 1"/>
                <a:gd name="f202" fmla="*/ f170 f78 1"/>
                <a:gd name="f203" fmla="*/ f171 f79 1"/>
                <a:gd name="f204" fmla="*/ f172 f78 1"/>
                <a:gd name="f205" fmla="*/ f173 f79 1"/>
                <a:gd name="f206" fmla="*/ f174 f78 1"/>
                <a:gd name="f207" fmla="*/ f175 f79 1"/>
                <a:gd name="f208" fmla="*/ f176 f78 1"/>
                <a:gd name="f209" fmla="*/ f177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7">
                  <a:pos x="f182" y="f183"/>
                </a:cxn>
                <a:cxn ang="f117">
                  <a:pos x="f184" y="f185"/>
                </a:cxn>
                <a:cxn ang="f117">
                  <a:pos x="f186" y="f187"/>
                </a:cxn>
                <a:cxn ang="f117">
                  <a:pos x="f188" y="f189"/>
                </a:cxn>
                <a:cxn ang="f117">
                  <a:pos x="f190" y="f191"/>
                </a:cxn>
                <a:cxn ang="f117">
                  <a:pos x="f192" y="f193"/>
                </a:cxn>
                <a:cxn ang="f117">
                  <a:pos x="f194" y="f195"/>
                </a:cxn>
                <a:cxn ang="f117">
                  <a:pos x="f196" y="f197"/>
                </a:cxn>
                <a:cxn ang="f117">
                  <a:pos x="f198" y="f199"/>
                </a:cxn>
                <a:cxn ang="f117">
                  <a:pos x="f200" y="f201"/>
                </a:cxn>
                <a:cxn ang="f117">
                  <a:pos x="f202" y="f203"/>
                </a:cxn>
                <a:cxn ang="f117">
                  <a:pos x="f204" y="f205"/>
                </a:cxn>
                <a:cxn ang="f117">
                  <a:pos x="f206" y="f207"/>
                </a:cxn>
                <a:cxn ang="f117">
                  <a:pos x="f208" y="f209"/>
                </a:cxn>
                <a:cxn ang="f117">
                  <a:pos x="f182" y="f183"/>
                </a:cxn>
              </a:cxnLst>
              <a:rect l="f178" t="f181" r="f179" b="f180"/>
              <a:pathLst>
                <a:path w="261" h="2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9" y="f20"/>
                  </a:cubicBezTo>
                  <a:cubicBezTo>
                    <a:pt x="f14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39"/>
                    <a:pt x="f41" y="f39"/>
                  </a:cubicBezTo>
                  <a:cubicBezTo>
                    <a:pt x="f35" y="f42"/>
                    <a:pt x="f39" y="f43"/>
                    <a:pt x="f44" y="f38"/>
                  </a:cubicBezTo>
                  <a:cubicBezTo>
                    <a:pt x="f45" y="f46"/>
                    <a:pt x="f23" y="f47"/>
                    <a:pt x="f48" y="f49"/>
                  </a:cubicBezTo>
                  <a:cubicBezTo>
                    <a:pt x="f50" y="f51"/>
                    <a:pt x="f50" y="f52"/>
                    <a:pt x="f50" y="f53"/>
                  </a:cubicBezTo>
                  <a:cubicBezTo>
                    <a:pt x="f54" y="f55"/>
                    <a:pt x="f56" y="f57"/>
                    <a:pt x="f58" y="f7"/>
                  </a:cubicBezTo>
                  <a:cubicBezTo>
                    <a:pt x="f59" y="f60"/>
                    <a:pt x="f61" y="f59"/>
                    <a:pt x="f5" y="f62"/>
                  </a:cubicBezTo>
                  <a:cubicBezTo>
                    <a:pt x="f63" y="f64"/>
                    <a:pt x="f65" y="f66"/>
                    <a:pt x="f67" y="f5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61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71C767DA-58B4-487C-68DD-8B43DC2B0696}"/>
                </a:ext>
              </a:extLst>
            </p:cNvPr>
            <p:cNvSpPr/>
            <p:nvPr/>
          </p:nvSpPr>
          <p:spPr>
            <a:xfrm>
              <a:off x="7499186" y="2185196"/>
              <a:ext cx="185787" cy="31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9"/>
                <a:gd name="f7" fmla="val 220"/>
                <a:gd name="f8" fmla="val 1"/>
                <a:gd name="f9" fmla="val 25"/>
                <a:gd name="f10" fmla="val 125"/>
                <a:gd name="f11" fmla="val 49"/>
                <a:gd name="f12" fmla="val 116"/>
                <a:gd name="f13" fmla="val 72"/>
                <a:gd name="f14" fmla="val 106"/>
                <a:gd name="f15" fmla="val 95"/>
                <a:gd name="f16" fmla="val 102"/>
                <a:gd name="f17" fmla="val 119"/>
                <a:gd name="f18" fmla="val 99"/>
                <a:gd name="f19" fmla="val 143"/>
                <a:gd name="f20" fmla="val 98"/>
                <a:gd name="f21" fmla="val 156"/>
                <a:gd name="f22" fmla="val 168"/>
                <a:gd name="f23" fmla="val 91"/>
                <a:gd name="f24" fmla="val 86"/>
                <a:gd name="f25" fmla="val 197"/>
                <a:gd name="f26" fmla="val 74"/>
                <a:gd name="f27" fmla="val 208"/>
                <a:gd name="f28" fmla="val 58"/>
                <a:gd name="f29" fmla="val 215"/>
                <a:gd name="f30" fmla="val 48"/>
                <a:gd name="f31" fmla="val 42"/>
                <a:gd name="f32" fmla="val 216"/>
                <a:gd name="f33" fmla="val 44"/>
                <a:gd name="f34" fmla="val 205"/>
                <a:gd name="f35" fmla="val 45"/>
                <a:gd name="f36" fmla="val 196"/>
                <a:gd name="f37" fmla="val 47"/>
                <a:gd name="f38" fmla="val 188"/>
                <a:gd name="f39" fmla="val 54"/>
                <a:gd name="f40" fmla="val 160"/>
                <a:gd name="f41" fmla="val 50"/>
                <a:gd name="f42" fmla="val 41"/>
                <a:gd name="f43" fmla="val 126"/>
                <a:gd name="f44" fmla="val 31"/>
                <a:gd name="f45" fmla="val 109"/>
                <a:gd name="f46" fmla="val 22"/>
                <a:gd name="f47" fmla="val 92"/>
                <a:gd name="f48" fmla="val 13"/>
                <a:gd name="f49" fmla="val 76"/>
                <a:gd name="f50" fmla="val 4"/>
                <a:gd name="f51" fmla="val 60"/>
                <a:gd name="f52" fmla="val 24"/>
                <a:gd name="f53" fmla="val 20"/>
                <a:gd name="f54" fmla="val 19"/>
                <a:gd name="f55" fmla="val 5"/>
                <a:gd name="f56" fmla="val 18"/>
                <a:gd name="f57" fmla="val 12"/>
                <a:gd name="f58" fmla="val 6"/>
                <a:gd name="f59" fmla="val 127"/>
                <a:gd name="f60" fmla="+- 0 0 -90"/>
                <a:gd name="f61" fmla="*/ f3 1 129"/>
                <a:gd name="f62" fmla="*/ f4 1 220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129"/>
                <a:gd name="f71" fmla="*/ f67 1 220"/>
                <a:gd name="f72" fmla="*/ 129 f68 1"/>
                <a:gd name="f73" fmla="*/ 1 f67 1"/>
                <a:gd name="f74" fmla="*/ 116 f68 1"/>
                <a:gd name="f75" fmla="*/ 72 f67 1"/>
                <a:gd name="f76" fmla="*/ 99 f68 1"/>
                <a:gd name="f77" fmla="*/ 143 f67 1"/>
                <a:gd name="f78" fmla="*/ 91 f68 1"/>
                <a:gd name="f79" fmla="*/ 180 f67 1"/>
                <a:gd name="f80" fmla="*/ 58 f68 1"/>
                <a:gd name="f81" fmla="*/ 215 f67 1"/>
                <a:gd name="f82" fmla="*/ 44 f68 1"/>
                <a:gd name="f83" fmla="*/ 205 f67 1"/>
                <a:gd name="f84" fmla="*/ 49 f68 1"/>
                <a:gd name="f85" fmla="*/ 41 f68 1"/>
                <a:gd name="f86" fmla="*/ 126 f67 1"/>
                <a:gd name="f87" fmla="*/ 13 f68 1"/>
                <a:gd name="f88" fmla="*/ 76 f67 1"/>
                <a:gd name="f89" fmla="*/ 0 f68 1"/>
                <a:gd name="f90" fmla="*/ 24 f67 1"/>
                <a:gd name="f91" fmla="*/ 5 f68 1"/>
                <a:gd name="f92" fmla="*/ 18 f67 1"/>
                <a:gd name="f93" fmla="*/ 126 f68 1"/>
                <a:gd name="f94" fmla="*/ 0 f67 1"/>
                <a:gd name="f95" fmla="+- f69 0 f1"/>
                <a:gd name="f96" fmla="*/ f72 1 129"/>
                <a:gd name="f97" fmla="*/ f73 1 220"/>
                <a:gd name="f98" fmla="*/ f74 1 129"/>
                <a:gd name="f99" fmla="*/ f75 1 220"/>
                <a:gd name="f100" fmla="*/ f76 1 129"/>
                <a:gd name="f101" fmla="*/ f77 1 220"/>
                <a:gd name="f102" fmla="*/ f78 1 129"/>
                <a:gd name="f103" fmla="*/ f79 1 220"/>
                <a:gd name="f104" fmla="*/ f80 1 129"/>
                <a:gd name="f105" fmla="*/ f81 1 220"/>
                <a:gd name="f106" fmla="*/ f82 1 129"/>
                <a:gd name="f107" fmla="*/ f83 1 220"/>
                <a:gd name="f108" fmla="*/ f84 1 129"/>
                <a:gd name="f109" fmla="*/ f85 1 129"/>
                <a:gd name="f110" fmla="*/ f86 1 220"/>
                <a:gd name="f111" fmla="*/ f87 1 129"/>
                <a:gd name="f112" fmla="*/ f88 1 220"/>
                <a:gd name="f113" fmla="*/ f89 1 129"/>
                <a:gd name="f114" fmla="*/ f90 1 220"/>
                <a:gd name="f115" fmla="*/ f91 1 129"/>
                <a:gd name="f116" fmla="*/ f92 1 220"/>
                <a:gd name="f117" fmla="*/ f93 1 129"/>
                <a:gd name="f118" fmla="*/ f94 1 220"/>
                <a:gd name="f119" fmla="*/ 0 1 f70"/>
                <a:gd name="f120" fmla="*/ f64 1 f70"/>
                <a:gd name="f121" fmla="*/ 0 1 f71"/>
                <a:gd name="f122" fmla="*/ f65 1 f71"/>
                <a:gd name="f123" fmla="*/ f96 1 f70"/>
                <a:gd name="f124" fmla="*/ f97 1 f71"/>
                <a:gd name="f125" fmla="*/ f98 1 f70"/>
                <a:gd name="f126" fmla="*/ f99 1 f71"/>
                <a:gd name="f127" fmla="*/ f100 1 f70"/>
                <a:gd name="f128" fmla="*/ f101 1 f71"/>
                <a:gd name="f129" fmla="*/ f102 1 f70"/>
                <a:gd name="f130" fmla="*/ f103 1 f71"/>
                <a:gd name="f131" fmla="*/ f104 1 f70"/>
                <a:gd name="f132" fmla="*/ f105 1 f71"/>
                <a:gd name="f133" fmla="*/ f106 1 f70"/>
                <a:gd name="f134" fmla="*/ f107 1 f71"/>
                <a:gd name="f135" fmla="*/ f108 1 f70"/>
                <a:gd name="f136" fmla="*/ f109 1 f70"/>
                <a:gd name="f137" fmla="*/ f110 1 f71"/>
                <a:gd name="f138" fmla="*/ f111 1 f70"/>
                <a:gd name="f139" fmla="*/ f112 1 f71"/>
                <a:gd name="f140" fmla="*/ f113 1 f70"/>
                <a:gd name="f141" fmla="*/ f114 1 f71"/>
                <a:gd name="f142" fmla="*/ f115 1 f70"/>
                <a:gd name="f143" fmla="*/ f116 1 f71"/>
                <a:gd name="f144" fmla="*/ f117 1 f70"/>
                <a:gd name="f145" fmla="*/ f118 1 f71"/>
                <a:gd name="f146" fmla="*/ f119 f61 1"/>
                <a:gd name="f147" fmla="*/ f120 f61 1"/>
                <a:gd name="f148" fmla="*/ f122 f62 1"/>
                <a:gd name="f149" fmla="*/ f121 f62 1"/>
                <a:gd name="f150" fmla="*/ f123 f61 1"/>
                <a:gd name="f151" fmla="*/ f124 f62 1"/>
                <a:gd name="f152" fmla="*/ f125 f61 1"/>
                <a:gd name="f153" fmla="*/ f126 f62 1"/>
                <a:gd name="f154" fmla="*/ f127 f61 1"/>
                <a:gd name="f155" fmla="*/ f128 f62 1"/>
                <a:gd name="f156" fmla="*/ f129 f61 1"/>
                <a:gd name="f157" fmla="*/ f130 f62 1"/>
                <a:gd name="f158" fmla="*/ f131 f61 1"/>
                <a:gd name="f159" fmla="*/ f132 f62 1"/>
                <a:gd name="f160" fmla="*/ f133 f61 1"/>
                <a:gd name="f161" fmla="*/ f134 f62 1"/>
                <a:gd name="f162" fmla="*/ f135 f61 1"/>
                <a:gd name="f163" fmla="*/ f136 f61 1"/>
                <a:gd name="f164" fmla="*/ f137 f62 1"/>
                <a:gd name="f165" fmla="*/ f138 f61 1"/>
                <a:gd name="f166" fmla="*/ f139 f62 1"/>
                <a:gd name="f167" fmla="*/ f140 f61 1"/>
                <a:gd name="f168" fmla="*/ f141 f62 1"/>
                <a:gd name="f169" fmla="*/ f142 f61 1"/>
                <a:gd name="f170" fmla="*/ f143 f62 1"/>
                <a:gd name="f171" fmla="*/ f144 f61 1"/>
                <a:gd name="f172" fmla="*/ f145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0" y="f151"/>
                </a:cxn>
                <a:cxn ang="f95">
                  <a:pos x="f152" y="f153"/>
                </a:cxn>
                <a:cxn ang="f95">
                  <a:pos x="f154" y="f155"/>
                </a:cxn>
                <a:cxn ang="f95">
                  <a:pos x="f156" y="f157"/>
                </a:cxn>
                <a:cxn ang="f95">
                  <a:pos x="f158" y="f159"/>
                </a:cxn>
                <a:cxn ang="f95">
                  <a:pos x="f160" y="f161"/>
                </a:cxn>
                <a:cxn ang="f95">
                  <a:pos x="f162" y="f157"/>
                </a:cxn>
                <a:cxn ang="f95">
                  <a:pos x="f163" y="f164"/>
                </a:cxn>
                <a:cxn ang="f95">
                  <a:pos x="f165" y="f166"/>
                </a:cxn>
                <a:cxn ang="f95">
                  <a:pos x="f167" y="f168"/>
                </a:cxn>
                <a:cxn ang="f95">
                  <a:pos x="f169" y="f170"/>
                </a:cxn>
                <a:cxn ang="f95">
                  <a:pos x="f171" y="f172"/>
                </a:cxn>
                <a:cxn ang="f95">
                  <a:pos x="f150" y="f151"/>
                </a:cxn>
              </a:cxnLst>
              <a:rect l="f146" t="f149" r="f147" b="f148"/>
              <a:pathLst>
                <a:path w="129" h="220">
                  <a:moveTo>
                    <a:pt x="f6" y="f8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15" y="f22"/>
                    <a:pt x="f23" y="f2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7"/>
                    <a:pt x="f31" y="f32"/>
                    <a:pt x="f33" y="f34"/>
                  </a:cubicBezTo>
                  <a:cubicBezTo>
                    <a:pt x="f35" y="f36"/>
                    <a:pt x="f37" y="f38"/>
                    <a:pt x="f11" y="f2"/>
                  </a:cubicBezTo>
                  <a:cubicBezTo>
                    <a:pt x="f39" y="f40"/>
                    <a:pt x="f41" y="f19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8" y="f31"/>
                    <a:pt x="f5" y="f52"/>
                  </a:cubicBezTo>
                  <a:cubicBezTo>
                    <a:pt x="f5" y="f53"/>
                    <a:pt x="f8" y="f54"/>
                    <a:pt x="f55" y="f56"/>
                  </a:cubicBezTo>
                  <a:cubicBezTo>
                    <a:pt x="f35" y="f57"/>
                    <a:pt x="f24" y="f58"/>
                    <a:pt x="f43" y="f5"/>
                  </a:cubicBezTo>
                  <a:cubicBezTo>
                    <a:pt x="f43" y="f5"/>
                    <a:pt x="f59" y="f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6F70DB1E-D4A4-156C-7219-88620AE17ED0}"/>
                </a:ext>
              </a:extLst>
            </p:cNvPr>
            <p:cNvSpPr/>
            <p:nvPr/>
          </p:nvSpPr>
          <p:spPr>
            <a:xfrm>
              <a:off x="7409648" y="3188000"/>
              <a:ext cx="208172" cy="259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179"/>
                <a:gd name="f8" fmla="val 143"/>
                <a:gd name="f9" fmla="val 125"/>
                <a:gd name="f10" fmla="val 155"/>
                <a:gd name="f11" fmla="val 106"/>
                <a:gd name="f12" fmla="val 167"/>
                <a:gd name="f13" fmla="val 87"/>
                <a:gd name="f14" fmla="val 58"/>
                <a:gd name="f15" fmla="val 131"/>
                <a:gd name="f16" fmla="val 29"/>
                <a:gd name="f17" fmla="val 84"/>
                <a:gd name="f18" fmla="val 36"/>
                <a:gd name="f19" fmla="val 19"/>
                <a:gd name="f20" fmla="val 24"/>
                <a:gd name="f21" fmla="val 38"/>
                <a:gd name="f22" fmla="val 12"/>
                <a:gd name="f23" fmla="val 48"/>
                <a:gd name="f24" fmla="val 116"/>
                <a:gd name="f25" fmla="val 95"/>
                <a:gd name="f26" fmla="+- 0 0 -90"/>
                <a:gd name="f27" fmla="*/ f3 1 145"/>
                <a:gd name="f28" fmla="*/ f4 1 17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5"/>
                <a:gd name="f37" fmla="*/ f33 1 179"/>
                <a:gd name="f38" fmla="*/ 145 f34 1"/>
                <a:gd name="f39" fmla="*/ 143 f33 1"/>
                <a:gd name="f40" fmla="*/ 87 f34 1"/>
                <a:gd name="f41" fmla="*/ 179 f33 1"/>
                <a:gd name="f42" fmla="*/ 0 f34 1"/>
                <a:gd name="f43" fmla="*/ 36 f33 1"/>
                <a:gd name="f44" fmla="*/ 58 f34 1"/>
                <a:gd name="f45" fmla="*/ 0 f33 1"/>
                <a:gd name="f46" fmla="+- f35 0 f1"/>
                <a:gd name="f47" fmla="*/ f38 1 145"/>
                <a:gd name="f48" fmla="*/ f39 1 179"/>
                <a:gd name="f49" fmla="*/ f40 1 145"/>
                <a:gd name="f50" fmla="*/ f41 1 179"/>
                <a:gd name="f51" fmla="*/ f42 1 145"/>
                <a:gd name="f52" fmla="*/ f43 1 179"/>
                <a:gd name="f53" fmla="*/ f44 1 145"/>
                <a:gd name="f54" fmla="*/ f45 1 179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145" h="179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20"/>
                    <a:pt x="f21" y="f22"/>
                    <a:pt x="f14" y="f5"/>
                  </a:cubicBezTo>
                  <a:cubicBezTo>
                    <a:pt x="f13" y="f23"/>
                    <a:pt x="f24" y="f2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3F2AA748-6B6B-5BE2-F9C8-21DABAE906A3}"/>
                </a:ext>
              </a:extLst>
            </p:cNvPr>
            <p:cNvSpPr/>
            <p:nvPr/>
          </p:nvSpPr>
          <p:spPr>
            <a:xfrm>
              <a:off x="6467286" y="3188000"/>
              <a:ext cx="208172" cy="2574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178"/>
                <a:gd name="f8" fmla="val 87"/>
                <a:gd name="f9" fmla="val 107"/>
                <a:gd name="f10" fmla="val 12"/>
                <a:gd name="f11" fmla="val 126"/>
                <a:gd name="f12" fmla="val 24"/>
                <a:gd name="f13" fmla="val 36"/>
                <a:gd name="f14" fmla="val 116"/>
                <a:gd name="f15" fmla="val 84"/>
                <a:gd name="f16" fmla="val 131"/>
                <a:gd name="f17" fmla="val 58"/>
                <a:gd name="f18" fmla="val 39"/>
                <a:gd name="f19" fmla="val 167"/>
                <a:gd name="f20" fmla="val 20"/>
                <a:gd name="f21" fmla="val 155"/>
                <a:gd name="f22" fmla="val 143"/>
                <a:gd name="f23" fmla="val 29"/>
                <a:gd name="f24" fmla="val 96"/>
                <a:gd name="f25" fmla="val 48"/>
                <a:gd name="f26" fmla="+- 0 0 -90"/>
                <a:gd name="f27" fmla="*/ f3 1 145"/>
                <a:gd name="f28" fmla="*/ f4 1 17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5"/>
                <a:gd name="f37" fmla="*/ f33 1 178"/>
                <a:gd name="f38" fmla="*/ 87 f34 1"/>
                <a:gd name="f39" fmla="*/ 0 f33 1"/>
                <a:gd name="f40" fmla="*/ 145 f34 1"/>
                <a:gd name="f41" fmla="*/ 36 f33 1"/>
                <a:gd name="f42" fmla="*/ 58 f34 1"/>
                <a:gd name="f43" fmla="*/ 178 f33 1"/>
                <a:gd name="f44" fmla="*/ 0 f34 1"/>
                <a:gd name="f45" fmla="*/ 143 f33 1"/>
                <a:gd name="f46" fmla="+- f35 0 f1"/>
                <a:gd name="f47" fmla="*/ f38 1 145"/>
                <a:gd name="f48" fmla="*/ f39 1 178"/>
                <a:gd name="f49" fmla="*/ f40 1 145"/>
                <a:gd name="f50" fmla="*/ f41 1 178"/>
                <a:gd name="f51" fmla="*/ f42 1 145"/>
                <a:gd name="f52" fmla="*/ f43 1 178"/>
                <a:gd name="f53" fmla="*/ f44 1 145"/>
                <a:gd name="f54" fmla="*/ f45 1 178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145" h="178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8" y="f16"/>
                    <a:pt x="f17" y="f7"/>
                  </a:cubicBezTo>
                  <a:cubicBezTo>
                    <a:pt x="f18" y="f19"/>
                    <a:pt x="f20" y="f21"/>
                    <a:pt x="f5" y="f22"/>
                  </a:cubicBezTo>
                  <a:cubicBezTo>
                    <a:pt x="f23" y="f24"/>
                    <a:pt x="f17" y="f2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50DBACCC-86FA-D190-2AE1-8670FCA0A09B}"/>
                </a:ext>
              </a:extLst>
            </p:cNvPr>
            <p:cNvSpPr/>
            <p:nvPr/>
          </p:nvSpPr>
          <p:spPr>
            <a:xfrm>
              <a:off x="6426997" y="2303830"/>
              <a:ext cx="138778" cy="1947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135"/>
                <a:gd name="f8" fmla="val 31"/>
                <a:gd name="f9" fmla="val 62"/>
                <a:gd name="f10" fmla="val 88"/>
                <a:gd name="f11" fmla="val 12"/>
                <a:gd name="f12" fmla="val 81"/>
                <a:gd name="f13" fmla="val 23"/>
                <a:gd name="f14" fmla="val 75"/>
                <a:gd name="f15" fmla="val 35"/>
                <a:gd name="f16" fmla="val 66"/>
                <a:gd name="f17" fmla="val 52"/>
                <a:gd name="f18" fmla="val 58"/>
                <a:gd name="f19" fmla="val 68"/>
                <a:gd name="f20" fmla="val 60"/>
                <a:gd name="f21" fmla="val 61"/>
                <a:gd name="f22" fmla="val 99"/>
                <a:gd name="f23" fmla="val 65"/>
                <a:gd name="f24" fmla="val 110"/>
                <a:gd name="f25" fmla="val 121"/>
                <a:gd name="f26" fmla="val 67"/>
                <a:gd name="f27" fmla="val 125"/>
                <a:gd name="f28" fmla="val 130"/>
                <a:gd name="f29" fmla="val 64"/>
                <a:gd name="f30" fmla="val 133"/>
                <a:gd name="f31" fmla="val 56"/>
                <a:gd name="f32" fmla="val 134"/>
                <a:gd name="f33" fmla="val 53"/>
                <a:gd name="f34" fmla="val 32"/>
                <a:gd name="f35" fmla="val 20"/>
                <a:gd name="f36" fmla="val 108"/>
                <a:gd name="f37" fmla="val 16"/>
                <a:gd name="f38" fmla="val 87"/>
                <a:gd name="f39" fmla="val 13"/>
                <a:gd name="f40" fmla="val 70"/>
                <a:gd name="f41" fmla="val 11"/>
                <a:gd name="f42" fmla="val 8"/>
                <a:gd name="f43" fmla="val 6"/>
                <a:gd name="f44" fmla="val 24"/>
                <a:gd name="f45" fmla="val 3"/>
                <a:gd name="f46" fmla="+- 0 0 -90"/>
                <a:gd name="f47" fmla="*/ f3 1 95"/>
                <a:gd name="f48" fmla="*/ f4 1 135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95"/>
                <a:gd name="f57" fmla="*/ f53 1 135"/>
                <a:gd name="f58" fmla="*/ 0 f54 1"/>
                <a:gd name="f59" fmla="*/ 0 f53 1"/>
                <a:gd name="f60" fmla="*/ 95 f54 1"/>
                <a:gd name="f61" fmla="*/ 75 f54 1"/>
                <a:gd name="f62" fmla="*/ 35 f53 1"/>
                <a:gd name="f63" fmla="*/ 60 f54 1"/>
                <a:gd name="f64" fmla="*/ 88 f53 1"/>
                <a:gd name="f65" fmla="*/ 66 f54 1"/>
                <a:gd name="f66" fmla="*/ 121 f53 1"/>
                <a:gd name="f67" fmla="*/ 64 f54 1"/>
                <a:gd name="f68" fmla="*/ 133 f53 1"/>
                <a:gd name="f69" fmla="*/ 53 f54 1"/>
                <a:gd name="f70" fmla="*/ 16 f54 1"/>
                <a:gd name="f71" fmla="*/ 87 f53 1"/>
                <a:gd name="f72" fmla="*/ 8 f54 1"/>
                <a:gd name="f73" fmla="+- f55 0 f1"/>
                <a:gd name="f74" fmla="*/ f58 1 95"/>
                <a:gd name="f75" fmla="*/ f59 1 135"/>
                <a:gd name="f76" fmla="*/ f60 1 95"/>
                <a:gd name="f77" fmla="*/ f61 1 95"/>
                <a:gd name="f78" fmla="*/ f62 1 135"/>
                <a:gd name="f79" fmla="*/ f63 1 95"/>
                <a:gd name="f80" fmla="*/ f64 1 135"/>
                <a:gd name="f81" fmla="*/ f65 1 95"/>
                <a:gd name="f82" fmla="*/ f66 1 135"/>
                <a:gd name="f83" fmla="*/ f67 1 95"/>
                <a:gd name="f84" fmla="*/ f68 1 135"/>
                <a:gd name="f85" fmla="*/ f69 1 95"/>
                <a:gd name="f86" fmla="*/ f70 1 95"/>
                <a:gd name="f87" fmla="*/ f71 1 135"/>
                <a:gd name="f88" fmla="*/ f72 1 95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6"/>
                <a:gd name="f106" fmla="*/ f87 1 f57"/>
                <a:gd name="f107" fmla="*/ f88 1 f56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7 1"/>
                <a:gd name="f125" fmla="*/ f106 f48 1"/>
                <a:gd name="f126" fmla="*/ f10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2"/>
                </a:cxn>
                <a:cxn ang="f73">
                  <a:pos x="f124" y="f125"/>
                </a:cxn>
                <a:cxn ang="f73">
                  <a:pos x="f126" y="f116"/>
                </a:cxn>
                <a:cxn ang="f73">
                  <a:pos x="f112" y="f113"/>
                </a:cxn>
              </a:cxnLst>
              <a:rect l="f108" t="f111" r="f109" b="f110"/>
              <a:pathLst>
                <a:path w="95" h="135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0"/>
                  </a:cubicBezTo>
                  <a:cubicBezTo>
                    <a:pt x="f21" y="f22"/>
                    <a:pt x="f23" y="f24"/>
                    <a:pt x="f16" y="f25"/>
                  </a:cubicBezTo>
                  <a:cubicBezTo>
                    <a:pt x="f26" y="f27"/>
                    <a:pt x="f16" y="f28"/>
                    <a:pt x="f29" y="f30"/>
                  </a:cubicBezTo>
                  <a:cubicBezTo>
                    <a:pt x="f9" y="f7"/>
                    <a:pt x="f31" y="f32"/>
                    <a:pt x="f33" y="f30"/>
                  </a:cubicBezTo>
                  <a:cubicBezTo>
                    <a:pt x="f34" y="f27"/>
                    <a:pt x="f35" y="f36"/>
                    <a:pt x="f37" y="f38"/>
                  </a:cubicBezTo>
                  <a:cubicBezTo>
                    <a:pt x="f39" y="f40"/>
                    <a:pt x="f41" y="f33"/>
                    <a:pt x="f42" y="f15"/>
                  </a:cubicBezTo>
                  <a:cubicBezTo>
                    <a:pt x="f43" y="f44"/>
                    <a:pt x="f45" y="f11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443C29B9-3FC9-8254-B936-C8D48E916545}"/>
                </a:ext>
              </a:extLst>
            </p:cNvPr>
            <p:cNvSpPr/>
            <p:nvPr/>
          </p:nvSpPr>
          <p:spPr>
            <a:xfrm>
              <a:off x="7590955" y="3199192"/>
              <a:ext cx="172355" cy="1477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9"/>
                <a:gd name="f7" fmla="val 102"/>
                <a:gd name="f8" fmla="val 48"/>
                <a:gd name="f9" fmla="val 100"/>
                <a:gd name="f10" fmla="val 45"/>
                <a:gd name="f11" fmla="val 86"/>
                <a:gd name="f12" fmla="val 50"/>
                <a:gd name="f13" fmla="val 73"/>
                <a:gd name="f14" fmla="val 60"/>
                <a:gd name="f15" fmla="val 70"/>
                <a:gd name="f16" fmla="val 55"/>
                <a:gd name="f17" fmla="val 84"/>
                <a:gd name="f18" fmla="val 54"/>
                <a:gd name="f19" fmla="val 47"/>
                <a:gd name="f20" fmla="val 91"/>
                <a:gd name="f21" fmla="val 41"/>
                <a:gd name="f22" fmla="val 82"/>
                <a:gd name="f23" fmla="val 35"/>
                <a:gd name="f24" fmla="val 26"/>
                <a:gd name="f25" fmla="val 57"/>
                <a:gd name="f26" fmla="val 17"/>
                <a:gd name="f27" fmla="val 42"/>
                <a:gd name="f28" fmla="val 7"/>
                <a:gd name="f29" fmla="val 27"/>
                <a:gd name="f30" fmla="val 14"/>
                <a:gd name="f31" fmla="val 6"/>
                <a:gd name="f32" fmla="val 20"/>
                <a:gd name="f33" fmla="val 32"/>
                <a:gd name="f34" fmla="val 1"/>
                <a:gd name="f35" fmla="val 44"/>
                <a:gd name="f36" fmla="val 4"/>
                <a:gd name="f37" fmla="val 56"/>
                <a:gd name="f38" fmla="val 80"/>
                <a:gd name="f39" fmla="val 15"/>
                <a:gd name="f40" fmla="val 29"/>
                <a:gd name="f41" fmla="+- 0 0 -90"/>
                <a:gd name="f42" fmla="*/ f3 1 119"/>
                <a:gd name="f43" fmla="*/ f4 1 102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19"/>
                <a:gd name="f52" fmla="*/ f48 1 102"/>
                <a:gd name="f53" fmla="*/ 119 f49 1"/>
                <a:gd name="f54" fmla="*/ 48 f48 1"/>
                <a:gd name="f55" fmla="*/ 73 f49 1"/>
                <a:gd name="f56" fmla="*/ 60 f48 1"/>
                <a:gd name="f57" fmla="*/ 54 f49 1"/>
                <a:gd name="f58" fmla="*/ 102 f48 1"/>
                <a:gd name="f59" fmla="*/ 35 f49 1"/>
                <a:gd name="f60" fmla="*/ 73 f48 1"/>
                <a:gd name="f61" fmla="*/ 7 f49 1"/>
                <a:gd name="f62" fmla="*/ 27 f48 1"/>
                <a:gd name="f63" fmla="*/ 20 f49 1"/>
                <a:gd name="f64" fmla="*/ 0 f48 1"/>
                <a:gd name="f65" fmla="*/ 56 f49 1"/>
                <a:gd name="f66" fmla="*/ 7 f48 1"/>
                <a:gd name="f67" fmla="+- f50 0 f1"/>
                <a:gd name="f68" fmla="*/ f53 1 119"/>
                <a:gd name="f69" fmla="*/ f54 1 102"/>
                <a:gd name="f70" fmla="*/ f55 1 119"/>
                <a:gd name="f71" fmla="*/ f56 1 102"/>
                <a:gd name="f72" fmla="*/ f57 1 119"/>
                <a:gd name="f73" fmla="*/ f58 1 102"/>
                <a:gd name="f74" fmla="*/ f59 1 119"/>
                <a:gd name="f75" fmla="*/ f60 1 102"/>
                <a:gd name="f76" fmla="*/ f61 1 119"/>
                <a:gd name="f77" fmla="*/ f62 1 102"/>
                <a:gd name="f78" fmla="*/ f63 1 119"/>
                <a:gd name="f79" fmla="*/ f64 1 102"/>
                <a:gd name="f80" fmla="*/ f65 1 119"/>
                <a:gd name="f81" fmla="*/ f66 1 102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119" h="10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4" y="f15"/>
                    <a:pt x="f16" y="f17"/>
                    <a:pt x="f18" y="f7"/>
                  </a:cubicBezTo>
                  <a:cubicBezTo>
                    <a:pt x="f19" y="f20"/>
                    <a:pt x="f21" y="f22"/>
                    <a:pt x="f23" y="f1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5" y="f30"/>
                    <a:pt x="f31" y="f5"/>
                    <a:pt x="f32" y="f5"/>
                  </a:cubicBezTo>
                  <a:cubicBezTo>
                    <a:pt x="f33" y="f34"/>
                    <a:pt x="f35" y="f36"/>
                    <a:pt x="f37" y="f28"/>
                  </a:cubicBezTo>
                  <a:cubicBezTo>
                    <a:pt x="f38" y="f39"/>
                    <a:pt x="f9" y="f40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2D6A379B-C0E5-F545-2574-ACF417F864A8}"/>
                </a:ext>
              </a:extLst>
            </p:cNvPr>
            <p:cNvSpPr/>
            <p:nvPr/>
          </p:nvSpPr>
          <p:spPr>
            <a:xfrm>
              <a:off x="6321786" y="3199192"/>
              <a:ext cx="167883" cy="1454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6"/>
                <a:gd name="f7" fmla="val 102"/>
                <a:gd name="f8" fmla="val 66"/>
                <a:gd name="f9" fmla="val 53"/>
                <a:gd name="f10" fmla="val 59"/>
                <a:gd name="f11" fmla="val 38"/>
                <a:gd name="f12" fmla="val 47"/>
                <a:gd name="f13" fmla="val 48"/>
                <a:gd name="f14" fmla="val 4"/>
                <a:gd name="f15" fmla="val 44"/>
                <a:gd name="f16" fmla="val 8"/>
                <a:gd name="f17" fmla="val 41"/>
                <a:gd name="f18" fmla="val 11"/>
                <a:gd name="f19" fmla="val 35"/>
                <a:gd name="f20" fmla="val 19"/>
                <a:gd name="f21" fmla="val 61"/>
                <a:gd name="f22" fmla="val 5"/>
                <a:gd name="f23" fmla="val 91"/>
                <a:gd name="f24" fmla="val 1"/>
                <a:gd name="f25" fmla="val 99"/>
                <a:gd name="f26" fmla="val 107"/>
                <a:gd name="f27" fmla="val 111"/>
                <a:gd name="f28" fmla="val 15"/>
                <a:gd name="f29" fmla="val 114"/>
                <a:gd name="f30" fmla="val 23"/>
                <a:gd name="f31" fmla="val 109"/>
                <a:gd name="f32" fmla="val 30"/>
                <a:gd name="f33" fmla="val 95"/>
                <a:gd name="f34" fmla="val 54"/>
                <a:gd name="f35" fmla="val 81"/>
                <a:gd name="f36" fmla="val 77"/>
                <a:gd name="f37" fmla="+- 0 0 -90"/>
                <a:gd name="f38" fmla="*/ f3 1 116"/>
                <a:gd name="f39" fmla="*/ f4 1 102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16"/>
                <a:gd name="f48" fmla="*/ f44 1 102"/>
                <a:gd name="f49" fmla="*/ 66 f45 1"/>
                <a:gd name="f50" fmla="*/ 102 f44 1"/>
                <a:gd name="f51" fmla="*/ 0 f45 1"/>
                <a:gd name="f52" fmla="*/ 48 f44 1"/>
                <a:gd name="f53" fmla="*/ 11 f45 1"/>
                <a:gd name="f54" fmla="*/ 38 f44 1"/>
                <a:gd name="f55" fmla="*/ 91 f45 1"/>
                <a:gd name="f56" fmla="*/ 1 f44 1"/>
                <a:gd name="f57" fmla="*/ 111 f45 1"/>
                <a:gd name="f58" fmla="*/ 8 f44 1"/>
                <a:gd name="f59" fmla="*/ 109 f45 1"/>
                <a:gd name="f60" fmla="*/ 30 f44 1"/>
                <a:gd name="f61" fmla="+- f46 0 f1"/>
                <a:gd name="f62" fmla="*/ f49 1 116"/>
                <a:gd name="f63" fmla="*/ f50 1 102"/>
                <a:gd name="f64" fmla="*/ f51 1 116"/>
                <a:gd name="f65" fmla="*/ f52 1 102"/>
                <a:gd name="f66" fmla="*/ f53 1 116"/>
                <a:gd name="f67" fmla="*/ f54 1 102"/>
                <a:gd name="f68" fmla="*/ f55 1 116"/>
                <a:gd name="f69" fmla="*/ f56 1 102"/>
                <a:gd name="f70" fmla="*/ f57 1 116"/>
                <a:gd name="f71" fmla="*/ f58 1 102"/>
                <a:gd name="f72" fmla="*/ f59 1 116"/>
                <a:gd name="f73" fmla="*/ f60 1 102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116" h="102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18" y="f11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5"/>
                    <a:pt x="f26" y="f5"/>
                    <a:pt x="f27" y="f16"/>
                  </a:cubicBezTo>
                  <a:cubicBezTo>
                    <a:pt x="f6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ED84B558-1C32-B02E-B6E2-914775863113}"/>
                </a:ext>
              </a:extLst>
            </p:cNvPr>
            <p:cNvSpPr/>
            <p:nvPr/>
          </p:nvSpPr>
          <p:spPr>
            <a:xfrm>
              <a:off x="7239533" y="3418548"/>
              <a:ext cx="279797" cy="1768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123"/>
                <a:gd name="f8" fmla="val 183"/>
                <a:gd name="f9" fmla="val 187"/>
                <a:gd name="f10" fmla="val 6"/>
                <a:gd name="f11" fmla="val 190"/>
                <a:gd name="f12" fmla="val 12"/>
                <a:gd name="f13" fmla="val 19"/>
                <a:gd name="f14" fmla="val 27"/>
                <a:gd name="f15" fmla="val 167"/>
                <a:gd name="f16" fmla="val 35"/>
                <a:gd name="f17" fmla="val 154"/>
                <a:gd name="f18" fmla="val 43"/>
                <a:gd name="f19" fmla="val 120"/>
                <a:gd name="f20" fmla="val 64"/>
                <a:gd name="f21" fmla="val 85"/>
                <a:gd name="f22" fmla="val 50"/>
                <a:gd name="f23" fmla="val 107"/>
                <a:gd name="f24" fmla="val 46"/>
                <a:gd name="f25" fmla="val 109"/>
                <a:gd name="f26" fmla="val 42"/>
                <a:gd name="f27" fmla="val 112"/>
                <a:gd name="f28" fmla="val 38"/>
                <a:gd name="f29" fmla="val 114"/>
                <a:gd name="f30" fmla="val 32"/>
                <a:gd name="f31" fmla="val 117"/>
                <a:gd name="f32" fmla="val 26"/>
                <a:gd name="f33" fmla="val 21"/>
                <a:gd name="f34" fmla="val 14"/>
                <a:gd name="f35" fmla="val 122"/>
                <a:gd name="f36" fmla="val 8"/>
                <a:gd name="f37" fmla="val 116"/>
                <a:gd name="f38" fmla="val 111"/>
                <a:gd name="f39" fmla="val 61"/>
                <a:gd name="f40" fmla="val 74"/>
                <a:gd name="f41" fmla="val 37"/>
                <a:gd name="f42" fmla="+- 0 0 -90"/>
                <a:gd name="f43" fmla="*/ f3 1 194"/>
                <a:gd name="f44" fmla="*/ f4 1 123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94"/>
                <a:gd name="f53" fmla="*/ f49 1 123"/>
                <a:gd name="f54" fmla="*/ 183 f50 1"/>
                <a:gd name="f55" fmla="*/ 0 f49 1"/>
                <a:gd name="f56" fmla="*/ 194 f50 1"/>
                <a:gd name="f57" fmla="*/ 19 f49 1"/>
                <a:gd name="f58" fmla="*/ 154 f50 1"/>
                <a:gd name="f59" fmla="*/ 43 f49 1"/>
                <a:gd name="f60" fmla="*/ 50 f50 1"/>
                <a:gd name="f61" fmla="*/ 107 f49 1"/>
                <a:gd name="f62" fmla="*/ 38 f50 1"/>
                <a:gd name="f63" fmla="*/ 114 f49 1"/>
                <a:gd name="f64" fmla="*/ 21 f50 1"/>
                <a:gd name="f65" fmla="*/ 123 f49 1"/>
                <a:gd name="f66" fmla="*/ 0 f50 1"/>
                <a:gd name="f67" fmla="*/ 111 f49 1"/>
                <a:gd name="f68" fmla="+- f51 0 f1"/>
                <a:gd name="f69" fmla="*/ f54 1 194"/>
                <a:gd name="f70" fmla="*/ f55 1 123"/>
                <a:gd name="f71" fmla="*/ f56 1 194"/>
                <a:gd name="f72" fmla="*/ f57 1 123"/>
                <a:gd name="f73" fmla="*/ f58 1 194"/>
                <a:gd name="f74" fmla="*/ f59 1 123"/>
                <a:gd name="f75" fmla="*/ f60 1 194"/>
                <a:gd name="f76" fmla="*/ f61 1 123"/>
                <a:gd name="f77" fmla="*/ f62 1 194"/>
                <a:gd name="f78" fmla="*/ f63 1 123"/>
                <a:gd name="f79" fmla="*/ f64 1 194"/>
                <a:gd name="f80" fmla="*/ f65 1 123"/>
                <a:gd name="f81" fmla="*/ f66 1 194"/>
                <a:gd name="f82" fmla="*/ f67 1 123"/>
                <a:gd name="f83" fmla="*/ 0 1 f52"/>
                <a:gd name="f84" fmla="*/ f46 1 f52"/>
                <a:gd name="f85" fmla="*/ 0 1 f53"/>
                <a:gd name="f86" fmla="*/ f47 1 f53"/>
                <a:gd name="f87" fmla="*/ f69 1 f52"/>
                <a:gd name="f88" fmla="*/ f70 1 f53"/>
                <a:gd name="f89" fmla="*/ f71 1 f52"/>
                <a:gd name="f90" fmla="*/ f72 1 f53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3"/>
                <a:gd name="f101" fmla="*/ f83 f43 1"/>
                <a:gd name="f102" fmla="*/ f84 f43 1"/>
                <a:gd name="f103" fmla="*/ f86 f44 1"/>
                <a:gd name="f104" fmla="*/ f85 f44 1"/>
                <a:gd name="f105" fmla="*/ f87 f43 1"/>
                <a:gd name="f106" fmla="*/ f88 f44 1"/>
                <a:gd name="f107" fmla="*/ f89 f43 1"/>
                <a:gd name="f108" fmla="*/ f90 f44 1"/>
                <a:gd name="f109" fmla="*/ f91 f43 1"/>
                <a:gd name="f110" fmla="*/ f92 f44 1"/>
                <a:gd name="f111" fmla="*/ f93 f43 1"/>
                <a:gd name="f112" fmla="*/ f94 f44 1"/>
                <a:gd name="f113" fmla="*/ f95 f43 1"/>
                <a:gd name="f114" fmla="*/ f96 f44 1"/>
                <a:gd name="f115" fmla="*/ f97 f43 1"/>
                <a:gd name="f116" fmla="*/ f98 f44 1"/>
                <a:gd name="f117" fmla="*/ f99 f43 1"/>
                <a:gd name="f118" fmla="*/ f100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5" y="f106"/>
                </a:cxn>
                <a:cxn ang="f68">
                  <a:pos x="f107" y="f108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05" y="f106"/>
                </a:cxn>
              </a:cxnLst>
              <a:rect l="f101" t="f104" r="f102" b="f103"/>
              <a:pathLst>
                <a:path w="194" h="123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7"/>
                    <a:pt x="f33" y="f7"/>
                  </a:cubicBezTo>
                  <a:cubicBezTo>
                    <a:pt x="f34" y="f35"/>
                    <a:pt x="f36" y="f37"/>
                    <a:pt x="f5" y="f38"/>
                  </a:cubicBezTo>
                  <a:cubicBezTo>
                    <a:pt x="f39" y="f40"/>
                    <a:pt x="f35" y="f41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A9249B2A-D93F-56CD-8D49-9C717DA4C2E8}"/>
                </a:ext>
              </a:extLst>
            </p:cNvPr>
            <p:cNvSpPr/>
            <p:nvPr/>
          </p:nvSpPr>
          <p:spPr>
            <a:xfrm>
              <a:off x="8412443" y="2865665"/>
              <a:ext cx="87297" cy="55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39"/>
                <a:gd name="f8" fmla="val 6"/>
                <a:gd name="f9" fmla="val 14"/>
                <a:gd name="f10" fmla="val 5"/>
                <a:gd name="f11" fmla="val 28"/>
                <a:gd name="f12" fmla="val 2"/>
                <a:gd name="f13" fmla="val 42"/>
                <a:gd name="f14" fmla="val 1"/>
                <a:gd name="f15" fmla="val 53"/>
                <a:gd name="f16" fmla="val 8"/>
                <a:gd name="f17" fmla="val 59"/>
                <a:gd name="f18" fmla="val 18"/>
                <a:gd name="f19" fmla="val 26"/>
                <a:gd name="f20" fmla="val 55"/>
                <a:gd name="f21" fmla="val 32"/>
                <a:gd name="f22" fmla="val 47"/>
                <a:gd name="f23" fmla="val 33"/>
                <a:gd name="f24" fmla="val 35"/>
                <a:gd name="f25" fmla="val 36"/>
                <a:gd name="f26" fmla="val 22"/>
                <a:gd name="f27" fmla="val 37"/>
                <a:gd name="f28" fmla="val 3"/>
                <a:gd name="f29" fmla="+- 0 0 -90"/>
                <a:gd name="f30" fmla="*/ f3 1 60"/>
                <a:gd name="f31" fmla="*/ f4 1 3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60"/>
                <a:gd name="f40" fmla="*/ f36 1 39"/>
                <a:gd name="f41" fmla="*/ 0 f37 1"/>
                <a:gd name="f42" fmla="*/ 6 f36 1"/>
                <a:gd name="f43" fmla="*/ 42 f37 1"/>
                <a:gd name="f44" fmla="*/ 1 f36 1"/>
                <a:gd name="f45" fmla="*/ 59 f37 1"/>
                <a:gd name="f46" fmla="*/ 18 f36 1"/>
                <a:gd name="f47" fmla="*/ 47 f37 1"/>
                <a:gd name="f48" fmla="*/ 33 f36 1"/>
                <a:gd name="f49" fmla="*/ 8 f37 1"/>
                <a:gd name="f50" fmla="*/ 39 f36 1"/>
                <a:gd name="f51" fmla="+- f38 0 f1"/>
                <a:gd name="f52" fmla="*/ f41 1 60"/>
                <a:gd name="f53" fmla="*/ f42 1 39"/>
                <a:gd name="f54" fmla="*/ f43 1 60"/>
                <a:gd name="f55" fmla="*/ f44 1 39"/>
                <a:gd name="f56" fmla="*/ f45 1 60"/>
                <a:gd name="f57" fmla="*/ f46 1 39"/>
                <a:gd name="f58" fmla="*/ f47 1 60"/>
                <a:gd name="f59" fmla="*/ f48 1 39"/>
                <a:gd name="f60" fmla="*/ f49 1 60"/>
                <a:gd name="f61" fmla="*/ f50 1 39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60" h="39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6" y="f16"/>
                    <a:pt x="f17" y="f18"/>
                  </a:cubicBezTo>
                  <a:cubicBezTo>
                    <a:pt x="f17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7"/>
                  </a:cubicBezTo>
                  <a:cubicBezTo>
                    <a:pt x="f10" y="f11"/>
                    <a:pt x="f28" y="f18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C4FB350C-55DA-1476-5E22-30B1155B6F08}"/>
                </a:ext>
              </a:extLst>
            </p:cNvPr>
            <p:cNvSpPr/>
            <p:nvPr/>
          </p:nvSpPr>
          <p:spPr>
            <a:xfrm>
              <a:off x="5585356" y="2865665"/>
              <a:ext cx="87297" cy="55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39"/>
                <a:gd name="f8" fmla="val 52"/>
                <a:gd name="f9" fmla="val 37"/>
                <a:gd name="f10" fmla="val 27"/>
                <a:gd name="f11" fmla="val 36"/>
                <a:gd name="f12" fmla="val 16"/>
                <a:gd name="f13" fmla="val 34"/>
                <a:gd name="f14" fmla="val 5"/>
                <a:gd name="f15" fmla="val 32"/>
                <a:gd name="f16" fmla="val 24"/>
                <a:gd name="f17" fmla="val 1"/>
                <a:gd name="f18" fmla="val 15"/>
                <a:gd name="f19" fmla="val 2"/>
                <a:gd name="f20" fmla="val 6"/>
                <a:gd name="f21" fmla="val 9"/>
                <a:gd name="f22" fmla="val 20"/>
                <a:gd name="f23" fmla="val 33"/>
                <a:gd name="f24" fmla="val 47"/>
                <a:gd name="f25" fmla="val 7"/>
                <a:gd name="f26" fmla="val 58"/>
                <a:gd name="f27" fmla="val 18"/>
                <a:gd name="f28" fmla="val 55"/>
                <a:gd name="f29" fmla="val 28"/>
                <a:gd name="f30" fmla="+- 0 0 -90"/>
                <a:gd name="f31" fmla="*/ f3 1 61"/>
                <a:gd name="f32" fmla="*/ f4 1 39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61"/>
                <a:gd name="f41" fmla="*/ f37 1 39"/>
                <a:gd name="f42" fmla="*/ 52 f38 1"/>
                <a:gd name="f43" fmla="*/ 39 f37 1"/>
                <a:gd name="f44" fmla="*/ 16 f38 1"/>
                <a:gd name="f45" fmla="*/ 34 f37 1"/>
                <a:gd name="f46" fmla="*/ 1 f38 1"/>
                <a:gd name="f47" fmla="*/ 15 f37 1"/>
                <a:gd name="f48" fmla="*/ 20 f38 1"/>
                <a:gd name="f49" fmla="*/ 1 f37 1"/>
                <a:gd name="f50" fmla="*/ 61 f38 1"/>
                <a:gd name="f51" fmla="*/ 7 f37 1"/>
                <a:gd name="f52" fmla="+- f39 0 f1"/>
                <a:gd name="f53" fmla="*/ f42 1 61"/>
                <a:gd name="f54" fmla="*/ f43 1 39"/>
                <a:gd name="f55" fmla="*/ f44 1 61"/>
                <a:gd name="f56" fmla="*/ f45 1 39"/>
                <a:gd name="f57" fmla="*/ f46 1 61"/>
                <a:gd name="f58" fmla="*/ f47 1 39"/>
                <a:gd name="f59" fmla="*/ f48 1 61"/>
                <a:gd name="f60" fmla="*/ f49 1 39"/>
                <a:gd name="f61" fmla="*/ f50 1 61"/>
                <a:gd name="f62" fmla="*/ f51 1 39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61" h="39">
                  <a:moveTo>
                    <a:pt x="f8" y="f7"/>
                  </a:moveTo>
                  <a:cubicBezTo>
                    <a:pt x="f7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5"/>
                    <a:pt x="f22" y="f17"/>
                  </a:cubicBezTo>
                  <a:cubicBezTo>
                    <a:pt x="f23" y="f19"/>
                    <a:pt x="f24" y="f14"/>
                    <a:pt x="f6" y="f25"/>
                  </a:cubicBezTo>
                  <a:cubicBezTo>
                    <a:pt x="f26" y="f27"/>
                    <a:pt x="f28" y="f29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384F3C35-0A06-3F57-E398-86FC61B1E57A}"/>
                </a:ext>
              </a:extLst>
            </p:cNvPr>
            <p:cNvSpPr/>
            <p:nvPr/>
          </p:nvSpPr>
          <p:spPr>
            <a:xfrm>
              <a:off x="5668182" y="2794040"/>
              <a:ext cx="64913" cy="203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40"/>
                <a:gd name="f8" fmla="val 3"/>
                <a:gd name="f9" fmla="val 31"/>
                <a:gd name="f10" fmla="val 48"/>
                <a:gd name="f11" fmla="val 13"/>
                <a:gd name="f12" fmla="val 92"/>
                <a:gd name="f13" fmla="val 7"/>
                <a:gd name="f14" fmla="val 6"/>
                <a:gd name="f15" fmla="val 138"/>
                <a:gd name="f16" fmla="val 4"/>
                <a:gd name="f17" fmla="val 136"/>
                <a:gd name="f18" fmla="val 134"/>
                <a:gd name="f19" fmla="val 117"/>
                <a:gd name="f20" fmla="val 2"/>
                <a:gd name="f21" fmla="val 100"/>
                <a:gd name="f22" fmla="val 83"/>
                <a:gd name="f23" fmla="val 12"/>
                <a:gd name="f24" fmla="val 56"/>
                <a:gd name="f25" fmla="val 21"/>
                <a:gd name="f26" fmla="val 33"/>
                <a:gd name="f27" fmla="val 36"/>
                <a:gd name="f28" fmla="val 1"/>
                <a:gd name="f29" fmla="val 39"/>
                <a:gd name="f30" fmla="+- 0 0 -90"/>
                <a:gd name="f31" fmla="*/ f3 1 45"/>
                <a:gd name="f32" fmla="*/ f4 1 140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45"/>
                <a:gd name="f41" fmla="*/ f37 1 140"/>
                <a:gd name="f42" fmla="*/ 45 f38 1"/>
                <a:gd name="f43" fmla="*/ 3 f37 1"/>
                <a:gd name="f44" fmla="*/ 7 f38 1"/>
                <a:gd name="f45" fmla="*/ 140 f37 1"/>
                <a:gd name="f46" fmla="*/ 4 f38 1"/>
                <a:gd name="f47" fmla="*/ 134 f37 1"/>
                <a:gd name="f48" fmla="*/ 6 f38 1"/>
                <a:gd name="f49" fmla="*/ 83 f37 1"/>
                <a:gd name="f50" fmla="*/ 33 f38 1"/>
                <a:gd name="f51" fmla="*/ 7 f37 1"/>
                <a:gd name="f52" fmla="+- f39 0 f1"/>
                <a:gd name="f53" fmla="*/ f42 1 45"/>
                <a:gd name="f54" fmla="*/ f43 1 140"/>
                <a:gd name="f55" fmla="*/ f44 1 45"/>
                <a:gd name="f56" fmla="*/ f45 1 140"/>
                <a:gd name="f57" fmla="*/ f46 1 45"/>
                <a:gd name="f58" fmla="*/ f47 1 140"/>
                <a:gd name="f59" fmla="*/ f48 1 45"/>
                <a:gd name="f60" fmla="*/ f49 1 140"/>
                <a:gd name="f61" fmla="*/ f50 1 45"/>
                <a:gd name="f62" fmla="*/ f51 1 140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45" h="140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5" y="f19"/>
                    <a:pt x="f20" y="f21"/>
                    <a:pt x="f14" y="f22"/>
                  </a:cubicBezTo>
                  <a:cubicBezTo>
                    <a:pt x="f23" y="f24"/>
                    <a:pt x="f25" y="f9"/>
                    <a:pt x="f26" y="f13"/>
                  </a:cubicBezTo>
                  <a:cubicBezTo>
                    <a:pt x="f27" y="f28"/>
                    <a:pt x="f29" y="f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688A432E-D01E-C637-028B-BB7ED307112C}"/>
                </a:ext>
              </a:extLst>
            </p:cNvPr>
            <p:cNvSpPr/>
            <p:nvPr/>
          </p:nvSpPr>
          <p:spPr>
            <a:xfrm>
              <a:off x="8352010" y="2794040"/>
              <a:ext cx="62672" cy="203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140"/>
                <a:gd name="f8" fmla="val 3"/>
                <a:gd name="f9" fmla="val 5"/>
                <a:gd name="f10" fmla="val 1"/>
                <a:gd name="f11" fmla="val 8"/>
                <a:gd name="f12" fmla="val 11"/>
                <a:gd name="f13" fmla="val 28"/>
                <a:gd name="f14" fmla="val 40"/>
                <a:gd name="f15" fmla="val 42"/>
                <a:gd name="f16" fmla="val 75"/>
                <a:gd name="f17" fmla="val 43"/>
                <a:gd name="f18" fmla="val 115"/>
                <a:gd name="f19" fmla="val 123"/>
                <a:gd name="f20" fmla="val 131"/>
                <a:gd name="f21" fmla="val 39"/>
                <a:gd name="f22" fmla="val 31"/>
                <a:gd name="f23" fmla="val 92"/>
                <a:gd name="f24" fmla="val 15"/>
                <a:gd name="f25" fmla="val 48"/>
                <a:gd name="f26" fmla="+- 0 0 -90"/>
                <a:gd name="f27" fmla="*/ f3 1 44"/>
                <a:gd name="f28" fmla="*/ f4 1 14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4"/>
                <a:gd name="f37" fmla="*/ f33 1 140"/>
                <a:gd name="f38" fmla="*/ 0 f34 1"/>
                <a:gd name="f39" fmla="*/ 3 f33 1"/>
                <a:gd name="f40" fmla="*/ 11 f34 1"/>
                <a:gd name="f41" fmla="*/ 5 f33 1"/>
                <a:gd name="f42" fmla="*/ 43 f34 1"/>
                <a:gd name="f43" fmla="*/ 115 f33 1"/>
                <a:gd name="f44" fmla="*/ 39 f34 1"/>
                <a:gd name="f45" fmla="*/ 140 f33 1"/>
                <a:gd name="f46" fmla="+- f35 0 f1"/>
                <a:gd name="f47" fmla="*/ f38 1 44"/>
                <a:gd name="f48" fmla="*/ f39 1 140"/>
                <a:gd name="f49" fmla="*/ f40 1 44"/>
                <a:gd name="f50" fmla="*/ f41 1 140"/>
                <a:gd name="f51" fmla="*/ f42 1 44"/>
                <a:gd name="f52" fmla="*/ f43 1 140"/>
                <a:gd name="f53" fmla="*/ f44 1 44"/>
                <a:gd name="f54" fmla="*/ f45 1 140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44" h="140">
                  <a:moveTo>
                    <a:pt x="f5" y="f8"/>
                  </a:moveTo>
                  <a:cubicBezTo>
                    <a:pt x="f9" y="f10"/>
                    <a:pt x="f11" y="f5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6" y="f19"/>
                    <a:pt x="f15" y="f20"/>
                    <a:pt x="f21" y="f7"/>
                  </a:cubicBezTo>
                  <a:cubicBezTo>
                    <a:pt x="f22" y="f23"/>
                    <a:pt x="f24" y="f25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580B4A60-FE45-8BD6-0B6F-C3B4FFBD84B1}"/>
                </a:ext>
              </a:extLst>
            </p:cNvPr>
            <p:cNvSpPr/>
            <p:nvPr/>
          </p:nvSpPr>
          <p:spPr>
            <a:xfrm>
              <a:off x="7411888" y="1625602"/>
              <a:ext cx="288749" cy="149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1"/>
                <a:gd name="f7" fmla="val 105"/>
                <a:gd name="f8" fmla="val 84"/>
                <a:gd name="f9" fmla="val 3"/>
                <a:gd name="f10" fmla="val 60"/>
                <a:gd name="f11" fmla="val 5"/>
                <a:gd name="f12" fmla="val 38"/>
                <a:gd name="f13" fmla="val 8"/>
                <a:gd name="f14" fmla="val 16"/>
                <a:gd name="f15" fmla="val 9"/>
                <a:gd name="f16" fmla="val 11"/>
                <a:gd name="f17" fmla="val 4"/>
                <a:gd name="f18" fmla="val 2"/>
                <a:gd name="f19" fmla="val 14"/>
                <a:gd name="f20" fmla="val 20"/>
                <a:gd name="f21" fmla="val 25"/>
                <a:gd name="f22" fmla="val 80"/>
                <a:gd name="f23" fmla="val 134"/>
                <a:gd name="f24" fmla="val 15"/>
                <a:gd name="f25" fmla="val 189"/>
                <a:gd name="f26" fmla="val 21"/>
                <a:gd name="f27" fmla="val 193"/>
                <a:gd name="f28" fmla="val 196"/>
                <a:gd name="f29" fmla="val 22"/>
                <a:gd name="f30" fmla="val 23"/>
                <a:gd name="f31" fmla="val 198"/>
                <a:gd name="f32" fmla="val 50"/>
                <a:gd name="f33" fmla="val 195"/>
                <a:gd name="f34" fmla="val 76"/>
                <a:gd name="f35" fmla="val 192"/>
                <a:gd name="f36" fmla="val 128"/>
                <a:gd name="f37" fmla="val 98"/>
                <a:gd name="f38" fmla="val 64"/>
                <a:gd name="f39" fmla="val 91"/>
                <a:gd name="f40" fmla="+- 0 0 -90"/>
                <a:gd name="f41" fmla="*/ f3 1 201"/>
                <a:gd name="f42" fmla="*/ f4 1 105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201"/>
                <a:gd name="f51" fmla="*/ f47 1 105"/>
                <a:gd name="f52" fmla="*/ 0 f48 1"/>
                <a:gd name="f53" fmla="*/ 84 f47 1"/>
                <a:gd name="f54" fmla="*/ 8 f48 1"/>
                <a:gd name="f55" fmla="*/ 16 f47 1"/>
                <a:gd name="f56" fmla="*/ 11 f48 1"/>
                <a:gd name="f57" fmla="*/ 2 f47 1"/>
                <a:gd name="f58" fmla="*/ 25 f48 1"/>
                <a:gd name="f59" fmla="*/ 3 f47 1"/>
                <a:gd name="f60" fmla="*/ 189 f48 1"/>
                <a:gd name="f61" fmla="*/ 21 f47 1"/>
                <a:gd name="f62" fmla="*/ 201 f48 1"/>
                <a:gd name="f63" fmla="*/ 23 f47 1"/>
                <a:gd name="f64" fmla="*/ 192 f48 1"/>
                <a:gd name="f65" fmla="*/ 105 f47 1"/>
                <a:gd name="f66" fmla="+- f49 0 f1"/>
                <a:gd name="f67" fmla="*/ f52 1 201"/>
                <a:gd name="f68" fmla="*/ f53 1 105"/>
                <a:gd name="f69" fmla="*/ f54 1 201"/>
                <a:gd name="f70" fmla="*/ f55 1 105"/>
                <a:gd name="f71" fmla="*/ f56 1 201"/>
                <a:gd name="f72" fmla="*/ f57 1 105"/>
                <a:gd name="f73" fmla="*/ f58 1 201"/>
                <a:gd name="f74" fmla="*/ f59 1 105"/>
                <a:gd name="f75" fmla="*/ f60 1 201"/>
                <a:gd name="f76" fmla="*/ f61 1 105"/>
                <a:gd name="f77" fmla="*/ f62 1 201"/>
                <a:gd name="f78" fmla="*/ f63 1 105"/>
                <a:gd name="f79" fmla="*/ f64 1 201"/>
                <a:gd name="f80" fmla="*/ f65 1 105"/>
                <a:gd name="f81" fmla="*/ 0 1 f50"/>
                <a:gd name="f82" fmla="*/ f44 1 f50"/>
                <a:gd name="f83" fmla="*/ 0 1 f51"/>
                <a:gd name="f84" fmla="*/ f45 1 f51"/>
                <a:gd name="f85" fmla="*/ f67 1 f50"/>
                <a:gd name="f86" fmla="*/ f68 1 f51"/>
                <a:gd name="f87" fmla="*/ f69 1 f50"/>
                <a:gd name="f88" fmla="*/ f70 1 f51"/>
                <a:gd name="f89" fmla="*/ f71 1 f50"/>
                <a:gd name="f90" fmla="*/ f72 1 f51"/>
                <a:gd name="f91" fmla="*/ f73 1 f50"/>
                <a:gd name="f92" fmla="*/ f74 1 f51"/>
                <a:gd name="f93" fmla="*/ f75 1 f50"/>
                <a:gd name="f94" fmla="*/ f76 1 f51"/>
                <a:gd name="f95" fmla="*/ f77 1 f50"/>
                <a:gd name="f96" fmla="*/ f78 1 f51"/>
                <a:gd name="f97" fmla="*/ f79 1 f50"/>
                <a:gd name="f98" fmla="*/ f80 1 f51"/>
                <a:gd name="f99" fmla="*/ f81 f41 1"/>
                <a:gd name="f100" fmla="*/ f82 f41 1"/>
                <a:gd name="f101" fmla="*/ f84 f42 1"/>
                <a:gd name="f102" fmla="*/ f83 f42 1"/>
                <a:gd name="f103" fmla="*/ f85 f41 1"/>
                <a:gd name="f104" fmla="*/ f86 f42 1"/>
                <a:gd name="f105" fmla="*/ f87 f41 1"/>
                <a:gd name="f106" fmla="*/ f88 f42 1"/>
                <a:gd name="f107" fmla="*/ f89 f41 1"/>
                <a:gd name="f108" fmla="*/ f90 f42 1"/>
                <a:gd name="f109" fmla="*/ f91 f41 1"/>
                <a:gd name="f110" fmla="*/ f92 f42 1"/>
                <a:gd name="f111" fmla="*/ f93 f41 1"/>
                <a:gd name="f112" fmla="*/ f94 f42 1"/>
                <a:gd name="f113" fmla="*/ f95 f41 1"/>
                <a:gd name="f114" fmla="*/ f96 f42 1"/>
                <a:gd name="f115" fmla="*/ f97 f41 1"/>
                <a:gd name="f116" fmla="*/ f98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3" y="f104"/>
                </a:cxn>
                <a:cxn ang="f66">
                  <a:pos x="f105" y="f106"/>
                </a:cxn>
                <a:cxn ang="f66">
                  <a:pos x="f107" y="f108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03" y="f104"/>
                </a:cxn>
              </a:cxnLst>
              <a:rect l="f99" t="f102" r="f100" b="f101"/>
              <a:pathLst>
                <a:path w="201" h="105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3" y="f17"/>
                    <a:pt x="f16" y="f18"/>
                  </a:cubicBezTo>
                  <a:cubicBezTo>
                    <a:pt x="f19" y="f5"/>
                    <a:pt x="f20" y="f9"/>
                    <a:pt x="f21" y="f9"/>
                  </a:cubicBezTo>
                  <a:cubicBezTo>
                    <a:pt x="f22" y="f15"/>
                    <a:pt x="f23" y="f24"/>
                    <a:pt x="f25" y="f26"/>
                  </a:cubicBezTo>
                  <a:cubicBezTo>
                    <a:pt x="f27" y="f26"/>
                    <a:pt x="f28" y="f29"/>
                    <a:pt x="f6" y="f30"/>
                  </a:cubicBezTo>
                  <a:cubicBezTo>
                    <a:pt x="f31" y="f32"/>
                    <a:pt x="f33" y="f34"/>
                    <a:pt x="f35" y="f7"/>
                  </a:cubicBezTo>
                  <a:cubicBezTo>
                    <a:pt x="f36" y="f37"/>
                    <a:pt x="f38" y="f39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ED6DC77B-0D75-245D-079F-3B3F3CE96DA3}"/>
                </a:ext>
              </a:extLst>
            </p:cNvPr>
            <p:cNvSpPr/>
            <p:nvPr/>
          </p:nvSpPr>
          <p:spPr>
            <a:xfrm>
              <a:off x="7411888" y="1833774"/>
              <a:ext cx="257412" cy="1522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"/>
                <a:gd name="f7" fmla="val 105"/>
                <a:gd name="f8" fmla="val 19"/>
                <a:gd name="f9" fmla="val 168"/>
                <a:gd name="f10" fmla="val 43"/>
                <a:gd name="f11" fmla="val 153"/>
                <a:gd name="f12" fmla="val 61"/>
                <a:gd name="f13" fmla="val 134"/>
                <a:gd name="f14" fmla="val 75"/>
                <a:gd name="f15" fmla="val 118"/>
                <a:gd name="f16" fmla="val 86"/>
                <a:gd name="f17" fmla="val 100"/>
                <a:gd name="f18" fmla="val 94"/>
                <a:gd name="f19" fmla="val 83"/>
                <a:gd name="f20" fmla="val 104"/>
                <a:gd name="f21" fmla="val 81"/>
                <a:gd name="f22" fmla="val 77"/>
                <a:gd name="f23" fmla="val 103"/>
                <a:gd name="f24" fmla="val 39"/>
                <a:gd name="f25" fmla="val 78"/>
                <a:gd name="f26" fmla="val 10"/>
                <a:gd name="f27" fmla="val 47"/>
                <a:gd name="f28" fmla="val 60"/>
                <a:gd name="f29" fmla="val 6"/>
                <a:gd name="f30" fmla="val 119"/>
                <a:gd name="f31" fmla="val 12"/>
                <a:gd name="f32" fmla="+- 0 0 -90"/>
                <a:gd name="f33" fmla="*/ f3 1 179"/>
                <a:gd name="f34" fmla="*/ f4 1 105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79"/>
                <a:gd name="f43" fmla="*/ f39 1 105"/>
                <a:gd name="f44" fmla="*/ 179 f40 1"/>
                <a:gd name="f45" fmla="*/ 19 f39 1"/>
                <a:gd name="f46" fmla="*/ 134 f40 1"/>
                <a:gd name="f47" fmla="*/ 75 f39 1"/>
                <a:gd name="f48" fmla="*/ 83 f40 1"/>
                <a:gd name="f49" fmla="*/ 104 f39 1"/>
                <a:gd name="f50" fmla="*/ 75 f40 1"/>
                <a:gd name="f51" fmla="*/ 103 f39 1"/>
                <a:gd name="f52" fmla="*/ 0 f40 1"/>
                <a:gd name="f53" fmla="*/ 0 f39 1"/>
                <a:gd name="f54" fmla="+- f41 0 f1"/>
                <a:gd name="f55" fmla="*/ f44 1 179"/>
                <a:gd name="f56" fmla="*/ f45 1 105"/>
                <a:gd name="f57" fmla="*/ f46 1 179"/>
                <a:gd name="f58" fmla="*/ f47 1 105"/>
                <a:gd name="f59" fmla="*/ f48 1 179"/>
                <a:gd name="f60" fmla="*/ f49 1 105"/>
                <a:gd name="f61" fmla="*/ f50 1 179"/>
                <a:gd name="f62" fmla="*/ f51 1 105"/>
                <a:gd name="f63" fmla="*/ f52 1 179"/>
                <a:gd name="f64" fmla="*/ f53 1 105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3"/>
                <a:gd name="f73" fmla="*/ f59 1 f42"/>
                <a:gd name="f74" fmla="*/ f60 1 f43"/>
                <a:gd name="f75" fmla="*/ f61 1 f42"/>
                <a:gd name="f76" fmla="*/ f62 1 f43"/>
                <a:gd name="f77" fmla="*/ f63 1 f42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4 1"/>
                <a:gd name="f87" fmla="*/ f73 f33 1"/>
                <a:gd name="f88" fmla="*/ f74 f34 1"/>
                <a:gd name="f89" fmla="*/ f75 f33 1"/>
                <a:gd name="f90" fmla="*/ f76 f34 1"/>
                <a:gd name="f91" fmla="*/ f77 f33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3" y="f84"/>
                </a:cxn>
              </a:cxnLst>
              <a:rect l="f79" t="f82" r="f80" b="f81"/>
              <a:pathLst>
                <a:path w="179" h="105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7"/>
                    <a:pt x="f22" y="f7"/>
                    <a:pt x="f14" y="f23"/>
                  </a:cubicBezTo>
                  <a:cubicBezTo>
                    <a:pt x="f24" y="f25"/>
                    <a:pt x="f26" y="f27"/>
                    <a:pt x="f5" y="f5"/>
                  </a:cubicBezTo>
                  <a:cubicBezTo>
                    <a:pt x="f28" y="f29"/>
                    <a:pt x="f30" y="f31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upo 60">
            <a:extLst>
              <a:ext uri="{FF2B5EF4-FFF2-40B4-BE49-F238E27FC236}">
                <a16:creationId xmlns:a16="http://schemas.microsoft.com/office/drawing/2014/main" id="{A631B8F4-32BA-6593-0682-791F995A7583}"/>
              </a:ext>
            </a:extLst>
          </p:cNvPr>
          <p:cNvGrpSpPr/>
          <p:nvPr/>
        </p:nvGrpSpPr>
        <p:grpSpPr>
          <a:xfrm>
            <a:off x="9152" y="0"/>
            <a:ext cx="581092" cy="5143499"/>
            <a:chOff x="9152" y="0"/>
            <a:chExt cx="581092" cy="5143499"/>
          </a:xfrm>
        </p:grpSpPr>
        <p:grpSp>
          <p:nvGrpSpPr>
            <p:cNvPr id="49" name="Grupo 61">
              <a:extLst>
                <a:ext uri="{FF2B5EF4-FFF2-40B4-BE49-F238E27FC236}">
                  <a16:creationId xmlns:a16="http://schemas.microsoft.com/office/drawing/2014/main" id="{702AAB34-FAB8-79CB-FDF2-6B5D9CB93994}"/>
                </a:ext>
              </a:extLst>
            </p:cNvPr>
            <p:cNvGrpSpPr/>
            <p:nvPr/>
          </p:nvGrpSpPr>
          <p:grpSpPr>
            <a:xfrm>
              <a:off x="9152" y="4841346"/>
              <a:ext cx="571061" cy="302153"/>
              <a:chOff x="9152" y="4841346"/>
              <a:chExt cx="571061" cy="302153"/>
            </a:xfrm>
          </p:grpSpPr>
          <p:sp>
            <p:nvSpPr>
              <p:cNvPr id="50" name="Freeform 14">
                <a:extLst>
                  <a:ext uri="{FF2B5EF4-FFF2-40B4-BE49-F238E27FC236}">
                    <a16:creationId xmlns:a16="http://schemas.microsoft.com/office/drawing/2014/main" id="{9753D726-4969-048F-D5C9-90A0010A80AE}"/>
                  </a:ext>
                </a:extLst>
              </p:cNvPr>
              <p:cNvSpPr/>
              <p:nvPr/>
            </p:nvSpPr>
            <p:spPr>
              <a:xfrm rot="5400013">
                <a:off x="315344" y="4878630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15">
                <a:extLst>
                  <a:ext uri="{FF2B5EF4-FFF2-40B4-BE49-F238E27FC236}">
                    <a16:creationId xmlns:a16="http://schemas.microsoft.com/office/drawing/2014/main" id="{2CE9540B-5EA3-2A05-6600-DE90F123EEB0}"/>
                  </a:ext>
                </a:extLst>
              </p:cNvPr>
              <p:cNvSpPr/>
              <p:nvPr/>
            </p:nvSpPr>
            <p:spPr>
              <a:xfrm rot="5400013">
                <a:off x="315344" y="463647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16">
                <a:extLst>
                  <a:ext uri="{FF2B5EF4-FFF2-40B4-BE49-F238E27FC236}">
                    <a16:creationId xmlns:a16="http://schemas.microsoft.com/office/drawing/2014/main" id="{9CB75783-8B44-2F14-0159-F7A0983C2CA4}"/>
                  </a:ext>
                </a:extLst>
              </p:cNvPr>
              <p:cNvSpPr/>
              <p:nvPr/>
            </p:nvSpPr>
            <p:spPr>
              <a:xfrm rot="5400013">
                <a:off x="314813" y="4718794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17">
                <a:extLst>
                  <a:ext uri="{FF2B5EF4-FFF2-40B4-BE49-F238E27FC236}">
                    <a16:creationId xmlns:a16="http://schemas.microsoft.com/office/drawing/2014/main" id="{4F460A2F-F479-2AA5-65FE-96AF1D9C6C82}"/>
                  </a:ext>
                </a:extLst>
              </p:cNvPr>
              <p:cNvSpPr/>
              <p:nvPr/>
            </p:nvSpPr>
            <p:spPr>
              <a:xfrm rot="5400013">
                <a:off x="314013" y="4799777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18">
                <a:extLst>
                  <a:ext uri="{FF2B5EF4-FFF2-40B4-BE49-F238E27FC236}">
                    <a16:creationId xmlns:a16="http://schemas.microsoft.com/office/drawing/2014/main" id="{CE3837EF-F963-9E21-1968-BCCAA9A001FD}"/>
                  </a:ext>
                </a:extLst>
              </p:cNvPr>
              <p:cNvSpPr/>
              <p:nvPr/>
            </p:nvSpPr>
            <p:spPr>
              <a:xfrm rot="5400013">
                <a:off x="10345" y="492192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19">
                <a:extLst>
                  <a:ext uri="{FF2B5EF4-FFF2-40B4-BE49-F238E27FC236}">
                    <a16:creationId xmlns:a16="http://schemas.microsoft.com/office/drawing/2014/main" id="{BBBB8A66-09A3-968E-C866-B0C345B9A8EE}"/>
                  </a:ext>
                </a:extLst>
              </p:cNvPr>
              <p:cNvSpPr/>
              <p:nvPr/>
            </p:nvSpPr>
            <p:spPr>
              <a:xfrm rot="5400013">
                <a:off x="10080" y="5003446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20">
                <a:extLst>
                  <a:ext uri="{FF2B5EF4-FFF2-40B4-BE49-F238E27FC236}">
                    <a16:creationId xmlns:a16="http://schemas.microsoft.com/office/drawing/2014/main" id="{BABAF48E-F7B6-CB51-4AED-B75E1014CC5C}"/>
                  </a:ext>
                </a:extLst>
              </p:cNvPr>
              <p:cNvSpPr/>
              <p:nvPr/>
            </p:nvSpPr>
            <p:spPr>
              <a:xfrm rot="5400013">
                <a:off x="10345" y="5083895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21">
                <a:extLst>
                  <a:ext uri="{FF2B5EF4-FFF2-40B4-BE49-F238E27FC236}">
                    <a16:creationId xmlns:a16="http://schemas.microsoft.com/office/drawing/2014/main" id="{7063C3D3-CB7F-22FB-1403-8FB5B67BAAB5}"/>
                  </a:ext>
                </a:extLst>
              </p:cNvPr>
              <p:cNvSpPr/>
              <p:nvPr/>
            </p:nvSpPr>
            <p:spPr>
              <a:xfrm rot="5400013">
                <a:off x="10080" y="484147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8" name="Grupo 62">
              <a:extLst>
                <a:ext uri="{FF2B5EF4-FFF2-40B4-BE49-F238E27FC236}">
                  <a16:creationId xmlns:a16="http://schemas.microsoft.com/office/drawing/2014/main" id="{526DBEAC-B268-1D9E-BAB2-12371F46AF63}"/>
                </a:ext>
              </a:extLst>
            </p:cNvPr>
            <p:cNvGrpSpPr/>
            <p:nvPr/>
          </p:nvGrpSpPr>
          <p:grpSpPr>
            <a:xfrm>
              <a:off x="9152" y="4520080"/>
              <a:ext cx="571061" cy="302145"/>
              <a:chOff x="9152" y="4520080"/>
              <a:chExt cx="571061" cy="302145"/>
            </a:xfrm>
          </p:grpSpPr>
          <p:sp>
            <p:nvSpPr>
              <p:cNvPr id="59" name="Freeform 14">
                <a:extLst>
                  <a:ext uri="{FF2B5EF4-FFF2-40B4-BE49-F238E27FC236}">
                    <a16:creationId xmlns:a16="http://schemas.microsoft.com/office/drawing/2014/main" id="{2AF69CDE-3F3A-FBE2-F571-FE9DAC46EED4}"/>
                  </a:ext>
                </a:extLst>
              </p:cNvPr>
              <p:cNvSpPr/>
              <p:nvPr/>
            </p:nvSpPr>
            <p:spPr>
              <a:xfrm rot="5400013">
                <a:off x="315344" y="4557356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15">
                <a:extLst>
                  <a:ext uri="{FF2B5EF4-FFF2-40B4-BE49-F238E27FC236}">
                    <a16:creationId xmlns:a16="http://schemas.microsoft.com/office/drawing/2014/main" id="{3932BC1B-F74F-1AC0-24A6-740DBE16C14D}"/>
                  </a:ext>
                </a:extLst>
              </p:cNvPr>
              <p:cNvSpPr/>
              <p:nvPr/>
            </p:nvSpPr>
            <p:spPr>
              <a:xfrm rot="5400013">
                <a:off x="315344" y="4315213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16">
                <a:extLst>
                  <a:ext uri="{FF2B5EF4-FFF2-40B4-BE49-F238E27FC236}">
                    <a16:creationId xmlns:a16="http://schemas.microsoft.com/office/drawing/2014/main" id="{5667097E-C9C6-7928-5C3C-B991A09A94AA}"/>
                  </a:ext>
                </a:extLst>
              </p:cNvPr>
              <p:cNvSpPr/>
              <p:nvPr/>
            </p:nvSpPr>
            <p:spPr>
              <a:xfrm rot="5400013">
                <a:off x="314813" y="4397519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17">
                <a:extLst>
                  <a:ext uri="{FF2B5EF4-FFF2-40B4-BE49-F238E27FC236}">
                    <a16:creationId xmlns:a16="http://schemas.microsoft.com/office/drawing/2014/main" id="{F69A6FD9-3221-339E-3D93-49659150811C}"/>
                  </a:ext>
                </a:extLst>
              </p:cNvPr>
              <p:cNvSpPr/>
              <p:nvPr/>
            </p:nvSpPr>
            <p:spPr>
              <a:xfrm rot="5400013">
                <a:off x="314013" y="4478503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8">
                <a:extLst>
                  <a:ext uri="{FF2B5EF4-FFF2-40B4-BE49-F238E27FC236}">
                    <a16:creationId xmlns:a16="http://schemas.microsoft.com/office/drawing/2014/main" id="{E878CB62-FBB5-C5F0-B1C0-9AB56A206C2D}"/>
                  </a:ext>
                </a:extLst>
              </p:cNvPr>
              <p:cNvSpPr/>
              <p:nvPr/>
            </p:nvSpPr>
            <p:spPr>
              <a:xfrm rot="5400013">
                <a:off x="10345" y="4600662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19">
                <a:extLst>
                  <a:ext uri="{FF2B5EF4-FFF2-40B4-BE49-F238E27FC236}">
                    <a16:creationId xmlns:a16="http://schemas.microsoft.com/office/drawing/2014/main" id="{1F148309-F03C-5CC5-B9F7-D15384D31036}"/>
                  </a:ext>
                </a:extLst>
              </p:cNvPr>
              <p:cNvSpPr/>
              <p:nvPr/>
            </p:nvSpPr>
            <p:spPr>
              <a:xfrm rot="5400013">
                <a:off x="10080" y="468217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20">
                <a:extLst>
                  <a:ext uri="{FF2B5EF4-FFF2-40B4-BE49-F238E27FC236}">
                    <a16:creationId xmlns:a16="http://schemas.microsoft.com/office/drawing/2014/main" id="{2A4686E5-A0FE-7C33-25FA-A86186685F5A}"/>
                  </a:ext>
                </a:extLst>
              </p:cNvPr>
              <p:cNvSpPr/>
              <p:nvPr/>
            </p:nvSpPr>
            <p:spPr>
              <a:xfrm rot="5400013">
                <a:off x="10345" y="4762620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21">
                <a:extLst>
                  <a:ext uri="{FF2B5EF4-FFF2-40B4-BE49-F238E27FC236}">
                    <a16:creationId xmlns:a16="http://schemas.microsoft.com/office/drawing/2014/main" id="{DA147EEB-6F89-F5F3-49A6-29B358C08D62}"/>
                  </a:ext>
                </a:extLst>
              </p:cNvPr>
              <p:cNvSpPr/>
              <p:nvPr/>
            </p:nvSpPr>
            <p:spPr>
              <a:xfrm rot="5400013">
                <a:off x="10080" y="4520213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7" name="Grupo 63">
              <a:extLst>
                <a:ext uri="{FF2B5EF4-FFF2-40B4-BE49-F238E27FC236}">
                  <a16:creationId xmlns:a16="http://schemas.microsoft.com/office/drawing/2014/main" id="{46B338FF-5AA1-38FD-9F92-0FCDDD63E14C}"/>
                </a:ext>
              </a:extLst>
            </p:cNvPr>
            <p:cNvGrpSpPr/>
            <p:nvPr/>
          </p:nvGrpSpPr>
          <p:grpSpPr>
            <a:xfrm>
              <a:off x="9152" y="4195093"/>
              <a:ext cx="571061" cy="302145"/>
              <a:chOff x="9152" y="4195093"/>
              <a:chExt cx="571061" cy="302145"/>
            </a:xfrm>
          </p:grpSpPr>
          <p:sp>
            <p:nvSpPr>
              <p:cNvPr id="68" name="Freeform 14">
                <a:extLst>
                  <a:ext uri="{FF2B5EF4-FFF2-40B4-BE49-F238E27FC236}">
                    <a16:creationId xmlns:a16="http://schemas.microsoft.com/office/drawing/2014/main" id="{176E8F6D-19D0-CCEE-03EE-0412D9EC395D}"/>
                  </a:ext>
                </a:extLst>
              </p:cNvPr>
              <p:cNvSpPr/>
              <p:nvPr/>
            </p:nvSpPr>
            <p:spPr>
              <a:xfrm rot="5400013">
                <a:off x="315344" y="423236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15">
                <a:extLst>
                  <a:ext uri="{FF2B5EF4-FFF2-40B4-BE49-F238E27FC236}">
                    <a16:creationId xmlns:a16="http://schemas.microsoft.com/office/drawing/2014/main" id="{1160E146-1317-0B11-0547-562A72FF3B39}"/>
                  </a:ext>
                </a:extLst>
              </p:cNvPr>
              <p:cNvSpPr/>
              <p:nvPr/>
            </p:nvSpPr>
            <p:spPr>
              <a:xfrm rot="5400013">
                <a:off x="315344" y="3990226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16">
                <a:extLst>
                  <a:ext uri="{FF2B5EF4-FFF2-40B4-BE49-F238E27FC236}">
                    <a16:creationId xmlns:a16="http://schemas.microsoft.com/office/drawing/2014/main" id="{5BB4AF6B-66A3-6C59-7D57-9FF13FCC557F}"/>
                  </a:ext>
                </a:extLst>
              </p:cNvPr>
              <p:cNvSpPr/>
              <p:nvPr/>
            </p:nvSpPr>
            <p:spPr>
              <a:xfrm rot="5400013">
                <a:off x="314813" y="4072533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17">
                <a:extLst>
                  <a:ext uri="{FF2B5EF4-FFF2-40B4-BE49-F238E27FC236}">
                    <a16:creationId xmlns:a16="http://schemas.microsoft.com/office/drawing/2014/main" id="{FAFFD860-0D3B-6AA2-D771-383F34B0B35E}"/>
                  </a:ext>
                </a:extLst>
              </p:cNvPr>
              <p:cNvSpPr/>
              <p:nvPr/>
            </p:nvSpPr>
            <p:spPr>
              <a:xfrm rot="5400013">
                <a:off x="314013" y="4153525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18">
                <a:extLst>
                  <a:ext uri="{FF2B5EF4-FFF2-40B4-BE49-F238E27FC236}">
                    <a16:creationId xmlns:a16="http://schemas.microsoft.com/office/drawing/2014/main" id="{3F9D5295-D541-B674-E8EB-29DD7A806609}"/>
                  </a:ext>
                </a:extLst>
              </p:cNvPr>
              <p:cNvSpPr/>
              <p:nvPr/>
            </p:nvSpPr>
            <p:spPr>
              <a:xfrm rot="5400013">
                <a:off x="10345" y="4275675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19">
                <a:extLst>
                  <a:ext uri="{FF2B5EF4-FFF2-40B4-BE49-F238E27FC236}">
                    <a16:creationId xmlns:a16="http://schemas.microsoft.com/office/drawing/2014/main" id="{0D1BF1A1-3A18-7A13-C70B-DAF2984CC0D9}"/>
                  </a:ext>
                </a:extLst>
              </p:cNvPr>
              <p:cNvSpPr/>
              <p:nvPr/>
            </p:nvSpPr>
            <p:spPr>
              <a:xfrm rot="5400013">
                <a:off x="10080" y="4357184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20">
                <a:extLst>
                  <a:ext uri="{FF2B5EF4-FFF2-40B4-BE49-F238E27FC236}">
                    <a16:creationId xmlns:a16="http://schemas.microsoft.com/office/drawing/2014/main" id="{91FA08A8-9259-EE00-3099-EF1281BFEAA3}"/>
                  </a:ext>
                </a:extLst>
              </p:cNvPr>
              <p:cNvSpPr/>
              <p:nvPr/>
            </p:nvSpPr>
            <p:spPr>
              <a:xfrm rot="5400013">
                <a:off x="10345" y="4437633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21">
                <a:extLst>
                  <a:ext uri="{FF2B5EF4-FFF2-40B4-BE49-F238E27FC236}">
                    <a16:creationId xmlns:a16="http://schemas.microsoft.com/office/drawing/2014/main" id="{399B145B-5DDA-78D2-528B-73D046003CB9}"/>
                  </a:ext>
                </a:extLst>
              </p:cNvPr>
              <p:cNvSpPr/>
              <p:nvPr/>
            </p:nvSpPr>
            <p:spPr>
              <a:xfrm rot="5400013">
                <a:off x="10080" y="4195226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6" name="Grupo 64">
              <a:extLst>
                <a:ext uri="{FF2B5EF4-FFF2-40B4-BE49-F238E27FC236}">
                  <a16:creationId xmlns:a16="http://schemas.microsoft.com/office/drawing/2014/main" id="{0363564F-C095-FAAE-A956-B681D08C696D}"/>
                </a:ext>
              </a:extLst>
            </p:cNvPr>
            <p:cNvGrpSpPr/>
            <p:nvPr/>
          </p:nvGrpSpPr>
          <p:grpSpPr>
            <a:xfrm>
              <a:off x="17611" y="3869046"/>
              <a:ext cx="571060" cy="302144"/>
              <a:chOff x="17611" y="3869046"/>
              <a:chExt cx="571060" cy="302144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A134B25B-D556-257C-F0AB-2F47DF8A5EC3}"/>
                  </a:ext>
                </a:extLst>
              </p:cNvPr>
              <p:cNvSpPr/>
              <p:nvPr/>
            </p:nvSpPr>
            <p:spPr>
              <a:xfrm rot="5400013">
                <a:off x="323802" y="3906321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15">
                <a:extLst>
                  <a:ext uri="{FF2B5EF4-FFF2-40B4-BE49-F238E27FC236}">
                    <a16:creationId xmlns:a16="http://schemas.microsoft.com/office/drawing/2014/main" id="{E399E2A8-5630-959C-6131-02DD94595D09}"/>
                  </a:ext>
                </a:extLst>
              </p:cNvPr>
              <p:cNvSpPr/>
              <p:nvPr/>
            </p:nvSpPr>
            <p:spPr>
              <a:xfrm rot="5400013">
                <a:off x="323802" y="366417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16">
                <a:extLst>
                  <a:ext uri="{FF2B5EF4-FFF2-40B4-BE49-F238E27FC236}">
                    <a16:creationId xmlns:a16="http://schemas.microsoft.com/office/drawing/2014/main" id="{E408D489-2A12-E5B5-745F-D8AA4A767A42}"/>
                  </a:ext>
                </a:extLst>
              </p:cNvPr>
              <p:cNvSpPr/>
              <p:nvPr/>
            </p:nvSpPr>
            <p:spPr>
              <a:xfrm rot="5400013">
                <a:off x="323271" y="3746485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17">
                <a:extLst>
                  <a:ext uri="{FF2B5EF4-FFF2-40B4-BE49-F238E27FC236}">
                    <a16:creationId xmlns:a16="http://schemas.microsoft.com/office/drawing/2014/main" id="{71166FB9-D873-1D2E-81E1-56AECB766829}"/>
                  </a:ext>
                </a:extLst>
              </p:cNvPr>
              <p:cNvSpPr/>
              <p:nvPr/>
            </p:nvSpPr>
            <p:spPr>
              <a:xfrm rot="5400013">
                <a:off x="322471" y="3827468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18">
                <a:extLst>
                  <a:ext uri="{FF2B5EF4-FFF2-40B4-BE49-F238E27FC236}">
                    <a16:creationId xmlns:a16="http://schemas.microsoft.com/office/drawing/2014/main" id="{8CADA790-7917-DD76-3637-EBCA107BBCD9}"/>
                  </a:ext>
                </a:extLst>
              </p:cNvPr>
              <p:cNvSpPr/>
              <p:nvPr/>
            </p:nvSpPr>
            <p:spPr>
              <a:xfrm rot="5400013">
                <a:off x="18804" y="394962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19">
                <a:extLst>
                  <a:ext uri="{FF2B5EF4-FFF2-40B4-BE49-F238E27FC236}">
                    <a16:creationId xmlns:a16="http://schemas.microsoft.com/office/drawing/2014/main" id="{FE268629-B120-D547-F0ED-9205405682BE}"/>
                  </a:ext>
                </a:extLst>
              </p:cNvPr>
              <p:cNvSpPr/>
              <p:nvPr/>
            </p:nvSpPr>
            <p:spPr>
              <a:xfrm rot="5400013">
                <a:off x="18539" y="4031137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20">
                <a:extLst>
                  <a:ext uri="{FF2B5EF4-FFF2-40B4-BE49-F238E27FC236}">
                    <a16:creationId xmlns:a16="http://schemas.microsoft.com/office/drawing/2014/main" id="{6C59EB58-E09B-8211-2E1C-746F20A5BA3B}"/>
                  </a:ext>
                </a:extLst>
              </p:cNvPr>
              <p:cNvSpPr/>
              <p:nvPr/>
            </p:nvSpPr>
            <p:spPr>
              <a:xfrm rot="5400013">
                <a:off x="18804" y="411158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21">
                <a:extLst>
                  <a:ext uri="{FF2B5EF4-FFF2-40B4-BE49-F238E27FC236}">
                    <a16:creationId xmlns:a16="http://schemas.microsoft.com/office/drawing/2014/main" id="{33921688-2A3D-4C76-F176-071618FCF2D8}"/>
                  </a:ext>
                </a:extLst>
              </p:cNvPr>
              <p:cNvSpPr/>
              <p:nvPr/>
            </p:nvSpPr>
            <p:spPr>
              <a:xfrm rot="5400013">
                <a:off x="18539" y="386917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5" name="Grupo 65">
              <a:extLst>
                <a:ext uri="{FF2B5EF4-FFF2-40B4-BE49-F238E27FC236}">
                  <a16:creationId xmlns:a16="http://schemas.microsoft.com/office/drawing/2014/main" id="{96E4B641-AC02-0BD9-200E-B50BBBCFAB3D}"/>
                </a:ext>
              </a:extLst>
            </p:cNvPr>
            <p:cNvGrpSpPr/>
            <p:nvPr/>
          </p:nvGrpSpPr>
          <p:grpSpPr>
            <a:xfrm>
              <a:off x="17611" y="3547771"/>
              <a:ext cx="571060" cy="302154"/>
              <a:chOff x="17611" y="3547771"/>
              <a:chExt cx="571060" cy="302154"/>
            </a:xfrm>
          </p:grpSpPr>
          <p:sp>
            <p:nvSpPr>
              <p:cNvPr id="86" name="Freeform 14">
                <a:extLst>
                  <a:ext uri="{FF2B5EF4-FFF2-40B4-BE49-F238E27FC236}">
                    <a16:creationId xmlns:a16="http://schemas.microsoft.com/office/drawing/2014/main" id="{39462BA0-9058-F17C-D0B6-85D4B098D907}"/>
                  </a:ext>
                </a:extLst>
              </p:cNvPr>
              <p:cNvSpPr/>
              <p:nvPr/>
            </p:nvSpPr>
            <p:spPr>
              <a:xfrm rot="5400013">
                <a:off x="323802" y="3585056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15">
                <a:extLst>
                  <a:ext uri="{FF2B5EF4-FFF2-40B4-BE49-F238E27FC236}">
                    <a16:creationId xmlns:a16="http://schemas.microsoft.com/office/drawing/2014/main" id="{62EEA689-565F-272F-8B8C-50B407AE4536}"/>
                  </a:ext>
                </a:extLst>
              </p:cNvPr>
              <p:cNvSpPr/>
              <p:nvPr/>
            </p:nvSpPr>
            <p:spPr>
              <a:xfrm rot="5400013">
                <a:off x="323802" y="3342904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16">
                <a:extLst>
                  <a:ext uri="{FF2B5EF4-FFF2-40B4-BE49-F238E27FC236}">
                    <a16:creationId xmlns:a16="http://schemas.microsoft.com/office/drawing/2014/main" id="{31B6265C-1457-7753-3353-8BA602A478B4}"/>
                  </a:ext>
                </a:extLst>
              </p:cNvPr>
              <p:cNvSpPr/>
              <p:nvPr/>
            </p:nvSpPr>
            <p:spPr>
              <a:xfrm rot="5400013">
                <a:off x="323271" y="3425220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17">
                <a:extLst>
                  <a:ext uri="{FF2B5EF4-FFF2-40B4-BE49-F238E27FC236}">
                    <a16:creationId xmlns:a16="http://schemas.microsoft.com/office/drawing/2014/main" id="{EB33DE1B-E2DC-D348-4CF9-1CD0055BD829}"/>
                  </a:ext>
                </a:extLst>
              </p:cNvPr>
              <p:cNvSpPr/>
              <p:nvPr/>
            </p:nvSpPr>
            <p:spPr>
              <a:xfrm rot="5400013">
                <a:off x="322471" y="3506203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18">
                <a:extLst>
                  <a:ext uri="{FF2B5EF4-FFF2-40B4-BE49-F238E27FC236}">
                    <a16:creationId xmlns:a16="http://schemas.microsoft.com/office/drawing/2014/main" id="{9C6E8D73-F28A-0618-DABB-C11D502C1076}"/>
                  </a:ext>
                </a:extLst>
              </p:cNvPr>
              <p:cNvSpPr/>
              <p:nvPr/>
            </p:nvSpPr>
            <p:spPr>
              <a:xfrm rot="5400013">
                <a:off x="18804" y="3628353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19">
                <a:extLst>
                  <a:ext uri="{FF2B5EF4-FFF2-40B4-BE49-F238E27FC236}">
                    <a16:creationId xmlns:a16="http://schemas.microsoft.com/office/drawing/2014/main" id="{647DE263-A9A3-FCB8-EBBA-759CCE8FD5AF}"/>
                  </a:ext>
                </a:extLst>
              </p:cNvPr>
              <p:cNvSpPr/>
              <p:nvPr/>
            </p:nvSpPr>
            <p:spPr>
              <a:xfrm rot="5400013">
                <a:off x="18539" y="370987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20">
                <a:extLst>
                  <a:ext uri="{FF2B5EF4-FFF2-40B4-BE49-F238E27FC236}">
                    <a16:creationId xmlns:a16="http://schemas.microsoft.com/office/drawing/2014/main" id="{B749F4C8-EA65-66FC-A3A1-8F0B8CC96B0B}"/>
                  </a:ext>
                </a:extLst>
              </p:cNvPr>
              <p:cNvSpPr/>
              <p:nvPr/>
            </p:nvSpPr>
            <p:spPr>
              <a:xfrm rot="5400013">
                <a:off x="18804" y="3790320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21">
                <a:extLst>
                  <a:ext uri="{FF2B5EF4-FFF2-40B4-BE49-F238E27FC236}">
                    <a16:creationId xmlns:a16="http://schemas.microsoft.com/office/drawing/2014/main" id="{3BA5E62E-0E40-3A84-F0B0-EF03A7D64656}"/>
                  </a:ext>
                </a:extLst>
              </p:cNvPr>
              <p:cNvSpPr/>
              <p:nvPr/>
            </p:nvSpPr>
            <p:spPr>
              <a:xfrm rot="5400013">
                <a:off x="18539" y="3547904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4" name="Grupo 66">
              <a:extLst>
                <a:ext uri="{FF2B5EF4-FFF2-40B4-BE49-F238E27FC236}">
                  <a16:creationId xmlns:a16="http://schemas.microsoft.com/office/drawing/2014/main" id="{B0580CE9-FC19-36AA-1D1E-98E19FB10F5D}"/>
                </a:ext>
              </a:extLst>
            </p:cNvPr>
            <p:cNvGrpSpPr/>
            <p:nvPr/>
          </p:nvGrpSpPr>
          <p:grpSpPr>
            <a:xfrm>
              <a:off x="17611" y="3222784"/>
              <a:ext cx="571060" cy="302154"/>
              <a:chOff x="17611" y="3222784"/>
              <a:chExt cx="571060" cy="302154"/>
            </a:xfrm>
          </p:grpSpPr>
          <p:sp>
            <p:nvSpPr>
              <p:cNvPr id="95" name="Freeform 14">
                <a:extLst>
                  <a:ext uri="{FF2B5EF4-FFF2-40B4-BE49-F238E27FC236}">
                    <a16:creationId xmlns:a16="http://schemas.microsoft.com/office/drawing/2014/main" id="{B6493B81-BD44-BCB8-63BB-5A159D356CB4}"/>
                  </a:ext>
                </a:extLst>
              </p:cNvPr>
              <p:cNvSpPr/>
              <p:nvPr/>
            </p:nvSpPr>
            <p:spPr>
              <a:xfrm rot="5400013">
                <a:off x="323802" y="326006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15">
                <a:extLst>
                  <a:ext uri="{FF2B5EF4-FFF2-40B4-BE49-F238E27FC236}">
                    <a16:creationId xmlns:a16="http://schemas.microsoft.com/office/drawing/2014/main" id="{C2176C56-51A4-3AE0-1F3A-7733149B7CC5}"/>
                  </a:ext>
                </a:extLst>
              </p:cNvPr>
              <p:cNvSpPr/>
              <p:nvPr/>
            </p:nvSpPr>
            <p:spPr>
              <a:xfrm rot="5400013">
                <a:off x="323802" y="3017917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16">
                <a:extLst>
                  <a:ext uri="{FF2B5EF4-FFF2-40B4-BE49-F238E27FC236}">
                    <a16:creationId xmlns:a16="http://schemas.microsoft.com/office/drawing/2014/main" id="{E589F29B-C616-09B2-F0F7-74BD83D17EE3}"/>
                  </a:ext>
                </a:extLst>
              </p:cNvPr>
              <p:cNvSpPr/>
              <p:nvPr/>
            </p:nvSpPr>
            <p:spPr>
              <a:xfrm rot="5400013">
                <a:off x="323271" y="3100233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17">
                <a:extLst>
                  <a:ext uri="{FF2B5EF4-FFF2-40B4-BE49-F238E27FC236}">
                    <a16:creationId xmlns:a16="http://schemas.microsoft.com/office/drawing/2014/main" id="{FD9C393E-0C46-1A14-C806-ED0D49CA163E}"/>
                  </a:ext>
                </a:extLst>
              </p:cNvPr>
              <p:cNvSpPr/>
              <p:nvPr/>
            </p:nvSpPr>
            <p:spPr>
              <a:xfrm rot="5400013">
                <a:off x="322471" y="3181216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18">
                <a:extLst>
                  <a:ext uri="{FF2B5EF4-FFF2-40B4-BE49-F238E27FC236}">
                    <a16:creationId xmlns:a16="http://schemas.microsoft.com/office/drawing/2014/main" id="{7C5C526A-DB30-B083-1CF5-8FE2CE30B4FF}"/>
                  </a:ext>
                </a:extLst>
              </p:cNvPr>
              <p:cNvSpPr/>
              <p:nvPr/>
            </p:nvSpPr>
            <p:spPr>
              <a:xfrm rot="5400013">
                <a:off x="18804" y="330336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19">
                <a:extLst>
                  <a:ext uri="{FF2B5EF4-FFF2-40B4-BE49-F238E27FC236}">
                    <a16:creationId xmlns:a16="http://schemas.microsoft.com/office/drawing/2014/main" id="{FDB767AE-2807-36D9-781F-658E010ACA6F}"/>
                  </a:ext>
                </a:extLst>
              </p:cNvPr>
              <p:cNvSpPr/>
              <p:nvPr/>
            </p:nvSpPr>
            <p:spPr>
              <a:xfrm rot="5400013">
                <a:off x="18539" y="3384885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20">
                <a:extLst>
                  <a:ext uri="{FF2B5EF4-FFF2-40B4-BE49-F238E27FC236}">
                    <a16:creationId xmlns:a16="http://schemas.microsoft.com/office/drawing/2014/main" id="{ED3B4CF2-0FD4-15DB-6867-97095093DB26}"/>
                  </a:ext>
                </a:extLst>
              </p:cNvPr>
              <p:cNvSpPr/>
              <p:nvPr/>
            </p:nvSpPr>
            <p:spPr>
              <a:xfrm rot="5400013">
                <a:off x="18804" y="3465333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21">
                <a:extLst>
                  <a:ext uri="{FF2B5EF4-FFF2-40B4-BE49-F238E27FC236}">
                    <a16:creationId xmlns:a16="http://schemas.microsoft.com/office/drawing/2014/main" id="{A4104729-FA27-D979-11A5-0DF72C4FA603}"/>
                  </a:ext>
                </a:extLst>
              </p:cNvPr>
              <p:cNvSpPr/>
              <p:nvPr/>
            </p:nvSpPr>
            <p:spPr>
              <a:xfrm rot="5400013">
                <a:off x="18539" y="3222917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3" name="Grupo 67">
              <a:extLst>
                <a:ext uri="{FF2B5EF4-FFF2-40B4-BE49-F238E27FC236}">
                  <a16:creationId xmlns:a16="http://schemas.microsoft.com/office/drawing/2014/main" id="{3B1BEB8E-904B-5FCA-387D-5ED39AB67BC6}"/>
                </a:ext>
              </a:extLst>
            </p:cNvPr>
            <p:cNvGrpSpPr/>
            <p:nvPr/>
          </p:nvGrpSpPr>
          <p:grpSpPr>
            <a:xfrm>
              <a:off x="17611" y="2902580"/>
              <a:ext cx="571060" cy="302144"/>
              <a:chOff x="17611" y="2902580"/>
              <a:chExt cx="571060" cy="302144"/>
            </a:xfrm>
          </p:grpSpPr>
          <p:sp>
            <p:nvSpPr>
              <p:cNvPr id="104" name="Freeform 14">
                <a:extLst>
                  <a:ext uri="{FF2B5EF4-FFF2-40B4-BE49-F238E27FC236}">
                    <a16:creationId xmlns:a16="http://schemas.microsoft.com/office/drawing/2014/main" id="{FB8AAAA9-9892-BBC1-F581-7843599EB36D}"/>
                  </a:ext>
                </a:extLst>
              </p:cNvPr>
              <p:cNvSpPr/>
              <p:nvPr/>
            </p:nvSpPr>
            <p:spPr>
              <a:xfrm rot="5400013">
                <a:off x="323802" y="2939855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5">
                <a:extLst>
                  <a:ext uri="{FF2B5EF4-FFF2-40B4-BE49-F238E27FC236}">
                    <a16:creationId xmlns:a16="http://schemas.microsoft.com/office/drawing/2014/main" id="{9DEE8CF8-ED97-087B-5912-9BD773303274}"/>
                  </a:ext>
                </a:extLst>
              </p:cNvPr>
              <p:cNvSpPr/>
              <p:nvPr/>
            </p:nvSpPr>
            <p:spPr>
              <a:xfrm rot="5400013">
                <a:off x="323802" y="2697713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16">
                <a:extLst>
                  <a:ext uri="{FF2B5EF4-FFF2-40B4-BE49-F238E27FC236}">
                    <a16:creationId xmlns:a16="http://schemas.microsoft.com/office/drawing/2014/main" id="{180155E3-D1FC-DB41-5FCA-758F9742E421}"/>
                  </a:ext>
                </a:extLst>
              </p:cNvPr>
              <p:cNvSpPr/>
              <p:nvPr/>
            </p:nvSpPr>
            <p:spPr>
              <a:xfrm rot="5400013">
                <a:off x="323271" y="2780019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17">
                <a:extLst>
                  <a:ext uri="{FF2B5EF4-FFF2-40B4-BE49-F238E27FC236}">
                    <a16:creationId xmlns:a16="http://schemas.microsoft.com/office/drawing/2014/main" id="{01F6D184-3706-CAC4-928A-5D6C0B2F5510}"/>
                  </a:ext>
                </a:extLst>
              </p:cNvPr>
              <p:cNvSpPr/>
              <p:nvPr/>
            </p:nvSpPr>
            <p:spPr>
              <a:xfrm rot="5400013">
                <a:off x="322471" y="2861002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18">
                <a:extLst>
                  <a:ext uri="{FF2B5EF4-FFF2-40B4-BE49-F238E27FC236}">
                    <a16:creationId xmlns:a16="http://schemas.microsoft.com/office/drawing/2014/main" id="{8FA4EE38-F752-FE3A-8922-00BCE1319EAB}"/>
                  </a:ext>
                </a:extLst>
              </p:cNvPr>
              <p:cNvSpPr/>
              <p:nvPr/>
            </p:nvSpPr>
            <p:spPr>
              <a:xfrm rot="5400013">
                <a:off x="18804" y="2983161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19">
                <a:extLst>
                  <a:ext uri="{FF2B5EF4-FFF2-40B4-BE49-F238E27FC236}">
                    <a16:creationId xmlns:a16="http://schemas.microsoft.com/office/drawing/2014/main" id="{71D51431-FCD4-288C-41CF-4121A6949530}"/>
                  </a:ext>
                </a:extLst>
              </p:cNvPr>
              <p:cNvSpPr/>
              <p:nvPr/>
            </p:nvSpPr>
            <p:spPr>
              <a:xfrm rot="5400013">
                <a:off x="18539" y="306467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20">
                <a:extLst>
                  <a:ext uri="{FF2B5EF4-FFF2-40B4-BE49-F238E27FC236}">
                    <a16:creationId xmlns:a16="http://schemas.microsoft.com/office/drawing/2014/main" id="{4A539554-9C2D-CAB6-1064-2C5891F2F1E2}"/>
                  </a:ext>
                </a:extLst>
              </p:cNvPr>
              <p:cNvSpPr/>
              <p:nvPr/>
            </p:nvSpPr>
            <p:spPr>
              <a:xfrm rot="5400013">
                <a:off x="18804" y="3145120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21">
                <a:extLst>
                  <a:ext uri="{FF2B5EF4-FFF2-40B4-BE49-F238E27FC236}">
                    <a16:creationId xmlns:a16="http://schemas.microsoft.com/office/drawing/2014/main" id="{71FE0094-6A04-C764-8249-9D76E0A7451B}"/>
                  </a:ext>
                </a:extLst>
              </p:cNvPr>
              <p:cNvSpPr/>
              <p:nvPr/>
            </p:nvSpPr>
            <p:spPr>
              <a:xfrm rot="5400013">
                <a:off x="18539" y="2902712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2" name="Grupo 68">
              <a:extLst>
                <a:ext uri="{FF2B5EF4-FFF2-40B4-BE49-F238E27FC236}">
                  <a16:creationId xmlns:a16="http://schemas.microsoft.com/office/drawing/2014/main" id="{1F21D8AA-99E2-10C2-1349-8D33693A5A68}"/>
                </a:ext>
              </a:extLst>
            </p:cNvPr>
            <p:cNvGrpSpPr/>
            <p:nvPr/>
          </p:nvGrpSpPr>
          <p:grpSpPr>
            <a:xfrm>
              <a:off x="17611" y="2581305"/>
              <a:ext cx="571060" cy="302154"/>
              <a:chOff x="17611" y="2581305"/>
              <a:chExt cx="571060" cy="302154"/>
            </a:xfrm>
          </p:grpSpPr>
          <p:sp>
            <p:nvSpPr>
              <p:cNvPr id="113" name="Freeform 14">
                <a:extLst>
                  <a:ext uri="{FF2B5EF4-FFF2-40B4-BE49-F238E27FC236}">
                    <a16:creationId xmlns:a16="http://schemas.microsoft.com/office/drawing/2014/main" id="{C274B6C1-2859-4217-1E8D-31C7F6A03C02}"/>
                  </a:ext>
                </a:extLst>
              </p:cNvPr>
              <p:cNvSpPr/>
              <p:nvPr/>
            </p:nvSpPr>
            <p:spPr>
              <a:xfrm rot="5400013">
                <a:off x="323802" y="2618590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5">
                <a:extLst>
                  <a:ext uri="{FF2B5EF4-FFF2-40B4-BE49-F238E27FC236}">
                    <a16:creationId xmlns:a16="http://schemas.microsoft.com/office/drawing/2014/main" id="{B28C9B0C-A6C1-7064-3110-18B0A8092F2A}"/>
                  </a:ext>
                </a:extLst>
              </p:cNvPr>
              <p:cNvSpPr/>
              <p:nvPr/>
            </p:nvSpPr>
            <p:spPr>
              <a:xfrm rot="5400013">
                <a:off x="323802" y="2376438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16">
                <a:extLst>
                  <a:ext uri="{FF2B5EF4-FFF2-40B4-BE49-F238E27FC236}">
                    <a16:creationId xmlns:a16="http://schemas.microsoft.com/office/drawing/2014/main" id="{B8D28CF0-58B5-C1B6-D826-6322617B9C8C}"/>
                  </a:ext>
                </a:extLst>
              </p:cNvPr>
              <p:cNvSpPr/>
              <p:nvPr/>
            </p:nvSpPr>
            <p:spPr>
              <a:xfrm rot="5400013">
                <a:off x="323271" y="2458754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17">
                <a:extLst>
                  <a:ext uri="{FF2B5EF4-FFF2-40B4-BE49-F238E27FC236}">
                    <a16:creationId xmlns:a16="http://schemas.microsoft.com/office/drawing/2014/main" id="{33A1D90D-171F-0C9D-07F9-EAE8524F007A}"/>
                  </a:ext>
                </a:extLst>
              </p:cNvPr>
              <p:cNvSpPr/>
              <p:nvPr/>
            </p:nvSpPr>
            <p:spPr>
              <a:xfrm rot="5400013">
                <a:off x="322471" y="2539737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18">
                <a:extLst>
                  <a:ext uri="{FF2B5EF4-FFF2-40B4-BE49-F238E27FC236}">
                    <a16:creationId xmlns:a16="http://schemas.microsoft.com/office/drawing/2014/main" id="{9E1E3774-FDA4-A086-FCED-7C6A16768893}"/>
                  </a:ext>
                </a:extLst>
              </p:cNvPr>
              <p:cNvSpPr/>
              <p:nvPr/>
            </p:nvSpPr>
            <p:spPr>
              <a:xfrm rot="5400013">
                <a:off x="18804" y="266189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19">
                <a:extLst>
                  <a:ext uri="{FF2B5EF4-FFF2-40B4-BE49-F238E27FC236}">
                    <a16:creationId xmlns:a16="http://schemas.microsoft.com/office/drawing/2014/main" id="{E3744368-72E9-EA11-6B1E-9B41976D783B}"/>
                  </a:ext>
                </a:extLst>
              </p:cNvPr>
              <p:cNvSpPr/>
              <p:nvPr/>
            </p:nvSpPr>
            <p:spPr>
              <a:xfrm rot="5400013">
                <a:off x="18539" y="2743405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20">
                <a:extLst>
                  <a:ext uri="{FF2B5EF4-FFF2-40B4-BE49-F238E27FC236}">
                    <a16:creationId xmlns:a16="http://schemas.microsoft.com/office/drawing/2014/main" id="{C397B90B-8A47-469F-1282-CCD29B086373}"/>
                  </a:ext>
                </a:extLst>
              </p:cNvPr>
              <p:cNvSpPr/>
              <p:nvPr/>
            </p:nvSpPr>
            <p:spPr>
              <a:xfrm rot="5400013">
                <a:off x="18804" y="2823854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21">
                <a:extLst>
                  <a:ext uri="{FF2B5EF4-FFF2-40B4-BE49-F238E27FC236}">
                    <a16:creationId xmlns:a16="http://schemas.microsoft.com/office/drawing/2014/main" id="{00CB2AA6-8DC6-5053-61EF-31B2CD2D385A}"/>
                  </a:ext>
                </a:extLst>
              </p:cNvPr>
              <p:cNvSpPr/>
              <p:nvPr/>
            </p:nvSpPr>
            <p:spPr>
              <a:xfrm rot="5400013">
                <a:off x="18539" y="258143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1" name="Grupo 69">
              <a:extLst>
                <a:ext uri="{FF2B5EF4-FFF2-40B4-BE49-F238E27FC236}">
                  <a16:creationId xmlns:a16="http://schemas.microsoft.com/office/drawing/2014/main" id="{ED32600D-99B9-843A-AC17-7C9AF65CC664}"/>
                </a:ext>
              </a:extLst>
            </p:cNvPr>
            <p:cNvGrpSpPr/>
            <p:nvPr/>
          </p:nvGrpSpPr>
          <p:grpSpPr>
            <a:xfrm>
              <a:off x="17611" y="2256319"/>
              <a:ext cx="571060" cy="302153"/>
              <a:chOff x="17611" y="2256319"/>
              <a:chExt cx="571060" cy="302153"/>
            </a:xfrm>
          </p:grpSpPr>
          <p:sp>
            <p:nvSpPr>
              <p:cNvPr id="122" name="Freeform 14">
                <a:extLst>
                  <a:ext uri="{FF2B5EF4-FFF2-40B4-BE49-F238E27FC236}">
                    <a16:creationId xmlns:a16="http://schemas.microsoft.com/office/drawing/2014/main" id="{FD2AB74A-3266-7BB1-44DD-E2E6D4848A6C}"/>
                  </a:ext>
                </a:extLst>
              </p:cNvPr>
              <p:cNvSpPr/>
              <p:nvPr/>
            </p:nvSpPr>
            <p:spPr>
              <a:xfrm rot="5400013">
                <a:off x="323802" y="2293603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15">
                <a:extLst>
                  <a:ext uri="{FF2B5EF4-FFF2-40B4-BE49-F238E27FC236}">
                    <a16:creationId xmlns:a16="http://schemas.microsoft.com/office/drawing/2014/main" id="{F5E661FC-4F92-0BC1-7114-4542CCA090C2}"/>
                  </a:ext>
                </a:extLst>
              </p:cNvPr>
              <p:cNvSpPr/>
              <p:nvPr/>
            </p:nvSpPr>
            <p:spPr>
              <a:xfrm rot="5400013">
                <a:off x="323802" y="2051452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16">
                <a:extLst>
                  <a:ext uri="{FF2B5EF4-FFF2-40B4-BE49-F238E27FC236}">
                    <a16:creationId xmlns:a16="http://schemas.microsoft.com/office/drawing/2014/main" id="{3E53BE17-9946-D772-E971-17BBFEE43F64}"/>
                  </a:ext>
                </a:extLst>
              </p:cNvPr>
              <p:cNvSpPr/>
              <p:nvPr/>
            </p:nvSpPr>
            <p:spPr>
              <a:xfrm rot="5400013">
                <a:off x="323271" y="2133767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17">
                <a:extLst>
                  <a:ext uri="{FF2B5EF4-FFF2-40B4-BE49-F238E27FC236}">
                    <a16:creationId xmlns:a16="http://schemas.microsoft.com/office/drawing/2014/main" id="{F2E1B6E0-586E-ADE1-FF33-051E8D452F24}"/>
                  </a:ext>
                </a:extLst>
              </p:cNvPr>
              <p:cNvSpPr/>
              <p:nvPr/>
            </p:nvSpPr>
            <p:spPr>
              <a:xfrm rot="5400013">
                <a:off x="322471" y="2214750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18">
                <a:extLst>
                  <a:ext uri="{FF2B5EF4-FFF2-40B4-BE49-F238E27FC236}">
                    <a16:creationId xmlns:a16="http://schemas.microsoft.com/office/drawing/2014/main" id="{C13A8FE9-D352-E81C-5102-FAD66594BC0C}"/>
                  </a:ext>
                </a:extLst>
              </p:cNvPr>
              <p:cNvSpPr/>
              <p:nvPr/>
            </p:nvSpPr>
            <p:spPr>
              <a:xfrm rot="5400013">
                <a:off x="18804" y="2336909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19">
                <a:extLst>
                  <a:ext uri="{FF2B5EF4-FFF2-40B4-BE49-F238E27FC236}">
                    <a16:creationId xmlns:a16="http://schemas.microsoft.com/office/drawing/2014/main" id="{4289D59A-39A0-FEFE-0E79-B0D51A33D021}"/>
                  </a:ext>
                </a:extLst>
              </p:cNvPr>
              <p:cNvSpPr/>
              <p:nvPr/>
            </p:nvSpPr>
            <p:spPr>
              <a:xfrm rot="5400013">
                <a:off x="18539" y="2418419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20">
                <a:extLst>
                  <a:ext uri="{FF2B5EF4-FFF2-40B4-BE49-F238E27FC236}">
                    <a16:creationId xmlns:a16="http://schemas.microsoft.com/office/drawing/2014/main" id="{CA0B02EE-17C5-50E0-B496-D41F5C9B0C69}"/>
                  </a:ext>
                </a:extLst>
              </p:cNvPr>
              <p:cNvSpPr/>
              <p:nvPr/>
            </p:nvSpPr>
            <p:spPr>
              <a:xfrm rot="5400013">
                <a:off x="18804" y="249886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21">
                <a:extLst>
                  <a:ext uri="{FF2B5EF4-FFF2-40B4-BE49-F238E27FC236}">
                    <a16:creationId xmlns:a16="http://schemas.microsoft.com/office/drawing/2014/main" id="{DD23BAAD-224D-DE8B-BDF2-6F8AA97F78B6}"/>
                  </a:ext>
                </a:extLst>
              </p:cNvPr>
              <p:cNvSpPr/>
              <p:nvPr/>
            </p:nvSpPr>
            <p:spPr>
              <a:xfrm rot="5400013">
                <a:off x="18539" y="225645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0" name="Grupo 70">
              <a:extLst>
                <a:ext uri="{FF2B5EF4-FFF2-40B4-BE49-F238E27FC236}">
                  <a16:creationId xmlns:a16="http://schemas.microsoft.com/office/drawing/2014/main" id="{CA16DB30-B8E3-523D-9C02-0CF9B42FFA87}"/>
                </a:ext>
              </a:extLst>
            </p:cNvPr>
            <p:cNvGrpSpPr/>
            <p:nvPr/>
          </p:nvGrpSpPr>
          <p:grpSpPr>
            <a:xfrm>
              <a:off x="10725" y="1938766"/>
              <a:ext cx="571061" cy="302153"/>
              <a:chOff x="10725" y="1938766"/>
              <a:chExt cx="571061" cy="302153"/>
            </a:xfrm>
          </p:grpSpPr>
          <p:sp>
            <p:nvSpPr>
              <p:cNvPr id="131" name="Freeform 14">
                <a:extLst>
                  <a:ext uri="{FF2B5EF4-FFF2-40B4-BE49-F238E27FC236}">
                    <a16:creationId xmlns:a16="http://schemas.microsoft.com/office/drawing/2014/main" id="{5FFE64D9-A541-72ED-72A4-6335F9509328}"/>
                  </a:ext>
                </a:extLst>
              </p:cNvPr>
              <p:cNvSpPr/>
              <p:nvPr/>
            </p:nvSpPr>
            <p:spPr>
              <a:xfrm rot="5400013">
                <a:off x="316917" y="1976050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15">
                <a:extLst>
                  <a:ext uri="{FF2B5EF4-FFF2-40B4-BE49-F238E27FC236}">
                    <a16:creationId xmlns:a16="http://schemas.microsoft.com/office/drawing/2014/main" id="{89933969-A80D-D8A4-446D-FAF341F1207D}"/>
                  </a:ext>
                </a:extLst>
              </p:cNvPr>
              <p:cNvSpPr/>
              <p:nvPr/>
            </p:nvSpPr>
            <p:spPr>
              <a:xfrm rot="5400013">
                <a:off x="316917" y="173389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16">
                <a:extLst>
                  <a:ext uri="{FF2B5EF4-FFF2-40B4-BE49-F238E27FC236}">
                    <a16:creationId xmlns:a16="http://schemas.microsoft.com/office/drawing/2014/main" id="{F7404B41-8D93-BAE9-D5F6-7E639CE47832}"/>
                  </a:ext>
                </a:extLst>
              </p:cNvPr>
              <p:cNvSpPr/>
              <p:nvPr/>
            </p:nvSpPr>
            <p:spPr>
              <a:xfrm rot="5400013">
                <a:off x="316386" y="1816214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17">
                <a:extLst>
                  <a:ext uri="{FF2B5EF4-FFF2-40B4-BE49-F238E27FC236}">
                    <a16:creationId xmlns:a16="http://schemas.microsoft.com/office/drawing/2014/main" id="{4188B66F-1F55-1519-818B-D16E719607CC}"/>
                  </a:ext>
                </a:extLst>
              </p:cNvPr>
              <p:cNvSpPr/>
              <p:nvPr/>
            </p:nvSpPr>
            <p:spPr>
              <a:xfrm rot="5400013">
                <a:off x="315586" y="1897197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18">
                <a:extLst>
                  <a:ext uri="{FF2B5EF4-FFF2-40B4-BE49-F238E27FC236}">
                    <a16:creationId xmlns:a16="http://schemas.microsoft.com/office/drawing/2014/main" id="{3B0ECFB4-1CF0-8DE9-B135-859F8B4B22E7}"/>
                  </a:ext>
                </a:extLst>
              </p:cNvPr>
              <p:cNvSpPr/>
              <p:nvPr/>
            </p:nvSpPr>
            <p:spPr>
              <a:xfrm rot="5400013">
                <a:off x="11918" y="201934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19">
                <a:extLst>
                  <a:ext uri="{FF2B5EF4-FFF2-40B4-BE49-F238E27FC236}">
                    <a16:creationId xmlns:a16="http://schemas.microsoft.com/office/drawing/2014/main" id="{F1A357BD-8D16-A6B4-C0E2-5294D7A986AD}"/>
                  </a:ext>
                </a:extLst>
              </p:cNvPr>
              <p:cNvSpPr/>
              <p:nvPr/>
            </p:nvSpPr>
            <p:spPr>
              <a:xfrm rot="5400013">
                <a:off x="11653" y="2100866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20">
                <a:extLst>
                  <a:ext uri="{FF2B5EF4-FFF2-40B4-BE49-F238E27FC236}">
                    <a16:creationId xmlns:a16="http://schemas.microsoft.com/office/drawing/2014/main" id="{2BC8C9E3-BE8E-4A9D-50D6-60766373F25B}"/>
                  </a:ext>
                </a:extLst>
              </p:cNvPr>
              <p:cNvSpPr/>
              <p:nvPr/>
            </p:nvSpPr>
            <p:spPr>
              <a:xfrm rot="5400013">
                <a:off x="11918" y="2181315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21">
                <a:extLst>
                  <a:ext uri="{FF2B5EF4-FFF2-40B4-BE49-F238E27FC236}">
                    <a16:creationId xmlns:a16="http://schemas.microsoft.com/office/drawing/2014/main" id="{34B5123B-4C7A-32B3-8BED-410097C3AB22}"/>
                  </a:ext>
                </a:extLst>
              </p:cNvPr>
              <p:cNvSpPr/>
              <p:nvPr/>
            </p:nvSpPr>
            <p:spPr>
              <a:xfrm rot="5400013">
                <a:off x="11653" y="193889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9" name="Grupo 71">
              <a:extLst>
                <a:ext uri="{FF2B5EF4-FFF2-40B4-BE49-F238E27FC236}">
                  <a16:creationId xmlns:a16="http://schemas.microsoft.com/office/drawing/2014/main" id="{0DA511B3-5262-28D4-D506-9B2718FCFA4A}"/>
                </a:ext>
              </a:extLst>
            </p:cNvPr>
            <p:cNvGrpSpPr/>
            <p:nvPr/>
          </p:nvGrpSpPr>
          <p:grpSpPr>
            <a:xfrm>
              <a:off x="10725" y="1617500"/>
              <a:ext cx="571061" cy="302154"/>
              <a:chOff x="10725" y="1617500"/>
              <a:chExt cx="571061" cy="302154"/>
            </a:xfrm>
          </p:grpSpPr>
          <p:sp>
            <p:nvSpPr>
              <p:cNvPr id="140" name="Freeform 14">
                <a:extLst>
                  <a:ext uri="{FF2B5EF4-FFF2-40B4-BE49-F238E27FC236}">
                    <a16:creationId xmlns:a16="http://schemas.microsoft.com/office/drawing/2014/main" id="{B9A75FD3-1446-0FB8-800D-61B51C8A4A91}"/>
                  </a:ext>
                </a:extLst>
              </p:cNvPr>
              <p:cNvSpPr/>
              <p:nvPr/>
            </p:nvSpPr>
            <p:spPr>
              <a:xfrm rot="5400013">
                <a:off x="316917" y="1654785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15">
                <a:extLst>
                  <a:ext uri="{FF2B5EF4-FFF2-40B4-BE49-F238E27FC236}">
                    <a16:creationId xmlns:a16="http://schemas.microsoft.com/office/drawing/2014/main" id="{48024A27-404F-FCCD-8388-99272C201746}"/>
                  </a:ext>
                </a:extLst>
              </p:cNvPr>
              <p:cNvSpPr/>
              <p:nvPr/>
            </p:nvSpPr>
            <p:spPr>
              <a:xfrm rot="5400013">
                <a:off x="316917" y="1412633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16">
                <a:extLst>
                  <a:ext uri="{FF2B5EF4-FFF2-40B4-BE49-F238E27FC236}">
                    <a16:creationId xmlns:a16="http://schemas.microsoft.com/office/drawing/2014/main" id="{04B6B5CE-6285-5F88-969F-D414DB3E1039}"/>
                  </a:ext>
                </a:extLst>
              </p:cNvPr>
              <p:cNvSpPr/>
              <p:nvPr/>
            </p:nvSpPr>
            <p:spPr>
              <a:xfrm rot="5400013">
                <a:off x="316386" y="1494940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17">
                <a:extLst>
                  <a:ext uri="{FF2B5EF4-FFF2-40B4-BE49-F238E27FC236}">
                    <a16:creationId xmlns:a16="http://schemas.microsoft.com/office/drawing/2014/main" id="{0C231E0F-2A89-CBAA-EDA6-0CD84F016AD6}"/>
                  </a:ext>
                </a:extLst>
              </p:cNvPr>
              <p:cNvSpPr/>
              <p:nvPr/>
            </p:nvSpPr>
            <p:spPr>
              <a:xfrm rot="5400013">
                <a:off x="315586" y="1575932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18">
                <a:extLst>
                  <a:ext uri="{FF2B5EF4-FFF2-40B4-BE49-F238E27FC236}">
                    <a16:creationId xmlns:a16="http://schemas.microsoft.com/office/drawing/2014/main" id="{F3BEA93C-4CCE-0F76-154A-AE6D8C1C472F}"/>
                  </a:ext>
                </a:extLst>
              </p:cNvPr>
              <p:cNvSpPr/>
              <p:nvPr/>
            </p:nvSpPr>
            <p:spPr>
              <a:xfrm rot="5400013">
                <a:off x="11918" y="1698082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19">
                <a:extLst>
                  <a:ext uri="{FF2B5EF4-FFF2-40B4-BE49-F238E27FC236}">
                    <a16:creationId xmlns:a16="http://schemas.microsoft.com/office/drawing/2014/main" id="{0CD05BB6-A8AA-BCCC-3343-0504AB8F470D}"/>
                  </a:ext>
                </a:extLst>
              </p:cNvPr>
              <p:cNvSpPr/>
              <p:nvPr/>
            </p:nvSpPr>
            <p:spPr>
              <a:xfrm rot="5400013">
                <a:off x="11653" y="177959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20">
                <a:extLst>
                  <a:ext uri="{FF2B5EF4-FFF2-40B4-BE49-F238E27FC236}">
                    <a16:creationId xmlns:a16="http://schemas.microsoft.com/office/drawing/2014/main" id="{BF1FCC13-B64E-5FE1-F28D-C208732DD3E0}"/>
                  </a:ext>
                </a:extLst>
              </p:cNvPr>
              <p:cNvSpPr/>
              <p:nvPr/>
            </p:nvSpPr>
            <p:spPr>
              <a:xfrm rot="5400013">
                <a:off x="11918" y="1860049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21">
                <a:extLst>
                  <a:ext uri="{FF2B5EF4-FFF2-40B4-BE49-F238E27FC236}">
                    <a16:creationId xmlns:a16="http://schemas.microsoft.com/office/drawing/2014/main" id="{3975B059-C6FF-B68F-4EA1-F211198F2AF2}"/>
                  </a:ext>
                </a:extLst>
              </p:cNvPr>
              <p:cNvSpPr/>
              <p:nvPr/>
            </p:nvSpPr>
            <p:spPr>
              <a:xfrm rot="5400013">
                <a:off x="11653" y="1617633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8" name="Grupo 72">
              <a:extLst>
                <a:ext uri="{FF2B5EF4-FFF2-40B4-BE49-F238E27FC236}">
                  <a16:creationId xmlns:a16="http://schemas.microsoft.com/office/drawing/2014/main" id="{1BDE7575-B93D-3C7A-4DA6-C5566F6992C1}"/>
                </a:ext>
              </a:extLst>
            </p:cNvPr>
            <p:cNvGrpSpPr/>
            <p:nvPr/>
          </p:nvGrpSpPr>
          <p:grpSpPr>
            <a:xfrm>
              <a:off x="10725" y="1292514"/>
              <a:ext cx="571061" cy="302153"/>
              <a:chOff x="10725" y="1292514"/>
              <a:chExt cx="571061" cy="302153"/>
            </a:xfrm>
          </p:grpSpPr>
          <p:sp>
            <p:nvSpPr>
              <p:cNvPr id="149" name="Freeform 14">
                <a:extLst>
                  <a:ext uri="{FF2B5EF4-FFF2-40B4-BE49-F238E27FC236}">
                    <a16:creationId xmlns:a16="http://schemas.microsoft.com/office/drawing/2014/main" id="{2F333D4E-5835-BF47-7C41-0E11E5DB77A8}"/>
                  </a:ext>
                </a:extLst>
              </p:cNvPr>
              <p:cNvSpPr/>
              <p:nvPr/>
            </p:nvSpPr>
            <p:spPr>
              <a:xfrm rot="5400013">
                <a:off x="316917" y="1329798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15">
                <a:extLst>
                  <a:ext uri="{FF2B5EF4-FFF2-40B4-BE49-F238E27FC236}">
                    <a16:creationId xmlns:a16="http://schemas.microsoft.com/office/drawing/2014/main" id="{EFE82639-C151-C4DD-253B-0699995A040F}"/>
                  </a:ext>
                </a:extLst>
              </p:cNvPr>
              <p:cNvSpPr/>
              <p:nvPr/>
            </p:nvSpPr>
            <p:spPr>
              <a:xfrm rot="5400013">
                <a:off x="316917" y="1087647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16">
                <a:extLst>
                  <a:ext uri="{FF2B5EF4-FFF2-40B4-BE49-F238E27FC236}">
                    <a16:creationId xmlns:a16="http://schemas.microsoft.com/office/drawing/2014/main" id="{C9F58C28-28AD-48B4-0856-93136927092B}"/>
                  </a:ext>
                </a:extLst>
              </p:cNvPr>
              <p:cNvSpPr/>
              <p:nvPr/>
            </p:nvSpPr>
            <p:spPr>
              <a:xfrm rot="5400013">
                <a:off x="316386" y="1169953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17">
                <a:extLst>
                  <a:ext uri="{FF2B5EF4-FFF2-40B4-BE49-F238E27FC236}">
                    <a16:creationId xmlns:a16="http://schemas.microsoft.com/office/drawing/2014/main" id="{6D0EC437-BA49-543B-D515-64D748F08CC7}"/>
                  </a:ext>
                </a:extLst>
              </p:cNvPr>
              <p:cNvSpPr/>
              <p:nvPr/>
            </p:nvSpPr>
            <p:spPr>
              <a:xfrm rot="5400013">
                <a:off x="315586" y="1250945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 18">
                <a:extLst>
                  <a:ext uri="{FF2B5EF4-FFF2-40B4-BE49-F238E27FC236}">
                    <a16:creationId xmlns:a16="http://schemas.microsoft.com/office/drawing/2014/main" id="{7599CA7C-8E76-3481-E6A5-9BED7AB82CC9}"/>
                  </a:ext>
                </a:extLst>
              </p:cNvPr>
              <p:cNvSpPr/>
              <p:nvPr/>
            </p:nvSpPr>
            <p:spPr>
              <a:xfrm rot="5400013">
                <a:off x="11918" y="1373095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19">
                <a:extLst>
                  <a:ext uri="{FF2B5EF4-FFF2-40B4-BE49-F238E27FC236}">
                    <a16:creationId xmlns:a16="http://schemas.microsoft.com/office/drawing/2014/main" id="{B88105CB-44B3-FA31-22AE-D22FB447903F}"/>
                  </a:ext>
                </a:extLst>
              </p:cNvPr>
              <p:cNvSpPr/>
              <p:nvPr/>
            </p:nvSpPr>
            <p:spPr>
              <a:xfrm rot="5400013">
                <a:off x="11653" y="1454604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 20">
                <a:extLst>
                  <a:ext uri="{FF2B5EF4-FFF2-40B4-BE49-F238E27FC236}">
                    <a16:creationId xmlns:a16="http://schemas.microsoft.com/office/drawing/2014/main" id="{90DE09F1-1857-0B78-8EEA-1A50A6BB6894}"/>
                  </a:ext>
                </a:extLst>
              </p:cNvPr>
              <p:cNvSpPr/>
              <p:nvPr/>
            </p:nvSpPr>
            <p:spPr>
              <a:xfrm rot="5400013">
                <a:off x="11918" y="1535062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21">
                <a:extLst>
                  <a:ext uri="{FF2B5EF4-FFF2-40B4-BE49-F238E27FC236}">
                    <a16:creationId xmlns:a16="http://schemas.microsoft.com/office/drawing/2014/main" id="{D7609FD0-FE4C-72D1-FA1D-FE271D7B8E7B}"/>
                  </a:ext>
                </a:extLst>
              </p:cNvPr>
              <p:cNvSpPr/>
              <p:nvPr/>
            </p:nvSpPr>
            <p:spPr>
              <a:xfrm rot="5400013">
                <a:off x="11653" y="1292646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7" name="Grupo 73">
              <a:extLst>
                <a:ext uri="{FF2B5EF4-FFF2-40B4-BE49-F238E27FC236}">
                  <a16:creationId xmlns:a16="http://schemas.microsoft.com/office/drawing/2014/main" id="{E3E5C5B4-A2CF-764D-DE23-2B248B6799DF}"/>
                </a:ext>
              </a:extLst>
            </p:cNvPr>
            <p:cNvGrpSpPr/>
            <p:nvPr/>
          </p:nvGrpSpPr>
          <p:grpSpPr>
            <a:xfrm>
              <a:off x="19183" y="966466"/>
              <a:ext cx="571061" cy="302144"/>
              <a:chOff x="19183" y="966466"/>
              <a:chExt cx="571061" cy="302144"/>
            </a:xfrm>
          </p:grpSpPr>
          <p:sp>
            <p:nvSpPr>
              <p:cNvPr id="158" name="Freeform 14">
                <a:extLst>
                  <a:ext uri="{FF2B5EF4-FFF2-40B4-BE49-F238E27FC236}">
                    <a16:creationId xmlns:a16="http://schemas.microsoft.com/office/drawing/2014/main" id="{35A637E6-5FEE-E932-3AC1-E1D4C289C631}"/>
                  </a:ext>
                </a:extLst>
              </p:cNvPr>
              <p:cNvSpPr/>
              <p:nvPr/>
            </p:nvSpPr>
            <p:spPr>
              <a:xfrm rot="5400013">
                <a:off x="325375" y="1003741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15">
                <a:extLst>
                  <a:ext uri="{FF2B5EF4-FFF2-40B4-BE49-F238E27FC236}">
                    <a16:creationId xmlns:a16="http://schemas.microsoft.com/office/drawing/2014/main" id="{13A59346-FB8C-0D12-9CAC-BD70DFED4DB7}"/>
                  </a:ext>
                </a:extLst>
              </p:cNvPr>
              <p:cNvSpPr/>
              <p:nvPr/>
            </p:nvSpPr>
            <p:spPr>
              <a:xfrm rot="5400013">
                <a:off x="325375" y="76159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 16">
                <a:extLst>
                  <a:ext uri="{FF2B5EF4-FFF2-40B4-BE49-F238E27FC236}">
                    <a16:creationId xmlns:a16="http://schemas.microsoft.com/office/drawing/2014/main" id="{0C882A15-FA35-7138-B328-E2F7035841B6}"/>
                  </a:ext>
                </a:extLst>
              </p:cNvPr>
              <p:cNvSpPr/>
              <p:nvPr/>
            </p:nvSpPr>
            <p:spPr>
              <a:xfrm rot="5400013">
                <a:off x="324844" y="843905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17">
                <a:extLst>
                  <a:ext uri="{FF2B5EF4-FFF2-40B4-BE49-F238E27FC236}">
                    <a16:creationId xmlns:a16="http://schemas.microsoft.com/office/drawing/2014/main" id="{8F3AA661-B223-1A19-BD3E-37EE1D241317}"/>
                  </a:ext>
                </a:extLst>
              </p:cNvPr>
              <p:cNvSpPr/>
              <p:nvPr/>
            </p:nvSpPr>
            <p:spPr>
              <a:xfrm rot="5400013">
                <a:off x="324044" y="924888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18">
                <a:extLst>
                  <a:ext uri="{FF2B5EF4-FFF2-40B4-BE49-F238E27FC236}">
                    <a16:creationId xmlns:a16="http://schemas.microsoft.com/office/drawing/2014/main" id="{7A75D775-E8DF-CE6D-885B-92EDB71A0A6C}"/>
                  </a:ext>
                </a:extLst>
              </p:cNvPr>
              <p:cNvSpPr/>
              <p:nvPr/>
            </p:nvSpPr>
            <p:spPr>
              <a:xfrm rot="5400013">
                <a:off x="20376" y="1047047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Freeform 19">
                <a:extLst>
                  <a:ext uri="{FF2B5EF4-FFF2-40B4-BE49-F238E27FC236}">
                    <a16:creationId xmlns:a16="http://schemas.microsoft.com/office/drawing/2014/main" id="{57CDFC25-EE57-FB14-8960-8954910EFD86}"/>
                  </a:ext>
                </a:extLst>
              </p:cNvPr>
              <p:cNvSpPr/>
              <p:nvPr/>
            </p:nvSpPr>
            <p:spPr>
              <a:xfrm rot="5400013">
                <a:off x="20111" y="1128557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Freeform 20">
                <a:extLst>
                  <a:ext uri="{FF2B5EF4-FFF2-40B4-BE49-F238E27FC236}">
                    <a16:creationId xmlns:a16="http://schemas.microsoft.com/office/drawing/2014/main" id="{F5B3D6A6-62A3-517C-B175-D36FAB06F2E3}"/>
                  </a:ext>
                </a:extLst>
              </p:cNvPr>
              <p:cNvSpPr/>
              <p:nvPr/>
            </p:nvSpPr>
            <p:spPr>
              <a:xfrm rot="5400013">
                <a:off x="20376" y="120900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Freeform 21">
                <a:extLst>
                  <a:ext uri="{FF2B5EF4-FFF2-40B4-BE49-F238E27FC236}">
                    <a16:creationId xmlns:a16="http://schemas.microsoft.com/office/drawing/2014/main" id="{501DBFA6-500E-94B6-0064-8CE1833B4B5F}"/>
                  </a:ext>
                </a:extLst>
              </p:cNvPr>
              <p:cNvSpPr/>
              <p:nvPr/>
            </p:nvSpPr>
            <p:spPr>
              <a:xfrm rot="5400013">
                <a:off x="20111" y="966598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6" name="Grupo 74">
              <a:extLst>
                <a:ext uri="{FF2B5EF4-FFF2-40B4-BE49-F238E27FC236}">
                  <a16:creationId xmlns:a16="http://schemas.microsoft.com/office/drawing/2014/main" id="{C11D2D5C-3B43-719F-B8F1-F1C76ACDE245}"/>
                </a:ext>
              </a:extLst>
            </p:cNvPr>
            <p:cNvGrpSpPr/>
            <p:nvPr/>
          </p:nvGrpSpPr>
          <p:grpSpPr>
            <a:xfrm>
              <a:off x="19183" y="645191"/>
              <a:ext cx="571061" cy="302154"/>
              <a:chOff x="19183" y="645191"/>
              <a:chExt cx="571061" cy="302154"/>
            </a:xfrm>
          </p:grpSpPr>
          <p:sp>
            <p:nvSpPr>
              <p:cNvPr id="167" name="Freeform 14">
                <a:extLst>
                  <a:ext uri="{FF2B5EF4-FFF2-40B4-BE49-F238E27FC236}">
                    <a16:creationId xmlns:a16="http://schemas.microsoft.com/office/drawing/2014/main" id="{AE3E3E33-721C-A303-3A54-8575152053B8}"/>
                  </a:ext>
                </a:extLst>
              </p:cNvPr>
              <p:cNvSpPr/>
              <p:nvPr/>
            </p:nvSpPr>
            <p:spPr>
              <a:xfrm rot="5400013">
                <a:off x="325375" y="682476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Freeform 15">
                <a:extLst>
                  <a:ext uri="{FF2B5EF4-FFF2-40B4-BE49-F238E27FC236}">
                    <a16:creationId xmlns:a16="http://schemas.microsoft.com/office/drawing/2014/main" id="{51470325-EFFD-78D8-205F-22A582384DDB}"/>
                  </a:ext>
                </a:extLst>
              </p:cNvPr>
              <p:cNvSpPr/>
              <p:nvPr/>
            </p:nvSpPr>
            <p:spPr>
              <a:xfrm rot="5400013">
                <a:off x="325375" y="440324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Freeform 16">
                <a:extLst>
                  <a:ext uri="{FF2B5EF4-FFF2-40B4-BE49-F238E27FC236}">
                    <a16:creationId xmlns:a16="http://schemas.microsoft.com/office/drawing/2014/main" id="{D2BDF998-BCAC-F8B8-A419-0FCB46CF4033}"/>
                  </a:ext>
                </a:extLst>
              </p:cNvPr>
              <p:cNvSpPr/>
              <p:nvPr/>
            </p:nvSpPr>
            <p:spPr>
              <a:xfrm rot="5400013">
                <a:off x="324844" y="522640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Freeform 17">
                <a:extLst>
                  <a:ext uri="{FF2B5EF4-FFF2-40B4-BE49-F238E27FC236}">
                    <a16:creationId xmlns:a16="http://schemas.microsoft.com/office/drawing/2014/main" id="{F48FA4EB-4E6E-52F0-ED5D-E68F63F98476}"/>
                  </a:ext>
                </a:extLst>
              </p:cNvPr>
              <p:cNvSpPr/>
              <p:nvPr/>
            </p:nvSpPr>
            <p:spPr>
              <a:xfrm rot="5400013">
                <a:off x="324044" y="603623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Freeform 18">
                <a:extLst>
                  <a:ext uri="{FF2B5EF4-FFF2-40B4-BE49-F238E27FC236}">
                    <a16:creationId xmlns:a16="http://schemas.microsoft.com/office/drawing/2014/main" id="{737EF095-0286-E75D-ECB6-D48E6FF6D265}"/>
                  </a:ext>
                </a:extLst>
              </p:cNvPr>
              <p:cNvSpPr/>
              <p:nvPr/>
            </p:nvSpPr>
            <p:spPr>
              <a:xfrm rot="5400013">
                <a:off x="20376" y="725782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Freeform 19">
                <a:extLst>
                  <a:ext uri="{FF2B5EF4-FFF2-40B4-BE49-F238E27FC236}">
                    <a16:creationId xmlns:a16="http://schemas.microsoft.com/office/drawing/2014/main" id="{AFCED974-3822-0829-250D-02178BD1D49A}"/>
                  </a:ext>
                </a:extLst>
              </p:cNvPr>
              <p:cNvSpPr/>
              <p:nvPr/>
            </p:nvSpPr>
            <p:spPr>
              <a:xfrm rot="5400013">
                <a:off x="20111" y="807291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Freeform 20">
                <a:extLst>
                  <a:ext uri="{FF2B5EF4-FFF2-40B4-BE49-F238E27FC236}">
                    <a16:creationId xmlns:a16="http://schemas.microsoft.com/office/drawing/2014/main" id="{AC828EA8-B223-D4F4-90B8-69F7DC40A556}"/>
                  </a:ext>
                </a:extLst>
              </p:cNvPr>
              <p:cNvSpPr/>
              <p:nvPr/>
            </p:nvSpPr>
            <p:spPr>
              <a:xfrm rot="5400013">
                <a:off x="20376" y="887740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Freeform 21">
                <a:extLst>
                  <a:ext uri="{FF2B5EF4-FFF2-40B4-BE49-F238E27FC236}">
                    <a16:creationId xmlns:a16="http://schemas.microsoft.com/office/drawing/2014/main" id="{B436C2CD-4488-215A-8703-949B2304CE1E}"/>
                  </a:ext>
                </a:extLst>
              </p:cNvPr>
              <p:cNvSpPr/>
              <p:nvPr/>
            </p:nvSpPr>
            <p:spPr>
              <a:xfrm rot="5400013">
                <a:off x="20111" y="645324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5" name="Grupo 75">
              <a:extLst>
                <a:ext uri="{FF2B5EF4-FFF2-40B4-BE49-F238E27FC236}">
                  <a16:creationId xmlns:a16="http://schemas.microsoft.com/office/drawing/2014/main" id="{2B96B02F-921F-5316-0AAB-4D7AD027B13E}"/>
                </a:ext>
              </a:extLst>
            </p:cNvPr>
            <p:cNvGrpSpPr/>
            <p:nvPr/>
          </p:nvGrpSpPr>
          <p:grpSpPr>
            <a:xfrm>
              <a:off x="19183" y="320205"/>
              <a:ext cx="571061" cy="302153"/>
              <a:chOff x="19183" y="320205"/>
              <a:chExt cx="571061" cy="302153"/>
            </a:xfrm>
          </p:grpSpPr>
          <p:sp>
            <p:nvSpPr>
              <p:cNvPr id="176" name="Freeform 14">
                <a:extLst>
                  <a:ext uri="{FF2B5EF4-FFF2-40B4-BE49-F238E27FC236}">
                    <a16:creationId xmlns:a16="http://schemas.microsoft.com/office/drawing/2014/main" id="{02106479-F130-C3F4-CA39-8C32946A96B9}"/>
                  </a:ext>
                </a:extLst>
              </p:cNvPr>
              <p:cNvSpPr/>
              <p:nvPr/>
            </p:nvSpPr>
            <p:spPr>
              <a:xfrm rot="5400013">
                <a:off x="325375" y="357489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7" name="Freeform 15">
                <a:extLst>
                  <a:ext uri="{FF2B5EF4-FFF2-40B4-BE49-F238E27FC236}">
                    <a16:creationId xmlns:a16="http://schemas.microsoft.com/office/drawing/2014/main" id="{0BE9242C-D44C-DB3F-91AE-3B9DC2E64510}"/>
                  </a:ext>
                </a:extLst>
              </p:cNvPr>
              <p:cNvSpPr/>
              <p:nvPr/>
            </p:nvSpPr>
            <p:spPr>
              <a:xfrm rot="5400013">
                <a:off x="325375" y="115338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Freeform 16">
                <a:extLst>
                  <a:ext uri="{FF2B5EF4-FFF2-40B4-BE49-F238E27FC236}">
                    <a16:creationId xmlns:a16="http://schemas.microsoft.com/office/drawing/2014/main" id="{59407587-D16D-1757-3E37-412B330F9D95}"/>
                  </a:ext>
                </a:extLst>
              </p:cNvPr>
              <p:cNvSpPr/>
              <p:nvPr/>
            </p:nvSpPr>
            <p:spPr>
              <a:xfrm rot="5400013">
                <a:off x="324844" y="197653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Freeform 17">
                <a:extLst>
                  <a:ext uri="{FF2B5EF4-FFF2-40B4-BE49-F238E27FC236}">
                    <a16:creationId xmlns:a16="http://schemas.microsoft.com/office/drawing/2014/main" id="{DF474790-D3F7-5069-8BD1-BA0813530C3E}"/>
                  </a:ext>
                </a:extLst>
              </p:cNvPr>
              <p:cNvSpPr/>
              <p:nvPr/>
            </p:nvSpPr>
            <p:spPr>
              <a:xfrm rot="5400013">
                <a:off x="324044" y="278636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Freeform 18">
                <a:extLst>
                  <a:ext uri="{FF2B5EF4-FFF2-40B4-BE49-F238E27FC236}">
                    <a16:creationId xmlns:a16="http://schemas.microsoft.com/office/drawing/2014/main" id="{BD9806FB-8F2D-4719-DD5F-50600B4E4703}"/>
                  </a:ext>
                </a:extLst>
              </p:cNvPr>
              <p:cNvSpPr/>
              <p:nvPr/>
            </p:nvSpPr>
            <p:spPr>
              <a:xfrm rot="5400013">
                <a:off x="20376" y="400786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Freeform 19">
                <a:extLst>
                  <a:ext uri="{FF2B5EF4-FFF2-40B4-BE49-F238E27FC236}">
                    <a16:creationId xmlns:a16="http://schemas.microsoft.com/office/drawing/2014/main" id="{1939B290-5965-4661-300A-F003905532A5}"/>
                  </a:ext>
                </a:extLst>
              </p:cNvPr>
              <p:cNvSpPr/>
              <p:nvPr/>
            </p:nvSpPr>
            <p:spPr>
              <a:xfrm rot="5400013">
                <a:off x="20111" y="482305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Freeform 20">
                <a:extLst>
                  <a:ext uri="{FF2B5EF4-FFF2-40B4-BE49-F238E27FC236}">
                    <a16:creationId xmlns:a16="http://schemas.microsoft.com/office/drawing/2014/main" id="{4C82F56B-65F5-7621-EDBB-B6DAADCB153B}"/>
                  </a:ext>
                </a:extLst>
              </p:cNvPr>
              <p:cNvSpPr/>
              <p:nvPr/>
            </p:nvSpPr>
            <p:spPr>
              <a:xfrm rot="5400013">
                <a:off x="20376" y="562753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Freeform 21">
                <a:extLst>
                  <a:ext uri="{FF2B5EF4-FFF2-40B4-BE49-F238E27FC236}">
                    <a16:creationId xmlns:a16="http://schemas.microsoft.com/office/drawing/2014/main" id="{81448BF9-FB0B-80CE-901F-0CF280D1EFE8}"/>
                  </a:ext>
                </a:extLst>
              </p:cNvPr>
              <p:cNvSpPr/>
              <p:nvPr/>
            </p:nvSpPr>
            <p:spPr>
              <a:xfrm rot="5400013">
                <a:off x="20111" y="320337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4" name="Grupo 76">
              <a:extLst>
                <a:ext uri="{FF2B5EF4-FFF2-40B4-BE49-F238E27FC236}">
                  <a16:creationId xmlns:a16="http://schemas.microsoft.com/office/drawing/2014/main" id="{829773E9-9241-D1D0-C914-DD1486EF8208}"/>
                </a:ext>
              </a:extLst>
            </p:cNvPr>
            <p:cNvGrpSpPr/>
            <p:nvPr/>
          </p:nvGrpSpPr>
          <p:grpSpPr>
            <a:xfrm>
              <a:off x="19183" y="0"/>
              <a:ext cx="571061" cy="302153"/>
              <a:chOff x="19183" y="0"/>
              <a:chExt cx="571061" cy="302153"/>
            </a:xfrm>
          </p:grpSpPr>
          <p:sp>
            <p:nvSpPr>
              <p:cNvPr id="185" name="Freeform 14">
                <a:extLst>
                  <a:ext uri="{FF2B5EF4-FFF2-40B4-BE49-F238E27FC236}">
                    <a16:creationId xmlns:a16="http://schemas.microsoft.com/office/drawing/2014/main" id="{C3B90ADA-83C9-94D8-C4CA-ACF8A54BA846}"/>
                  </a:ext>
                </a:extLst>
              </p:cNvPr>
              <p:cNvSpPr/>
              <p:nvPr/>
            </p:nvSpPr>
            <p:spPr>
              <a:xfrm rot="5400013">
                <a:off x="325375" y="37284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Freeform 15">
                <a:extLst>
                  <a:ext uri="{FF2B5EF4-FFF2-40B4-BE49-F238E27FC236}">
                    <a16:creationId xmlns:a16="http://schemas.microsoft.com/office/drawing/2014/main" id="{37500598-0F54-AC49-2832-6892995155D0}"/>
                  </a:ext>
                </a:extLst>
              </p:cNvPr>
              <p:cNvSpPr/>
              <p:nvPr/>
            </p:nvSpPr>
            <p:spPr>
              <a:xfrm rot="5400013">
                <a:off x="325375" y="-204867"/>
                <a:ext cx="60002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Freeform 16">
                <a:extLst>
                  <a:ext uri="{FF2B5EF4-FFF2-40B4-BE49-F238E27FC236}">
                    <a16:creationId xmlns:a16="http://schemas.microsoft.com/office/drawing/2014/main" id="{EBDD44F2-294D-3A9E-AB78-A55AC64888BD}"/>
                  </a:ext>
                </a:extLst>
              </p:cNvPr>
              <p:cNvSpPr/>
              <p:nvPr/>
            </p:nvSpPr>
            <p:spPr>
              <a:xfrm rot="5400013">
                <a:off x="324844" y="-122561"/>
                <a:ext cx="610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Freeform 17">
                <a:extLst>
                  <a:ext uri="{FF2B5EF4-FFF2-40B4-BE49-F238E27FC236}">
                    <a16:creationId xmlns:a16="http://schemas.microsoft.com/office/drawing/2014/main" id="{56A6DEB6-0DD1-50DC-0780-12138EB0D4DB}"/>
                  </a:ext>
                </a:extLst>
              </p:cNvPr>
              <p:cNvSpPr/>
              <p:nvPr/>
            </p:nvSpPr>
            <p:spPr>
              <a:xfrm rot="5400013">
                <a:off x="324044" y="-41568"/>
                <a:ext cx="62663" cy="4697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Freeform 18">
                <a:extLst>
                  <a:ext uri="{FF2B5EF4-FFF2-40B4-BE49-F238E27FC236}">
                    <a16:creationId xmlns:a16="http://schemas.microsoft.com/office/drawing/2014/main" id="{B5448033-B587-C8B6-6C17-B821217DE5E4}"/>
                  </a:ext>
                </a:extLst>
              </p:cNvPr>
              <p:cNvSpPr/>
              <p:nvPr/>
            </p:nvSpPr>
            <p:spPr>
              <a:xfrm rot="5400013">
                <a:off x="20376" y="80581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 19">
                <a:extLst>
                  <a:ext uri="{FF2B5EF4-FFF2-40B4-BE49-F238E27FC236}">
                    <a16:creationId xmlns:a16="http://schemas.microsoft.com/office/drawing/2014/main" id="{31AB2E51-1451-908F-FF71-2BF5A0A1472D}"/>
                  </a:ext>
                </a:extLst>
              </p:cNvPr>
              <p:cNvSpPr/>
              <p:nvPr/>
            </p:nvSpPr>
            <p:spPr>
              <a:xfrm rot="5400013">
                <a:off x="20111" y="162100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 20">
                <a:extLst>
                  <a:ext uri="{FF2B5EF4-FFF2-40B4-BE49-F238E27FC236}">
                    <a16:creationId xmlns:a16="http://schemas.microsoft.com/office/drawing/2014/main" id="{FCFC944C-27C4-9314-D86D-5A6FC4AF2213}"/>
                  </a:ext>
                </a:extLst>
              </p:cNvPr>
              <p:cNvSpPr/>
              <p:nvPr/>
            </p:nvSpPr>
            <p:spPr>
              <a:xfrm rot="5400013">
                <a:off x="20376" y="242549"/>
                <a:ext cx="58411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 21">
                <a:extLst>
                  <a:ext uri="{FF2B5EF4-FFF2-40B4-BE49-F238E27FC236}">
                    <a16:creationId xmlns:a16="http://schemas.microsoft.com/office/drawing/2014/main" id="{1C497EE4-5158-F6AA-7E89-8556B9423B89}"/>
                  </a:ext>
                </a:extLst>
              </p:cNvPr>
              <p:cNvSpPr/>
              <p:nvPr/>
            </p:nvSpPr>
            <p:spPr>
              <a:xfrm rot="5400013">
                <a:off x="20111" y="132"/>
                <a:ext cx="58942" cy="607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93" name="Grupo 205">
            <a:extLst>
              <a:ext uri="{FF2B5EF4-FFF2-40B4-BE49-F238E27FC236}">
                <a16:creationId xmlns:a16="http://schemas.microsoft.com/office/drawing/2014/main" id="{65421F07-2BEE-019D-F044-6F3B0A3D3584}"/>
              </a:ext>
            </a:extLst>
          </p:cNvPr>
          <p:cNvGrpSpPr/>
          <p:nvPr/>
        </p:nvGrpSpPr>
        <p:grpSpPr>
          <a:xfrm>
            <a:off x="5717002" y="3255"/>
            <a:ext cx="2437113" cy="532272"/>
            <a:chOff x="5717002" y="3255"/>
            <a:chExt cx="2437113" cy="532272"/>
          </a:xfrm>
        </p:grpSpPr>
        <p:grpSp>
          <p:nvGrpSpPr>
            <p:cNvPr id="194" name="Grupo 206">
              <a:extLst>
                <a:ext uri="{FF2B5EF4-FFF2-40B4-BE49-F238E27FC236}">
                  <a16:creationId xmlns:a16="http://schemas.microsoft.com/office/drawing/2014/main" id="{299F1C67-82C1-F106-37C1-EEEED7371552}"/>
                </a:ext>
              </a:extLst>
            </p:cNvPr>
            <p:cNvGrpSpPr/>
            <p:nvPr/>
          </p:nvGrpSpPr>
          <p:grpSpPr>
            <a:xfrm>
              <a:off x="5717002" y="3255"/>
              <a:ext cx="777304" cy="532272"/>
              <a:chOff x="5717002" y="3255"/>
              <a:chExt cx="777304" cy="532272"/>
            </a:xfrm>
          </p:grpSpPr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734E371A-39C6-1BB3-317A-C40D4631B92B}"/>
                  </a:ext>
                </a:extLst>
              </p:cNvPr>
              <p:cNvSpPr/>
              <p:nvPr/>
            </p:nvSpPr>
            <p:spPr>
              <a:xfrm rot="10799991">
                <a:off x="5717002" y="97713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B346A100-DE9A-4541-F231-0FE1B6CD8B11}"/>
                  </a:ext>
                </a:extLst>
              </p:cNvPr>
              <p:cNvSpPr/>
              <p:nvPr/>
            </p:nvSpPr>
            <p:spPr>
              <a:xfrm rot="10799991">
                <a:off x="6339937" y="97713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3CC815C1-F874-7789-479E-F836969EF43D}"/>
                  </a:ext>
                </a:extLst>
              </p:cNvPr>
              <p:cNvSpPr/>
              <p:nvPr/>
            </p:nvSpPr>
            <p:spPr>
              <a:xfrm rot="10799991">
                <a:off x="6126817" y="97713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7289E6A-583C-B126-A8F5-D86418839126}"/>
                  </a:ext>
                </a:extLst>
              </p:cNvPr>
              <p:cNvSpPr/>
              <p:nvPr/>
            </p:nvSpPr>
            <p:spPr>
              <a:xfrm rot="10799991">
                <a:off x="5916442" y="97713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9BED34FC-93F0-C2FA-6AA2-837941424DB8}"/>
                  </a:ext>
                </a:extLst>
              </p:cNvPr>
              <p:cNvSpPr/>
              <p:nvPr/>
            </p:nvSpPr>
            <p:spPr>
              <a:xfrm rot="10799991">
                <a:off x="6133658" y="3255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84AE01B4-6B1D-7853-C3DE-9242C1E3CB01}"/>
                  </a:ext>
                </a:extLst>
              </p:cNvPr>
              <p:cNvSpPr/>
              <p:nvPr/>
            </p:nvSpPr>
            <p:spPr>
              <a:xfrm rot="10799991">
                <a:off x="5923282" y="3255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5D83AF6F-6809-7148-57CA-1EE411716680}"/>
                  </a:ext>
                </a:extLst>
              </p:cNvPr>
              <p:cNvSpPr/>
              <p:nvPr/>
            </p:nvSpPr>
            <p:spPr>
              <a:xfrm rot="10799991">
                <a:off x="5717002" y="3255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FE724E20-5E61-2992-68BC-7CDD43D4127F}"/>
                  </a:ext>
                </a:extLst>
              </p:cNvPr>
              <p:cNvSpPr/>
              <p:nvPr/>
            </p:nvSpPr>
            <p:spPr>
              <a:xfrm rot="10799991">
                <a:off x="6339947" y="3255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3" name="Grupo 207">
              <a:extLst>
                <a:ext uri="{FF2B5EF4-FFF2-40B4-BE49-F238E27FC236}">
                  <a16:creationId xmlns:a16="http://schemas.microsoft.com/office/drawing/2014/main" id="{017F3B86-D328-B768-C1EC-FD10EC040FEB}"/>
                </a:ext>
              </a:extLst>
            </p:cNvPr>
            <p:cNvGrpSpPr/>
            <p:nvPr/>
          </p:nvGrpSpPr>
          <p:grpSpPr>
            <a:xfrm>
              <a:off x="6553047" y="3255"/>
              <a:ext cx="777313" cy="532272"/>
              <a:chOff x="6553047" y="3255"/>
              <a:chExt cx="777313" cy="532272"/>
            </a:xfrm>
          </p:grpSpPr>
          <p:sp>
            <p:nvSpPr>
              <p:cNvPr id="204" name="Freeform 14">
                <a:extLst>
                  <a:ext uri="{FF2B5EF4-FFF2-40B4-BE49-F238E27FC236}">
                    <a16:creationId xmlns:a16="http://schemas.microsoft.com/office/drawing/2014/main" id="{88BC75F3-CB49-47D1-06B0-0927197D7247}"/>
                  </a:ext>
                </a:extLst>
              </p:cNvPr>
              <p:cNvSpPr/>
              <p:nvPr/>
            </p:nvSpPr>
            <p:spPr>
              <a:xfrm rot="10799991">
                <a:off x="6553056" y="97713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Freeform 15">
                <a:extLst>
                  <a:ext uri="{FF2B5EF4-FFF2-40B4-BE49-F238E27FC236}">
                    <a16:creationId xmlns:a16="http://schemas.microsoft.com/office/drawing/2014/main" id="{9800838A-F6BB-AD09-956B-418E09905610}"/>
                  </a:ext>
                </a:extLst>
              </p:cNvPr>
              <p:cNvSpPr/>
              <p:nvPr/>
            </p:nvSpPr>
            <p:spPr>
              <a:xfrm rot="10799991">
                <a:off x="7175991" y="97713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Freeform 16">
                <a:extLst>
                  <a:ext uri="{FF2B5EF4-FFF2-40B4-BE49-F238E27FC236}">
                    <a16:creationId xmlns:a16="http://schemas.microsoft.com/office/drawing/2014/main" id="{596A1F18-2939-50EB-A9E9-8B919E563FEE}"/>
                  </a:ext>
                </a:extLst>
              </p:cNvPr>
              <p:cNvSpPr/>
              <p:nvPr/>
            </p:nvSpPr>
            <p:spPr>
              <a:xfrm rot="10799991">
                <a:off x="6962871" y="97713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Freeform 17">
                <a:extLst>
                  <a:ext uri="{FF2B5EF4-FFF2-40B4-BE49-F238E27FC236}">
                    <a16:creationId xmlns:a16="http://schemas.microsoft.com/office/drawing/2014/main" id="{31E695CF-9376-E1CB-0B22-69D28B10EAE8}"/>
                  </a:ext>
                </a:extLst>
              </p:cNvPr>
              <p:cNvSpPr/>
              <p:nvPr/>
            </p:nvSpPr>
            <p:spPr>
              <a:xfrm rot="10799991">
                <a:off x="6752496" y="97713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Freeform 18">
                <a:extLst>
                  <a:ext uri="{FF2B5EF4-FFF2-40B4-BE49-F238E27FC236}">
                    <a16:creationId xmlns:a16="http://schemas.microsoft.com/office/drawing/2014/main" id="{2FAE4E04-824C-BFD7-6FB2-E8D040FD3571}"/>
                  </a:ext>
                </a:extLst>
              </p:cNvPr>
              <p:cNvSpPr/>
              <p:nvPr/>
            </p:nvSpPr>
            <p:spPr>
              <a:xfrm rot="10799991">
                <a:off x="6969712" y="3255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9" name="Freeform 19">
                <a:extLst>
                  <a:ext uri="{FF2B5EF4-FFF2-40B4-BE49-F238E27FC236}">
                    <a16:creationId xmlns:a16="http://schemas.microsoft.com/office/drawing/2014/main" id="{303C58DF-BBD5-76EA-B4D4-43BF7562BE77}"/>
                  </a:ext>
                </a:extLst>
              </p:cNvPr>
              <p:cNvSpPr/>
              <p:nvPr/>
            </p:nvSpPr>
            <p:spPr>
              <a:xfrm rot="10799991">
                <a:off x="6759337" y="3255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0" name="Freeform 20">
                <a:extLst>
                  <a:ext uri="{FF2B5EF4-FFF2-40B4-BE49-F238E27FC236}">
                    <a16:creationId xmlns:a16="http://schemas.microsoft.com/office/drawing/2014/main" id="{E0B41991-C40C-4954-9B9E-61402BC28D4B}"/>
                  </a:ext>
                </a:extLst>
              </p:cNvPr>
              <p:cNvSpPr/>
              <p:nvPr/>
            </p:nvSpPr>
            <p:spPr>
              <a:xfrm rot="10799991">
                <a:off x="6553047" y="3255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Freeform 21">
                <a:extLst>
                  <a:ext uri="{FF2B5EF4-FFF2-40B4-BE49-F238E27FC236}">
                    <a16:creationId xmlns:a16="http://schemas.microsoft.com/office/drawing/2014/main" id="{B5FC7970-E705-0D04-6C16-649AC0BACC14}"/>
                  </a:ext>
                </a:extLst>
              </p:cNvPr>
              <p:cNvSpPr/>
              <p:nvPr/>
            </p:nvSpPr>
            <p:spPr>
              <a:xfrm rot="10799991">
                <a:off x="7176001" y="3255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2" name="Grupo 208">
              <a:extLst>
                <a:ext uri="{FF2B5EF4-FFF2-40B4-BE49-F238E27FC236}">
                  <a16:creationId xmlns:a16="http://schemas.microsoft.com/office/drawing/2014/main" id="{DA2829B9-F103-C3F6-E808-516764682D07}"/>
                </a:ext>
              </a:extLst>
            </p:cNvPr>
            <p:cNvGrpSpPr/>
            <p:nvPr/>
          </p:nvGrpSpPr>
          <p:grpSpPr>
            <a:xfrm>
              <a:off x="7376802" y="3255"/>
              <a:ext cx="777313" cy="532272"/>
              <a:chOff x="7376802" y="3255"/>
              <a:chExt cx="777313" cy="532272"/>
            </a:xfrm>
          </p:grpSpPr>
          <p:sp>
            <p:nvSpPr>
              <p:cNvPr id="213" name="Freeform 14">
                <a:extLst>
                  <a:ext uri="{FF2B5EF4-FFF2-40B4-BE49-F238E27FC236}">
                    <a16:creationId xmlns:a16="http://schemas.microsoft.com/office/drawing/2014/main" id="{DFD7CDC2-8F7A-935C-893E-51924B7C7E2E}"/>
                  </a:ext>
                </a:extLst>
              </p:cNvPr>
              <p:cNvSpPr/>
              <p:nvPr/>
            </p:nvSpPr>
            <p:spPr>
              <a:xfrm rot="10799991">
                <a:off x="7376802" y="97713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4" name="Freeform 15">
                <a:extLst>
                  <a:ext uri="{FF2B5EF4-FFF2-40B4-BE49-F238E27FC236}">
                    <a16:creationId xmlns:a16="http://schemas.microsoft.com/office/drawing/2014/main" id="{4814EE1C-5955-28AA-5B64-673DC7BBEBE0}"/>
                  </a:ext>
                </a:extLst>
              </p:cNvPr>
              <p:cNvSpPr/>
              <p:nvPr/>
            </p:nvSpPr>
            <p:spPr>
              <a:xfrm rot="10799991">
                <a:off x="7999746" y="97713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5" name="Freeform 16">
                <a:extLst>
                  <a:ext uri="{FF2B5EF4-FFF2-40B4-BE49-F238E27FC236}">
                    <a16:creationId xmlns:a16="http://schemas.microsoft.com/office/drawing/2014/main" id="{81B60AE8-FD03-C4E5-53EF-88FBE0184928}"/>
                  </a:ext>
                </a:extLst>
              </p:cNvPr>
              <p:cNvSpPr/>
              <p:nvPr/>
            </p:nvSpPr>
            <p:spPr>
              <a:xfrm rot="10799991">
                <a:off x="7786627" y="97713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6" name="Freeform 17">
                <a:extLst>
                  <a:ext uri="{FF2B5EF4-FFF2-40B4-BE49-F238E27FC236}">
                    <a16:creationId xmlns:a16="http://schemas.microsoft.com/office/drawing/2014/main" id="{461050AE-73C2-3B2A-B4E8-3B394304A579}"/>
                  </a:ext>
                </a:extLst>
              </p:cNvPr>
              <p:cNvSpPr/>
              <p:nvPr/>
            </p:nvSpPr>
            <p:spPr>
              <a:xfrm rot="10799991">
                <a:off x="7576252" y="97713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7" name="Freeform 18">
                <a:extLst>
                  <a:ext uri="{FF2B5EF4-FFF2-40B4-BE49-F238E27FC236}">
                    <a16:creationId xmlns:a16="http://schemas.microsoft.com/office/drawing/2014/main" id="{138F3245-87F4-5366-708F-69CB1D921A0D}"/>
                  </a:ext>
                </a:extLst>
              </p:cNvPr>
              <p:cNvSpPr/>
              <p:nvPr/>
            </p:nvSpPr>
            <p:spPr>
              <a:xfrm rot="10799991">
                <a:off x="7793468" y="3255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8" name="Freeform 19">
                <a:extLst>
                  <a:ext uri="{FF2B5EF4-FFF2-40B4-BE49-F238E27FC236}">
                    <a16:creationId xmlns:a16="http://schemas.microsoft.com/office/drawing/2014/main" id="{B4855772-A4A3-6D52-D91C-E12A0F35AD40}"/>
                  </a:ext>
                </a:extLst>
              </p:cNvPr>
              <p:cNvSpPr/>
              <p:nvPr/>
            </p:nvSpPr>
            <p:spPr>
              <a:xfrm rot="10799991">
                <a:off x="7583092" y="3255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9" name="Freeform 20">
                <a:extLst>
                  <a:ext uri="{FF2B5EF4-FFF2-40B4-BE49-F238E27FC236}">
                    <a16:creationId xmlns:a16="http://schemas.microsoft.com/office/drawing/2014/main" id="{713EAD27-7C6D-B3D9-D5EF-8CCA738E7AA2}"/>
                  </a:ext>
                </a:extLst>
              </p:cNvPr>
              <p:cNvSpPr/>
              <p:nvPr/>
            </p:nvSpPr>
            <p:spPr>
              <a:xfrm rot="10799991">
                <a:off x="7376803" y="3255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0" name="Freeform 21">
                <a:extLst>
                  <a:ext uri="{FF2B5EF4-FFF2-40B4-BE49-F238E27FC236}">
                    <a16:creationId xmlns:a16="http://schemas.microsoft.com/office/drawing/2014/main" id="{BE0930B9-1A3C-8D31-EB9E-F81E79D09185}"/>
                  </a:ext>
                </a:extLst>
              </p:cNvPr>
              <p:cNvSpPr/>
              <p:nvPr/>
            </p:nvSpPr>
            <p:spPr>
              <a:xfrm rot="10799991">
                <a:off x="7999757" y="3255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21" name="Grupo 233">
            <a:extLst>
              <a:ext uri="{FF2B5EF4-FFF2-40B4-BE49-F238E27FC236}">
                <a16:creationId xmlns:a16="http://schemas.microsoft.com/office/drawing/2014/main" id="{55367356-E235-7F8F-65B3-FCD47F2AD468}"/>
              </a:ext>
            </a:extLst>
          </p:cNvPr>
          <p:cNvGrpSpPr/>
          <p:nvPr/>
        </p:nvGrpSpPr>
        <p:grpSpPr>
          <a:xfrm>
            <a:off x="5769699" y="4637507"/>
            <a:ext cx="2437122" cy="532263"/>
            <a:chOff x="5769699" y="4637507"/>
            <a:chExt cx="2437122" cy="532263"/>
          </a:xfrm>
        </p:grpSpPr>
        <p:grpSp>
          <p:nvGrpSpPr>
            <p:cNvPr id="222" name="Grupo 234">
              <a:extLst>
                <a:ext uri="{FF2B5EF4-FFF2-40B4-BE49-F238E27FC236}">
                  <a16:creationId xmlns:a16="http://schemas.microsoft.com/office/drawing/2014/main" id="{C417DF62-A976-5CB3-1D6D-4E9663C20C3B}"/>
                </a:ext>
              </a:extLst>
            </p:cNvPr>
            <p:cNvGrpSpPr/>
            <p:nvPr/>
          </p:nvGrpSpPr>
          <p:grpSpPr>
            <a:xfrm>
              <a:off x="7429509" y="4637507"/>
              <a:ext cx="777312" cy="532263"/>
              <a:chOff x="7429509" y="4637507"/>
              <a:chExt cx="777312" cy="532263"/>
            </a:xfrm>
          </p:grpSpPr>
          <p:sp>
            <p:nvSpPr>
              <p:cNvPr id="223" name="Freeform 14">
                <a:extLst>
                  <a:ext uri="{FF2B5EF4-FFF2-40B4-BE49-F238E27FC236}">
                    <a16:creationId xmlns:a16="http://schemas.microsoft.com/office/drawing/2014/main" id="{6C53F43C-EF4B-0E23-C50C-7A880EDF203A}"/>
                  </a:ext>
                </a:extLst>
              </p:cNvPr>
              <p:cNvSpPr/>
              <p:nvPr/>
            </p:nvSpPr>
            <p:spPr>
              <a:xfrm>
                <a:off x="8052444" y="4637507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Freeform 15">
                <a:extLst>
                  <a:ext uri="{FF2B5EF4-FFF2-40B4-BE49-F238E27FC236}">
                    <a16:creationId xmlns:a16="http://schemas.microsoft.com/office/drawing/2014/main" id="{6796241F-1A53-B4B6-BE30-553ADDD75C94}"/>
                  </a:ext>
                </a:extLst>
              </p:cNvPr>
              <p:cNvSpPr/>
              <p:nvPr/>
            </p:nvSpPr>
            <p:spPr>
              <a:xfrm>
                <a:off x="7429509" y="4637507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5" name="Freeform 16">
                <a:extLst>
                  <a:ext uri="{FF2B5EF4-FFF2-40B4-BE49-F238E27FC236}">
                    <a16:creationId xmlns:a16="http://schemas.microsoft.com/office/drawing/2014/main" id="{26D52939-3266-1C99-3536-704058400027}"/>
                  </a:ext>
                </a:extLst>
              </p:cNvPr>
              <p:cNvSpPr/>
              <p:nvPr/>
            </p:nvSpPr>
            <p:spPr>
              <a:xfrm>
                <a:off x="7639885" y="4637507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6" name="Freeform 17">
                <a:extLst>
                  <a:ext uri="{FF2B5EF4-FFF2-40B4-BE49-F238E27FC236}">
                    <a16:creationId xmlns:a16="http://schemas.microsoft.com/office/drawing/2014/main" id="{2F5FC567-0202-3262-FFCF-998D4F635503}"/>
                  </a:ext>
                </a:extLst>
              </p:cNvPr>
              <p:cNvSpPr/>
              <p:nvPr/>
            </p:nvSpPr>
            <p:spPr>
              <a:xfrm>
                <a:off x="7846164" y="4637507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7" name="Freeform 18">
                <a:extLst>
                  <a:ext uri="{FF2B5EF4-FFF2-40B4-BE49-F238E27FC236}">
                    <a16:creationId xmlns:a16="http://schemas.microsoft.com/office/drawing/2014/main" id="{CEF24522-1417-E474-F016-564B80DF4EEE}"/>
                  </a:ext>
                </a:extLst>
              </p:cNvPr>
              <p:cNvSpPr/>
              <p:nvPr/>
            </p:nvSpPr>
            <p:spPr>
              <a:xfrm>
                <a:off x="7639885" y="5113096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8" name="Freeform 19">
                <a:extLst>
                  <a:ext uri="{FF2B5EF4-FFF2-40B4-BE49-F238E27FC236}">
                    <a16:creationId xmlns:a16="http://schemas.microsoft.com/office/drawing/2014/main" id="{07686C84-FF8B-B138-11D1-DA1A0E13E241}"/>
                  </a:ext>
                </a:extLst>
              </p:cNvPr>
              <p:cNvSpPr/>
              <p:nvPr/>
            </p:nvSpPr>
            <p:spPr>
              <a:xfrm>
                <a:off x="7848898" y="5113096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9" name="Freeform 20">
                <a:extLst>
                  <a:ext uri="{FF2B5EF4-FFF2-40B4-BE49-F238E27FC236}">
                    <a16:creationId xmlns:a16="http://schemas.microsoft.com/office/drawing/2014/main" id="{81DFE8CB-8139-919A-F151-FA4BE0570CBA}"/>
                  </a:ext>
                </a:extLst>
              </p:cNvPr>
              <p:cNvSpPr/>
              <p:nvPr/>
            </p:nvSpPr>
            <p:spPr>
              <a:xfrm>
                <a:off x="8056549" y="5113096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0" name="Freeform 21">
                <a:extLst>
                  <a:ext uri="{FF2B5EF4-FFF2-40B4-BE49-F238E27FC236}">
                    <a16:creationId xmlns:a16="http://schemas.microsoft.com/office/drawing/2014/main" id="{5C518863-FCFA-0D4C-4AB4-EA68AFF879E5}"/>
                  </a:ext>
                </a:extLst>
              </p:cNvPr>
              <p:cNvSpPr/>
              <p:nvPr/>
            </p:nvSpPr>
            <p:spPr>
              <a:xfrm>
                <a:off x="7432243" y="5113096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1" name="Grupo 235">
              <a:extLst>
                <a:ext uri="{FF2B5EF4-FFF2-40B4-BE49-F238E27FC236}">
                  <a16:creationId xmlns:a16="http://schemas.microsoft.com/office/drawing/2014/main" id="{AC5DB30F-94E1-2F32-3E20-F59FF7480E1E}"/>
                </a:ext>
              </a:extLst>
            </p:cNvPr>
            <p:cNvGrpSpPr/>
            <p:nvPr/>
          </p:nvGrpSpPr>
          <p:grpSpPr>
            <a:xfrm>
              <a:off x="6593454" y="4637507"/>
              <a:ext cx="777314" cy="532263"/>
              <a:chOff x="6593454" y="4637507"/>
              <a:chExt cx="777314" cy="532263"/>
            </a:xfrm>
          </p:grpSpPr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E3467274-BF06-1330-364B-4342AC52411E}"/>
                  </a:ext>
                </a:extLst>
              </p:cNvPr>
              <p:cNvSpPr/>
              <p:nvPr/>
            </p:nvSpPr>
            <p:spPr>
              <a:xfrm>
                <a:off x="7216399" y="4637507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CE54A67B-FFA3-650D-2A62-C368B1C699B7}"/>
                  </a:ext>
                </a:extLst>
              </p:cNvPr>
              <p:cNvSpPr/>
              <p:nvPr/>
            </p:nvSpPr>
            <p:spPr>
              <a:xfrm>
                <a:off x="6593454" y="4637507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4" name="Freeform 16">
                <a:extLst>
                  <a:ext uri="{FF2B5EF4-FFF2-40B4-BE49-F238E27FC236}">
                    <a16:creationId xmlns:a16="http://schemas.microsoft.com/office/drawing/2014/main" id="{F14637F8-EEBF-C9AB-DC00-73C554C89900}"/>
                  </a:ext>
                </a:extLst>
              </p:cNvPr>
              <p:cNvSpPr/>
              <p:nvPr/>
            </p:nvSpPr>
            <p:spPr>
              <a:xfrm>
                <a:off x="6803830" y="4637507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5" name="Freeform 17">
                <a:extLst>
                  <a:ext uri="{FF2B5EF4-FFF2-40B4-BE49-F238E27FC236}">
                    <a16:creationId xmlns:a16="http://schemas.microsoft.com/office/drawing/2014/main" id="{DCEC06E3-5917-C64F-9430-4EEA34BFC152}"/>
                  </a:ext>
                </a:extLst>
              </p:cNvPr>
              <p:cNvSpPr/>
              <p:nvPr/>
            </p:nvSpPr>
            <p:spPr>
              <a:xfrm>
                <a:off x="7010110" y="4637507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6" name="Freeform 18">
                <a:extLst>
                  <a:ext uri="{FF2B5EF4-FFF2-40B4-BE49-F238E27FC236}">
                    <a16:creationId xmlns:a16="http://schemas.microsoft.com/office/drawing/2014/main" id="{77A49DBE-4584-7111-4043-75AD8386F4D5}"/>
                  </a:ext>
                </a:extLst>
              </p:cNvPr>
              <p:cNvSpPr/>
              <p:nvPr/>
            </p:nvSpPr>
            <p:spPr>
              <a:xfrm>
                <a:off x="6803830" y="5113096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7" name="Freeform 19">
                <a:extLst>
                  <a:ext uri="{FF2B5EF4-FFF2-40B4-BE49-F238E27FC236}">
                    <a16:creationId xmlns:a16="http://schemas.microsoft.com/office/drawing/2014/main" id="{01C33BAC-6A0B-FAC9-D3AB-674C55F3F878}"/>
                  </a:ext>
                </a:extLst>
              </p:cNvPr>
              <p:cNvSpPr/>
              <p:nvPr/>
            </p:nvSpPr>
            <p:spPr>
              <a:xfrm>
                <a:off x="7012844" y="5113096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8" name="Freeform 20">
                <a:extLst>
                  <a:ext uri="{FF2B5EF4-FFF2-40B4-BE49-F238E27FC236}">
                    <a16:creationId xmlns:a16="http://schemas.microsoft.com/office/drawing/2014/main" id="{D5505EF1-2E23-A9C6-64AE-F6B7D63D4E65}"/>
                  </a:ext>
                </a:extLst>
              </p:cNvPr>
              <p:cNvSpPr/>
              <p:nvPr/>
            </p:nvSpPr>
            <p:spPr>
              <a:xfrm>
                <a:off x="7220495" y="5113096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9" name="Freeform 21">
                <a:extLst>
                  <a:ext uri="{FF2B5EF4-FFF2-40B4-BE49-F238E27FC236}">
                    <a16:creationId xmlns:a16="http://schemas.microsoft.com/office/drawing/2014/main" id="{EBAAEBB3-1BE3-28AD-F507-A5523D047195}"/>
                  </a:ext>
                </a:extLst>
              </p:cNvPr>
              <p:cNvSpPr/>
              <p:nvPr/>
            </p:nvSpPr>
            <p:spPr>
              <a:xfrm>
                <a:off x="6596188" y="5113096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0" name="Grupo 236">
              <a:extLst>
                <a:ext uri="{FF2B5EF4-FFF2-40B4-BE49-F238E27FC236}">
                  <a16:creationId xmlns:a16="http://schemas.microsoft.com/office/drawing/2014/main" id="{C29E52BA-168D-ED3E-5C4B-9AFD895E401F}"/>
                </a:ext>
              </a:extLst>
            </p:cNvPr>
            <p:cNvGrpSpPr/>
            <p:nvPr/>
          </p:nvGrpSpPr>
          <p:grpSpPr>
            <a:xfrm>
              <a:off x="5769699" y="4637507"/>
              <a:ext cx="777313" cy="532263"/>
              <a:chOff x="5769699" y="4637507"/>
              <a:chExt cx="777313" cy="532263"/>
            </a:xfrm>
          </p:grpSpPr>
          <p:sp>
            <p:nvSpPr>
              <p:cNvPr id="241" name="Freeform 14">
                <a:extLst>
                  <a:ext uri="{FF2B5EF4-FFF2-40B4-BE49-F238E27FC236}">
                    <a16:creationId xmlns:a16="http://schemas.microsoft.com/office/drawing/2014/main" id="{AC6D53B6-D9E6-D2AB-62DE-FF8F9E5FA61C}"/>
                  </a:ext>
                </a:extLst>
              </p:cNvPr>
              <p:cNvSpPr/>
              <p:nvPr/>
            </p:nvSpPr>
            <p:spPr>
              <a:xfrm>
                <a:off x="6392643" y="4637507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2" name="Freeform 15">
                <a:extLst>
                  <a:ext uri="{FF2B5EF4-FFF2-40B4-BE49-F238E27FC236}">
                    <a16:creationId xmlns:a16="http://schemas.microsoft.com/office/drawing/2014/main" id="{4FFC1C01-A439-B833-F0A2-E2645DB546DF}"/>
                  </a:ext>
                </a:extLst>
              </p:cNvPr>
              <p:cNvSpPr/>
              <p:nvPr/>
            </p:nvSpPr>
            <p:spPr>
              <a:xfrm>
                <a:off x="5769699" y="4637507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3" name="Freeform 16">
                <a:extLst>
                  <a:ext uri="{FF2B5EF4-FFF2-40B4-BE49-F238E27FC236}">
                    <a16:creationId xmlns:a16="http://schemas.microsoft.com/office/drawing/2014/main" id="{DA02AF29-C22A-F66C-490E-FF6C81E291E7}"/>
                  </a:ext>
                </a:extLst>
              </p:cNvPr>
              <p:cNvSpPr/>
              <p:nvPr/>
            </p:nvSpPr>
            <p:spPr>
              <a:xfrm>
                <a:off x="5980084" y="4637507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4" name="Freeform 17">
                <a:extLst>
                  <a:ext uri="{FF2B5EF4-FFF2-40B4-BE49-F238E27FC236}">
                    <a16:creationId xmlns:a16="http://schemas.microsoft.com/office/drawing/2014/main" id="{C86E7A27-1E8B-AF66-DE61-86C75F78277E}"/>
                  </a:ext>
                </a:extLst>
              </p:cNvPr>
              <p:cNvSpPr/>
              <p:nvPr/>
            </p:nvSpPr>
            <p:spPr>
              <a:xfrm>
                <a:off x="6186364" y="4637507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5" name="Freeform 18">
                <a:extLst>
                  <a:ext uri="{FF2B5EF4-FFF2-40B4-BE49-F238E27FC236}">
                    <a16:creationId xmlns:a16="http://schemas.microsoft.com/office/drawing/2014/main" id="{2FF7838E-C9B5-EBE5-E36C-B6D0B8A4F327}"/>
                  </a:ext>
                </a:extLst>
              </p:cNvPr>
              <p:cNvSpPr/>
              <p:nvPr/>
            </p:nvSpPr>
            <p:spPr>
              <a:xfrm>
                <a:off x="5980084" y="5113096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6" name="Freeform 19">
                <a:extLst>
                  <a:ext uri="{FF2B5EF4-FFF2-40B4-BE49-F238E27FC236}">
                    <a16:creationId xmlns:a16="http://schemas.microsoft.com/office/drawing/2014/main" id="{513BACD9-68F8-8B92-8379-853DBCD05696}"/>
                  </a:ext>
                </a:extLst>
              </p:cNvPr>
              <p:cNvSpPr/>
              <p:nvPr/>
            </p:nvSpPr>
            <p:spPr>
              <a:xfrm>
                <a:off x="6189088" y="5113096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7" name="Freeform 20">
                <a:extLst>
                  <a:ext uri="{FF2B5EF4-FFF2-40B4-BE49-F238E27FC236}">
                    <a16:creationId xmlns:a16="http://schemas.microsoft.com/office/drawing/2014/main" id="{127BABD0-80DE-03A0-2080-5DD9937C93DA}"/>
                  </a:ext>
                </a:extLst>
              </p:cNvPr>
              <p:cNvSpPr/>
              <p:nvPr/>
            </p:nvSpPr>
            <p:spPr>
              <a:xfrm>
                <a:off x="6396740" y="5113096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8" name="Freeform 21">
                <a:extLst>
                  <a:ext uri="{FF2B5EF4-FFF2-40B4-BE49-F238E27FC236}">
                    <a16:creationId xmlns:a16="http://schemas.microsoft.com/office/drawing/2014/main" id="{145FC898-AE3B-6315-DEA4-EEA53BD7D9AD}"/>
                  </a:ext>
                </a:extLst>
              </p:cNvPr>
              <p:cNvSpPr/>
              <p:nvPr/>
            </p:nvSpPr>
            <p:spPr>
              <a:xfrm>
                <a:off x="5772433" y="5113096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8">
            <a:extLst>
              <a:ext uri="{FF2B5EF4-FFF2-40B4-BE49-F238E27FC236}">
                <a16:creationId xmlns:a16="http://schemas.microsoft.com/office/drawing/2014/main" id="{BF29040B-4CDD-D75D-D1DB-C94D4A17349C}"/>
              </a:ext>
            </a:extLst>
          </p:cNvPr>
          <p:cNvSpPr/>
          <p:nvPr/>
        </p:nvSpPr>
        <p:spPr>
          <a:xfrm>
            <a:off x="4761372" y="4297680"/>
            <a:ext cx="3193359" cy="42405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263;p42">
            <a:extLst>
              <a:ext uri="{FF2B5EF4-FFF2-40B4-BE49-F238E27FC236}">
                <a16:creationId xmlns:a16="http://schemas.microsoft.com/office/drawing/2014/main" id="{3C620380-E9CA-03DA-9865-F33C86A0CADD}"/>
              </a:ext>
            </a:extLst>
          </p:cNvPr>
          <p:cNvSpPr txBox="1"/>
          <p:nvPr/>
        </p:nvSpPr>
        <p:spPr>
          <a:xfrm>
            <a:off x="2494373" y="300005"/>
            <a:ext cx="4068302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400" b="1" i="0" u="none" strike="noStrike" kern="0" cap="none" spc="0" baseline="0">
                <a:solidFill>
                  <a:srgbClr val="FAC86A"/>
                </a:solidFill>
                <a:uFillTx/>
                <a:latin typeface="Advent Pro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4" name="Google Shape;270;p42">
            <a:extLst>
              <a:ext uri="{FF2B5EF4-FFF2-40B4-BE49-F238E27FC236}">
                <a16:creationId xmlns:a16="http://schemas.microsoft.com/office/drawing/2014/main" id="{E4DD6651-2665-8EDD-C7AD-74546C932AD2}"/>
              </a:ext>
            </a:extLst>
          </p:cNvPr>
          <p:cNvSpPr txBox="1"/>
          <p:nvPr/>
        </p:nvSpPr>
        <p:spPr>
          <a:xfrm>
            <a:off x="877421" y="1493270"/>
            <a:ext cx="4157667" cy="42405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 dirty="0">
                <a:solidFill>
                  <a:srgbClr val="EF9D07"/>
                </a:solidFill>
                <a:uFillTx/>
                <a:latin typeface="Advent Pro"/>
                <a:ea typeface="Roboto" pitchFamily="2"/>
                <a:cs typeface="B Nazanin" panose="00000700000000000000" pitchFamily="2" charset="-78"/>
              </a:rPr>
              <a:t>ELABORADO</a:t>
            </a:r>
            <a:r>
              <a:rPr lang="es-PE" sz="1600" b="0" i="0" u="none" strike="noStrike" kern="0" cap="none" spc="0" baseline="0" dirty="0">
                <a:solidFill>
                  <a:srgbClr val="002060"/>
                </a:solidFill>
                <a:uFillTx/>
                <a:latin typeface="Advent Pro"/>
                <a:ea typeface="Roboto" pitchFamily="2"/>
                <a:cs typeface="B Nazanin" panose="00000700000000000000" pitchFamily="2" charset="-78"/>
              </a:rPr>
              <a:t> </a:t>
            </a:r>
            <a:r>
              <a:rPr lang="es-PE" sz="1600" b="0" i="0" u="none" strike="noStrike" kern="0" cap="none" spc="0" baseline="0" dirty="0">
                <a:solidFill>
                  <a:srgbClr val="EF9D07"/>
                </a:solidFill>
                <a:uFillTx/>
                <a:latin typeface="Advent Pro"/>
                <a:ea typeface="Roboto" pitchFamily="2"/>
                <a:cs typeface="B Nazanin" panose="00000700000000000000" pitchFamily="2" charset="-78"/>
              </a:rPr>
              <a:t>POR</a:t>
            </a:r>
            <a:r>
              <a:rPr lang="es-PE" sz="1600" b="0" i="0" u="none" strike="noStrike" kern="0" cap="none" spc="0" baseline="0" dirty="0">
                <a:solidFill>
                  <a:srgbClr val="002060"/>
                </a:solidFill>
                <a:uFillTx/>
                <a:latin typeface="Advent Pro"/>
                <a:ea typeface="Roboto" pitchFamily="2"/>
                <a:cs typeface="B Nazanin" panose="00000700000000000000" pitchFamily="2" charset="-78"/>
              </a:rPr>
              <a:t>  : </a:t>
            </a:r>
            <a:r>
              <a:rPr lang="es-PE" sz="1600" b="0" i="0" u="none" strike="noStrike" kern="0" cap="none" spc="0" baseline="0" dirty="0">
                <a:solidFill>
                  <a:srgbClr val="000000"/>
                </a:solidFill>
                <a:uFillTx/>
                <a:latin typeface="Advent Pro"/>
                <a:ea typeface="Roboto" pitchFamily="2"/>
                <a:cs typeface="B Nazanin" panose="00000700000000000000" pitchFamily="2" charset="-78"/>
              </a:rPr>
              <a:t>slidesppt.net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i="0" u="none" strike="noStrike" kern="0" cap="none" spc="0" baseline="0" dirty="0">
              <a:solidFill>
                <a:srgbClr val="02FFB3"/>
              </a:solidFill>
              <a:uFillTx/>
              <a:latin typeface="Advent Pro"/>
              <a:ea typeface="Roboto" pitchFamily="2"/>
              <a:cs typeface="B Nazanin" panose="00000700000000000000" pitchFamily="2" charset="-78"/>
            </a:endParaRPr>
          </a:p>
        </p:txBody>
      </p:sp>
      <p:grpSp>
        <p:nvGrpSpPr>
          <p:cNvPr id="5" name="Grupo 3">
            <a:extLst>
              <a:ext uri="{FF2B5EF4-FFF2-40B4-BE49-F238E27FC236}">
                <a16:creationId xmlns:a16="http://schemas.microsoft.com/office/drawing/2014/main" id="{FBF2FA15-37CB-50DC-871B-C674A170ABC9}"/>
              </a:ext>
            </a:extLst>
          </p:cNvPr>
          <p:cNvGrpSpPr/>
          <p:nvPr/>
        </p:nvGrpSpPr>
        <p:grpSpPr>
          <a:xfrm>
            <a:off x="877421" y="2247650"/>
            <a:ext cx="2989182" cy="1594557"/>
            <a:chOff x="877421" y="2247650"/>
            <a:chExt cx="2989182" cy="1594557"/>
          </a:xfrm>
        </p:grpSpPr>
        <p:sp>
          <p:nvSpPr>
            <p:cNvPr id="6" name="Google Shape;272;p42">
              <a:extLst>
                <a:ext uri="{FF2B5EF4-FFF2-40B4-BE49-F238E27FC236}">
                  <a16:creationId xmlns:a16="http://schemas.microsoft.com/office/drawing/2014/main" id="{78DD9B35-F098-5B4F-A656-A3FCE751EDD7}"/>
                </a:ext>
              </a:extLst>
            </p:cNvPr>
            <p:cNvSpPr txBox="1"/>
            <p:nvPr/>
          </p:nvSpPr>
          <p:spPr>
            <a:xfrm>
              <a:off x="877421" y="2247650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b="0" i="0" u="none" strike="noStrike" kern="0" cap="none" spc="0" baseline="0" dirty="0">
                  <a:solidFill>
                    <a:srgbClr val="EF9D07"/>
                  </a:solidFill>
                  <a:uFillTx/>
                  <a:latin typeface="Advent Pro"/>
                  <a:ea typeface="Roboto" pitchFamily="2"/>
                  <a:cs typeface="B Nazanin" panose="00000700000000000000" pitchFamily="2" charset="-78"/>
                </a:rPr>
                <a:t>تصاویر :</a:t>
              </a:r>
              <a:endParaRPr lang="es-PE" sz="1600" b="0" i="0" u="none" strike="noStrike" kern="0" cap="none" spc="0" baseline="0" dirty="0">
                <a:solidFill>
                  <a:srgbClr val="002060"/>
                </a:solidFill>
                <a:uFillTx/>
                <a:latin typeface="Advent Pro"/>
                <a:ea typeface="Roboto" pitchFamily="2"/>
                <a:cs typeface="B Nazanin" panose="00000700000000000000" pitchFamily="2" charset="-78"/>
              </a:endParaRPr>
            </a:p>
          </p:txBody>
        </p:sp>
        <p:sp>
          <p:nvSpPr>
            <p:cNvPr id="7" name="Google Shape;273;p42">
              <a:extLst>
                <a:ext uri="{FF2B5EF4-FFF2-40B4-BE49-F238E27FC236}">
                  <a16:creationId xmlns:a16="http://schemas.microsoft.com/office/drawing/2014/main" id="{D37C0D92-C424-3863-7371-987842EFBB9B}"/>
                </a:ext>
              </a:extLst>
            </p:cNvPr>
            <p:cNvSpPr txBox="1"/>
            <p:nvPr/>
          </p:nvSpPr>
          <p:spPr>
            <a:xfrm>
              <a:off x="877421" y="2556278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285731" marR="0" lvl="0" indent="-285731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Advent Pro"/>
                  <a:ea typeface="Roboto" pitchFamily="2"/>
                  <a:cs typeface="B Nazanin" panose="00000700000000000000" pitchFamily="2" charset="-78"/>
                </a:rPr>
                <a:t>unsplash.com</a:t>
              </a:r>
            </a:p>
          </p:txBody>
        </p:sp>
      </p:grpSp>
      <p:sp>
        <p:nvSpPr>
          <p:cNvPr id="8" name="Google Shape;274;p42">
            <a:extLst>
              <a:ext uri="{FF2B5EF4-FFF2-40B4-BE49-F238E27FC236}">
                <a16:creationId xmlns:a16="http://schemas.microsoft.com/office/drawing/2014/main" id="{BFB6AB37-AF89-DAC8-7D20-94C847A19E78}"/>
              </a:ext>
            </a:extLst>
          </p:cNvPr>
          <p:cNvSpPr txBox="1"/>
          <p:nvPr/>
        </p:nvSpPr>
        <p:spPr>
          <a:xfrm>
            <a:off x="877421" y="3198690"/>
            <a:ext cx="2117101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EF9D07"/>
                </a:solidFill>
                <a:uFillTx/>
                <a:latin typeface="Rubik"/>
                <a:ea typeface="Roboto" pitchFamily="2"/>
                <a:cs typeface="B Nazanin" panose="00000700000000000000" pitchFamily="2" charset="-78"/>
              </a:rPr>
              <a:t>فونت ها:</a:t>
            </a:r>
            <a:endParaRPr lang="en-US" sz="1600" b="0" i="0" u="none" strike="noStrike" kern="0" cap="none" spc="0" baseline="0" dirty="0">
              <a:solidFill>
                <a:srgbClr val="EF9D07"/>
              </a:solidFill>
              <a:uFillTx/>
              <a:latin typeface="Rubik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9" name="Google Shape;275;p42">
            <a:extLst>
              <a:ext uri="{FF2B5EF4-FFF2-40B4-BE49-F238E27FC236}">
                <a16:creationId xmlns:a16="http://schemas.microsoft.com/office/drawing/2014/main" id="{B742EE1A-9590-B9C3-DC94-64A457D4A7D9}"/>
              </a:ext>
            </a:extLst>
          </p:cNvPr>
          <p:cNvSpPr txBox="1"/>
          <p:nvPr/>
        </p:nvSpPr>
        <p:spPr>
          <a:xfrm>
            <a:off x="877421" y="3507391"/>
            <a:ext cx="2831933" cy="684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285731" marR="0" lvl="0" indent="-285731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Advent Pro"/>
                <a:ea typeface="Roboto" pitchFamily="2"/>
                <a:cs typeface="B Nazanin" panose="00000700000000000000" pitchFamily="2" charset="-78"/>
              </a:rPr>
              <a:t>Advent Pro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500" b="0" i="0" u="none" strike="noStrike" kern="0" cap="none" spc="0" baseline="0">
              <a:solidFill>
                <a:srgbClr val="000000"/>
              </a:solidFill>
              <a:uFillTx/>
              <a:latin typeface="Advent Pro"/>
              <a:ea typeface="Roboto" pitchFamily="2"/>
              <a:cs typeface="B Nazanin" panose="00000700000000000000" pitchFamily="2" charset="-78"/>
            </a:endParaRPr>
          </a:p>
        </p:txBody>
      </p:sp>
      <p:grpSp>
        <p:nvGrpSpPr>
          <p:cNvPr id="14" name="Grupo 18">
            <a:extLst>
              <a:ext uri="{FF2B5EF4-FFF2-40B4-BE49-F238E27FC236}">
                <a16:creationId xmlns:a16="http://schemas.microsoft.com/office/drawing/2014/main" id="{DCCB0BEA-0B54-61B9-3F60-571A4AB12F13}"/>
              </a:ext>
            </a:extLst>
          </p:cNvPr>
          <p:cNvGrpSpPr/>
          <p:nvPr/>
        </p:nvGrpSpPr>
        <p:grpSpPr>
          <a:xfrm>
            <a:off x="0" y="4793239"/>
            <a:ext cx="8048630" cy="350260"/>
            <a:chOff x="0" y="4793239"/>
            <a:chExt cx="8048630" cy="350260"/>
          </a:xfrm>
        </p:grpSpPr>
        <p:grpSp>
          <p:nvGrpSpPr>
            <p:cNvPr id="15" name="Grupo 19">
              <a:extLst>
                <a:ext uri="{FF2B5EF4-FFF2-40B4-BE49-F238E27FC236}">
                  <a16:creationId xmlns:a16="http://schemas.microsoft.com/office/drawing/2014/main" id="{55E9AB37-E443-ADFD-5C52-6981F3250894}"/>
                </a:ext>
              </a:extLst>
            </p:cNvPr>
            <p:cNvGrpSpPr/>
            <p:nvPr/>
          </p:nvGrpSpPr>
          <p:grpSpPr>
            <a:xfrm>
              <a:off x="7575813" y="4805455"/>
              <a:ext cx="472817" cy="338044"/>
              <a:chOff x="7575813" y="4805455"/>
              <a:chExt cx="472817" cy="338044"/>
            </a:xfrm>
          </p:grpSpPr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id="{4EC878EC-C94C-6D26-42AF-A7D0C6D17D8E}"/>
                  </a:ext>
                </a:extLst>
              </p:cNvPr>
              <p:cNvSpPr/>
              <p:nvPr/>
            </p:nvSpPr>
            <p:spPr>
              <a:xfrm>
                <a:off x="7954731" y="4805455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33BDFC68-6B5F-3D5C-D4DE-546118D25A3B}"/>
                  </a:ext>
                </a:extLst>
              </p:cNvPr>
              <p:cNvSpPr/>
              <p:nvPr/>
            </p:nvSpPr>
            <p:spPr>
              <a:xfrm>
                <a:off x="7575813" y="4805455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E49276A9-3C06-4334-3AC9-A683C58443DD}"/>
                  </a:ext>
                </a:extLst>
              </p:cNvPr>
              <p:cNvSpPr/>
              <p:nvPr/>
            </p:nvSpPr>
            <p:spPr>
              <a:xfrm>
                <a:off x="7703783" y="4805455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id="{5D997D11-A171-E9B0-D2AA-EF899342DEF1}"/>
                  </a:ext>
                </a:extLst>
              </p:cNvPr>
              <p:cNvSpPr/>
              <p:nvPr/>
            </p:nvSpPr>
            <p:spPr>
              <a:xfrm>
                <a:off x="7829257" y="4805455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id="{076D33FF-AECC-A195-7A31-965B5CC5A812}"/>
                  </a:ext>
                </a:extLst>
              </p:cNvPr>
              <p:cNvSpPr/>
              <p:nvPr/>
            </p:nvSpPr>
            <p:spPr>
              <a:xfrm>
                <a:off x="7703783" y="5107509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E366E575-2038-8088-E293-67A344EBB954}"/>
                  </a:ext>
                </a:extLst>
              </p:cNvPr>
              <p:cNvSpPr/>
              <p:nvPr/>
            </p:nvSpPr>
            <p:spPr>
              <a:xfrm>
                <a:off x="7830912" y="5107509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E7DE529F-422B-E0DF-7E6C-D7B0E58DA736}"/>
                  </a:ext>
                </a:extLst>
              </p:cNvPr>
              <p:cNvSpPr/>
              <p:nvPr/>
            </p:nvSpPr>
            <p:spPr>
              <a:xfrm>
                <a:off x="7957218" y="5107509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id="{FCB8854F-49F6-BD3A-F3AD-1B5EFC5A1FF2}"/>
                  </a:ext>
                </a:extLst>
              </p:cNvPr>
              <p:cNvSpPr/>
              <p:nvPr/>
            </p:nvSpPr>
            <p:spPr>
              <a:xfrm>
                <a:off x="7577477" y="5107509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rupo 20">
              <a:extLst>
                <a:ext uri="{FF2B5EF4-FFF2-40B4-BE49-F238E27FC236}">
                  <a16:creationId xmlns:a16="http://schemas.microsoft.com/office/drawing/2014/main" id="{8EBCC402-C6B6-242E-026A-CB04962B5E88}"/>
                </a:ext>
              </a:extLst>
            </p:cNvPr>
            <p:cNvGrpSpPr/>
            <p:nvPr/>
          </p:nvGrpSpPr>
          <p:grpSpPr>
            <a:xfrm>
              <a:off x="7073085" y="4805455"/>
              <a:ext cx="472817" cy="338044"/>
              <a:chOff x="7073085" y="4805455"/>
              <a:chExt cx="472817" cy="338044"/>
            </a:xfrm>
          </p:grpSpPr>
          <p:sp>
            <p:nvSpPr>
              <p:cNvPr id="25" name="Freeform 14">
                <a:extLst>
                  <a:ext uri="{FF2B5EF4-FFF2-40B4-BE49-F238E27FC236}">
                    <a16:creationId xmlns:a16="http://schemas.microsoft.com/office/drawing/2014/main" id="{835AC657-4A5B-D5C7-F696-67410B4B8844}"/>
                  </a:ext>
                </a:extLst>
              </p:cNvPr>
              <p:cNvSpPr/>
              <p:nvPr/>
            </p:nvSpPr>
            <p:spPr>
              <a:xfrm>
                <a:off x="7452003" y="4805455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15">
                <a:extLst>
                  <a:ext uri="{FF2B5EF4-FFF2-40B4-BE49-F238E27FC236}">
                    <a16:creationId xmlns:a16="http://schemas.microsoft.com/office/drawing/2014/main" id="{58F9F5BD-BAEE-D1A7-6C9D-5DE3E770907A}"/>
                  </a:ext>
                </a:extLst>
              </p:cNvPr>
              <p:cNvSpPr/>
              <p:nvPr/>
            </p:nvSpPr>
            <p:spPr>
              <a:xfrm>
                <a:off x="7073085" y="4805455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16">
                <a:extLst>
                  <a:ext uri="{FF2B5EF4-FFF2-40B4-BE49-F238E27FC236}">
                    <a16:creationId xmlns:a16="http://schemas.microsoft.com/office/drawing/2014/main" id="{01DFB6AC-CC15-67B6-A074-36F8D1E23E0E}"/>
                  </a:ext>
                </a:extLst>
              </p:cNvPr>
              <p:cNvSpPr/>
              <p:nvPr/>
            </p:nvSpPr>
            <p:spPr>
              <a:xfrm>
                <a:off x="7201055" y="4805455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17">
                <a:extLst>
                  <a:ext uri="{FF2B5EF4-FFF2-40B4-BE49-F238E27FC236}">
                    <a16:creationId xmlns:a16="http://schemas.microsoft.com/office/drawing/2014/main" id="{2CB8B634-DB29-0699-2C7A-6E32A846B414}"/>
                  </a:ext>
                </a:extLst>
              </p:cNvPr>
              <p:cNvSpPr/>
              <p:nvPr/>
            </p:nvSpPr>
            <p:spPr>
              <a:xfrm>
                <a:off x="7326529" y="4805455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18">
                <a:extLst>
                  <a:ext uri="{FF2B5EF4-FFF2-40B4-BE49-F238E27FC236}">
                    <a16:creationId xmlns:a16="http://schemas.microsoft.com/office/drawing/2014/main" id="{AA9F40CA-8890-25AB-886F-7C80593BC4D0}"/>
                  </a:ext>
                </a:extLst>
              </p:cNvPr>
              <p:cNvSpPr/>
              <p:nvPr/>
            </p:nvSpPr>
            <p:spPr>
              <a:xfrm>
                <a:off x="7201055" y="5107509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19">
                <a:extLst>
                  <a:ext uri="{FF2B5EF4-FFF2-40B4-BE49-F238E27FC236}">
                    <a16:creationId xmlns:a16="http://schemas.microsoft.com/office/drawing/2014/main" id="{C6C451E7-7978-565A-0919-57A2DD3EA8AD}"/>
                  </a:ext>
                </a:extLst>
              </p:cNvPr>
              <p:cNvSpPr/>
              <p:nvPr/>
            </p:nvSpPr>
            <p:spPr>
              <a:xfrm>
                <a:off x="7328184" y="5107509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20">
                <a:extLst>
                  <a:ext uri="{FF2B5EF4-FFF2-40B4-BE49-F238E27FC236}">
                    <a16:creationId xmlns:a16="http://schemas.microsoft.com/office/drawing/2014/main" id="{B714F393-A1B9-8DE1-AA5E-E5FB25BA16FE}"/>
                  </a:ext>
                </a:extLst>
              </p:cNvPr>
              <p:cNvSpPr/>
              <p:nvPr/>
            </p:nvSpPr>
            <p:spPr>
              <a:xfrm>
                <a:off x="7454490" y="5107509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21">
                <a:extLst>
                  <a:ext uri="{FF2B5EF4-FFF2-40B4-BE49-F238E27FC236}">
                    <a16:creationId xmlns:a16="http://schemas.microsoft.com/office/drawing/2014/main" id="{6CD8FD2C-9381-08C5-2D48-B6747677C2EE}"/>
                  </a:ext>
                </a:extLst>
              </p:cNvPr>
              <p:cNvSpPr/>
              <p:nvPr/>
            </p:nvSpPr>
            <p:spPr>
              <a:xfrm>
                <a:off x="7074749" y="5107509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rupo 21">
              <a:extLst>
                <a:ext uri="{FF2B5EF4-FFF2-40B4-BE49-F238E27FC236}">
                  <a16:creationId xmlns:a16="http://schemas.microsoft.com/office/drawing/2014/main" id="{68772540-8DDE-886B-C641-FFCEAF59B35D}"/>
                </a:ext>
              </a:extLst>
            </p:cNvPr>
            <p:cNvGrpSpPr/>
            <p:nvPr/>
          </p:nvGrpSpPr>
          <p:grpSpPr>
            <a:xfrm>
              <a:off x="6564541" y="4805455"/>
              <a:ext cx="472817" cy="338044"/>
              <a:chOff x="6564541" y="4805455"/>
              <a:chExt cx="472817" cy="338044"/>
            </a:xfrm>
          </p:grpSpPr>
          <p:sp>
            <p:nvSpPr>
              <p:cNvPr id="34" name="Freeform 14">
                <a:extLst>
                  <a:ext uri="{FF2B5EF4-FFF2-40B4-BE49-F238E27FC236}">
                    <a16:creationId xmlns:a16="http://schemas.microsoft.com/office/drawing/2014/main" id="{1EAE9EB9-AC1A-6D21-70F2-4482E5760A33}"/>
                  </a:ext>
                </a:extLst>
              </p:cNvPr>
              <p:cNvSpPr/>
              <p:nvPr/>
            </p:nvSpPr>
            <p:spPr>
              <a:xfrm>
                <a:off x="6943459" y="4805455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15">
                <a:extLst>
                  <a:ext uri="{FF2B5EF4-FFF2-40B4-BE49-F238E27FC236}">
                    <a16:creationId xmlns:a16="http://schemas.microsoft.com/office/drawing/2014/main" id="{4D00A90B-B7F0-C70C-33C9-5B81DA6D11F5}"/>
                  </a:ext>
                </a:extLst>
              </p:cNvPr>
              <p:cNvSpPr/>
              <p:nvPr/>
            </p:nvSpPr>
            <p:spPr>
              <a:xfrm>
                <a:off x="6564541" y="4805455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16">
                <a:extLst>
                  <a:ext uri="{FF2B5EF4-FFF2-40B4-BE49-F238E27FC236}">
                    <a16:creationId xmlns:a16="http://schemas.microsoft.com/office/drawing/2014/main" id="{F1D5BBFE-93AE-8721-E4BB-BDDA4B37F3B2}"/>
                  </a:ext>
                </a:extLst>
              </p:cNvPr>
              <p:cNvSpPr/>
              <p:nvPr/>
            </p:nvSpPr>
            <p:spPr>
              <a:xfrm>
                <a:off x="6692511" y="4805455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17">
                <a:extLst>
                  <a:ext uri="{FF2B5EF4-FFF2-40B4-BE49-F238E27FC236}">
                    <a16:creationId xmlns:a16="http://schemas.microsoft.com/office/drawing/2014/main" id="{A066A871-6F9E-71A5-3597-3E2374280D86}"/>
                  </a:ext>
                </a:extLst>
              </p:cNvPr>
              <p:cNvSpPr/>
              <p:nvPr/>
            </p:nvSpPr>
            <p:spPr>
              <a:xfrm>
                <a:off x="6817985" y="4805455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18">
                <a:extLst>
                  <a:ext uri="{FF2B5EF4-FFF2-40B4-BE49-F238E27FC236}">
                    <a16:creationId xmlns:a16="http://schemas.microsoft.com/office/drawing/2014/main" id="{E5A887D7-773F-935A-E72A-5AA884BBD5E4}"/>
                  </a:ext>
                </a:extLst>
              </p:cNvPr>
              <p:cNvSpPr/>
              <p:nvPr/>
            </p:nvSpPr>
            <p:spPr>
              <a:xfrm>
                <a:off x="6692511" y="5107509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19">
                <a:extLst>
                  <a:ext uri="{FF2B5EF4-FFF2-40B4-BE49-F238E27FC236}">
                    <a16:creationId xmlns:a16="http://schemas.microsoft.com/office/drawing/2014/main" id="{C6C6FBAE-D17E-35DC-AF3A-4A8CD561969C}"/>
                  </a:ext>
                </a:extLst>
              </p:cNvPr>
              <p:cNvSpPr/>
              <p:nvPr/>
            </p:nvSpPr>
            <p:spPr>
              <a:xfrm>
                <a:off x="6819640" y="5107509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20">
                <a:extLst>
                  <a:ext uri="{FF2B5EF4-FFF2-40B4-BE49-F238E27FC236}">
                    <a16:creationId xmlns:a16="http://schemas.microsoft.com/office/drawing/2014/main" id="{F611FB08-CBF3-7458-1200-597734DA652F}"/>
                  </a:ext>
                </a:extLst>
              </p:cNvPr>
              <p:cNvSpPr/>
              <p:nvPr/>
            </p:nvSpPr>
            <p:spPr>
              <a:xfrm>
                <a:off x="6945946" y="5107509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21">
                <a:extLst>
                  <a:ext uri="{FF2B5EF4-FFF2-40B4-BE49-F238E27FC236}">
                    <a16:creationId xmlns:a16="http://schemas.microsoft.com/office/drawing/2014/main" id="{500BC135-3CE0-4BB4-6667-8BF6FAB05D51}"/>
                  </a:ext>
                </a:extLst>
              </p:cNvPr>
              <p:cNvSpPr/>
              <p:nvPr/>
            </p:nvSpPr>
            <p:spPr>
              <a:xfrm>
                <a:off x="6566205" y="5107509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2" name="Grupo 22">
              <a:extLst>
                <a:ext uri="{FF2B5EF4-FFF2-40B4-BE49-F238E27FC236}">
                  <a16:creationId xmlns:a16="http://schemas.microsoft.com/office/drawing/2014/main" id="{04C171B5-B0C6-CFC2-E37D-5899B66D50B0}"/>
                </a:ext>
              </a:extLst>
            </p:cNvPr>
            <p:cNvGrpSpPr/>
            <p:nvPr/>
          </p:nvGrpSpPr>
          <p:grpSpPr>
            <a:xfrm>
              <a:off x="6054333" y="4800453"/>
              <a:ext cx="472818" cy="338044"/>
              <a:chOff x="6054333" y="4800453"/>
              <a:chExt cx="472818" cy="338044"/>
            </a:xfrm>
          </p:grpSpPr>
          <p:sp>
            <p:nvSpPr>
              <p:cNvPr id="43" name="Freeform 14">
                <a:extLst>
                  <a:ext uri="{FF2B5EF4-FFF2-40B4-BE49-F238E27FC236}">
                    <a16:creationId xmlns:a16="http://schemas.microsoft.com/office/drawing/2014/main" id="{6FEA9E03-FFB0-EF43-E957-69AE83297C97}"/>
                  </a:ext>
                </a:extLst>
              </p:cNvPr>
              <p:cNvSpPr/>
              <p:nvPr/>
            </p:nvSpPr>
            <p:spPr>
              <a:xfrm>
                <a:off x="6433252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15">
                <a:extLst>
                  <a:ext uri="{FF2B5EF4-FFF2-40B4-BE49-F238E27FC236}">
                    <a16:creationId xmlns:a16="http://schemas.microsoft.com/office/drawing/2014/main" id="{DF4DA7F2-0C62-AADB-6B82-39446322F4BA}"/>
                  </a:ext>
                </a:extLst>
              </p:cNvPr>
              <p:cNvSpPr/>
              <p:nvPr/>
            </p:nvSpPr>
            <p:spPr>
              <a:xfrm>
                <a:off x="6054333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16">
                <a:extLst>
                  <a:ext uri="{FF2B5EF4-FFF2-40B4-BE49-F238E27FC236}">
                    <a16:creationId xmlns:a16="http://schemas.microsoft.com/office/drawing/2014/main" id="{2B11306A-A0AD-03B4-99AF-C6338BAEFDFA}"/>
                  </a:ext>
                </a:extLst>
              </p:cNvPr>
              <p:cNvSpPr/>
              <p:nvPr/>
            </p:nvSpPr>
            <p:spPr>
              <a:xfrm>
                <a:off x="6182304" y="4800453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17">
                <a:extLst>
                  <a:ext uri="{FF2B5EF4-FFF2-40B4-BE49-F238E27FC236}">
                    <a16:creationId xmlns:a16="http://schemas.microsoft.com/office/drawing/2014/main" id="{FCBD6944-F91D-9B20-0996-B41537E0F16C}"/>
                  </a:ext>
                </a:extLst>
              </p:cNvPr>
              <p:cNvSpPr/>
              <p:nvPr/>
            </p:nvSpPr>
            <p:spPr>
              <a:xfrm>
                <a:off x="6307778" y="4800453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18">
                <a:extLst>
                  <a:ext uri="{FF2B5EF4-FFF2-40B4-BE49-F238E27FC236}">
                    <a16:creationId xmlns:a16="http://schemas.microsoft.com/office/drawing/2014/main" id="{08D199F2-CC09-5489-003F-29A70FAB1C17}"/>
                  </a:ext>
                </a:extLst>
              </p:cNvPr>
              <p:cNvSpPr/>
              <p:nvPr/>
            </p:nvSpPr>
            <p:spPr>
              <a:xfrm>
                <a:off x="6182304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9">
                <a:extLst>
                  <a:ext uri="{FF2B5EF4-FFF2-40B4-BE49-F238E27FC236}">
                    <a16:creationId xmlns:a16="http://schemas.microsoft.com/office/drawing/2014/main" id="{C76B3B44-0451-A2E9-C085-08F03C07865C}"/>
                  </a:ext>
                </a:extLst>
              </p:cNvPr>
              <p:cNvSpPr/>
              <p:nvPr/>
            </p:nvSpPr>
            <p:spPr>
              <a:xfrm>
                <a:off x="6309433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20">
                <a:extLst>
                  <a:ext uri="{FF2B5EF4-FFF2-40B4-BE49-F238E27FC236}">
                    <a16:creationId xmlns:a16="http://schemas.microsoft.com/office/drawing/2014/main" id="{90210E84-147C-0EA2-6BBD-FDB965D2F4CB}"/>
                  </a:ext>
                </a:extLst>
              </p:cNvPr>
              <p:cNvSpPr/>
              <p:nvPr/>
            </p:nvSpPr>
            <p:spPr>
              <a:xfrm>
                <a:off x="6435739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21">
                <a:extLst>
                  <a:ext uri="{FF2B5EF4-FFF2-40B4-BE49-F238E27FC236}">
                    <a16:creationId xmlns:a16="http://schemas.microsoft.com/office/drawing/2014/main" id="{115448D4-357A-BEBB-995B-E0CA33584BD6}"/>
                  </a:ext>
                </a:extLst>
              </p:cNvPr>
              <p:cNvSpPr/>
              <p:nvPr/>
            </p:nvSpPr>
            <p:spPr>
              <a:xfrm>
                <a:off x="6055998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1" name="Grupo 26">
              <a:extLst>
                <a:ext uri="{FF2B5EF4-FFF2-40B4-BE49-F238E27FC236}">
                  <a16:creationId xmlns:a16="http://schemas.microsoft.com/office/drawing/2014/main" id="{DFC8543B-63E5-8F8E-0068-5E734B3ABE9C}"/>
                </a:ext>
              </a:extLst>
            </p:cNvPr>
            <p:cNvGrpSpPr/>
            <p:nvPr/>
          </p:nvGrpSpPr>
          <p:grpSpPr>
            <a:xfrm>
              <a:off x="5551605" y="4800453"/>
              <a:ext cx="472818" cy="338044"/>
              <a:chOff x="5551605" y="4800453"/>
              <a:chExt cx="472818" cy="338044"/>
            </a:xfrm>
          </p:grpSpPr>
          <p:sp>
            <p:nvSpPr>
              <p:cNvPr id="52" name="Freeform 14">
                <a:extLst>
                  <a:ext uri="{FF2B5EF4-FFF2-40B4-BE49-F238E27FC236}">
                    <a16:creationId xmlns:a16="http://schemas.microsoft.com/office/drawing/2014/main" id="{A8E709DA-B15E-2434-DA7F-905AFA07331F}"/>
                  </a:ext>
                </a:extLst>
              </p:cNvPr>
              <p:cNvSpPr/>
              <p:nvPr/>
            </p:nvSpPr>
            <p:spPr>
              <a:xfrm>
                <a:off x="5930524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15">
                <a:extLst>
                  <a:ext uri="{FF2B5EF4-FFF2-40B4-BE49-F238E27FC236}">
                    <a16:creationId xmlns:a16="http://schemas.microsoft.com/office/drawing/2014/main" id="{320398DB-25DD-3476-A6CE-E38B5BB9460F}"/>
                  </a:ext>
                </a:extLst>
              </p:cNvPr>
              <p:cNvSpPr/>
              <p:nvPr/>
            </p:nvSpPr>
            <p:spPr>
              <a:xfrm>
                <a:off x="5551605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16">
                <a:extLst>
                  <a:ext uri="{FF2B5EF4-FFF2-40B4-BE49-F238E27FC236}">
                    <a16:creationId xmlns:a16="http://schemas.microsoft.com/office/drawing/2014/main" id="{F0279D83-AA15-7AC1-BACB-98578E3C5B33}"/>
                  </a:ext>
                </a:extLst>
              </p:cNvPr>
              <p:cNvSpPr/>
              <p:nvPr/>
            </p:nvSpPr>
            <p:spPr>
              <a:xfrm>
                <a:off x="5679576" y="4800453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17">
                <a:extLst>
                  <a:ext uri="{FF2B5EF4-FFF2-40B4-BE49-F238E27FC236}">
                    <a16:creationId xmlns:a16="http://schemas.microsoft.com/office/drawing/2014/main" id="{2520B034-8B07-DD7E-9942-ABC19FC69496}"/>
                  </a:ext>
                </a:extLst>
              </p:cNvPr>
              <p:cNvSpPr/>
              <p:nvPr/>
            </p:nvSpPr>
            <p:spPr>
              <a:xfrm>
                <a:off x="5805050" y="4800453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18">
                <a:extLst>
                  <a:ext uri="{FF2B5EF4-FFF2-40B4-BE49-F238E27FC236}">
                    <a16:creationId xmlns:a16="http://schemas.microsoft.com/office/drawing/2014/main" id="{6DFFBB16-ECDA-6EF6-CE9F-7616DEE77673}"/>
                  </a:ext>
                </a:extLst>
              </p:cNvPr>
              <p:cNvSpPr/>
              <p:nvPr/>
            </p:nvSpPr>
            <p:spPr>
              <a:xfrm>
                <a:off x="5679576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9">
                <a:extLst>
                  <a:ext uri="{FF2B5EF4-FFF2-40B4-BE49-F238E27FC236}">
                    <a16:creationId xmlns:a16="http://schemas.microsoft.com/office/drawing/2014/main" id="{427FA096-0777-A6EC-CBEC-F5F92085EB17}"/>
                  </a:ext>
                </a:extLst>
              </p:cNvPr>
              <p:cNvSpPr/>
              <p:nvPr/>
            </p:nvSpPr>
            <p:spPr>
              <a:xfrm>
                <a:off x="5806714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20">
                <a:extLst>
                  <a:ext uri="{FF2B5EF4-FFF2-40B4-BE49-F238E27FC236}">
                    <a16:creationId xmlns:a16="http://schemas.microsoft.com/office/drawing/2014/main" id="{C731B46E-3287-9FE7-E34A-F0AE164926F1}"/>
                  </a:ext>
                </a:extLst>
              </p:cNvPr>
              <p:cNvSpPr/>
              <p:nvPr/>
            </p:nvSpPr>
            <p:spPr>
              <a:xfrm>
                <a:off x="5933011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21">
                <a:extLst>
                  <a:ext uri="{FF2B5EF4-FFF2-40B4-BE49-F238E27FC236}">
                    <a16:creationId xmlns:a16="http://schemas.microsoft.com/office/drawing/2014/main" id="{FA3A80DC-F257-DF13-A0A8-CED06FF9ACDE}"/>
                  </a:ext>
                </a:extLst>
              </p:cNvPr>
              <p:cNvSpPr/>
              <p:nvPr/>
            </p:nvSpPr>
            <p:spPr>
              <a:xfrm>
                <a:off x="5553270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0" name="Grupo 27">
              <a:extLst>
                <a:ext uri="{FF2B5EF4-FFF2-40B4-BE49-F238E27FC236}">
                  <a16:creationId xmlns:a16="http://schemas.microsoft.com/office/drawing/2014/main" id="{EA5B633B-F0B7-54D8-BF6C-FA2F7B3333C0}"/>
                </a:ext>
              </a:extLst>
            </p:cNvPr>
            <p:cNvGrpSpPr/>
            <p:nvPr/>
          </p:nvGrpSpPr>
          <p:grpSpPr>
            <a:xfrm>
              <a:off x="5043062" y="4800453"/>
              <a:ext cx="472817" cy="338044"/>
              <a:chOff x="5043062" y="4800453"/>
              <a:chExt cx="472817" cy="338044"/>
            </a:xfrm>
          </p:grpSpPr>
          <p:sp>
            <p:nvSpPr>
              <p:cNvPr id="61" name="Freeform 14">
                <a:extLst>
                  <a:ext uri="{FF2B5EF4-FFF2-40B4-BE49-F238E27FC236}">
                    <a16:creationId xmlns:a16="http://schemas.microsoft.com/office/drawing/2014/main" id="{42D44DA9-2A50-5A1F-204E-645CFFA3658C}"/>
                  </a:ext>
                </a:extLst>
              </p:cNvPr>
              <p:cNvSpPr/>
              <p:nvPr/>
            </p:nvSpPr>
            <p:spPr>
              <a:xfrm>
                <a:off x="5421980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15">
                <a:extLst>
                  <a:ext uri="{FF2B5EF4-FFF2-40B4-BE49-F238E27FC236}">
                    <a16:creationId xmlns:a16="http://schemas.microsoft.com/office/drawing/2014/main" id="{9D31DFF8-13E4-5C95-BF9E-74579E60FC42}"/>
                  </a:ext>
                </a:extLst>
              </p:cNvPr>
              <p:cNvSpPr/>
              <p:nvPr/>
            </p:nvSpPr>
            <p:spPr>
              <a:xfrm>
                <a:off x="5043062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6">
                <a:extLst>
                  <a:ext uri="{FF2B5EF4-FFF2-40B4-BE49-F238E27FC236}">
                    <a16:creationId xmlns:a16="http://schemas.microsoft.com/office/drawing/2014/main" id="{16AA8A77-61FA-9D5A-41FC-AD64AD4EB9DE}"/>
                  </a:ext>
                </a:extLst>
              </p:cNvPr>
              <p:cNvSpPr/>
              <p:nvPr/>
            </p:nvSpPr>
            <p:spPr>
              <a:xfrm>
                <a:off x="5171032" y="4800453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17">
                <a:extLst>
                  <a:ext uri="{FF2B5EF4-FFF2-40B4-BE49-F238E27FC236}">
                    <a16:creationId xmlns:a16="http://schemas.microsoft.com/office/drawing/2014/main" id="{9B5151B5-65DA-1F96-597C-1A9CF64BC27C}"/>
                  </a:ext>
                </a:extLst>
              </p:cNvPr>
              <p:cNvSpPr/>
              <p:nvPr/>
            </p:nvSpPr>
            <p:spPr>
              <a:xfrm>
                <a:off x="5296506" y="4800453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18">
                <a:extLst>
                  <a:ext uri="{FF2B5EF4-FFF2-40B4-BE49-F238E27FC236}">
                    <a16:creationId xmlns:a16="http://schemas.microsoft.com/office/drawing/2014/main" id="{51953911-0855-3529-74B9-40D5364CC0E4}"/>
                  </a:ext>
                </a:extLst>
              </p:cNvPr>
              <p:cNvSpPr/>
              <p:nvPr/>
            </p:nvSpPr>
            <p:spPr>
              <a:xfrm>
                <a:off x="5171032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19">
                <a:extLst>
                  <a:ext uri="{FF2B5EF4-FFF2-40B4-BE49-F238E27FC236}">
                    <a16:creationId xmlns:a16="http://schemas.microsoft.com/office/drawing/2014/main" id="{B3352864-296A-4FEE-C349-83863E13C51B}"/>
                  </a:ext>
                </a:extLst>
              </p:cNvPr>
              <p:cNvSpPr/>
              <p:nvPr/>
            </p:nvSpPr>
            <p:spPr>
              <a:xfrm>
                <a:off x="5298161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20">
                <a:extLst>
                  <a:ext uri="{FF2B5EF4-FFF2-40B4-BE49-F238E27FC236}">
                    <a16:creationId xmlns:a16="http://schemas.microsoft.com/office/drawing/2014/main" id="{E35D9967-2527-E39B-6EA7-480A1DDBC9A9}"/>
                  </a:ext>
                </a:extLst>
              </p:cNvPr>
              <p:cNvSpPr/>
              <p:nvPr/>
            </p:nvSpPr>
            <p:spPr>
              <a:xfrm>
                <a:off x="5424467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21">
                <a:extLst>
                  <a:ext uri="{FF2B5EF4-FFF2-40B4-BE49-F238E27FC236}">
                    <a16:creationId xmlns:a16="http://schemas.microsoft.com/office/drawing/2014/main" id="{74BC450D-AF3E-BA8A-209E-A1BDE6955C2D}"/>
                  </a:ext>
                </a:extLst>
              </p:cNvPr>
              <p:cNvSpPr/>
              <p:nvPr/>
            </p:nvSpPr>
            <p:spPr>
              <a:xfrm>
                <a:off x="5044726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9" name="Grupo 28">
              <a:extLst>
                <a:ext uri="{FF2B5EF4-FFF2-40B4-BE49-F238E27FC236}">
                  <a16:creationId xmlns:a16="http://schemas.microsoft.com/office/drawing/2014/main" id="{85DBC756-217C-18A6-7E62-E066F3D7B344}"/>
                </a:ext>
              </a:extLst>
            </p:cNvPr>
            <p:cNvGrpSpPr/>
            <p:nvPr/>
          </p:nvGrpSpPr>
          <p:grpSpPr>
            <a:xfrm>
              <a:off x="4541998" y="4800453"/>
              <a:ext cx="472817" cy="338044"/>
              <a:chOff x="4541998" y="4800453"/>
              <a:chExt cx="472817" cy="338044"/>
            </a:xfrm>
          </p:grpSpPr>
          <p:sp>
            <p:nvSpPr>
              <p:cNvPr id="70" name="Freeform 14">
                <a:extLst>
                  <a:ext uri="{FF2B5EF4-FFF2-40B4-BE49-F238E27FC236}">
                    <a16:creationId xmlns:a16="http://schemas.microsoft.com/office/drawing/2014/main" id="{47FDC8D9-3DD5-B211-4340-B8834DB1E378}"/>
                  </a:ext>
                </a:extLst>
              </p:cNvPr>
              <p:cNvSpPr/>
              <p:nvPr/>
            </p:nvSpPr>
            <p:spPr>
              <a:xfrm>
                <a:off x="4920916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15">
                <a:extLst>
                  <a:ext uri="{FF2B5EF4-FFF2-40B4-BE49-F238E27FC236}">
                    <a16:creationId xmlns:a16="http://schemas.microsoft.com/office/drawing/2014/main" id="{149B0018-DB8C-A1F6-007B-BD1CCB09AE49}"/>
                  </a:ext>
                </a:extLst>
              </p:cNvPr>
              <p:cNvSpPr/>
              <p:nvPr/>
            </p:nvSpPr>
            <p:spPr>
              <a:xfrm>
                <a:off x="4541998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16">
                <a:extLst>
                  <a:ext uri="{FF2B5EF4-FFF2-40B4-BE49-F238E27FC236}">
                    <a16:creationId xmlns:a16="http://schemas.microsoft.com/office/drawing/2014/main" id="{DC394DDB-6671-A858-77E9-07184A5302D4}"/>
                  </a:ext>
                </a:extLst>
              </p:cNvPr>
              <p:cNvSpPr/>
              <p:nvPr/>
            </p:nvSpPr>
            <p:spPr>
              <a:xfrm>
                <a:off x="4669968" y="4800453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17">
                <a:extLst>
                  <a:ext uri="{FF2B5EF4-FFF2-40B4-BE49-F238E27FC236}">
                    <a16:creationId xmlns:a16="http://schemas.microsoft.com/office/drawing/2014/main" id="{D0BA1ADE-F23E-ABBA-7E86-DCE4B37E3832}"/>
                  </a:ext>
                </a:extLst>
              </p:cNvPr>
              <p:cNvSpPr/>
              <p:nvPr/>
            </p:nvSpPr>
            <p:spPr>
              <a:xfrm>
                <a:off x="4795442" y="4800453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18">
                <a:extLst>
                  <a:ext uri="{FF2B5EF4-FFF2-40B4-BE49-F238E27FC236}">
                    <a16:creationId xmlns:a16="http://schemas.microsoft.com/office/drawing/2014/main" id="{54543D91-9C2C-39DF-595E-6F58EC973B80}"/>
                  </a:ext>
                </a:extLst>
              </p:cNvPr>
              <p:cNvSpPr/>
              <p:nvPr/>
            </p:nvSpPr>
            <p:spPr>
              <a:xfrm>
                <a:off x="4669968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19">
                <a:extLst>
                  <a:ext uri="{FF2B5EF4-FFF2-40B4-BE49-F238E27FC236}">
                    <a16:creationId xmlns:a16="http://schemas.microsoft.com/office/drawing/2014/main" id="{2B104486-728D-1A53-FC2C-B0C98CBDEDAF}"/>
                  </a:ext>
                </a:extLst>
              </p:cNvPr>
              <p:cNvSpPr/>
              <p:nvPr/>
            </p:nvSpPr>
            <p:spPr>
              <a:xfrm>
                <a:off x="4797097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20">
                <a:extLst>
                  <a:ext uri="{FF2B5EF4-FFF2-40B4-BE49-F238E27FC236}">
                    <a16:creationId xmlns:a16="http://schemas.microsoft.com/office/drawing/2014/main" id="{B79B07B3-70B7-C375-0D0F-35A7119A496F}"/>
                  </a:ext>
                </a:extLst>
              </p:cNvPr>
              <p:cNvSpPr/>
              <p:nvPr/>
            </p:nvSpPr>
            <p:spPr>
              <a:xfrm>
                <a:off x="4923403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21">
                <a:extLst>
                  <a:ext uri="{FF2B5EF4-FFF2-40B4-BE49-F238E27FC236}">
                    <a16:creationId xmlns:a16="http://schemas.microsoft.com/office/drawing/2014/main" id="{8761F9D2-240D-D659-7662-3E426C911DD8}"/>
                  </a:ext>
                </a:extLst>
              </p:cNvPr>
              <p:cNvSpPr/>
              <p:nvPr/>
            </p:nvSpPr>
            <p:spPr>
              <a:xfrm>
                <a:off x="4543662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8" name="Grupo 29">
              <a:extLst>
                <a:ext uri="{FF2B5EF4-FFF2-40B4-BE49-F238E27FC236}">
                  <a16:creationId xmlns:a16="http://schemas.microsoft.com/office/drawing/2014/main" id="{97959D01-A88B-1D97-7857-A65298BE9CC2}"/>
                </a:ext>
              </a:extLst>
            </p:cNvPr>
            <p:cNvGrpSpPr/>
            <p:nvPr/>
          </p:nvGrpSpPr>
          <p:grpSpPr>
            <a:xfrm>
              <a:off x="4039270" y="4800453"/>
              <a:ext cx="472817" cy="338044"/>
              <a:chOff x="4039270" y="4800453"/>
              <a:chExt cx="472817" cy="338044"/>
            </a:xfrm>
          </p:grpSpPr>
          <p:sp>
            <p:nvSpPr>
              <p:cNvPr id="79" name="Freeform 14">
                <a:extLst>
                  <a:ext uri="{FF2B5EF4-FFF2-40B4-BE49-F238E27FC236}">
                    <a16:creationId xmlns:a16="http://schemas.microsoft.com/office/drawing/2014/main" id="{EDA53085-E9CC-2EEA-1B6C-4049EA642058}"/>
                  </a:ext>
                </a:extLst>
              </p:cNvPr>
              <p:cNvSpPr/>
              <p:nvPr/>
            </p:nvSpPr>
            <p:spPr>
              <a:xfrm>
                <a:off x="4418188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15">
                <a:extLst>
                  <a:ext uri="{FF2B5EF4-FFF2-40B4-BE49-F238E27FC236}">
                    <a16:creationId xmlns:a16="http://schemas.microsoft.com/office/drawing/2014/main" id="{B3E54C4F-C018-93BD-32F4-5366DE80C7F4}"/>
                  </a:ext>
                </a:extLst>
              </p:cNvPr>
              <p:cNvSpPr/>
              <p:nvPr/>
            </p:nvSpPr>
            <p:spPr>
              <a:xfrm>
                <a:off x="4039270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16">
                <a:extLst>
                  <a:ext uri="{FF2B5EF4-FFF2-40B4-BE49-F238E27FC236}">
                    <a16:creationId xmlns:a16="http://schemas.microsoft.com/office/drawing/2014/main" id="{292D8D1E-0992-58E2-F37B-F87CAE1C7B76}"/>
                  </a:ext>
                </a:extLst>
              </p:cNvPr>
              <p:cNvSpPr/>
              <p:nvPr/>
            </p:nvSpPr>
            <p:spPr>
              <a:xfrm>
                <a:off x="4167240" y="4800453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17">
                <a:extLst>
                  <a:ext uri="{FF2B5EF4-FFF2-40B4-BE49-F238E27FC236}">
                    <a16:creationId xmlns:a16="http://schemas.microsoft.com/office/drawing/2014/main" id="{84CA8096-2553-9455-49A5-386B6B9D5300}"/>
                  </a:ext>
                </a:extLst>
              </p:cNvPr>
              <p:cNvSpPr/>
              <p:nvPr/>
            </p:nvSpPr>
            <p:spPr>
              <a:xfrm>
                <a:off x="4292714" y="4800453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18">
                <a:extLst>
                  <a:ext uri="{FF2B5EF4-FFF2-40B4-BE49-F238E27FC236}">
                    <a16:creationId xmlns:a16="http://schemas.microsoft.com/office/drawing/2014/main" id="{9DCD3CFC-5D59-FFD2-7AFE-D731B49970B0}"/>
                  </a:ext>
                </a:extLst>
              </p:cNvPr>
              <p:cNvSpPr/>
              <p:nvPr/>
            </p:nvSpPr>
            <p:spPr>
              <a:xfrm>
                <a:off x="4167240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19">
                <a:extLst>
                  <a:ext uri="{FF2B5EF4-FFF2-40B4-BE49-F238E27FC236}">
                    <a16:creationId xmlns:a16="http://schemas.microsoft.com/office/drawing/2014/main" id="{F87AE3A4-AFC0-3F3C-9EFF-87902B96A372}"/>
                  </a:ext>
                </a:extLst>
              </p:cNvPr>
              <p:cNvSpPr/>
              <p:nvPr/>
            </p:nvSpPr>
            <p:spPr>
              <a:xfrm>
                <a:off x="4294369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20">
                <a:extLst>
                  <a:ext uri="{FF2B5EF4-FFF2-40B4-BE49-F238E27FC236}">
                    <a16:creationId xmlns:a16="http://schemas.microsoft.com/office/drawing/2014/main" id="{57166BDA-7FF6-ED84-3A07-D5C81C3C4002}"/>
                  </a:ext>
                </a:extLst>
              </p:cNvPr>
              <p:cNvSpPr/>
              <p:nvPr/>
            </p:nvSpPr>
            <p:spPr>
              <a:xfrm>
                <a:off x="4420675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21">
                <a:extLst>
                  <a:ext uri="{FF2B5EF4-FFF2-40B4-BE49-F238E27FC236}">
                    <a16:creationId xmlns:a16="http://schemas.microsoft.com/office/drawing/2014/main" id="{B19CEEA0-0380-7D50-A1F2-832973B75FFB}"/>
                  </a:ext>
                </a:extLst>
              </p:cNvPr>
              <p:cNvSpPr/>
              <p:nvPr/>
            </p:nvSpPr>
            <p:spPr>
              <a:xfrm>
                <a:off x="4040934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7" name="Grupo 30">
              <a:extLst>
                <a:ext uri="{FF2B5EF4-FFF2-40B4-BE49-F238E27FC236}">
                  <a16:creationId xmlns:a16="http://schemas.microsoft.com/office/drawing/2014/main" id="{7524ED19-9862-72B9-DED1-D500A829B60C}"/>
                </a:ext>
              </a:extLst>
            </p:cNvPr>
            <p:cNvGrpSpPr/>
            <p:nvPr/>
          </p:nvGrpSpPr>
          <p:grpSpPr>
            <a:xfrm>
              <a:off x="3530726" y="4800453"/>
              <a:ext cx="472818" cy="338044"/>
              <a:chOff x="3530726" y="4800453"/>
              <a:chExt cx="472818" cy="338044"/>
            </a:xfrm>
          </p:grpSpPr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id="{F7FA4BD9-ECBB-FC7A-8C18-8D8E1BB060FD}"/>
                  </a:ext>
                </a:extLst>
              </p:cNvPr>
              <p:cNvSpPr/>
              <p:nvPr/>
            </p:nvSpPr>
            <p:spPr>
              <a:xfrm>
                <a:off x="3909645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15">
                <a:extLst>
                  <a:ext uri="{FF2B5EF4-FFF2-40B4-BE49-F238E27FC236}">
                    <a16:creationId xmlns:a16="http://schemas.microsoft.com/office/drawing/2014/main" id="{FFB193E0-6E89-4902-89CA-928DA3E0AB03}"/>
                  </a:ext>
                </a:extLst>
              </p:cNvPr>
              <p:cNvSpPr/>
              <p:nvPr/>
            </p:nvSpPr>
            <p:spPr>
              <a:xfrm>
                <a:off x="3530726" y="4800453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16">
                <a:extLst>
                  <a:ext uri="{FF2B5EF4-FFF2-40B4-BE49-F238E27FC236}">
                    <a16:creationId xmlns:a16="http://schemas.microsoft.com/office/drawing/2014/main" id="{022C3D30-A342-DEC1-7E90-BF4E7A8E64B8}"/>
                  </a:ext>
                </a:extLst>
              </p:cNvPr>
              <p:cNvSpPr/>
              <p:nvPr/>
            </p:nvSpPr>
            <p:spPr>
              <a:xfrm>
                <a:off x="3658697" y="4800453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17">
                <a:extLst>
                  <a:ext uri="{FF2B5EF4-FFF2-40B4-BE49-F238E27FC236}">
                    <a16:creationId xmlns:a16="http://schemas.microsoft.com/office/drawing/2014/main" id="{3B51464E-B4C5-F928-B9EB-DF4B3A6F47CB}"/>
                  </a:ext>
                </a:extLst>
              </p:cNvPr>
              <p:cNvSpPr/>
              <p:nvPr/>
            </p:nvSpPr>
            <p:spPr>
              <a:xfrm>
                <a:off x="3784171" y="4800453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18">
                <a:extLst>
                  <a:ext uri="{FF2B5EF4-FFF2-40B4-BE49-F238E27FC236}">
                    <a16:creationId xmlns:a16="http://schemas.microsoft.com/office/drawing/2014/main" id="{A14F531F-68BF-2741-D841-0AFF480C4852}"/>
                  </a:ext>
                </a:extLst>
              </p:cNvPr>
              <p:cNvSpPr/>
              <p:nvPr/>
            </p:nvSpPr>
            <p:spPr>
              <a:xfrm>
                <a:off x="3658697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19">
                <a:extLst>
                  <a:ext uri="{FF2B5EF4-FFF2-40B4-BE49-F238E27FC236}">
                    <a16:creationId xmlns:a16="http://schemas.microsoft.com/office/drawing/2014/main" id="{02AABC28-F42C-EFC5-19E5-BA90FF172536}"/>
                  </a:ext>
                </a:extLst>
              </p:cNvPr>
              <p:cNvSpPr/>
              <p:nvPr/>
            </p:nvSpPr>
            <p:spPr>
              <a:xfrm>
                <a:off x="3785826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20">
                <a:extLst>
                  <a:ext uri="{FF2B5EF4-FFF2-40B4-BE49-F238E27FC236}">
                    <a16:creationId xmlns:a16="http://schemas.microsoft.com/office/drawing/2014/main" id="{9C943602-BF11-736E-328B-2E3C3260C050}"/>
                  </a:ext>
                </a:extLst>
              </p:cNvPr>
              <p:cNvSpPr/>
              <p:nvPr/>
            </p:nvSpPr>
            <p:spPr>
              <a:xfrm>
                <a:off x="3912132" y="5102507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21">
                <a:extLst>
                  <a:ext uri="{FF2B5EF4-FFF2-40B4-BE49-F238E27FC236}">
                    <a16:creationId xmlns:a16="http://schemas.microsoft.com/office/drawing/2014/main" id="{A61B63EF-F31C-A1E8-3154-ABD28E2A102A}"/>
                  </a:ext>
                </a:extLst>
              </p:cNvPr>
              <p:cNvSpPr/>
              <p:nvPr/>
            </p:nvSpPr>
            <p:spPr>
              <a:xfrm>
                <a:off x="3532391" y="5102507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6" name="Grupo 31">
              <a:extLst>
                <a:ext uri="{FF2B5EF4-FFF2-40B4-BE49-F238E27FC236}">
                  <a16:creationId xmlns:a16="http://schemas.microsoft.com/office/drawing/2014/main" id="{9CBC1D84-9F59-A3D6-4BAA-C16C8C0C4570}"/>
                </a:ext>
              </a:extLst>
            </p:cNvPr>
            <p:cNvGrpSpPr/>
            <p:nvPr/>
          </p:nvGrpSpPr>
          <p:grpSpPr>
            <a:xfrm>
              <a:off x="3033814" y="4798249"/>
              <a:ext cx="472817" cy="338035"/>
              <a:chOff x="3033814" y="4798249"/>
              <a:chExt cx="472817" cy="338035"/>
            </a:xfrm>
          </p:grpSpPr>
          <p:sp>
            <p:nvSpPr>
              <p:cNvPr id="97" name="Freeform 14">
                <a:extLst>
                  <a:ext uri="{FF2B5EF4-FFF2-40B4-BE49-F238E27FC236}">
                    <a16:creationId xmlns:a16="http://schemas.microsoft.com/office/drawing/2014/main" id="{5D8E4244-9DD4-A7A9-BD58-6B5321BAE53C}"/>
                  </a:ext>
                </a:extLst>
              </p:cNvPr>
              <p:cNvSpPr/>
              <p:nvPr/>
            </p:nvSpPr>
            <p:spPr>
              <a:xfrm>
                <a:off x="3412732" y="479824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15">
                <a:extLst>
                  <a:ext uri="{FF2B5EF4-FFF2-40B4-BE49-F238E27FC236}">
                    <a16:creationId xmlns:a16="http://schemas.microsoft.com/office/drawing/2014/main" id="{06BD04EB-EE66-7197-C635-D1E1B3460F8D}"/>
                  </a:ext>
                </a:extLst>
              </p:cNvPr>
              <p:cNvSpPr/>
              <p:nvPr/>
            </p:nvSpPr>
            <p:spPr>
              <a:xfrm>
                <a:off x="3033814" y="479824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16">
                <a:extLst>
                  <a:ext uri="{FF2B5EF4-FFF2-40B4-BE49-F238E27FC236}">
                    <a16:creationId xmlns:a16="http://schemas.microsoft.com/office/drawing/2014/main" id="{9E9B0965-8F97-717B-9F3E-9FF43C2065D1}"/>
                  </a:ext>
                </a:extLst>
              </p:cNvPr>
              <p:cNvSpPr/>
              <p:nvPr/>
            </p:nvSpPr>
            <p:spPr>
              <a:xfrm>
                <a:off x="3161784" y="4798249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17">
                <a:extLst>
                  <a:ext uri="{FF2B5EF4-FFF2-40B4-BE49-F238E27FC236}">
                    <a16:creationId xmlns:a16="http://schemas.microsoft.com/office/drawing/2014/main" id="{37DB5544-F867-B0D7-B9E5-D272A3E966CD}"/>
                  </a:ext>
                </a:extLst>
              </p:cNvPr>
              <p:cNvSpPr/>
              <p:nvPr/>
            </p:nvSpPr>
            <p:spPr>
              <a:xfrm>
                <a:off x="3287258" y="4798249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18">
                <a:extLst>
                  <a:ext uri="{FF2B5EF4-FFF2-40B4-BE49-F238E27FC236}">
                    <a16:creationId xmlns:a16="http://schemas.microsoft.com/office/drawing/2014/main" id="{5C95C3F9-D035-0D3B-714D-C5AA372D1DC4}"/>
                  </a:ext>
                </a:extLst>
              </p:cNvPr>
              <p:cNvSpPr/>
              <p:nvPr/>
            </p:nvSpPr>
            <p:spPr>
              <a:xfrm>
                <a:off x="3161784" y="5100294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9">
                <a:extLst>
                  <a:ext uri="{FF2B5EF4-FFF2-40B4-BE49-F238E27FC236}">
                    <a16:creationId xmlns:a16="http://schemas.microsoft.com/office/drawing/2014/main" id="{1A6F480C-A385-7DF8-E75A-62BE952B3EB7}"/>
                  </a:ext>
                </a:extLst>
              </p:cNvPr>
              <p:cNvSpPr/>
              <p:nvPr/>
            </p:nvSpPr>
            <p:spPr>
              <a:xfrm>
                <a:off x="3288913" y="5100294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20">
                <a:extLst>
                  <a:ext uri="{FF2B5EF4-FFF2-40B4-BE49-F238E27FC236}">
                    <a16:creationId xmlns:a16="http://schemas.microsoft.com/office/drawing/2014/main" id="{C45B5671-B470-57FC-E597-6E133B07906C}"/>
                  </a:ext>
                </a:extLst>
              </p:cNvPr>
              <p:cNvSpPr/>
              <p:nvPr/>
            </p:nvSpPr>
            <p:spPr>
              <a:xfrm>
                <a:off x="3415219" y="5100294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21">
                <a:extLst>
                  <a:ext uri="{FF2B5EF4-FFF2-40B4-BE49-F238E27FC236}">
                    <a16:creationId xmlns:a16="http://schemas.microsoft.com/office/drawing/2014/main" id="{57980CA0-40F1-8500-06C1-34E71611D5C9}"/>
                  </a:ext>
                </a:extLst>
              </p:cNvPr>
              <p:cNvSpPr/>
              <p:nvPr/>
            </p:nvSpPr>
            <p:spPr>
              <a:xfrm>
                <a:off x="3035478" y="5100294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5" name="Grupo 32">
              <a:extLst>
                <a:ext uri="{FF2B5EF4-FFF2-40B4-BE49-F238E27FC236}">
                  <a16:creationId xmlns:a16="http://schemas.microsoft.com/office/drawing/2014/main" id="{87E4E28C-9044-8720-B286-9FCC9130C0F7}"/>
                </a:ext>
              </a:extLst>
            </p:cNvPr>
            <p:cNvGrpSpPr/>
            <p:nvPr/>
          </p:nvGrpSpPr>
          <p:grpSpPr>
            <a:xfrm>
              <a:off x="2531086" y="4798249"/>
              <a:ext cx="472817" cy="338035"/>
              <a:chOff x="2531086" y="4798249"/>
              <a:chExt cx="472817" cy="338035"/>
            </a:xfrm>
          </p:grpSpPr>
          <p:sp>
            <p:nvSpPr>
              <p:cNvPr id="106" name="Freeform 14">
                <a:extLst>
                  <a:ext uri="{FF2B5EF4-FFF2-40B4-BE49-F238E27FC236}">
                    <a16:creationId xmlns:a16="http://schemas.microsoft.com/office/drawing/2014/main" id="{61C5D1DE-0C89-A567-D48F-9CC1D04AACD8}"/>
                  </a:ext>
                </a:extLst>
              </p:cNvPr>
              <p:cNvSpPr/>
              <p:nvPr/>
            </p:nvSpPr>
            <p:spPr>
              <a:xfrm>
                <a:off x="2910004" y="479824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15">
                <a:extLst>
                  <a:ext uri="{FF2B5EF4-FFF2-40B4-BE49-F238E27FC236}">
                    <a16:creationId xmlns:a16="http://schemas.microsoft.com/office/drawing/2014/main" id="{0F2873C0-C4A9-1E65-D690-2D219337ECB2}"/>
                  </a:ext>
                </a:extLst>
              </p:cNvPr>
              <p:cNvSpPr/>
              <p:nvPr/>
            </p:nvSpPr>
            <p:spPr>
              <a:xfrm>
                <a:off x="2531086" y="479824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16">
                <a:extLst>
                  <a:ext uri="{FF2B5EF4-FFF2-40B4-BE49-F238E27FC236}">
                    <a16:creationId xmlns:a16="http://schemas.microsoft.com/office/drawing/2014/main" id="{E5DD5247-D474-2DD1-CE10-15390D113BB6}"/>
                  </a:ext>
                </a:extLst>
              </p:cNvPr>
              <p:cNvSpPr/>
              <p:nvPr/>
            </p:nvSpPr>
            <p:spPr>
              <a:xfrm>
                <a:off x="2659056" y="4798249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17">
                <a:extLst>
                  <a:ext uri="{FF2B5EF4-FFF2-40B4-BE49-F238E27FC236}">
                    <a16:creationId xmlns:a16="http://schemas.microsoft.com/office/drawing/2014/main" id="{CA3E808B-81BA-B13C-8A90-2216A243753D}"/>
                  </a:ext>
                </a:extLst>
              </p:cNvPr>
              <p:cNvSpPr/>
              <p:nvPr/>
            </p:nvSpPr>
            <p:spPr>
              <a:xfrm>
                <a:off x="2784530" y="4798249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18">
                <a:extLst>
                  <a:ext uri="{FF2B5EF4-FFF2-40B4-BE49-F238E27FC236}">
                    <a16:creationId xmlns:a16="http://schemas.microsoft.com/office/drawing/2014/main" id="{5F05F1A2-5F38-F776-02F2-46302FF577D1}"/>
                  </a:ext>
                </a:extLst>
              </p:cNvPr>
              <p:cNvSpPr/>
              <p:nvPr/>
            </p:nvSpPr>
            <p:spPr>
              <a:xfrm>
                <a:off x="2659056" y="5100294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9">
                <a:extLst>
                  <a:ext uri="{FF2B5EF4-FFF2-40B4-BE49-F238E27FC236}">
                    <a16:creationId xmlns:a16="http://schemas.microsoft.com/office/drawing/2014/main" id="{793DC640-A6ED-225C-64BA-A5F3539ABBAD}"/>
                  </a:ext>
                </a:extLst>
              </p:cNvPr>
              <p:cNvSpPr/>
              <p:nvPr/>
            </p:nvSpPr>
            <p:spPr>
              <a:xfrm>
                <a:off x="2786195" y="5100294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20">
                <a:extLst>
                  <a:ext uri="{FF2B5EF4-FFF2-40B4-BE49-F238E27FC236}">
                    <a16:creationId xmlns:a16="http://schemas.microsoft.com/office/drawing/2014/main" id="{3B8F32FB-7153-9DB9-A21E-99CDE0A69968}"/>
                  </a:ext>
                </a:extLst>
              </p:cNvPr>
              <p:cNvSpPr/>
              <p:nvPr/>
            </p:nvSpPr>
            <p:spPr>
              <a:xfrm>
                <a:off x="2912492" y="5100294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21">
                <a:extLst>
                  <a:ext uri="{FF2B5EF4-FFF2-40B4-BE49-F238E27FC236}">
                    <a16:creationId xmlns:a16="http://schemas.microsoft.com/office/drawing/2014/main" id="{30C0ABFE-3010-98DE-558B-4E2142706C2D}"/>
                  </a:ext>
                </a:extLst>
              </p:cNvPr>
              <p:cNvSpPr/>
              <p:nvPr/>
            </p:nvSpPr>
            <p:spPr>
              <a:xfrm>
                <a:off x="2532750" y="5100294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4" name="Grupo 33">
              <a:extLst>
                <a:ext uri="{FF2B5EF4-FFF2-40B4-BE49-F238E27FC236}">
                  <a16:creationId xmlns:a16="http://schemas.microsoft.com/office/drawing/2014/main" id="{4133FEFB-9E4D-38A9-6B6B-C33137A61EA2}"/>
                </a:ext>
              </a:extLst>
            </p:cNvPr>
            <p:cNvGrpSpPr/>
            <p:nvPr/>
          </p:nvGrpSpPr>
          <p:grpSpPr>
            <a:xfrm>
              <a:off x="2022543" y="4798249"/>
              <a:ext cx="472817" cy="338035"/>
              <a:chOff x="2022543" y="4798249"/>
              <a:chExt cx="472817" cy="338035"/>
            </a:xfrm>
          </p:grpSpPr>
          <p:sp>
            <p:nvSpPr>
              <p:cNvPr id="115" name="Freeform 14">
                <a:extLst>
                  <a:ext uri="{FF2B5EF4-FFF2-40B4-BE49-F238E27FC236}">
                    <a16:creationId xmlns:a16="http://schemas.microsoft.com/office/drawing/2014/main" id="{1F9B2B24-17B2-E2E6-DF4D-A6737FA93095}"/>
                  </a:ext>
                </a:extLst>
              </p:cNvPr>
              <p:cNvSpPr/>
              <p:nvPr/>
            </p:nvSpPr>
            <p:spPr>
              <a:xfrm>
                <a:off x="2401461" y="479824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15">
                <a:extLst>
                  <a:ext uri="{FF2B5EF4-FFF2-40B4-BE49-F238E27FC236}">
                    <a16:creationId xmlns:a16="http://schemas.microsoft.com/office/drawing/2014/main" id="{94525B86-BF61-91C4-9AE5-AF2DAEFB216D}"/>
                  </a:ext>
                </a:extLst>
              </p:cNvPr>
              <p:cNvSpPr/>
              <p:nvPr/>
            </p:nvSpPr>
            <p:spPr>
              <a:xfrm>
                <a:off x="2022543" y="479824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16">
                <a:extLst>
                  <a:ext uri="{FF2B5EF4-FFF2-40B4-BE49-F238E27FC236}">
                    <a16:creationId xmlns:a16="http://schemas.microsoft.com/office/drawing/2014/main" id="{C5196874-B5F5-79A2-7F65-C40E6E812E13}"/>
                  </a:ext>
                </a:extLst>
              </p:cNvPr>
              <p:cNvSpPr/>
              <p:nvPr/>
            </p:nvSpPr>
            <p:spPr>
              <a:xfrm>
                <a:off x="2150513" y="4798249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17">
                <a:extLst>
                  <a:ext uri="{FF2B5EF4-FFF2-40B4-BE49-F238E27FC236}">
                    <a16:creationId xmlns:a16="http://schemas.microsoft.com/office/drawing/2014/main" id="{18346539-5C87-5E32-C6CC-7BA640AAD5AB}"/>
                  </a:ext>
                </a:extLst>
              </p:cNvPr>
              <p:cNvSpPr/>
              <p:nvPr/>
            </p:nvSpPr>
            <p:spPr>
              <a:xfrm>
                <a:off x="2275987" y="4798249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18">
                <a:extLst>
                  <a:ext uri="{FF2B5EF4-FFF2-40B4-BE49-F238E27FC236}">
                    <a16:creationId xmlns:a16="http://schemas.microsoft.com/office/drawing/2014/main" id="{A4A20D26-8723-CEC3-D0B9-47F18A6B6D9E}"/>
                  </a:ext>
                </a:extLst>
              </p:cNvPr>
              <p:cNvSpPr/>
              <p:nvPr/>
            </p:nvSpPr>
            <p:spPr>
              <a:xfrm>
                <a:off x="2150513" y="5100294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9">
                <a:extLst>
                  <a:ext uri="{FF2B5EF4-FFF2-40B4-BE49-F238E27FC236}">
                    <a16:creationId xmlns:a16="http://schemas.microsoft.com/office/drawing/2014/main" id="{FA315CEB-AD86-DF06-7F34-9BB5AD9D8A74}"/>
                  </a:ext>
                </a:extLst>
              </p:cNvPr>
              <p:cNvSpPr/>
              <p:nvPr/>
            </p:nvSpPr>
            <p:spPr>
              <a:xfrm>
                <a:off x="2277642" y="5100294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20">
                <a:extLst>
                  <a:ext uri="{FF2B5EF4-FFF2-40B4-BE49-F238E27FC236}">
                    <a16:creationId xmlns:a16="http://schemas.microsoft.com/office/drawing/2014/main" id="{AC51053D-A0A1-FD21-FB9F-125A669E016E}"/>
                  </a:ext>
                </a:extLst>
              </p:cNvPr>
              <p:cNvSpPr/>
              <p:nvPr/>
            </p:nvSpPr>
            <p:spPr>
              <a:xfrm>
                <a:off x="2403948" y="5100294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21">
                <a:extLst>
                  <a:ext uri="{FF2B5EF4-FFF2-40B4-BE49-F238E27FC236}">
                    <a16:creationId xmlns:a16="http://schemas.microsoft.com/office/drawing/2014/main" id="{74735978-E6C9-D13A-B5EC-FBB06FD0FCB1}"/>
                  </a:ext>
                </a:extLst>
              </p:cNvPr>
              <p:cNvSpPr/>
              <p:nvPr/>
            </p:nvSpPr>
            <p:spPr>
              <a:xfrm>
                <a:off x="2024207" y="5100294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3" name="Grupo 34">
              <a:extLst>
                <a:ext uri="{FF2B5EF4-FFF2-40B4-BE49-F238E27FC236}">
                  <a16:creationId xmlns:a16="http://schemas.microsoft.com/office/drawing/2014/main" id="{87B5DD08-A46C-B6C8-D3CB-AECE3EA9C895}"/>
                </a:ext>
              </a:extLst>
            </p:cNvPr>
            <p:cNvGrpSpPr/>
            <p:nvPr/>
          </p:nvGrpSpPr>
          <p:grpSpPr>
            <a:xfrm>
              <a:off x="1512335" y="4793239"/>
              <a:ext cx="472817" cy="338043"/>
              <a:chOff x="1512335" y="4793239"/>
              <a:chExt cx="472817" cy="338043"/>
            </a:xfrm>
          </p:grpSpPr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DCD7EFEE-52B5-1805-5948-D49906FA78ED}"/>
                  </a:ext>
                </a:extLst>
              </p:cNvPr>
              <p:cNvSpPr/>
              <p:nvPr/>
            </p:nvSpPr>
            <p:spPr>
              <a:xfrm>
                <a:off x="1891253" y="479323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15">
                <a:extLst>
                  <a:ext uri="{FF2B5EF4-FFF2-40B4-BE49-F238E27FC236}">
                    <a16:creationId xmlns:a16="http://schemas.microsoft.com/office/drawing/2014/main" id="{4DBE3BE7-22FC-9CB2-DBE5-E00715ACA862}"/>
                  </a:ext>
                </a:extLst>
              </p:cNvPr>
              <p:cNvSpPr/>
              <p:nvPr/>
            </p:nvSpPr>
            <p:spPr>
              <a:xfrm>
                <a:off x="1512335" y="479323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8480602D-4DC3-5A5E-4C3C-CF822A57B9D0}"/>
                  </a:ext>
                </a:extLst>
              </p:cNvPr>
              <p:cNvSpPr/>
              <p:nvPr/>
            </p:nvSpPr>
            <p:spPr>
              <a:xfrm>
                <a:off x="1640305" y="4793239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B00DF281-E551-A516-7773-6B2CC0A8EB79}"/>
                  </a:ext>
                </a:extLst>
              </p:cNvPr>
              <p:cNvSpPr/>
              <p:nvPr/>
            </p:nvSpPr>
            <p:spPr>
              <a:xfrm>
                <a:off x="1765779" y="4793239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0963D778-5B08-0E46-C343-0752795DCDE9}"/>
                  </a:ext>
                </a:extLst>
              </p:cNvPr>
              <p:cNvSpPr/>
              <p:nvPr/>
            </p:nvSpPr>
            <p:spPr>
              <a:xfrm>
                <a:off x="1640305" y="5095292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9">
                <a:extLst>
                  <a:ext uri="{FF2B5EF4-FFF2-40B4-BE49-F238E27FC236}">
                    <a16:creationId xmlns:a16="http://schemas.microsoft.com/office/drawing/2014/main" id="{1C64A297-7D3D-C8B3-DD39-F27CC389E0D0}"/>
                  </a:ext>
                </a:extLst>
              </p:cNvPr>
              <p:cNvSpPr/>
              <p:nvPr/>
            </p:nvSpPr>
            <p:spPr>
              <a:xfrm>
                <a:off x="1767434" y="5095292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2BF3C10D-DDB6-4C13-9C54-9B0A9D6425E0}"/>
                  </a:ext>
                </a:extLst>
              </p:cNvPr>
              <p:cNvSpPr/>
              <p:nvPr/>
            </p:nvSpPr>
            <p:spPr>
              <a:xfrm>
                <a:off x="1893740" y="5095292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0362C4CB-0FA2-BAB8-9E55-79FD231A9EC1}"/>
                  </a:ext>
                </a:extLst>
              </p:cNvPr>
              <p:cNvSpPr/>
              <p:nvPr/>
            </p:nvSpPr>
            <p:spPr>
              <a:xfrm>
                <a:off x="1513999" y="5095292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2" name="Grupo 35">
              <a:extLst>
                <a:ext uri="{FF2B5EF4-FFF2-40B4-BE49-F238E27FC236}">
                  <a16:creationId xmlns:a16="http://schemas.microsoft.com/office/drawing/2014/main" id="{75AE82B4-8635-8F67-93F9-F248597AAD18}"/>
                </a:ext>
              </a:extLst>
            </p:cNvPr>
            <p:cNvGrpSpPr/>
            <p:nvPr/>
          </p:nvGrpSpPr>
          <p:grpSpPr>
            <a:xfrm>
              <a:off x="1009607" y="4793239"/>
              <a:ext cx="472817" cy="338043"/>
              <a:chOff x="1009607" y="4793239"/>
              <a:chExt cx="472817" cy="338043"/>
            </a:xfrm>
          </p:grpSpPr>
          <p:sp>
            <p:nvSpPr>
              <p:cNvPr id="133" name="Freeform 14">
                <a:extLst>
                  <a:ext uri="{FF2B5EF4-FFF2-40B4-BE49-F238E27FC236}">
                    <a16:creationId xmlns:a16="http://schemas.microsoft.com/office/drawing/2014/main" id="{C2748A18-DB0E-FCE3-45CC-63F8E6727AD3}"/>
                  </a:ext>
                </a:extLst>
              </p:cNvPr>
              <p:cNvSpPr/>
              <p:nvPr/>
            </p:nvSpPr>
            <p:spPr>
              <a:xfrm>
                <a:off x="1388525" y="479323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15">
                <a:extLst>
                  <a:ext uri="{FF2B5EF4-FFF2-40B4-BE49-F238E27FC236}">
                    <a16:creationId xmlns:a16="http://schemas.microsoft.com/office/drawing/2014/main" id="{07E56FA9-7507-514D-9D94-6867AA606420}"/>
                  </a:ext>
                </a:extLst>
              </p:cNvPr>
              <p:cNvSpPr/>
              <p:nvPr/>
            </p:nvSpPr>
            <p:spPr>
              <a:xfrm>
                <a:off x="1009607" y="479323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16">
                <a:extLst>
                  <a:ext uri="{FF2B5EF4-FFF2-40B4-BE49-F238E27FC236}">
                    <a16:creationId xmlns:a16="http://schemas.microsoft.com/office/drawing/2014/main" id="{8CAE1737-9531-53DC-DB26-6B442536CEF2}"/>
                  </a:ext>
                </a:extLst>
              </p:cNvPr>
              <p:cNvSpPr/>
              <p:nvPr/>
            </p:nvSpPr>
            <p:spPr>
              <a:xfrm>
                <a:off x="1137577" y="4793239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17">
                <a:extLst>
                  <a:ext uri="{FF2B5EF4-FFF2-40B4-BE49-F238E27FC236}">
                    <a16:creationId xmlns:a16="http://schemas.microsoft.com/office/drawing/2014/main" id="{3BE52D6C-F471-0B5B-BCCA-934B4DEFDF92}"/>
                  </a:ext>
                </a:extLst>
              </p:cNvPr>
              <p:cNvSpPr/>
              <p:nvPr/>
            </p:nvSpPr>
            <p:spPr>
              <a:xfrm>
                <a:off x="1263051" y="4793239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18">
                <a:extLst>
                  <a:ext uri="{FF2B5EF4-FFF2-40B4-BE49-F238E27FC236}">
                    <a16:creationId xmlns:a16="http://schemas.microsoft.com/office/drawing/2014/main" id="{D4815C2A-FD48-9BEA-DE69-6410C3A91D98}"/>
                  </a:ext>
                </a:extLst>
              </p:cNvPr>
              <p:cNvSpPr/>
              <p:nvPr/>
            </p:nvSpPr>
            <p:spPr>
              <a:xfrm>
                <a:off x="1137577" y="5095292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9">
                <a:extLst>
                  <a:ext uri="{FF2B5EF4-FFF2-40B4-BE49-F238E27FC236}">
                    <a16:creationId xmlns:a16="http://schemas.microsoft.com/office/drawing/2014/main" id="{B9A64620-B976-D426-9B04-01E5856F674E}"/>
                  </a:ext>
                </a:extLst>
              </p:cNvPr>
              <p:cNvSpPr/>
              <p:nvPr/>
            </p:nvSpPr>
            <p:spPr>
              <a:xfrm>
                <a:off x="1264715" y="5095292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20">
                <a:extLst>
                  <a:ext uri="{FF2B5EF4-FFF2-40B4-BE49-F238E27FC236}">
                    <a16:creationId xmlns:a16="http://schemas.microsoft.com/office/drawing/2014/main" id="{FF771159-0B1C-911E-AAC3-FC5FA19AFDAA}"/>
                  </a:ext>
                </a:extLst>
              </p:cNvPr>
              <p:cNvSpPr/>
              <p:nvPr/>
            </p:nvSpPr>
            <p:spPr>
              <a:xfrm>
                <a:off x="1391012" y="5095292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21">
                <a:extLst>
                  <a:ext uri="{FF2B5EF4-FFF2-40B4-BE49-F238E27FC236}">
                    <a16:creationId xmlns:a16="http://schemas.microsoft.com/office/drawing/2014/main" id="{061F713B-3BF4-9208-80D7-7335D5F5B810}"/>
                  </a:ext>
                </a:extLst>
              </p:cNvPr>
              <p:cNvSpPr/>
              <p:nvPr/>
            </p:nvSpPr>
            <p:spPr>
              <a:xfrm>
                <a:off x="1011271" y="5095292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1" name="Grupo 36">
              <a:extLst>
                <a:ext uri="{FF2B5EF4-FFF2-40B4-BE49-F238E27FC236}">
                  <a16:creationId xmlns:a16="http://schemas.microsoft.com/office/drawing/2014/main" id="{10F08309-5B3C-10D6-5DEF-DBB6EB7FE42C}"/>
                </a:ext>
              </a:extLst>
            </p:cNvPr>
            <p:cNvGrpSpPr/>
            <p:nvPr/>
          </p:nvGrpSpPr>
          <p:grpSpPr>
            <a:xfrm>
              <a:off x="501063" y="4793239"/>
              <a:ext cx="472817" cy="338043"/>
              <a:chOff x="501063" y="4793239"/>
              <a:chExt cx="472817" cy="338043"/>
            </a:xfrm>
          </p:grpSpPr>
          <p:sp>
            <p:nvSpPr>
              <p:cNvPr id="142" name="Freeform 14">
                <a:extLst>
                  <a:ext uri="{FF2B5EF4-FFF2-40B4-BE49-F238E27FC236}">
                    <a16:creationId xmlns:a16="http://schemas.microsoft.com/office/drawing/2014/main" id="{8A478684-FE91-DC0B-6184-1C2E158D5247}"/>
                  </a:ext>
                </a:extLst>
              </p:cNvPr>
              <p:cNvSpPr/>
              <p:nvPr/>
            </p:nvSpPr>
            <p:spPr>
              <a:xfrm>
                <a:off x="879981" y="479323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15">
                <a:extLst>
                  <a:ext uri="{FF2B5EF4-FFF2-40B4-BE49-F238E27FC236}">
                    <a16:creationId xmlns:a16="http://schemas.microsoft.com/office/drawing/2014/main" id="{A3BFFA26-FAFD-9D37-648B-B457337D3F92}"/>
                  </a:ext>
                </a:extLst>
              </p:cNvPr>
              <p:cNvSpPr/>
              <p:nvPr/>
            </p:nvSpPr>
            <p:spPr>
              <a:xfrm>
                <a:off x="501063" y="479323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16">
                <a:extLst>
                  <a:ext uri="{FF2B5EF4-FFF2-40B4-BE49-F238E27FC236}">
                    <a16:creationId xmlns:a16="http://schemas.microsoft.com/office/drawing/2014/main" id="{C1416C8E-E4E8-FF86-AA98-C02FD16257CA}"/>
                  </a:ext>
                </a:extLst>
              </p:cNvPr>
              <p:cNvSpPr/>
              <p:nvPr/>
            </p:nvSpPr>
            <p:spPr>
              <a:xfrm>
                <a:off x="629034" y="4793239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17">
                <a:extLst>
                  <a:ext uri="{FF2B5EF4-FFF2-40B4-BE49-F238E27FC236}">
                    <a16:creationId xmlns:a16="http://schemas.microsoft.com/office/drawing/2014/main" id="{17EBA381-CD94-0A02-8B51-49D6EF53F8DF}"/>
                  </a:ext>
                </a:extLst>
              </p:cNvPr>
              <p:cNvSpPr/>
              <p:nvPr/>
            </p:nvSpPr>
            <p:spPr>
              <a:xfrm>
                <a:off x="754508" y="4793239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18">
                <a:extLst>
                  <a:ext uri="{FF2B5EF4-FFF2-40B4-BE49-F238E27FC236}">
                    <a16:creationId xmlns:a16="http://schemas.microsoft.com/office/drawing/2014/main" id="{97E2B8B7-22C2-BFAC-C12F-E4EF5050F1A7}"/>
                  </a:ext>
                </a:extLst>
              </p:cNvPr>
              <p:cNvSpPr/>
              <p:nvPr/>
            </p:nvSpPr>
            <p:spPr>
              <a:xfrm>
                <a:off x="629034" y="5095292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9">
                <a:extLst>
                  <a:ext uri="{FF2B5EF4-FFF2-40B4-BE49-F238E27FC236}">
                    <a16:creationId xmlns:a16="http://schemas.microsoft.com/office/drawing/2014/main" id="{1C673116-774C-53D8-ED13-4FE03D275836}"/>
                  </a:ext>
                </a:extLst>
              </p:cNvPr>
              <p:cNvSpPr/>
              <p:nvPr/>
            </p:nvSpPr>
            <p:spPr>
              <a:xfrm>
                <a:off x="756172" y="5095292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20">
                <a:extLst>
                  <a:ext uri="{FF2B5EF4-FFF2-40B4-BE49-F238E27FC236}">
                    <a16:creationId xmlns:a16="http://schemas.microsoft.com/office/drawing/2014/main" id="{956601E6-0715-2B4F-550E-1138983125C2}"/>
                  </a:ext>
                </a:extLst>
              </p:cNvPr>
              <p:cNvSpPr/>
              <p:nvPr/>
            </p:nvSpPr>
            <p:spPr>
              <a:xfrm>
                <a:off x="882469" y="5095292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21">
                <a:extLst>
                  <a:ext uri="{FF2B5EF4-FFF2-40B4-BE49-F238E27FC236}">
                    <a16:creationId xmlns:a16="http://schemas.microsoft.com/office/drawing/2014/main" id="{F50775BA-7720-0AE3-C59F-86EA8DA0C8FC}"/>
                  </a:ext>
                </a:extLst>
              </p:cNvPr>
              <p:cNvSpPr/>
              <p:nvPr/>
            </p:nvSpPr>
            <p:spPr>
              <a:xfrm>
                <a:off x="502727" y="5095292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0" name="Grupo 37">
              <a:extLst>
                <a:ext uri="{FF2B5EF4-FFF2-40B4-BE49-F238E27FC236}">
                  <a16:creationId xmlns:a16="http://schemas.microsoft.com/office/drawing/2014/main" id="{03A44F7D-F16C-E184-6C46-BB7A25E971A0}"/>
                </a:ext>
              </a:extLst>
            </p:cNvPr>
            <p:cNvGrpSpPr/>
            <p:nvPr/>
          </p:nvGrpSpPr>
          <p:grpSpPr>
            <a:xfrm>
              <a:off x="0" y="4793239"/>
              <a:ext cx="472817" cy="338043"/>
              <a:chOff x="0" y="4793239"/>
              <a:chExt cx="472817" cy="338043"/>
            </a:xfrm>
          </p:grpSpPr>
          <p:sp>
            <p:nvSpPr>
              <p:cNvPr id="151" name="Freeform 14">
                <a:extLst>
                  <a:ext uri="{FF2B5EF4-FFF2-40B4-BE49-F238E27FC236}">
                    <a16:creationId xmlns:a16="http://schemas.microsoft.com/office/drawing/2014/main" id="{7CE14BC5-925A-54C4-843F-EA26F2799366}"/>
                  </a:ext>
                </a:extLst>
              </p:cNvPr>
              <p:cNvSpPr/>
              <p:nvPr/>
            </p:nvSpPr>
            <p:spPr>
              <a:xfrm>
                <a:off x="378918" y="479323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15">
                <a:extLst>
                  <a:ext uri="{FF2B5EF4-FFF2-40B4-BE49-F238E27FC236}">
                    <a16:creationId xmlns:a16="http://schemas.microsoft.com/office/drawing/2014/main" id="{008C8B4C-ADF3-9FB8-4744-FA41FDEF3415}"/>
                  </a:ext>
                </a:extLst>
              </p:cNvPr>
              <p:cNvSpPr/>
              <p:nvPr/>
            </p:nvSpPr>
            <p:spPr>
              <a:xfrm>
                <a:off x="0" y="4793239"/>
                <a:ext cx="93899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 16">
                <a:extLst>
                  <a:ext uri="{FF2B5EF4-FFF2-40B4-BE49-F238E27FC236}">
                    <a16:creationId xmlns:a16="http://schemas.microsoft.com/office/drawing/2014/main" id="{6B9EAF7E-D239-77E6-A4A6-AA1854AC2D3E}"/>
                  </a:ext>
                </a:extLst>
              </p:cNvPr>
              <p:cNvSpPr/>
              <p:nvPr/>
            </p:nvSpPr>
            <p:spPr>
              <a:xfrm>
                <a:off x="127970" y="4793239"/>
                <a:ext cx="95563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17">
                <a:extLst>
                  <a:ext uri="{FF2B5EF4-FFF2-40B4-BE49-F238E27FC236}">
                    <a16:creationId xmlns:a16="http://schemas.microsoft.com/office/drawing/2014/main" id="{E0D0DEF0-B262-2B99-4520-50258810EEB2}"/>
                  </a:ext>
                </a:extLst>
              </p:cNvPr>
              <p:cNvSpPr/>
              <p:nvPr/>
            </p:nvSpPr>
            <p:spPr>
              <a:xfrm>
                <a:off x="253444" y="4793239"/>
                <a:ext cx="98051" cy="278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 18">
                <a:extLst>
                  <a:ext uri="{FF2B5EF4-FFF2-40B4-BE49-F238E27FC236}">
                    <a16:creationId xmlns:a16="http://schemas.microsoft.com/office/drawing/2014/main" id="{D5CD4E4D-AC33-F10C-04AA-B2A527B67D1C}"/>
                  </a:ext>
                </a:extLst>
              </p:cNvPr>
              <p:cNvSpPr/>
              <p:nvPr/>
            </p:nvSpPr>
            <p:spPr>
              <a:xfrm>
                <a:off x="127970" y="5095292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19">
                <a:extLst>
                  <a:ext uri="{FF2B5EF4-FFF2-40B4-BE49-F238E27FC236}">
                    <a16:creationId xmlns:a16="http://schemas.microsoft.com/office/drawing/2014/main" id="{108A3251-39BB-A603-279C-39ADAD5D636D}"/>
                  </a:ext>
                </a:extLst>
              </p:cNvPr>
              <p:cNvSpPr/>
              <p:nvPr/>
            </p:nvSpPr>
            <p:spPr>
              <a:xfrm>
                <a:off x="255099" y="5095292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20">
                <a:extLst>
                  <a:ext uri="{FF2B5EF4-FFF2-40B4-BE49-F238E27FC236}">
                    <a16:creationId xmlns:a16="http://schemas.microsoft.com/office/drawing/2014/main" id="{8123ED2F-FF40-4445-EF1B-FF9C0D045268}"/>
                  </a:ext>
                </a:extLst>
              </p:cNvPr>
              <p:cNvSpPr/>
              <p:nvPr/>
            </p:nvSpPr>
            <p:spPr>
              <a:xfrm>
                <a:off x="381405" y="5095292"/>
                <a:ext cx="91403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 21">
                <a:extLst>
                  <a:ext uri="{FF2B5EF4-FFF2-40B4-BE49-F238E27FC236}">
                    <a16:creationId xmlns:a16="http://schemas.microsoft.com/office/drawing/2014/main" id="{1BF5917F-B9FA-545B-01C1-871FC4C35CE5}"/>
                  </a:ext>
                </a:extLst>
              </p:cNvPr>
              <p:cNvSpPr/>
              <p:nvPr/>
            </p:nvSpPr>
            <p:spPr>
              <a:xfrm>
                <a:off x="1664" y="5095292"/>
                <a:ext cx="92235" cy="359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59" name="Freeform 5">
            <a:extLst>
              <a:ext uri="{FF2B5EF4-FFF2-40B4-BE49-F238E27FC236}">
                <a16:creationId xmlns:a16="http://schemas.microsoft.com/office/drawing/2014/main" id="{64E11E82-E896-45C6-C8CF-69E2897E174C}"/>
              </a:ext>
            </a:extLst>
          </p:cNvPr>
          <p:cNvSpPr/>
          <p:nvPr/>
        </p:nvSpPr>
        <p:spPr>
          <a:xfrm>
            <a:off x="5241633" y="1054358"/>
            <a:ext cx="2287591" cy="354965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115"/>
              <a:gd name="f8" fmla="val 1734"/>
              <a:gd name="f9" fmla="val 1712"/>
              <a:gd name="f10" fmla="val 1083"/>
              <a:gd name="f11" fmla="val 1040"/>
              <a:gd name="f12" fmla="val 1724"/>
              <a:gd name="f13" fmla="val 1020"/>
              <a:gd name="f14" fmla="val 1691"/>
              <a:gd name="f15" fmla="val 1015"/>
              <a:gd name="f16" fmla="val 1682"/>
              <a:gd name="f17" fmla="val 1004"/>
              <a:gd name="f18" fmla="val 1674"/>
              <a:gd name="f19" fmla="val 995"/>
              <a:gd name="f20" fmla="val 1670"/>
              <a:gd name="f21" fmla="val 972"/>
              <a:gd name="f22" fmla="val 1661"/>
              <a:gd name="f23" fmla="val 963"/>
              <a:gd name="f24" fmla="val 1646"/>
              <a:gd name="f25" fmla="val 969"/>
              <a:gd name="f26" fmla="val 1622"/>
              <a:gd name="f27" fmla="val 1609"/>
              <a:gd name="f28" fmla="val 974"/>
              <a:gd name="f29" fmla="val 1596"/>
              <a:gd name="f30" fmla="val 976"/>
              <a:gd name="f31" fmla="val 1583"/>
              <a:gd name="f32" fmla="val 982"/>
              <a:gd name="f33" fmla="val 1554"/>
              <a:gd name="f34" fmla="val 971"/>
              <a:gd name="f35" fmla="val 1535"/>
              <a:gd name="f36" fmla="val 944"/>
              <a:gd name="f37" fmla="val 1522"/>
              <a:gd name="f38" fmla="val 933"/>
              <a:gd name="f39" fmla="val 1518"/>
              <a:gd name="f40" fmla="val 925"/>
              <a:gd name="f41" fmla="val 1499"/>
              <a:gd name="f42" fmla="val 924"/>
              <a:gd name="f43" fmla="val 1487"/>
              <a:gd name="f44" fmla="val 922"/>
              <a:gd name="f45" fmla="val 1452"/>
              <a:gd name="f46" fmla="val 1417"/>
              <a:gd name="f47" fmla="val 1383"/>
              <a:gd name="f48" fmla="val 928"/>
              <a:gd name="f49" fmla="val 1352"/>
              <a:gd name="f50" fmla="val 899"/>
              <a:gd name="f51" fmla="val 1308"/>
              <a:gd name="f52" fmla="val 869"/>
              <a:gd name="f53" fmla="val 1304"/>
              <a:gd name="f54" fmla="val 853"/>
              <a:gd name="f55" fmla="val 1302"/>
              <a:gd name="f56" fmla="val 848"/>
              <a:gd name="f57" fmla="val 1291"/>
              <a:gd name="f58" fmla="val 843"/>
              <a:gd name="f59" fmla="val 1278"/>
              <a:gd name="f60" fmla="val 834"/>
              <a:gd name="f61" fmla="val 1252"/>
              <a:gd name="f62" fmla="val 823"/>
              <a:gd name="f63" fmla="val 1226"/>
              <a:gd name="f64" fmla="val 812"/>
              <a:gd name="f65" fmla="val 1197"/>
              <a:gd name="f66" fmla="val 796"/>
              <a:gd name="f67" fmla="val 1213"/>
              <a:gd name="f68" fmla="val 780"/>
              <a:gd name="f69" fmla="val 1227"/>
              <a:gd name="f70" fmla="val 776"/>
              <a:gd name="f71" fmla="val 1249"/>
              <a:gd name="f72" fmla="val 772"/>
              <a:gd name="f73" fmla="val 1273"/>
              <a:gd name="f74" fmla="val 770"/>
              <a:gd name="f75" fmla="val 1298"/>
              <a:gd name="f76" fmla="val 767"/>
              <a:gd name="f77" fmla="val 1323"/>
              <a:gd name="f78" fmla="val 764"/>
              <a:gd name="f79" fmla="val 1349"/>
              <a:gd name="f80" fmla="val 757"/>
              <a:gd name="f81" fmla="val 1374"/>
              <a:gd name="f82" fmla="val 766"/>
              <a:gd name="f83" fmla="val 1403"/>
              <a:gd name="f84" fmla="val 775"/>
              <a:gd name="f85" fmla="val 1430"/>
              <a:gd name="f86" fmla="val 769"/>
              <a:gd name="f87" fmla="val 1462"/>
              <a:gd name="f88" fmla="val 1492"/>
              <a:gd name="f89" fmla="val 765"/>
              <a:gd name="f90" fmla="val 1503"/>
              <a:gd name="f91" fmla="val 752"/>
              <a:gd name="f92" fmla="val 1513"/>
              <a:gd name="f93" fmla="val 745"/>
              <a:gd name="f94" fmla="val 1523"/>
              <a:gd name="f95" fmla="val 743"/>
              <a:gd name="f96" fmla="val 740"/>
              <a:gd name="f97" fmla="val 737"/>
              <a:gd name="f98" fmla="val 1521"/>
              <a:gd name="f99" fmla="val 1548"/>
              <a:gd name="f100" fmla="val 742"/>
              <a:gd name="f101" fmla="val 1576"/>
              <a:gd name="f102" fmla="val 747"/>
              <a:gd name="f103" fmla="val 1604"/>
              <a:gd name="f104" fmla="val 751"/>
              <a:gd name="f105" fmla="val 1626"/>
              <a:gd name="f106" fmla="val 1648"/>
              <a:gd name="f107" fmla="val 730"/>
              <a:gd name="f108" fmla="val 726"/>
              <a:gd name="f109" fmla="val 1663"/>
              <a:gd name="f110" fmla="val 724"/>
              <a:gd name="f111" fmla="val 1671"/>
              <a:gd name="f112" fmla="val 723"/>
              <a:gd name="f113" fmla="val 1676"/>
              <a:gd name="f114" fmla="val 719"/>
              <a:gd name="f115" fmla="val 1698"/>
              <a:gd name="f116" fmla="val 710"/>
              <a:gd name="f117" fmla="val 1707"/>
              <a:gd name="f118" fmla="val 687"/>
              <a:gd name="f119" fmla="val 1709"/>
              <a:gd name="f120" fmla="val 683"/>
              <a:gd name="f121" fmla="val 678"/>
              <a:gd name="f122" fmla="val 674"/>
              <a:gd name="f123" fmla="val 640"/>
              <a:gd name="f124" fmla="val 627"/>
              <a:gd name="f125" fmla="val 1681"/>
              <a:gd name="f126" fmla="val 646"/>
              <a:gd name="f127" fmla="val 1653"/>
              <a:gd name="f128" fmla="val 652"/>
              <a:gd name="f129" fmla="val 1642"/>
              <a:gd name="f130" fmla="val 662"/>
              <a:gd name="f131" fmla="val 1633"/>
              <a:gd name="f132" fmla="val 670"/>
              <a:gd name="f133" fmla="val 1624"/>
              <a:gd name="f134" fmla="val 684"/>
              <a:gd name="f135" fmla="val 1606"/>
              <a:gd name="f136" fmla="val 694"/>
              <a:gd name="f137" fmla="val 1587"/>
              <a:gd name="f138" fmla="val 682"/>
              <a:gd name="f139" fmla="val 1564"/>
              <a:gd name="f140" fmla="val 679"/>
              <a:gd name="f141" fmla="val 1559"/>
              <a:gd name="f142" fmla="val 1552"/>
              <a:gd name="f143" fmla="val 680"/>
              <a:gd name="f144" fmla="val 1546"/>
              <a:gd name="f145" fmla="val 1533"/>
              <a:gd name="f146" fmla="val 677"/>
              <a:gd name="f147" fmla="val 1525"/>
              <a:gd name="f148" fmla="val 665"/>
              <a:gd name="f149" fmla="val 1517"/>
              <a:gd name="f150" fmla="val 657"/>
              <a:gd name="f151" fmla="val 1511"/>
              <a:gd name="f152" fmla="val 1494"/>
              <a:gd name="f153" fmla="val 1483"/>
              <a:gd name="f154" fmla="val 655"/>
              <a:gd name="f155" fmla="val 1434"/>
              <a:gd name="f156" fmla="val 660"/>
              <a:gd name="f157" fmla="val 1385"/>
              <a:gd name="f158" fmla="val 664"/>
              <a:gd name="f159" fmla="val 1336"/>
              <a:gd name="f160" fmla="val 1317"/>
              <a:gd name="f161" fmla="val 668"/>
              <a:gd name="f162" fmla="val 666"/>
              <a:gd name="f163" fmla="val 1279"/>
              <a:gd name="f164" fmla="val 1271"/>
              <a:gd name="f165" fmla="val 1261"/>
              <a:gd name="f166" fmla="val 650"/>
              <a:gd name="f167" fmla="val 1258"/>
              <a:gd name="f168" fmla="val 616"/>
              <a:gd name="f169" fmla="val 1242"/>
              <a:gd name="f170" fmla="val 610"/>
              <a:gd name="f171" fmla="val 1231"/>
              <a:gd name="f172" fmla="val 619"/>
              <a:gd name="f173" fmla="val 1195"/>
              <a:gd name="f174" fmla="val 623"/>
              <a:gd name="f175" fmla="val 1182"/>
              <a:gd name="f176" fmla="val 1168"/>
              <a:gd name="f177" fmla="val 631"/>
              <a:gd name="f178" fmla="val 1155"/>
              <a:gd name="f179" fmla="val 637"/>
              <a:gd name="f180" fmla="val 1139"/>
              <a:gd name="f181" fmla="val 632"/>
              <a:gd name="f182" fmla="val 1126"/>
              <a:gd name="f183" fmla="val 618"/>
              <a:gd name="f184" fmla="val 1109"/>
              <a:gd name="f185" fmla="val 1128"/>
              <a:gd name="f186" fmla="val 620"/>
              <a:gd name="f187" fmla="val 1142"/>
              <a:gd name="f188" fmla="val 621"/>
              <a:gd name="f189" fmla="val 1157"/>
              <a:gd name="f190" fmla="val 605"/>
              <a:gd name="f191" fmla="val 1169"/>
              <a:gd name="f192" fmla="val 604"/>
              <a:gd name="f193" fmla="val 1149"/>
              <a:gd name="f194" fmla="val 596"/>
              <a:gd name="f195" fmla="val 1145"/>
              <a:gd name="f196" fmla="val 586"/>
              <a:gd name="f197" fmla="val 577"/>
              <a:gd name="f198" fmla="val 1134"/>
              <a:gd name="f199" fmla="val 567"/>
              <a:gd name="f200" fmla="val 568"/>
              <a:gd name="f201" fmla="val 569"/>
              <a:gd name="f202" fmla="val 1181"/>
              <a:gd name="f203" fmla="val 571"/>
              <a:gd name="f204" fmla="val 1208"/>
              <a:gd name="f205" fmla="val 1211"/>
              <a:gd name="f206" fmla="val 572"/>
              <a:gd name="f207" fmla="val 1215"/>
              <a:gd name="f208" fmla="val 570"/>
              <a:gd name="f209" fmla="val 1217"/>
              <a:gd name="f210" fmla="val 550"/>
              <a:gd name="f211" fmla="val 560"/>
              <a:gd name="f212" fmla="val 1268"/>
              <a:gd name="f213" fmla="val 566"/>
              <a:gd name="f214" fmla="val 1294"/>
              <a:gd name="f215" fmla="val 1305"/>
              <a:gd name="f216" fmla="val 590"/>
              <a:gd name="f217" fmla="val 1334"/>
              <a:gd name="f218" fmla="val 593"/>
              <a:gd name="f219" fmla="val 1363"/>
              <a:gd name="f220" fmla="val 575"/>
              <a:gd name="f221" fmla="val 1395"/>
              <a:gd name="f222" fmla="val 1409"/>
              <a:gd name="f223" fmla="val 563"/>
              <a:gd name="f224" fmla="val 1425"/>
              <a:gd name="f225" fmla="val 1440"/>
              <a:gd name="f226" fmla="val 559"/>
              <a:gd name="f227" fmla="val 1448"/>
              <a:gd name="f228" fmla="val 562"/>
              <a:gd name="f229" fmla="val 1458"/>
              <a:gd name="f230" fmla="val 1466"/>
              <a:gd name="f231" fmla="val 580"/>
              <a:gd name="f232" fmla="val 1491"/>
              <a:gd name="f233" fmla="val 578"/>
              <a:gd name="f234" fmla="val 1508"/>
              <a:gd name="f235" fmla="val 557"/>
              <a:gd name="f236" fmla="val 1526"/>
              <a:gd name="f237" fmla="val 547"/>
              <a:gd name="f238" fmla="val 1534"/>
              <a:gd name="f239" fmla="val 544"/>
              <a:gd name="f240" fmla="val 1566"/>
              <a:gd name="f241" fmla="val 1580"/>
              <a:gd name="f242" fmla="val 565"/>
              <a:gd name="f243" fmla="val 1612"/>
              <a:gd name="f244" fmla="val 585"/>
              <a:gd name="f245" fmla="val 1640"/>
              <a:gd name="f246" fmla="val 1665"/>
              <a:gd name="f247" fmla="val 1673"/>
              <a:gd name="f248" fmla="val 1690"/>
              <a:gd name="f249" fmla="val 1700"/>
              <a:gd name="f250" fmla="val 617"/>
              <a:gd name="f251" fmla="val 1708"/>
              <a:gd name="f252" fmla="val 599"/>
              <a:gd name="f253" fmla="val 1714"/>
              <a:gd name="f254" fmla="val 588"/>
              <a:gd name="f255" fmla="val 553"/>
              <a:gd name="f256" fmla="val 536"/>
              <a:gd name="f257" fmla="val 1703"/>
              <a:gd name="f258" fmla="val 532"/>
              <a:gd name="f259" fmla="val 1702"/>
              <a:gd name="f260" fmla="val 526"/>
              <a:gd name="f261" fmla="val 1694"/>
              <a:gd name="f262" fmla="val 522"/>
              <a:gd name="f263" fmla="val 502"/>
              <a:gd name="f264" fmla="val 1667"/>
              <a:gd name="f265" fmla="val 486"/>
              <a:gd name="f266" fmla="val 467"/>
              <a:gd name="f267" fmla="val 1654"/>
              <a:gd name="f268" fmla="val 459"/>
              <a:gd name="f269" fmla="val 463"/>
              <a:gd name="f270" fmla="val 1603"/>
              <a:gd name="f271" fmla="val 472"/>
              <a:gd name="f272" fmla="val 1584"/>
              <a:gd name="f273" fmla="val 476"/>
              <a:gd name="f274" fmla="val 477"/>
              <a:gd name="f275" fmla="val 1556"/>
              <a:gd name="f276" fmla="val 479"/>
              <a:gd name="f277" fmla="val 1544"/>
              <a:gd name="f278" fmla="val 475"/>
              <a:gd name="f279" fmla="val 1538"/>
              <a:gd name="f280" fmla="val 447"/>
              <a:gd name="f281" fmla="val 449"/>
              <a:gd name="f282" fmla="val 1456"/>
              <a:gd name="f283" fmla="val 456"/>
              <a:gd name="f284" fmla="val 1413"/>
              <a:gd name="f285" fmla="val 1373"/>
              <a:gd name="f286" fmla="val 454"/>
              <a:gd name="f287" fmla="val 1337"/>
              <a:gd name="f288" fmla="val 436"/>
              <a:gd name="f289" fmla="val 435"/>
              <a:gd name="f290" fmla="val 1301"/>
              <a:gd name="f291" fmla="val 434"/>
              <a:gd name="f292" fmla="val 1300"/>
              <a:gd name="f293" fmla="val 433"/>
              <a:gd name="f294" fmla="val 1299"/>
              <a:gd name="f295" fmla="val 389"/>
              <a:gd name="f296" fmla="val 1263"/>
              <a:gd name="f297" fmla="val 377"/>
              <a:gd name="f298" fmla="val 1210"/>
              <a:gd name="f299" fmla="val 358"/>
              <a:gd name="f300" fmla="val 1160"/>
              <a:gd name="f301" fmla="val 357"/>
              <a:gd name="f302" fmla="val 1159"/>
              <a:gd name="f303" fmla="val 355"/>
              <a:gd name="f304" fmla="val 352"/>
              <a:gd name="f305" fmla="val 1153"/>
              <a:gd name="f306" fmla="val 350"/>
              <a:gd name="f307" fmla="val 349"/>
              <a:gd name="f308" fmla="val 1164"/>
              <a:gd name="f309" fmla="val 347"/>
              <a:gd name="f310" fmla="val 343"/>
              <a:gd name="f311" fmla="val 1178"/>
              <a:gd name="f312" fmla="val 341"/>
              <a:gd name="f313" fmla="val 1188"/>
              <a:gd name="f314" fmla="val 335"/>
              <a:gd name="f315" fmla="val 328"/>
              <a:gd name="f316" fmla="val 326"/>
              <a:gd name="f317" fmla="val 330"/>
              <a:gd name="f318" fmla="val 1230"/>
              <a:gd name="f319" fmla="val 332"/>
              <a:gd name="f320" fmla="val 1238"/>
              <a:gd name="f321" fmla="val 327"/>
              <a:gd name="f322" fmla="val 324"/>
              <a:gd name="f323" fmla="val 319"/>
              <a:gd name="f324" fmla="val 1270"/>
              <a:gd name="f325" fmla="val 310"/>
              <a:gd name="f326" fmla="val 1281"/>
              <a:gd name="f327" fmla="val 308"/>
              <a:gd name="f328" fmla="val 1293"/>
              <a:gd name="f329" fmla="val 302"/>
              <a:gd name="f330" fmla="val 1321"/>
              <a:gd name="f331" fmla="val 299"/>
              <a:gd name="f332" fmla="val 295"/>
              <a:gd name="f333" fmla="val 1377"/>
              <a:gd name="f334" fmla="val 294"/>
              <a:gd name="f335" fmla="val 1380"/>
              <a:gd name="f336" fmla="val 293"/>
              <a:gd name="f337" fmla="val 311"/>
              <a:gd name="f338" fmla="val 1418"/>
              <a:gd name="f339" fmla="val 301"/>
              <a:gd name="f340" fmla="val 1453"/>
              <a:gd name="f341" fmla="val 303"/>
              <a:gd name="f342" fmla="val 1488"/>
              <a:gd name="f343" fmla="val 279"/>
              <a:gd name="f344" fmla="val 1519"/>
              <a:gd name="f345" fmla="val 272"/>
              <a:gd name="f346" fmla="val 1542"/>
              <a:gd name="f347" fmla="val 1561"/>
              <a:gd name="f348" fmla="val 285"/>
              <a:gd name="f349" fmla="val 1581"/>
              <a:gd name="f350" fmla="val 292"/>
              <a:gd name="f351" fmla="val 1601"/>
              <a:gd name="f352" fmla="val 1631"/>
              <a:gd name="f353" fmla="val 284"/>
              <a:gd name="f354" fmla="val 1643"/>
              <a:gd name="f355" fmla="val 276"/>
              <a:gd name="f356" fmla="val 1650"/>
              <a:gd name="f357" fmla="val 268"/>
              <a:gd name="f358" fmla="val 1656"/>
              <a:gd name="f359" fmla="val 255"/>
              <a:gd name="f360" fmla="val 246"/>
              <a:gd name="f361" fmla="val 236"/>
              <a:gd name="f362" fmla="val 1666"/>
              <a:gd name="f363" fmla="val 226"/>
              <a:gd name="f364" fmla="val 1672"/>
              <a:gd name="f365" fmla="val 219"/>
              <a:gd name="f366" fmla="val 1680"/>
              <a:gd name="f367" fmla="val 202"/>
              <a:gd name="f368" fmla="val 1701"/>
              <a:gd name="f369" fmla="val 151"/>
              <a:gd name="f370" fmla="val 127"/>
              <a:gd name="f371" fmla="val 115"/>
              <a:gd name="f372" fmla="val 1695"/>
              <a:gd name="f373" fmla="val 114"/>
              <a:gd name="f374" fmla="val 1669"/>
              <a:gd name="f375" fmla="val 129"/>
              <a:gd name="f376" fmla="val 1658"/>
              <a:gd name="f377" fmla="val 159"/>
              <a:gd name="f378" fmla="val 1637"/>
              <a:gd name="f379" fmla="val 184"/>
              <a:gd name="f380" fmla="val 1611"/>
              <a:gd name="f381" fmla="val 204"/>
              <a:gd name="f382" fmla="val 207"/>
              <a:gd name="f383" fmla="val 210"/>
              <a:gd name="f384" fmla="val 1570"/>
              <a:gd name="f385" fmla="val 211"/>
              <a:gd name="f386" fmla="val 1565"/>
              <a:gd name="f387" fmla="val 212"/>
              <a:gd name="f388" fmla="val 1540"/>
              <a:gd name="f389" fmla="val 1527"/>
              <a:gd name="f390" fmla="val 1524"/>
              <a:gd name="f391" fmla="val 172"/>
              <a:gd name="f392" fmla="val 162"/>
              <a:gd name="f393" fmla="val 1475"/>
              <a:gd name="f394" fmla="val 182"/>
              <a:gd name="f395" fmla="val 1449"/>
              <a:gd name="f396" fmla="val 191"/>
              <a:gd name="f397" fmla="val 1436"/>
              <a:gd name="f398" fmla="val 190"/>
              <a:gd name="f399" fmla="val 1426"/>
              <a:gd name="f400" fmla="val 186"/>
              <a:gd name="f401" fmla="val 176"/>
              <a:gd name="f402" fmla="val 1382"/>
              <a:gd name="f403" fmla="val 168"/>
              <a:gd name="f404" fmla="val 1350"/>
              <a:gd name="f405" fmla="val 1319"/>
              <a:gd name="f406" fmla="val 193"/>
              <a:gd name="f407" fmla="val 1286"/>
              <a:gd name="f408" fmla="val 1256"/>
              <a:gd name="f409" fmla="val 174"/>
              <a:gd name="f410" fmla="val 154"/>
              <a:gd name="f411" fmla="val 1196"/>
              <a:gd name="f412" fmla="val 163"/>
              <a:gd name="f413" fmla="val 170"/>
              <a:gd name="f414" fmla="val 1132"/>
              <a:gd name="f415" fmla="val 173"/>
              <a:gd name="f416" fmla="val 1121"/>
              <a:gd name="f417" fmla="val 1107"/>
              <a:gd name="f418" fmla="val 166"/>
              <a:gd name="f419" fmla="val 1099"/>
              <a:gd name="f420" fmla="val 160"/>
              <a:gd name="f421" fmla="val 1088"/>
              <a:gd name="f422" fmla="val 1081"/>
              <a:gd name="f423" fmla="val 1071"/>
              <a:gd name="f424" fmla="val 1056"/>
              <a:gd name="f425" fmla="val 177"/>
              <a:gd name="f426" fmla="val 1039"/>
              <a:gd name="f427" fmla="val 181"/>
              <a:gd name="f428" fmla="val 1023"/>
              <a:gd name="f429" fmla="val 1018"/>
              <a:gd name="f430" fmla="val 178"/>
              <a:gd name="f431" fmla="val 1011"/>
              <a:gd name="f432" fmla="val 1006"/>
              <a:gd name="f433" fmla="val 156"/>
              <a:gd name="f434" fmla="val 985"/>
              <a:gd name="f435" fmla="val 941"/>
              <a:gd name="f436" fmla="val 192"/>
              <a:gd name="f437" fmla="val 916"/>
              <a:gd name="f438" fmla="val 213"/>
              <a:gd name="f439" fmla="val 893"/>
              <a:gd name="f440" fmla="val 233"/>
              <a:gd name="f441" fmla="val 234"/>
              <a:gd name="f442" fmla="val 868"/>
              <a:gd name="f443" fmla="val 866"/>
              <a:gd name="f444" fmla="val 865"/>
              <a:gd name="f445" fmla="val 208"/>
              <a:gd name="f446" fmla="val 198"/>
              <a:gd name="f447" fmla="val 857"/>
              <a:gd name="f448" fmla="val 194"/>
              <a:gd name="f449" fmla="val 822"/>
              <a:gd name="f450" fmla="val 153"/>
              <a:gd name="f451" fmla="val 842"/>
              <a:gd name="f452" fmla="val 105"/>
              <a:gd name="f453" fmla="val 94"/>
              <a:gd name="f454" fmla="val 777"/>
              <a:gd name="f455" fmla="val 90"/>
              <a:gd name="f456" fmla="val 760"/>
              <a:gd name="f457" fmla="val 95"/>
              <a:gd name="f458" fmla="val 738"/>
              <a:gd name="f459" fmla="val 103"/>
              <a:gd name="f460" fmla="val 721"/>
              <a:gd name="f461" fmla="val 121"/>
              <a:gd name="f462" fmla="val 642"/>
              <a:gd name="f463" fmla="val 113"/>
              <a:gd name="f464" fmla="val 602"/>
              <a:gd name="f465" fmla="val 112"/>
              <a:gd name="f466" fmla="val 116"/>
              <a:gd name="f467" fmla="val 561"/>
              <a:gd name="f468" fmla="val 117"/>
              <a:gd name="f469" fmla="val 118"/>
              <a:gd name="f470" fmla="val 533"/>
              <a:gd name="f471" fmla="val 518"/>
              <a:gd name="f472" fmla="val 88"/>
              <a:gd name="f473" fmla="val 521"/>
              <a:gd name="f474" fmla="val 68"/>
              <a:gd name="f475" fmla="val 497"/>
              <a:gd name="f476" fmla="val 75"/>
              <a:gd name="f477" fmla="val 471"/>
              <a:gd name="f478" fmla="val 76"/>
              <a:gd name="f479" fmla="val 85"/>
              <a:gd name="f480" fmla="val 460"/>
              <a:gd name="f481" fmla="val 99"/>
              <a:gd name="f482" fmla="val 457"/>
              <a:gd name="f483" fmla="val 452"/>
              <a:gd name="f484" fmla="val 119"/>
              <a:gd name="f485" fmla="val 443"/>
              <a:gd name="f486" fmla="val 430"/>
              <a:gd name="f487" fmla="val 420"/>
              <a:gd name="f488" fmla="val 110"/>
              <a:gd name="f489" fmla="val 410"/>
              <a:gd name="f490" fmla="val 102"/>
              <a:gd name="f491" fmla="val 402"/>
              <a:gd name="f492" fmla="val 391"/>
              <a:gd name="f493" fmla="val 394"/>
              <a:gd name="f494" fmla="val 400"/>
              <a:gd name="f495" fmla="val 79"/>
              <a:gd name="f496" fmla="val 69"/>
              <a:gd name="f497" fmla="val 405"/>
              <a:gd name="f498" fmla="val 59"/>
              <a:gd name="f499" fmla="val 407"/>
              <a:gd name="f500" fmla="val 48"/>
              <a:gd name="f501" fmla="val 409"/>
              <a:gd name="f502" fmla="val 45"/>
              <a:gd name="f503" fmla="val 38"/>
              <a:gd name="f504" fmla="val 37"/>
              <a:gd name="f505" fmla="val 397"/>
              <a:gd name="f506" fmla="val 39"/>
              <a:gd name="f507" fmla="val 43"/>
              <a:gd name="f508" fmla="val 388"/>
              <a:gd name="f509" fmla="val 52"/>
              <a:gd name="f510" fmla="val 382"/>
              <a:gd name="f511" fmla="val 61"/>
              <a:gd name="f512" fmla="val 376"/>
              <a:gd name="f513" fmla="val 71"/>
              <a:gd name="f514" fmla="val 371"/>
              <a:gd name="f515" fmla="val 82"/>
              <a:gd name="f516" fmla="val 365"/>
              <a:gd name="f517" fmla="val 89"/>
              <a:gd name="f518" fmla="val 359"/>
              <a:gd name="f519" fmla="val 84"/>
              <a:gd name="f520" fmla="val 346"/>
              <a:gd name="f521" fmla="val 70"/>
              <a:gd name="f522" fmla="val 304"/>
              <a:gd name="f523" fmla="val 57"/>
              <a:gd name="f524" fmla="val 261"/>
              <a:gd name="f525" fmla="val 44"/>
              <a:gd name="f526" fmla="val 40"/>
              <a:gd name="f527" fmla="val 196"/>
              <a:gd name="f528" fmla="val 36"/>
              <a:gd name="f529" fmla="val 183"/>
              <a:gd name="f530" fmla="val 147"/>
              <a:gd name="f531" fmla="val 34"/>
              <a:gd name="f532" fmla="val 137"/>
              <a:gd name="f533" fmla="val 35"/>
              <a:gd name="f534" fmla="val 124"/>
              <a:gd name="f535" fmla="val 32"/>
              <a:gd name="f536" fmla="val 22"/>
              <a:gd name="f537" fmla="val 11"/>
              <a:gd name="f538" fmla="val 51"/>
              <a:gd name="f539" fmla="val 2"/>
              <a:gd name="f540" fmla="val 20"/>
              <a:gd name="f541" fmla="val 14"/>
              <a:gd name="f542" fmla="val 5"/>
              <a:gd name="f543" fmla="val 7"/>
              <a:gd name="f544" fmla="val 6"/>
              <a:gd name="f545" fmla="val 17"/>
              <a:gd name="f546" fmla="val 9"/>
              <a:gd name="f547" fmla="val 19"/>
              <a:gd name="f548" fmla="val 31"/>
              <a:gd name="f549" fmla="val 53"/>
              <a:gd name="f550" fmla="val 41"/>
              <a:gd name="f551" fmla="val 92"/>
              <a:gd name="f552" fmla="val 131"/>
              <a:gd name="f553" fmla="val 67"/>
              <a:gd name="f554" fmla="val 130"/>
              <a:gd name="f555" fmla="val 74"/>
              <a:gd name="f556" fmla="val 133"/>
              <a:gd name="f557" fmla="val 135"/>
              <a:gd name="f558" fmla="val 138"/>
              <a:gd name="f559" fmla="val 165"/>
              <a:gd name="f560" fmla="val 200"/>
              <a:gd name="f561" fmla="val 111"/>
              <a:gd name="f562" fmla="val 209"/>
              <a:gd name="f563" fmla="val 227"/>
              <a:gd name="f564" fmla="val 122"/>
              <a:gd name="f565" fmla="val 248"/>
              <a:gd name="f566" fmla="val 251"/>
              <a:gd name="f567" fmla="val 254"/>
              <a:gd name="f568" fmla="val 125"/>
              <a:gd name="f569" fmla="val 258"/>
              <a:gd name="f570" fmla="val 263"/>
              <a:gd name="f571" fmla="val 269"/>
              <a:gd name="f572" fmla="val 274"/>
              <a:gd name="f573" fmla="val 316"/>
              <a:gd name="f574" fmla="val 141"/>
              <a:gd name="f575" fmla="val 390"/>
              <a:gd name="f576" fmla="val 432"/>
              <a:gd name="f577" fmla="val 473"/>
              <a:gd name="f578" fmla="val 197"/>
              <a:gd name="f579" fmla="val 515"/>
              <a:gd name="f580" fmla="val 530"/>
              <a:gd name="f581" fmla="val 199"/>
              <a:gd name="f582" fmla="val 538"/>
              <a:gd name="f583" fmla="val 543"/>
              <a:gd name="f584" fmla="val 203"/>
              <a:gd name="f585" fmla="val 551"/>
              <a:gd name="f586" fmla="val 205"/>
              <a:gd name="f587" fmla="val 555"/>
              <a:gd name="f588" fmla="val 206"/>
              <a:gd name="f589" fmla="val 574"/>
              <a:gd name="f590" fmla="val 584"/>
              <a:gd name="f591" fmla="val 214"/>
              <a:gd name="f592" fmla="val 601"/>
              <a:gd name="f593" fmla="val 217"/>
              <a:gd name="f594" fmla="val 595"/>
              <a:gd name="f595" fmla="val 587"/>
              <a:gd name="f596" fmla="val 223"/>
              <a:gd name="f597" fmla="val 583"/>
              <a:gd name="f598" fmla="val 237"/>
              <a:gd name="f599" fmla="val 573"/>
              <a:gd name="f600" fmla="val 253"/>
              <a:gd name="f601" fmla="val 554"/>
              <a:gd name="f602" fmla="val 545"/>
              <a:gd name="f603" fmla="val 537"/>
              <a:gd name="f604" fmla="val 529"/>
              <a:gd name="f605" fmla="val 325"/>
              <a:gd name="f606" fmla="val 525"/>
              <a:gd name="f607" fmla="val 336"/>
              <a:gd name="f608" fmla="val 520"/>
              <a:gd name="f609" fmla="val 361"/>
              <a:gd name="f610" fmla="val 516"/>
              <a:gd name="f611" fmla="val 368"/>
              <a:gd name="f612" fmla="val 363"/>
              <a:gd name="f613" fmla="val 488"/>
              <a:gd name="f614" fmla="val 362"/>
              <a:gd name="f615" fmla="val 487"/>
              <a:gd name="f616" fmla="val 485"/>
              <a:gd name="f617" fmla="val 483"/>
              <a:gd name="f618" fmla="val 366"/>
              <a:gd name="f619" fmla="val 348"/>
              <a:gd name="f620" fmla="val 455"/>
              <a:gd name="f621" fmla="val 323"/>
              <a:gd name="f622" fmla="val 329"/>
              <a:gd name="f623" fmla="val 334"/>
              <a:gd name="f624" fmla="val 414"/>
              <a:gd name="f625" fmla="val 339"/>
              <a:gd name="f626" fmla="val 395"/>
              <a:gd name="f627" fmla="val 344"/>
              <a:gd name="f628" fmla="val 375"/>
              <a:gd name="f629" fmla="val 354"/>
              <a:gd name="f630" fmla="val 396"/>
              <a:gd name="f631" fmla="val 320"/>
              <a:gd name="f632" fmla="val 412"/>
              <a:gd name="f633" fmla="val 314"/>
              <a:gd name="f634" fmla="val 426"/>
              <a:gd name="f635" fmla="val 306"/>
              <a:gd name="f636" fmla="val 442"/>
              <a:gd name="f637" fmla="val 321"/>
              <a:gd name="f638" fmla="val 451"/>
              <a:gd name="f639" fmla="val 297"/>
              <a:gd name="f640" fmla="val 305"/>
              <a:gd name="f641" fmla="val 484"/>
              <a:gd name="f642" fmla="val 315"/>
              <a:gd name="f643" fmla="val 490"/>
              <a:gd name="f644" fmla="val 513"/>
              <a:gd name="f645" fmla="val 549"/>
              <a:gd name="f646" fmla="val 542"/>
              <a:gd name="f647" fmla="val 541"/>
              <a:gd name="f648" fmla="val 385"/>
              <a:gd name="f649" fmla="val 401"/>
              <a:gd name="f650" fmla="val 398"/>
              <a:gd name="f651" fmla="val 416"/>
              <a:gd name="f652" fmla="val 517"/>
              <a:gd name="f653" fmla="val 512"/>
              <a:gd name="f654" fmla="val 466"/>
              <a:gd name="f655" fmla="val 508"/>
              <a:gd name="f656" fmla="val 482"/>
              <a:gd name="f657" fmla="val 491"/>
              <a:gd name="f658" fmla="val 510"/>
              <a:gd name="f659" fmla="val 511"/>
              <a:gd name="f660" fmla="val 527"/>
              <a:gd name="f661" fmla="val 504"/>
              <a:gd name="f662" fmla="val 534"/>
              <a:gd name="f663" fmla="val 564"/>
              <a:gd name="f664" fmla="val 540"/>
              <a:gd name="f665" fmla="val 579"/>
              <a:gd name="f666" fmla="val 598"/>
              <a:gd name="f667" fmla="val 582"/>
              <a:gd name="f668" fmla="val 671"/>
              <a:gd name="f669" fmla="val 608"/>
              <a:gd name="f670" fmla="val 697"/>
              <a:gd name="f671" fmla="val 615"/>
              <a:gd name="f672" fmla="val 653"/>
              <a:gd name="f673" fmla="val 639"/>
              <a:gd name="f674" fmla="val 649"/>
              <a:gd name="f675" fmla="val 626"/>
              <a:gd name="f676" fmla="val 663"/>
              <a:gd name="f677" fmla="val 676"/>
              <a:gd name="f678" fmla="val 607"/>
              <a:gd name="f679" fmla="val 691"/>
              <a:gd name="f680" fmla="val 600"/>
              <a:gd name="f681" fmla="val 706"/>
              <a:gd name="f682" fmla="val 594"/>
              <a:gd name="f683" fmla="val 720"/>
              <a:gd name="f684" fmla="val 736"/>
              <a:gd name="f685" fmla="val 753"/>
              <a:gd name="f686" fmla="val 731"/>
              <a:gd name="f687" fmla="val 548"/>
              <a:gd name="f688" fmla="val 725"/>
              <a:gd name="f689" fmla="val 717"/>
              <a:gd name="f690" fmla="val 716"/>
              <a:gd name="f691" fmla="val 708"/>
              <a:gd name="f692" fmla="val 494"/>
              <a:gd name="f693" fmla="val 453"/>
              <a:gd name="f694" fmla="val 732"/>
              <a:gd name="f695" fmla="val 408"/>
              <a:gd name="f696" fmla="val 758"/>
              <a:gd name="f697" fmla="val 393"/>
              <a:gd name="f698" fmla="val 774"/>
              <a:gd name="f699" fmla="val 794"/>
              <a:gd name="f700" fmla="val 356"/>
              <a:gd name="f701" fmla="val 805"/>
              <a:gd name="f702" fmla="val 804"/>
              <a:gd name="f703" fmla="val 373"/>
              <a:gd name="f704" fmla="val 379"/>
              <a:gd name="f705" fmla="val 806"/>
              <a:gd name="f706" fmla="val 380"/>
              <a:gd name="f707" fmla="val 808"/>
              <a:gd name="f708" fmla="val 383"/>
              <a:gd name="f709" fmla="val 811"/>
              <a:gd name="f710" fmla="val 850"/>
              <a:gd name="f711" fmla="val 859"/>
              <a:gd name="f712" fmla="val 874"/>
              <a:gd name="f713" fmla="val 437"/>
              <a:gd name="f714" fmla="val 885"/>
              <a:gd name="f715" fmla="val 464"/>
              <a:gd name="f716" fmla="val 895"/>
              <a:gd name="f717" fmla="val 897"/>
              <a:gd name="f718" fmla="val 890"/>
              <a:gd name="f719" fmla="val 507"/>
              <a:gd name="f720" fmla="val 887"/>
              <a:gd name="f721" fmla="val 884"/>
              <a:gd name="f722" fmla="val 880"/>
              <a:gd name="f723" fmla="val 879"/>
              <a:gd name="f724" fmla="val 535"/>
              <a:gd name="f725" fmla="val 864"/>
              <a:gd name="f726" fmla="val 546"/>
              <a:gd name="f727" fmla="val 873"/>
              <a:gd name="f728" fmla="val 894"/>
              <a:gd name="f729" fmla="val 926"/>
              <a:gd name="f730" fmla="val 939"/>
              <a:gd name="f731" fmla="val 942"/>
              <a:gd name="f732" fmla="val 948"/>
              <a:gd name="f733" fmla="val 524"/>
              <a:gd name="f734" fmla="val 954"/>
              <a:gd name="f735" fmla="val 523"/>
              <a:gd name="f736" fmla="val 955"/>
              <a:gd name="f737" fmla="val 514"/>
              <a:gd name="f738" fmla="val 958"/>
              <a:gd name="f739" fmla="val 506"/>
              <a:gd name="f740" fmla="val 957"/>
              <a:gd name="f741" fmla="val 478"/>
              <a:gd name="f742" fmla="val 953"/>
              <a:gd name="f743" fmla="val 474"/>
              <a:gd name="f744" fmla="val 937"/>
              <a:gd name="f745" fmla="val 940"/>
              <a:gd name="f746" fmla="val 943"/>
              <a:gd name="f747" fmla="val 428"/>
              <a:gd name="f748" fmla="val 935"/>
              <a:gd name="f749" fmla="val 961"/>
              <a:gd name="f750" fmla="val 370"/>
              <a:gd name="f751" fmla="val 966"/>
              <a:gd name="f752" fmla="val 970"/>
              <a:gd name="f753" fmla="val 318"/>
              <a:gd name="f754" fmla="val 296"/>
              <a:gd name="f755" fmla="val 983"/>
              <a:gd name="f756" fmla="val 287"/>
              <a:gd name="f757" fmla="val 986"/>
              <a:gd name="f758" fmla="val 989"/>
              <a:gd name="f759" fmla="val 222"/>
              <a:gd name="f760" fmla="val 991"/>
              <a:gd name="f761" fmla="val 189"/>
              <a:gd name="f762" fmla="val 994"/>
              <a:gd name="f763" fmla="val 1008"/>
              <a:gd name="f764" fmla="val 1005"/>
              <a:gd name="f765" fmla="val 1002"/>
              <a:gd name="f766" fmla="val 249"/>
              <a:gd name="f767" fmla="val 998"/>
              <a:gd name="f768" fmla="val 997"/>
              <a:gd name="f769" fmla="val 993"/>
              <a:gd name="f770" fmla="val 313"/>
              <a:gd name="f771" fmla="val 1001"/>
              <a:gd name="f772" fmla="val 1009"/>
              <a:gd name="f773" fmla="val 369"/>
              <a:gd name="f774" fmla="val 1021"/>
              <a:gd name="f775" fmla="val 411"/>
              <a:gd name="f776" fmla="val 1033"/>
              <a:gd name="f777" fmla="val 413"/>
              <a:gd name="f778" fmla="val 1043"/>
              <a:gd name="f779" fmla="val 418"/>
              <a:gd name="f780" fmla="val 1048"/>
              <a:gd name="f781" fmla="val 1053"/>
              <a:gd name="f782" fmla="val 1052"/>
              <a:gd name="f783" fmla="val 431"/>
              <a:gd name="f784" fmla="val 1045"/>
              <a:gd name="f785" fmla="val 440"/>
              <a:gd name="f786" fmla="val 1041"/>
              <a:gd name="f787" fmla="val 1022"/>
              <a:gd name="f788" fmla="val 1013"/>
              <a:gd name="f789" fmla="val 450"/>
              <a:gd name="f790" fmla="val 1014"/>
              <a:gd name="f791" fmla="val 481"/>
              <a:gd name="f792" fmla="val 492"/>
              <a:gd name="f793" fmla="val 503"/>
              <a:gd name="f794" fmla="val 505"/>
              <a:gd name="f795" fmla="val 499"/>
              <a:gd name="f796" fmla="val 1046"/>
              <a:gd name="f797" fmla="val 1038"/>
              <a:gd name="f798" fmla="val 1037"/>
              <a:gd name="f799" fmla="val 1035"/>
              <a:gd name="f800" fmla="val 1032"/>
              <a:gd name="f801" fmla="val 1026"/>
              <a:gd name="f802" fmla="val 558"/>
              <a:gd name="f803" fmla="val 1012"/>
              <a:gd name="f804" fmla="val 1017"/>
              <a:gd name="f805" fmla="val 609"/>
              <a:gd name="f806" fmla="val 625"/>
              <a:gd name="f807" fmla="val 1027"/>
              <a:gd name="f808" fmla="val 656"/>
              <a:gd name="f809" fmla="val 659"/>
              <a:gd name="f810" fmla="val 1031"/>
              <a:gd name="f811" fmla="val 701"/>
              <a:gd name="f812" fmla="val 1030"/>
              <a:gd name="f813" fmla="val 1044"/>
              <a:gd name="f814" fmla="val 763"/>
              <a:gd name="f815" fmla="val 790"/>
              <a:gd name="f816" fmla="val 1064"/>
              <a:gd name="f817" fmla="val 818"/>
              <a:gd name="f818" fmla="val 1057"/>
              <a:gd name="f819" fmla="val 847"/>
              <a:gd name="f820" fmla="val 1051"/>
              <a:gd name="f821" fmla="val 875"/>
              <a:gd name="f822" fmla="val 1028"/>
              <a:gd name="f823" fmla="val 881"/>
              <a:gd name="f824" fmla="val 886"/>
              <a:gd name="f825" fmla="val 902"/>
              <a:gd name="f826" fmla="val 919"/>
              <a:gd name="f827" fmla="val 932"/>
              <a:gd name="f828" fmla="val 962"/>
              <a:gd name="f829" fmla="val 965"/>
              <a:gd name="f830" fmla="val 934"/>
              <a:gd name="f831" fmla="val 968"/>
              <a:gd name="f832" fmla="val 979"/>
              <a:gd name="f833" fmla="val 980"/>
              <a:gd name="f834" fmla="val 959"/>
              <a:gd name="f835" fmla="val 984"/>
              <a:gd name="f836" fmla="val 960"/>
              <a:gd name="f837" fmla="val 1007"/>
              <a:gd name="f838" fmla="val 978"/>
              <a:gd name="f839" fmla="val 981"/>
              <a:gd name="f840" fmla="val 1065"/>
              <a:gd name="f841" fmla="val 1068"/>
              <a:gd name="f842" fmla="val 952"/>
              <a:gd name="f843" fmla="val 1070"/>
              <a:gd name="f844" fmla="val 988"/>
              <a:gd name="f845" fmla="val 1203"/>
              <a:gd name="f846" fmla="val 1209"/>
              <a:gd name="f847" fmla="val 1222"/>
              <a:gd name="f848" fmla="val 1247"/>
              <a:gd name="f849" fmla="val 1253"/>
              <a:gd name="f850" fmla="val 992"/>
              <a:gd name="f851" fmla="val 1274"/>
              <a:gd name="f852" fmla="val 1003"/>
              <a:gd name="f853" fmla="val 1313"/>
              <a:gd name="f854" fmla="val 1328"/>
              <a:gd name="f855" fmla="val 1343"/>
              <a:gd name="f856" fmla="val 1034"/>
              <a:gd name="f857" fmla="val 1379"/>
              <a:gd name="f858" fmla="val 1416"/>
              <a:gd name="f859" fmla="val 1047"/>
              <a:gd name="f860" fmla="val 1479"/>
              <a:gd name="f861" fmla="val 1055"/>
              <a:gd name="f862" fmla="val 1504"/>
              <a:gd name="f863" fmla="val 1558"/>
              <a:gd name="f864" fmla="val 1590"/>
              <a:gd name="f865" fmla="val 1615"/>
              <a:gd name="f866" fmla="val 1076"/>
              <a:gd name="f867" fmla="val 1641"/>
              <a:gd name="f868" fmla="val 1096"/>
              <a:gd name="f869" fmla="val 1692"/>
              <a:gd name="f870" fmla="val 1699"/>
              <a:gd name="f871" fmla="val 1705"/>
              <a:gd name="f872" fmla="val 500"/>
              <a:gd name="f873" fmla="val 498"/>
              <a:gd name="f874" fmla="val 936"/>
              <a:gd name="f875" fmla="val 496"/>
              <a:gd name="f876" fmla="val 938"/>
              <a:gd name="f877" fmla="val 539"/>
              <a:gd name="f878" fmla="val 647"/>
              <a:gd name="f879" fmla="val 1069"/>
              <a:gd name="f880" fmla="val 931"/>
              <a:gd name="f881" fmla="val 930"/>
              <a:gd name="f882" fmla="val 581"/>
              <a:gd name="f883" fmla="val 929"/>
              <a:gd name="f884" fmla="val 914"/>
              <a:gd name="f885" fmla="val 898"/>
              <a:gd name="f886" fmla="val 883"/>
              <a:gd name="f887" fmla="val 597"/>
              <a:gd name="f888" fmla="val 900"/>
              <a:gd name="f889" fmla="val 592"/>
              <a:gd name="f890" fmla="+- 0 0 -90"/>
              <a:gd name="f891" fmla="*/ f4 1 1115"/>
              <a:gd name="f892" fmla="*/ f5 1 1734"/>
              <a:gd name="f893" fmla="val f6"/>
              <a:gd name="f894" fmla="val f7"/>
              <a:gd name="f895" fmla="val f8"/>
              <a:gd name="f896" fmla="*/ f890 f0 1"/>
              <a:gd name="f897" fmla="+- f895 0 f893"/>
              <a:gd name="f898" fmla="+- f894 0 f893"/>
              <a:gd name="f899" fmla="*/ f896 1 f3"/>
              <a:gd name="f900" fmla="*/ f898 1 1115"/>
              <a:gd name="f901" fmla="*/ f897 1 1734"/>
              <a:gd name="f902" fmla="*/ 969 f898 1"/>
              <a:gd name="f903" fmla="*/ 1622 f897 1"/>
              <a:gd name="f904" fmla="*/ 925 f898 1"/>
              <a:gd name="f905" fmla="*/ 1383 f897 1"/>
              <a:gd name="f906" fmla="*/ 776 f898 1"/>
              <a:gd name="f907" fmla="*/ 1249 f897 1"/>
              <a:gd name="f908" fmla="*/ 745 f898 1"/>
              <a:gd name="f909" fmla="*/ 1523 f897 1"/>
              <a:gd name="f910" fmla="*/ 723 f898 1"/>
              <a:gd name="f911" fmla="*/ 1676 f897 1"/>
              <a:gd name="f912" fmla="*/ 670 f898 1"/>
              <a:gd name="f913" fmla="*/ 1624 f897 1"/>
              <a:gd name="f914" fmla="*/ 652 f898 1"/>
              <a:gd name="f915" fmla="*/ 1483 f897 1"/>
              <a:gd name="f916" fmla="*/ 619 f898 1"/>
              <a:gd name="f917" fmla="*/ 1195 f897 1"/>
              <a:gd name="f918" fmla="*/ 596 f898 1"/>
              <a:gd name="f919" fmla="*/ 1145 f897 1"/>
              <a:gd name="f920" fmla="*/ 566 f898 1"/>
              <a:gd name="f921" fmla="*/ 1294 f897 1"/>
              <a:gd name="f922" fmla="*/ 567 f898 1"/>
              <a:gd name="f923" fmla="*/ 1466 f897 1"/>
              <a:gd name="f924" fmla="*/ 1700 f897 1"/>
              <a:gd name="f925" fmla="*/ 486 f898 1"/>
              <a:gd name="f926" fmla="*/ 1661 f897 1"/>
              <a:gd name="f927" fmla="*/ 456 f898 1"/>
              <a:gd name="f928" fmla="*/ 1413 f897 1"/>
              <a:gd name="f929" fmla="*/ 352 f898 1"/>
              <a:gd name="f930" fmla="*/ 1153 f897 1"/>
              <a:gd name="f931" fmla="*/ 324 f898 1"/>
              <a:gd name="f932" fmla="*/ 1258 f897 1"/>
              <a:gd name="f933" fmla="*/ 303 f898 1"/>
              <a:gd name="f934" fmla="*/ 1488 f897 1"/>
              <a:gd name="f935" fmla="*/ 276 f898 1"/>
              <a:gd name="f936" fmla="*/ 1650 f897 1"/>
              <a:gd name="f937" fmla="*/ 129 f898 1"/>
              <a:gd name="f938" fmla="*/ 1658 f897 1"/>
              <a:gd name="f939" fmla="*/ 204 f898 1"/>
              <a:gd name="f940" fmla="*/ 1517 f897 1"/>
              <a:gd name="f941" fmla="*/ 174 f898 1"/>
              <a:gd name="f942" fmla="*/ 1226 f897 1"/>
              <a:gd name="f943" fmla="*/ 181 f898 1"/>
              <a:gd name="f944" fmla="*/ 1023 f897 1"/>
              <a:gd name="f945" fmla="*/ 233 f898 1"/>
              <a:gd name="f946" fmla="*/ 865 f897 1"/>
              <a:gd name="f947" fmla="*/ 113 f898 1"/>
              <a:gd name="f948" fmla="*/ 602 f897 1"/>
              <a:gd name="f949" fmla="*/ 90 f898 1"/>
              <a:gd name="f950" fmla="*/ 460 f897 1"/>
              <a:gd name="f951" fmla="*/ 79 f898 1"/>
              <a:gd name="f952" fmla="*/ 402 f897 1"/>
              <a:gd name="f953" fmla="*/ 71 f898 1"/>
              <a:gd name="f954" fmla="*/ 371 f897 1"/>
              <a:gd name="f955" fmla="*/ 40 f898 1"/>
              <a:gd name="f956" fmla="*/ 147 f897 1"/>
              <a:gd name="f957" fmla="*/ 19 f898 1"/>
              <a:gd name="f958" fmla="*/ 14 f897 1"/>
              <a:gd name="f959" fmla="*/ 102 f898 1"/>
              <a:gd name="f960" fmla="*/ 200 f897 1"/>
              <a:gd name="f961" fmla="*/ 153 f898 1"/>
              <a:gd name="f962" fmla="*/ 390 f897 1"/>
              <a:gd name="f963" fmla="*/ 206 f898 1"/>
              <a:gd name="f964" fmla="*/ 561 f897 1"/>
              <a:gd name="f965" fmla="*/ 316 f898 1"/>
              <a:gd name="f966" fmla="*/ 529 f897 1"/>
              <a:gd name="f967" fmla="*/ 323 f898 1"/>
              <a:gd name="f968" fmla="*/ 455 f897 1"/>
              <a:gd name="f969" fmla="*/ 442 f898 1"/>
              <a:gd name="f970" fmla="*/ 321 f897 1"/>
              <a:gd name="f971" fmla="*/ 541 f898 1"/>
              <a:gd name="f972" fmla="*/ 385 f897 1"/>
              <a:gd name="f973" fmla="*/ 490 f898 1"/>
              <a:gd name="f974" fmla="*/ 510 f897 1"/>
              <a:gd name="f975" fmla="*/ 529 f898 1"/>
              <a:gd name="f976" fmla="*/ 559 f897 1"/>
              <a:gd name="f977" fmla="*/ 627 f898 1"/>
              <a:gd name="f978" fmla="*/ 653 f897 1"/>
              <a:gd name="f979" fmla="*/ 731 f898 1"/>
              <a:gd name="f980" fmla="*/ 548 f897 1"/>
              <a:gd name="f981" fmla="*/ 774 f898 1"/>
              <a:gd name="f982" fmla="*/ 366 f897 1"/>
              <a:gd name="f983" fmla="*/ 859 f898 1"/>
              <a:gd name="f984" fmla="*/ 412 f897 1"/>
              <a:gd name="f985" fmla="*/ 873 f898 1"/>
              <a:gd name="f986" fmla="*/ 563 f897 1"/>
              <a:gd name="f987" fmla="*/ 953 f898 1"/>
              <a:gd name="f988" fmla="*/ 478 f897 1"/>
              <a:gd name="f989" fmla="*/ 983 f898 1"/>
              <a:gd name="f990" fmla="*/ 287 f897 1"/>
              <a:gd name="f991" fmla="*/ 993 f898 1"/>
              <a:gd name="f992" fmla="*/ 327 f897 1"/>
              <a:gd name="f993" fmla="*/ 1052 f898 1"/>
              <a:gd name="f994" fmla="*/ 431 f897 1"/>
              <a:gd name="f995" fmla="*/ 1006 f898 1"/>
              <a:gd name="f996" fmla="*/ 504 f897 1"/>
              <a:gd name="f997" fmla="*/ 1017 f898 1"/>
              <a:gd name="f998" fmla="*/ 609 f897 1"/>
              <a:gd name="f999" fmla="*/ 1057 f898 1"/>
              <a:gd name="f1000" fmla="*/ 847 f897 1"/>
              <a:gd name="f1001" fmla="*/ 934 f898 1"/>
              <a:gd name="f1002" fmla="*/ 968 f897 1"/>
              <a:gd name="f1003" fmla="*/ 961 f898 1"/>
              <a:gd name="f1004" fmla="*/ 1064 f897 1"/>
              <a:gd name="f1005" fmla="*/ 992 f898 1"/>
              <a:gd name="f1006" fmla="*/ 1263 f897 1"/>
              <a:gd name="f1007" fmla="*/ 1041 f898 1"/>
              <a:gd name="f1008" fmla="*/ 1533 f897 1"/>
              <a:gd name="f1009" fmla="*/ 502 f898 1"/>
              <a:gd name="f1010" fmla="*/ 933 f897 1"/>
              <a:gd name="f1011" fmla="*/ 532 f898 1"/>
              <a:gd name="f1012" fmla="*/ 939 f897 1"/>
              <a:gd name="f1013" fmla="*/ 621 f898 1"/>
              <a:gd name="f1014" fmla="*/ 1044 f897 1"/>
              <a:gd name="f1015" fmla="*/ 883 f898 1"/>
              <a:gd name="f1016" fmla="*/ 593 f897 1"/>
              <a:gd name="f1017" fmla="+- f899 0 f1"/>
              <a:gd name="f1018" fmla="*/ f902 1 1115"/>
              <a:gd name="f1019" fmla="*/ f903 1 1734"/>
              <a:gd name="f1020" fmla="*/ f904 1 1115"/>
              <a:gd name="f1021" fmla="*/ f905 1 1734"/>
              <a:gd name="f1022" fmla="*/ f906 1 1115"/>
              <a:gd name="f1023" fmla="*/ f907 1 1734"/>
              <a:gd name="f1024" fmla="*/ f908 1 1115"/>
              <a:gd name="f1025" fmla="*/ f909 1 1734"/>
              <a:gd name="f1026" fmla="*/ f910 1 1115"/>
              <a:gd name="f1027" fmla="*/ f911 1 1734"/>
              <a:gd name="f1028" fmla="*/ f912 1 1115"/>
              <a:gd name="f1029" fmla="*/ f913 1 1734"/>
              <a:gd name="f1030" fmla="*/ f914 1 1115"/>
              <a:gd name="f1031" fmla="*/ f915 1 1734"/>
              <a:gd name="f1032" fmla="*/ f916 1 1115"/>
              <a:gd name="f1033" fmla="*/ f917 1 1734"/>
              <a:gd name="f1034" fmla="*/ f918 1 1115"/>
              <a:gd name="f1035" fmla="*/ f919 1 1734"/>
              <a:gd name="f1036" fmla="*/ f920 1 1115"/>
              <a:gd name="f1037" fmla="*/ f921 1 1734"/>
              <a:gd name="f1038" fmla="*/ f922 1 1115"/>
              <a:gd name="f1039" fmla="*/ f923 1 1734"/>
              <a:gd name="f1040" fmla="*/ f924 1 1734"/>
              <a:gd name="f1041" fmla="*/ f925 1 1115"/>
              <a:gd name="f1042" fmla="*/ f926 1 1734"/>
              <a:gd name="f1043" fmla="*/ f927 1 1115"/>
              <a:gd name="f1044" fmla="*/ f928 1 1734"/>
              <a:gd name="f1045" fmla="*/ f929 1 1115"/>
              <a:gd name="f1046" fmla="*/ f930 1 1734"/>
              <a:gd name="f1047" fmla="*/ f931 1 1115"/>
              <a:gd name="f1048" fmla="*/ f932 1 1734"/>
              <a:gd name="f1049" fmla="*/ f933 1 1115"/>
              <a:gd name="f1050" fmla="*/ f934 1 1734"/>
              <a:gd name="f1051" fmla="*/ f935 1 1115"/>
              <a:gd name="f1052" fmla="*/ f936 1 1734"/>
              <a:gd name="f1053" fmla="*/ f937 1 1115"/>
              <a:gd name="f1054" fmla="*/ f938 1 1734"/>
              <a:gd name="f1055" fmla="*/ f939 1 1115"/>
              <a:gd name="f1056" fmla="*/ f940 1 1734"/>
              <a:gd name="f1057" fmla="*/ f941 1 1115"/>
              <a:gd name="f1058" fmla="*/ f942 1 1734"/>
              <a:gd name="f1059" fmla="*/ f943 1 1115"/>
              <a:gd name="f1060" fmla="*/ f944 1 1734"/>
              <a:gd name="f1061" fmla="*/ f945 1 1115"/>
              <a:gd name="f1062" fmla="*/ f946 1 1734"/>
              <a:gd name="f1063" fmla="*/ f947 1 1115"/>
              <a:gd name="f1064" fmla="*/ f948 1 1734"/>
              <a:gd name="f1065" fmla="*/ f949 1 1115"/>
              <a:gd name="f1066" fmla="*/ f950 1 1734"/>
              <a:gd name="f1067" fmla="*/ f951 1 1115"/>
              <a:gd name="f1068" fmla="*/ f952 1 1734"/>
              <a:gd name="f1069" fmla="*/ f953 1 1115"/>
              <a:gd name="f1070" fmla="*/ f954 1 1734"/>
              <a:gd name="f1071" fmla="*/ f955 1 1115"/>
              <a:gd name="f1072" fmla="*/ f956 1 1734"/>
              <a:gd name="f1073" fmla="*/ f957 1 1115"/>
              <a:gd name="f1074" fmla="*/ f958 1 1734"/>
              <a:gd name="f1075" fmla="*/ f959 1 1115"/>
              <a:gd name="f1076" fmla="*/ f960 1 1734"/>
              <a:gd name="f1077" fmla="*/ f961 1 1115"/>
              <a:gd name="f1078" fmla="*/ f962 1 1734"/>
              <a:gd name="f1079" fmla="*/ f963 1 1115"/>
              <a:gd name="f1080" fmla="*/ f964 1 1734"/>
              <a:gd name="f1081" fmla="*/ f965 1 1115"/>
              <a:gd name="f1082" fmla="*/ f966 1 1734"/>
              <a:gd name="f1083" fmla="*/ f967 1 1115"/>
              <a:gd name="f1084" fmla="*/ f968 1 1734"/>
              <a:gd name="f1085" fmla="*/ f969 1 1115"/>
              <a:gd name="f1086" fmla="*/ f970 1 1734"/>
              <a:gd name="f1087" fmla="*/ f971 1 1115"/>
              <a:gd name="f1088" fmla="*/ f972 1 1734"/>
              <a:gd name="f1089" fmla="*/ f973 1 1115"/>
              <a:gd name="f1090" fmla="*/ f974 1 1734"/>
              <a:gd name="f1091" fmla="*/ f975 1 1115"/>
              <a:gd name="f1092" fmla="*/ f976 1 1734"/>
              <a:gd name="f1093" fmla="*/ f977 1 1115"/>
              <a:gd name="f1094" fmla="*/ f978 1 1734"/>
              <a:gd name="f1095" fmla="*/ f979 1 1115"/>
              <a:gd name="f1096" fmla="*/ f980 1 1734"/>
              <a:gd name="f1097" fmla="*/ f981 1 1115"/>
              <a:gd name="f1098" fmla="*/ f982 1 1734"/>
              <a:gd name="f1099" fmla="*/ f983 1 1115"/>
              <a:gd name="f1100" fmla="*/ f984 1 1734"/>
              <a:gd name="f1101" fmla="*/ f985 1 1115"/>
              <a:gd name="f1102" fmla="*/ f986 1 1734"/>
              <a:gd name="f1103" fmla="*/ f987 1 1115"/>
              <a:gd name="f1104" fmla="*/ f988 1 1734"/>
              <a:gd name="f1105" fmla="*/ f989 1 1115"/>
              <a:gd name="f1106" fmla="*/ f990 1 1734"/>
              <a:gd name="f1107" fmla="*/ f991 1 1115"/>
              <a:gd name="f1108" fmla="*/ f992 1 1734"/>
              <a:gd name="f1109" fmla="*/ f993 1 1115"/>
              <a:gd name="f1110" fmla="*/ f994 1 1734"/>
              <a:gd name="f1111" fmla="*/ f995 1 1115"/>
              <a:gd name="f1112" fmla="*/ f996 1 1734"/>
              <a:gd name="f1113" fmla="*/ f997 1 1115"/>
              <a:gd name="f1114" fmla="*/ f998 1 1734"/>
              <a:gd name="f1115" fmla="*/ f999 1 1115"/>
              <a:gd name="f1116" fmla="*/ f1000 1 1734"/>
              <a:gd name="f1117" fmla="*/ f1001 1 1115"/>
              <a:gd name="f1118" fmla="*/ f1002 1 1734"/>
              <a:gd name="f1119" fmla="*/ f1003 1 1115"/>
              <a:gd name="f1120" fmla="*/ f1004 1 1734"/>
              <a:gd name="f1121" fmla="*/ f1005 1 1115"/>
              <a:gd name="f1122" fmla="*/ f1006 1 1734"/>
              <a:gd name="f1123" fmla="*/ f1007 1 1115"/>
              <a:gd name="f1124" fmla="*/ f1008 1 1734"/>
              <a:gd name="f1125" fmla="*/ f1009 1 1115"/>
              <a:gd name="f1126" fmla="*/ f1010 1 1734"/>
              <a:gd name="f1127" fmla="*/ f1011 1 1115"/>
              <a:gd name="f1128" fmla="*/ f1012 1 1734"/>
              <a:gd name="f1129" fmla="*/ f1013 1 1115"/>
              <a:gd name="f1130" fmla="*/ f1014 1 1734"/>
              <a:gd name="f1131" fmla="*/ f1015 1 1115"/>
              <a:gd name="f1132" fmla="*/ f1016 1 1734"/>
              <a:gd name="f1133" fmla="*/ 0 1 f900"/>
              <a:gd name="f1134" fmla="*/ f894 1 f900"/>
              <a:gd name="f1135" fmla="*/ 0 1 f901"/>
              <a:gd name="f1136" fmla="*/ f895 1 f901"/>
              <a:gd name="f1137" fmla="*/ f1018 1 f900"/>
              <a:gd name="f1138" fmla="*/ f1019 1 f901"/>
              <a:gd name="f1139" fmla="*/ f1020 1 f900"/>
              <a:gd name="f1140" fmla="*/ f1021 1 f901"/>
              <a:gd name="f1141" fmla="*/ f1022 1 f900"/>
              <a:gd name="f1142" fmla="*/ f1023 1 f901"/>
              <a:gd name="f1143" fmla="*/ f1024 1 f900"/>
              <a:gd name="f1144" fmla="*/ f1025 1 f901"/>
              <a:gd name="f1145" fmla="*/ f1026 1 f900"/>
              <a:gd name="f1146" fmla="*/ f1027 1 f901"/>
              <a:gd name="f1147" fmla="*/ f1028 1 f900"/>
              <a:gd name="f1148" fmla="*/ f1029 1 f901"/>
              <a:gd name="f1149" fmla="*/ f1030 1 f900"/>
              <a:gd name="f1150" fmla="*/ f1031 1 f901"/>
              <a:gd name="f1151" fmla="*/ f1032 1 f900"/>
              <a:gd name="f1152" fmla="*/ f1033 1 f901"/>
              <a:gd name="f1153" fmla="*/ f1034 1 f900"/>
              <a:gd name="f1154" fmla="*/ f1035 1 f901"/>
              <a:gd name="f1155" fmla="*/ f1036 1 f900"/>
              <a:gd name="f1156" fmla="*/ f1037 1 f901"/>
              <a:gd name="f1157" fmla="*/ f1038 1 f900"/>
              <a:gd name="f1158" fmla="*/ f1039 1 f901"/>
              <a:gd name="f1159" fmla="*/ f1040 1 f901"/>
              <a:gd name="f1160" fmla="*/ f1041 1 f900"/>
              <a:gd name="f1161" fmla="*/ f1042 1 f901"/>
              <a:gd name="f1162" fmla="*/ f1043 1 f900"/>
              <a:gd name="f1163" fmla="*/ f1044 1 f901"/>
              <a:gd name="f1164" fmla="*/ f1045 1 f900"/>
              <a:gd name="f1165" fmla="*/ f1046 1 f901"/>
              <a:gd name="f1166" fmla="*/ f1047 1 f900"/>
              <a:gd name="f1167" fmla="*/ f1048 1 f901"/>
              <a:gd name="f1168" fmla="*/ f1049 1 f900"/>
              <a:gd name="f1169" fmla="*/ f1050 1 f901"/>
              <a:gd name="f1170" fmla="*/ f1051 1 f900"/>
              <a:gd name="f1171" fmla="*/ f1052 1 f901"/>
              <a:gd name="f1172" fmla="*/ f1053 1 f900"/>
              <a:gd name="f1173" fmla="*/ f1054 1 f901"/>
              <a:gd name="f1174" fmla="*/ f1055 1 f900"/>
              <a:gd name="f1175" fmla="*/ f1056 1 f901"/>
              <a:gd name="f1176" fmla="*/ f1057 1 f900"/>
              <a:gd name="f1177" fmla="*/ f1058 1 f901"/>
              <a:gd name="f1178" fmla="*/ f1059 1 f900"/>
              <a:gd name="f1179" fmla="*/ f1060 1 f901"/>
              <a:gd name="f1180" fmla="*/ f1061 1 f900"/>
              <a:gd name="f1181" fmla="*/ f1062 1 f901"/>
              <a:gd name="f1182" fmla="*/ f1063 1 f900"/>
              <a:gd name="f1183" fmla="*/ f1064 1 f901"/>
              <a:gd name="f1184" fmla="*/ f1065 1 f900"/>
              <a:gd name="f1185" fmla="*/ f1066 1 f901"/>
              <a:gd name="f1186" fmla="*/ f1067 1 f900"/>
              <a:gd name="f1187" fmla="*/ f1068 1 f901"/>
              <a:gd name="f1188" fmla="*/ f1069 1 f900"/>
              <a:gd name="f1189" fmla="*/ f1070 1 f901"/>
              <a:gd name="f1190" fmla="*/ f1071 1 f900"/>
              <a:gd name="f1191" fmla="*/ f1072 1 f901"/>
              <a:gd name="f1192" fmla="*/ f1073 1 f900"/>
              <a:gd name="f1193" fmla="*/ f1074 1 f901"/>
              <a:gd name="f1194" fmla="*/ f1075 1 f900"/>
              <a:gd name="f1195" fmla="*/ f1076 1 f901"/>
              <a:gd name="f1196" fmla="*/ f1077 1 f900"/>
              <a:gd name="f1197" fmla="*/ f1078 1 f901"/>
              <a:gd name="f1198" fmla="*/ f1079 1 f900"/>
              <a:gd name="f1199" fmla="*/ f1080 1 f901"/>
              <a:gd name="f1200" fmla="*/ f1081 1 f900"/>
              <a:gd name="f1201" fmla="*/ f1082 1 f901"/>
              <a:gd name="f1202" fmla="*/ f1083 1 f900"/>
              <a:gd name="f1203" fmla="*/ f1084 1 f901"/>
              <a:gd name="f1204" fmla="*/ f1085 1 f900"/>
              <a:gd name="f1205" fmla="*/ f1086 1 f901"/>
              <a:gd name="f1206" fmla="*/ f1087 1 f900"/>
              <a:gd name="f1207" fmla="*/ f1088 1 f901"/>
              <a:gd name="f1208" fmla="*/ f1089 1 f900"/>
              <a:gd name="f1209" fmla="*/ f1090 1 f901"/>
              <a:gd name="f1210" fmla="*/ f1091 1 f900"/>
              <a:gd name="f1211" fmla="*/ f1092 1 f901"/>
              <a:gd name="f1212" fmla="*/ f1093 1 f900"/>
              <a:gd name="f1213" fmla="*/ f1094 1 f901"/>
              <a:gd name="f1214" fmla="*/ f1095 1 f900"/>
              <a:gd name="f1215" fmla="*/ f1096 1 f901"/>
              <a:gd name="f1216" fmla="*/ f1097 1 f900"/>
              <a:gd name="f1217" fmla="*/ f1098 1 f901"/>
              <a:gd name="f1218" fmla="*/ f1099 1 f900"/>
              <a:gd name="f1219" fmla="*/ f1100 1 f901"/>
              <a:gd name="f1220" fmla="*/ f1101 1 f900"/>
              <a:gd name="f1221" fmla="*/ f1102 1 f901"/>
              <a:gd name="f1222" fmla="*/ f1103 1 f900"/>
              <a:gd name="f1223" fmla="*/ f1104 1 f901"/>
              <a:gd name="f1224" fmla="*/ f1105 1 f900"/>
              <a:gd name="f1225" fmla="*/ f1106 1 f901"/>
              <a:gd name="f1226" fmla="*/ f1107 1 f900"/>
              <a:gd name="f1227" fmla="*/ f1108 1 f901"/>
              <a:gd name="f1228" fmla="*/ f1109 1 f900"/>
              <a:gd name="f1229" fmla="*/ f1110 1 f901"/>
              <a:gd name="f1230" fmla="*/ f1111 1 f900"/>
              <a:gd name="f1231" fmla="*/ f1112 1 f901"/>
              <a:gd name="f1232" fmla="*/ f1113 1 f900"/>
              <a:gd name="f1233" fmla="*/ f1114 1 f901"/>
              <a:gd name="f1234" fmla="*/ f1115 1 f900"/>
              <a:gd name="f1235" fmla="*/ f1116 1 f901"/>
              <a:gd name="f1236" fmla="*/ f1117 1 f900"/>
              <a:gd name="f1237" fmla="*/ f1118 1 f901"/>
              <a:gd name="f1238" fmla="*/ f1119 1 f900"/>
              <a:gd name="f1239" fmla="*/ f1120 1 f901"/>
              <a:gd name="f1240" fmla="*/ f1121 1 f900"/>
              <a:gd name="f1241" fmla="*/ f1122 1 f901"/>
              <a:gd name="f1242" fmla="*/ f1123 1 f900"/>
              <a:gd name="f1243" fmla="*/ f1124 1 f901"/>
              <a:gd name="f1244" fmla="*/ f1125 1 f900"/>
              <a:gd name="f1245" fmla="*/ f1126 1 f901"/>
              <a:gd name="f1246" fmla="*/ f1127 1 f900"/>
              <a:gd name="f1247" fmla="*/ f1128 1 f901"/>
              <a:gd name="f1248" fmla="*/ f1129 1 f900"/>
              <a:gd name="f1249" fmla="*/ f1130 1 f901"/>
              <a:gd name="f1250" fmla="*/ f1131 1 f900"/>
              <a:gd name="f1251" fmla="*/ f1132 1 f901"/>
              <a:gd name="f1252" fmla="*/ f1133 f891 1"/>
              <a:gd name="f1253" fmla="*/ f1134 f891 1"/>
              <a:gd name="f1254" fmla="*/ f1136 f892 1"/>
              <a:gd name="f1255" fmla="*/ f1135 f892 1"/>
              <a:gd name="f1256" fmla="*/ f1137 f891 1"/>
              <a:gd name="f1257" fmla="*/ f1138 f892 1"/>
              <a:gd name="f1258" fmla="*/ f1139 f891 1"/>
              <a:gd name="f1259" fmla="*/ f1140 f892 1"/>
              <a:gd name="f1260" fmla="*/ f1141 f891 1"/>
              <a:gd name="f1261" fmla="*/ f1142 f892 1"/>
              <a:gd name="f1262" fmla="*/ f1143 f891 1"/>
              <a:gd name="f1263" fmla="*/ f1144 f892 1"/>
              <a:gd name="f1264" fmla="*/ f1145 f891 1"/>
              <a:gd name="f1265" fmla="*/ f1146 f892 1"/>
              <a:gd name="f1266" fmla="*/ f1147 f891 1"/>
              <a:gd name="f1267" fmla="*/ f1148 f892 1"/>
              <a:gd name="f1268" fmla="*/ f1149 f891 1"/>
              <a:gd name="f1269" fmla="*/ f1150 f892 1"/>
              <a:gd name="f1270" fmla="*/ f1151 f891 1"/>
              <a:gd name="f1271" fmla="*/ f1152 f892 1"/>
              <a:gd name="f1272" fmla="*/ f1153 f891 1"/>
              <a:gd name="f1273" fmla="*/ f1154 f892 1"/>
              <a:gd name="f1274" fmla="*/ f1155 f891 1"/>
              <a:gd name="f1275" fmla="*/ f1156 f892 1"/>
              <a:gd name="f1276" fmla="*/ f1157 f891 1"/>
              <a:gd name="f1277" fmla="*/ f1158 f892 1"/>
              <a:gd name="f1278" fmla="*/ f1159 f892 1"/>
              <a:gd name="f1279" fmla="*/ f1160 f891 1"/>
              <a:gd name="f1280" fmla="*/ f1161 f892 1"/>
              <a:gd name="f1281" fmla="*/ f1162 f891 1"/>
              <a:gd name="f1282" fmla="*/ f1163 f892 1"/>
              <a:gd name="f1283" fmla="*/ f1164 f891 1"/>
              <a:gd name="f1284" fmla="*/ f1165 f892 1"/>
              <a:gd name="f1285" fmla="*/ f1166 f891 1"/>
              <a:gd name="f1286" fmla="*/ f1167 f892 1"/>
              <a:gd name="f1287" fmla="*/ f1168 f891 1"/>
              <a:gd name="f1288" fmla="*/ f1169 f892 1"/>
              <a:gd name="f1289" fmla="*/ f1170 f891 1"/>
              <a:gd name="f1290" fmla="*/ f1171 f892 1"/>
              <a:gd name="f1291" fmla="*/ f1172 f891 1"/>
              <a:gd name="f1292" fmla="*/ f1173 f892 1"/>
              <a:gd name="f1293" fmla="*/ f1174 f891 1"/>
              <a:gd name="f1294" fmla="*/ f1175 f892 1"/>
              <a:gd name="f1295" fmla="*/ f1176 f891 1"/>
              <a:gd name="f1296" fmla="*/ f1177 f892 1"/>
              <a:gd name="f1297" fmla="*/ f1178 f891 1"/>
              <a:gd name="f1298" fmla="*/ f1179 f892 1"/>
              <a:gd name="f1299" fmla="*/ f1180 f891 1"/>
              <a:gd name="f1300" fmla="*/ f1181 f892 1"/>
              <a:gd name="f1301" fmla="*/ f1182 f891 1"/>
              <a:gd name="f1302" fmla="*/ f1183 f892 1"/>
              <a:gd name="f1303" fmla="*/ f1184 f891 1"/>
              <a:gd name="f1304" fmla="*/ f1185 f892 1"/>
              <a:gd name="f1305" fmla="*/ f1186 f891 1"/>
              <a:gd name="f1306" fmla="*/ f1187 f892 1"/>
              <a:gd name="f1307" fmla="*/ f1188 f891 1"/>
              <a:gd name="f1308" fmla="*/ f1189 f892 1"/>
              <a:gd name="f1309" fmla="*/ f1190 f891 1"/>
              <a:gd name="f1310" fmla="*/ f1191 f892 1"/>
              <a:gd name="f1311" fmla="*/ f1192 f891 1"/>
              <a:gd name="f1312" fmla="*/ f1193 f892 1"/>
              <a:gd name="f1313" fmla="*/ f1194 f891 1"/>
              <a:gd name="f1314" fmla="*/ f1195 f892 1"/>
              <a:gd name="f1315" fmla="*/ f1196 f891 1"/>
              <a:gd name="f1316" fmla="*/ f1197 f892 1"/>
              <a:gd name="f1317" fmla="*/ f1198 f891 1"/>
              <a:gd name="f1318" fmla="*/ f1199 f892 1"/>
              <a:gd name="f1319" fmla="*/ f1200 f891 1"/>
              <a:gd name="f1320" fmla="*/ f1201 f892 1"/>
              <a:gd name="f1321" fmla="*/ f1202 f891 1"/>
              <a:gd name="f1322" fmla="*/ f1203 f892 1"/>
              <a:gd name="f1323" fmla="*/ f1204 f891 1"/>
              <a:gd name="f1324" fmla="*/ f1205 f892 1"/>
              <a:gd name="f1325" fmla="*/ f1206 f891 1"/>
              <a:gd name="f1326" fmla="*/ f1207 f892 1"/>
              <a:gd name="f1327" fmla="*/ f1208 f891 1"/>
              <a:gd name="f1328" fmla="*/ f1209 f892 1"/>
              <a:gd name="f1329" fmla="*/ f1210 f891 1"/>
              <a:gd name="f1330" fmla="*/ f1211 f892 1"/>
              <a:gd name="f1331" fmla="*/ f1212 f891 1"/>
              <a:gd name="f1332" fmla="*/ f1213 f892 1"/>
              <a:gd name="f1333" fmla="*/ f1214 f891 1"/>
              <a:gd name="f1334" fmla="*/ f1215 f892 1"/>
              <a:gd name="f1335" fmla="*/ f1216 f891 1"/>
              <a:gd name="f1336" fmla="*/ f1217 f892 1"/>
              <a:gd name="f1337" fmla="*/ f1218 f891 1"/>
              <a:gd name="f1338" fmla="*/ f1219 f892 1"/>
              <a:gd name="f1339" fmla="*/ f1220 f891 1"/>
              <a:gd name="f1340" fmla="*/ f1221 f892 1"/>
              <a:gd name="f1341" fmla="*/ f1222 f891 1"/>
              <a:gd name="f1342" fmla="*/ f1223 f892 1"/>
              <a:gd name="f1343" fmla="*/ f1224 f891 1"/>
              <a:gd name="f1344" fmla="*/ f1225 f892 1"/>
              <a:gd name="f1345" fmla="*/ f1226 f891 1"/>
              <a:gd name="f1346" fmla="*/ f1227 f892 1"/>
              <a:gd name="f1347" fmla="*/ f1228 f891 1"/>
              <a:gd name="f1348" fmla="*/ f1229 f892 1"/>
              <a:gd name="f1349" fmla="*/ f1230 f891 1"/>
              <a:gd name="f1350" fmla="*/ f1231 f892 1"/>
              <a:gd name="f1351" fmla="*/ f1232 f891 1"/>
              <a:gd name="f1352" fmla="*/ f1233 f892 1"/>
              <a:gd name="f1353" fmla="*/ f1234 f891 1"/>
              <a:gd name="f1354" fmla="*/ f1235 f892 1"/>
              <a:gd name="f1355" fmla="*/ f1236 f891 1"/>
              <a:gd name="f1356" fmla="*/ f1237 f892 1"/>
              <a:gd name="f1357" fmla="*/ f1238 f891 1"/>
              <a:gd name="f1358" fmla="*/ f1239 f892 1"/>
              <a:gd name="f1359" fmla="*/ f1240 f891 1"/>
              <a:gd name="f1360" fmla="*/ f1241 f892 1"/>
              <a:gd name="f1361" fmla="*/ f1242 f891 1"/>
              <a:gd name="f1362" fmla="*/ f1243 f892 1"/>
              <a:gd name="f1363" fmla="*/ f1244 f891 1"/>
              <a:gd name="f1364" fmla="*/ f1245 f892 1"/>
              <a:gd name="f1365" fmla="*/ f1246 f891 1"/>
              <a:gd name="f1366" fmla="*/ f1247 f892 1"/>
              <a:gd name="f1367" fmla="*/ f1248 f891 1"/>
              <a:gd name="f1368" fmla="*/ f1249 f892 1"/>
              <a:gd name="f1369" fmla="*/ f1250 f891 1"/>
              <a:gd name="f1370" fmla="*/ f1251 f8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7">
                <a:pos x="f1256" y="f1257"/>
              </a:cxn>
              <a:cxn ang="f1017">
                <a:pos x="f1258" y="f1259"/>
              </a:cxn>
              <a:cxn ang="f1017">
                <a:pos x="f1260" y="f1261"/>
              </a:cxn>
              <a:cxn ang="f1017">
                <a:pos x="f1262" y="f1263"/>
              </a:cxn>
              <a:cxn ang="f1017">
                <a:pos x="f1264" y="f1265"/>
              </a:cxn>
              <a:cxn ang="f1017">
                <a:pos x="f1266" y="f1267"/>
              </a:cxn>
              <a:cxn ang="f1017">
                <a:pos x="f1268" y="f1269"/>
              </a:cxn>
              <a:cxn ang="f1017">
                <a:pos x="f1270" y="f1271"/>
              </a:cxn>
              <a:cxn ang="f1017">
                <a:pos x="f1272" y="f1273"/>
              </a:cxn>
              <a:cxn ang="f1017">
                <a:pos x="f1274" y="f1275"/>
              </a:cxn>
              <a:cxn ang="f1017">
                <a:pos x="f1276" y="f1277"/>
              </a:cxn>
              <a:cxn ang="f1017">
                <a:pos x="f1270" y="f1278"/>
              </a:cxn>
              <a:cxn ang="f1017">
                <a:pos x="f1279" y="f1280"/>
              </a:cxn>
              <a:cxn ang="f1017">
                <a:pos x="f1281" y="f1282"/>
              </a:cxn>
              <a:cxn ang="f1017">
                <a:pos x="f1283" y="f1284"/>
              </a:cxn>
              <a:cxn ang="f1017">
                <a:pos x="f1285" y="f1286"/>
              </a:cxn>
              <a:cxn ang="f1017">
                <a:pos x="f1287" y="f1288"/>
              </a:cxn>
              <a:cxn ang="f1017">
                <a:pos x="f1289" y="f1290"/>
              </a:cxn>
              <a:cxn ang="f1017">
                <a:pos x="f1291" y="f1292"/>
              </a:cxn>
              <a:cxn ang="f1017">
                <a:pos x="f1293" y="f1294"/>
              </a:cxn>
              <a:cxn ang="f1017">
                <a:pos x="f1295" y="f1296"/>
              </a:cxn>
              <a:cxn ang="f1017">
                <a:pos x="f1297" y="f1298"/>
              </a:cxn>
              <a:cxn ang="f1017">
                <a:pos x="f1299" y="f1300"/>
              </a:cxn>
              <a:cxn ang="f1017">
                <a:pos x="f1301" y="f1302"/>
              </a:cxn>
              <a:cxn ang="f1017">
                <a:pos x="f1303" y="f1304"/>
              </a:cxn>
              <a:cxn ang="f1017">
                <a:pos x="f1305" y="f1306"/>
              </a:cxn>
              <a:cxn ang="f1017">
                <a:pos x="f1307" y="f1308"/>
              </a:cxn>
              <a:cxn ang="f1017">
                <a:pos x="f1309" y="f1310"/>
              </a:cxn>
              <a:cxn ang="f1017">
                <a:pos x="f1311" y="f1312"/>
              </a:cxn>
              <a:cxn ang="f1017">
                <a:pos x="f1313" y="f1314"/>
              </a:cxn>
              <a:cxn ang="f1017">
                <a:pos x="f1315" y="f1316"/>
              </a:cxn>
              <a:cxn ang="f1017">
                <a:pos x="f1317" y="f1318"/>
              </a:cxn>
              <a:cxn ang="f1017">
                <a:pos x="f1319" y="f1320"/>
              </a:cxn>
              <a:cxn ang="f1017">
                <a:pos x="f1321" y="f1322"/>
              </a:cxn>
              <a:cxn ang="f1017">
                <a:pos x="f1323" y="f1324"/>
              </a:cxn>
              <a:cxn ang="f1017">
                <a:pos x="f1325" y="f1326"/>
              </a:cxn>
              <a:cxn ang="f1017">
                <a:pos x="f1327" y="f1328"/>
              </a:cxn>
              <a:cxn ang="f1017">
                <a:pos x="f1329" y="f1330"/>
              </a:cxn>
              <a:cxn ang="f1017">
                <a:pos x="f1331" y="f1332"/>
              </a:cxn>
              <a:cxn ang="f1017">
                <a:pos x="f1333" y="f1334"/>
              </a:cxn>
              <a:cxn ang="f1017">
                <a:pos x="f1335" y="f1336"/>
              </a:cxn>
              <a:cxn ang="f1017">
                <a:pos x="f1337" y="f1338"/>
              </a:cxn>
              <a:cxn ang="f1017">
                <a:pos x="f1339" y="f1340"/>
              </a:cxn>
              <a:cxn ang="f1017">
                <a:pos x="f1341" y="f1342"/>
              </a:cxn>
              <a:cxn ang="f1017">
                <a:pos x="f1343" y="f1344"/>
              </a:cxn>
              <a:cxn ang="f1017">
                <a:pos x="f1345" y="f1346"/>
              </a:cxn>
              <a:cxn ang="f1017">
                <a:pos x="f1347" y="f1348"/>
              </a:cxn>
              <a:cxn ang="f1017">
                <a:pos x="f1349" y="f1350"/>
              </a:cxn>
              <a:cxn ang="f1017">
                <a:pos x="f1351" y="f1352"/>
              </a:cxn>
              <a:cxn ang="f1017">
                <a:pos x="f1353" y="f1354"/>
              </a:cxn>
              <a:cxn ang="f1017">
                <a:pos x="f1355" y="f1356"/>
              </a:cxn>
              <a:cxn ang="f1017">
                <a:pos x="f1357" y="f1358"/>
              </a:cxn>
              <a:cxn ang="f1017">
                <a:pos x="f1359" y="f1360"/>
              </a:cxn>
              <a:cxn ang="f1017">
                <a:pos x="f1361" y="f1362"/>
              </a:cxn>
              <a:cxn ang="f1017">
                <a:pos x="f1363" y="f1364"/>
              </a:cxn>
              <a:cxn ang="f1017">
                <a:pos x="f1365" y="f1366"/>
              </a:cxn>
              <a:cxn ang="f1017">
                <a:pos x="f1367" y="f1368"/>
              </a:cxn>
              <a:cxn ang="f1017">
                <a:pos x="f1369" y="f1370"/>
              </a:cxn>
            </a:cxnLst>
            <a:rect l="f1252" t="f1255" r="f1253" b="f1254"/>
            <a:pathLst>
              <a:path w="1115" h="1734">
                <a:moveTo>
                  <a:pt x="f7" y="f9"/>
                </a:moveTo>
                <a:cubicBezTo>
                  <a:pt x="f10" y="f8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1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4" y="f46"/>
                  <a:pt x="f40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2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37"/>
                  <a:pt x="f96" y="f37"/>
                  <a:pt x="f97" y="f98"/>
                </a:cubicBezTo>
                <a:cubicBezTo>
                  <a:pt x="f96" y="f99"/>
                  <a:pt x="f100" y="f101"/>
                  <a:pt x="f102" y="f103"/>
                </a:cubicBezTo>
                <a:cubicBezTo>
                  <a:pt x="f104" y="f105"/>
                  <a:pt x="f80" y="f106"/>
                  <a:pt x="f107" y="f22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19"/>
                  <a:pt x="f121" y="f119"/>
                  <a:pt x="f122" y="f119"/>
                </a:cubicBezTo>
                <a:cubicBezTo>
                  <a:pt x="f123" y="f117"/>
                  <a:pt x="f124" y="f125"/>
                  <a:pt x="f126" y="f127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0" y="f142"/>
                  <a:pt x="f143" y="f144"/>
                </a:cubicBezTo>
                <a:cubicBezTo>
                  <a:pt x="f143" y="f145"/>
                  <a:pt x="f146" y="f147"/>
                  <a:pt x="f148" y="f149"/>
                </a:cubicBezTo>
                <a:cubicBezTo>
                  <a:pt x="f150" y="f151"/>
                  <a:pt x="f128" y="f152"/>
                  <a:pt x="f128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48" y="f160"/>
                  <a:pt x="f161" y="f75"/>
                  <a:pt x="f162" y="f163"/>
                </a:cubicBezTo>
                <a:cubicBezTo>
                  <a:pt x="f162" y="f164"/>
                  <a:pt x="f150" y="f165"/>
                  <a:pt x="f166" y="f167"/>
                </a:cubicBezTo>
                <a:cubicBezTo>
                  <a:pt x="f168" y="f169"/>
                  <a:pt x="f170" y="f171"/>
                  <a:pt x="f172" y="f173"/>
                </a:cubicBezTo>
                <a:cubicBezTo>
                  <a:pt x="f174" y="f175"/>
                  <a:pt x="f124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ubicBezTo>
                  <a:pt x="f172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94" y="f195"/>
                </a:cubicBezTo>
                <a:cubicBezTo>
                  <a:pt x="f196" y="f180"/>
                  <a:pt x="f197" y="f198"/>
                  <a:pt x="f199" y="f185"/>
                </a:cubicBezTo>
                <a:cubicBezTo>
                  <a:pt x="f200" y="f178"/>
                  <a:pt x="f201" y="f202"/>
                  <a:pt x="f203" y="f204"/>
                </a:cubicBezTo>
                <a:cubicBezTo>
                  <a:pt x="f203" y="f205"/>
                  <a:pt x="f206" y="f207"/>
                  <a:pt x="f208" y="f209"/>
                </a:cubicBezTo>
                <a:cubicBezTo>
                  <a:pt x="f210" y="f169"/>
                  <a:pt x="f211" y="f212"/>
                  <a:pt x="f213" y="f214"/>
                </a:cubicBezTo>
                <a:cubicBezTo>
                  <a:pt x="f199" y="f75"/>
                  <a:pt x="f199" y="f55"/>
                  <a:pt x="f201" y="f215"/>
                </a:cubicBezTo>
                <a:cubicBezTo>
                  <a:pt x="f216" y="f217"/>
                  <a:pt x="f218" y="f219"/>
                  <a:pt x="f220" y="f221"/>
                </a:cubicBezTo>
                <a:cubicBezTo>
                  <a:pt x="f199" y="f222"/>
                  <a:pt x="f223" y="f224"/>
                  <a:pt x="f211" y="f225"/>
                </a:cubicBezTo>
                <a:cubicBezTo>
                  <a:pt x="f226" y="f227"/>
                  <a:pt x="f228" y="f229"/>
                  <a:pt x="f199" y="f230"/>
                </a:cubicBez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10" y="f241"/>
                </a:cubicBezTo>
                <a:cubicBezTo>
                  <a:pt x="f242" y="f243"/>
                  <a:pt x="f244" y="f245"/>
                  <a:pt x="f170" y="f246"/>
                </a:cubicBezTo>
                <a:cubicBezTo>
                  <a:pt x="f183" y="f247"/>
                  <a:pt x="f174" y="f248"/>
                  <a:pt x="f172" y="f249"/>
                </a:cubicBezTo>
                <a:cubicBezTo>
                  <a:pt x="f250" y="f251"/>
                  <a:pt x="f252" y="f253"/>
                  <a:pt x="f254" y="f253"/>
                </a:cubicBezTo>
                <a:cubicBezTo>
                  <a:pt x="f208" y="f253"/>
                  <a:pt x="f255" y="f117"/>
                  <a:pt x="f256" y="f257"/>
                </a:cubicBezTo>
                <a:cubicBezTo>
                  <a:pt x="f258" y="f259"/>
                  <a:pt x="f260" y="f115"/>
                  <a:pt x="f260" y="f261"/>
                </a:cubicBezTo>
                <a:cubicBezTo>
                  <a:pt x="f262" y="f111"/>
                  <a:pt x="f263" y="f264"/>
                  <a:pt x="f265" y="f22"/>
                </a:cubicBezTo>
                <a:cubicBezTo>
                  <a:pt x="f266" y="f267"/>
                  <a:pt x="f268" y="f129"/>
                  <a:pt x="f269" y="f26"/>
                </a:cubicBezTo>
                <a:cubicBezTo>
                  <a:pt x="f266" y="f270"/>
                  <a:pt x="f271" y="f272"/>
                  <a:pt x="f273" y="f139"/>
                </a:cubicBezTo>
                <a:cubicBezTo>
                  <a:pt x="f274" y="f275"/>
                  <a:pt x="f276" y="f277"/>
                  <a:pt x="f278" y="f279"/>
                </a:cubicBezTo>
                <a:cubicBezTo>
                  <a:pt x="f280" y="f41"/>
                  <a:pt x="f281" y="f282"/>
                  <a:pt x="f283" y="f284"/>
                </a:cubicBezTo>
                <a:cubicBezTo>
                  <a:pt x="f269" y="f285"/>
                  <a:pt x="f286" y="f287"/>
                  <a:pt x="f288" y="f55"/>
                </a:cubicBezTo>
                <a:cubicBezTo>
                  <a:pt x="f289" y="f290"/>
                  <a:pt x="f291" y="f292"/>
                  <a:pt x="f293" y="f294"/>
                </a:cubicBez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189"/>
                  <a:pt x="f304" y="f305"/>
                </a:cubicBezTo>
                <a:cubicBezTo>
                  <a:pt x="f306" y="f302"/>
                  <a:pt x="f307" y="f308"/>
                  <a:pt x="f309" y="f176"/>
                </a:cubicBezTo>
                <a:cubicBezTo>
                  <a:pt x="f310" y="f311"/>
                  <a:pt x="f312" y="f313"/>
                  <a:pt x="f314" y="f65"/>
                </a:cubicBezTo>
                <a:cubicBezTo>
                  <a:pt x="f315" y="f204"/>
                  <a:pt x="f316" y="f209"/>
                  <a:pt x="f317" y="f318"/>
                </a:cubicBezTo>
                <a:cubicBezTo>
                  <a:pt x="f319" y="f320"/>
                  <a:pt x="f321" y="f71"/>
                  <a:pt x="f322" y="f167"/>
                </a:cubicBezTo>
                <a:cubicBezTo>
                  <a:pt x="f323" y="f324"/>
                  <a:pt x="f325" y="f326"/>
                  <a:pt x="f327" y="f328"/>
                </a:cubicBezTo>
                <a:cubicBezTo>
                  <a:pt x="f329" y="f330"/>
                  <a:pt x="f331" y="f79"/>
                  <a:pt x="f332" y="f333"/>
                </a:cubicBezTo>
                <a:cubicBezTo>
                  <a:pt x="f334" y="f335"/>
                  <a:pt x="f336" y="f47"/>
                  <a:pt x="f334" y="f157"/>
                </a:cubicBezTo>
                <a:cubicBezTo>
                  <a:pt x="f337" y="f338"/>
                  <a:pt x="f339" y="f340"/>
                  <a:pt x="f341" y="f342"/>
                </a:cubicBezTo>
                <a:cubicBezTo>
                  <a:pt x="f341" y="f152"/>
                  <a:pt x="f331" y="f90"/>
                  <a:pt x="f334" y="f234"/>
                </a:cubicBezTo>
                <a:cubicBezTo>
                  <a:pt x="f343" y="f344"/>
                  <a:pt x="f345" y="f346"/>
                  <a:pt x="f343" y="f347"/>
                </a:cubicBezTo>
                <a:cubicBezTo>
                  <a:pt x="f348" y="f349"/>
                  <a:pt x="f350" y="f351"/>
                  <a:pt x="f334" y="f26"/>
                </a:cubicBezTo>
                <a:cubicBezTo>
                  <a:pt x="f334" y="f352"/>
                  <a:pt x="f353" y="f354"/>
                  <a:pt x="f355" y="f356"/>
                </a:cubicBezTo>
                <a:cubicBezTo>
                  <a:pt x="f357" y="f358"/>
                  <a:pt x="f359" y="f358"/>
                  <a:pt x="f360" y="f22"/>
                </a:cubicBezTo>
                <a:cubicBezTo>
                  <a:pt x="f361" y="f362"/>
                  <a:pt x="f363" y="f364"/>
                  <a:pt x="f365" y="f366"/>
                </a:cubicBezTo>
                <a:cubicBezTo>
                  <a:pt x="f367" y="f368"/>
                  <a:pt x="f369" y="f253"/>
                  <a:pt x="f370" y="f259"/>
                </a:cubicBezTo>
                <a:cubicBezTo>
                  <a:pt x="f371" y="f372"/>
                  <a:pt x="f373" y="f374"/>
                  <a:pt x="f375" y="f376"/>
                </a:cubicBezTo>
                <a:cubicBezTo>
                  <a:pt x="f377" y="f378"/>
                  <a:pt x="f379" y="f380"/>
                  <a:pt x="f381" y="f241"/>
                </a:cubicBezTo>
                <a:cubicBezTo>
                  <a:pt x="f382" y="f101"/>
                  <a:pt x="f383" y="f384"/>
                  <a:pt x="f385" y="f386"/>
                </a:cubicBezTo>
                <a:cubicBezTo>
                  <a:pt x="f387" y="f142"/>
                  <a:pt x="f385" y="f388"/>
                  <a:pt x="f385" y="f389"/>
                </a:cubicBezTo>
                <a:cubicBezTo>
                  <a:pt x="f383" y="f390"/>
                  <a:pt x="f382" y="f344"/>
                  <a:pt x="f381" y="f149"/>
                </a:cubicBezTo>
                <a:cubicBezTo>
                  <a:pt x="f391" y="f90"/>
                  <a:pt x="f392" y="f393"/>
                  <a:pt x="f394" y="f395"/>
                </a:cubicBezTo>
                <a:cubicBezTo>
                  <a:pt x="f396" y="f397"/>
                  <a:pt x="f398" y="f399"/>
                  <a:pt x="f400" y="f284"/>
                </a:cubicBezTo>
                <a:cubicBezTo>
                  <a:pt x="f401" y="f402"/>
                  <a:pt x="f403" y="f404"/>
                  <a:pt x="f3" y="f405"/>
                </a:cubicBezTo>
                <a:cubicBezTo>
                  <a:pt x="f406" y="f407"/>
                  <a:pt x="f406" y="f408"/>
                  <a:pt x="f409" y="f63"/>
                </a:cubicBezTo>
                <a:cubicBezTo>
                  <a:pt x="f410" y="f411"/>
                  <a:pt x="f412" y="f308"/>
                  <a:pt x="f413" y="f414"/>
                </a:cubicBezTo>
                <a:cubicBezTo>
                  <a:pt x="f415" y="f416"/>
                  <a:pt x="f391" y="f417"/>
                  <a:pt x="f418" y="f419"/>
                </a:cubicBezTo>
                <a:cubicBezTo>
                  <a:pt x="f420" y="f421"/>
                  <a:pt x="f392" y="f422"/>
                  <a:pt x="f418" y="f423"/>
                </a:cubicBezTo>
                <a:cubicBezTo>
                  <a:pt x="f391" y="f424"/>
                  <a:pt x="f425" y="f426"/>
                  <a:pt x="f427" y="f428"/>
                </a:cubicBezTo>
                <a:cubicBezTo>
                  <a:pt x="f394" y="f429"/>
                  <a:pt x="f430" y="f431"/>
                  <a:pt x="f409" y="f432"/>
                </a:cubicBezTo>
                <a:cubicBezTo>
                  <a:pt x="f433" y="f434"/>
                  <a:pt x="f410" y="f23"/>
                  <a:pt x="f391" y="f435"/>
                </a:cubicBezTo>
                <a:cubicBezTo>
                  <a:pt x="f436" y="f437"/>
                  <a:pt x="f438" y="f439"/>
                  <a:pt x="f440" y="f52"/>
                </a:cubicBezTo>
                <a:cubicBezTo>
                  <a:pt x="f441" y="f442"/>
                  <a:pt x="f440" y="f443"/>
                  <a:pt x="f440" y="f444"/>
                </a:cubicBezTo>
                <a:cubicBezTo>
                  <a:pt x="f445" y="f442"/>
                  <a:pt x="f446" y="f447"/>
                  <a:pt x="f448" y="f449"/>
                </a:cubicBezTo>
                <a:cubicBezTo>
                  <a:pt x="f450" y="f451"/>
                  <a:pt x="f452" y="f449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138"/>
                  <a:pt x="f371" y="f462"/>
                  <a:pt x="f463" y="f464"/>
                </a:cubicBezTo>
                <a:cubicBezTo>
                  <a:pt x="f465" y="f254"/>
                  <a:pt x="f371" y="f220"/>
                  <a:pt x="f466" y="f467"/>
                </a:cubicBezTo>
                <a:cubicBezTo>
                  <a:pt x="f468" y="f237"/>
                  <a:pt x="f469" y="f470"/>
                  <a:pt x="f469" y="f471"/>
                </a:cubicBezTo>
                <a:cubicBezTo>
                  <a:pt x="f472" y="f473"/>
                  <a:pt x="f474" y="f475"/>
                  <a:pt x="f476" y="f477"/>
                </a:cubicBezTo>
                <a:cubicBezTo>
                  <a:pt x="f478" y="f266"/>
                  <a:pt x="f479" y="f269"/>
                  <a:pt x="f455" y="f480"/>
                </a:cubicBezTo>
                <a:cubicBezTo>
                  <a:pt x="f481" y="f482"/>
                  <a:pt x="f463" y="f482"/>
                  <a:pt x="f371" y="f483"/>
                </a:cubicBezTo>
                <a:cubicBezTo>
                  <a:pt x="f484" y="f485"/>
                  <a:pt x="f468" y="f486"/>
                  <a:pt x="f373" y="f487"/>
                </a:cubicBezTo>
                <a:cubicBezTo>
                  <a:pt x="f488" y="f489"/>
                  <a:pt x="f490" y="f491"/>
                  <a:pt x="f453" y="f492"/>
                </a:cubicBezTo>
                <a:cubicBezTo>
                  <a:pt x="f455" y="f493"/>
                  <a:pt x="f479" y="f494"/>
                  <a:pt x="f495" y="f491"/>
                </a:cubicBezTo>
                <a:cubicBezTo>
                  <a:pt x="f496" y="f497"/>
                  <a:pt x="f498" y="f499"/>
                  <a:pt x="f500" y="f501"/>
                </a:cubicBezTo>
                <a:cubicBezTo>
                  <a:pt x="f502" y="f501"/>
                  <a:pt x="f503" y="f497"/>
                  <a:pt x="f503" y="f491"/>
                </a:cubicBezTo>
                <a:cubicBezTo>
                  <a:pt x="f504" y="f505"/>
                  <a:pt x="f506" y="f492"/>
                  <a:pt x="f507" y="f508"/>
                </a:cubicBezTo>
                <a:cubicBezTo>
                  <a:pt x="f509" y="f510"/>
                  <a:pt x="f511" y="f512"/>
                  <a:pt x="f513" y="f514"/>
                </a:cubicBezTo>
                <a:cubicBezTo>
                  <a:pt x="f515" y="f516"/>
                  <a:pt x="f517" y="f518"/>
                  <a:pt x="f519" y="f520"/>
                </a:cubicBezTo>
                <a:cubicBezTo>
                  <a:pt x="f521" y="f522"/>
                  <a:pt x="f523" y="f524"/>
                  <a:pt x="f525" y="f365"/>
                </a:cubicBezTo>
                <a:cubicBezTo>
                  <a:pt x="f526" y="f445"/>
                  <a:pt x="f503" y="f527"/>
                  <a:pt x="f528" y="f529"/>
                </a:cubicBezTo>
                <a:cubicBezTo>
                  <a:pt x="f509" y="f409"/>
                  <a:pt x="f500" y="f392"/>
                  <a:pt x="f526" y="f530"/>
                </a:cubicBezTo>
                <a:cubicBezTo>
                  <a:pt x="f531" y="f532"/>
                  <a:pt x="f533" y="f534"/>
                  <a:pt x="f535" y="f463"/>
                </a:cubicBezTo>
                <a:cubicBezTo>
                  <a:pt x="f536" y="f515"/>
                  <a:pt x="f537" y="f538"/>
                  <a:pt x="f539" y="f540"/>
                </a:cubicBezTo>
                <a:cubicBezTo>
                  <a:pt x="f6" y="f541"/>
                  <a:pt x="f542" y="f543"/>
                  <a:pt x="f544" y="f6"/>
                </a:cubicBezTo>
                <a:cubicBezTo>
                  <a:pt x="f537" y="f542"/>
                  <a:pt x="f545" y="f546"/>
                  <a:pt x="f547" y="f541"/>
                </a:cubicBezTo>
                <a:cubicBezTo>
                  <a:pt x="f548" y="f549"/>
                  <a:pt x="f550" y="f551"/>
                  <a:pt x="f549" y="f552"/>
                </a:cubicBezTo>
                <a:cubicBezTo>
                  <a:pt x="f511" y="f552"/>
                  <a:pt x="f553" y="f554"/>
                  <a:pt x="f555" y="f375"/>
                </a:cubicBezTo>
                <a:cubicBezTo>
                  <a:pt x="f555" y="f556"/>
                  <a:pt x="f478" y="f557"/>
                  <a:pt x="f476" y="f558"/>
                </a:cubicBezTo>
                <a:cubicBezTo>
                  <a:pt x="f496" y="f559"/>
                  <a:pt x="f515" y="f394"/>
                  <a:pt x="f490" y="f560"/>
                </a:cubicBezTo>
                <a:cubicBezTo>
                  <a:pt x="f561" y="f562"/>
                  <a:pt x="f375" y="f563"/>
                  <a:pt x="f564" y="f565"/>
                </a:cubicBezTo>
                <a:cubicBezTo>
                  <a:pt x="f461" y="f566"/>
                  <a:pt x="f534" y="f567"/>
                  <a:pt x="f568" y="f569"/>
                </a:cubicBezTo>
                <a:cubicBezTo>
                  <a:pt x="f370" y="f570"/>
                  <a:pt x="f552" y="f571"/>
                  <a:pt x="f554" y="f572"/>
                </a:cubicBezTo>
                <a:cubicBezTo>
                  <a:pt x="f461" y="f573"/>
                  <a:pt x="f574" y="f304"/>
                  <a:pt x="f450" y="f575"/>
                </a:cubicBezTo>
                <a:cubicBezTo>
                  <a:pt x="f418" y="f576"/>
                  <a:pt x="f529" y="f577"/>
                  <a:pt x="f578" y="f579"/>
                </a:cubicBezTo>
                <a:cubicBezTo>
                  <a:pt x="f560" y="f262"/>
                  <a:pt x="f446" y="f580"/>
                  <a:pt x="f581" y="f582"/>
                </a:cubicBezTo>
                <a:cubicBezTo>
                  <a:pt x="f560" y="f583"/>
                  <a:pt x="f584" y="f237"/>
                  <a:pt x="f381" y="f585"/>
                </a:cubicBezTo>
                <a:cubicBezTo>
                  <a:pt x="f586" y="f587"/>
                  <a:pt x="f382" y="f211"/>
                  <a:pt x="f588" y="f467"/>
                </a:cubicBezTo>
                <a:cubicBezTo>
                  <a:pt x="f396" y="f589"/>
                  <a:pt x="f367" y="f590"/>
                  <a:pt x="f591" y="f592"/>
                </a:cubicBezTo>
                <a:cubicBezTo>
                  <a:pt x="f593" y="f594"/>
                  <a:pt x="f365" y="f595"/>
                  <a:pt x="f596" y="f597"/>
                </a:cubicBezTo>
                <a:cubicBezTo>
                  <a:pt x="f598" y="f599"/>
                  <a:pt x="f600" y="f223"/>
                  <a:pt x="f357" y="f601"/>
                </a:cubicBezTo>
                <a:cubicBezTo>
                  <a:pt x="f353" y="f602"/>
                  <a:pt x="f331" y="f603"/>
                  <a:pt x="f573" y="f604"/>
                </a:cubicBezTo>
                <a:cubicBezTo>
                  <a:pt x="f605" y="f606"/>
                  <a:pt x="f607" y="f262"/>
                  <a:pt x="f520" y="f608"/>
                </a:cubicBezTo>
                <a:cubicBezTo>
                  <a:pt x="f609" y="f610"/>
                  <a:pt x="f611" y="f263"/>
                  <a:pt x="f612" y="f613"/>
                </a:cubicBezTo>
                <a:cubicBezTo>
                  <a:pt x="f614" y="f615"/>
                  <a:pt x="f2" y="f616"/>
                  <a:pt x="f2" y="f617"/>
                </a:cubicBezTo>
                <a:cubicBezTo>
                  <a:pt x="f618" y="f283"/>
                  <a:pt x="f619" y="f620"/>
                  <a:pt x="f621" y="f620"/>
                </a:cubicBezTo>
                <a:cubicBezTo>
                  <a:pt x="f622" y="f291"/>
                  <a:pt x="f623" y="f624"/>
                  <a:pt x="f625" y="f626"/>
                </a:cubicBezTo>
                <a:cubicBezTo>
                  <a:pt x="f312" y="f508"/>
                  <a:pt x="f627" y="f510"/>
                  <a:pt x="f520" y="f628"/>
                </a:cubicBezTo>
                <a:cubicBezTo>
                  <a:pt x="f629" y="f619"/>
                  <a:pt x="f611" y="f622"/>
                  <a:pt x="f630" y="f631"/>
                </a:cubicBezTo>
                <a:cubicBezTo>
                  <a:pt x="f632" y="f633"/>
                  <a:pt x="f634" y="f635"/>
                  <a:pt x="f636" y="f637"/>
                </a:cubicBezTo>
                <a:cubicBezTo>
                  <a:pt x="f638" y="f522"/>
                  <a:pt x="f269" y="f639"/>
                  <a:pt x="f276" y="f640"/>
                </a:cubicBezTo>
                <a:cubicBezTo>
                  <a:pt x="f641" y="f327"/>
                  <a:pt x="f265" y="f642"/>
                  <a:pt x="f643" y="f323"/>
                </a:cubicBezTo>
                <a:cubicBezTo>
                  <a:pt x="f263" y="f622"/>
                  <a:pt x="f644" y="f310"/>
                  <a:pt x="f260" y="f619"/>
                </a:cubicBezTo>
                <a:cubicBezTo>
                  <a:pt x="f645" y="f303"/>
                  <a:pt x="f646" y="f514"/>
                  <a:pt x="f647" y="f648"/>
                </a:cubicBezTo>
                <a:cubicBezTo>
                  <a:pt x="f647" y="f494"/>
                  <a:pt x="f604" y="f649"/>
                  <a:pt x="f610" y="f650"/>
                </a:cubicBezTo>
                <a:cubicBezTo>
                  <a:pt x="f610" y="f651"/>
                  <a:pt x="f652" y="f291"/>
                  <a:pt x="f610" y="f483"/>
                </a:cubicBezTo>
                <a:cubicBezTo>
                  <a:pt x="f610" y="f482"/>
                  <a:pt x="f653" y="f654"/>
                  <a:pt x="f655" y="f654"/>
                </a:cubicBezTo>
                <a:cubicBezTo>
                  <a:pt x="f656" y="f577"/>
                  <a:pt x="f265" y="f657"/>
                  <a:pt x="f643" y="f658"/>
                </a:cubicBezTo>
                <a:cubicBezTo>
                  <a:pt x="f265" y="f659"/>
                  <a:pt x="f656" y="f658"/>
                  <a:pt x="f276" y="f644"/>
                </a:cubicBezTo>
                <a:cubicBezTo>
                  <a:pt x="f273" y="f610"/>
                  <a:pt x="f577" y="f473"/>
                  <a:pt x="f271" y="f606"/>
                </a:cubicBezTo>
                <a:cubicBezTo>
                  <a:pt x="f271" y="f660"/>
                  <a:pt x="f276" y="f258"/>
                  <a:pt x="f656" y="f258"/>
                </a:cubicBezTo>
                <a:cubicBezTo>
                  <a:pt x="f661" y="f580"/>
                  <a:pt x="f262" y="f662"/>
                  <a:pt x="f604" y="f226"/>
                </a:cubicBezTo>
                <a:cubicBezTo>
                  <a:pt x="f580" y="f228"/>
                  <a:pt x="f256" y="f663"/>
                  <a:pt x="f664" y="f199"/>
                </a:cubicBezTo>
                <a:cubicBezTo>
                  <a:pt x="f211" y="f665"/>
                  <a:pt x="f589" y="f666"/>
                  <a:pt x="f667" y="f188"/>
                </a:cubicBezTo>
                <a:cubicBezTo>
                  <a:pt x="f216" y="f126"/>
                  <a:pt x="f252" y="f668"/>
                  <a:pt x="f669" y="f670"/>
                </a:cubicBezTo>
                <a:cubicBezTo>
                  <a:pt x="f671" y="f138"/>
                  <a:pt x="f183" y="f162"/>
                  <a:pt x="f124" y="f672"/>
                </a:cubicBezTo>
                <a:cubicBezTo>
                  <a:pt x="f179" y="f673"/>
                  <a:pt x="f674" y="f675"/>
                  <a:pt x="f676" y="f168"/>
                </a:cubicBezTo>
                <a:cubicBezTo>
                  <a:pt x="f677" y="f678"/>
                  <a:pt x="f679" y="f680"/>
                  <a:pt x="f681" y="f682"/>
                </a:cubicBezTo>
                <a:cubicBezTo>
                  <a:pt x="f683" y="f254"/>
                  <a:pt x="f684" y="f590"/>
                  <a:pt x="f685" y="f665"/>
                </a:cubicBezTo>
                <a:cubicBezTo>
                  <a:pt x="f456" y="f211"/>
                  <a:pt x="f685" y="f585"/>
                  <a:pt x="f686" y="f687"/>
                </a:cubicBezTo>
                <a:cubicBezTo>
                  <a:pt x="f688" y="f237"/>
                  <a:pt x="f689" y="f647"/>
                  <a:pt x="f690" y="f256"/>
                </a:cubicBezTo>
                <a:cubicBezTo>
                  <a:pt x="f691" y="f692"/>
                  <a:pt x="f116" y="f693"/>
                  <a:pt x="f107" y="f624"/>
                </a:cubicBezTo>
                <a:cubicBezTo>
                  <a:pt x="f694" y="f695"/>
                  <a:pt x="f97" y="f491"/>
                  <a:pt x="f95" y="f494"/>
                </a:cubicBezTo>
                <a:cubicBezTo>
                  <a:pt x="f696" y="f697"/>
                  <a:pt x="f72" y="f575"/>
                  <a:pt x="f698" y="f618"/>
                </a:cubicBezTo>
                <a:cubicBezTo>
                  <a:pt x="f84" y="f304"/>
                  <a:pt x="f699" y="f700"/>
                  <a:pt x="f701" y="f612"/>
                </a:cubicBezTo>
                <a:cubicBezTo>
                  <a:pt x="f701" y="f611"/>
                  <a:pt x="f702" y="f703"/>
                  <a:pt x="f702" y="f704"/>
                </a:cubicBezTo>
                <a:cubicBezTo>
                  <a:pt x="f705" y="f706"/>
                  <a:pt x="f707" y="f708"/>
                  <a:pt x="f709" y="f510"/>
                </a:cubicBezTo>
                <a:cubicBezTo>
                  <a:pt x="f60" y="f706"/>
                  <a:pt x="f710" y="f626"/>
                  <a:pt x="f711" y="f632"/>
                </a:cubicBezTo>
                <a:cubicBezTo>
                  <a:pt x="f712" y="f713"/>
                  <a:pt x="f714" y="f715"/>
                  <a:pt x="f716" y="f657"/>
                </a:cubicBezTo>
                <a:cubicBezTo>
                  <a:pt x="f717" y="f475"/>
                  <a:pt x="f718" y="f719"/>
                  <a:pt x="f720" y="f579"/>
                </a:cubicBezTo>
                <a:cubicBezTo>
                  <a:pt x="f721" y="f473"/>
                  <a:pt x="f722" y="f660"/>
                  <a:pt x="f723" y="f724"/>
                </a:cubicBezTo>
                <a:cubicBezTo>
                  <a:pt x="f725" y="f726"/>
                  <a:pt x="f725" y="f726"/>
                  <a:pt x="f727" y="f223"/>
                </a:cubicBezTo>
                <a:cubicBezTo>
                  <a:pt x="f728" y="f645"/>
                  <a:pt x="f729" y="f235"/>
                  <a:pt x="f730" y="f606"/>
                </a:cubicBezTo>
                <a:cubicBezTo>
                  <a:pt x="f731" y="f606"/>
                  <a:pt x="f732" y="f733"/>
                  <a:pt x="f734" y="f735"/>
                </a:cubicBezTo>
                <a:cubicBezTo>
                  <a:pt x="f736" y="f737"/>
                  <a:pt x="f738" y="f739"/>
                  <a:pt x="f740" y="f475"/>
                </a:cubicBezTo>
                <a:cubicBezTo>
                  <a:pt x="f740" y="f643"/>
                  <a:pt x="f736" y="f741"/>
                  <a:pt x="f742" y="f741"/>
                </a:cubicBezTo>
                <a:cubicBezTo>
                  <a:pt x="f40" y="f743"/>
                  <a:pt x="f744" y="f620"/>
                  <a:pt x="f745" y="f485"/>
                </a:cubicBezTo>
                <a:cubicBezTo>
                  <a:pt x="f746" y="f747"/>
                  <a:pt x="f748" y="f499"/>
                  <a:pt x="f736" y="f649"/>
                </a:cubicBezTo>
                <a:cubicBezTo>
                  <a:pt x="f749" y="f750"/>
                  <a:pt x="f751" y="f312"/>
                  <a:pt x="f752" y="f753"/>
                </a:cubicBezTo>
                <a:cubicBezTo>
                  <a:pt x="f30" y="f522"/>
                  <a:pt x="f32" y="f754"/>
                  <a:pt x="f755" y="f756"/>
                </a:cubicBezTo>
                <a:cubicBezTo>
                  <a:pt x="f757" y="f567"/>
                  <a:pt x="f758" y="f759"/>
                  <a:pt x="f760" y="f761"/>
                </a:cubicBezTo>
                <a:cubicBezTo>
                  <a:pt x="f760" y="f430"/>
                  <a:pt x="f762" y="f415"/>
                  <a:pt x="f763" y="f430"/>
                </a:cubicBezTo>
                <a:cubicBezTo>
                  <a:pt x="f764" y="f438"/>
                  <a:pt x="f765" y="f766"/>
                  <a:pt x="f767" y="f353"/>
                </a:cubicBezTo>
                <a:cubicBezTo>
                  <a:pt x="f768" y="f331"/>
                  <a:pt x="f769" y="f770"/>
                  <a:pt x="f769" y="f321"/>
                </a:cubicBezTo>
                <a:cubicBezTo>
                  <a:pt x="f762" y="f314"/>
                  <a:pt x="f771" y="f310"/>
                  <a:pt x="f772" y="f306"/>
                </a:cubicBezTo>
                <a:cubicBezTo>
                  <a:pt x="f772" y="f773"/>
                  <a:pt x="f772" y="f295"/>
                  <a:pt x="f772" y="f695"/>
                </a:cubicBezTo>
                <a:cubicBezTo>
                  <a:pt x="f774" y="f775"/>
                  <a:pt x="f776" y="f777"/>
                  <a:pt x="f778" y="f779"/>
                </a:cubicBezTo>
                <a:cubicBezTo>
                  <a:pt x="f780" y="f487"/>
                  <a:pt x="f781" y="f634"/>
                  <a:pt x="f782" y="f783"/>
                </a:cubicBezTo>
                <a:cubicBezTo>
                  <a:pt x="f782" y="f291"/>
                  <a:pt x="f784" y="f785"/>
                  <a:pt x="f786" y="f785"/>
                </a:cubicBezTo>
                <a:cubicBezTo>
                  <a:pt x="f787" y="f636"/>
                  <a:pt x="f788" y="f789"/>
                  <a:pt x="f790" y="f477"/>
                </a:cubicBezTo>
                <a:cubicBezTo>
                  <a:pt x="f790" y="f791"/>
                  <a:pt x="f17" y="f792"/>
                  <a:pt x="f767" y="f793"/>
                </a:cubicBezTo>
                <a:cubicBezTo>
                  <a:pt x="f771" y="f661"/>
                  <a:pt x="f17" y="f794"/>
                  <a:pt x="f432" y="f661"/>
                </a:cubicBezTo>
                <a:cubicBezTo>
                  <a:pt x="f426" y="f795"/>
                  <a:pt x="f796" y="f655"/>
                  <a:pt x="f797" y="f647"/>
                </a:cubicBezTo>
                <a:cubicBezTo>
                  <a:pt x="f798" y="f239"/>
                  <a:pt x="f799" y="f687"/>
                  <a:pt x="f800" y="f210"/>
                </a:cubicBezTo>
                <a:cubicBezTo>
                  <a:pt x="f801" y="f587"/>
                  <a:pt x="f788" y="f802"/>
                  <a:pt x="f803" y="f228"/>
                </a:cubicBezTo>
                <a:cubicBezTo>
                  <a:pt x="f803" y="f233"/>
                  <a:pt x="f790" y="f682"/>
                  <a:pt x="f804" y="f805"/>
                </a:cubicBezTo>
                <a:cubicBezTo>
                  <a:pt x="f774" y="f806"/>
                  <a:pt x="f807" y="f123"/>
                  <a:pt x="f800" y="f808"/>
                </a:cubicBezTo>
                <a:cubicBezTo>
                  <a:pt x="f776" y="f809"/>
                  <a:pt x="f800" y="f676"/>
                  <a:pt x="f810" y="f148"/>
                </a:cubicBezTo>
                <a:cubicBezTo>
                  <a:pt x="f788" y="f811"/>
                  <a:pt x="f812" y="f694"/>
                  <a:pt x="f813" y="f814"/>
                </a:cubicBezTo>
                <a:cubicBezTo>
                  <a:pt x="f424" y="f815"/>
                  <a:pt x="f816" y="f817"/>
                  <a:pt x="f818" y="f819"/>
                </a:cubicBezTo>
                <a:cubicBezTo>
                  <a:pt x="f820" y="f821"/>
                  <a:pt x="f822" y="f823"/>
                  <a:pt x="f772" y="f824"/>
                </a:cubicBezTo>
                <a:cubicBezTo>
                  <a:pt x="f772" y="f825"/>
                  <a:pt x="f788" y="f826"/>
                  <a:pt x="f763" y="f827"/>
                </a:cubicBezTo>
                <a:cubicBezTo>
                  <a:pt x="f19" y="f828"/>
                  <a:pt x="f34" y="f30"/>
                  <a:pt x="f748" y="f23"/>
                </a:cubicBezTo>
                <a:cubicBezTo>
                  <a:pt x="f748" y="f829"/>
                  <a:pt x="f830" y="f751"/>
                  <a:pt x="f830" y="f831"/>
                </a:cubicBezTo>
                <a:cubicBezTo>
                  <a:pt x="f744" y="f21"/>
                  <a:pt x="f745" y="f832"/>
                  <a:pt x="f746" y="f833"/>
                </a:cubicBezTo>
                <a:cubicBezTo>
                  <a:pt x="f834" y="f835"/>
                  <a:pt x="f834" y="f762"/>
                  <a:pt x="f836" y="f837"/>
                </a:cubicBezTo>
                <a:cubicBezTo>
                  <a:pt x="f836" y="f15"/>
                  <a:pt x="f829" y="f428"/>
                  <a:pt x="f25" y="f812"/>
                </a:cubicBezTo>
                <a:cubicBezTo>
                  <a:pt x="f838" y="f784"/>
                  <a:pt x="f839" y="f818"/>
                  <a:pt x="f749" y="f816"/>
                </a:cubicBezTo>
                <a:cubicBezTo>
                  <a:pt x="f738" y="f840"/>
                  <a:pt x="f736" y="f841"/>
                  <a:pt x="f842" y="f843"/>
                </a:cubicBezTo>
                <a:cubicBezTo>
                  <a:pt x="f752" y="f7"/>
                  <a:pt x="f844" y="f302"/>
                  <a:pt x="f837" y="f845"/>
                </a:cubicBezTo>
                <a:cubicBezTo>
                  <a:pt x="f772" y="f846"/>
                  <a:pt x="f431" y="f207"/>
                  <a:pt x="f788" y="f847"/>
                </a:cubicBezTo>
                <a:cubicBezTo>
                  <a:pt x="f13" y="f848"/>
                  <a:pt x="f804" y="f849"/>
                  <a:pt x="f850" y="f296"/>
                </a:cubicBezTo>
                <a:cubicBezTo>
                  <a:pt x="f768" y="f851"/>
                  <a:pt x="f852" y="f407"/>
                  <a:pt x="f772" y="f75"/>
                </a:cubicBezTo>
                <a:cubicBezTo>
                  <a:pt x="f15" y="f853"/>
                  <a:pt x="f428" y="f854"/>
                  <a:pt x="f801" y="f855"/>
                </a:cubicBezTo>
                <a:cubicBezTo>
                  <a:pt x="f856" y="f857"/>
                  <a:pt x="f786" y="f858"/>
                  <a:pt x="f859" y="f45"/>
                </a:cubicBezTo>
                <a:cubicBezTo>
                  <a:pt x="f782" y="f860"/>
                  <a:pt x="f861" y="f862"/>
                  <a:pt x="f786" y="f145"/>
                </a:cubicBezTo>
                <a:cubicBezTo>
                  <a:pt x="f822" y="f863"/>
                  <a:pt x="f426" y="f864"/>
                  <a:pt x="f818" y="f865"/>
                </a:cubicBezTo>
                <a:cubicBezTo>
                  <a:pt x="f866" y="f867"/>
                  <a:pt x="f868" y="f362"/>
                  <a:pt x="f7" y="f869"/>
                </a:cubicBezTo>
                <a:cubicBezTo>
                  <a:pt x="f7" y="f870"/>
                  <a:pt x="f7" y="f871"/>
                  <a:pt x="f7" y="f9"/>
                </a:cubicBezTo>
                <a:close/>
                <a:moveTo>
                  <a:pt x="f263" y="f38"/>
                </a:moveTo>
                <a:cubicBezTo>
                  <a:pt x="f872" y="f748"/>
                  <a:pt x="f873" y="f874"/>
                  <a:pt x="f875" y="f876"/>
                </a:cubicBezTo>
                <a:cubicBezTo>
                  <a:pt x="f658" y="f842"/>
                  <a:pt x="f735" y="f751"/>
                  <a:pt x="f603" y="f833"/>
                </a:cubicBezTo>
                <a:cubicBezTo>
                  <a:pt x="f582" y="f832"/>
                  <a:pt x="f877" y="f832"/>
                  <a:pt x="f664" y="f838"/>
                </a:cubicBezTo>
                <a:cubicBezTo>
                  <a:pt x="f603" y="f829"/>
                  <a:pt x="f724" y="f842"/>
                  <a:pt x="f258" y="f730"/>
                </a:cubicBezTo>
                <a:cubicBezTo>
                  <a:pt x="f260" y="f876"/>
                  <a:pt x="f262" y="f744"/>
                  <a:pt x="f652" y="f874"/>
                </a:cubicBezTo>
                <a:cubicBezTo>
                  <a:pt x="f653" y="f748"/>
                  <a:pt x="f719" y="f830"/>
                  <a:pt x="f263" y="f38"/>
                </a:cubicBezTo>
                <a:close/>
                <a:moveTo>
                  <a:pt x="f179" y="f422"/>
                </a:moveTo>
                <a:cubicBezTo>
                  <a:pt x="f878" y="f859"/>
                  <a:pt x="f126" y="f784"/>
                  <a:pt x="f188" y="f813"/>
                </a:cubicBezTo>
                <a:cubicBezTo>
                  <a:pt x="f124" y="f818"/>
                  <a:pt x="f181" y="f879"/>
                  <a:pt x="f179" y="f422"/>
                </a:cubicBezTo>
                <a:close/>
                <a:moveTo>
                  <a:pt x="f827" y="f254"/>
                </a:moveTo>
                <a:cubicBezTo>
                  <a:pt x="f880" y="f244"/>
                  <a:pt x="f881" y="f882"/>
                  <a:pt x="f883" y="f233"/>
                </a:cubicBezTo>
                <a:cubicBezTo>
                  <a:pt x="f884" y="f597"/>
                  <a:pt x="f885" y="f254"/>
                  <a:pt x="f886" y="f218"/>
                </a:cubicBezTo>
                <a:cubicBezTo>
                  <a:pt x="f886" y="f594"/>
                  <a:pt x="f721" y="f887"/>
                  <a:pt x="f714" y="f252"/>
                </a:cubicBezTo>
                <a:cubicBezTo>
                  <a:pt x="f888" y="f194"/>
                  <a:pt x="f437" y="f889"/>
                  <a:pt x="f827" y="f254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60" name="Grupo 170">
            <a:extLst>
              <a:ext uri="{FF2B5EF4-FFF2-40B4-BE49-F238E27FC236}">
                <a16:creationId xmlns:a16="http://schemas.microsoft.com/office/drawing/2014/main" id="{89B58016-ECBC-B001-6921-B5C5E0584CB2}"/>
              </a:ext>
            </a:extLst>
          </p:cNvPr>
          <p:cNvGrpSpPr/>
          <p:nvPr/>
        </p:nvGrpSpPr>
        <p:grpSpPr>
          <a:xfrm>
            <a:off x="287514" y="573804"/>
            <a:ext cx="8632558" cy="374647"/>
            <a:chOff x="287514" y="573804"/>
            <a:chExt cx="8632558" cy="374647"/>
          </a:xfrm>
        </p:grpSpPr>
        <p:sp>
          <p:nvSpPr>
            <p:cNvPr id="161" name="Rectángulo 10">
              <a:extLst>
                <a:ext uri="{FF2B5EF4-FFF2-40B4-BE49-F238E27FC236}">
                  <a16:creationId xmlns:a16="http://schemas.microsoft.com/office/drawing/2014/main" id="{D23A2669-A504-904A-47C8-8E1B6F622D40}"/>
                </a:ext>
              </a:extLst>
            </p:cNvPr>
            <p:cNvSpPr/>
            <p:nvPr/>
          </p:nvSpPr>
          <p:spPr>
            <a:xfrm>
              <a:off x="287514" y="873032"/>
              <a:ext cx="8297576" cy="63934"/>
            </a:xfrm>
            <a:prstGeom prst="rect">
              <a:avLst/>
            </a:pr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Freeform 9">
              <a:extLst>
                <a:ext uri="{FF2B5EF4-FFF2-40B4-BE49-F238E27FC236}">
                  <a16:creationId xmlns:a16="http://schemas.microsoft.com/office/drawing/2014/main" id="{468EC502-7BB1-798E-45DE-8741FE36C736}"/>
                </a:ext>
              </a:extLst>
            </p:cNvPr>
            <p:cNvSpPr/>
            <p:nvPr/>
          </p:nvSpPr>
          <p:spPr>
            <a:xfrm>
              <a:off x="8289831" y="573804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8;p70">
            <a:extLst>
              <a:ext uri="{FF2B5EF4-FFF2-40B4-BE49-F238E27FC236}">
                <a16:creationId xmlns:a16="http://schemas.microsoft.com/office/drawing/2014/main" id="{C2C40CA6-2887-CA92-4A4D-31830932C8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961" y="246211"/>
            <a:ext cx="2817595" cy="572697"/>
          </a:xfrm>
        </p:spPr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منابع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BD7D740E-7E9F-8CE2-9B2F-151830B58B79}"/>
              </a:ext>
            </a:extLst>
          </p:cNvPr>
          <p:cNvSpPr/>
          <p:nvPr/>
        </p:nvSpPr>
        <p:spPr>
          <a:xfrm>
            <a:off x="523878" y="917572"/>
            <a:ext cx="658816" cy="7540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2"/>
              <a:gd name="f7" fmla="val 254"/>
              <a:gd name="f8" fmla="val 58"/>
              <a:gd name="f9" fmla="val 70"/>
              <a:gd name="f10" fmla="val 49"/>
              <a:gd name="f11" fmla="val 68"/>
              <a:gd name="f12" fmla="val 48"/>
              <a:gd name="f13" fmla="val 50"/>
              <a:gd name="f14" fmla="val 38"/>
              <a:gd name="f15" fmla="val 53"/>
              <a:gd name="f16" fmla="val 29"/>
              <a:gd name="f17" fmla="val 60"/>
              <a:gd name="f18" fmla="val 8"/>
              <a:gd name="f19" fmla="val 76"/>
              <a:gd name="f20" fmla="val 98"/>
              <a:gd name="f21" fmla="val 7"/>
              <a:gd name="f22" fmla="val 113"/>
              <a:gd name="f23" fmla="val 12"/>
              <a:gd name="f24" fmla="val 128"/>
              <a:gd name="f25" fmla="val 20"/>
              <a:gd name="f26" fmla="val 142"/>
              <a:gd name="f27" fmla="val 27"/>
              <a:gd name="f28" fmla="val 154"/>
              <a:gd name="f29" fmla="val 33"/>
              <a:gd name="f30" fmla="val 165"/>
              <a:gd name="f31" fmla="val 40"/>
              <a:gd name="f32" fmla="val 176"/>
              <a:gd name="f33" fmla="val 47"/>
              <a:gd name="f34" fmla="val 183"/>
              <a:gd name="f35" fmla="val 51"/>
              <a:gd name="f36" fmla="val 188"/>
              <a:gd name="f37" fmla="val 189"/>
              <a:gd name="f38" fmla="val 66"/>
              <a:gd name="f39" fmla="val 190"/>
              <a:gd name="f40" fmla="val 69"/>
              <a:gd name="f41" fmla="val 73"/>
              <a:gd name="f42" fmla="val 187"/>
              <a:gd name="f43" fmla="val 86"/>
              <a:gd name="f44" fmla="val 88"/>
              <a:gd name="f45" fmla="val 173"/>
              <a:gd name="f46" fmla="val 87"/>
              <a:gd name="f47" fmla="val 171"/>
              <a:gd name="f48" fmla="val 168"/>
              <a:gd name="f49" fmla="val 166"/>
              <a:gd name="f50" fmla="val 164"/>
              <a:gd name="f51" fmla="val 106"/>
              <a:gd name="f52" fmla="val 160"/>
              <a:gd name="f53" fmla="val 126"/>
              <a:gd name="f54" fmla="val 147"/>
              <a:gd name="f55" fmla="val 143"/>
              <a:gd name="f56" fmla="val 150"/>
              <a:gd name="f57" fmla="val 158"/>
              <a:gd name="f58" fmla="val 185"/>
              <a:gd name="f59" fmla="val 192"/>
              <a:gd name="f60" fmla="val 170"/>
              <a:gd name="f61" fmla="val 200"/>
              <a:gd name="f62" fmla="val 174"/>
              <a:gd name="f63" fmla="val 207"/>
              <a:gd name="f64" fmla="val 179"/>
              <a:gd name="f65" fmla="val 217"/>
              <a:gd name="f66" fmla="val 194"/>
              <a:gd name="f67" fmla="val 206"/>
              <a:gd name="f68" fmla="val 219"/>
              <a:gd name="f69" fmla="val 233"/>
              <a:gd name="f70" fmla="val 247"/>
              <a:gd name="f71" fmla="val 252"/>
              <a:gd name="f72" fmla="val 221"/>
              <a:gd name="f73" fmla="val 215"/>
              <a:gd name="f74" fmla="val 146"/>
              <a:gd name="f75" fmla="val 77"/>
              <a:gd name="f76" fmla="val 4"/>
              <a:gd name="f77" fmla="val 1"/>
              <a:gd name="f78" fmla="val 253"/>
              <a:gd name="f79" fmla="val 249"/>
              <a:gd name="f80" fmla="val 218"/>
              <a:gd name="f81" fmla="val 203"/>
              <a:gd name="f82" fmla="val 9"/>
              <a:gd name="f83" fmla="val 182"/>
              <a:gd name="f84" fmla="val 55"/>
              <a:gd name="f85" fmla="val 155"/>
              <a:gd name="f86" fmla="val 72"/>
              <a:gd name="f87" fmla="val 145"/>
              <a:gd name="f88" fmla="val 144"/>
              <a:gd name="f89" fmla="val 74"/>
              <a:gd name="f90" fmla="val 75"/>
              <a:gd name="f91" fmla="val 121"/>
              <a:gd name="f92" fmla="val 56"/>
              <a:gd name="f93" fmla="val 96"/>
              <a:gd name="f94" fmla="val 80"/>
              <a:gd name="f95" fmla="val 94"/>
              <a:gd name="f96" fmla="val 71"/>
              <a:gd name="f97" fmla="val 109"/>
              <a:gd name="f98" fmla="val 123"/>
              <a:gd name="f99" fmla="val 85"/>
              <a:gd name="f100" fmla="val 135"/>
              <a:gd name="f101" fmla="val 97"/>
              <a:gd name="f102" fmla="val 151"/>
              <a:gd name="f103" fmla="val 117"/>
              <a:gd name="f104" fmla="val 132"/>
              <a:gd name="f105" fmla="val 141"/>
              <a:gd name="f106" fmla="val 149"/>
              <a:gd name="f107" fmla="val 152"/>
              <a:gd name="f108" fmla="val 153"/>
              <a:gd name="f109" fmla="val 84"/>
              <a:gd name="f110" fmla="val 99"/>
              <a:gd name="f111" fmla="val 201"/>
              <a:gd name="f112" fmla="val 191"/>
              <a:gd name="f113" fmla="val 193"/>
              <a:gd name="f114" fmla="val 199"/>
              <a:gd name="f115" fmla="val 197"/>
              <a:gd name="f116" fmla="val 196"/>
              <a:gd name="f117" fmla="val 195"/>
              <a:gd name="f118" fmla="val 198"/>
              <a:gd name="f119" fmla="val 186"/>
              <a:gd name="f120" fmla="val 181"/>
              <a:gd name="f121" fmla="val 177"/>
              <a:gd name="f122" fmla="val 172"/>
              <a:gd name="f123" fmla="val 161"/>
              <a:gd name="f124" fmla="val 178"/>
              <a:gd name="f125" fmla="val 167"/>
              <a:gd name="f126" fmla="val 59"/>
              <a:gd name="f127" fmla="val 163"/>
              <a:gd name="f128" fmla="val 57"/>
              <a:gd name="f129" fmla="val 54"/>
              <a:gd name="f130" fmla="val 169"/>
              <a:gd name="f131" fmla="val 18"/>
              <a:gd name="f132" fmla="val 23"/>
              <a:gd name="f133" fmla="val 28"/>
              <a:gd name="f134" fmla="val 30"/>
              <a:gd name="f135" fmla="val 37"/>
              <a:gd name="f136" fmla="val 45"/>
              <a:gd name="f137" fmla="val 52"/>
              <a:gd name="f138" fmla="val 64"/>
              <a:gd name="f139" fmla="val 63"/>
              <a:gd name="f140" fmla="val 62"/>
              <a:gd name="f141" fmla="val 61"/>
              <a:gd name="f142" fmla="val 42"/>
              <a:gd name="f143" fmla="val 81"/>
              <a:gd name="f144" fmla="val 95"/>
              <a:gd name="f145" fmla="val 93"/>
              <a:gd name="f146" fmla="val 102"/>
              <a:gd name="f147" fmla="val 36"/>
              <a:gd name="f148" fmla="val 92"/>
              <a:gd name="f149" fmla="val 25"/>
              <a:gd name="f150" fmla="val 82"/>
              <a:gd name="f151" fmla="val 34"/>
              <a:gd name="f152" fmla="+- 0 0 -90"/>
              <a:gd name="f153" fmla="*/ f3 1 222"/>
              <a:gd name="f154" fmla="*/ f4 1 254"/>
              <a:gd name="f155" fmla="val f5"/>
              <a:gd name="f156" fmla="val f6"/>
              <a:gd name="f157" fmla="val f7"/>
              <a:gd name="f158" fmla="*/ f152 f0 1"/>
              <a:gd name="f159" fmla="+- f157 0 f155"/>
              <a:gd name="f160" fmla="+- f156 0 f155"/>
              <a:gd name="f161" fmla="*/ f158 1 f2"/>
              <a:gd name="f162" fmla="*/ f160 1 222"/>
              <a:gd name="f163" fmla="*/ f159 1 254"/>
              <a:gd name="f164" fmla="*/ 58 f160 1"/>
              <a:gd name="f165" fmla="*/ 70 f159 1"/>
              <a:gd name="f166" fmla="*/ 48 f160 1"/>
              <a:gd name="f167" fmla="*/ 58 f159 1"/>
              <a:gd name="f168" fmla="*/ 53 f160 1"/>
              <a:gd name="f169" fmla="*/ 29 f159 1"/>
              <a:gd name="f170" fmla="*/ 98 f160 1"/>
              <a:gd name="f171" fmla="*/ 7 f159 1"/>
              <a:gd name="f172" fmla="*/ 142 f160 1"/>
              <a:gd name="f173" fmla="*/ 27 f159 1"/>
              <a:gd name="f174" fmla="*/ 176 f160 1"/>
              <a:gd name="f175" fmla="*/ 47 f159 1"/>
              <a:gd name="f176" fmla="*/ 189 f160 1"/>
              <a:gd name="f177" fmla="*/ 66 f159 1"/>
              <a:gd name="f178" fmla="*/ 76 f159 1"/>
              <a:gd name="f179" fmla="*/ 173 f160 1"/>
              <a:gd name="f180" fmla="*/ 87 f159 1"/>
              <a:gd name="f181" fmla="*/ 166 f160 1"/>
              <a:gd name="f182" fmla="*/ 86 f159 1"/>
              <a:gd name="f183" fmla="*/ 147 f160 1"/>
              <a:gd name="f184" fmla="*/ 143 f159 1"/>
              <a:gd name="f185" fmla="*/ 185 f160 1"/>
              <a:gd name="f186" fmla="*/ 165 f159 1"/>
              <a:gd name="f187" fmla="*/ 207 f160 1"/>
              <a:gd name="f188" fmla="*/ 179 f159 1"/>
              <a:gd name="f189" fmla="*/ 222 f160 1"/>
              <a:gd name="f190" fmla="*/ 206 f159 1"/>
              <a:gd name="f191" fmla="*/ 247 f159 1"/>
              <a:gd name="f192" fmla="*/ 215 f160 1"/>
              <a:gd name="f193" fmla="*/ 254 f159 1"/>
              <a:gd name="f194" fmla="*/ 7 f160 1"/>
              <a:gd name="f195" fmla="*/ 1 f160 1"/>
              <a:gd name="f196" fmla="*/ 249 f159 1"/>
              <a:gd name="f197" fmla="*/ 203 f159 1"/>
              <a:gd name="f198" fmla="*/ 20 f160 1"/>
              <a:gd name="f199" fmla="*/ 176 f159 1"/>
              <a:gd name="f200" fmla="*/ 72 f160 1"/>
              <a:gd name="f201" fmla="*/ 145 f159 1"/>
              <a:gd name="f202" fmla="*/ 75 f160 1"/>
              <a:gd name="f203" fmla="*/ 70 f160 1"/>
              <a:gd name="f204" fmla="*/ 72 f159 1"/>
              <a:gd name="f205" fmla="*/ 94 f159 1"/>
              <a:gd name="f206" fmla="*/ 85 f160 1"/>
              <a:gd name="f207" fmla="*/ 135 f159 1"/>
              <a:gd name="f208" fmla="*/ 132 f160 1"/>
              <a:gd name="f209" fmla="*/ 141 f159 1"/>
              <a:gd name="f210" fmla="*/ 153 f160 1"/>
              <a:gd name="f211" fmla="*/ 84 f159 1"/>
              <a:gd name="f212" fmla="*/ 190 f160 1"/>
              <a:gd name="f213" fmla="*/ 201 f159 1"/>
              <a:gd name="f214" fmla="*/ 194 f160 1"/>
              <a:gd name="f215" fmla="*/ 197 f159 1"/>
              <a:gd name="f216" fmla="*/ 198 f160 1"/>
              <a:gd name="f217" fmla="*/ 190 f159 1"/>
              <a:gd name="f218" fmla="*/ 196 f160 1"/>
              <a:gd name="f219" fmla="*/ 181 f159 1"/>
              <a:gd name="f220" fmla="*/ 168 f159 1"/>
              <a:gd name="f221" fmla="*/ 155 f160 1"/>
              <a:gd name="f222" fmla="*/ 173 f159 1"/>
              <a:gd name="f223" fmla="*/ 158 f160 1"/>
              <a:gd name="f224" fmla="*/ 183 f159 1"/>
              <a:gd name="f225" fmla="*/ 186 f160 1"/>
              <a:gd name="f226" fmla="*/ 199 f159 1"/>
              <a:gd name="f227" fmla="*/ 59 f160 1"/>
              <a:gd name="f228" fmla="*/ 163 f159 1"/>
              <a:gd name="f229" fmla="*/ 54 f160 1"/>
              <a:gd name="f230" fmla="*/ 33 f160 1"/>
              <a:gd name="f231" fmla="*/ 177 f159 1"/>
              <a:gd name="f232" fmla="*/ 28 f160 1"/>
              <a:gd name="f233" fmla="*/ 196 f159 1"/>
              <a:gd name="f234" fmla="*/ 37 f160 1"/>
              <a:gd name="f235" fmla="*/ 60 f160 1"/>
              <a:gd name="f236" fmla="*/ 186 f159 1"/>
              <a:gd name="f237" fmla="*/ 64 f160 1"/>
              <a:gd name="f238" fmla="*/ 166 f159 1"/>
              <a:gd name="f239" fmla="*/ 63 f160 1"/>
              <a:gd name="f240" fmla="*/ 164 f159 1"/>
              <a:gd name="f241" fmla="*/ 68 f160 1"/>
              <a:gd name="f242" fmla="*/ 37 f159 1"/>
              <a:gd name="f243" fmla="*/ 74 f160 1"/>
              <a:gd name="f244" fmla="*/ 57 f159 1"/>
              <a:gd name="f245" fmla="*/ 95 f160 1"/>
              <a:gd name="f246" fmla="*/ 94 f160 1"/>
              <a:gd name="f247" fmla="*/ 45 f159 1"/>
              <a:gd name="f248" fmla="*/ 102 f160 1"/>
              <a:gd name="f249" fmla="*/ 36 f159 1"/>
              <a:gd name="f250" fmla="*/ 84 f160 1"/>
              <a:gd name="f251" fmla="*/ 25 f159 1"/>
              <a:gd name="f252" fmla="+- f161 0 f1"/>
              <a:gd name="f253" fmla="*/ f164 1 222"/>
              <a:gd name="f254" fmla="*/ f165 1 254"/>
              <a:gd name="f255" fmla="*/ f166 1 222"/>
              <a:gd name="f256" fmla="*/ f167 1 254"/>
              <a:gd name="f257" fmla="*/ f168 1 222"/>
              <a:gd name="f258" fmla="*/ f169 1 254"/>
              <a:gd name="f259" fmla="*/ f170 1 222"/>
              <a:gd name="f260" fmla="*/ f171 1 254"/>
              <a:gd name="f261" fmla="*/ f172 1 222"/>
              <a:gd name="f262" fmla="*/ f173 1 254"/>
              <a:gd name="f263" fmla="*/ f174 1 222"/>
              <a:gd name="f264" fmla="*/ f175 1 254"/>
              <a:gd name="f265" fmla="*/ f176 1 222"/>
              <a:gd name="f266" fmla="*/ f177 1 254"/>
              <a:gd name="f267" fmla="*/ f178 1 254"/>
              <a:gd name="f268" fmla="*/ f179 1 222"/>
              <a:gd name="f269" fmla="*/ f180 1 254"/>
              <a:gd name="f270" fmla="*/ f181 1 222"/>
              <a:gd name="f271" fmla="*/ f182 1 254"/>
              <a:gd name="f272" fmla="*/ f183 1 222"/>
              <a:gd name="f273" fmla="*/ f184 1 254"/>
              <a:gd name="f274" fmla="*/ f185 1 222"/>
              <a:gd name="f275" fmla="*/ f186 1 254"/>
              <a:gd name="f276" fmla="*/ f187 1 222"/>
              <a:gd name="f277" fmla="*/ f188 1 254"/>
              <a:gd name="f278" fmla="*/ f189 1 222"/>
              <a:gd name="f279" fmla="*/ f190 1 254"/>
              <a:gd name="f280" fmla="*/ f191 1 254"/>
              <a:gd name="f281" fmla="*/ f192 1 222"/>
              <a:gd name="f282" fmla="*/ f193 1 254"/>
              <a:gd name="f283" fmla="*/ f194 1 222"/>
              <a:gd name="f284" fmla="*/ f195 1 222"/>
              <a:gd name="f285" fmla="*/ f196 1 254"/>
              <a:gd name="f286" fmla="*/ f197 1 254"/>
              <a:gd name="f287" fmla="*/ f198 1 222"/>
              <a:gd name="f288" fmla="*/ f199 1 254"/>
              <a:gd name="f289" fmla="*/ f200 1 222"/>
              <a:gd name="f290" fmla="*/ f201 1 254"/>
              <a:gd name="f291" fmla="*/ f202 1 222"/>
              <a:gd name="f292" fmla="*/ f203 1 222"/>
              <a:gd name="f293" fmla="*/ f204 1 254"/>
              <a:gd name="f294" fmla="*/ f205 1 254"/>
              <a:gd name="f295" fmla="*/ f206 1 222"/>
              <a:gd name="f296" fmla="*/ f207 1 254"/>
              <a:gd name="f297" fmla="*/ f208 1 222"/>
              <a:gd name="f298" fmla="*/ f209 1 254"/>
              <a:gd name="f299" fmla="*/ f210 1 222"/>
              <a:gd name="f300" fmla="*/ f211 1 254"/>
              <a:gd name="f301" fmla="*/ f212 1 222"/>
              <a:gd name="f302" fmla="*/ f213 1 254"/>
              <a:gd name="f303" fmla="*/ f214 1 222"/>
              <a:gd name="f304" fmla="*/ f215 1 254"/>
              <a:gd name="f305" fmla="*/ f216 1 222"/>
              <a:gd name="f306" fmla="*/ f217 1 254"/>
              <a:gd name="f307" fmla="*/ f218 1 222"/>
              <a:gd name="f308" fmla="*/ f219 1 254"/>
              <a:gd name="f309" fmla="*/ f220 1 254"/>
              <a:gd name="f310" fmla="*/ f221 1 222"/>
              <a:gd name="f311" fmla="*/ f222 1 254"/>
              <a:gd name="f312" fmla="*/ f223 1 222"/>
              <a:gd name="f313" fmla="*/ f224 1 254"/>
              <a:gd name="f314" fmla="*/ f225 1 222"/>
              <a:gd name="f315" fmla="*/ f226 1 254"/>
              <a:gd name="f316" fmla="*/ f227 1 222"/>
              <a:gd name="f317" fmla="*/ f228 1 254"/>
              <a:gd name="f318" fmla="*/ f229 1 222"/>
              <a:gd name="f319" fmla="*/ f230 1 222"/>
              <a:gd name="f320" fmla="*/ f231 1 254"/>
              <a:gd name="f321" fmla="*/ f232 1 222"/>
              <a:gd name="f322" fmla="*/ f233 1 254"/>
              <a:gd name="f323" fmla="*/ f234 1 222"/>
              <a:gd name="f324" fmla="*/ f235 1 222"/>
              <a:gd name="f325" fmla="*/ f236 1 254"/>
              <a:gd name="f326" fmla="*/ f237 1 222"/>
              <a:gd name="f327" fmla="*/ f238 1 254"/>
              <a:gd name="f328" fmla="*/ f239 1 222"/>
              <a:gd name="f329" fmla="*/ f240 1 254"/>
              <a:gd name="f330" fmla="*/ f241 1 222"/>
              <a:gd name="f331" fmla="*/ f242 1 254"/>
              <a:gd name="f332" fmla="*/ f243 1 222"/>
              <a:gd name="f333" fmla="*/ f244 1 254"/>
              <a:gd name="f334" fmla="*/ f245 1 222"/>
              <a:gd name="f335" fmla="*/ f246 1 222"/>
              <a:gd name="f336" fmla="*/ f247 1 254"/>
              <a:gd name="f337" fmla="*/ f248 1 222"/>
              <a:gd name="f338" fmla="*/ f249 1 254"/>
              <a:gd name="f339" fmla="*/ f250 1 222"/>
              <a:gd name="f340" fmla="*/ f251 1 254"/>
              <a:gd name="f341" fmla="*/ 0 1 f162"/>
              <a:gd name="f342" fmla="*/ f156 1 f162"/>
              <a:gd name="f343" fmla="*/ 0 1 f163"/>
              <a:gd name="f344" fmla="*/ f157 1 f163"/>
              <a:gd name="f345" fmla="*/ f253 1 f162"/>
              <a:gd name="f346" fmla="*/ f254 1 f163"/>
              <a:gd name="f347" fmla="*/ f255 1 f162"/>
              <a:gd name="f348" fmla="*/ f256 1 f163"/>
              <a:gd name="f349" fmla="*/ f257 1 f162"/>
              <a:gd name="f350" fmla="*/ f258 1 f163"/>
              <a:gd name="f351" fmla="*/ f259 1 f162"/>
              <a:gd name="f352" fmla="*/ f260 1 f163"/>
              <a:gd name="f353" fmla="*/ f261 1 f162"/>
              <a:gd name="f354" fmla="*/ f262 1 f163"/>
              <a:gd name="f355" fmla="*/ f263 1 f162"/>
              <a:gd name="f356" fmla="*/ f264 1 f163"/>
              <a:gd name="f357" fmla="*/ f265 1 f162"/>
              <a:gd name="f358" fmla="*/ f266 1 f163"/>
              <a:gd name="f359" fmla="*/ f267 1 f163"/>
              <a:gd name="f360" fmla="*/ f268 1 f162"/>
              <a:gd name="f361" fmla="*/ f269 1 f163"/>
              <a:gd name="f362" fmla="*/ f270 1 f162"/>
              <a:gd name="f363" fmla="*/ f271 1 f163"/>
              <a:gd name="f364" fmla="*/ f272 1 f162"/>
              <a:gd name="f365" fmla="*/ f273 1 f163"/>
              <a:gd name="f366" fmla="*/ f274 1 f162"/>
              <a:gd name="f367" fmla="*/ f275 1 f163"/>
              <a:gd name="f368" fmla="*/ f276 1 f162"/>
              <a:gd name="f369" fmla="*/ f277 1 f163"/>
              <a:gd name="f370" fmla="*/ f278 1 f162"/>
              <a:gd name="f371" fmla="*/ f279 1 f163"/>
              <a:gd name="f372" fmla="*/ f280 1 f163"/>
              <a:gd name="f373" fmla="*/ f281 1 f162"/>
              <a:gd name="f374" fmla="*/ f282 1 f163"/>
              <a:gd name="f375" fmla="*/ f283 1 f162"/>
              <a:gd name="f376" fmla="*/ f284 1 f162"/>
              <a:gd name="f377" fmla="*/ f285 1 f163"/>
              <a:gd name="f378" fmla="*/ f286 1 f163"/>
              <a:gd name="f379" fmla="*/ f287 1 f162"/>
              <a:gd name="f380" fmla="*/ f288 1 f163"/>
              <a:gd name="f381" fmla="*/ f289 1 f162"/>
              <a:gd name="f382" fmla="*/ f290 1 f163"/>
              <a:gd name="f383" fmla="*/ f291 1 f162"/>
              <a:gd name="f384" fmla="*/ f292 1 f162"/>
              <a:gd name="f385" fmla="*/ f293 1 f163"/>
              <a:gd name="f386" fmla="*/ f294 1 f163"/>
              <a:gd name="f387" fmla="*/ f295 1 f162"/>
              <a:gd name="f388" fmla="*/ f296 1 f163"/>
              <a:gd name="f389" fmla="*/ f297 1 f162"/>
              <a:gd name="f390" fmla="*/ f298 1 f163"/>
              <a:gd name="f391" fmla="*/ f299 1 f162"/>
              <a:gd name="f392" fmla="*/ f300 1 f163"/>
              <a:gd name="f393" fmla="*/ f301 1 f162"/>
              <a:gd name="f394" fmla="*/ f302 1 f163"/>
              <a:gd name="f395" fmla="*/ f303 1 f162"/>
              <a:gd name="f396" fmla="*/ f304 1 f163"/>
              <a:gd name="f397" fmla="*/ f305 1 f162"/>
              <a:gd name="f398" fmla="*/ f306 1 f163"/>
              <a:gd name="f399" fmla="*/ f307 1 f162"/>
              <a:gd name="f400" fmla="*/ f308 1 f163"/>
              <a:gd name="f401" fmla="*/ f309 1 f163"/>
              <a:gd name="f402" fmla="*/ f310 1 f162"/>
              <a:gd name="f403" fmla="*/ f311 1 f163"/>
              <a:gd name="f404" fmla="*/ f312 1 f162"/>
              <a:gd name="f405" fmla="*/ f313 1 f163"/>
              <a:gd name="f406" fmla="*/ f314 1 f162"/>
              <a:gd name="f407" fmla="*/ f315 1 f163"/>
              <a:gd name="f408" fmla="*/ f316 1 f162"/>
              <a:gd name="f409" fmla="*/ f317 1 f163"/>
              <a:gd name="f410" fmla="*/ f318 1 f162"/>
              <a:gd name="f411" fmla="*/ f319 1 f162"/>
              <a:gd name="f412" fmla="*/ f320 1 f163"/>
              <a:gd name="f413" fmla="*/ f321 1 f162"/>
              <a:gd name="f414" fmla="*/ f322 1 f163"/>
              <a:gd name="f415" fmla="*/ f323 1 f162"/>
              <a:gd name="f416" fmla="*/ f324 1 f162"/>
              <a:gd name="f417" fmla="*/ f325 1 f163"/>
              <a:gd name="f418" fmla="*/ f326 1 f162"/>
              <a:gd name="f419" fmla="*/ f327 1 f163"/>
              <a:gd name="f420" fmla="*/ f328 1 f162"/>
              <a:gd name="f421" fmla="*/ f329 1 f163"/>
              <a:gd name="f422" fmla="*/ f330 1 f162"/>
              <a:gd name="f423" fmla="*/ f331 1 f163"/>
              <a:gd name="f424" fmla="*/ f332 1 f162"/>
              <a:gd name="f425" fmla="*/ f333 1 f163"/>
              <a:gd name="f426" fmla="*/ f334 1 f162"/>
              <a:gd name="f427" fmla="*/ f335 1 f162"/>
              <a:gd name="f428" fmla="*/ f336 1 f163"/>
              <a:gd name="f429" fmla="*/ f337 1 f162"/>
              <a:gd name="f430" fmla="*/ f338 1 f163"/>
              <a:gd name="f431" fmla="*/ f339 1 f162"/>
              <a:gd name="f432" fmla="*/ f340 1 f163"/>
              <a:gd name="f433" fmla="*/ f341 f153 1"/>
              <a:gd name="f434" fmla="*/ f342 f153 1"/>
              <a:gd name="f435" fmla="*/ f344 f154 1"/>
              <a:gd name="f436" fmla="*/ f343 f154 1"/>
              <a:gd name="f437" fmla="*/ f345 f153 1"/>
              <a:gd name="f438" fmla="*/ f346 f154 1"/>
              <a:gd name="f439" fmla="*/ f347 f153 1"/>
              <a:gd name="f440" fmla="*/ f348 f154 1"/>
              <a:gd name="f441" fmla="*/ f349 f153 1"/>
              <a:gd name="f442" fmla="*/ f350 f154 1"/>
              <a:gd name="f443" fmla="*/ f351 f153 1"/>
              <a:gd name="f444" fmla="*/ f352 f154 1"/>
              <a:gd name="f445" fmla="*/ f353 f153 1"/>
              <a:gd name="f446" fmla="*/ f354 f154 1"/>
              <a:gd name="f447" fmla="*/ f355 f153 1"/>
              <a:gd name="f448" fmla="*/ f356 f154 1"/>
              <a:gd name="f449" fmla="*/ f357 f153 1"/>
              <a:gd name="f450" fmla="*/ f358 f154 1"/>
              <a:gd name="f451" fmla="*/ f359 f154 1"/>
              <a:gd name="f452" fmla="*/ f360 f153 1"/>
              <a:gd name="f453" fmla="*/ f361 f154 1"/>
              <a:gd name="f454" fmla="*/ f362 f153 1"/>
              <a:gd name="f455" fmla="*/ f363 f154 1"/>
              <a:gd name="f456" fmla="*/ f364 f153 1"/>
              <a:gd name="f457" fmla="*/ f365 f154 1"/>
              <a:gd name="f458" fmla="*/ f366 f153 1"/>
              <a:gd name="f459" fmla="*/ f367 f154 1"/>
              <a:gd name="f460" fmla="*/ f368 f153 1"/>
              <a:gd name="f461" fmla="*/ f369 f154 1"/>
              <a:gd name="f462" fmla="*/ f370 f153 1"/>
              <a:gd name="f463" fmla="*/ f371 f154 1"/>
              <a:gd name="f464" fmla="*/ f372 f154 1"/>
              <a:gd name="f465" fmla="*/ f373 f153 1"/>
              <a:gd name="f466" fmla="*/ f374 f154 1"/>
              <a:gd name="f467" fmla="*/ f375 f153 1"/>
              <a:gd name="f468" fmla="*/ f376 f153 1"/>
              <a:gd name="f469" fmla="*/ f377 f154 1"/>
              <a:gd name="f470" fmla="*/ f378 f154 1"/>
              <a:gd name="f471" fmla="*/ f379 f153 1"/>
              <a:gd name="f472" fmla="*/ f380 f154 1"/>
              <a:gd name="f473" fmla="*/ f381 f153 1"/>
              <a:gd name="f474" fmla="*/ f382 f154 1"/>
              <a:gd name="f475" fmla="*/ f383 f153 1"/>
              <a:gd name="f476" fmla="*/ f384 f153 1"/>
              <a:gd name="f477" fmla="*/ f385 f154 1"/>
              <a:gd name="f478" fmla="*/ f386 f154 1"/>
              <a:gd name="f479" fmla="*/ f387 f153 1"/>
              <a:gd name="f480" fmla="*/ f388 f154 1"/>
              <a:gd name="f481" fmla="*/ f389 f153 1"/>
              <a:gd name="f482" fmla="*/ f390 f154 1"/>
              <a:gd name="f483" fmla="*/ f391 f153 1"/>
              <a:gd name="f484" fmla="*/ f392 f154 1"/>
              <a:gd name="f485" fmla="*/ f393 f153 1"/>
              <a:gd name="f486" fmla="*/ f394 f154 1"/>
              <a:gd name="f487" fmla="*/ f395 f153 1"/>
              <a:gd name="f488" fmla="*/ f396 f154 1"/>
              <a:gd name="f489" fmla="*/ f397 f153 1"/>
              <a:gd name="f490" fmla="*/ f398 f154 1"/>
              <a:gd name="f491" fmla="*/ f399 f153 1"/>
              <a:gd name="f492" fmla="*/ f400 f154 1"/>
              <a:gd name="f493" fmla="*/ f401 f154 1"/>
              <a:gd name="f494" fmla="*/ f402 f153 1"/>
              <a:gd name="f495" fmla="*/ f403 f154 1"/>
              <a:gd name="f496" fmla="*/ f404 f153 1"/>
              <a:gd name="f497" fmla="*/ f405 f154 1"/>
              <a:gd name="f498" fmla="*/ f406 f153 1"/>
              <a:gd name="f499" fmla="*/ f407 f154 1"/>
              <a:gd name="f500" fmla="*/ f408 f153 1"/>
              <a:gd name="f501" fmla="*/ f409 f154 1"/>
              <a:gd name="f502" fmla="*/ f410 f153 1"/>
              <a:gd name="f503" fmla="*/ f411 f153 1"/>
              <a:gd name="f504" fmla="*/ f412 f154 1"/>
              <a:gd name="f505" fmla="*/ f413 f153 1"/>
              <a:gd name="f506" fmla="*/ f414 f154 1"/>
              <a:gd name="f507" fmla="*/ f415 f153 1"/>
              <a:gd name="f508" fmla="*/ f416 f153 1"/>
              <a:gd name="f509" fmla="*/ f417 f154 1"/>
              <a:gd name="f510" fmla="*/ f418 f153 1"/>
              <a:gd name="f511" fmla="*/ f419 f154 1"/>
              <a:gd name="f512" fmla="*/ f420 f153 1"/>
              <a:gd name="f513" fmla="*/ f421 f154 1"/>
              <a:gd name="f514" fmla="*/ f422 f153 1"/>
              <a:gd name="f515" fmla="*/ f423 f154 1"/>
              <a:gd name="f516" fmla="*/ f424 f153 1"/>
              <a:gd name="f517" fmla="*/ f425 f154 1"/>
              <a:gd name="f518" fmla="*/ f426 f153 1"/>
              <a:gd name="f519" fmla="*/ f427 f153 1"/>
              <a:gd name="f520" fmla="*/ f428 f154 1"/>
              <a:gd name="f521" fmla="*/ f429 f153 1"/>
              <a:gd name="f522" fmla="*/ f430 f154 1"/>
              <a:gd name="f523" fmla="*/ f431 f153 1"/>
              <a:gd name="f524" fmla="*/ f432 f1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2">
                <a:pos x="f437" y="f438"/>
              </a:cxn>
              <a:cxn ang="f252">
                <a:pos x="f439" y="f440"/>
              </a:cxn>
              <a:cxn ang="f252">
                <a:pos x="f441" y="f442"/>
              </a:cxn>
              <a:cxn ang="f252">
                <a:pos x="f443" y="f444"/>
              </a:cxn>
              <a:cxn ang="f252">
                <a:pos x="f445" y="f446"/>
              </a:cxn>
              <a:cxn ang="f252">
                <a:pos x="f447" y="f448"/>
              </a:cxn>
              <a:cxn ang="f252">
                <a:pos x="f449" y="f450"/>
              </a:cxn>
              <a:cxn ang="f252">
                <a:pos x="f449" y="f451"/>
              </a:cxn>
              <a:cxn ang="f252">
                <a:pos x="f452" y="f453"/>
              </a:cxn>
              <a:cxn ang="f252">
                <a:pos x="f454" y="f455"/>
              </a:cxn>
              <a:cxn ang="f252">
                <a:pos x="f456" y="f457"/>
              </a:cxn>
              <a:cxn ang="f252">
                <a:pos x="f458" y="f459"/>
              </a:cxn>
              <a:cxn ang="f252">
                <a:pos x="f460" y="f461"/>
              </a:cxn>
              <a:cxn ang="f252">
                <a:pos x="f462" y="f463"/>
              </a:cxn>
              <a:cxn ang="f252">
                <a:pos x="f462" y="f464"/>
              </a:cxn>
              <a:cxn ang="f252">
                <a:pos x="f465" y="f466"/>
              </a:cxn>
              <a:cxn ang="f252">
                <a:pos x="f467" y="f466"/>
              </a:cxn>
              <a:cxn ang="f252">
                <a:pos x="f468" y="f469"/>
              </a:cxn>
              <a:cxn ang="f252">
                <a:pos x="f468" y="f470"/>
              </a:cxn>
              <a:cxn ang="f252">
                <a:pos x="f471" y="f472"/>
              </a:cxn>
              <a:cxn ang="f252">
                <a:pos x="f473" y="f474"/>
              </a:cxn>
              <a:cxn ang="f252">
                <a:pos x="f475" y="f457"/>
              </a:cxn>
              <a:cxn ang="f252">
                <a:pos x="f437" y="f438"/>
              </a:cxn>
              <a:cxn ang="f252">
                <a:pos x="f476" y="f477"/>
              </a:cxn>
              <a:cxn ang="f252">
                <a:pos x="f476" y="f478"/>
              </a:cxn>
              <a:cxn ang="f252">
                <a:pos x="f479" y="f480"/>
              </a:cxn>
              <a:cxn ang="f252">
                <a:pos x="f481" y="f482"/>
              </a:cxn>
              <a:cxn ang="f252">
                <a:pos x="f483" y="f484"/>
              </a:cxn>
              <a:cxn ang="f252">
                <a:pos x="f476" y="f477"/>
              </a:cxn>
              <a:cxn ang="f252">
                <a:pos x="f485" y="f486"/>
              </a:cxn>
              <a:cxn ang="f252">
                <a:pos x="f487" y="f488"/>
              </a:cxn>
              <a:cxn ang="f252">
                <a:pos x="f489" y="f490"/>
              </a:cxn>
              <a:cxn ang="f252">
                <a:pos x="f491" y="f492"/>
              </a:cxn>
              <a:cxn ang="f252">
                <a:pos x="f452" y="f493"/>
              </a:cxn>
              <a:cxn ang="f252">
                <a:pos x="f494" y="f495"/>
              </a:cxn>
              <a:cxn ang="f252">
                <a:pos x="f496" y="f497"/>
              </a:cxn>
              <a:cxn ang="f252">
                <a:pos x="f498" y="f499"/>
              </a:cxn>
              <a:cxn ang="f252">
                <a:pos x="f485" y="f486"/>
              </a:cxn>
              <a:cxn ang="f252">
                <a:pos x="f500" y="f501"/>
              </a:cxn>
              <a:cxn ang="f252">
                <a:pos x="f502" y="f459"/>
              </a:cxn>
              <a:cxn ang="f252">
                <a:pos x="f503" y="f504"/>
              </a:cxn>
              <a:cxn ang="f252">
                <a:pos x="f505" y="f506"/>
              </a:cxn>
              <a:cxn ang="f252">
                <a:pos x="f507" y="f499"/>
              </a:cxn>
              <a:cxn ang="f252">
                <a:pos x="f508" y="f509"/>
              </a:cxn>
              <a:cxn ang="f252">
                <a:pos x="f510" y="f511"/>
              </a:cxn>
              <a:cxn ang="f252">
                <a:pos x="f512" y="f513"/>
              </a:cxn>
              <a:cxn ang="f252">
                <a:pos x="f500" y="f501"/>
              </a:cxn>
              <a:cxn ang="f252">
                <a:pos x="f514" y="f515"/>
              </a:cxn>
              <a:cxn ang="f252">
                <a:pos x="f516" y="f517"/>
              </a:cxn>
              <a:cxn ang="f252">
                <a:pos x="f518" y="f517"/>
              </a:cxn>
              <a:cxn ang="f252">
                <a:pos x="f519" y="f520"/>
              </a:cxn>
              <a:cxn ang="f252">
                <a:pos x="f521" y="f522"/>
              </a:cxn>
              <a:cxn ang="f252">
                <a:pos x="f523" y="f524"/>
              </a:cxn>
              <a:cxn ang="f252">
                <a:pos x="f514" y="f515"/>
              </a:cxn>
            </a:cxnLst>
            <a:rect l="f433" t="f436" r="f434" b="f435"/>
            <a:pathLst>
              <a:path w="222" h="254">
                <a:moveTo>
                  <a:pt x="f8" y="f9"/>
                </a:moveTo>
                <a:cubicBezTo>
                  <a:pt x="f10" y="f11"/>
                  <a:pt x="f12" y="f11"/>
                  <a:pt x="f12" y="f8"/>
                </a:cubicBezTo>
                <a:cubicBezTo>
                  <a:pt x="f10" y="f10"/>
                  <a:pt x="f13" y="f14"/>
                  <a:pt x="f15" y="f16"/>
                </a:cubicBezTo>
                <a:cubicBezTo>
                  <a:pt x="f17" y="f18"/>
                  <a:pt x="f19" y="f5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8"/>
                  <a:pt x="f37" y="f38"/>
                </a:cubicBezTo>
                <a:cubicBezTo>
                  <a:pt x="f39" y="f40"/>
                  <a:pt x="f39" y="f41"/>
                  <a:pt x="f37" y="f19"/>
                </a:cubicBezTo>
                <a:cubicBezTo>
                  <a:pt x="f42" y="f43"/>
                  <a:pt x="f34" y="f44"/>
                  <a:pt x="f45" y="f46"/>
                </a:cubicBezTo>
                <a:cubicBezTo>
                  <a:pt x="f47" y="f43"/>
                  <a:pt x="f48" y="f43"/>
                  <a:pt x="f49" y="f43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2" y="f56"/>
                  <a:pt x="f45" y="f57"/>
                  <a:pt x="f58" y="f30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58"/>
                  <a:pt x="f6" y="f66"/>
                  <a:pt x="f6" y="f67"/>
                </a:cubicBezTo>
                <a:cubicBezTo>
                  <a:pt x="f6" y="f68"/>
                  <a:pt x="f6" y="f69"/>
                  <a:pt x="f6" y="f70"/>
                </a:cubicBezTo>
                <a:cubicBezTo>
                  <a:pt x="f6" y="f71"/>
                  <a:pt x="f72" y="f7"/>
                  <a:pt x="f73" y="f7"/>
                </a:cubicBezTo>
                <a:cubicBezTo>
                  <a:pt x="f74" y="f7"/>
                  <a:pt x="f75" y="f7"/>
                  <a:pt x="f21" y="f7"/>
                </a:cubicBezTo>
                <a:cubicBezTo>
                  <a:pt x="f76" y="f7"/>
                  <a:pt x="f77" y="f78"/>
                  <a:pt x="f77" y="f79"/>
                </a:cubicBezTo>
                <a:cubicBezTo>
                  <a:pt x="f77" y="f69"/>
                  <a:pt x="f5" y="f80"/>
                  <a:pt x="f77" y="f81"/>
                </a:cubicBezTo>
                <a:cubicBezTo>
                  <a:pt x="f77" y="f39"/>
                  <a:pt x="f82" y="f83"/>
                  <a:pt x="f25" y="f32"/>
                </a:cubicBezTo>
                <a:cubicBezTo>
                  <a:pt x="f14" y="f49"/>
                  <a:pt x="f84" y="f85"/>
                  <a:pt x="f86" y="f87"/>
                </a:cubicBezTo>
                <a:cubicBezTo>
                  <a:pt x="f41" y="f88"/>
                  <a:pt x="f89" y="f55"/>
                  <a:pt x="f90" y="f55"/>
                </a:cubicBezTo>
                <a:cubicBezTo>
                  <a:pt x="f17" y="f91"/>
                  <a:pt x="f92" y="f93"/>
                  <a:pt x="f8" y="f9"/>
                </a:cubicBezTo>
                <a:close/>
                <a:moveTo>
                  <a:pt x="f9" y="f86"/>
                </a:moveTo>
                <a:cubicBezTo>
                  <a:pt x="f9" y="f94"/>
                  <a:pt x="f9" y="f46"/>
                  <a:pt x="f9" y="f95"/>
                </a:cubicBezTo>
                <a:cubicBezTo>
                  <a:pt x="f96" y="f97"/>
                  <a:pt x="f19" y="f98"/>
                  <a:pt x="f99" y="f100"/>
                </a:cubicBezTo>
                <a:cubicBezTo>
                  <a:pt x="f101" y="f102"/>
                  <a:pt x="f103" y="f28"/>
                  <a:pt x="f104" y="f105"/>
                </a:cubicBezTo>
                <a:cubicBezTo>
                  <a:pt x="f106" y="f53"/>
                  <a:pt x="f107" y="f51"/>
                  <a:pt x="f108" y="f109"/>
                </a:cubicBezTo>
                <a:cubicBezTo>
                  <a:pt x="f53" y="f94"/>
                  <a:pt x="f110" y="f19"/>
                  <a:pt x="f9" y="f86"/>
                </a:cubicBezTo>
                <a:close/>
                <a:moveTo>
                  <a:pt x="f39" y="f111"/>
                </a:moveTo>
                <a:cubicBezTo>
                  <a:pt x="f112" y="f61"/>
                  <a:pt x="f113" y="f114"/>
                  <a:pt x="f66" y="f115"/>
                </a:cubicBezTo>
                <a:cubicBezTo>
                  <a:pt x="f116" y="f117"/>
                  <a:pt x="f115" y="f59"/>
                  <a:pt x="f118" y="f39"/>
                </a:cubicBezTo>
                <a:cubicBezTo>
                  <a:pt x="f111" y="f119"/>
                  <a:pt x="f61" y="f34"/>
                  <a:pt x="f116" y="f120"/>
                </a:cubicBezTo>
                <a:cubicBezTo>
                  <a:pt x="f36" y="f121"/>
                  <a:pt x="f120" y="f122"/>
                  <a:pt x="f45" y="f48"/>
                </a:cubicBezTo>
                <a:cubicBezTo>
                  <a:pt x="f123" y="f123"/>
                  <a:pt x="f123" y="f123"/>
                  <a:pt x="f85" y="f45"/>
                </a:cubicBezTo>
                <a:cubicBezTo>
                  <a:pt x="f107" y="f124"/>
                  <a:pt x="f108" y="f2"/>
                  <a:pt x="f57" y="f34"/>
                </a:cubicBezTo>
                <a:cubicBezTo>
                  <a:pt x="f125" y="f36"/>
                  <a:pt x="f32" y="f66"/>
                  <a:pt x="f119" y="f114"/>
                </a:cubicBezTo>
                <a:cubicBezTo>
                  <a:pt x="f42" y="f61"/>
                  <a:pt x="f36" y="f61"/>
                  <a:pt x="f39" y="f111"/>
                </a:cubicBezTo>
                <a:close/>
                <a:moveTo>
                  <a:pt x="f126" y="f127"/>
                </a:moveTo>
                <a:cubicBezTo>
                  <a:pt x="f128" y="f50"/>
                  <a:pt x="f92" y="f50"/>
                  <a:pt x="f129" y="f30"/>
                </a:cubicBezTo>
                <a:cubicBezTo>
                  <a:pt x="f33" y="f130"/>
                  <a:pt x="f31" y="f62"/>
                  <a:pt x="f29" y="f121"/>
                </a:cubicBezTo>
                <a:cubicBezTo>
                  <a:pt x="f131" y="f58"/>
                  <a:pt x="f132" y="f119"/>
                  <a:pt x="f133" y="f116"/>
                </a:cubicBezTo>
                <a:cubicBezTo>
                  <a:pt x="f134" y="f61"/>
                  <a:pt x="f29" y="f111"/>
                  <a:pt x="f135" y="f114"/>
                </a:cubicBezTo>
                <a:cubicBezTo>
                  <a:pt x="f136" y="f66"/>
                  <a:pt x="f137" y="f39"/>
                  <a:pt x="f17" y="f119"/>
                </a:cubicBezTo>
                <a:cubicBezTo>
                  <a:pt x="f89" y="f64"/>
                  <a:pt x="f96" y="f64"/>
                  <a:pt x="f138" y="f49"/>
                </a:cubicBezTo>
                <a:cubicBezTo>
                  <a:pt x="f138" y="f49"/>
                  <a:pt x="f138" y="f30"/>
                  <a:pt x="f139" y="f50"/>
                </a:cubicBezTo>
                <a:cubicBezTo>
                  <a:pt x="f140" y="f50"/>
                  <a:pt x="f141" y="f127"/>
                  <a:pt x="f126" y="f127"/>
                </a:cubicBezTo>
                <a:close/>
                <a:moveTo>
                  <a:pt x="f11" y="f135"/>
                </a:moveTo>
                <a:cubicBezTo>
                  <a:pt x="f90" y="f142"/>
                  <a:pt x="f19" y="f12"/>
                  <a:pt x="f89" y="f128"/>
                </a:cubicBezTo>
                <a:cubicBezTo>
                  <a:pt x="f143" y="f13"/>
                  <a:pt x="f44" y="f137"/>
                  <a:pt x="f144" y="f128"/>
                </a:cubicBezTo>
                <a:cubicBezTo>
                  <a:pt x="f95" y="f137"/>
                  <a:pt x="f145" y="f12"/>
                  <a:pt x="f95" y="f136"/>
                </a:cubicBezTo>
                <a:cubicBezTo>
                  <a:pt x="f144" y="f142"/>
                  <a:pt x="f20" y="f31"/>
                  <a:pt x="f146" y="f147"/>
                </a:cubicBezTo>
                <a:cubicBezTo>
                  <a:pt x="f148" y="f135"/>
                  <a:pt x="f46" y="f29"/>
                  <a:pt x="f109" y="f149"/>
                </a:cubicBezTo>
                <a:cubicBezTo>
                  <a:pt x="f150" y="f151"/>
                  <a:pt x="f19" y="f135"/>
                  <a:pt x="f11" y="f13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83150553-21CA-0256-4B19-F990F5B4124D}"/>
              </a:ext>
            </a:extLst>
          </p:cNvPr>
          <p:cNvSpPr/>
          <p:nvPr/>
        </p:nvSpPr>
        <p:spPr>
          <a:xfrm>
            <a:off x="2554284" y="2197102"/>
            <a:ext cx="1038228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0"/>
              <a:gd name="f7" fmla="val 147"/>
              <a:gd name="f8" fmla="val 45"/>
              <a:gd name="f9" fmla="val 66"/>
              <a:gd name="f10" fmla="val 60"/>
              <a:gd name="f11" fmla="val 56"/>
              <a:gd name="f12" fmla="val 50"/>
              <a:gd name="f13" fmla="val 37"/>
              <a:gd name="f14" fmla="val 29"/>
              <a:gd name="f15" fmla="val 22"/>
              <a:gd name="f16" fmla="val 15"/>
              <a:gd name="f17" fmla="val 8"/>
              <a:gd name="f18" fmla="val 46"/>
              <a:gd name="f19" fmla="val 43"/>
              <a:gd name="f20" fmla="val 39"/>
              <a:gd name="f21" fmla="val 3"/>
              <a:gd name="f22" fmla="val 5"/>
              <a:gd name="f23" fmla="val 38"/>
              <a:gd name="f24" fmla="val 30"/>
              <a:gd name="f25" fmla="val 14"/>
              <a:gd name="f26" fmla="val 13"/>
              <a:gd name="f27" fmla="val 12"/>
              <a:gd name="f28" fmla="val 17"/>
              <a:gd name="f29" fmla="val 19"/>
              <a:gd name="f30" fmla="val 23"/>
              <a:gd name="f31" fmla="val 24"/>
              <a:gd name="f32" fmla="val 34"/>
              <a:gd name="f33" fmla="val 25"/>
              <a:gd name="f34" fmla="val 27"/>
              <a:gd name="f35" fmla="val 44"/>
              <a:gd name="f36" fmla="val 36"/>
              <a:gd name="f37" fmla="val 33"/>
              <a:gd name="f38" fmla="val 31"/>
              <a:gd name="f39" fmla="val 78"/>
              <a:gd name="f40" fmla="val 110"/>
              <a:gd name="f41" fmla="val 142"/>
              <a:gd name="f42" fmla="val 143"/>
              <a:gd name="f43" fmla="val 35"/>
              <a:gd name="f44" fmla="val 152"/>
              <a:gd name="f45" fmla="val 156"/>
              <a:gd name="f46" fmla="val 159"/>
              <a:gd name="f47" fmla="val 32"/>
              <a:gd name="f48" fmla="val 160"/>
              <a:gd name="f49" fmla="val 26"/>
              <a:gd name="f50" fmla="val 163"/>
              <a:gd name="f51" fmla="val 20"/>
              <a:gd name="f52" fmla="val 165"/>
              <a:gd name="f53" fmla="val 169"/>
              <a:gd name="f54" fmla="val 11"/>
              <a:gd name="f55" fmla="val 175"/>
              <a:gd name="f56" fmla="val 10"/>
              <a:gd name="f57" fmla="val 193"/>
              <a:gd name="f58" fmla="val 7"/>
              <a:gd name="f59" fmla="val 211"/>
              <a:gd name="f60" fmla="val 4"/>
              <a:gd name="f61" fmla="val 229"/>
              <a:gd name="f62" fmla="val 2"/>
              <a:gd name="f63" fmla="val 241"/>
              <a:gd name="f64" fmla="val 249"/>
              <a:gd name="f65" fmla="val 250"/>
              <a:gd name="f66" fmla="val 253"/>
              <a:gd name="f67" fmla="val 254"/>
              <a:gd name="f68" fmla="val 258"/>
              <a:gd name="f69" fmla="val 263"/>
              <a:gd name="f70" fmla="val 267"/>
              <a:gd name="f71" fmla="val 269"/>
              <a:gd name="f72" fmla="val 270"/>
              <a:gd name="f73" fmla="val 272"/>
              <a:gd name="f74" fmla="val 295"/>
              <a:gd name="f75" fmla="val 319"/>
              <a:gd name="f76" fmla="val 343"/>
              <a:gd name="f77" fmla="val 61"/>
              <a:gd name="f78" fmla="val 349"/>
              <a:gd name="f79" fmla="val 94"/>
              <a:gd name="f80" fmla="val 100"/>
              <a:gd name="f81" fmla="val 347"/>
              <a:gd name="f82" fmla="val 101"/>
              <a:gd name="f83" fmla="val 342"/>
              <a:gd name="f84" fmla="val 99"/>
              <a:gd name="f85" fmla="val 335"/>
              <a:gd name="f86" fmla="val 96"/>
              <a:gd name="f87" fmla="val 330"/>
              <a:gd name="f88" fmla="val 92"/>
              <a:gd name="f89" fmla="val 332"/>
              <a:gd name="f90" fmla="val 84"/>
              <a:gd name="f91" fmla="val 333"/>
              <a:gd name="f92" fmla="val 80"/>
              <a:gd name="f93" fmla="val 331"/>
              <a:gd name="f94" fmla="val 327"/>
              <a:gd name="f95" fmla="val 77"/>
              <a:gd name="f96" fmla="val 309"/>
              <a:gd name="f97" fmla="val 73"/>
              <a:gd name="f98" fmla="val 293"/>
              <a:gd name="f99" fmla="val 68"/>
              <a:gd name="f100" fmla="val 276"/>
              <a:gd name="f101" fmla="val 64"/>
              <a:gd name="f102" fmla="val 266"/>
              <a:gd name="f103" fmla="val 62"/>
              <a:gd name="f104" fmla="val 265"/>
              <a:gd name="f105" fmla="val 51"/>
              <a:gd name="f106" fmla="val 261"/>
              <a:gd name="f107" fmla="val 255"/>
              <a:gd name="f108" fmla="val 59"/>
              <a:gd name="f109" fmla="val 252"/>
              <a:gd name="f110" fmla="val 67"/>
              <a:gd name="f111" fmla="val 76"/>
              <a:gd name="f112" fmla="val 88"/>
              <a:gd name="f113" fmla="val 280"/>
              <a:gd name="f114" fmla="val 114"/>
              <a:gd name="f115" fmla="val 283"/>
              <a:gd name="f116" fmla="val 120"/>
              <a:gd name="f117" fmla="val 122"/>
              <a:gd name="f118" fmla="val 124"/>
              <a:gd name="f119" fmla="val 127"/>
              <a:gd name="f120" fmla="val 262"/>
              <a:gd name="f121" fmla="val 129"/>
              <a:gd name="f122" fmla="val 256"/>
              <a:gd name="f123" fmla="val 132"/>
              <a:gd name="f124" fmla="val 251"/>
              <a:gd name="f125" fmla="val 248"/>
              <a:gd name="f126" fmla="val 125"/>
              <a:gd name="f127" fmla="val 121"/>
              <a:gd name="f128" fmla="val 118"/>
              <a:gd name="f129" fmla="val 115"/>
              <a:gd name="f130" fmla="val 243"/>
              <a:gd name="f131" fmla="val 105"/>
              <a:gd name="f132" fmla="val 238"/>
              <a:gd name="f133" fmla="val 95"/>
              <a:gd name="f134" fmla="val 233"/>
              <a:gd name="f135" fmla="val 85"/>
              <a:gd name="f136" fmla="val 231"/>
              <a:gd name="f137" fmla="val 82"/>
              <a:gd name="f138" fmla="val 225"/>
              <a:gd name="f139" fmla="val 81"/>
              <a:gd name="f140" fmla="val 217"/>
              <a:gd name="f141" fmla="val 83"/>
              <a:gd name="f142" fmla="val 209"/>
              <a:gd name="f143" fmla="val 200"/>
              <a:gd name="f144" fmla="val 199"/>
              <a:gd name="f145" fmla="val 197"/>
              <a:gd name="f146" fmla="val 196"/>
              <a:gd name="f147" fmla="val 90"/>
              <a:gd name="f148" fmla="val 191"/>
              <a:gd name="f149" fmla="val 106"/>
              <a:gd name="f150" fmla="val 185"/>
              <a:gd name="f151" fmla="val 174"/>
              <a:gd name="f152" fmla="val 133"/>
              <a:gd name="f153" fmla="val 162"/>
              <a:gd name="f154" fmla="val 148"/>
              <a:gd name="f155" fmla="val 137"/>
              <a:gd name="f156" fmla="val 136"/>
              <a:gd name="f157" fmla="val 128"/>
              <a:gd name="f158" fmla="val 123"/>
              <a:gd name="f159" fmla="val 145"/>
              <a:gd name="f160" fmla="val 112"/>
              <a:gd name="f161" fmla="val 155"/>
              <a:gd name="f162" fmla="val 98"/>
              <a:gd name="f163" fmla="val 79"/>
              <a:gd name="f164" fmla="val 69"/>
              <a:gd name="f165" fmla="val 74"/>
              <a:gd name="f166" fmla="val 75"/>
              <a:gd name="f167" fmla="val 71"/>
              <a:gd name="f168" fmla="val 237"/>
              <a:gd name="f169" fmla="val 236"/>
              <a:gd name="f170" fmla="val 228"/>
              <a:gd name="f171" fmla="val 212"/>
              <a:gd name="f172" fmla="val 16"/>
              <a:gd name="f173" fmla="val 173"/>
              <a:gd name="f174" fmla="val 195"/>
              <a:gd name="f175" fmla="val 216"/>
              <a:gd name="f176" fmla="+- 0 0 -90"/>
              <a:gd name="f177" fmla="*/ f3 1 350"/>
              <a:gd name="f178" fmla="*/ f4 1 147"/>
              <a:gd name="f179" fmla="val f5"/>
              <a:gd name="f180" fmla="val f6"/>
              <a:gd name="f181" fmla="val f7"/>
              <a:gd name="f182" fmla="*/ f176 f0 1"/>
              <a:gd name="f183" fmla="+- f181 0 f179"/>
              <a:gd name="f184" fmla="+- f180 0 f179"/>
              <a:gd name="f185" fmla="*/ f182 1 f2"/>
              <a:gd name="f186" fmla="*/ f184 1 350"/>
              <a:gd name="f187" fmla="*/ f183 1 147"/>
              <a:gd name="f188" fmla="*/ 45 f184 1"/>
              <a:gd name="f189" fmla="*/ 66 f183 1"/>
              <a:gd name="f190" fmla="*/ 50 f183 1"/>
              <a:gd name="f191" fmla="*/ 22 f184 1"/>
              <a:gd name="f192" fmla="*/ 0 f184 1"/>
              <a:gd name="f193" fmla="*/ 39 f183 1"/>
              <a:gd name="f194" fmla="*/ 8 f184 1"/>
              <a:gd name="f195" fmla="*/ 38 f183 1"/>
              <a:gd name="f196" fmla="*/ 14 f183 1"/>
              <a:gd name="f197" fmla="*/ 17 f184 1"/>
              <a:gd name="f198" fmla="*/ 17 f183 1"/>
              <a:gd name="f199" fmla="*/ 24 f184 1"/>
              <a:gd name="f200" fmla="*/ 34 f183 1"/>
              <a:gd name="f201" fmla="*/ 30 f184 1"/>
              <a:gd name="f202" fmla="*/ 44 f184 1"/>
              <a:gd name="f203" fmla="*/ 31 f183 1"/>
              <a:gd name="f204" fmla="*/ 142 f184 1"/>
              <a:gd name="f205" fmla="*/ 143 f184 1"/>
              <a:gd name="f206" fmla="*/ 37 f183 1"/>
              <a:gd name="f207" fmla="*/ 156 f184 1"/>
              <a:gd name="f208" fmla="*/ 163 f184 1"/>
              <a:gd name="f209" fmla="*/ 20 f183 1"/>
              <a:gd name="f210" fmla="*/ 175 f184 1"/>
              <a:gd name="f211" fmla="*/ 10 f183 1"/>
              <a:gd name="f212" fmla="*/ 229 f184 1"/>
              <a:gd name="f213" fmla="*/ 2 f183 1"/>
              <a:gd name="f214" fmla="*/ 249 f184 1"/>
              <a:gd name="f215" fmla="*/ 19 f183 1"/>
              <a:gd name="f216" fmla="*/ 250 f184 1"/>
              <a:gd name="f217" fmla="*/ 29 f183 1"/>
              <a:gd name="f218" fmla="*/ 254 f184 1"/>
              <a:gd name="f219" fmla="*/ 267 f184 1"/>
              <a:gd name="f220" fmla="*/ 272 f184 1"/>
              <a:gd name="f221" fmla="*/ 36 f183 1"/>
              <a:gd name="f222" fmla="*/ 343 f184 1"/>
              <a:gd name="f223" fmla="*/ 350 f184 1"/>
              <a:gd name="f224" fmla="*/ 44 f183 1"/>
              <a:gd name="f225" fmla="*/ 349 f184 1"/>
              <a:gd name="f226" fmla="*/ 94 f183 1"/>
              <a:gd name="f227" fmla="*/ 342 f184 1"/>
              <a:gd name="f228" fmla="*/ 99 f183 1"/>
              <a:gd name="f229" fmla="*/ 332 f184 1"/>
              <a:gd name="f230" fmla="*/ 84 f183 1"/>
              <a:gd name="f231" fmla="*/ 327 f184 1"/>
              <a:gd name="f232" fmla="*/ 77 f183 1"/>
              <a:gd name="f233" fmla="*/ 276 f184 1"/>
              <a:gd name="f234" fmla="*/ 64 f183 1"/>
              <a:gd name="f235" fmla="*/ 265 f184 1"/>
              <a:gd name="f236" fmla="*/ 51 f183 1"/>
              <a:gd name="f237" fmla="*/ 258 f184 1"/>
              <a:gd name="f238" fmla="*/ 76 f183 1"/>
              <a:gd name="f239" fmla="*/ 280 f184 1"/>
              <a:gd name="f240" fmla="*/ 114 f183 1"/>
              <a:gd name="f241" fmla="*/ 124 f183 1"/>
              <a:gd name="f242" fmla="*/ 256 f184 1"/>
              <a:gd name="f243" fmla="*/ 132 f183 1"/>
              <a:gd name="f244" fmla="*/ 248 f184 1"/>
              <a:gd name="f245" fmla="*/ 125 f183 1"/>
              <a:gd name="f246" fmla="*/ 115 f183 1"/>
              <a:gd name="f247" fmla="*/ 233 f184 1"/>
              <a:gd name="f248" fmla="*/ 85 f183 1"/>
              <a:gd name="f249" fmla="*/ 225 f184 1"/>
              <a:gd name="f250" fmla="*/ 81 f183 1"/>
              <a:gd name="f251" fmla="*/ 200 f184 1"/>
              <a:gd name="f252" fmla="*/ 196 f184 1"/>
              <a:gd name="f253" fmla="*/ 90 f183 1"/>
              <a:gd name="f254" fmla="*/ 174 f184 1"/>
              <a:gd name="f255" fmla="*/ 133 f183 1"/>
              <a:gd name="f256" fmla="*/ 148 f184 1"/>
              <a:gd name="f257" fmla="*/ 137 f183 1"/>
              <a:gd name="f258" fmla="*/ 129 f184 1"/>
              <a:gd name="f259" fmla="*/ 123 f183 1"/>
              <a:gd name="f260" fmla="*/ 162 f184 1"/>
              <a:gd name="f261" fmla="*/ 79 f183 1"/>
              <a:gd name="f262" fmla="*/ 74 f183 1"/>
              <a:gd name="f263" fmla="*/ 80 f183 1"/>
              <a:gd name="f264" fmla="*/ 237 f184 1"/>
              <a:gd name="f265" fmla="*/ 30 f183 1"/>
              <a:gd name="f266" fmla="*/ 22 f183 1"/>
              <a:gd name="f267" fmla="*/ 228 f184 1"/>
              <a:gd name="f268" fmla="*/ 180 f184 1"/>
              <a:gd name="f269" fmla="+- f185 0 f1"/>
              <a:gd name="f270" fmla="*/ f188 1 350"/>
              <a:gd name="f271" fmla="*/ f189 1 147"/>
              <a:gd name="f272" fmla="*/ f190 1 147"/>
              <a:gd name="f273" fmla="*/ f191 1 350"/>
              <a:gd name="f274" fmla="*/ f192 1 350"/>
              <a:gd name="f275" fmla="*/ f193 1 147"/>
              <a:gd name="f276" fmla="*/ f194 1 350"/>
              <a:gd name="f277" fmla="*/ f195 1 147"/>
              <a:gd name="f278" fmla="*/ f196 1 147"/>
              <a:gd name="f279" fmla="*/ f197 1 350"/>
              <a:gd name="f280" fmla="*/ f198 1 147"/>
              <a:gd name="f281" fmla="*/ f199 1 350"/>
              <a:gd name="f282" fmla="*/ f200 1 147"/>
              <a:gd name="f283" fmla="*/ f201 1 350"/>
              <a:gd name="f284" fmla="*/ f202 1 350"/>
              <a:gd name="f285" fmla="*/ f203 1 147"/>
              <a:gd name="f286" fmla="*/ f204 1 350"/>
              <a:gd name="f287" fmla="*/ f205 1 350"/>
              <a:gd name="f288" fmla="*/ f206 1 147"/>
              <a:gd name="f289" fmla="*/ f207 1 350"/>
              <a:gd name="f290" fmla="*/ f208 1 350"/>
              <a:gd name="f291" fmla="*/ f209 1 147"/>
              <a:gd name="f292" fmla="*/ f210 1 350"/>
              <a:gd name="f293" fmla="*/ f211 1 147"/>
              <a:gd name="f294" fmla="*/ f212 1 350"/>
              <a:gd name="f295" fmla="*/ f213 1 147"/>
              <a:gd name="f296" fmla="*/ f214 1 350"/>
              <a:gd name="f297" fmla="*/ f215 1 147"/>
              <a:gd name="f298" fmla="*/ f216 1 350"/>
              <a:gd name="f299" fmla="*/ f217 1 147"/>
              <a:gd name="f300" fmla="*/ f218 1 350"/>
              <a:gd name="f301" fmla="*/ f219 1 350"/>
              <a:gd name="f302" fmla="*/ f220 1 350"/>
              <a:gd name="f303" fmla="*/ f221 1 147"/>
              <a:gd name="f304" fmla="*/ f222 1 350"/>
              <a:gd name="f305" fmla="*/ f223 1 350"/>
              <a:gd name="f306" fmla="*/ f224 1 147"/>
              <a:gd name="f307" fmla="*/ f225 1 350"/>
              <a:gd name="f308" fmla="*/ f226 1 147"/>
              <a:gd name="f309" fmla="*/ f227 1 350"/>
              <a:gd name="f310" fmla="*/ f228 1 147"/>
              <a:gd name="f311" fmla="*/ f229 1 350"/>
              <a:gd name="f312" fmla="*/ f230 1 147"/>
              <a:gd name="f313" fmla="*/ f231 1 350"/>
              <a:gd name="f314" fmla="*/ f232 1 147"/>
              <a:gd name="f315" fmla="*/ f233 1 350"/>
              <a:gd name="f316" fmla="*/ f234 1 147"/>
              <a:gd name="f317" fmla="*/ f235 1 350"/>
              <a:gd name="f318" fmla="*/ f236 1 147"/>
              <a:gd name="f319" fmla="*/ f237 1 350"/>
              <a:gd name="f320" fmla="*/ f238 1 147"/>
              <a:gd name="f321" fmla="*/ f239 1 350"/>
              <a:gd name="f322" fmla="*/ f240 1 147"/>
              <a:gd name="f323" fmla="*/ f241 1 147"/>
              <a:gd name="f324" fmla="*/ f242 1 350"/>
              <a:gd name="f325" fmla="*/ f243 1 147"/>
              <a:gd name="f326" fmla="*/ f244 1 350"/>
              <a:gd name="f327" fmla="*/ f245 1 147"/>
              <a:gd name="f328" fmla="*/ f246 1 147"/>
              <a:gd name="f329" fmla="*/ f247 1 350"/>
              <a:gd name="f330" fmla="*/ f248 1 147"/>
              <a:gd name="f331" fmla="*/ f249 1 350"/>
              <a:gd name="f332" fmla="*/ f250 1 147"/>
              <a:gd name="f333" fmla="*/ f251 1 350"/>
              <a:gd name="f334" fmla="*/ f252 1 350"/>
              <a:gd name="f335" fmla="*/ f253 1 147"/>
              <a:gd name="f336" fmla="*/ f254 1 350"/>
              <a:gd name="f337" fmla="*/ f255 1 147"/>
              <a:gd name="f338" fmla="*/ f256 1 350"/>
              <a:gd name="f339" fmla="*/ f257 1 147"/>
              <a:gd name="f340" fmla="*/ f258 1 350"/>
              <a:gd name="f341" fmla="*/ f259 1 147"/>
              <a:gd name="f342" fmla="*/ f260 1 350"/>
              <a:gd name="f343" fmla="*/ f261 1 147"/>
              <a:gd name="f344" fmla="*/ f262 1 147"/>
              <a:gd name="f345" fmla="*/ f263 1 147"/>
              <a:gd name="f346" fmla="*/ f264 1 350"/>
              <a:gd name="f347" fmla="*/ f265 1 147"/>
              <a:gd name="f348" fmla="*/ f266 1 147"/>
              <a:gd name="f349" fmla="*/ f267 1 350"/>
              <a:gd name="f350" fmla="*/ f268 1 350"/>
              <a:gd name="f351" fmla="*/ 0 1 f186"/>
              <a:gd name="f352" fmla="*/ f180 1 f186"/>
              <a:gd name="f353" fmla="*/ 0 1 f187"/>
              <a:gd name="f354" fmla="*/ f181 1 f187"/>
              <a:gd name="f355" fmla="*/ f270 1 f186"/>
              <a:gd name="f356" fmla="*/ f271 1 f187"/>
              <a:gd name="f357" fmla="*/ f272 1 f187"/>
              <a:gd name="f358" fmla="*/ f273 1 f186"/>
              <a:gd name="f359" fmla="*/ f274 1 f186"/>
              <a:gd name="f360" fmla="*/ f275 1 f187"/>
              <a:gd name="f361" fmla="*/ f276 1 f186"/>
              <a:gd name="f362" fmla="*/ f277 1 f187"/>
              <a:gd name="f363" fmla="*/ f278 1 f187"/>
              <a:gd name="f364" fmla="*/ f279 1 f186"/>
              <a:gd name="f365" fmla="*/ f280 1 f187"/>
              <a:gd name="f366" fmla="*/ f281 1 f186"/>
              <a:gd name="f367" fmla="*/ f282 1 f187"/>
              <a:gd name="f368" fmla="*/ f283 1 f186"/>
              <a:gd name="f369" fmla="*/ f284 1 f186"/>
              <a:gd name="f370" fmla="*/ f285 1 f187"/>
              <a:gd name="f371" fmla="*/ f286 1 f186"/>
              <a:gd name="f372" fmla="*/ f287 1 f186"/>
              <a:gd name="f373" fmla="*/ f288 1 f187"/>
              <a:gd name="f374" fmla="*/ f289 1 f186"/>
              <a:gd name="f375" fmla="*/ f290 1 f186"/>
              <a:gd name="f376" fmla="*/ f291 1 f187"/>
              <a:gd name="f377" fmla="*/ f292 1 f186"/>
              <a:gd name="f378" fmla="*/ f293 1 f187"/>
              <a:gd name="f379" fmla="*/ f294 1 f186"/>
              <a:gd name="f380" fmla="*/ f295 1 f187"/>
              <a:gd name="f381" fmla="*/ f296 1 f186"/>
              <a:gd name="f382" fmla="*/ f297 1 f187"/>
              <a:gd name="f383" fmla="*/ f298 1 f186"/>
              <a:gd name="f384" fmla="*/ f299 1 f187"/>
              <a:gd name="f385" fmla="*/ f300 1 f186"/>
              <a:gd name="f386" fmla="*/ f301 1 f186"/>
              <a:gd name="f387" fmla="*/ f302 1 f186"/>
              <a:gd name="f388" fmla="*/ f303 1 f187"/>
              <a:gd name="f389" fmla="*/ f304 1 f186"/>
              <a:gd name="f390" fmla="*/ f305 1 f186"/>
              <a:gd name="f391" fmla="*/ f306 1 f187"/>
              <a:gd name="f392" fmla="*/ f307 1 f186"/>
              <a:gd name="f393" fmla="*/ f308 1 f187"/>
              <a:gd name="f394" fmla="*/ f309 1 f186"/>
              <a:gd name="f395" fmla="*/ f310 1 f187"/>
              <a:gd name="f396" fmla="*/ f311 1 f186"/>
              <a:gd name="f397" fmla="*/ f312 1 f187"/>
              <a:gd name="f398" fmla="*/ f313 1 f186"/>
              <a:gd name="f399" fmla="*/ f314 1 f187"/>
              <a:gd name="f400" fmla="*/ f315 1 f186"/>
              <a:gd name="f401" fmla="*/ f316 1 f187"/>
              <a:gd name="f402" fmla="*/ f317 1 f186"/>
              <a:gd name="f403" fmla="*/ f318 1 f187"/>
              <a:gd name="f404" fmla="*/ f319 1 f186"/>
              <a:gd name="f405" fmla="*/ f320 1 f187"/>
              <a:gd name="f406" fmla="*/ f321 1 f186"/>
              <a:gd name="f407" fmla="*/ f322 1 f187"/>
              <a:gd name="f408" fmla="*/ f323 1 f187"/>
              <a:gd name="f409" fmla="*/ f324 1 f186"/>
              <a:gd name="f410" fmla="*/ f325 1 f187"/>
              <a:gd name="f411" fmla="*/ f326 1 f186"/>
              <a:gd name="f412" fmla="*/ f327 1 f187"/>
              <a:gd name="f413" fmla="*/ f328 1 f187"/>
              <a:gd name="f414" fmla="*/ f329 1 f186"/>
              <a:gd name="f415" fmla="*/ f330 1 f187"/>
              <a:gd name="f416" fmla="*/ f331 1 f186"/>
              <a:gd name="f417" fmla="*/ f332 1 f187"/>
              <a:gd name="f418" fmla="*/ f333 1 f186"/>
              <a:gd name="f419" fmla="*/ f334 1 f186"/>
              <a:gd name="f420" fmla="*/ f335 1 f187"/>
              <a:gd name="f421" fmla="*/ f336 1 f186"/>
              <a:gd name="f422" fmla="*/ f337 1 f187"/>
              <a:gd name="f423" fmla="*/ f338 1 f186"/>
              <a:gd name="f424" fmla="*/ f339 1 f187"/>
              <a:gd name="f425" fmla="*/ f340 1 f186"/>
              <a:gd name="f426" fmla="*/ f341 1 f187"/>
              <a:gd name="f427" fmla="*/ f342 1 f186"/>
              <a:gd name="f428" fmla="*/ f343 1 f187"/>
              <a:gd name="f429" fmla="*/ f344 1 f187"/>
              <a:gd name="f430" fmla="*/ f345 1 f187"/>
              <a:gd name="f431" fmla="*/ f346 1 f186"/>
              <a:gd name="f432" fmla="*/ f347 1 f187"/>
              <a:gd name="f433" fmla="*/ f348 1 f187"/>
              <a:gd name="f434" fmla="*/ f349 1 f186"/>
              <a:gd name="f435" fmla="*/ f350 1 f186"/>
              <a:gd name="f436" fmla="*/ f351 f177 1"/>
              <a:gd name="f437" fmla="*/ f352 f177 1"/>
              <a:gd name="f438" fmla="*/ f354 f178 1"/>
              <a:gd name="f439" fmla="*/ f353 f178 1"/>
              <a:gd name="f440" fmla="*/ f355 f177 1"/>
              <a:gd name="f441" fmla="*/ f356 f178 1"/>
              <a:gd name="f442" fmla="*/ f357 f178 1"/>
              <a:gd name="f443" fmla="*/ f358 f177 1"/>
              <a:gd name="f444" fmla="*/ f359 f177 1"/>
              <a:gd name="f445" fmla="*/ f360 f178 1"/>
              <a:gd name="f446" fmla="*/ f361 f177 1"/>
              <a:gd name="f447" fmla="*/ f362 f178 1"/>
              <a:gd name="f448" fmla="*/ f363 f178 1"/>
              <a:gd name="f449" fmla="*/ f364 f177 1"/>
              <a:gd name="f450" fmla="*/ f365 f178 1"/>
              <a:gd name="f451" fmla="*/ f366 f177 1"/>
              <a:gd name="f452" fmla="*/ f367 f178 1"/>
              <a:gd name="f453" fmla="*/ f368 f177 1"/>
              <a:gd name="f454" fmla="*/ f369 f177 1"/>
              <a:gd name="f455" fmla="*/ f370 f178 1"/>
              <a:gd name="f456" fmla="*/ f371 f177 1"/>
              <a:gd name="f457" fmla="*/ f372 f177 1"/>
              <a:gd name="f458" fmla="*/ f373 f178 1"/>
              <a:gd name="f459" fmla="*/ f374 f177 1"/>
              <a:gd name="f460" fmla="*/ f375 f177 1"/>
              <a:gd name="f461" fmla="*/ f376 f178 1"/>
              <a:gd name="f462" fmla="*/ f377 f177 1"/>
              <a:gd name="f463" fmla="*/ f378 f178 1"/>
              <a:gd name="f464" fmla="*/ f379 f177 1"/>
              <a:gd name="f465" fmla="*/ f380 f178 1"/>
              <a:gd name="f466" fmla="*/ f381 f177 1"/>
              <a:gd name="f467" fmla="*/ f382 f178 1"/>
              <a:gd name="f468" fmla="*/ f383 f177 1"/>
              <a:gd name="f469" fmla="*/ f384 f178 1"/>
              <a:gd name="f470" fmla="*/ f385 f177 1"/>
              <a:gd name="f471" fmla="*/ f386 f177 1"/>
              <a:gd name="f472" fmla="*/ f387 f177 1"/>
              <a:gd name="f473" fmla="*/ f388 f178 1"/>
              <a:gd name="f474" fmla="*/ f389 f177 1"/>
              <a:gd name="f475" fmla="*/ f390 f177 1"/>
              <a:gd name="f476" fmla="*/ f391 f178 1"/>
              <a:gd name="f477" fmla="*/ f392 f177 1"/>
              <a:gd name="f478" fmla="*/ f393 f178 1"/>
              <a:gd name="f479" fmla="*/ f394 f177 1"/>
              <a:gd name="f480" fmla="*/ f395 f178 1"/>
              <a:gd name="f481" fmla="*/ f396 f177 1"/>
              <a:gd name="f482" fmla="*/ f397 f178 1"/>
              <a:gd name="f483" fmla="*/ f398 f177 1"/>
              <a:gd name="f484" fmla="*/ f399 f178 1"/>
              <a:gd name="f485" fmla="*/ f400 f177 1"/>
              <a:gd name="f486" fmla="*/ f401 f178 1"/>
              <a:gd name="f487" fmla="*/ f402 f177 1"/>
              <a:gd name="f488" fmla="*/ f403 f178 1"/>
              <a:gd name="f489" fmla="*/ f404 f177 1"/>
              <a:gd name="f490" fmla="*/ f405 f178 1"/>
              <a:gd name="f491" fmla="*/ f406 f177 1"/>
              <a:gd name="f492" fmla="*/ f407 f178 1"/>
              <a:gd name="f493" fmla="*/ f408 f178 1"/>
              <a:gd name="f494" fmla="*/ f409 f177 1"/>
              <a:gd name="f495" fmla="*/ f410 f178 1"/>
              <a:gd name="f496" fmla="*/ f411 f177 1"/>
              <a:gd name="f497" fmla="*/ f412 f178 1"/>
              <a:gd name="f498" fmla="*/ f413 f178 1"/>
              <a:gd name="f499" fmla="*/ f414 f177 1"/>
              <a:gd name="f500" fmla="*/ f415 f178 1"/>
              <a:gd name="f501" fmla="*/ f416 f177 1"/>
              <a:gd name="f502" fmla="*/ f417 f178 1"/>
              <a:gd name="f503" fmla="*/ f418 f177 1"/>
              <a:gd name="f504" fmla="*/ f419 f177 1"/>
              <a:gd name="f505" fmla="*/ f420 f178 1"/>
              <a:gd name="f506" fmla="*/ f421 f177 1"/>
              <a:gd name="f507" fmla="*/ f422 f178 1"/>
              <a:gd name="f508" fmla="*/ f423 f177 1"/>
              <a:gd name="f509" fmla="*/ f424 f178 1"/>
              <a:gd name="f510" fmla="*/ f425 f177 1"/>
              <a:gd name="f511" fmla="*/ f426 f178 1"/>
              <a:gd name="f512" fmla="*/ f427 f177 1"/>
              <a:gd name="f513" fmla="*/ f428 f178 1"/>
              <a:gd name="f514" fmla="*/ f429 f178 1"/>
              <a:gd name="f515" fmla="*/ f430 f178 1"/>
              <a:gd name="f516" fmla="*/ f431 f177 1"/>
              <a:gd name="f517" fmla="*/ f432 f178 1"/>
              <a:gd name="f518" fmla="*/ f433 f178 1"/>
              <a:gd name="f519" fmla="*/ f434 f177 1"/>
              <a:gd name="f520" fmla="*/ f435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9">
                <a:pos x="f440" y="f441"/>
              </a:cxn>
              <a:cxn ang="f269">
                <a:pos x="f440" y="f442"/>
              </a:cxn>
              <a:cxn ang="f269">
                <a:pos x="f443" y="f442"/>
              </a:cxn>
              <a:cxn ang="f269">
                <a:pos x="f444" y="f442"/>
              </a:cxn>
              <a:cxn ang="f269">
                <a:pos x="f444" y="f445"/>
              </a:cxn>
              <a:cxn ang="f269">
                <a:pos x="f446" y="f447"/>
              </a:cxn>
              <a:cxn ang="f269">
                <a:pos x="f446" y="f448"/>
              </a:cxn>
              <a:cxn ang="f269">
                <a:pos x="f449" y="f450"/>
              </a:cxn>
              <a:cxn ang="f269">
                <a:pos x="f451" y="f452"/>
              </a:cxn>
              <a:cxn ang="f269">
                <a:pos x="f453" y="f445"/>
              </a:cxn>
              <a:cxn ang="f269">
                <a:pos x="f454" y="f445"/>
              </a:cxn>
              <a:cxn ang="f269">
                <a:pos x="f440" y="f455"/>
              </a:cxn>
              <a:cxn ang="f269">
                <a:pos x="f456" y="f455"/>
              </a:cxn>
              <a:cxn ang="f269">
                <a:pos x="f457" y="f458"/>
              </a:cxn>
              <a:cxn ang="f269">
                <a:pos x="f459" y="f447"/>
              </a:cxn>
              <a:cxn ang="f269">
                <a:pos x="f460" y="f461"/>
              </a:cxn>
              <a:cxn ang="f269">
                <a:pos x="f462" y="f463"/>
              </a:cxn>
              <a:cxn ang="f269">
                <a:pos x="f464" y="f465"/>
              </a:cxn>
              <a:cxn ang="f269">
                <a:pos x="f466" y="f467"/>
              </a:cxn>
              <a:cxn ang="f269">
                <a:pos x="f468" y="f469"/>
              </a:cxn>
              <a:cxn ang="f269">
                <a:pos x="f470" y="f445"/>
              </a:cxn>
              <a:cxn ang="f269">
                <a:pos x="f471" y="f458"/>
              </a:cxn>
              <a:cxn ang="f269">
                <a:pos x="f472" y="f473"/>
              </a:cxn>
              <a:cxn ang="f269">
                <a:pos x="f474" y="f473"/>
              </a:cxn>
              <a:cxn ang="f269">
                <a:pos x="f475" y="f476"/>
              </a:cxn>
              <a:cxn ang="f269">
                <a:pos x="f477" y="f478"/>
              </a:cxn>
              <a:cxn ang="f269">
                <a:pos x="f479" y="f480"/>
              </a:cxn>
              <a:cxn ang="f269">
                <a:pos x="f481" y="f482"/>
              </a:cxn>
              <a:cxn ang="f269">
                <a:pos x="f483" y="f484"/>
              </a:cxn>
              <a:cxn ang="f269">
                <a:pos x="f485" y="f486"/>
              </a:cxn>
              <a:cxn ang="f269">
                <a:pos x="f487" y="f488"/>
              </a:cxn>
              <a:cxn ang="f269">
                <a:pos x="f470" y="f488"/>
              </a:cxn>
              <a:cxn ang="f269">
                <a:pos x="f489" y="f490"/>
              </a:cxn>
              <a:cxn ang="f269">
                <a:pos x="f491" y="f492"/>
              </a:cxn>
              <a:cxn ang="f269">
                <a:pos x="f485" y="f493"/>
              </a:cxn>
              <a:cxn ang="f269">
                <a:pos x="f494" y="f495"/>
              </a:cxn>
              <a:cxn ang="f269">
                <a:pos x="f496" y="f495"/>
              </a:cxn>
              <a:cxn ang="f269">
                <a:pos x="f466" y="f497"/>
              </a:cxn>
              <a:cxn ang="f269">
                <a:pos x="f466" y="f498"/>
              </a:cxn>
              <a:cxn ang="f269">
                <a:pos x="f499" y="f500"/>
              </a:cxn>
              <a:cxn ang="f269">
                <a:pos x="f501" y="f502"/>
              </a:cxn>
              <a:cxn ang="f269">
                <a:pos x="f503" y="f500"/>
              </a:cxn>
              <a:cxn ang="f269">
                <a:pos x="f504" y="f505"/>
              </a:cxn>
              <a:cxn ang="f269">
                <a:pos x="f506" y="f507"/>
              </a:cxn>
              <a:cxn ang="f269">
                <a:pos x="f508" y="f509"/>
              </a:cxn>
              <a:cxn ang="f269">
                <a:pos x="f510" y="f511"/>
              </a:cxn>
              <a:cxn ang="f269">
                <a:pos x="f512" y="f513"/>
              </a:cxn>
              <a:cxn ang="f269">
                <a:pos x="f457" y="f514"/>
              </a:cxn>
              <a:cxn ang="f269">
                <a:pos x="f456" y="f515"/>
              </a:cxn>
              <a:cxn ang="f269">
                <a:pos x="f440" y="f441"/>
              </a:cxn>
              <a:cxn ang="f269">
                <a:pos x="f516" y="f517"/>
              </a:cxn>
              <a:cxn ang="f269">
                <a:pos x="f516" y="f518"/>
              </a:cxn>
              <a:cxn ang="f269">
                <a:pos x="f519" y="f448"/>
              </a:cxn>
              <a:cxn ang="f269">
                <a:pos x="f520" y="f518"/>
              </a:cxn>
              <a:cxn ang="f269">
                <a:pos x="f506" y="f517"/>
              </a:cxn>
              <a:cxn ang="f269">
                <a:pos x="f516" y="f517"/>
              </a:cxn>
            </a:cxnLst>
            <a:rect l="f436" t="f439" r="f437" b="f438"/>
            <a:pathLst>
              <a:path w="350" h="147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2"/>
                  <a:pt x="f14" y="f12"/>
                  <a:pt x="f15" y="f12"/>
                </a:cubicBezTo>
                <a:cubicBezTo>
                  <a:pt x="f16" y="f12"/>
                  <a:pt x="f17" y="f12"/>
                  <a:pt x="f5" y="f12"/>
                </a:cubicBezTo>
                <a:cubicBezTo>
                  <a:pt x="f5" y="f18"/>
                  <a:pt x="f5" y="f19"/>
                  <a:pt x="f5" y="f20"/>
                </a:cubicBezTo>
                <a:cubicBezTo>
                  <a:pt x="f21" y="f20"/>
                  <a:pt x="f22" y="f23"/>
                  <a:pt x="f17" y="f23"/>
                </a:cubicBezTo>
                <a:cubicBezTo>
                  <a:pt x="f17" y="f24"/>
                  <a:pt x="f17" y="f15"/>
                  <a:pt x="f17" y="f25"/>
                </a:cubicBezTo>
                <a:cubicBezTo>
                  <a:pt x="f26" y="f27"/>
                  <a:pt x="f16" y="f26"/>
                  <a:pt x="f28" y="f28"/>
                </a:cubicBezTo>
                <a:cubicBezTo>
                  <a:pt x="f29" y="f30"/>
                  <a:pt x="f15" y="f14"/>
                  <a:pt x="f31" y="f32"/>
                </a:cubicBezTo>
                <a:cubicBezTo>
                  <a:pt x="f33" y="f23"/>
                  <a:pt x="f34" y="f20"/>
                  <a:pt x="f24" y="f20"/>
                </a:cubicBezTo>
                <a:cubicBezTo>
                  <a:pt x="f32" y="f23"/>
                  <a:pt x="f20" y="f20"/>
                  <a:pt x="f35" y="f20"/>
                </a:cubicBezTo>
                <a:cubicBezTo>
                  <a:pt x="f35" y="f36"/>
                  <a:pt x="f8" y="f37"/>
                  <a:pt x="f8" y="f38"/>
                </a:cubicBezTo>
                <a:cubicBezTo>
                  <a:pt x="f39" y="f38"/>
                  <a:pt x="f40" y="f38"/>
                  <a:pt x="f41" y="f38"/>
                </a:cubicBezTo>
                <a:cubicBezTo>
                  <a:pt x="f42" y="f37"/>
                  <a:pt x="f42" y="f43"/>
                  <a:pt x="f42" y="f13"/>
                </a:cubicBezTo>
                <a:cubicBezTo>
                  <a:pt x="f7" y="f13"/>
                  <a:pt x="f44" y="f23"/>
                  <a:pt x="f45" y="f23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25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5"/>
                  <a:pt x="f64" y="f58"/>
                  <a:pt x="f64" y="f29"/>
                </a:cubicBezTo>
                <a:cubicBezTo>
                  <a:pt x="f64" y="f15"/>
                  <a:pt x="f64" y="f49"/>
                  <a:pt x="f65" y="f14"/>
                </a:cubicBezTo>
                <a:cubicBezTo>
                  <a:pt x="f65" y="f47"/>
                  <a:pt x="f66" y="f43"/>
                  <a:pt x="f67" y="f20"/>
                </a:cubicBezTo>
                <a:cubicBezTo>
                  <a:pt x="f68" y="f23"/>
                  <a:pt x="f69" y="f13"/>
                  <a:pt x="f70" y="f13"/>
                </a:cubicBezTo>
                <a:cubicBezTo>
                  <a:pt x="f71" y="f36"/>
                  <a:pt x="f72" y="f36"/>
                  <a:pt x="f73" y="f36"/>
                </a:cubicBezTo>
                <a:cubicBezTo>
                  <a:pt x="f74" y="f36"/>
                  <a:pt x="f75" y="f36"/>
                  <a:pt x="f76" y="f36"/>
                </a:cubicBezTo>
                <a:cubicBezTo>
                  <a:pt x="f6" y="f36"/>
                  <a:pt x="f6" y="f13"/>
                  <a:pt x="f6" y="f35"/>
                </a:cubicBezTo>
                <a:cubicBezTo>
                  <a:pt x="f6" y="f77"/>
                  <a:pt x="f6" y="f39"/>
                  <a:pt x="f78" y="f79"/>
                </a:cubicBezTo>
                <a:cubicBezTo>
                  <a:pt x="f78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39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69" y="f10"/>
                  <a:pt x="f102" y="f103"/>
                  <a:pt x="f104" y="f105"/>
                </a:cubicBezTo>
                <a:cubicBezTo>
                  <a:pt x="f106" y="f105"/>
                  <a:pt x="f68" y="f105"/>
                  <a:pt x="f67" y="f105"/>
                </a:cubicBezTo>
                <a:cubicBezTo>
                  <a:pt x="f107" y="f108"/>
                  <a:pt x="f109" y="f110"/>
                  <a:pt x="f68" y="f111"/>
                </a:cubicBezTo>
                <a:cubicBezTo>
                  <a:pt x="f104" y="f112"/>
                  <a:pt x="f73" y="f82"/>
                  <a:pt x="f113" y="f114"/>
                </a:cubicBezTo>
                <a:cubicBezTo>
                  <a:pt x="f115" y="f116"/>
                  <a:pt x="f115" y="f117"/>
                  <a:pt x="f100" y="f118"/>
                </a:cubicBezTo>
                <a:cubicBezTo>
                  <a:pt x="f71" y="f119"/>
                  <a:pt x="f120" y="f121"/>
                  <a:pt x="f122" y="f123"/>
                </a:cubicBezTo>
                <a:cubicBezTo>
                  <a:pt x="f66" y="f123"/>
                  <a:pt x="f124" y="f123"/>
                  <a:pt x="f125" y="f123"/>
                </a:cubicBezTo>
                <a:cubicBezTo>
                  <a:pt x="f125" y="f121"/>
                  <a:pt x="f125" y="f119"/>
                  <a:pt x="f64" y="f126"/>
                </a:cubicBezTo>
                <a:cubicBezTo>
                  <a:pt x="f124" y="f127"/>
                  <a:pt x="f124" y="f128"/>
                  <a:pt x="f64" y="f129"/>
                </a:cubicBezTo>
                <a:cubicBezTo>
                  <a:pt x="f130" y="f131"/>
                  <a:pt x="f132" y="f133"/>
                  <a:pt x="f134" y="f135"/>
                </a:cubicBezTo>
                <a:cubicBezTo>
                  <a:pt x="f136" y="f137"/>
                  <a:pt x="f61" y="f92"/>
                  <a:pt x="f138" y="f139"/>
                </a:cubicBezTo>
                <a:cubicBezTo>
                  <a:pt x="f140" y="f141"/>
                  <a:pt x="f142" y="f141"/>
                  <a:pt x="f143" y="f135"/>
                </a:cubicBezTo>
                <a:cubicBezTo>
                  <a:pt x="f144" y="f135"/>
                  <a:pt x="f145" y="f112"/>
                  <a:pt x="f146" y="f147"/>
                </a:cubicBezTo>
                <a:cubicBezTo>
                  <a:pt x="f148" y="f149"/>
                  <a:pt x="f150" y="f127"/>
                  <a:pt x="f151" y="f152"/>
                </a:cubicBezTo>
                <a:cubicBezTo>
                  <a:pt x="f50" y="f7"/>
                  <a:pt x="f153" y="f7"/>
                  <a:pt x="f154" y="f155"/>
                </a:cubicBezTo>
                <a:cubicBezTo>
                  <a:pt x="f41" y="f123"/>
                  <a:pt x="f156" y="f157"/>
                  <a:pt x="f121" y="f158"/>
                </a:cubicBezTo>
                <a:cubicBezTo>
                  <a:pt x="f159" y="f160"/>
                  <a:pt x="f161" y="f162"/>
                  <a:pt x="f153" y="f163"/>
                </a:cubicBezTo>
                <a:cubicBezTo>
                  <a:pt x="f161" y="f92"/>
                  <a:pt x="f44" y="f164"/>
                  <a:pt x="f42" y="f165"/>
                </a:cubicBezTo>
                <a:cubicBezTo>
                  <a:pt x="f42" y="f166"/>
                  <a:pt x="f42" y="f95"/>
                  <a:pt x="f41" y="f92"/>
                </a:cubicBezTo>
                <a:cubicBezTo>
                  <a:pt x="f40" y="f111"/>
                  <a:pt x="f39" y="f167"/>
                  <a:pt x="f8" y="f9"/>
                </a:cubicBezTo>
                <a:close/>
                <a:moveTo>
                  <a:pt x="f168" y="f24"/>
                </a:moveTo>
                <a:cubicBezTo>
                  <a:pt x="f168" y="f34"/>
                  <a:pt x="f168" y="f31"/>
                  <a:pt x="f168" y="f15"/>
                </a:cubicBezTo>
                <a:cubicBezTo>
                  <a:pt x="f168" y="f25"/>
                  <a:pt x="f169" y="f27"/>
                  <a:pt x="f170" y="f25"/>
                </a:cubicBezTo>
                <a:cubicBezTo>
                  <a:pt x="f171" y="f172"/>
                  <a:pt x="f146" y="f29"/>
                  <a:pt x="f2" y="f15"/>
                </a:cubicBezTo>
                <a:cubicBezTo>
                  <a:pt x="f151" y="f15"/>
                  <a:pt x="f173" y="f33"/>
                  <a:pt x="f151" y="f24"/>
                </a:cubicBezTo>
                <a:cubicBezTo>
                  <a:pt x="f174" y="f24"/>
                  <a:pt x="f175" y="f24"/>
                  <a:pt x="f168" y="f24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670EACC8-ECED-23BE-CBC1-809D9465FFBE}"/>
              </a:ext>
            </a:extLst>
          </p:cNvPr>
          <p:cNvSpPr/>
          <p:nvPr/>
        </p:nvSpPr>
        <p:spPr>
          <a:xfrm>
            <a:off x="3824285" y="2184401"/>
            <a:ext cx="723903" cy="4603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4"/>
              <a:gd name="f7" fmla="val 155"/>
              <a:gd name="f8" fmla="val 98"/>
              <a:gd name="f9" fmla="val 38"/>
              <a:gd name="f10" fmla="val 68"/>
              <a:gd name="f11" fmla="val 7"/>
              <a:gd name="f12" fmla="val 35"/>
              <a:gd name="f13" fmla="val 33"/>
              <a:gd name="f14" fmla="val 6"/>
              <a:gd name="f15" fmla="val 31"/>
              <a:gd name="f16" fmla="val 4"/>
              <a:gd name="f17" fmla="val 3"/>
              <a:gd name="f18" fmla="val 30"/>
              <a:gd name="f19" fmla="val 24"/>
              <a:gd name="f20" fmla="val 17"/>
              <a:gd name="f21" fmla="val 10"/>
              <a:gd name="f22" fmla="val 2"/>
              <a:gd name="f23" fmla="val 9"/>
              <a:gd name="f24" fmla="val 1"/>
              <a:gd name="f25" fmla="val 11"/>
              <a:gd name="f26" fmla="val 20"/>
              <a:gd name="f27" fmla="val 84"/>
              <a:gd name="f28" fmla="val 149"/>
              <a:gd name="f29" fmla="val 213"/>
              <a:gd name="f30" fmla="val 221"/>
              <a:gd name="f31" fmla="val 224"/>
              <a:gd name="f32" fmla="val 225"/>
              <a:gd name="f33" fmla="val 51"/>
              <a:gd name="f34" fmla="val 57"/>
              <a:gd name="f35" fmla="val 61"/>
              <a:gd name="f36" fmla="val 215"/>
              <a:gd name="f37" fmla="val 63"/>
              <a:gd name="f38" fmla="val 220"/>
              <a:gd name="f39" fmla="val 77"/>
              <a:gd name="f40" fmla="val 91"/>
              <a:gd name="f41" fmla="val 229"/>
              <a:gd name="f42" fmla="val 105"/>
              <a:gd name="f43" fmla="val 233"/>
              <a:gd name="f44" fmla="val 116"/>
              <a:gd name="f45" fmla="val 237"/>
              <a:gd name="f46" fmla="val 128"/>
              <a:gd name="f47" fmla="val 241"/>
              <a:gd name="f48" fmla="val 139"/>
              <a:gd name="f49" fmla="val 240"/>
              <a:gd name="f50" fmla="val 230"/>
              <a:gd name="f51" fmla="val 214"/>
              <a:gd name="f52" fmla="val 198"/>
              <a:gd name="f53" fmla="val 183"/>
              <a:gd name="f54" fmla="val 175"/>
              <a:gd name="f55" fmla="val 172"/>
              <a:gd name="f56" fmla="val 153"/>
              <a:gd name="f57" fmla="val 170"/>
              <a:gd name="f58" fmla="val 146"/>
              <a:gd name="f59" fmla="val 166"/>
              <a:gd name="f60" fmla="val 132"/>
              <a:gd name="f61" fmla="val 161"/>
              <a:gd name="f62" fmla="val 118"/>
              <a:gd name="f63" fmla="val 157"/>
              <a:gd name="f64" fmla="val 103"/>
              <a:gd name="f65" fmla="val 135"/>
              <a:gd name="f66" fmla="val 124"/>
              <a:gd name="f67" fmla="val 112"/>
              <a:gd name="f68" fmla="val 109"/>
              <a:gd name="f69" fmla="val 101"/>
              <a:gd name="f70" fmla="val 106"/>
              <a:gd name="f71" fmla="val 90"/>
              <a:gd name="f72" fmla="val 75"/>
              <a:gd name="f73" fmla="val 60"/>
              <a:gd name="f74" fmla="val 99"/>
              <a:gd name="f75" fmla="val 44"/>
              <a:gd name="f76" fmla="val 43"/>
              <a:gd name="f77" fmla="val 41"/>
              <a:gd name="f78" fmla="val 39"/>
              <a:gd name="f79" fmla="val 108"/>
              <a:gd name="f80" fmla="val 67"/>
              <a:gd name="f81" fmla="val 110"/>
              <a:gd name="f82" fmla="val 76"/>
              <a:gd name="f83" fmla="val 115"/>
              <a:gd name="f84" fmla="val 93"/>
              <a:gd name="f85" fmla="val 95"/>
              <a:gd name="f86" fmla="val 119"/>
              <a:gd name="f87" fmla="val 131"/>
              <a:gd name="f88" fmla="val 142"/>
              <a:gd name="f89" fmla="val 154"/>
              <a:gd name="f90" fmla="val 151"/>
              <a:gd name="f91" fmla="val 86"/>
              <a:gd name="f92" fmla="val 78"/>
              <a:gd name="f93" fmla="val 69"/>
              <a:gd name="f94" fmla="val 144"/>
              <a:gd name="f95" fmla="val 143"/>
              <a:gd name="f96" fmla="val 120"/>
              <a:gd name="f97" fmla="val 211"/>
              <a:gd name="f98" fmla="val 208"/>
              <a:gd name="f99" fmla="val 23"/>
              <a:gd name="f100" fmla="val 204"/>
              <a:gd name="f101" fmla="val 15"/>
              <a:gd name="f102" fmla="val 201"/>
              <a:gd name="f103" fmla="val 200"/>
              <a:gd name="f104" fmla="val 197"/>
              <a:gd name="f105" fmla="val 5"/>
              <a:gd name="f106" fmla="val 195"/>
              <a:gd name="f107" fmla="val 194"/>
              <a:gd name="f108" fmla="val 18"/>
              <a:gd name="f109" fmla="val 26"/>
              <a:gd name="f110" fmla="val 34"/>
              <a:gd name="f111" fmla="val 207"/>
              <a:gd name="f112" fmla="val 210"/>
              <a:gd name="f113" fmla="val 158"/>
              <a:gd name="f114" fmla="val 8"/>
              <a:gd name="f115" fmla="val 12"/>
              <a:gd name="f116" fmla="val 159"/>
              <a:gd name="f117" fmla="val 25"/>
              <a:gd name="f118" fmla="val 162"/>
              <a:gd name="f119" fmla="val 163"/>
              <a:gd name="f120" fmla="val 168"/>
              <a:gd name="f121" fmla="val 169"/>
              <a:gd name="f122" fmla="val 29"/>
              <a:gd name="f123" fmla="val 167"/>
              <a:gd name="f124" fmla="val 22"/>
              <a:gd name="f125" fmla="val 164"/>
              <a:gd name="f126" fmla="val 16"/>
              <a:gd name="f127" fmla="val 191"/>
              <a:gd name="f128" fmla="val 187"/>
              <a:gd name="f129" fmla="val 184"/>
              <a:gd name="f130" fmla="val 177"/>
              <a:gd name="f131" fmla="val 176"/>
              <a:gd name="f132" fmla="val 174"/>
              <a:gd name="f133" fmla="val 188"/>
              <a:gd name="f134" fmla="val 189"/>
              <a:gd name="f135" fmla="val 190"/>
              <a:gd name="f136" fmla="+- 0 0 -90"/>
              <a:gd name="f137" fmla="*/ f3 1 244"/>
              <a:gd name="f138" fmla="*/ f4 1 155"/>
              <a:gd name="f139" fmla="val f5"/>
              <a:gd name="f140" fmla="val f6"/>
              <a:gd name="f141" fmla="val f7"/>
              <a:gd name="f142" fmla="*/ f136 f0 1"/>
              <a:gd name="f143" fmla="+- f141 0 f139"/>
              <a:gd name="f144" fmla="+- f140 0 f139"/>
              <a:gd name="f145" fmla="*/ f142 1 f2"/>
              <a:gd name="f146" fmla="*/ f144 1 244"/>
              <a:gd name="f147" fmla="*/ f143 1 155"/>
              <a:gd name="f148" fmla="*/ 98 f144 1"/>
              <a:gd name="f149" fmla="*/ 38 f143 1"/>
              <a:gd name="f150" fmla="*/ 7 f144 1"/>
              <a:gd name="f151" fmla="*/ 6 f144 1"/>
              <a:gd name="f152" fmla="*/ 31 f143 1"/>
              <a:gd name="f153" fmla="*/ 0 f144 1"/>
              <a:gd name="f154" fmla="*/ 30 f143 1"/>
              <a:gd name="f155" fmla="*/ 10 f143 1"/>
              <a:gd name="f156" fmla="*/ 20 f144 1"/>
              <a:gd name="f157" fmla="*/ 0 f143 1"/>
              <a:gd name="f158" fmla="*/ 213 f144 1"/>
              <a:gd name="f159" fmla="*/ 225 f144 1"/>
              <a:gd name="f160" fmla="*/ 11 f143 1"/>
              <a:gd name="f161" fmla="*/ 51 f143 1"/>
              <a:gd name="f162" fmla="*/ 215 f144 1"/>
              <a:gd name="f163" fmla="*/ 63 f143 1"/>
              <a:gd name="f164" fmla="*/ 229 f144 1"/>
              <a:gd name="f165" fmla="*/ 105 f143 1"/>
              <a:gd name="f166" fmla="*/ 241 f144 1"/>
              <a:gd name="f167" fmla="*/ 139 f143 1"/>
              <a:gd name="f168" fmla="*/ 230 f144 1"/>
              <a:gd name="f169" fmla="*/ 155 f143 1"/>
              <a:gd name="f170" fmla="*/ 183 f144 1"/>
              <a:gd name="f171" fmla="*/ 170 f144 1"/>
              <a:gd name="f172" fmla="*/ 146 f143 1"/>
              <a:gd name="f173" fmla="*/ 157 f144 1"/>
              <a:gd name="f174" fmla="*/ 103 f143 1"/>
              <a:gd name="f175" fmla="*/ 124 f144 1"/>
              <a:gd name="f176" fmla="*/ 106 f144 1"/>
              <a:gd name="f177" fmla="*/ 90 f143 1"/>
              <a:gd name="f178" fmla="*/ 99 f144 1"/>
              <a:gd name="f179" fmla="*/ 44 f143 1"/>
              <a:gd name="f180" fmla="*/ 39 f143 1"/>
              <a:gd name="f181" fmla="*/ 108 f144 1"/>
              <a:gd name="f182" fmla="*/ 67 f143 1"/>
              <a:gd name="f183" fmla="*/ 115 f144 1"/>
              <a:gd name="f184" fmla="*/ 91 f143 1"/>
              <a:gd name="f185" fmla="*/ 119 f144 1"/>
              <a:gd name="f186" fmla="*/ 95 f143 1"/>
              <a:gd name="f187" fmla="*/ 154 f144 1"/>
              <a:gd name="f188" fmla="*/ 146 f144 1"/>
              <a:gd name="f189" fmla="*/ 69 f143 1"/>
              <a:gd name="f190" fmla="*/ 143 f144 1"/>
              <a:gd name="f191" fmla="*/ 211 f144 1"/>
              <a:gd name="f192" fmla="*/ 201 f144 1"/>
              <a:gd name="f193" fmla="*/ 7 f143 1"/>
              <a:gd name="f194" fmla="*/ 197 f144 1"/>
              <a:gd name="f195" fmla="*/ 6 f143 1"/>
              <a:gd name="f196" fmla="*/ 194 f144 1"/>
              <a:gd name="f197" fmla="*/ 204 f144 1"/>
              <a:gd name="f198" fmla="*/ 33 f143 1"/>
              <a:gd name="f199" fmla="*/ 208 f144 1"/>
              <a:gd name="f200" fmla="*/ 35 f143 1"/>
              <a:gd name="f201" fmla="*/ 158 f144 1"/>
              <a:gd name="f202" fmla="*/ 5 f143 1"/>
              <a:gd name="f203" fmla="*/ 12 f143 1"/>
              <a:gd name="f204" fmla="*/ 162 f144 1"/>
              <a:gd name="f205" fmla="*/ 168 f144 1"/>
              <a:gd name="f206" fmla="*/ 169 f144 1"/>
              <a:gd name="f207" fmla="*/ 29 f143 1"/>
              <a:gd name="f208" fmla="*/ 161 f144 1"/>
              <a:gd name="f209" fmla="*/ 9 f143 1"/>
              <a:gd name="f210" fmla="*/ 191 f144 1"/>
              <a:gd name="f211" fmla="*/ 180 f144 1"/>
              <a:gd name="f212" fmla="*/ 176 f144 1"/>
              <a:gd name="f213" fmla="*/ 174 f144 1"/>
              <a:gd name="f214" fmla="*/ 184 f144 1"/>
              <a:gd name="f215" fmla="*/ 34 f143 1"/>
              <a:gd name="f216" fmla="*/ 188 f144 1"/>
              <a:gd name="f217" fmla="+- f145 0 f1"/>
              <a:gd name="f218" fmla="*/ f148 1 244"/>
              <a:gd name="f219" fmla="*/ f149 1 155"/>
              <a:gd name="f220" fmla="*/ f150 1 244"/>
              <a:gd name="f221" fmla="*/ f151 1 244"/>
              <a:gd name="f222" fmla="*/ f152 1 155"/>
              <a:gd name="f223" fmla="*/ f153 1 244"/>
              <a:gd name="f224" fmla="*/ f154 1 155"/>
              <a:gd name="f225" fmla="*/ f155 1 155"/>
              <a:gd name="f226" fmla="*/ f156 1 244"/>
              <a:gd name="f227" fmla="*/ f157 1 155"/>
              <a:gd name="f228" fmla="*/ f158 1 244"/>
              <a:gd name="f229" fmla="*/ f159 1 244"/>
              <a:gd name="f230" fmla="*/ f160 1 155"/>
              <a:gd name="f231" fmla="*/ f161 1 155"/>
              <a:gd name="f232" fmla="*/ f162 1 244"/>
              <a:gd name="f233" fmla="*/ f163 1 155"/>
              <a:gd name="f234" fmla="*/ f164 1 244"/>
              <a:gd name="f235" fmla="*/ f165 1 155"/>
              <a:gd name="f236" fmla="*/ f166 1 244"/>
              <a:gd name="f237" fmla="*/ f167 1 155"/>
              <a:gd name="f238" fmla="*/ f168 1 244"/>
              <a:gd name="f239" fmla="*/ f169 1 155"/>
              <a:gd name="f240" fmla="*/ f170 1 244"/>
              <a:gd name="f241" fmla="*/ f171 1 244"/>
              <a:gd name="f242" fmla="*/ f172 1 155"/>
              <a:gd name="f243" fmla="*/ f173 1 244"/>
              <a:gd name="f244" fmla="*/ f174 1 155"/>
              <a:gd name="f245" fmla="*/ f175 1 244"/>
              <a:gd name="f246" fmla="*/ f176 1 244"/>
              <a:gd name="f247" fmla="*/ f177 1 155"/>
              <a:gd name="f248" fmla="*/ f178 1 244"/>
              <a:gd name="f249" fmla="*/ f179 1 155"/>
              <a:gd name="f250" fmla="*/ f180 1 155"/>
              <a:gd name="f251" fmla="*/ f181 1 244"/>
              <a:gd name="f252" fmla="*/ f182 1 155"/>
              <a:gd name="f253" fmla="*/ f183 1 244"/>
              <a:gd name="f254" fmla="*/ f184 1 155"/>
              <a:gd name="f255" fmla="*/ f185 1 244"/>
              <a:gd name="f256" fmla="*/ f186 1 155"/>
              <a:gd name="f257" fmla="*/ f187 1 244"/>
              <a:gd name="f258" fmla="*/ f188 1 244"/>
              <a:gd name="f259" fmla="*/ f189 1 155"/>
              <a:gd name="f260" fmla="*/ f190 1 244"/>
              <a:gd name="f261" fmla="*/ f191 1 244"/>
              <a:gd name="f262" fmla="*/ f192 1 244"/>
              <a:gd name="f263" fmla="*/ f193 1 155"/>
              <a:gd name="f264" fmla="*/ f194 1 244"/>
              <a:gd name="f265" fmla="*/ f195 1 155"/>
              <a:gd name="f266" fmla="*/ f196 1 244"/>
              <a:gd name="f267" fmla="*/ f197 1 244"/>
              <a:gd name="f268" fmla="*/ f198 1 155"/>
              <a:gd name="f269" fmla="*/ f199 1 244"/>
              <a:gd name="f270" fmla="*/ f200 1 155"/>
              <a:gd name="f271" fmla="*/ f201 1 244"/>
              <a:gd name="f272" fmla="*/ f202 1 155"/>
              <a:gd name="f273" fmla="*/ f203 1 155"/>
              <a:gd name="f274" fmla="*/ f204 1 244"/>
              <a:gd name="f275" fmla="*/ f205 1 244"/>
              <a:gd name="f276" fmla="*/ f206 1 244"/>
              <a:gd name="f277" fmla="*/ f207 1 155"/>
              <a:gd name="f278" fmla="*/ f208 1 244"/>
              <a:gd name="f279" fmla="*/ f209 1 155"/>
              <a:gd name="f280" fmla="*/ f210 1 244"/>
              <a:gd name="f281" fmla="*/ f211 1 244"/>
              <a:gd name="f282" fmla="*/ f212 1 244"/>
              <a:gd name="f283" fmla="*/ f213 1 244"/>
              <a:gd name="f284" fmla="*/ f214 1 244"/>
              <a:gd name="f285" fmla="*/ f215 1 155"/>
              <a:gd name="f286" fmla="*/ f216 1 244"/>
              <a:gd name="f287" fmla="*/ 0 1 f146"/>
              <a:gd name="f288" fmla="*/ f140 1 f146"/>
              <a:gd name="f289" fmla="*/ 0 1 f147"/>
              <a:gd name="f290" fmla="*/ f141 1 f147"/>
              <a:gd name="f291" fmla="*/ f218 1 f146"/>
              <a:gd name="f292" fmla="*/ f219 1 f147"/>
              <a:gd name="f293" fmla="*/ f220 1 f146"/>
              <a:gd name="f294" fmla="*/ f221 1 f146"/>
              <a:gd name="f295" fmla="*/ f222 1 f147"/>
              <a:gd name="f296" fmla="*/ f223 1 f146"/>
              <a:gd name="f297" fmla="*/ f224 1 f147"/>
              <a:gd name="f298" fmla="*/ f225 1 f147"/>
              <a:gd name="f299" fmla="*/ f226 1 f146"/>
              <a:gd name="f300" fmla="*/ f227 1 f147"/>
              <a:gd name="f301" fmla="*/ f228 1 f146"/>
              <a:gd name="f302" fmla="*/ f229 1 f146"/>
              <a:gd name="f303" fmla="*/ f230 1 f147"/>
              <a:gd name="f304" fmla="*/ f231 1 f147"/>
              <a:gd name="f305" fmla="*/ f232 1 f146"/>
              <a:gd name="f306" fmla="*/ f233 1 f147"/>
              <a:gd name="f307" fmla="*/ f234 1 f146"/>
              <a:gd name="f308" fmla="*/ f235 1 f147"/>
              <a:gd name="f309" fmla="*/ f236 1 f146"/>
              <a:gd name="f310" fmla="*/ f237 1 f147"/>
              <a:gd name="f311" fmla="*/ f238 1 f146"/>
              <a:gd name="f312" fmla="*/ f239 1 f147"/>
              <a:gd name="f313" fmla="*/ f240 1 f146"/>
              <a:gd name="f314" fmla="*/ f241 1 f146"/>
              <a:gd name="f315" fmla="*/ f242 1 f147"/>
              <a:gd name="f316" fmla="*/ f243 1 f146"/>
              <a:gd name="f317" fmla="*/ f244 1 f147"/>
              <a:gd name="f318" fmla="*/ f245 1 f146"/>
              <a:gd name="f319" fmla="*/ f246 1 f146"/>
              <a:gd name="f320" fmla="*/ f247 1 f147"/>
              <a:gd name="f321" fmla="*/ f248 1 f146"/>
              <a:gd name="f322" fmla="*/ f249 1 f147"/>
              <a:gd name="f323" fmla="*/ f250 1 f147"/>
              <a:gd name="f324" fmla="*/ f251 1 f146"/>
              <a:gd name="f325" fmla="*/ f252 1 f147"/>
              <a:gd name="f326" fmla="*/ f253 1 f146"/>
              <a:gd name="f327" fmla="*/ f254 1 f147"/>
              <a:gd name="f328" fmla="*/ f255 1 f146"/>
              <a:gd name="f329" fmla="*/ f256 1 f147"/>
              <a:gd name="f330" fmla="*/ f257 1 f146"/>
              <a:gd name="f331" fmla="*/ f258 1 f146"/>
              <a:gd name="f332" fmla="*/ f259 1 f147"/>
              <a:gd name="f333" fmla="*/ f260 1 f146"/>
              <a:gd name="f334" fmla="*/ f261 1 f146"/>
              <a:gd name="f335" fmla="*/ f262 1 f146"/>
              <a:gd name="f336" fmla="*/ f263 1 f147"/>
              <a:gd name="f337" fmla="*/ f264 1 f146"/>
              <a:gd name="f338" fmla="*/ f265 1 f147"/>
              <a:gd name="f339" fmla="*/ f266 1 f146"/>
              <a:gd name="f340" fmla="*/ f267 1 f146"/>
              <a:gd name="f341" fmla="*/ f268 1 f147"/>
              <a:gd name="f342" fmla="*/ f269 1 f146"/>
              <a:gd name="f343" fmla="*/ f270 1 f147"/>
              <a:gd name="f344" fmla="*/ f271 1 f146"/>
              <a:gd name="f345" fmla="*/ f272 1 f147"/>
              <a:gd name="f346" fmla="*/ f273 1 f147"/>
              <a:gd name="f347" fmla="*/ f274 1 f146"/>
              <a:gd name="f348" fmla="*/ f275 1 f146"/>
              <a:gd name="f349" fmla="*/ f276 1 f146"/>
              <a:gd name="f350" fmla="*/ f277 1 f147"/>
              <a:gd name="f351" fmla="*/ f278 1 f146"/>
              <a:gd name="f352" fmla="*/ f279 1 f147"/>
              <a:gd name="f353" fmla="*/ f280 1 f146"/>
              <a:gd name="f354" fmla="*/ f281 1 f146"/>
              <a:gd name="f355" fmla="*/ f282 1 f146"/>
              <a:gd name="f356" fmla="*/ f283 1 f146"/>
              <a:gd name="f357" fmla="*/ f284 1 f146"/>
              <a:gd name="f358" fmla="*/ f285 1 f147"/>
              <a:gd name="f359" fmla="*/ f286 1 f146"/>
              <a:gd name="f360" fmla="*/ f287 f137 1"/>
              <a:gd name="f361" fmla="*/ f288 f137 1"/>
              <a:gd name="f362" fmla="*/ f290 f138 1"/>
              <a:gd name="f363" fmla="*/ f289 f138 1"/>
              <a:gd name="f364" fmla="*/ f291 f137 1"/>
              <a:gd name="f365" fmla="*/ f292 f138 1"/>
              <a:gd name="f366" fmla="*/ f293 f137 1"/>
              <a:gd name="f367" fmla="*/ f294 f137 1"/>
              <a:gd name="f368" fmla="*/ f295 f138 1"/>
              <a:gd name="f369" fmla="*/ f296 f137 1"/>
              <a:gd name="f370" fmla="*/ f297 f138 1"/>
              <a:gd name="f371" fmla="*/ f298 f138 1"/>
              <a:gd name="f372" fmla="*/ f299 f137 1"/>
              <a:gd name="f373" fmla="*/ f300 f138 1"/>
              <a:gd name="f374" fmla="*/ f301 f137 1"/>
              <a:gd name="f375" fmla="*/ f302 f137 1"/>
              <a:gd name="f376" fmla="*/ f303 f138 1"/>
              <a:gd name="f377" fmla="*/ f304 f138 1"/>
              <a:gd name="f378" fmla="*/ f305 f137 1"/>
              <a:gd name="f379" fmla="*/ f306 f138 1"/>
              <a:gd name="f380" fmla="*/ f307 f137 1"/>
              <a:gd name="f381" fmla="*/ f308 f138 1"/>
              <a:gd name="f382" fmla="*/ f309 f137 1"/>
              <a:gd name="f383" fmla="*/ f310 f138 1"/>
              <a:gd name="f384" fmla="*/ f311 f137 1"/>
              <a:gd name="f385" fmla="*/ f312 f138 1"/>
              <a:gd name="f386" fmla="*/ f313 f137 1"/>
              <a:gd name="f387" fmla="*/ f314 f137 1"/>
              <a:gd name="f388" fmla="*/ f315 f138 1"/>
              <a:gd name="f389" fmla="*/ f316 f137 1"/>
              <a:gd name="f390" fmla="*/ f317 f138 1"/>
              <a:gd name="f391" fmla="*/ f318 f137 1"/>
              <a:gd name="f392" fmla="*/ f319 f137 1"/>
              <a:gd name="f393" fmla="*/ f320 f138 1"/>
              <a:gd name="f394" fmla="*/ f321 f137 1"/>
              <a:gd name="f395" fmla="*/ f322 f138 1"/>
              <a:gd name="f396" fmla="*/ f323 f138 1"/>
              <a:gd name="f397" fmla="*/ f324 f137 1"/>
              <a:gd name="f398" fmla="*/ f325 f138 1"/>
              <a:gd name="f399" fmla="*/ f326 f137 1"/>
              <a:gd name="f400" fmla="*/ f327 f138 1"/>
              <a:gd name="f401" fmla="*/ f328 f137 1"/>
              <a:gd name="f402" fmla="*/ f329 f138 1"/>
              <a:gd name="f403" fmla="*/ f330 f137 1"/>
              <a:gd name="f404" fmla="*/ f331 f137 1"/>
              <a:gd name="f405" fmla="*/ f332 f138 1"/>
              <a:gd name="f406" fmla="*/ f333 f137 1"/>
              <a:gd name="f407" fmla="*/ f334 f137 1"/>
              <a:gd name="f408" fmla="*/ f335 f137 1"/>
              <a:gd name="f409" fmla="*/ f336 f138 1"/>
              <a:gd name="f410" fmla="*/ f337 f137 1"/>
              <a:gd name="f411" fmla="*/ f338 f138 1"/>
              <a:gd name="f412" fmla="*/ f339 f137 1"/>
              <a:gd name="f413" fmla="*/ f340 f137 1"/>
              <a:gd name="f414" fmla="*/ f341 f138 1"/>
              <a:gd name="f415" fmla="*/ f342 f137 1"/>
              <a:gd name="f416" fmla="*/ f343 f138 1"/>
              <a:gd name="f417" fmla="*/ f344 f137 1"/>
              <a:gd name="f418" fmla="*/ f345 f138 1"/>
              <a:gd name="f419" fmla="*/ f346 f138 1"/>
              <a:gd name="f420" fmla="*/ f347 f137 1"/>
              <a:gd name="f421" fmla="*/ f348 f137 1"/>
              <a:gd name="f422" fmla="*/ f349 f137 1"/>
              <a:gd name="f423" fmla="*/ f350 f138 1"/>
              <a:gd name="f424" fmla="*/ f351 f137 1"/>
              <a:gd name="f425" fmla="*/ f352 f138 1"/>
              <a:gd name="f426" fmla="*/ f353 f137 1"/>
              <a:gd name="f427" fmla="*/ f354 f137 1"/>
              <a:gd name="f428" fmla="*/ f355 f137 1"/>
              <a:gd name="f429" fmla="*/ f356 f137 1"/>
              <a:gd name="f430" fmla="*/ f357 f137 1"/>
              <a:gd name="f431" fmla="*/ f358 f138 1"/>
              <a:gd name="f432" fmla="*/ f359 f1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7">
                <a:pos x="f364" y="f365"/>
              </a:cxn>
              <a:cxn ang="f217">
                <a:pos x="f366" y="f365"/>
              </a:cxn>
              <a:cxn ang="f217">
                <a:pos x="f367" y="f368"/>
              </a:cxn>
              <a:cxn ang="f217">
                <a:pos x="f369" y="f370"/>
              </a:cxn>
              <a:cxn ang="f217">
                <a:pos x="f369" y="f371"/>
              </a:cxn>
              <a:cxn ang="f217">
                <a:pos x="f367" y="f371"/>
              </a:cxn>
              <a:cxn ang="f217">
                <a:pos x="f372" y="f373"/>
              </a:cxn>
              <a:cxn ang="f217">
                <a:pos x="f374" y="f373"/>
              </a:cxn>
              <a:cxn ang="f217">
                <a:pos x="f375" y="f376"/>
              </a:cxn>
              <a:cxn ang="f217">
                <a:pos x="f375" y="f377"/>
              </a:cxn>
              <a:cxn ang="f217">
                <a:pos x="f378" y="f379"/>
              </a:cxn>
              <a:cxn ang="f217">
                <a:pos x="f380" y="f381"/>
              </a:cxn>
              <a:cxn ang="f217">
                <a:pos x="f382" y="f383"/>
              </a:cxn>
              <a:cxn ang="f217">
                <a:pos x="f384" y="f385"/>
              </a:cxn>
              <a:cxn ang="f217">
                <a:pos x="f386" y="f385"/>
              </a:cxn>
              <a:cxn ang="f217">
                <a:pos x="f387" y="f388"/>
              </a:cxn>
              <a:cxn ang="f217">
                <a:pos x="f389" y="f390"/>
              </a:cxn>
              <a:cxn ang="f217">
                <a:pos x="f391" y="f390"/>
              </a:cxn>
              <a:cxn ang="f217">
                <a:pos x="f392" y="f393"/>
              </a:cxn>
              <a:cxn ang="f217">
                <a:pos x="f394" y="f395"/>
              </a:cxn>
              <a:cxn ang="f217">
                <a:pos x="f394" y="f396"/>
              </a:cxn>
              <a:cxn ang="f217">
                <a:pos x="f364" y="f365"/>
              </a:cxn>
              <a:cxn ang="f217">
                <a:pos x="f397" y="f398"/>
              </a:cxn>
              <a:cxn ang="f217">
                <a:pos x="f399" y="f400"/>
              </a:cxn>
              <a:cxn ang="f217">
                <a:pos x="f401" y="f402"/>
              </a:cxn>
              <a:cxn ang="f217">
                <a:pos x="f403" y="f402"/>
              </a:cxn>
              <a:cxn ang="f217">
                <a:pos x="f404" y="f405"/>
              </a:cxn>
              <a:cxn ang="f217">
                <a:pos x="f406" y="f398"/>
              </a:cxn>
              <a:cxn ang="f217">
                <a:pos x="f397" y="f398"/>
              </a:cxn>
              <a:cxn ang="f217">
                <a:pos x="f407" y="f368"/>
              </a:cxn>
              <a:cxn ang="f217">
                <a:pos x="f408" y="f409"/>
              </a:cxn>
              <a:cxn ang="f217">
                <a:pos x="f410" y="f411"/>
              </a:cxn>
              <a:cxn ang="f217">
                <a:pos x="f412" y="f371"/>
              </a:cxn>
              <a:cxn ang="f217">
                <a:pos x="f413" y="f414"/>
              </a:cxn>
              <a:cxn ang="f217">
                <a:pos x="f415" y="f416"/>
              </a:cxn>
              <a:cxn ang="f217">
                <a:pos x="f407" y="f368"/>
              </a:cxn>
              <a:cxn ang="f217">
                <a:pos x="f417" y="f418"/>
              </a:cxn>
              <a:cxn ang="f217">
                <a:pos x="f403" y="f419"/>
              </a:cxn>
              <a:cxn ang="f217">
                <a:pos x="f420" y="f368"/>
              </a:cxn>
              <a:cxn ang="f217">
                <a:pos x="f421" y="f416"/>
              </a:cxn>
              <a:cxn ang="f217">
                <a:pos x="f422" y="f423"/>
              </a:cxn>
              <a:cxn ang="f217">
                <a:pos x="f424" y="f425"/>
              </a:cxn>
              <a:cxn ang="f217">
                <a:pos x="f417" y="f418"/>
              </a:cxn>
              <a:cxn ang="f217">
                <a:pos x="f426" y="f368"/>
              </a:cxn>
              <a:cxn ang="f217">
                <a:pos x="f427" y="f409"/>
              </a:cxn>
              <a:cxn ang="f217">
                <a:pos x="f428" y="f411"/>
              </a:cxn>
              <a:cxn ang="f217">
                <a:pos x="f429" y="f371"/>
              </a:cxn>
              <a:cxn ang="f217">
                <a:pos x="f430" y="f431"/>
              </a:cxn>
              <a:cxn ang="f217">
                <a:pos x="f432" y="f416"/>
              </a:cxn>
              <a:cxn ang="f217">
                <a:pos x="f426" y="f368"/>
              </a:cxn>
            </a:cxnLst>
            <a:rect l="f360" t="f363" r="f361" b="f362"/>
            <a:pathLst>
              <a:path w="244" h="155">
                <a:moveTo>
                  <a:pt x="f8" y="f9"/>
                </a:moveTo>
                <a:cubicBezTo>
                  <a:pt x="f10" y="f9"/>
                  <a:pt x="f9" y="f9"/>
                  <a:pt x="f11" y="f9"/>
                </a:cubicBezTo>
                <a:cubicBezTo>
                  <a:pt x="f11" y="f12"/>
                  <a:pt x="f11" y="f13"/>
                  <a:pt x="f14" y="f15"/>
                </a:cubicBezTo>
                <a:cubicBezTo>
                  <a:pt x="f16" y="f15"/>
                  <a:pt x="f17" y="f15"/>
                  <a:pt x="f5" y="f18"/>
                </a:cubicBezTo>
                <a:cubicBezTo>
                  <a:pt x="f5" y="f19"/>
                  <a:pt x="f5" y="f20"/>
                  <a:pt x="f5" y="f21"/>
                </a:cubicBezTo>
                <a:cubicBezTo>
                  <a:pt x="f22" y="f21"/>
                  <a:pt x="f16" y="f21"/>
                  <a:pt x="f14" y="f21"/>
                </a:cubicBezTo>
                <a:cubicBezTo>
                  <a:pt x="f23" y="f24"/>
                  <a:pt x="f25" y="f5"/>
                  <a:pt x="f26" y="f5"/>
                </a:cubicBezTo>
                <a:cubicBezTo>
                  <a:pt x="f27" y="f5"/>
                  <a:pt x="f28" y="f5"/>
                  <a:pt x="f29" y="f5"/>
                </a:cubicBezTo>
                <a:cubicBezTo>
                  <a:pt x="f30" y="f5"/>
                  <a:pt x="f31" y="f17"/>
                  <a:pt x="f32" y="f25"/>
                </a:cubicBezTo>
                <a:cubicBezTo>
                  <a:pt x="f32" y="f19"/>
                  <a:pt x="f32" y="f9"/>
                  <a:pt x="f32" y="f33"/>
                </a:cubicBezTo>
                <a:cubicBezTo>
                  <a:pt x="f32" y="f34"/>
                  <a:pt x="f30" y="f35"/>
                  <a:pt x="f36" y="f37"/>
                </a:cubicBezTo>
                <a:cubicBezTo>
                  <a:pt x="f38" y="f39"/>
                  <a:pt x="f31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6" y="f28"/>
                  <a:pt x="f49" y="f7"/>
                  <a:pt x="f50" y="f7"/>
                </a:cubicBezTo>
                <a:cubicBezTo>
                  <a:pt x="f51" y="f7"/>
                  <a:pt x="f52" y="f7"/>
                  <a:pt x="f53" y="f7"/>
                </a:cubicBezTo>
                <a:cubicBezTo>
                  <a:pt x="f54" y="f7"/>
                  <a:pt x="f5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58" y="f64"/>
                  <a:pt x="f65" y="f64"/>
                  <a:pt x="f66" y="f64"/>
                </a:cubicBezTo>
                <a:cubicBezTo>
                  <a:pt x="f67" y="f64"/>
                  <a:pt x="f68" y="f69"/>
                  <a:pt x="f70" y="f71"/>
                </a:cubicBezTo>
                <a:cubicBezTo>
                  <a:pt x="f69" y="f72"/>
                  <a:pt x="f8" y="f73"/>
                  <a:pt x="f74" y="f75"/>
                </a:cubicBezTo>
                <a:cubicBezTo>
                  <a:pt x="f74" y="f76"/>
                  <a:pt x="f74" y="f77"/>
                  <a:pt x="f74" y="f78"/>
                </a:cubicBezTo>
                <a:cubicBezTo>
                  <a:pt x="f74" y="f78"/>
                  <a:pt x="f74" y="f78"/>
                  <a:pt x="f8" y="f9"/>
                </a:cubicBezTo>
                <a:close/>
                <a:moveTo>
                  <a:pt x="f79" y="f80"/>
                </a:moveTo>
                <a:cubicBezTo>
                  <a:pt x="f81" y="f82"/>
                  <a:pt x="f67" y="f27"/>
                  <a:pt x="f83" y="f40"/>
                </a:cubicBezTo>
                <a:cubicBezTo>
                  <a:pt x="f83" y="f84"/>
                  <a:pt x="f62" y="f85"/>
                  <a:pt x="f86" y="f85"/>
                </a:cubicBezTo>
                <a:cubicBezTo>
                  <a:pt x="f87" y="f85"/>
                  <a:pt x="f88" y="f85"/>
                  <a:pt x="f89" y="f85"/>
                </a:cubicBezTo>
                <a:cubicBezTo>
                  <a:pt x="f90" y="f91"/>
                  <a:pt x="f28" y="f92"/>
                  <a:pt x="f58" y="f93"/>
                </a:cubicBezTo>
                <a:cubicBezTo>
                  <a:pt x="f58" y="f10"/>
                  <a:pt x="f94" y="f80"/>
                  <a:pt x="f95" y="f80"/>
                </a:cubicBezTo>
                <a:cubicBezTo>
                  <a:pt x="f87" y="f80"/>
                  <a:pt x="f96" y="f80"/>
                  <a:pt x="f79" y="f80"/>
                </a:cubicBezTo>
                <a:close/>
                <a:moveTo>
                  <a:pt x="f97" y="f15"/>
                </a:moveTo>
                <a:cubicBezTo>
                  <a:pt x="f98" y="f99"/>
                  <a:pt x="f100" y="f101"/>
                  <a:pt x="f102" y="f11"/>
                </a:cubicBezTo>
                <a:cubicBezTo>
                  <a:pt x="f103" y="f14"/>
                  <a:pt x="f104" y="f105"/>
                  <a:pt x="f104" y="f14"/>
                </a:cubicBezTo>
                <a:cubicBezTo>
                  <a:pt x="f106" y="f11"/>
                  <a:pt x="f107" y="f23"/>
                  <a:pt x="f107" y="f21"/>
                </a:cubicBezTo>
                <a:cubicBezTo>
                  <a:pt x="f104" y="f108"/>
                  <a:pt x="f103" y="f109"/>
                  <a:pt x="f100" y="f13"/>
                </a:cubicBezTo>
                <a:cubicBezTo>
                  <a:pt x="f100" y="f110"/>
                  <a:pt x="f111" y="f12"/>
                  <a:pt x="f98" y="f12"/>
                </a:cubicBezTo>
                <a:cubicBezTo>
                  <a:pt x="f112" y="f12"/>
                  <a:pt x="f112" y="f13"/>
                  <a:pt x="f97" y="f15"/>
                </a:cubicBezTo>
                <a:close/>
                <a:moveTo>
                  <a:pt x="f113" y="f105"/>
                </a:moveTo>
                <a:cubicBezTo>
                  <a:pt x="f89" y="f105"/>
                  <a:pt x="f56" y="f114"/>
                  <a:pt x="f89" y="f115"/>
                </a:cubicBezTo>
                <a:cubicBezTo>
                  <a:pt x="f63" y="f108"/>
                  <a:pt x="f116" y="f117"/>
                  <a:pt x="f118" y="f15"/>
                </a:cubicBezTo>
                <a:cubicBezTo>
                  <a:pt x="f119" y="f13"/>
                  <a:pt x="f59" y="f110"/>
                  <a:pt x="f120" y="f12"/>
                </a:cubicBezTo>
                <a:cubicBezTo>
                  <a:pt x="f121" y="f13"/>
                  <a:pt x="f57" y="f15"/>
                  <a:pt x="f121" y="f122"/>
                </a:cubicBezTo>
                <a:cubicBezTo>
                  <a:pt x="f123" y="f124"/>
                  <a:pt x="f125" y="f126"/>
                  <a:pt x="f61" y="f23"/>
                </a:cubicBezTo>
                <a:cubicBezTo>
                  <a:pt x="f61" y="f11"/>
                  <a:pt x="f116" y="f14"/>
                  <a:pt x="f113" y="f105"/>
                </a:cubicBezTo>
                <a:close/>
                <a:moveTo>
                  <a:pt x="f127" y="f15"/>
                </a:moveTo>
                <a:cubicBezTo>
                  <a:pt x="f128" y="f99"/>
                  <a:pt x="f129" y="f101"/>
                  <a:pt x="f2" y="f11"/>
                </a:cubicBezTo>
                <a:cubicBezTo>
                  <a:pt x="f2" y="f14"/>
                  <a:pt x="f130" y="f105"/>
                  <a:pt x="f131" y="f14"/>
                </a:cubicBezTo>
                <a:cubicBezTo>
                  <a:pt x="f54" y="f14"/>
                  <a:pt x="f132" y="f23"/>
                  <a:pt x="f132" y="f21"/>
                </a:cubicBezTo>
                <a:cubicBezTo>
                  <a:pt x="f130" y="f108"/>
                  <a:pt x="f2" y="f109"/>
                  <a:pt x="f129" y="f110"/>
                </a:cubicBezTo>
                <a:cubicBezTo>
                  <a:pt x="f129" y="f12"/>
                  <a:pt x="f128" y="f12"/>
                  <a:pt x="f133" y="f12"/>
                </a:cubicBezTo>
                <a:cubicBezTo>
                  <a:pt x="f134" y="f110"/>
                  <a:pt x="f135" y="f13"/>
                  <a:pt x="f127" y="f1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754B8AB0-961D-258A-DDF4-3B044BFA46C2}"/>
              </a:ext>
            </a:extLst>
          </p:cNvPr>
          <p:cNvSpPr/>
          <p:nvPr/>
        </p:nvSpPr>
        <p:spPr>
          <a:xfrm>
            <a:off x="1565279" y="2179636"/>
            <a:ext cx="798508" cy="4714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9"/>
              <a:gd name="f7" fmla="val 159"/>
              <a:gd name="f8" fmla="val 221"/>
              <a:gd name="f9" fmla="val 6"/>
              <a:gd name="f10" fmla="val 12"/>
              <a:gd name="f11" fmla="val 18"/>
              <a:gd name="f12" fmla="val 231"/>
              <a:gd name="f13" fmla="val 19"/>
              <a:gd name="f14" fmla="val 241"/>
              <a:gd name="f15" fmla="val 20"/>
              <a:gd name="f16" fmla="val 252"/>
              <a:gd name="f17" fmla="val 21"/>
              <a:gd name="f18" fmla="val 263"/>
              <a:gd name="f19" fmla="val 22"/>
              <a:gd name="f20" fmla="val 27"/>
              <a:gd name="f21" fmla="val 39"/>
              <a:gd name="f22" fmla="val 46"/>
              <a:gd name="f23" fmla="val 54"/>
              <a:gd name="f24" fmla="val 62"/>
              <a:gd name="f25" fmla="val 63"/>
              <a:gd name="f26" fmla="val 268"/>
              <a:gd name="f27" fmla="val 64"/>
              <a:gd name="f28" fmla="val 265"/>
              <a:gd name="f29" fmla="val 262"/>
              <a:gd name="f30" fmla="val 258"/>
              <a:gd name="f31" fmla="val 56"/>
              <a:gd name="f32" fmla="val 48"/>
              <a:gd name="f33" fmla="val 41"/>
              <a:gd name="f34" fmla="val 32"/>
              <a:gd name="f35" fmla="val 249"/>
              <a:gd name="f36" fmla="val 247"/>
              <a:gd name="f37" fmla="val 245"/>
              <a:gd name="f38" fmla="val 243"/>
              <a:gd name="f39" fmla="val 36"/>
              <a:gd name="f40" fmla="val 40"/>
              <a:gd name="f41" fmla="val 43"/>
              <a:gd name="f42" fmla="val 242"/>
              <a:gd name="f43" fmla="val 57"/>
              <a:gd name="f44" fmla="val 59"/>
              <a:gd name="f45" fmla="val 227"/>
              <a:gd name="f46" fmla="val 232"/>
              <a:gd name="f47" fmla="val 83"/>
              <a:gd name="f48" fmla="val 237"/>
              <a:gd name="f49" fmla="val 103"/>
              <a:gd name="f50" fmla="val 125"/>
              <a:gd name="f51" fmla="val 233"/>
              <a:gd name="f52" fmla="val 127"/>
              <a:gd name="f53" fmla="val 224"/>
              <a:gd name="f54" fmla="val 129"/>
              <a:gd name="f55" fmla="val 214"/>
              <a:gd name="f56" fmla="val 132"/>
              <a:gd name="f57" fmla="val 211"/>
              <a:gd name="f58" fmla="val 117"/>
              <a:gd name="f59" fmla="val 207"/>
              <a:gd name="f60" fmla="val 102"/>
              <a:gd name="f61" fmla="val 203"/>
              <a:gd name="f62" fmla="val 88"/>
              <a:gd name="f63" fmla="val 196"/>
              <a:gd name="f64" fmla="val 87"/>
              <a:gd name="f65" fmla="val 189"/>
              <a:gd name="f66" fmla="val 86"/>
              <a:gd name="f67" fmla="val 181"/>
              <a:gd name="f68" fmla="val 85"/>
              <a:gd name="f69" fmla="val 166"/>
              <a:gd name="f70" fmla="val 84"/>
              <a:gd name="f71" fmla="val 163"/>
              <a:gd name="f72" fmla="val 82"/>
              <a:gd name="f73" fmla="val 67"/>
              <a:gd name="f74" fmla="val 157"/>
              <a:gd name="f75" fmla="val 155"/>
              <a:gd name="f76" fmla="val 60"/>
              <a:gd name="f77" fmla="val 150"/>
              <a:gd name="f78" fmla="val 152"/>
              <a:gd name="f79" fmla="val 96"/>
              <a:gd name="f80" fmla="val 144"/>
              <a:gd name="f81" fmla="val 124"/>
              <a:gd name="f82" fmla="val 115"/>
              <a:gd name="f83" fmla="val 153"/>
              <a:gd name="f84" fmla="val 106"/>
              <a:gd name="f85" fmla="val 147"/>
              <a:gd name="f86" fmla="val 99"/>
              <a:gd name="f87" fmla="val 142"/>
              <a:gd name="f88" fmla="val 104"/>
              <a:gd name="f89" fmla="val 130"/>
              <a:gd name="f90" fmla="val 109"/>
              <a:gd name="f91" fmla="val 118"/>
              <a:gd name="f92" fmla="val 113"/>
              <a:gd name="f93" fmla="val 94"/>
              <a:gd name="f94" fmla="val 81"/>
              <a:gd name="f95" fmla="val 65"/>
              <a:gd name="f96" fmla="val 89"/>
              <a:gd name="f97" fmla="val 76"/>
              <a:gd name="f98" fmla="val 52"/>
              <a:gd name="f99" fmla="val 51"/>
              <a:gd name="f100" fmla="val 17"/>
              <a:gd name="f101" fmla="val 50"/>
              <a:gd name="f102" fmla="val 47"/>
              <a:gd name="f103" fmla="val 44"/>
              <a:gd name="f104" fmla="val 42"/>
              <a:gd name="f105" fmla="val 11"/>
              <a:gd name="f106" fmla="val 34"/>
              <a:gd name="f107" fmla="val 30"/>
              <a:gd name="f108" fmla="val 26"/>
              <a:gd name="f109" fmla="val 5"/>
              <a:gd name="f110" fmla="val 9"/>
              <a:gd name="f111" fmla="val 31"/>
              <a:gd name="f112" fmla="val 4"/>
              <a:gd name="f113" fmla="val 8"/>
              <a:gd name="f114" fmla="val 13"/>
              <a:gd name="f115" fmla="val 35"/>
              <a:gd name="f116" fmla="val 38"/>
              <a:gd name="f117" fmla="val 70"/>
              <a:gd name="f118" fmla="val 100"/>
              <a:gd name="f119" fmla="val 134"/>
              <a:gd name="f120" fmla="val 14"/>
              <a:gd name="f121" fmla="val 137"/>
              <a:gd name="f122" fmla="val 138"/>
              <a:gd name="f123" fmla="val 139"/>
              <a:gd name="f124" fmla="val 1"/>
              <a:gd name="f125" fmla="val 143"/>
              <a:gd name="f126" fmla="val 171"/>
              <a:gd name="f127" fmla="val 193"/>
              <a:gd name="f128" fmla="val 216"/>
              <a:gd name="f129" fmla="val 218"/>
              <a:gd name="f130" fmla="val 168"/>
              <a:gd name="f131" fmla="val 61"/>
              <a:gd name="f132" fmla="val 170"/>
              <a:gd name="f133" fmla="val 66"/>
              <a:gd name="f134" fmla="val 169"/>
              <a:gd name="f135" fmla="val 72"/>
              <a:gd name="f136" fmla="val 176"/>
              <a:gd name="f137" fmla="val 74"/>
              <a:gd name="f138" fmla="val 183"/>
              <a:gd name="f139" fmla="val 75"/>
              <a:gd name="f140" fmla="val 192"/>
              <a:gd name="f141" fmla="val 200"/>
              <a:gd name="f142" fmla="val 77"/>
              <a:gd name="f143" fmla="val 199"/>
              <a:gd name="f144" fmla="val 198"/>
              <a:gd name="f145" fmla="val 197"/>
              <a:gd name="f146" fmla="val 195"/>
              <a:gd name="f147" fmla="val 194"/>
              <a:gd name="f148" fmla="val 186"/>
              <a:gd name="f149" fmla="val 177"/>
              <a:gd name="f150" fmla="+- 0 0 -90"/>
              <a:gd name="f151" fmla="*/ f3 1 269"/>
              <a:gd name="f152" fmla="*/ f4 1 159"/>
              <a:gd name="f153" fmla="val f5"/>
              <a:gd name="f154" fmla="val f6"/>
              <a:gd name="f155" fmla="val f7"/>
              <a:gd name="f156" fmla="*/ f150 f0 1"/>
              <a:gd name="f157" fmla="+- f155 0 f153"/>
              <a:gd name="f158" fmla="+- f154 0 f153"/>
              <a:gd name="f159" fmla="*/ f156 1 f2"/>
              <a:gd name="f160" fmla="*/ f158 1 269"/>
              <a:gd name="f161" fmla="*/ f157 1 159"/>
              <a:gd name="f162" fmla="*/ 221 f158 1"/>
              <a:gd name="f163" fmla="*/ 0 f157 1"/>
              <a:gd name="f164" fmla="*/ 18 f157 1"/>
              <a:gd name="f165" fmla="*/ 252 f158 1"/>
              <a:gd name="f166" fmla="*/ 21 f157 1"/>
              <a:gd name="f167" fmla="*/ 269 f158 1"/>
              <a:gd name="f168" fmla="*/ 39 f157 1"/>
              <a:gd name="f169" fmla="*/ 62 f157 1"/>
              <a:gd name="f170" fmla="*/ 268 f158 1"/>
              <a:gd name="f171" fmla="*/ 64 f157 1"/>
              <a:gd name="f172" fmla="*/ 258 f158 1"/>
              <a:gd name="f173" fmla="*/ 41 f157 1"/>
              <a:gd name="f174" fmla="*/ 249 f158 1"/>
              <a:gd name="f175" fmla="*/ 32 f157 1"/>
              <a:gd name="f176" fmla="*/ 243 f158 1"/>
              <a:gd name="f177" fmla="*/ 43 f157 1"/>
              <a:gd name="f178" fmla="*/ 227 f158 1"/>
              <a:gd name="f179" fmla="*/ 242 f158 1"/>
              <a:gd name="f180" fmla="*/ 125 f157 1"/>
              <a:gd name="f181" fmla="*/ 214 f158 1"/>
              <a:gd name="f182" fmla="*/ 132 f157 1"/>
              <a:gd name="f183" fmla="*/ 203 f158 1"/>
              <a:gd name="f184" fmla="*/ 88 f157 1"/>
              <a:gd name="f185" fmla="*/ 181 f158 1"/>
              <a:gd name="f186" fmla="*/ 85 f157 1"/>
              <a:gd name="f187" fmla="*/ 159 f158 1"/>
              <a:gd name="f188" fmla="*/ 67 f157 1"/>
              <a:gd name="f189" fmla="*/ 150 f158 1"/>
              <a:gd name="f190" fmla="*/ 124 f158 1"/>
              <a:gd name="f191" fmla="*/ 159 f157 1"/>
              <a:gd name="f192" fmla="*/ 99 f158 1"/>
              <a:gd name="f193" fmla="*/ 142 f157 1"/>
              <a:gd name="f194" fmla="*/ 113 f158 1"/>
              <a:gd name="f195" fmla="*/ 106 f157 1"/>
              <a:gd name="f196" fmla="*/ 117 f158 1"/>
              <a:gd name="f197" fmla="*/ 76 f158 1"/>
              <a:gd name="f198" fmla="*/ 60 f157 1"/>
              <a:gd name="f199" fmla="*/ 21 f158 1"/>
              <a:gd name="f200" fmla="*/ 52 f157 1"/>
              <a:gd name="f201" fmla="*/ 17 f158 1"/>
              <a:gd name="f202" fmla="*/ 47 f157 1"/>
              <a:gd name="f203" fmla="*/ 0 f158 1"/>
              <a:gd name="f204" fmla="*/ 26 f157 1"/>
              <a:gd name="f205" fmla="*/ 31 f158 1"/>
              <a:gd name="f206" fmla="*/ 13 f157 1"/>
              <a:gd name="f207" fmla="*/ 41 f158 1"/>
              <a:gd name="f208" fmla="*/ 130 f158 1"/>
              <a:gd name="f209" fmla="*/ 138 f158 1"/>
              <a:gd name="f210" fmla="*/ 8 f157 1"/>
              <a:gd name="f211" fmla="*/ 168 f158 1"/>
              <a:gd name="f212" fmla="*/ 61 f157 1"/>
              <a:gd name="f213" fmla="*/ 176 f158 1"/>
              <a:gd name="f214" fmla="*/ 74 f157 1"/>
              <a:gd name="f215" fmla="*/ 200 f158 1"/>
              <a:gd name="f216" fmla="*/ 77 f157 1"/>
              <a:gd name="f217" fmla="*/ 197 f158 1"/>
              <a:gd name="f218" fmla="*/ 63 f157 1"/>
              <a:gd name="f219" fmla="*/ 194 f158 1"/>
              <a:gd name="f220" fmla="+- f159 0 f1"/>
              <a:gd name="f221" fmla="*/ f162 1 269"/>
              <a:gd name="f222" fmla="*/ f163 1 159"/>
              <a:gd name="f223" fmla="*/ f164 1 159"/>
              <a:gd name="f224" fmla="*/ f165 1 269"/>
              <a:gd name="f225" fmla="*/ f166 1 159"/>
              <a:gd name="f226" fmla="*/ f167 1 269"/>
              <a:gd name="f227" fmla="*/ f168 1 159"/>
              <a:gd name="f228" fmla="*/ f169 1 159"/>
              <a:gd name="f229" fmla="*/ f170 1 269"/>
              <a:gd name="f230" fmla="*/ f171 1 159"/>
              <a:gd name="f231" fmla="*/ f172 1 269"/>
              <a:gd name="f232" fmla="*/ f173 1 159"/>
              <a:gd name="f233" fmla="*/ f174 1 269"/>
              <a:gd name="f234" fmla="*/ f175 1 159"/>
              <a:gd name="f235" fmla="*/ f176 1 269"/>
              <a:gd name="f236" fmla="*/ f177 1 159"/>
              <a:gd name="f237" fmla="*/ f178 1 269"/>
              <a:gd name="f238" fmla="*/ f179 1 269"/>
              <a:gd name="f239" fmla="*/ f180 1 159"/>
              <a:gd name="f240" fmla="*/ f181 1 269"/>
              <a:gd name="f241" fmla="*/ f182 1 159"/>
              <a:gd name="f242" fmla="*/ f183 1 269"/>
              <a:gd name="f243" fmla="*/ f184 1 159"/>
              <a:gd name="f244" fmla="*/ f185 1 269"/>
              <a:gd name="f245" fmla="*/ f186 1 159"/>
              <a:gd name="f246" fmla="*/ f187 1 269"/>
              <a:gd name="f247" fmla="*/ f188 1 159"/>
              <a:gd name="f248" fmla="*/ f189 1 269"/>
              <a:gd name="f249" fmla="*/ f190 1 269"/>
              <a:gd name="f250" fmla="*/ f191 1 159"/>
              <a:gd name="f251" fmla="*/ f192 1 269"/>
              <a:gd name="f252" fmla="*/ f193 1 159"/>
              <a:gd name="f253" fmla="*/ f194 1 269"/>
              <a:gd name="f254" fmla="*/ f195 1 159"/>
              <a:gd name="f255" fmla="*/ f196 1 269"/>
              <a:gd name="f256" fmla="*/ f197 1 269"/>
              <a:gd name="f257" fmla="*/ f198 1 159"/>
              <a:gd name="f258" fmla="*/ f199 1 269"/>
              <a:gd name="f259" fmla="*/ f200 1 159"/>
              <a:gd name="f260" fmla="*/ f201 1 269"/>
              <a:gd name="f261" fmla="*/ f202 1 159"/>
              <a:gd name="f262" fmla="*/ f203 1 269"/>
              <a:gd name="f263" fmla="*/ f204 1 159"/>
              <a:gd name="f264" fmla="*/ f205 1 269"/>
              <a:gd name="f265" fmla="*/ f206 1 159"/>
              <a:gd name="f266" fmla="*/ f207 1 269"/>
              <a:gd name="f267" fmla="*/ f208 1 269"/>
              <a:gd name="f268" fmla="*/ f209 1 269"/>
              <a:gd name="f269" fmla="*/ f210 1 159"/>
              <a:gd name="f270" fmla="*/ f211 1 269"/>
              <a:gd name="f271" fmla="*/ f212 1 159"/>
              <a:gd name="f272" fmla="*/ f213 1 269"/>
              <a:gd name="f273" fmla="*/ f214 1 159"/>
              <a:gd name="f274" fmla="*/ f215 1 269"/>
              <a:gd name="f275" fmla="*/ f216 1 159"/>
              <a:gd name="f276" fmla="*/ f217 1 269"/>
              <a:gd name="f277" fmla="*/ f218 1 159"/>
              <a:gd name="f278" fmla="*/ f219 1 269"/>
              <a:gd name="f279" fmla="*/ 0 1 f160"/>
              <a:gd name="f280" fmla="*/ f154 1 f160"/>
              <a:gd name="f281" fmla="*/ 0 1 f161"/>
              <a:gd name="f282" fmla="*/ f155 1 f161"/>
              <a:gd name="f283" fmla="*/ f221 1 f160"/>
              <a:gd name="f284" fmla="*/ f222 1 f161"/>
              <a:gd name="f285" fmla="*/ f223 1 f161"/>
              <a:gd name="f286" fmla="*/ f224 1 f160"/>
              <a:gd name="f287" fmla="*/ f225 1 f161"/>
              <a:gd name="f288" fmla="*/ f226 1 f160"/>
              <a:gd name="f289" fmla="*/ f227 1 f161"/>
              <a:gd name="f290" fmla="*/ f228 1 f161"/>
              <a:gd name="f291" fmla="*/ f229 1 f160"/>
              <a:gd name="f292" fmla="*/ f230 1 f161"/>
              <a:gd name="f293" fmla="*/ f231 1 f160"/>
              <a:gd name="f294" fmla="*/ f232 1 f161"/>
              <a:gd name="f295" fmla="*/ f233 1 f160"/>
              <a:gd name="f296" fmla="*/ f234 1 f161"/>
              <a:gd name="f297" fmla="*/ f235 1 f160"/>
              <a:gd name="f298" fmla="*/ f236 1 f161"/>
              <a:gd name="f299" fmla="*/ f237 1 f160"/>
              <a:gd name="f300" fmla="*/ f238 1 f160"/>
              <a:gd name="f301" fmla="*/ f239 1 f161"/>
              <a:gd name="f302" fmla="*/ f240 1 f160"/>
              <a:gd name="f303" fmla="*/ f241 1 f161"/>
              <a:gd name="f304" fmla="*/ f242 1 f160"/>
              <a:gd name="f305" fmla="*/ f243 1 f161"/>
              <a:gd name="f306" fmla="*/ f244 1 f160"/>
              <a:gd name="f307" fmla="*/ f245 1 f161"/>
              <a:gd name="f308" fmla="*/ f246 1 f160"/>
              <a:gd name="f309" fmla="*/ f247 1 f161"/>
              <a:gd name="f310" fmla="*/ f248 1 f160"/>
              <a:gd name="f311" fmla="*/ f249 1 f160"/>
              <a:gd name="f312" fmla="*/ f250 1 f161"/>
              <a:gd name="f313" fmla="*/ f251 1 f160"/>
              <a:gd name="f314" fmla="*/ f252 1 f161"/>
              <a:gd name="f315" fmla="*/ f253 1 f160"/>
              <a:gd name="f316" fmla="*/ f254 1 f161"/>
              <a:gd name="f317" fmla="*/ f255 1 f160"/>
              <a:gd name="f318" fmla="*/ f256 1 f160"/>
              <a:gd name="f319" fmla="*/ f257 1 f161"/>
              <a:gd name="f320" fmla="*/ f258 1 f160"/>
              <a:gd name="f321" fmla="*/ f259 1 f161"/>
              <a:gd name="f322" fmla="*/ f260 1 f160"/>
              <a:gd name="f323" fmla="*/ f261 1 f161"/>
              <a:gd name="f324" fmla="*/ f262 1 f160"/>
              <a:gd name="f325" fmla="*/ f263 1 f161"/>
              <a:gd name="f326" fmla="*/ f264 1 f160"/>
              <a:gd name="f327" fmla="*/ f265 1 f161"/>
              <a:gd name="f328" fmla="*/ f266 1 f160"/>
              <a:gd name="f329" fmla="*/ f267 1 f160"/>
              <a:gd name="f330" fmla="*/ f268 1 f160"/>
              <a:gd name="f331" fmla="*/ f269 1 f161"/>
              <a:gd name="f332" fmla="*/ f270 1 f160"/>
              <a:gd name="f333" fmla="*/ f271 1 f161"/>
              <a:gd name="f334" fmla="*/ f272 1 f160"/>
              <a:gd name="f335" fmla="*/ f273 1 f161"/>
              <a:gd name="f336" fmla="*/ f274 1 f160"/>
              <a:gd name="f337" fmla="*/ f275 1 f161"/>
              <a:gd name="f338" fmla="*/ f276 1 f160"/>
              <a:gd name="f339" fmla="*/ f277 1 f161"/>
              <a:gd name="f340" fmla="*/ f278 1 f160"/>
              <a:gd name="f341" fmla="*/ f279 f151 1"/>
              <a:gd name="f342" fmla="*/ f280 f151 1"/>
              <a:gd name="f343" fmla="*/ f282 f152 1"/>
              <a:gd name="f344" fmla="*/ f281 f152 1"/>
              <a:gd name="f345" fmla="*/ f283 f151 1"/>
              <a:gd name="f346" fmla="*/ f284 f152 1"/>
              <a:gd name="f347" fmla="*/ f285 f152 1"/>
              <a:gd name="f348" fmla="*/ f286 f151 1"/>
              <a:gd name="f349" fmla="*/ f287 f152 1"/>
              <a:gd name="f350" fmla="*/ f288 f151 1"/>
              <a:gd name="f351" fmla="*/ f289 f152 1"/>
              <a:gd name="f352" fmla="*/ f290 f152 1"/>
              <a:gd name="f353" fmla="*/ f291 f151 1"/>
              <a:gd name="f354" fmla="*/ f292 f152 1"/>
              <a:gd name="f355" fmla="*/ f293 f151 1"/>
              <a:gd name="f356" fmla="*/ f294 f152 1"/>
              <a:gd name="f357" fmla="*/ f295 f151 1"/>
              <a:gd name="f358" fmla="*/ f296 f152 1"/>
              <a:gd name="f359" fmla="*/ f297 f151 1"/>
              <a:gd name="f360" fmla="*/ f298 f152 1"/>
              <a:gd name="f361" fmla="*/ f299 f151 1"/>
              <a:gd name="f362" fmla="*/ f300 f151 1"/>
              <a:gd name="f363" fmla="*/ f301 f152 1"/>
              <a:gd name="f364" fmla="*/ f302 f151 1"/>
              <a:gd name="f365" fmla="*/ f303 f152 1"/>
              <a:gd name="f366" fmla="*/ f304 f151 1"/>
              <a:gd name="f367" fmla="*/ f305 f152 1"/>
              <a:gd name="f368" fmla="*/ f306 f151 1"/>
              <a:gd name="f369" fmla="*/ f307 f152 1"/>
              <a:gd name="f370" fmla="*/ f308 f151 1"/>
              <a:gd name="f371" fmla="*/ f309 f152 1"/>
              <a:gd name="f372" fmla="*/ f310 f151 1"/>
              <a:gd name="f373" fmla="*/ f311 f151 1"/>
              <a:gd name="f374" fmla="*/ f312 f152 1"/>
              <a:gd name="f375" fmla="*/ f313 f151 1"/>
              <a:gd name="f376" fmla="*/ f314 f152 1"/>
              <a:gd name="f377" fmla="*/ f315 f151 1"/>
              <a:gd name="f378" fmla="*/ f316 f152 1"/>
              <a:gd name="f379" fmla="*/ f317 f151 1"/>
              <a:gd name="f380" fmla="*/ f318 f151 1"/>
              <a:gd name="f381" fmla="*/ f319 f152 1"/>
              <a:gd name="f382" fmla="*/ f320 f151 1"/>
              <a:gd name="f383" fmla="*/ f321 f152 1"/>
              <a:gd name="f384" fmla="*/ f322 f151 1"/>
              <a:gd name="f385" fmla="*/ f323 f152 1"/>
              <a:gd name="f386" fmla="*/ f324 f151 1"/>
              <a:gd name="f387" fmla="*/ f325 f152 1"/>
              <a:gd name="f388" fmla="*/ f326 f151 1"/>
              <a:gd name="f389" fmla="*/ f327 f152 1"/>
              <a:gd name="f390" fmla="*/ f328 f151 1"/>
              <a:gd name="f391" fmla="*/ f329 f151 1"/>
              <a:gd name="f392" fmla="*/ f330 f151 1"/>
              <a:gd name="f393" fmla="*/ f331 f152 1"/>
              <a:gd name="f394" fmla="*/ f332 f151 1"/>
              <a:gd name="f395" fmla="*/ f333 f152 1"/>
              <a:gd name="f396" fmla="*/ f334 f151 1"/>
              <a:gd name="f397" fmla="*/ f335 f152 1"/>
              <a:gd name="f398" fmla="*/ f336 f151 1"/>
              <a:gd name="f399" fmla="*/ f337 f152 1"/>
              <a:gd name="f400" fmla="*/ f338 f151 1"/>
              <a:gd name="f401" fmla="*/ f339 f152 1"/>
              <a:gd name="f402" fmla="*/ f340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0">
                <a:pos x="f345" y="f346"/>
              </a:cxn>
              <a:cxn ang="f220">
                <a:pos x="f345" y="f347"/>
              </a:cxn>
              <a:cxn ang="f220">
                <a:pos x="f348" y="f349"/>
              </a:cxn>
              <a:cxn ang="f220">
                <a:pos x="f350" y="f351"/>
              </a:cxn>
              <a:cxn ang="f220">
                <a:pos x="f350" y="f352"/>
              </a:cxn>
              <a:cxn ang="f220">
                <a:pos x="f353" y="f354"/>
              </a:cxn>
              <a:cxn ang="f220">
                <a:pos x="f355" y="f354"/>
              </a:cxn>
              <a:cxn ang="f220">
                <a:pos x="f355" y="f356"/>
              </a:cxn>
              <a:cxn ang="f220">
                <a:pos x="f357" y="f358"/>
              </a:cxn>
              <a:cxn ang="f220">
                <a:pos x="f359" y="f358"/>
              </a:cxn>
              <a:cxn ang="f220">
                <a:pos x="f359" y="f360"/>
              </a:cxn>
              <a:cxn ang="f220">
                <a:pos x="f361" y="f352"/>
              </a:cxn>
              <a:cxn ang="f220">
                <a:pos x="f362" y="f363"/>
              </a:cxn>
              <a:cxn ang="f220">
                <a:pos x="f364" y="f365"/>
              </a:cxn>
              <a:cxn ang="f220">
                <a:pos x="f366" y="f367"/>
              </a:cxn>
              <a:cxn ang="f220">
                <a:pos x="f368" y="f369"/>
              </a:cxn>
              <a:cxn ang="f220">
                <a:pos x="f370" y="f371"/>
              </a:cxn>
              <a:cxn ang="f220">
                <a:pos x="f372" y="f352"/>
              </a:cxn>
              <a:cxn ang="f220">
                <a:pos x="f373" y="f374"/>
              </a:cxn>
              <a:cxn ang="f220">
                <a:pos x="f375" y="f376"/>
              </a:cxn>
              <a:cxn ang="f220">
                <a:pos x="f377" y="f378"/>
              </a:cxn>
              <a:cxn ang="f220">
                <a:pos x="f379" y="f371"/>
              </a:cxn>
              <a:cxn ang="f220">
                <a:pos x="f380" y="f381"/>
              </a:cxn>
              <a:cxn ang="f220">
                <a:pos x="f382" y="f383"/>
              </a:cxn>
              <a:cxn ang="f220">
                <a:pos x="f384" y="f385"/>
              </a:cxn>
              <a:cxn ang="f220">
                <a:pos x="f384" y="f351"/>
              </a:cxn>
              <a:cxn ang="f220">
                <a:pos x="f386" y="f351"/>
              </a:cxn>
              <a:cxn ang="f220">
                <a:pos x="f386" y="f387"/>
              </a:cxn>
              <a:cxn ang="f220">
                <a:pos x="f384" y="f387"/>
              </a:cxn>
              <a:cxn ang="f220">
                <a:pos x="f384" y="f346"/>
              </a:cxn>
              <a:cxn ang="f220">
                <a:pos x="f388" y="f346"/>
              </a:cxn>
              <a:cxn ang="f220">
                <a:pos x="f388" y="f389"/>
              </a:cxn>
              <a:cxn ang="f220">
                <a:pos x="f390" y="f389"/>
              </a:cxn>
              <a:cxn ang="f220">
                <a:pos x="f391" y="f389"/>
              </a:cxn>
              <a:cxn ang="f220">
                <a:pos x="f392" y="f393"/>
              </a:cxn>
              <a:cxn ang="f220">
                <a:pos x="f372" y="f346"/>
              </a:cxn>
              <a:cxn ang="f220">
                <a:pos x="f364" y="f346"/>
              </a:cxn>
              <a:cxn ang="f220">
                <a:pos x="f345" y="f346"/>
              </a:cxn>
              <a:cxn ang="f220">
                <a:pos x="f394" y="f395"/>
              </a:cxn>
              <a:cxn ang="f220">
                <a:pos x="f396" y="f397"/>
              </a:cxn>
              <a:cxn ang="f220">
                <a:pos x="f398" y="f399"/>
              </a:cxn>
              <a:cxn ang="f220">
                <a:pos x="f400" y="f401"/>
              </a:cxn>
              <a:cxn ang="f220">
                <a:pos x="f402" y="f395"/>
              </a:cxn>
              <a:cxn ang="f220">
                <a:pos x="f394" y="f395"/>
              </a:cxn>
            </a:cxnLst>
            <a:rect l="f341" t="f344" r="f342" b="f343"/>
            <a:pathLst>
              <a:path w="269" h="159">
                <a:moveTo>
                  <a:pt x="f8" y="f5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6" y="f20"/>
                  <a:pt x="f6" y="f21"/>
                </a:cubicBezTo>
                <a:cubicBezTo>
                  <a:pt x="f6" y="f22"/>
                  <a:pt x="f6" y="f23"/>
                  <a:pt x="f6" y="f24"/>
                </a:cubicBezTo>
                <a:cubicBezTo>
                  <a:pt x="f6" y="f25"/>
                  <a:pt x="f6" y="f25"/>
                  <a:pt x="f26" y="f27"/>
                </a:cubicBezTo>
                <a:cubicBezTo>
                  <a:pt x="f28" y="f27"/>
                  <a:pt x="f29" y="f27"/>
                  <a:pt x="f30" y="f27"/>
                </a:cubicBezTo>
                <a:cubicBezTo>
                  <a:pt x="f30" y="f31"/>
                  <a:pt x="f30" y="f32"/>
                  <a:pt x="f30" y="f33"/>
                </a:cubicBezTo>
                <a:cubicBezTo>
                  <a:pt x="f30" y="f34"/>
                  <a:pt x="f30" y="f34"/>
                  <a:pt x="f35" y="f34"/>
                </a:cubicBezTo>
                <a:cubicBezTo>
                  <a:pt x="f36" y="f34"/>
                  <a:pt x="f37" y="f34"/>
                  <a:pt x="f38" y="f34"/>
                </a:cubicBezTo>
                <a:cubicBezTo>
                  <a:pt x="f38" y="f39"/>
                  <a:pt x="f38" y="f40"/>
                  <a:pt x="f38" y="f41"/>
                </a:cubicBezTo>
                <a:cubicBezTo>
                  <a:pt x="f42" y="f43"/>
                  <a:pt x="f14" y="f44"/>
                  <a:pt x="f45" y="f24"/>
                </a:cubicBezTo>
                <a:cubicBezTo>
                  <a:pt x="f46" y="f47"/>
                  <a:pt x="f48" y="f49"/>
                  <a:pt x="f42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" y="f73"/>
                </a:cubicBezTo>
                <a:cubicBezTo>
                  <a:pt x="f74" y="f24"/>
                  <a:pt x="f75" y="f76"/>
                  <a:pt x="f77" y="f24"/>
                </a:cubicBezTo>
                <a:cubicBezTo>
                  <a:pt x="f78" y="f79"/>
                  <a:pt x="f80" y="f54"/>
                  <a:pt x="f81" y="f7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84"/>
                </a:cubicBezTo>
                <a:cubicBezTo>
                  <a:pt x="f58" y="f93"/>
                  <a:pt x="f91" y="f94"/>
                  <a:pt x="f58" y="f73"/>
                </a:cubicBezTo>
                <a:cubicBezTo>
                  <a:pt x="f49" y="f95"/>
                  <a:pt x="f96" y="f25"/>
                  <a:pt x="f97" y="f76"/>
                </a:cubicBezTo>
                <a:cubicBezTo>
                  <a:pt x="f43" y="f43"/>
                  <a:pt x="f21" y="f23"/>
                  <a:pt x="f17" y="f98"/>
                </a:cubicBezTo>
                <a:cubicBezTo>
                  <a:pt x="f11" y="f99"/>
                  <a:pt x="f100" y="f101"/>
                  <a:pt x="f100" y="f102"/>
                </a:cubicBezTo>
                <a:cubicBezTo>
                  <a:pt x="f100" y="f103"/>
                  <a:pt x="f100" y="f104"/>
                  <a:pt x="f100" y="f21"/>
                </a:cubicBezTo>
                <a:cubicBezTo>
                  <a:pt x="f105" y="f21"/>
                  <a:pt x="f9" y="f21"/>
                  <a:pt x="f5" y="f21"/>
                </a:cubicBezTo>
                <a:cubicBezTo>
                  <a:pt x="f5" y="f106"/>
                  <a:pt x="f5" y="f107"/>
                  <a:pt x="f5" y="f108"/>
                </a:cubicBezTo>
                <a:cubicBezTo>
                  <a:pt x="f109" y="f108"/>
                  <a:pt x="f105" y="f108"/>
                  <a:pt x="f100" y="f108"/>
                </a:cubicBezTo>
                <a:cubicBezTo>
                  <a:pt x="f100" y="f100"/>
                  <a:pt x="f100" y="f110"/>
                  <a:pt x="f100" y="f5"/>
                </a:cubicBezTo>
                <a:cubicBezTo>
                  <a:pt x="f19" y="f5"/>
                  <a:pt x="f108" y="f5"/>
                  <a:pt x="f111" y="f5"/>
                </a:cubicBezTo>
                <a:cubicBezTo>
                  <a:pt x="f111" y="f112"/>
                  <a:pt x="f111" y="f113"/>
                  <a:pt x="f111" y="f114"/>
                </a:cubicBezTo>
                <a:cubicBezTo>
                  <a:pt x="f115" y="f114"/>
                  <a:pt x="f116" y="f114"/>
                  <a:pt x="f33" y="f114"/>
                </a:cubicBezTo>
                <a:cubicBezTo>
                  <a:pt x="f117" y="f114"/>
                  <a:pt x="f118" y="f114"/>
                  <a:pt x="f89" y="f114"/>
                </a:cubicBezTo>
                <a:cubicBezTo>
                  <a:pt x="f119" y="f120"/>
                  <a:pt x="f121" y="f10"/>
                  <a:pt x="f122" y="f113"/>
                </a:cubicBezTo>
                <a:cubicBezTo>
                  <a:pt x="f123" y="f124"/>
                  <a:pt x="f125" y="f5"/>
                  <a:pt x="f77" y="f5"/>
                </a:cubicBezTo>
                <a:cubicBezTo>
                  <a:pt x="f126" y="f5"/>
                  <a:pt x="f127" y="f5"/>
                  <a:pt x="f55" y="f5"/>
                </a:cubicBezTo>
                <a:cubicBezTo>
                  <a:pt x="f128" y="f5"/>
                  <a:pt x="f129" y="f5"/>
                  <a:pt x="f8" y="f5"/>
                </a:cubicBezTo>
                <a:close/>
                <a:moveTo>
                  <a:pt x="f130" y="f131"/>
                </a:move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39"/>
                  <a:pt x="f141" y="f142"/>
                </a:cubicBezTo>
                <a:cubicBezTo>
                  <a:pt x="f143" y="f135"/>
                  <a:pt x="f144" y="f73"/>
                  <a:pt x="f145" y="f25"/>
                </a:cubicBezTo>
                <a:cubicBezTo>
                  <a:pt x="f145" y="f24"/>
                  <a:pt x="f146" y="f131"/>
                  <a:pt x="f147" y="f131"/>
                </a:cubicBezTo>
                <a:cubicBezTo>
                  <a:pt x="f148" y="f131"/>
                  <a:pt x="f149" y="f131"/>
                  <a:pt x="f130" y="f131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8A33F27B-609D-7B3E-7081-F1CF2136187D}"/>
              </a:ext>
            </a:extLst>
          </p:cNvPr>
          <p:cNvSpPr/>
          <p:nvPr/>
        </p:nvSpPr>
        <p:spPr>
          <a:xfrm>
            <a:off x="1681160" y="3414717"/>
            <a:ext cx="566735" cy="3254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1"/>
              <a:gd name="f7" fmla="val 110"/>
              <a:gd name="f8" fmla="val 73"/>
              <a:gd name="f9" fmla="val 37"/>
              <a:gd name="f10" fmla="val 63"/>
              <a:gd name="f11" fmla="val 127"/>
              <a:gd name="f12" fmla="val 64"/>
              <a:gd name="f13" fmla="val 108"/>
              <a:gd name="f14" fmla="val 49"/>
              <a:gd name="f15" fmla="val 109"/>
              <a:gd name="f16" fmla="val 112"/>
              <a:gd name="f17" fmla="val 54"/>
              <a:gd name="f18" fmla="val 113"/>
              <a:gd name="f19" fmla="val 59"/>
              <a:gd name="f20" fmla="val 115"/>
              <a:gd name="f21" fmla="val 116"/>
              <a:gd name="f22" fmla="val 66"/>
              <a:gd name="f23" fmla="val 118"/>
              <a:gd name="f24" fmla="val 67"/>
              <a:gd name="f25" fmla="val 120"/>
              <a:gd name="f26" fmla="val 69"/>
              <a:gd name="f27" fmla="val 121"/>
              <a:gd name="f28" fmla="val 123"/>
              <a:gd name="f29" fmla="val 65"/>
              <a:gd name="f30" fmla="val 124"/>
              <a:gd name="f31" fmla="val 126"/>
              <a:gd name="f32" fmla="val 58"/>
              <a:gd name="f33" fmla="val 128"/>
              <a:gd name="f34" fmla="val 129"/>
              <a:gd name="f35" fmla="val 130"/>
              <a:gd name="f36" fmla="val 131"/>
              <a:gd name="f37" fmla="val 132"/>
              <a:gd name="f38" fmla="val 68"/>
              <a:gd name="f39" fmla="val 77"/>
              <a:gd name="f40" fmla="val 80"/>
              <a:gd name="f41" fmla="val 133"/>
              <a:gd name="f42" fmla="val 84"/>
              <a:gd name="f43" fmla="val 137"/>
              <a:gd name="f44" fmla="val 142"/>
              <a:gd name="f45" fmla="val 83"/>
              <a:gd name="f46" fmla="val 141"/>
              <a:gd name="f47" fmla="val 76"/>
              <a:gd name="f48" fmla="val 74"/>
              <a:gd name="f49" fmla="val 72"/>
              <a:gd name="f50" fmla="val 60"/>
              <a:gd name="f51" fmla="val 140"/>
              <a:gd name="f52" fmla="val 51"/>
              <a:gd name="f53" fmla="val 139"/>
              <a:gd name="f54" fmla="val 43"/>
              <a:gd name="f55" fmla="val 40"/>
              <a:gd name="f56" fmla="val 36"/>
              <a:gd name="f57" fmla="val 135"/>
              <a:gd name="f58" fmla="val 35"/>
              <a:gd name="f59" fmla="val 34"/>
              <a:gd name="f60" fmla="val 38"/>
              <a:gd name="f61" fmla="val 122"/>
              <a:gd name="f62" fmla="val 119"/>
              <a:gd name="f63" fmla="val 46"/>
              <a:gd name="f64" fmla="val 45"/>
              <a:gd name="f65" fmla="val 44"/>
              <a:gd name="f66" fmla="val 39"/>
              <a:gd name="f67" fmla="val 106"/>
              <a:gd name="f68" fmla="val 100"/>
              <a:gd name="f69" fmla="val 42"/>
              <a:gd name="f70" fmla="val 47"/>
              <a:gd name="f71" fmla="val 99"/>
              <a:gd name="f72" fmla="val 57"/>
              <a:gd name="f73" fmla="val 98"/>
              <a:gd name="f74" fmla="val 102"/>
              <a:gd name="f75" fmla="val 107"/>
              <a:gd name="f76" fmla="val 88"/>
              <a:gd name="f77" fmla="val 92"/>
              <a:gd name="f78" fmla="val 91"/>
              <a:gd name="f79" fmla="val 90"/>
              <a:gd name="f80" fmla="val 41"/>
              <a:gd name="f81" fmla="val 53"/>
              <a:gd name="f82" fmla="val 55"/>
              <a:gd name="f83" fmla="val 56"/>
              <a:gd name="f84" fmla="val 52"/>
              <a:gd name="f85" fmla="val 71"/>
              <a:gd name="f86" fmla="val 79"/>
              <a:gd name="f87" fmla="val 82"/>
              <a:gd name="f88" fmla="val 61"/>
              <a:gd name="f89" fmla="val 81"/>
              <a:gd name="f90" fmla="val 78"/>
              <a:gd name="f91" fmla="val 86"/>
              <a:gd name="f92" fmla="val 85"/>
              <a:gd name="f93" fmla="val 89"/>
              <a:gd name="f94" fmla="val 75"/>
              <a:gd name="f95" fmla="val 48"/>
              <a:gd name="f96" fmla="val 70"/>
              <a:gd name="f97" fmla="val 32"/>
              <a:gd name="f98" fmla="val 30"/>
              <a:gd name="f99" fmla="val 26"/>
              <a:gd name="f100" fmla="val 25"/>
              <a:gd name="f101" fmla="val 21"/>
              <a:gd name="f102" fmla="val 17"/>
              <a:gd name="f103" fmla="val 13"/>
              <a:gd name="f104" fmla="val 14"/>
              <a:gd name="f105" fmla="val 15"/>
              <a:gd name="f106" fmla="val 20"/>
              <a:gd name="f107" fmla="val 23"/>
              <a:gd name="f108" fmla="val 24"/>
              <a:gd name="f109" fmla="val 27"/>
              <a:gd name="f110" fmla="val 50"/>
              <a:gd name="f111" fmla="val 165"/>
              <a:gd name="f112" fmla="val 161"/>
              <a:gd name="f113" fmla="val 159"/>
              <a:gd name="f114" fmla="val 156"/>
              <a:gd name="f115" fmla="val 155"/>
              <a:gd name="f116" fmla="val 152"/>
              <a:gd name="f117" fmla="val 149"/>
              <a:gd name="f118" fmla="val 148"/>
              <a:gd name="f119" fmla="val 147"/>
              <a:gd name="f120" fmla="val 154"/>
              <a:gd name="f121" fmla="val 163"/>
              <a:gd name="f122" fmla="val 160"/>
              <a:gd name="f123" fmla="val 162"/>
              <a:gd name="f124" fmla="val 167"/>
              <a:gd name="f125" fmla="val 169"/>
              <a:gd name="f126" fmla="val 170"/>
              <a:gd name="f127" fmla="val 171"/>
              <a:gd name="f128" fmla="val 62"/>
              <a:gd name="f129" fmla="val 175"/>
              <a:gd name="f130" fmla="val 178"/>
              <a:gd name="f131" fmla="val 183"/>
              <a:gd name="f132" fmla="val 184"/>
              <a:gd name="f133" fmla="val 174"/>
              <a:gd name="f134" fmla="val 168"/>
              <a:gd name="f135" fmla="+- 0 0 -90"/>
              <a:gd name="f136" fmla="*/ f3 1 191"/>
              <a:gd name="f137" fmla="*/ f4 1 110"/>
              <a:gd name="f138" fmla="val f5"/>
              <a:gd name="f139" fmla="val f6"/>
              <a:gd name="f140" fmla="val f7"/>
              <a:gd name="f141" fmla="*/ f135 f0 1"/>
              <a:gd name="f142" fmla="+- f140 0 f138"/>
              <a:gd name="f143" fmla="+- f139 0 f138"/>
              <a:gd name="f144" fmla="*/ f141 1 f2"/>
              <a:gd name="f145" fmla="*/ f143 1 191"/>
              <a:gd name="f146" fmla="*/ f142 1 110"/>
              <a:gd name="f147" fmla="*/ 0 f143 1"/>
              <a:gd name="f148" fmla="*/ 0 f142 1"/>
              <a:gd name="f149" fmla="*/ 191 f143 1"/>
              <a:gd name="f150" fmla="*/ 110 f142 1"/>
              <a:gd name="f151" fmla="*/ 108 f143 1"/>
              <a:gd name="f152" fmla="*/ 49 f142 1"/>
              <a:gd name="f153" fmla="*/ 115 f143 1"/>
              <a:gd name="f154" fmla="*/ 63 f142 1"/>
              <a:gd name="f155" fmla="*/ 124 f143 1"/>
              <a:gd name="f156" fmla="*/ 132 f143 1"/>
              <a:gd name="f157" fmla="*/ 137 f143 1"/>
              <a:gd name="f158" fmla="*/ 84 f142 1"/>
              <a:gd name="f159" fmla="*/ 141 f143 1"/>
              <a:gd name="f160" fmla="*/ 69 f142 1"/>
              <a:gd name="f161" fmla="*/ 135 f143 1"/>
              <a:gd name="f162" fmla="*/ 35 f142 1"/>
              <a:gd name="f163" fmla="*/ 119 f143 1"/>
              <a:gd name="f164" fmla="*/ 46 f142 1"/>
              <a:gd name="f165" fmla="*/ 106 f143 1"/>
              <a:gd name="f166" fmla="*/ 98 f143 1"/>
              <a:gd name="f167" fmla="*/ 76 f142 1"/>
              <a:gd name="f168" fmla="*/ 76 f143 1"/>
              <a:gd name="f169" fmla="*/ 66 f142 1"/>
              <a:gd name="f170" fmla="*/ 72 f143 1"/>
              <a:gd name="f171" fmla="*/ 36 f142 1"/>
              <a:gd name="f172" fmla="*/ 55 f143 1"/>
              <a:gd name="f173" fmla="*/ 57 f143 1"/>
              <a:gd name="f174" fmla="*/ 79 f142 1"/>
              <a:gd name="f175" fmla="*/ 66 f143 1"/>
              <a:gd name="f176" fmla="*/ 80 f143 1"/>
              <a:gd name="f177" fmla="*/ 81 f142 1"/>
              <a:gd name="f178" fmla="*/ 85 f143 1"/>
              <a:gd name="f179" fmla="*/ 73 f142 1"/>
              <a:gd name="f180" fmla="*/ 48 f143 1"/>
              <a:gd name="f181" fmla="*/ 70 f142 1"/>
              <a:gd name="f182" fmla="*/ 45 f143 1"/>
              <a:gd name="f183" fmla="*/ 60 f142 1"/>
              <a:gd name="f184" fmla="*/ 32 f143 1"/>
              <a:gd name="f185" fmla="*/ 13 f143 1"/>
              <a:gd name="f186" fmla="*/ 77 f142 1"/>
              <a:gd name="f187" fmla="*/ 21 f143 1"/>
              <a:gd name="f188" fmla="*/ 27 f143 1"/>
              <a:gd name="f189" fmla="*/ 72 f142 1"/>
              <a:gd name="f190" fmla="*/ 46 f143 1"/>
              <a:gd name="f191" fmla="*/ 83 f142 1"/>
              <a:gd name="f192" fmla="*/ 156 f143 1"/>
              <a:gd name="f193" fmla="*/ 38 f142 1"/>
              <a:gd name="f194" fmla="*/ 147 f143 1"/>
              <a:gd name="f195" fmla="*/ 42 f142 1"/>
              <a:gd name="f196" fmla="*/ 160 f143 1"/>
              <a:gd name="f197" fmla="*/ 165 f143 1"/>
              <a:gd name="f198" fmla="*/ 170 f143 1"/>
              <a:gd name="f199" fmla="*/ 74 f142 1"/>
              <a:gd name="f200" fmla="*/ 183 f143 1"/>
              <a:gd name="f201" fmla="*/ 43 f142 1"/>
              <a:gd name="f202" fmla="*/ 174 f143 1"/>
              <a:gd name="f203" fmla="*/ 39 f142 1"/>
              <a:gd name="f204" fmla="+- f144 0 f1"/>
              <a:gd name="f205" fmla="*/ f147 1 191"/>
              <a:gd name="f206" fmla="*/ f148 1 110"/>
              <a:gd name="f207" fmla="*/ f149 1 191"/>
              <a:gd name="f208" fmla="*/ f150 1 110"/>
              <a:gd name="f209" fmla="*/ f151 1 191"/>
              <a:gd name="f210" fmla="*/ f152 1 110"/>
              <a:gd name="f211" fmla="*/ f153 1 191"/>
              <a:gd name="f212" fmla="*/ f154 1 110"/>
              <a:gd name="f213" fmla="*/ f155 1 191"/>
              <a:gd name="f214" fmla="*/ f156 1 191"/>
              <a:gd name="f215" fmla="*/ f157 1 191"/>
              <a:gd name="f216" fmla="*/ f158 1 110"/>
              <a:gd name="f217" fmla="*/ f159 1 191"/>
              <a:gd name="f218" fmla="*/ f160 1 110"/>
              <a:gd name="f219" fmla="*/ f161 1 191"/>
              <a:gd name="f220" fmla="*/ f162 1 110"/>
              <a:gd name="f221" fmla="*/ f163 1 191"/>
              <a:gd name="f222" fmla="*/ f164 1 110"/>
              <a:gd name="f223" fmla="*/ f165 1 191"/>
              <a:gd name="f224" fmla="*/ f166 1 191"/>
              <a:gd name="f225" fmla="*/ f167 1 110"/>
              <a:gd name="f226" fmla="*/ f168 1 191"/>
              <a:gd name="f227" fmla="*/ f169 1 110"/>
              <a:gd name="f228" fmla="*/ f170 1 191"/>
              <a:gd name="f229" fmla="*/ f171 1 110"/>
              <a:gd name="f230" fmla="*/ f172 1 191"/>
              <a:gd name="f231" fmla="*/ f173 1 191"/>
              <a:gd name="f232" fmla="*/ f174 1 110"/>
              <a:gd name="f233" fmla="*/ f175 1 191"/>
              <a:gd name="f234" fmla="*/ f176 1 191"/>
              <a:gd name="f235" fmla="*/ f177 1 110"/>
              <a:gd name="f236" fmla="*/ f178 1 191"/>
              <a:gd name="f237" fmla="*/ f179 1 110"/>
              <a:gd name="f238" fmla="*/ f180 1 191"/>
              <a:gd name="f239" fmla="*/ f181 1 110"/>
              <a:gd name="f240" fmla="*/ f182 1 191"/>
              <a:gd name="f241" fmla="*/ f183 1 110"/>
              <a:gd name="f242" fmla="*/ f184 1 191"/>
              <a:gd name="f243" fmla="*/ f185 1 191"/>
              <a:gd name="f244" fmla="*/ f186 1 110"/>
              <a:gd name="f245" fmla="*/ f187 1 191"/>
              <a:gd name="f246" fmla="*/ f188 1 191"/>
              <a:gd name="f247" fmla="*/ f189 1 110"/>
              <a:gd name="f248" fmla="*/ f190 1 191"/>
              <a:gd name="f249" fmla="*/ f191 1 110"/>
              <a:gd name="f250" fmla="*/ f192 1 191"/>
              <a:gd name="f251" fmla="*/ f193 1 110"/>
              <a:gd name="f252" fmla="*/ f194 1 191"/>
              <a:gd name="f253" fmla="*/ f195 1 110"/>
              <a:gd name="f254" fmla="*/ f196 1 191"/>
              <a:gd name="f255" fmla="*/ f197 1 191"/>
              <a:gd name="f256" fmla="*/ f198 1 191"/>
              <a:gd name="f257" fmla="*/ f199 1 110"/>
              <a:gd name="f258" fmla="*/ f200 1 191"/>
              <a:gd name="f259" fmla="*/ f201 1 110"/>
              <a:gd name="f260" fmla="*/ f202 1 191"/>
              <a:gd name="f261" fmla="*/ f203 1 110"/>
              <a:gd name="f262" fmla="*/ 0 1 f145"/>
              <a:gd name="f263" fmla="*/ f139 1 f145"/>
              <a:gd name="f264" fmla="*/ 0 1 f146"/>
              <a:gd name="f265" fmla="*/ f140 1 f146"/>
              <a:gd name="f266" fmla="*/ f205 1 f145"/>
              <a:gd name="f267" fmla="*/ f206 1 f146"/>
              <a:gd name="f268" fmla="*/ f207 1 f145"/>
              <a:gd name="f269" fmla="*/ f208 1 f146"/>
              <a:gd name="f270" fmla="*/ f209 1 f145"/>
              <a:gd name="f271" fmla="*/ f210 1 f146"/>
              <a:gd name="f272" fmla="*/ f211 1 f145"/>
              <a:gd name="f273" fmla="*/ f212 1 f146"/>
              <a:gd name="f274" fmla="*/ f213 1 f145"/>
              <a:gd name="f275" fmla="*/ f214 1 f145"/>
              <a:gd name="f276" fmla="*/ f215 1 f145"/>
              <a:gd name="f277" fmla="*/ f216 1 f146"/>
              <a:gd name="f278" fmla="*/ f217 1 f145"/>
              <a:gd name="f279" fmla="*/ f218 1 f146"/>
              <a:gd name="f280" fmla="*/ f219 1 f145"/>
              <a:gd name="f281" fmla="*/ f220 1 f146"/>
              <a:gd name="f282" fmla="*/ f221 1 f145"/>
              <a:gd name="f283" fmla="*/ f222 1 f146"/>
              <a:gd name="f284" fmla="*/ f223 1 f145"/>
              <a:gd name="f285" fmla="*/ f224 1 f145"/>
              <a:gd name="f286" fmla="*/ f225 1 f146"/>
              <a:gd name="f287" fmla="*/ f226 1 f145"/>
              <a:gd name="f288" fmla="*/ f227 1 f146"/>
              <a:gd name="f289" fmla="*/ f228 1 f145"/>
              <a:gd name="f290" fmla="*/ f229 1 f146"/>
              <a:gd name="f291" fmla="*/ f230 1 f145"/>
              <a:gd name="f292" fmla="*/ f231 1 f145"/>
              <a:gd name="f293" fmla="*/ f232 1 f146"/>
              <a:gd name="f294" fmla="*/ f233 1 f145"/>
              <a:gd name="f295" fmla="*/ f234 1 f145"/>
              <a:gd name="f296" fmla="*/ f235 1 f146"/>
              <a:gd name="f297" fmla="*/ f236 1 f145"/>
              <a:gd name="f298" fmla="*/ f237 1 f146"/>
              <a:gd name="f299" fmla="*/ f238 1 f145"/>
              <a:gd name="f300" fmla="*/ f239 1 f146"/>
              <a:gd name="f301" fmla="*/ f240 1 f145"/>
              <a:gd name="f302" fmla="*/ f241 1 f146"/>
              <a:gd name="f303" fmla="*/ f242 1 f145"/>
              <a:gd name="f304" fmla="*/ f243 1 f145"/>
              <a:gd name="f305" fmla="*/ f244 1 f146"/>
              <a:gd name="f306" fmla="*/ f245 1 f145"/>
              <a:gd name="f307" fmla="*/ f246 1 f145"/>
              <a:gd name="f308" fmla="*/ f247 1 f146"/>
              <a:gd name="f309" fmla="*/ f248 1 f145"/>
              <a:gd name="f310" fmla="*/ f249 1 f146"/>
              <a:gd name="f311" fmla="*/ f250 1 f145"/>
              <a:gd name="f312" fmla="*/ f251 1 f146"/>
              <a:gd name="f313" fmla="*/ f252 1 f145"/>
              <a:gd name="f314" fmla="*/ f253 1 f146"/>
              <a:gd name="f315" fmla="*/ f254 1 f145"/>
              <a:gd name="f316" fmla="*/ f255 1 f145"/>
              <a:gd name="f317" fmla="*/ f256 1 f145"/>
              <a:gd name="f318" fmla="*/ f257 1 f146"/>
              <a:gd name="f319" fmla="*/ f258 1 f145"/>
              <a:gd name="f320" fmla="*/ f259 1 f146"/>
              <a:gd name="f321" fmla="*/ f260 1 f145"/>
              <a:gd name="f322" fmla="*/ f261 1 f146"/>
              <a:gd name="f323" fmla="*/ f262 f136 1"/>
              <a:gd name="f324" fmla="*/ f263 f136 1"/>
              <a:gd name="f325" fmla="*/ f265 f137 1"/>
              <a:gd name="f326" fmla="*/ f264 f137 1"/>
              <a:gd name="f327" fmla="*/ f266 f136 1"/>
              <a:gd name="f328" fmla="*/ f267 f137 1"/>
              <a:gd name="f329" fmla="*/ f268 f136 1"/>
              <a:gd name="f330" fmla="*/ f269 f137 1"/>
              <a:gd name="f331" fmla="*/ f270 f136 1"/>
              <a:gd name="f332" fmla="*/ f271 f137 1"/>
              <a:gd name="f333" fmla="*/ f272 f136 1"/>
              <a:gd name="f334" fmla="*/ f273 f137 1"/>
              <a:gd name="f335" fmla="*/ f274 f136 1"/>
              <a:gd name="f336" fmla="*/ f275 f136 1"/>
              <a:gd name="f337" fmla="*/ f276 f136 1"/>
              <a:gd name="f338" fmla="*/ f277 f137 1"/>
              <a:gd name="f339" fmla="*/ f278 f136 1"/>
              <a:gd name="f340" fmla="*/ f279 f137 1"/>
              <a:gd name="f341" fmla="*/ f280 f136 1"/>
              <a:gd name="f342" fmla="*/ f281 f137 1"/>
              <a:gd name="f343" fmla="*/ f282 f136 1"/>
              <a:gd name="f344" fmla="*/ f283 f137 1"/>
              <a:gd name="f345" fmla="*/ f284 f136 1"/>
              <a:gd name="f346" fmla="*/ f285 f136 1"/>
              <a:gd name="f347" fmla="*/ f286 f137 1"/>
              <a:gd name="f348" fmla="*/ f287 f136 1"/>
              <a:gd name="f349" fmla="*/ f288 f137 1"/>
              <a:gd name="f350" fmla="*/ f289 f136 1"/>
              <a:gd name="f351" fmla="*/ f290 f137 1"/>
              <a:gd name="f352" fmla="*/ f291 f136 1"/>
              <a:gd name="f353" fmla="*/ f292 f136 1"/>
              <a:gd name="f354" fmla="*/ f293 f137 1"/>
              <a:gd name="f355" fmla="*/ f294 f136 1"/>
              <a:gd name="f356" fmla="*/ f295 f136 1"/>
              <a:gd name="f357" fmla="*/ f296 f137 1"/>
              <a:gd name="f358" fmla="*/ f297 f136 1"/>
              <a:gd name="f359" fmla="*/ f298 f137 1"/>
              <a:gd name="f360" fmla="*/ f299 f136 1"/>
              <a:gd name="f361" fmla="*/ f300 f137 1"/>
              <a:gd name="f362" fmla="*/ f301 f136 1"/>
              <a:gd name="f363" fmla="*/ f302 f137 1"/>
              <a:gd name="f364" fmla="*/ f303 f136 1"/>
              <a:gd name="f365" fmla="*/ f304 f136 1"/>
              <a:gd name="f366" fmla="*/ f305 f137 1"/>
              <a:gd name="f367" fmla="*/ f306 f136 1"/>
              <a:gd name="f368" fmla="*/ f307 f136 1"/>
              <a:gd name="f369" fmla="*/ f308 f137 1"/>
              <a:gd name="f370" fmla="*/ f309 f136 1"/>
              <a:gd name="f371" fmla="*/ f310 f137 1"/>
              <a:gd name="f372" fmla="*/ f311 f136 1"/>
              <a:gd name="f373" fmla="*/ f312 f137 1"/>
              <a:gd name="f374" fmla="*/ f313 f136 1"/>
              <a:gd name="f375" fmla="*/ f314 f137 1"/>
              <a:gd name="f376" fmla="*/ f315 f136 1"/>
              <a:gd name="f377" fmla="*/ f316 f136 1"/>
              <a:gd name="f378" fmla="*/ f317 f136 1"/>
              <a:gd name="f379" fmla="*/ f318 f137 1"/>
              <a:gd name="f380" fmla="*/ f319 f136 1"/>
              <a:gd name="f381" fmla="*/ f320 f137 1"/>
              <a:gd name="f382" fmla="*/ f321 f136 1"/>
              <a:gd name="f383" fmla="*/ f322 f1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4">
                <a:pos x="f327" y="f328"/>
              </a:cxn>
              <a:cxn ang="f204">
                <a:pos x="f329" y="f330"/>
              </a:cxn>
              <a:cxn ang="f204">
                <a:pos x="f331" y="f332"/>
              </a:cxn>
              <a:cxn ang="f204">
                <a:pos x="f333" y="f334"/>
              </a:cxn>
              <a:cxn ang="f204">
                <a:pos x="f335" y="f334"/>
              </a:cxn>
              <a:cxn ang="f204">
                <a:pos x="f336" y="f332"/>
              </a:cxn>
              <a:cxn ang="f204">
                <a:pos x="f337" y="f338"/>
              </a:cxn>
              <a:cxn ang="f204">
                <a:pos x="f339" y="f340"/>
              </a:cxn>
              <a:cxn ang="f204">
                <a:pos x="f341" y="f342"/>
              </a:cxn>
              <a:cxn ang="f204">
                <a:pos x="f343" y="f344"/>
              </a:cxn>
              <a:cxn ang="f204">
                <a:pos x="f345" y="f342"/>
              </a:cxn>
              <a:cxn ang="f204">
                <a:pos x="f346" y="f347"/>
              </a:cxn>
              <a:cxn ang="f204">
                <a:pos x="f331" y="f347"/>
              </a:cxn>
              <a:cxn ang="f204">
                <a:pos x="f348" y="f349"/>
              </a:cxn>
              <a:cxn ang="f204">
                <a:pos x="f350" y="f351"/>
              </a:cxn>
              <a:cxn ang="f204">
                <a:pos x="f352" y="f344"/>
              </a:cxn>
              <a:cxn ang="f204">
                <a:pos x="f353" y="f354"/>
              </a:cxn>
              <a:cxn ang="f204">
                <a:pos x="f355" y="f354"/>
              </a:cxn>
              <a:cxn ang="f204">
                <a:pos x="f356" y="f357"/>
              </a:cxn>
              <a:cxn ang="f204">
                <a:pos x="f358" y="f359"/>
              </a:cxn>
              <a:cxn ang="f204">
                <a:pos x="f360" y="f361"/>
              </a:cxn>
              <a:cxn ang="f204">
                <a:pos x="f362" y="f363"/>
              </a:cxn>
              <a:cxn ang="f204">
                <a:pos x="f364" y="f342"/>
              </a:cxn>
              <a:cxn ang="f204">
                <a:pos x="f365" y="f366"/>
              </a:cxn>
              <a:cxn ang="f204">
                <a:pos x="f367" y="f357"/>
              </a:cxn>
              <a:cxn ang="f204">
                <a:pos x="f368" y="f369"/>
              </a:cxn>
              <a:cxn ang="f204">
                <a:pos x="f370" y="f371"/>
              </a:cxn>
              <a:cxn ang="f204">
                <a:pos x="f360" y="f361"/>
              </a:cxn>
              <a:cxn ang="f204">
                <a:pos x="f372" y="f373"/>
              </a:cxn>
              <a:cxn ang="f204">
                <a:pos x="f374" y="f375"/>
              </a:cxn>
              <a:cxn ang="f204">
                <a:pos x="f376" y="f354"/>
              </a:cxn>
              <a:cxn ang="f204">
                <a:pos x="f377" y="f371"/>
              </a:cxn>
              <a:cxn ang="f204">
                <a:pos x="f378" y="f379"/>
              </a:cxn>
              <a:cxn ang="f204">
                <a:pos x="f380" y="f381"/>
              </a:cxn>
              <a:cxn ang="f204">
                <a:pos x="f382" y="f383"/>
              </a:cxn>
            </a:cxnLst>
            <a:rect l="f323" t="f326" r="f324" b="f325"/>
            <a:pathLst>
              <a:path w="191" h="110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9"/>
                  <a:pt x="f6" y="f8"/>
                  <a:pt x="f6" y="f7"/>
                </a:cubicBezTo>
                <a:cubicBezTo>
                  <a:pt x="f11" y="f7"/>
                  <a:pt x="f12" y="f7"/>
                  <a:pt x="f5" y="f7"/>
                </a:cubicBezTo>
                <a:close/>
                <a:moveTo>
                  <a:pt x="f13" y="f14"/>
                </a:moveTo>
                <a:cubicBezTo>
                  <a:pt x="f13" y="f14"/>
                  <a:pt x="f15" y="f14"/>
                  <a:pt x="f7" y="f14"/>
                </a:cubicBezTo>
                <a:cubicBezTo>
                  <a:pt x="f16" y="f17"/>
                  <a:pt x="f18" y="f19"/>
                  <a:pt x="f20" y="f1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4"/>
                  <a:pt x="f28" y="f29"/>
                  <a:pt x="f30" y="f10"/>
                </a:cubicBezTo>
                <a:cubicBezTo>
                  <a:pt x="f31" y="f32"/>
                  <a:pt x="f33" y="f17"/>
                  <a:pt x="f34" y="f14"/>
                </a:cubicBezTo>
                <a:cubicBezTo>
                  <a:pt x="f35" y="f14"/>
                  <a:pt x="f36" y="f14"/>
                  <a:pt x="f37" y="f14"/>
                </a:cubicBezTo>
                <a:cubicBezTo>
                  <a:pt x="f37" y="f19"/>
                  <a:pt x="f37" y="f38"/>
                  <a:pt x="f37" y="f39"/>
                </a:cubicBezTo>
                <a:cubicBezTo>
                  <a:pt x="f37" y="f40"/>
                  <a:pt x="f41" y="f42"/>
                  <a:pt x="f43" y="f42"/>
                </a:cubicBezTo>
                <a:cubicBezTo>
                  <a:pt x="f44" y="f45"/>
                  <a:pt x="f44" y="f40"/>
                  <a:pt x="f46" y="f47"/>
                </a:cubicBezTo>
                <a:cubicBezTo>
                  <a:pt x="f46" y="f48"/>
                  <a:pt x="f46" y="f49"/>
                  <a:pt x="f46" y="f26"/>
                </a:cubicBezTo>
                <a:cubicBezTo>
                  <a:pt x="f46" y="f50"/>
                  <a:pt x="f51" y="f52"/>
                  <a:pt x="f53" y="f54"/>
                </a:cubicBezTo>
                <a:cubicBezTo>
                  <a:pt x="f53" y="f55"/>
                  <a:pt x="f43" y="f56"/>
                  <a:pt x="f57" y="f58"/>
                </a:cubicBezTo>
                <a:cubicBezTo>
                  <a:pt x="f41" y="f59"/>
                  <a:pt x="f34" y="f56"/>
                  <a:pt x="f11" y="f60"/>
                </a:cubicBezTo>
                <a:cubicBezTo>
                  <a:pt x="f30" y="f55"/>
                  <a:pt x="f61" y="f54"/>
                  <a:pt x="f62" y="f63"/>
                </a:cubicBezTo>
                <a:cubicBezTo>
                  <a:pt x="f62" y="f64"/>
                  <a:pt x="f23" y="f65"/>
                  <a:pt x="f23" y="f54"/>
                </a:cubicBezTo>
                <a:cubicBezTo>
                  <a:pt x="f20" y="f66"/>
                  <a:pt x="f16" y="f59"/>
                  <a:pt x="f67" y="f58"/>
                </a:cubicBezTo>
                <a:cubicBezTo>
                  <a:pt x="f68" y="f56"/>
                  <a:pt x="f68" y="f69"/>
                  <a:pt x="f68" y="f70"/>
                </a:cubicBezTo>
                <a:cubicBezTo>
                  <a:pt x="f71" y="f72"/>
                  <a:pt x="f71" y="f24"/>
                  <a:pt x="f73" y="f47"/>
                </a:cubicBezTo>
                <a:cubicBezTo>
                  <a:pt x="f73" y="f40"/>
                  <a:pt x="f73" y="f45"/>
                  <a:pt x="f74" y="f45"/>
                </a:cubicBezTo>
                <a:cubicBezTo>
                  <a:pt x="f75" y="f42"/>
                  <a:pt x="f75" y="f40"/>
                  <a:pt x="f13" y="f47"/>
                </a:cubicBezTo>
                <a:cubicBezTo>
                  <a:pt x="f13" y="f24"/>
                  <a:pt x="f13" y="f32"/>
                  <a:pt x="f13" y="f14"/>
                </a:cubicBezTo>
                <a:close/>
                <a:moveTo>
                  <a:pt x="f47" y="f22"/>
                </a:moveTo>
                <a:cubicBezTo>
                  <a:pt x="f76" y="f10"/>
                  <a:pt x="f77" y="f72"/>
                  <a:pt x="f78" y="f14"/>
                </a:cubicBezTo>
                <a:cubicBezTo>
                  <a:pt x="f79" y="f80"/>
                  <a:pt x="f45" y="f56"/>
                  <a:pt x="f49" y="f56"/>
                </a:cubicBezTo>
                <a:cubicBezTo>
                  <a:pt x="f26" y="f56"/>
                  <a:pt x="f22" y="f56"/>
                  <a:pt x="f10" y="f56"/>
                </a:cubicBezTo>
                <a:cubicBezTo>
                  <a:pt x="f32" y="f58"/>
                  <a:pt x="f81" y="f80"/>
                  <a:pt x="f82" y="f63"/>
                </a:cubicBezTo>
                <a:cubicBezTo>
                  <a:pt x="f83" y="f14"/>
                  <a:pt x="f72" y="f84"/>
                  <a:pt x="f72" y="f82"/>
                </a:cubicBezTo>
                <a:cubicBezTo>
                  <a:pt x="f72" y="f10"/>
                  <a:pt x="f83" y="f85"/>
                  <a:pt x="f72" y="f86"/>
                </a:cubicBezTo>
                <a:cubicBezTo>
                  <a:pt x="f72" y="f40"/>
                  <a:pt x="f19" y="f87"/>
                  <a:pt x="f88" y="f42"/>
                </a:cubicBezTo>
                <a:cubicBezTo>
                  <a:pt x="f10" y="f87"/>
                  <a:pt x="f29" y="f89"/>
                  <a:pt x="f22" y="f86"/>
                </a:cubicBezTo>
                <a:cubicBezTo>
                  <a:pt x="f24" y="f39"/>
                  <a:pt x="f22" y="f48"/>
                  <a:pt x="f22" y="f85"/>
                </a:cubicBezTo>
                <a:cubicBezTo>
                  <a:pt x="f49" y="f48"/>
                  <a:pt x="f47" y="f90"/>
                  <a:pt x="f40" y="f89"/>
                </a:cubicBezTo>
                <a:cubicBezTo>
                  <a:pt x="f45" y="f45"/>
                  <a:pt x="f91" y="f92"/>
                  <a:pt x="f93" y="f89"/>
                </a:cubicBezTo>
                <a:cubicBezTo>
                  <a:pt x="f78" y="f39"/>
                  <a:pt x="f76" y="f94"/>
                  <a:pt x="f92" y="f8"/>
                </a:cubicBezTo>
                <a:cubicBezTo>
                  <a:pt x="f45" y="f85"/>
                  <a:pt x="f40" y="f26"/>
                  <a:pt x="f47" y="f22"/>
                </a:cubicBezTo>
                <a:close/>
                <a:moveTo>
                  <a:pt x="f95" y="f96"/>
                </a:moveTo>
                <a:cubicBezTo>
                  <a:pt x="f95" y="f96"/>
                  <a:pt x="f14" y="f26"/>
                  <a:pt x="f14" y="f26"/>
                </a:cubicBezTo>
                <a:cubicBezTo>
                  <a:pt x="f95" y="f22"/>
                  <a:pt x="f63" y="f10"/>
                  <a:pt x="f64" y="f50"/>
                </a:cubicBezTo>
                <a:cubicBezTo>
                  <a:pt x="f54" y="f17"/>
                  <a:pt x="f80" y="f95"/>
                  <a:pt x="f66" y="f69"/>
                </a:cubicBezTo>
                <a:cubicBezTo>
                  <a:pt x="f9" y="f66"/>
                  <a:pt x="f59" y="f9"/>
                  <a:pt x="f97" y="f58"/>
                </a:cubicBezTo>
                <a:cubicBezTo>
                  <a:pt x="f98" y="f9"/>
                  <a:pt x="f99" y="f66"/>
                  <a:pt x="f100" y="f69"/>
                </a:cubicBezTo>
                <a:cubicBezTo>
                  <a:pt x="f101" y="f81"/>
                  <a:pt x="f102" y="f29"/>
                  <a:pt x="f103" y="f39"/>
                </a:cubicBezTo>
                <a:cubicBezTo>
                  <a:pt x="f103" y="f86"/>
                  <a:pt x="f104" y="f87"/>
                  <a:pt x="f105" y="f45"/>
                </a:cubicBezTo>
                <a:cubicBezTo>
                  <a:pt x="f102" y="f45"/>
                  <a:pt x="f106" y="f87"/>
                  <a:pt x="f101" y="f89"/>
                </a:cubicBezTo>
                <a:cubicBezTo>
                  <a:pt x="f107" y="f40"/>
                  <a:pt x="f107" y="f39"/>
                  <a:pt x="f107" y="f94"/>
                </a:cubicBezTo>
                <a:cubicBezTo>
                  <a:pt x="f108" y="f48"/>
                  <a:pt x="f100" y="f49"/>
                  <a:pt x="f109" y="f49"/>
                </a:cubicBezTo>
                <a:cubicBezTo>
                  <a:pt x="f58" y="f96"/>
                  <a:pt x="f60" y="f49"/>
                  <a:pt x="f80" y="f86"/>
                </a:cubicBezTo>
                <a:cubicBezTo>
                  <a:pt x="f69" y="f89"/>
                  <a:pt x="f65" y="f87"/>
                  <a:pt x="f63" y="f45"/>
                </a:cubicBezTo>
                <a:cubicBezTo>
                  <a:pt x="f70" y="f89"/>
                  <a:pt x="f14" y="f86"/>
                  <a:pt x="f14" y="f39"/>
                </a:cubicBezTo>
                <a:cubicBezTo>
                  <a:pt x="f110" y="f48"/>
                  <a:pt x="f14" y="f49"/>
                  <a:pt x="f95" y="f96"/>
                </a:cubicBezTo>
                <a:close/>
                <a:moveTo>
                  <a:pt x="f111" y="f82"/>
                </a:moveTo>
                <a:cubicBezTo>
                  <a:pt x="f112" y="f95"/>
                  <a:pt x="f113" y="f54"/>
                  <a:pt x="f114" y="f60"/>
                </a:cubicBezTo>
                <a:cubicBezTo>
                  <a:pt x="f115" y="f56"/>
                  <a:pt x="f116" y="f56"/>
                  <a:pt x="f117" y="f58"/>
                </a:cubicBezTo>
                <a:cubicBezTo>
                  <a:pt x="f117" y="f9"/>
                  <a:pt x="f118" y="f55"/>
                  <a:pt x="f119" y="f69"/>
                </a:cubicBezTo>
                <a:cubicBezTo>
                  <a:pt x="f119" y="f54"/>
                  <a:pt x="f118" y="f65"/>
                  <a:pt x="f117" y="f63"/>
                </a:cubicBezTo>
                <a:cubicBezTo>
                  <a:pt x="f120" y="f83"/>
                  <a:pt x="f121" y="f22"/>
                  <a:pt x="f122" y="f86"/>
                </a:cubicBezTo>
                <a:cubicBezTo>
                  <a:pt x="f122" y="f86"/>
                  <a:pt x="f122" y="f40"/>
                  <a:pt x="f122" y="f40"/>
                </a:cubicBezTo>
                <a:cubicBezTo>
                  <a:pt x="f123" y="f89"/>
                  <a:pt x="f121" y="f45"/>
                  <a:pt x="f111" y="f45"/>
                </a:cubicBezTo>
                <a:cubicBezTo>
                  <a:pt x="f124" y="f45"/>
                  <a:pt x="f125" y="f87"/>
                  <a:pt x="f126" y="f40"/>
                </a:cubicBezTo>
                <a:cubicBezTo>
                  <a:pt x="f127" y="f86"/>
                  <a:pt x="f127" y="f47"/>
                  <a:pt x="f126" y="f48"/>
                </a:cubicBezTo>
                <a:cubicBezTo>
                  <a:pt x="f126" y="f38"/>
                  <a:pt x="f127" y="f128"/>
                  <a:pt x="f129" y="f83"/>
                </a:cubicBezTo>
                <a:cubicBezTo>
                  <a:pt x="f130" y="f84"/>
                  <a:pt x="f2" y="f70"/>
                  <a:pt x="f131" y="f54"/>
                </a:cubicBezTo>
                <a:cubicBezTo>
                  <a:pt x="f132" y="f55"/>
                  <a:pt x="f132" y="f56"/>
                  <a:pt x="f2" y="f56"/>
                </a:cubicBezTo>
                <a:cubicBezTo>
                  <a:pt x="f130" y="f58"/>
                  <a:pt x="f129" y="f9"/>
                  <a:pt x="f133" y="f66"/>
                </a:cubicBezTo>
                <a:cubicBezTo>
                  <a:pt x="f127" y="f54"/>
                  <a:pt x="f134" y="f14"/>
                  <a:pt x="f111" y="f82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E89755A0-787A-0788-5B17-479496224C66}"/>
              </a:ext>
            </a:extLst>
          </p:cNvPr>
          <p:cNvSpPr/>
          <p:nvPr/>
        </p:nvSpPr>
        <p:spPr>
          <a:xfrm>
            <a:off x="1763713" y="896934"/>
            <a:ext cx="398458" cy="6175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"/>
              <a:gd name="f7" fmla="val 208"/>
              <a:gd name="f8" fmla="val 133"/>
              <a:gd name="f9" fmla="val 93"/>
              <a:gd name="f10" fmla="val 129"/>
              <a:gd name="f11" fmla="val 125"/>
              <a:gd name="f12" fmla="val 122"/>
              <a:gd name="f13" fmla="val 94"/>
              <a:gd name="f14" fmla="val 121"/>
              <a:gd name="f15" fmla="val 115"/>
              <a:gd name="f16" fmla="val 117"/>
              <a:gd name="f17" fmla="val 135"/>
              <a:gd name="f18" fmla="val 104"/>
              <a:gd name="f19" fmla="val 152"/>
              <a:gd name="f20" fmla="val 108"/>
              <a:gd name="f21" fmla="val 155"/>
              <a:gd name="f22" fmla="val 112"/>
              <a:gd name="f23" fmla="val 157"/>
              <a:gd name="f24" fmla="val 114"/>
              <a:gd name="f25" fmla="val 159"/>
              <a:gd name="f26" fmla="val 113"/>
              <a:gd name="f27" fmla="val 165"/>
              <a:gd name="f28" fmla="val 111"/>
              <a:gd name="f29" fmla="val 171"/>
              <a:gd name="f30" fmla="val 176"/>
              <a:gd name="f31" fmla="val 110"/>
              <a:gd name="f32" fmla="val 187"/>
              <a:gd name="f33" fmla="val 197"/>
              <a:gd name="f34" fmla="val 82"/>
              <a:gd name="f35" fmla="val 53"/>
              <a:gd name="f36" fmla="val 24"/>
              <a:gd name="f37" fmla="val 21"/>
              <a:gd name="f38" fmla="val 192"/>
              <a:gd name="f39" fmla="val 29"/>
              <a:gd name="f40" fmla="val 175"/>
              <a:gd name="f41" fmla="val 19"/>
              <a:gd name="f42" fmla="val 22"/>
              <a:gd name="f43" fmla="val 26"/>
              <a:gd name="f44" fmla="val 153"/>
              <a:gd name="f45" fmla="val 25"/>
              <a:gd name="f46" fmla="val 144"/>
              <a:gd name="f47" fmla="val 20"/>
              <a:gd name="f48" fmla="val 18"/>
              <a:gd name="f49" fmla="val 124"/>
              <a:gd name="f50" fmla="val 15"/>
              <a:gd name="f51" fmla="val 14"/>
              <a:gd name="f52" fmla="val 13"/>
              <a:gd name="f53" fmla="val 12"/>
              <a:gd name="f54" fmla="val 3"/>
              <a:gd name="f55" fmla="val 2"/>
              <a:gd name="f56" fmla="val 58"/>
              <a:gd name="f57" fmla="val 6"/>
              <a:gd name="f58" fmla="val 36"/>
              <a:gd name="f59" fmla="val 46"/>
              <a:gd name="f60" fmla="val 4"/>
              <a:gd name="f61" fmla="val 69"/>
              <a:gd name="f62" fmla="val 11"/>
              <a:gd name="f63" fmla="val 118"/>
              <a:gd name="f64" fmla="val 131"/>
              <a:gd name="f65" fmla="val 41"/>
              <a:gd name="f66" fmla="val 68"/>
              <a:gd name="f67" fmla="val 76"/>
              <a:gd name="f68" fmla="val 84"/>
              <a:gd name="f69" fmla="val 101"/>
              <a:gd name="f70" fmla="val 107"/>
              <a:gd name="f71" fmla="val 27"/>
              <a:gd name="f72" fmla="val 30"/>
              <a:gd name="f73" fmla="val 127"/>
              <a:gd name="f74" fmla="val 34"/>
              <a:gd name="f75" fmla="val 140"/>
              <a:gd name="f76" fmla="val 45"/>
              <a:gd name="f77" fmla="val 151"/>
              <a:gd name="f78" fmla="val 164"/>
              <a:gd name="f79" fmla="val 89"/>
              <a:gd name="f80" fmla="val 105"/>
              <a:gd name="f81" fmla="val 136"/>
              <a:gd name="f82" fmla="val 109"/>
              <a:gd name="f83" fmla="val 81"/>
              <a:gd name="f84" fmla="val 54"/>
              <a:gd name="f85" fmla="val 51"/>
              <a:gd name="f86" fmla="val 59"/>
              <a:gd name="f87" fmla="val 64"/>
              <a:gd name="f88" fmla="val 60"/>
              <a:gd name="f89" fmla="val 70"/>
              <a:gd name="f90" fmla="val 57"/>
              <a:gd name="f91" fmla="val 79"/>
              <a:gd name="f92" fmla="val 66"/>
              <a:gd name="f93" fmla="val 74"/>
              <a:gd name="f94" fmla="val 78"/>
              <a:gd name="f95" fmla="val 77"/>
              <a:gd name="f96" fmla="val 75"/>
              <a:gd name="f97" fmla="val 55"/>
              <a:gd name="f98" fmla="val 67"/>
              <a:gd name="f99" fmla="val 65"/>
              <a:gd name="f100" fmla="+- 0 0 -90"/>
              <a:gd name="f101" fmla="*/ f3 1 134"/>
              <a:gd name="f102" fmla="*/ f4 1 208"/>
              <a:gd name="f103" fmla="val f5"/>
              <a:gd name="f104" fmla="val f6"/>
              <a:gd name="f105" fmla="val f7"/>
              <a:gd name="f106" fmla="*/ f100 f0 1"/>
              <a:gd name="f107" fmla="+- f105 0 f103"/>
              <a:gd name="f108" fmla="+- f104 0 f103"/>
              <a:gd name="f109" fmla="*/ f106 1 f2"/>
              <a:gd name="f110" fmla="*/ f108 1 134"/>
              <a:gd name="f111" fmla="*/ f107 1 208"/>
              <a:gd name="f112" fmla="*/ 133 f108 1"/>
              <a:gd name="f113" fmla="*/ 93 f107 1"/>
              <a:gd name="f114" fmla="*/ 122 f108 1"/>
              <a:gd name="f115" fmla="*/ 94 f107 1"/>
              <a:gd name="f116" fmla="*/ 104 f108 1"/>
              <a:gd name="f117" fmla="*/ 152 f107 1"/>
              <a:gd name="f118" fmla="*/ 114 f108 1"/>
              <a:gd name="f119" fmla="*/ 159 f107 1"/>
              <a:gd name="f120" fmla="*/ 111 f108 1"/>
              <a:gd name="f121" fmla="*/ 176 f107 1"/>
              <a:gd name="f122" fmla="*/ 208 f107 1"/>
              <a:gd name="f123" fmla="*/ 24 f108 1"/>
              <a:gd name="f124" fmla="*/ 19 f108 1"/>
              <a:gd name="f125" fmla="*/ 29 f108 1"/>
              <a:gd name="f126" fmla="*/ 153 f107 1"/>
              <a:gd name="f127" fmla="*/ 18 f108 1"/>
              <a:gd name="f128" fmla="*/ 124 f107 1"/>
              <a:gd name="f129" fmla="*/ 13 f108 1"/>
              <a:gd name="f130" fmla="*/ 12 f108 1"/>
              <a:gd name="f131" fmla="*/ 2 f108 1"/>
              <a:gd name="f132" fmla="*/ 82 f107 1"/>
              <a:gd name="f133" fmla="*/ 25 f108 1"/>
              <a:gd name="f134" fmla="*/ 20 f107 1"/>
              <a:gd name="f135" fmla="*/ 93 f108 1"/>
              <a:gd name="f136" fmla="*/ 11 f107 1"/>
              <a:gd name="f137" fmla="*/ 68 f107 1"/>
              <a:gd name="f138" fmla="*/ 27 f108 1"/>
              <a:gd name="f139" fmla="*/ 113 f107 1"/>
              <a:gd name="f140" fmla="*/ 45 f108 1"/>
              <a:gd name="f141" fmla="*/ 151 f107 1"/>
              <a:gd name="f142" fmla="*/ 89 f108 1"/>
              <a:gd name="f143" fmla="*/ 109 f108 1"/>
              <a:gd name="f144" fmla="*/ 51 f108 1"/>
              <a:gd name="f145" fmla="*/ 59 f107 1"/>
              <a:gd name="f146" fmla="*/ 57 f108 1"/>
              <a:gd name="f147" fmla="*/ 79 f107 1"/>
              <a:gd name="f148" fmla="*/ 78 f108 1"/>
              <a:gd name="f149" fmla="*/ 78 f107 1"/>
              <a:gd name="f150" fmla="*/ 84 f108 1"/>
              <a:gd name="f151" fmla="*/ 67 f108 1"/>
              <a:gd name="f152" fmla="*/ 45 f107 1"/>
              <a:gd name="f153" fmla="+- f109 0 f1"/>
              <a:gd name="f154" fmla="*/ f112 1 134"/>
              <a:gd name="f155" fmla="*/ f113 1 208"/>
              <a:gd name="f156" fmla="*/ f114 1 134"/>
              <a:gd name="f157" fmla="*/ f115 1 208"/>
              <a:gd name="f158" fmla="*/ f116 1 134"/>
              <a:gd name="f159" fmla="*/ f117 1 208"/>
              <a:gd name="f160" fmla="*/ f118 1 134"/>
              <a:gd name="f161" fmla="*/ f119 1 208"/>
              <a:gd name="f162" fmla="*/ f120 1 134"/>
              <a:gd name="f163" fmla="*/ f121 1 208"/>
              <a:gd name="f164" fmla="*/ f122 1 208"/>
              <a:gd name="f165" fmla="*/ f123 1 134"/>
              <a:gd name="f166" fmla="*/ f124 1 134"/>
              <a:gd name="f167" fmla="*/ f125 1 134"/>
              <a:gd name="f168" fmla="*/ f126 1 208"/>
              <a:gd name="f169" fmla="*/ f127 1 134"/>
              <a:gd name="f170" fmla="*/ f128 1 208"/>
              <a:gd name="f171" fmla="*/ f129 1 134"/>
              <a:gd name="f172" fmla="*/ f130 1 134"/>
              <a:gd name="f173" fmla="*/ f131 1 134"/>
              <a:gd name="f174" fmla="*/ f132 1 208"/>
              <a:gd name="f175" fmla="*/ f133 1 134"/>
              <a:gd name="f176" fmla="*/ f134 1 208"/>
              <a:gd name="f177" fmla="*/ f135 1 134"/>
              <a:gd name="f178" fmla="*/ f136 1 208"/>
              <a:gd name="f179" fmla="*/ f137 1 208"/>
              <a:gd name="f180" fmla="*/ f138 1 134"/>
              <a:gd name="f181" fmla="*/ f139 1 208"/>
              <a:gd name="f182" fmla="*/ f140 1 134"/>
              <a:gd name="f183" fmla="*/ f141 1 208"/>
              <a:gd name="f184" fmla="*/ f142 1 134"/>
              <a:gd name="f185" fmla="*/ f143 1 134"/>
              <a:gd name="f186" fmla="*/ f144 1 134"/>
              <a:gd name="f187" fmla="*/ f145 1 208"/>
              <a:gd name="f188" fmla="*/ f146 1 134"/>
              <a:gd name="f189" fmla="*/ f147 1 208"/>
              <a:gd name="f190" fmla="*/ f148 1 134"/>
              <a:gd name="f191" fmla="*/ f149 1 208"/>
              <a:gd name="f192" fmla="*/ f150 1 134"/>
              <a:gd name="f193" fmla="*/ f151 1 134"/>
              <a:gd name="f194" fmla="*/ f152 1 208"/>
              <a:gd name="f195" fmla="*/ 0 1 f110"/>
              <a:gd name="f196" fmla="*/ f104 1 f110"/>
              <a:gd name="f197" fmla="*/ 0 1 f111"/>
              <a:gd name="f198" fmla="*/ f105 1 f111"/>
              <a:gd name="f199" fmla="*/ f154 1 f110"/>
              <a:gd name="f200" fmla="*/ f155 1 f111"/>
              <a:gd name="f201" fmla="*/ f156 1 f110"/>
              <a:gd name="f202" fmla="*/ f157 1 f111"/>
              <a:gd name="f203" fmla="*/ f158 1 f110"/>
              <a:gd name="f204" fmla="*/ f159 1 f111"/>
              <a:gd name="f205" fmla="*/ f160 1 f110"/>
              <a:gd name="f206" fmla="*/ f161 1 f111"/>
              <a:gd name="f207" fmla="*/ f162 1 f110"/>
              <a:gd name="f208" fmla="*/ f163 1 f111"/>
              <a:gd name="f209" fmla="*/ f164 1 f111"/>
              <a:gd name="f210" fmla="*/ f165 1 f110"/>
              <a:gd name="f211" fmla="*/ f166 1 f110"/>
              <a:gd name="f212" fmla="*/ f167 1 f110"/>
              <a:gd name="f213" fmla="*/ f168 1 f111"/>
              <a:gd name="f214" fmla="*/ f169 1 f110"/>
              <a:gd name="f215" fmla="*/ f170 1 f111"/>
              <a:gd name="f216" fmla="*/ f171 1 f110"/>
              <a:gd name="f217" fmla="*/ f172 1 f110"/>
              <a:gd name="f218" fmla="*/ f173 1 f110"/>
              <a:gd name="f219" fmla="*/ f174 1 f111"/>
              <a:gd name="f220" fmla="*/ f175 1 f110"/>
              <a:gd name="f221" fmla="*/ f176 1 f111"/>
              <a:gd name="f222" fmla="*/ f177 1 f110"/>
              <a:gd name="f223" fmla="*/ f178 1 f111"/>
              <a:gd name="f224" fmla="*/ f179 1 f111"/>
              <a:gd name="f225" fmla="*/ f180 1 f110"/>
              <a:gd name="f226" fmla="*/ f181 1 f111"/>
              <a:gd name="f227" fmla="*/ f182 1 f110"/>
              <a:gd name="f228" fmla="*/ f183 1 f111"/>
              <a:gd name="f229" fmla="*/ f184 1 f110"/>
              <a:gd name="f230" fmla="*/ f185 1 f110"/>
              <a:gd name="f231" fmla="*/ f186 1 f110"/>
              <a:gd name="f232" fmla="*/ f187 1 f111"/>
              <a:gd name="f233" fmla="*/ f188 1 f110"/>
              <a:gd name="f234" fmla="*/ f189 1 f111"/>
              <a:gd name="f235" fmla="*/ f190 1 f110"/>
              <a:gd name="f236" fmla="*/ f191 1 f111"/>
              <a:gd name="f237" fmla="*/ f192 1 f110"/>
              <a:gd name="f238" fmla="*/ f193 1 f110"/>
              <a:gd name="f239" fmla="*/ f194 1 f111"/>
              <a:gd name="f240" fmla="*/ f195 f101 1"/>
              <a:gd name="f241" fmla="*/ f196 f101 1"/>
              <a:gd name="f242" fmla="*/ f198 f102 1"/>
              <a:gd name="f243" fmla="*/ f197 f102 1"/>
              <a:gd name="f244" fmla="*/ f199 f101 1"/>
              <a:gd name="f245" fmla="*/ f200 f102 1"/>
              <a:gd name="f246" fmla="*/ f201 f101 1"/>
              <a:gd name="f247" fmla="*/ f202 f102 1"/>
              <a:gd name="f248" fmla="*/ f203 f101 1"/>
              <a:gd name="f249" fmla="*/ f204 f102 1"/>
              <a:gd name="f250" fmla="*/ f205 f101 1"/>
              <a:gd name="f251" fmla="*/ f206 f102 1"/>
              <a:gd name="f252" fmla="*/ f207 f101 1"/>
              <a:gd name="f253" fmla="*/ f208 f102 1"/>
              <a:gd name="f254" fmla="*/ f209 f102 1"/>
              <a:gd name="f255" fmla="*/ f210 f101 1"/>
              <a:gd name="f256" fmla="*/ f211 f101 1"/>
              <a:gd name="f257" fmla="*/ f212 f101 1"/>
              <a:gd name="f258" fmla="*/ f213 f102 1"/>
              <a:gd name="f259" fmla="*/ f214 f101 1"/>
              <a:gd name="f260" fmla="*/ f215 f102 1"/>
              <a:gd name="f261" fmla="*/ f216 f101 1"/>
              <a:gd name="f262" fmla="*/ f217 f101 1"/>
              <a:gd name="f263" fmla="*/ f218 f101 1"/>
              <a:gd name="f264" fmla="*/ f219 f102 1"/>
              <a:gd name="f265" fmla="*/ f220 f101 1"/>
              <a:gd name="f266" fmla="*/ f221 f102 1"/>
              <a:gd name="f267" fmla="*/ f222 f101 1"/>
              <a:gd name="f268" fmla="*/ f223 f102 1"/>
              <a:gd name="f269" fmla="*/ f224 f102 1"/>
              <a:gd name="f270" fmla="*/ f225 f101 1"/>
              <a:gd name="f271" fmla="*/ f226 f102 1"/>
              <a:gd name="f272" fmla="*/ f227 f101 1"/>
              <a:gd name="f273" fmla="*/ f228 f102 1"/>
              <a:gd name="f274" fmla="*/ f229 f101 1"/>
              <a:gd name="f275" fmla="*/ f230 f101 1"/>
              <a:gd name="f276" fmla="*/ f231 f101 1"/>
              <a:gd name="f277" fmla="*/ f232 f102 1"/>
              <a:gd name="f278" fmla="*/ f233 f101 1"/>
              <a:gd name="f279" fmla="*/ f234 f102 1"/>
              <a:gd name="f280" fmla="*/ f235 f101 1"/>
              <a:gd name="f281" fmla="*/ f236 f102 1"/>
              <a:gd name="f282" fmla="*/ f237 f101 1"/>
              <a:gd name="f283" fmla="*/ f238 f101 1"/>
              <a:gd name="f284" fmla="*/ f239 f10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3">
                <a:pos x="f244" y="f245"/>
              </a:cxn>
              <a:cxn ang="f153">
                <a:pos x="f246" y="f247"/>
              </a:cxn>
              <a:cxn ang="f153">
                <a:pos x="f248" y="f249"/>
              </a:cxn>
              <a:cxn ang="f153">
                <a:pos x="f250" y="f251"/>
              </a:cxn>
              <a:cxn ang="f153">
                <a:pos x="f252" y="f253"/>
              </a:cxn>
              <a:cxn ang="f153">
                <a:pos x="f252" y="f254"/>
              </a:cxn>
              <a:cxn ang="f153">
                <a:pos x="f255" y="f254"/>
              </a:cxn>
              <a:cxn ang="f153">
                <a:pos x="f256" y="f251"/>
              </a:cxn>
              <a:cxn ang="f153">
                <a:pos x="f257" y="f258"/>
              </a:cxn>
              <a:cxn ang="f153">
                <a:pos x="f259" y="f260"/>
              </a:cxn>
              <a:cxn ang="f153">
                <a:pos x="f261" y="f247"/>
              </a:cxn>
              <a:cxn ang="f153">
                <a:pos x="f262" y="f247"/>
              </a:cxn>
              <a:cxn ang="f153">
                <a:pos x="f263" y="f264"/>
              </a:cxn>
              <a:cxn ang="f153">
                <a:pos x="f265" y="f266"/>
              </a:cxn>
              <a:cxn ang="f153">
                <a:pos x="f267" y="f268"/>
              </a:cxn>
              <a:cxn ang="f153">
                <a:pos x="f244" y="f269"/>
              </a:cxn>
              <a:cxn ang="f153">
                <a:pos x="f244" y="f245"/>
              </a:cxn>
              <a:cxn ang="f153">
                <a:pos x="f265" y="f245"/>
              </a:cxn>
              <a:cxn ang="f153">
                <a:pos x="f270" y="f271"/>
              </a:cxn>
              <a:cxn ang="f153">
                <a:pos x="f272" y="f273"/>
              </a:cxn>
              <a:cxn ang="f153">
                <a:pos x="f274" y="f249"/>
              </a:cxn>
              <a:cxn ang="f153">
                <a:pos x="f275" y="f245"/>
              </a:cxn>
              <a:cxn ang="f153">
                <a:pos x="f265" y="f245"/>
              </a:cxn>
              <a:cxn ang="f153">
                <a:pos x="f276" y="f277"/>
              </a:cxn>
              <a:cxn ang="f153">
                <a:pos x="f278" y="f279"/>
              </a:cxn>
              <a:cxn ang="f153">
                <a:pos x="f280" y="f281"/>
              </a:cxn>
              <a:cxn ang="f153">
                <a:pos x="f282" y="f277"/>
              </a:cxn>
              <a:cxn ang="f153">
                <a:pos x="f283" y="f284"/>
              </a:cxn>
              <a:cxn ang="f153">
                <a:pos x="f276" y="f277"/>
              </a:cxn>
            </a:cxnLst>
            <a:rect l="f240" t="f243" r="f241" b="f242"/>
            <a:pathLst>
              <a:path w="134" h="208">
                <a:moveTo>
                  <a:pt x="f8" y="f9"/>
                </a:moveTo>
                <a:cubicBezTo>
                  <a:pt x="f10" y="f9"/>
                  <a:pt x="f11" y="f9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28" y="f30"/>
                </a:cubicBezTo>
                <a:cubicBezTo>
                  <a:pt x="f31" y="f32"/>
                  <a:pt x="f28" y="f33"/>
                  <a:pt x="f28" y="f7"/>
                </a:cubicBezTo>
                <a:cubicBezTo>
                  <a:pt x="f34" y="f7"/>
                  <a:pt x="f35" y="f7"/>
                  <a:pt x="f36" y="f7"/>
                </a:cubicBezTo>
                <a:cubicBezTo>
                  <a:pt x="f37" y="f38"/>
                  <a:pt x="f39" y="f40"/>
                  <a:pt x="f41" y="f25"/>
                </a:cubicBezTo>
                <a:cubicBezTo>
                  <a:pt x="f42" y="f23"/>
                  <a:pt x="f43" y="f21"/>
                  <a:pt x="f39" y="f44"/>
                </a:cubicBezTo>
                <a:cubicBezTo>
                  <a:pt x="f45" y="f46"/>
                  <a:pt x="f47" y="f6"/>
                  <a:pt x="f48" y="f49"/>
                </a:cubicBezTo>
                <a:cubicBezTo>
                  <a:pt x="f50" y="f15"/>
                  <a:pt x="f51" y="f18"/>
                  <a:pt x="f52" y="f13"/>
                </a:cubicBezTo>
                <a:cubicBezTo>
                  <a:pt x="f52" y="f13"/>
                  <a:pt x="f53" y="f13"/>
                  <a:pt x="f53" y="f13"/>
                </a:cubicBezTo>
                <a:cubicBezTo>
                  <a:pt x="f54" y="f9"/>
                  <a:pt x="f54" y="f9"/>
                  <a:pt x="f55" y="f34"/>
                </a:cubicBezTo>
                <a:cubicBezTo>
                  <a:pt x="f5" y="f56"/>
                  <a:pt x="f57" y="f58"/>
                  <a:pt x="f45" y="f47"/>
                </a:cubicBezTo>
                <a:cubicBezTo>
                  <a:pt x="f59" y="f60"/>
                  <a:pt x="f61" y="f5"/>
                  <a:pt x="f9" y="f62"/>
                </a:cubicBezTo>
                <a:cubicBezTo>
                  <a:pt x="f63" y="f37"/>
                  <a:pt x="f64" y="f65"/>
                  <a:pt x="f8" y="f66"/>
                </a:cubicBezTo>
                <a:cubicBezTo>
                  <a:pt x="f6" y="f67"/>
                  <a:pt x="f8" y="f68"/>
                  <a:pt x="f8" y="f9"/>
                </a:cubicBezTo>
                <a:close/>
                <a:moveTo>
                  <a:pt x="f45" y="f9"/>
                </a:moveTo>
                <a:cubicBezTo>
                  <a:pt x="f43" y="f69"/>
                  <a:pt x="f43" y="f70"/>
                  <a:pt x="f71" y="f26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56" y="f78"/>
                  <a:pt x="f67" y="f78"/>
                  <a:pt x="f79" y="f19"/>
                </a:cubicBezTo>
                <a:cubicBezTo>
                  <a:pt x="f80" y="f81"/>
                  <a:pt x="f20" y="f15"/>
                  <a:pt x="f82" y="f9"/>
                </a:cubicBezTo>
                <a:cubicBezTo>
                  <a:pt x="f83" y="f9"/>
                  <a:pt x="f84" y="f9"/>
                  <a:pt x="f45" y="f9"/>
                </a:cubicBezTo>
                <a:close/>
                <a:moveTo>
                  <a:pt x="f85" y="f86"/>
                </a:moveTo>
                <a:cubicBezTo>
                  <a:pt x="f56" y="f87"/>
                  <a:pt x="f88" y="f89"/>
                  <a:pt x="f90" y="f91"/>
                </a:cubicBezTo>
                <a:cubicBezTo>
                  <a:pt x="f92" y="f93"/>
                  <a:pt x="f92" y="f93"/>
                  <a:pt x="f94" y="f94"/>
                </a:cubicBezTo>
                <a:cubicBezTo>
                  <a:pt x="f93" y="f89"/>
                  <a:pt x="f95" y="f87"/>
                  <a:pt x="f68" y="f86"/>
                </a:cubicBezTo>
                <a:cubicBezTo>
                  <a:pt x="f96" y="f86"/>
                  <a:pt x="f89" y="f97"/>
                  <a:pt x="f98" y="f76"/>
                </a:cubicBezTo>
                <a:cubicBezTo>
                  <a:pt x="f99" y="f97"/>
                  <a:pt x="f88" y="f86"/>
                  <a:pt x="f85" y="f86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086A3955-9A3C-BE34-28CD-EAC25A5CA142}"/>
              </a:ext>
            </a:extLst>
          </p:cNvPr>
          <p:cNvSpPr/>
          <p:nvPr/>
        </p:nvSpPr>
        <p:spPr>
          <a:xfrm>
            <a:off x="1601791" y="4367210"/>
            <a:ext cx="471492" cy="549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9"/>
              <a:gd name="f7" fmla="val 185"/>
              <a:gd name="f8" fmla="val 137"/>
              <a:gd name="f9" fmla="val 47"/>
              <a:gd name="f10" fmla="val 127"/>
              <a:gd name="f11" fmla="val 41"/>
              <a:gd name="f12" fmla="val 119"/>
              <a:gd name="f13" fmla="val 43"/>
              <a:gd name="f14" fmla="val 112"/>
              <a:gd name="f15" fmla="val 104"/>
              <a:gd name="f16" fmla="val 51"/>
              <a:gd name="f17" fmla="val 97"/>
              <a:gd name="f18" fmla="val 53"/>
              <a:gd name="f19" fmla="val 88"/>
              <a:gd name="f20" fmla="val 49"/>
              <a:gd name="f21" fmla="val 57"/>
              <a:gd name="f22" fmla="val 65"/>
              <a:gd name="f23" fmla="val 73"/>
              <a:gd name="f24" fmla="val 75"/>
              <a:gd name="f25" fmla="val 91"/>
              <a:gd name="f26" fmla="val 76"/>
              <a:gd name="f27" fmla="val 92"/>
              <a:gd name="f28" fmla="val 77"/>
              <a:gd name="f29" fmla="val 113"/>
              <a:gd name="f30" fmla="val 133"/>
              <a:gd name="f31" fmla="val 99"/>
              <a:gd name="f32" fmla="val 154"/>
              <a:gd name="f33" fmla="val 109"/>
              <a:gd name="f34" fmla="val 158"/>
              <a:gd name="f35" fmla="val 111"/>
              <a:gd name="f36" fmla="val 117"/>
              <a:gd name="f37" fmla="val 139"/>
              <a:gd name="f38" fmla="val 162"/>
              <a:gd name="f39" fmla="val 157"/>
              <a:gd name="f40" fmla="val 156"/>
              <a:gd name="f41" fmla="val 106"/>
              <a:gd name="f42" fmla="val 58"/>
              <a:gd name="f43" fmla="val 9"/>
              <a:gd name="f44" fmla="val 1"/>
              <a:gd name="f45" fmla="val 184"/>
              <a:gd name="f46" fmla="val 175"/>
              <a:gd name="f47" fmla="val 110"/>
              <a:gd name="f48" fmla="val 2"/>
              <a:gd name="f49" fmla="val 107"/>
              <a:gd name="f50" fmla="val 8"/>
              <a:gd name="f51" fmla="val 30"/>
              <a:gd name="f52" fmla="val 96"/>
              <a:gd name="f53" fmla="val 52"/>
              <a:gd name="f54" fmla="val 86"/>
              <a:gd name="f55" fmla="val 78"/>
              <a:gd name="f56" fmla="val 74"/>
              <a:gd name="f57" fmla="val 70"/>
              <a:gd name="f58" fmla="val 50"/>
              <a:gd name="f59" fmla="val 10"/>
              <a:gd name="f60" fmla="val 6"/>
              <a:gd name="f61" fmla="val 79"/>
              <a:gd name="f62" fmla="val 4"/>
              <a:gd name="f63" fmla="val 80"/>
              <a:gd name="f64" fmla="val 85"/>
              <a:gd name="f65" fmla="val 87"/>
              <a:gd name="f66" fmla="val 3"/>
              <a:gd name="f67" fmla="val 89"/>
              <a:gd name="f68" fmla="val 93"/>
              <a:gd name="f69" fmla="val 102"/>
              <a:gd name="f70" fmla="val 7"/>
              <a:gd name="f71" fmla="val 5"/>
              <a:gd name="f72" fmla="val 116"/>
              <a:gd name="f73" fmla="val 123"/>
              <a:gd name="f74" fmla="val 126"/>
              <a:gd name="f75" fmla="val 135"/>
              <a:gd name="f76" fmla="val 13"/>
              <a:gd name="f77" fmla="val 136"/>
              <a:gd name="f78" fmla="val 24"/>
              <a:gd name="f79" fmla="val 35"/>
              <a:gd name="f80" fmla="val 26"/>
              <a:gd name="f81" fmla="val 173"/>
              <a:gd name="f82" fmla="val 140"/>
              <a:gd name="f83" fmla="val 134"/>
              <a:gd name="f84" fmla="val 83"/>
              <a:gd name="f85" fmla="+- 0 0 -90"/>
              <a:gd name="f86" fmla="*/ f3 1 159"/>
              <a:gd name="f87" fmla="*/ f4 1 185"/>
              <a:gd name="f88" fmla="val f5"/>
              <a:gd name="f89" fmla="val f6"/>
              <a:gd name="f90" fmla="val f7"/>
              <a:gd name="f91" fmla="*/ f85 f0 1"/>
              <a:gd name="f92" fmla="+- f90 0 f88"/>
              <a:gd name="f93" fmla="+- f89 0 f88"/>
              <a:gd name="f94" fmla="*/ f91 1 f2"/>
              <a:gd name="f95" fmla="*/ f93 1 159"/>
              <a:gd name="f96" fmla="*/ f92 1 185"/>
              <a:gd name="f97" fmla="*/ 137 f93 1"/>
              <a:gd name="f98" fmla="*/ 47 f92 1"/>
              <a:gd name="f99" fmla="*/ 112 f93 1"/>
              <a:gd name="f100" fmla="*/ 88 f93 1"/>
              <a:gd name="f101" fmla="*/ 49 f92 1"/>
              <a:gd name="f102" fmla="*/ 73 f92 1"/>
              <a:gd name="f103" fmla="*/ 92 f93 1"/>
              <a:gd name="f104" fmla="*/ 77 f92 1"/>
              <a:gd name="f105" fmla="*/ 154 f93 1"/>
              <a:gd name="f106" fmla="*/ 109 f92 1"/>
              <a:gd name="f107" fmla="*/ 159 f93 1"/>
              <a:gd name="f108" fmla="*/ 117 f92 1"/>
              <a:gd name="f109" fmla="*/ 185 f92 1"/>
              <a:gd name="f110" fmla="*/ 9 f93 1"/>
              <a:gd name="f111" fmla="*/ 0 f93 1"/>
              <a:gd name="f112" fmla="*/ 175 f92 1"/>
              <a:gd name="f113" fmla="*/ 8 f93 1"/>
              <a:gd name="f114" fmla="*/ 104 f92 1"/>
              <a:gd name="f115" fmla="*/ 73 f93 1"/>
              <a:gd name="f116" fmla="*/ 78 f93 1"/>
              <a:gd name="f117" fmla="*/ 70 f92 1"/>
              <a:gd name="f118" fmla="*/ 10 f92 1"/>
              <a:gd name="f119" fmla="*/ 79 f93 1"/>
              <a:gd name="f120" fmla="*/ 4 f92 1"/>
              <a:gd name="f121" fmla="*/ 87 f93 1"/>
              <a:gd name="f122" fmla="*/ 3 f92 1"/>
              <a:gd name="f123" fmla="*/ 93 f93 1"/>
              <a:gd name="f124" fmla="*/ 9 f92 1"/>
              <a:gd name="f125" fmla="*/ 106 f93 1"/>
              <a:gd name="f126" fmla="*/ 8 f92 1"/>
              <a:gd name="f127" fmla="*/ 116 f93 1"/>
              <a:gd name="f128" fmla="*/ 126 f93 1"/>
              <a:gd name="f129" fmla="*/ 2 f92 1"/>
              <a:gd name="f130" fmla="*/ 13 f92 1"/>
              <a:gd name="f131" fmla="*/ 26 f93 1"/>
              <a:gd name="f132" fmla="*/ 173 f92 1"/>
              <a:gd name="f133" fmla="*/ 140 f93 1"/>
              <a:gd name="f134" fmla="*/ 83 f93 1"/>
              <a:gd name="f135" fmla="*/ 106 f92 1"/>
              <a:gd name="f136" fmla="+- f94 0 f1"/>
              <a:gd name="f137" fmla="*/ f97 1 159"/>
              <a:gd name="f138" fmla="*/ f98 1 185"/>
              <a:gd name="f139" fmla="*/ f99 1 159"/>
              <a:gd name="f140" fmla="*/ f100 1 159"/>
              <a:gd name="f141" fmla="*/ f101 1 185"/>
              <a:gd name="f142" fmla="*/ f102 1 185"/>
              <a:gd name="f143" fmla="*/ f103 1 159"/>
              <a:gd name="f144" fmla="*/ f104 1 185"/>
              <a:gd name="f145" fmla="*/ f105 1 159"/>
              <a:gd name="f146" fmla="*/ f106 1 185"/>
              <a:gd name="f147" fmla="*/ f107 1 159"/>
              <a:gd name="f148" fmla="*/ f108 1 185"/>
              <a:gd name="f149" fmla="*/ f109 1 185"/>
              <a:gd name="f150" fmla="*/ f110 1 159"/>
              <a:gd name="f151" fmla="*/ f111 1 159"/>
              <a:gd name="f152" fmla="*/ f112 1 185"/>
              <a:gd name="f153" fmla="*/ f113 1 159"/>
              <a:gd name="f154" fmla="*/ f114 1 185"/>
              <a:gd name="f155" fmla="*/ f115 1 159"/>
              <a:gd name="f156" fmla="*/ f116 1 159"/>
              <a:gd name="f157" fmla="*/ f117 1 185"/>
              <a:gd name="f158" fmla="*/ f118 1 185"/>
              <a:gd name="f159" fmla="*/ f119 1 159"/>
              <a:gd name="f160" fmla="*/ f120 1 185"/>
              <a:gd name="f161" fmla="*/ f121 1 159"/>
              <a:gd name="f162" fmla="*/ f122 1 185"/>
              <a:gd name="f163" fmla="*/ f123 1 159"/>
              <a:gd name="f164" fmla="*/ f124 1 185"/>
              <a:gd name="f165" fmla="*/ f125 1 159"/>
              <a:gd name="f166" fmla="*/ f126 1 185"/>
              <a:gd name="f167" fmla="*/ f127 1 159"/>
              <a:gd name="f168" fmla="*/ f128 1 159"/>
              <a:gd name="f169" fmla="*/ f129 1 185"/>
              <a:gd name="f170" fmla="*/ f130 1 185"/>
              <a:gd name="f171" fmla="*/ f131 1 159"/>
              <a:gd name="f172" fmla="*/ f132 1 185"/>
              <a:gd name="f173" fmla="*/ f133 1 159"/>
              <a:gd name="f174" fmla="*/ f134 1 159"/>
              <a:gd name="f175" fmla="*/ f135 1 185"/>
              <a:gd name="f176" fmla="*/ 0 1 f95"/>
              <a:gd name="f177" fmla="*/ f89 1 f95"/>
              <a:gd name="f178" fmla="*/ 0 1 f96"/>
              <a:gd name="f179" fmla="*/ f90 1 f96"/>
              <a:gd name="f180" fmla="*/ f137 1 f95"/>
              <a:gd name="f181" fmla="*/ f138 1 f96"/>
              <a:gd name="f182" fmla="*/ f139 1 f95"/>
              <a:gd name="f183" fmla="*/ f140 1 f95"/>
              <a:gd name="f184" fmla="*/ f141 1 f96"/>
              <a:gd name="f185" fmla="*/ f142 1 f96"/>
              <a:gd name="f186" fmla="*/ f143 1 f95"/>
              <a:gd name="f187" fmla="*/ f144 1 f96"/>
              <a:gd name="f188" fmla="*/ f145 1 f95"/>
              <a:gd name="f189" fmla="*/ f146 1 f96"/>
              <a:gd name="f190" fmla="*/ f147 1 f95"/>
              <a:gd name="f191" fmla="*/ f148 1 f96"/>
              <a:gd name="f192" fmla="*/ f149 1 f96"/>
              <a:gd name="f193" fmla="*/ f150 1 f95"/>
              <a:gd name="f194" fmla="*/ f151 1 f95"/>
              <a:gd name="f195" fmla="*/ f152 1 f96"/>
              <a:gd name="f196" fmla="*/ f153 1 f95"/>
              <a:gd name="f197" fmla="*/ f154 1 f96"/>
              <a:gd name="f198" fmla="*/ f155 1 f95"/>
              <a:gd name="f199" fmla="*/ f156 1 f95"/>
              <a:gd name="f200" fmla="*/ f157 1 f96"/>
              <a:gd name="f201" fmla="*/ f158 1 f96"/>
              <a:gd name="f202" fmla="*/ f159 1 f95"/>
              <a:gd name="f203" fmla="*/ f160 1 f96"/>
              <a:gd name="f204" fmla="*/ f161 1 f95"/>
              <a:gd name="f205" fmla="*/ f162 1 f96"/>
              <a:gd name="f206" fmla="*/ f163 1 f95"/>
              <a:gd name="f207" fmla="*/ f164 1 f96"/>
              <a:gd name="f208" fmla="*/ f165 1 f95"/>
              <a:gd name="f209" fmla="*/ f166 1 f96"/>
              <a:gd name="f210" fmla="*/ f167 1 f95"/>
              <a:gd name="f211" fmla="*/ f168 1 f95"/>
              <a:gd name="f212" fmla="*/ f169 1 f96"/>
              <a:gd name="f213" fmla="*/ f170 1 f96"/>
              <a:gd name="f214" fmla="*/ f171 1 f95"/>
              <a:gd name="f215" fmla="*/ f172 1 f96"/>
              <a:gd name="f216" fmla="*/ f173 1 f95"/>
              <a:gd name="f217" fmla="*/ f174 1 f95"/>
              <a:gd name="f218" fmla="*/ f175 1 f96"/>
              <a:gd name="f219" fmla="*/ f176 f86 1"/>
              <a:gd name="f220" fmla="*/ f177 f86 1"/>
              <a:gd name="f221" fmla="*/ f179 f87 1"/>
              <a:gd name="f222" fmla="*/ f178 f87 1"/>
              <a:gd name="f223" fmla="*/ f180 f86 1"/>
              <a:gd name="f224" fmla="*/ f181 f87 1"/>
              <a:gd name="f225" fmla="*/ f182 f86 1"/>
              <a:gd name="f226" fmla="*/ f183 f86 1"/>
              <a:gd name="f227" fmla="*/ f184 f87 1"/>
              <a:gd name="f228" fmla="*/ f185 f87 1"/>
              <a:gd name="f229" fmla="*/ f186 f86 1"/>
              <a:gd name="f230" fmla="*/ f187 f87 1"/>
              <a:gd name="f231" fmla="*/ f188 f86 1"/>
              <a:gd name="f232" fmla="*/ f189 f87 1"/>
              <a:gd name="f233" fmla="*/ f190 f86 1"/>
              <a:gd name="f234" fmla="*/ f191 f87 1"/>
              <a:gd name="f235" fmla="*/ f192 f87 1"/>
              <a:gd name="f236" fmla="*/ f193 f86 1"/>
              <a:gd name="f237" fmla="*/ f194 f86 1"/>
              <a:gd name="f238" fmla="*/ f195 f87 1"/>
              <a:gd name="f239" fmla="*/ f196 f86 1"/>
              <a:gd name="f240" fmla="*/ f197 f87 1"/>
              <a:gd name="f241" fmla="*/ f198 f86 1"/>
              <a:gd name="f242" fmla="*/ f199 f86 1"/>
              <a:gd name="f243" fmla="*/ f200 f87 1"/>
              <a:gd name="f244" fmla="*/ f201 f87 1"/>
              <a:gd name="f245" fmla="*/ f202 f86 1"/>
              <a:gd name="f246" fmla="*/ f203 f87 1"/>
              <a:gd name="f247" fmla="*/ f204 f86 1"/>
              <a:gd name="f248" fmla="*/ f205 f87 1"/>
              <a:gd name="f249" fmla="*/ f206 f86 1"/>
              <a:gd name="f250" fmla="*/ f207 f87 1"/>
              <a:gd name="f251" fmla="*/ f208 f86 1"/>
              <a:gd name="f252" fmla="*/ f209 f87 1"/>
              <a:gd name="f253" fmla="*/ f210 f86 1"/>
              <a:gd name="f254" fmla="*/ f211 f86 1"/>
              <a:gd name="f255" fmla="*/ f212 f87 1"/>
              <a:gd name="f256" fmla="*/ f213 f87 1"/>
              <a:gd name="f257" fmla="*/ f214 f86 1"/>
              <a:gd name="f258" fmla="*/ f215 f87 1"/>
              <a:gd name="f259" fmla="*/ f216 f86 1"/>
              <a:gd name="f260" fmla="*/ f217 f86 1"/>
              <a:gd name="f261" fmla="*/ f218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6">
                <a:pos x="f223" y="f224"/>
              </a:cxn>
              <a:cxn ang="f136">
                <a:pos x="f225" y="f224"/>
              </a:cxn>
              <a:cxn ang="f136">
                <a:pos x="f226" y="f227"/>
              </a:cxn>
              <a:cxn ang="f136">
                <a:pos x="f226" y="f228"/>
              </a:cxn>
              <a:cxn ang="f136">
                <a:pos x="f229" y="f230"/>
              </a:cxn>
              <a:cxn ang="f136">
                <a:pos x="f231" y="f232"/>
              </a:cxn>
              <a:cxn ang="f136">
                <a:pos x="f233" y="f234"/>
              </a:cxn>
              <a:cxn ang="f136">
                <a:pos x="f233" y="f235"/>
              </a:cxn>
              <a:cxn ang="f136">
                <a:pos x="f231" y="f235"/>
              </a:cxn>
              <a:cxn ang="f136">
                <a:pos x="f236" y="f235"/>
              </a:cxn>
              <a:cxn ang="f136">
                <a:pos x="f237" y="f238"/>
              </a:cxn>
              <a:cxn ang="f136">
                <a:pos x="f237" y="f234"/>
              </a:cxn>
              <a:cxn ang="f136">
                <a:pos x="f239" y="f240"/>
              </a:cxn>
              <a:cxn ang="f136">
                <a:pos x="f241" y="f230"/>
              </a:cxn>
              <a:cxn ang="f136">
                <a:pos x="f242" y="f243"/>
              </a:cxn>
              <a:cxn ang="f136">
                <a:pos x="f242" y="f244"/>
              </a:cxn>
              <a:cxn ang="f136">
                <a:pos x="f245" y="f246"/>
              </a:cxn>
              <a:cxn ang="f136">
                <a:pos x="f247" y="f248"/>
              </a:cxn>
              <a:cxn ang="f136">
                <a:pos x="f249" y="f250"/>
              </a:cxn>
              <a:cxn ang="f136">
                <a:pos x="f251" y="f252"/>
              </a:cxn>
              <a:cxn ang="f136">
                <a:pos x="f253" y="f246"/>
              </a:cxn>
              <a:cxn ang="f136">
                <a:pos x="f254" y="f255"/>
              </a:cxn>
              <a:cxn ang="f136">
                <a:pos x="f223" y="f256"/>
              </a:cxn>
              <a:cxn ang="f136">
                <a:pos x="f223" y="f224"/>
              </a:cxn>
              <a:cxn ang="f136">
                <a:pos x="f257" y="f258"/>
              </a:cxn>
              <a:cxn ang="f136">
                <a:pos x="f259" y="f258"/>
              </a:cxn>
              <a:cxn ang="f136">
                <a:pos x="f260" y="f261"/>
              </a:cxn>
              <a:cxn ang="f136">
                <a:pos x="f257" y="f258"/>
              </a:cxn>
            </a:cxnLst>
            <a:rect l="f219" t="f222" r="f220" b="f221"/>
            <a:pathLst>
              <a:path w="159" h="185">
                <a:moveTo>
                  <a:pt x="f8" y="f9"/>
                </a:moveTo>
                <a:cubicBezTo>
                  <a:pt x="f10" y="f11"/>
                  <a:pt x="f12" y="f13"/>
                  <a:pt x="f14" y="f9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19" y="f21"/>
                  <a:pt x="f19" y="f22"/>
                  <a:pt x="f19" y="f23"/>
                </a:cubicBezTo>
                <a:cubicBezTo>
                  <a:pt x="f19" y="f24"/>
                  <a:pt x="f25" y="f26"/>
                  <a:pt x="f27" y="f28"/>
                </a:cubicBezTo>
                <a:cubicBezTo>
                  <a:pt x="f29" y="f19"/>
                  <a:pt x="f30" y="f31"/>
                  <a:pt x="f32" y="f33"/>
                </a:cubicBezTo>
                <a:cubicBezTo>
                  <a:pt x="f34" y="f35"/>
                  <a:pt x="f6" y="f29"/>
                  <a:pt x="f6" y="f36"/>
                </a:cubicBezTo>
                <a:cubicBezTo>
                  <a:pt x="f6" y="f37"/>
                  <a:pt x="f6" y="f38"/>
                  <a:pt x="f6" y="f7"/>
                </a:cubicBezTo>
                <a:cubicBezTo>
                  <a:pt x="f39" y="f7"/>
                  <a:pt x="f40" y="f7"/>
                  <a:pt x="f32" y="f7"/>
                </a:cubicBezTo>
                <a:cubicBezTo>
                  <a:pt x="f41" y="f7"/>
                  <a:pt x="f42" y="f7"/>
                  <a:pt x="f43" y="f7"/>
                </a:cubicBezTo>
                <a:cubicBezTo>
                  <a:pt x="f44" y="f7"/>
                  <a:pt x="f5" y="f45"/>
                  <a:pt x="f5" y="f46"/>
                </a:cubicBezTo>
                <a:cubicBezTo>
                  <a:pt x="f5" y="f40"/>
                  <a:pt x="f5" y="f8"/>
                  <a:pt x="f5" y="f36"/>
                </a:cubicBezTo>
                <a:cubicBezTo>
                  <a:pt x="f5" y="f47"/>
                  <a:pt x="f48" y="f49"/>
                  <a:pt x="f50" y="f15"/>
                </a:cubicBezTo>
                <a:cubicBezTo>
                  <a:pt x="f51" y="f52"/>
                  <a:pt x="f53" y="f54"/>
                  <a:pt x="f23" y="f28"/>
                </a:cubicBezTo>
                <a:cubicBezTo>
                  <a:pt x="f28" y="f26"/>
                  <a:pt x="f55" y="f56"/>
                  <a:pt x="f55" y="f57"/>
                </a:cubicBezTo>
                <a:cubicBezTo>
                  <a:pt x="f55" y="f58"/>
                  <a:pt x="f55" y="f51"/>
                  <a:pt x="f55" y="f59"/>
                </a:cubicBezTo>
                <a:cubicBezTo>
                  <a:pt x="f55" y="f50"/>
                  <a:pt x="f55" y="f60"/>
                  <a:pt x="f61" y="f62"/>
                </a:cubicBezTo>
                <a:cubicBezTo>
                  <a:pt x="f63" y="f44"/>
                  <a:pt x="f64" y="f5"/>
                  <a:pt x="f65" y="f66"/>
                </a:cubicBezTo>
                <a:cubicBezTo>
                  <a:pt x="f19" y="f60"/>
                  <a:pt x="f67" y="f43"/>
                  <a:pt x="f68" y="f43"/>
                </a:cubicBezTo>
                <a:cubicBezTo>
                  <a:pt x="f17" y="f43"/>
                  <a:pt x="f69" y="f43"/>
                  <a:pt x="f41" y="f50"/>
                </a:cubicBezTo>
                <a:cubicBezTo>
                  <a:pt x="f33" y="f70"/>
                  <a:pt x="f14" y="f71"/>
                  <a:pt x="f72" y="f62"/>
                </a:cubicBezTo>
                <a:cubicBezTo>
                  <a:pt x="f12" y="f66"/>
                  <a:pt x="f73" y="f48"/>
                  <a:pt x="f74" y="f48"/>
                </a:cubicBezTo>
                <a:cubicBezTo>
                  <a:pt x="f75" y="f66"/>
                  <a:pt x="f8" y="f62"/>
                  <a:pt x="f8" y="f76"/>
                </a:cubicBezTo>
                <a:cubicBezTo>
                  <a:pt x="f77" y="f78"/>
                  <a:pt x="f8" y="f79"/>
                  <a:pt x="f8" y="f9"/>
                </a:cubicBezTo>
                <a:close/>
                <a:moveTo>
                  <a:pt x="f80" y="f81"/>
                </a:moveTo>
                <a:cubicBezTo>
                  <a:pt x="f22" y="f81"/>
                  <a:pt x="f69" y="f81"/>
                  <a:pt x="f82" y="f81"/>
                </a:cubicBezTo>
                <a:cubicBezTo>
                  <a:pt x="f72" y="f32"/>
                  <a:pt x="f52" y="f83"/>
                  <a:pt x="f84" y="f41"/>
                </a:cubicBezTo>
                <a:cubicBezTo>
                  <a:pt x="f57" y="f83"/>
                  <a:pt x="f58" y="f32"/>
                  <a:pt x="f80" y="f81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7A38C4A3-E368-62AD-8FB1-6818714AD2B1}"/>
              </a:ext>
            </a:extLst>
          </p:cNvPr>
          <p:cNvSpPr/>
          <p:nvPr/>
        </p:nvSpPr>
        <p:spPr>
          <a:xfrm>
            <a:off x="3960815" y="958848"/>
            <a:ext cx="444498" cy="6889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0"/>
              <a:gd name="f7" fmla="val 232"/>
              <a:gd name="f8" fmla="val 63"/>
              <a:gd name="f9" fmla="val 132"/>
              <a:gd name="f10" fmla="val 50"/>
              <a:gd name="f11" fmla="val 126"/>
              <a:gd name="f12" fmla="val 39"/>
              <a:gd name="f13" fmla="val 120"/>
              <a:gd name="f14" fmla="val 27"/>
              <a:gd name="f15" fmla="val 115"/>
              <a:gd name="f16" fmla="val 23"/>
              <a:gd name="f17" fmla="val 113"/>
              <a:gd name="f18" fmla="val 21"/>
              <a:gd name="f19" fmla="val 111"/>
              <a:gd name="f20" fmla="val 107"/>
              <a:gd name="f21" fmla="val 22"/>
              <a:gd name="f22" fmla="val 96"/>
              <a:gd name="f23" fmla="val 85"/>
              <a:gd name="f24" fmla="val 74"/>
              <a:gd name="f25" fmla="val 56"/>
              <a:gd name="f26" fmla="val 38"/>
              <a:gd name="f27" fmla="val 19"/>
              <a:gd name="f28" fmla="val 14"/>
              <a:gd name="f29" fmla="val 7"/>
              <a:gd name="f30" fmla="val 12"/>
              <a:gd name="f31" fmla="val 6"/>
              <a:gd name="f32" fmla="val 100"/>
              <a:gd name="f33" fmla="val 18"/>
              <a:gd name="f34" fmla="val 143"/>
              <a:gd name="f35" fmla="val 136"/>
              <a:gd name="f36" fmla="val 128"/>
              <a:gd name="f37" fmla="val 31"/>
              <a:gd name="f38" fmla="val 81"/>
              <a:gd name="f39" fmla="val 106"/>
              <a:gd name="f40" fmla="val 129"/>
              <a:gd name="f41" fmla="val 127"/>
              <a:gd name="f42" fmla="val 123"/>
              <a:gd name="f43" fmla="val 99"/>
              <a:gd name="f44" fmla="val 86"/>
              <a:gd name="f45" fmla="val 101"/>
              <a:gd name="f46" fmla="val 112"/>
              <a:gd name="f47" fmla="val 144"/>
              <a:gd name="f48" fmla="val 119"/>
              <a:gd name="f49" fmla="val 157"/>
              <a:gd name="f50" fmla="val 170"/>
              <a:gd name="f51" fmla="val 183"/>
              <a:gd name="f52" fmla="val 122"/>
              <a:gd name="f53" fmla="val 196"/>
              <a:gd name="f54" fmla="val 116"/>
              <a:gd name="f55" fmla="val 218"/>
              <a:gd name="f56" fmla="val 94"/>
              <a:gd name="f57" fmla="val 71"/>
              <a:gd name="f58" fmla="val 231"/>
              <a:gd name="f59" fmla="val 48"/>
              <a:gd name="f60" fmla="val 229"/>
              <a:gd name="f61" fmla="val 29"/>
              <a:gd name="f62" fmla="val 211"/>
              <a:gd name="f63" fmla="val 26"/>
              <a:gd name="f64" fmla="val 188"/>
              <a:gd name="f65" fmla="val 163"/>
              <a:gd name="f66" fmla="val 35"/>
              <a:gd name="f67" fmla="val 41"/>
              <a:gd name="f68" fmla="val 20"/>
              <a:gd name="f69" fmla="val 46"/>
              <a:gd name="f70" fmla="val 40"/>
              <a:gd name="f71" fmla="val 97"/>
              <a:gd name="f72" fmla="val 43"/>
              <a:gd name="f73" fmla="val 45"/>
              <a:gd name="f74" fmla="val 102"/>
              <a:gd name="f75" fmla="val 54"/>
              <a:gd name="f76" fmla="val 72"/>
              <a:gd name="f77" fmla="val 114"/>
              <a:gd name="f78" fmla="val 77"/>
              <a:gd name="f79" fmla="val 79"/>
              <a:gd name="f80" fmla="val 87"/>
              <a:gd name="f81" fmla="val 105"/>
              <a:gd name="f82" fmla="val 103"/>
              <a:gd name="f83" fmla="val 108"/>
              <a:gd name="f84" fmla="val 110"/>
              <a:gd name="f85" fmla="val 109"/>
              <a:gd name="f86" fmla="val 95"/>
              <a:gd name="f87" fmla="val 24"/>
              <a:gd name="f88" fmla="val 65"/>
              <a:gd name="f89" fmla="val 44"/>
              <a:gd name="f90" fmla="val 42"/>
              <a:gd name="f91" fmla="val 148"/>
              <a:gd name="f92" fmla="val 153"/>
              <a:gd name="f93" fmla="val 69"/>
              <a:gd name="f94" fmla="val 68"/>
              <a:gd name="f95" fmla="val 162"/>
              <a:gd name="f96" fmla="val 66"/>
              <a:gd name="f97" fmla="val 167"/>
              <a:gd name="f98" fmla="val 62"/>
              <a:gd name="f99" fmla="val 168"/>
              <a:gd name="f100" fmla="val 58"/>
              <a:gd name="f101" fmla="val 53"/>
              <a:gd name="f102" fmla="val 169"/>
              <a:gd name="f103" fmla="val 49"/>
              <a:gd name="f104" fmla="val 47"/>
              <a:gd name="f105" fmla="val 175"/>
              <a:gd name="f106" fmla="val 51"/>
              <a:gd name="f107" fmla="val 178"/>
              <a:gd name="f108" fmla="val 181"/>
              <a:gd name="f109" fmla="val 184"/>
              <a:gd name="f110" fmla="val 59"/>
              <a:gd name="f111" fmla="val 187"/>
              <a:gd name="f112" fmla="val 192"/>
              <a:gd name="f113" fmla="val 57"/>
              <a:gd name="f114" fmla="val 201"/>
              <a:gd name="f115" fmla="val 55"/>
              <a:gd name="f116" fmla="val 207"/>
              <a:gd name="f117" fmla="val 60"/>
              <a:gd name="f118" fmla="val 204"/>
              <a:gd name="f119" fmla="val 202"/>
              <a:gd name="f120" fmla="val 200"/>
              <a:gd name="f121" fmla="val 73"/>
              <a:gd name="f122" fmla="val 197"/>
              <a:gd name="f123" fmla="val 76"/>
              <a:gd name="f124" fmla="val 199"/>
              <a:gd name="f125" fmla="val 84"/>
              <a:gd name="f126" fmla="val 88"/>
              <a:gd name="f127" fmla="val 93"/>
              <a:gd name="f128" fmla="val 92"/>
              <a:gd name="f129" fmla="val 91"/>
              <a:gd name="f130" fmla="val 195"/>
              <a:gd name="f131" fmla="val 189"/>
              <a:gd name="f132" fmla="val 179"/>
              <a:gd name="f133" fmla="val 90"/>
              <a:gd name="f134" fmla="val 83"/>
              <a:gd name="f135" fmla="val 166"/>
              <a:gd name="f136" fmla="val 82"/>
              <a:gd name="f137" fmla="val 80"/>
              <a:gd name="f138" fmla="val 158"/>
              <a:gd name="f139" fmla="+- 0 0 -90"/>
              <a:gd name="f140" fmla="*/ f3 1 150"/>
              <a:gd name="f141" fmla="*/ f4 1 232"/>
              <a:gd name="f142" fmla="val f5"/>
              <a:gd name="f143" fmla="val f6"/>
              <a:gd name="f144" fmla="val f7"/>
              <a:gd name="f145" fmla="*/ f139 f0 1"/>
              <a:gd name="f146" fmla="+- f144 0 f142"/>
              <a:gd name="f147" fmla="+- f143 0 f142"/>
              <a:gd name="f148" fmla="*/ f145 1 f2"/>
              <a:gd name="f149" fmla="*/ f147 1 150"/>
              <a:gd name="f150" fmla="*/ f146 1 232"/>
              <a:gd name="f151" fmla="*/ 63 f147 1"/>
              <a:gd name="f152" fmla="*/ 132 f146 1"/>
              <a:gd name="f153" fmla="*/ 27 f147 1"/>
              <a:gd name="f154" fmla="*/ 115 f146 1"/>
              <a:gd name="f155" fmla="*/ 21 f147 1"/>
              <a:gd name="f156" fmla="*/ 107 f146 1"/>
              <a:gd name="f157" fmla="*/ 22 f147 1"/>
              <a:gd name="f158" fmla="*/ 74 f146 1"/>
              <a:gd name="f159" fmla="*/ 19 f146 1"/>
              <a:gd name="f160" fmla="*/ 0 f147 1"/>
              <a:gd name="f161" fmla="*/ 0 f146 1"/>
              <a:gd name="f162" fmla="*/ 150 f147 1"/>
              <a:gd name="f163" fmla="*/ 18 f146 1"/>
              <a:gd name="f164" fmla="*/ 128 f147 1"/>
              <a:gd name="f165" fmla="*/ 31 f146 1"/>
              <a:gd name="f166" fmla="*/ 106 f146 1"/>
              <a:gd name="f167" fmla="*/ 123 f147 1"/>
              <a:gd name="f168" fmla="*/ 86 f147 1"/>
              <a:gd name="f169" fmla="*/ 119 f147 1"/>
              <a:gd name="f170" fmla="*/ 157 f146 1"/>
              <a:gd name="f171" fmla="*/ 122 f147 1"/>
              <a:gd name="f172" fmla="*/ 196 f146 1"/>
              <a:gd name="f173" fmla="*/ 71 f147 1"/>
              <a:gd name="f174" fmla="*/ 231 f146 1"/>
              <a:gd name="f175" fmla="*/ 26 f147 1"/>
              <a:gd name="f176" fmla="*/ 188 f146 1"/>
              <a:gd name="f177" fmla="*/ 41 f147 1"/>
              <a:gd name="f178" fmla="*/ 21 f146 1"/>
              <a:gd name="f179" fmla="*/ 97 f146 1"/>
              <a:gd name="f180" fmla="*/ 45 f147 1"/>
              <a:gd name="f181" fmla="*/ 102 f146 1"/>
              <a:gd name="f182" fmla="*/ 72 f147 1"/>
              <a:gd name="f183" fmla="*/ 114 f146 1"/>
              <a:gd name="f184" fmla="*/ 79 f147 1"/>
              <a:gd name="f185" fmla="*/ 105 f147 1"/>
              <a:gd name="f186" fmla="*/ 103 f146 1"/>
              <a:gd name="f187" fmla="*/ 109 f147 1"/>
              <a:gd name="f188" fmla="*/ 95 f146 1"/>
              <a:gd name="f189" fmla="*/ 24 f146 1"/>
              <a:gd name="f190" fmla="*/ 44 f147 1"/>
              <a:gd name="f191" fmla="*/ 74 f147 1"/>
              <a:gd name="f192" fmla="*/ 148 f146 1"/>
              <a:gd name="f193" fmla="*/ 68 f147 1"/>
              <a:gd name="f194" fmla="*/ 162 f146 1"/>
              <a:gd name="f195" fmla="*/ 58 f147 1"/>
              <a:gd name="f196" fmla="*/ 168 f146 1"/>
              <a:gd name="f197" fmla="*/ 43 f147 1"/>
              <a:gd name="f198" fmla="*/ 170 f146 1"/>
              <a:gd name="f199" fmla="*/ 54 f147 1"/>
              <a:gd name="f200" fmla="*/ 181 f146 1"/>
              <a:gd name="f201" fmla="*/ 192 f146 1"/>
              <a:gd name="f202" fmla="*/ 55 f147 1"/>
              <a:gd name="f203" fmla="*/ 207 f146 1"/>
              <a:gd name="f204" fmla="*/ 69 f147 1"/>
              <a:gd name="f205" fmla="*/ 200 f146 1"/>
              <a:gd name="f206" fmla="*/ 199 f146 1"/>
              <a:gd name="f207" fmla="*/ 93 f147 1"/>
              <a:gd name="f208" fmla="*/ 91 f147 1"/>
              <a:gd name="f209" fmla="*/ 189 f146 1"/>
              <a:gd name="f210" fmla="*/ 183 f146 1"/>
              <a:gd name="f211" fmla="*/ 106 f147 1"/>
              <a:gd name="f212" fmla="*/ 90 f147 1"/>
              <a:gd name="f213" fmla="*/ 82 f147 1"/>
              <a:gd name="f214" fmla="*/ 163 f146 1"/>
              <a:gd name="f215" fmla="+- f148 0 f1"/>
              <a:gd name="f216" fmla="*/ f151 1 150"/>
              <a:gd name="f217" fmla="*/ f152 1 232"/>
              <a:gd name="f218" fmla="*/ f153 1 150"/>
              <a:gd name="f219" fmla="*/ f154 1 232"/>
              <a:gd name="f220" fmla="*/ f155 1 150"/>
              <a:gd name="f221" fmla="*/ f156 1 232"/>
              <a:gd name="f222" fmla="*/ f157 1 150"/>
              <a:gd name="f223" fmla="*/ f158 1 232"/>
              <a:gd name="f224" fmla="*/ f159 1 232"/>
              <a:gd name="f225" fmla="*/ f160 1 150"/>
              <a:gd name="f226" fmla="*/ f161 1 232"/>
              <a:gd name="f227" fmla="*/ f162 1 150"/>
              <a:gd name="f228" fmla="*/ f163 1 232"/>
              <a:gd name="f229" fmla="*/ f164 1 150"/>
              <a:gd name="f230" fmla="*/ f165 1 232"/>
              <a:gd name="f231" fmla="*/ f166 1 232"/>
              <a:gd name="f232" fmla="*/ f167 1 150"/>
              <a:gd name="f233" fmla="*/ f168 1 150"/>
              <a:gd name="f234" fmla="*/ f169 1 150"/>
              <a:gd name="f235" fmla="*/ f170 1 232"/>
              <a:gd name="f236" fmla="*/ f171 1 150"/>
              <a:gd name="f237" fmla="*/ f172 1 232"/>
              <a:gd name="f238" fmla="*/ f173 1 150"/>
              <a:gd name="f239" fmla="*/ f174 1 232"/>
              <a:gd name="f240" fmla="*/ f175 1 150"/>
              <a:gd name="f241" fmla="*/ f176 1 232"/>
              <a:gd name="f242" fmla="*/ f177 1 150"/>
              <a:gd name="f243" fmla="*/ f178 1 232"/>
              <a:gd name="f244" fmla="*/ f179 1 232"/>
              <a:gd name="f245" fmla="*/ f180 1 150"/>
              <a:gd name="f246" fmla="*/ f181 1 232"/>
              <a:gd name="f247" fmla="*/ f182 1 150"/>
              <a:gd name="f248" fmla="*/ f183 1 232"/>
              <a:gd name="f249" fmla="*/ f184 1 150"/>
              <a:gd name="f250" fmla="*/ f185 1 150"/>
              <a:gd name="f251" fmla="*/ f186 1 232"/>
              <a:gd name="f252" fmla="*/ f187 1 150"/>
              <a:gd name="f253" fmla="*/ f188 1 232"/>
              <a:gd name="f254" fmla="*/ f189 1 232"/>
              <a:gd name="f255" fmla="*/ f190 1 150"/>
              <a:gd name="f256" fmla="*/ f191 1 150"/>
              <a:gd name="f257" fmla="*/ f192 1 232"/>
              <a:gd name="f258" fmla="*/ f193 1 150"/>
              <a:gd name="f259" fmla="*/ f194 1 232"/>
              <a:gd name="f260" fmla="*/ f195 1 150"/>
              <a:gd name="f261" fmla="*/ f196 1 232"/>
              <a:gd name="f262" fmla="*/ f197 1 150"/>
              <a:gd name="f263" fmla="*/ f198 1 232"/>
              <a:gd name="f264" fmla="*/ f199 1 150"/>
              <a:gd name="f265" fmla="*/ f200 1 232"/>
              <a:gd name="f266" fmla="*/ f201 1 232"/>
              <a:gd name="f267" fmla="*/ f202 1 150"/>
              <a:gd name="f268" fmla="*/ f203 1 232"/>
              <a:gd name="f269" fmla="*/ f204 1 150"/>
              <a:gd name="f270" fmla="*/ f205 1 232"/>
              <a:gd name="f271" fmla="*/ f206 1 232"/>
              <a:gd name="f272" fmla="*/ f207 1 150"/>
              <a:gd name="f273" fmla="*/ f208 1 150"/>
              <a:gd name="f274" fmla="*/ f209 1 232"/>
              <a:gd name="f275" fmla="*/ f210 1 232"/>
              <a:gd name="f276" fmla="*/ f211 1 150"/>
              <a:gd name="f277" fmla="*/ f212 1 150"/>
              <a:gd name="f278" fmla="*/ f213 1 150"/>
              <a:gd name="f279" fmla="*/ f214 1 232"/>
              <a:gd name="f280" fmla="*/ 0 1 f149"/>
              <a:gd name="f281" fmla="*/ f143 1 f149"/>
              <a:gd name="f282" fmla="*/ 0 1 f150"/>
              <a:gd name="f283" fmla="*/ f144 1 f150"/>
              <a:gd name="f284" fmla="*/ f216 1 f149"/>
              <a:gd name="f285" fmla="*/ f217 1 f150"/>
              <a:gd name="f286" fmla="*/ f218 1 f149"/>
              <a:gd name="f287" fmla="*/ f219 1 f150"/>
              <a:gd name="f288" fmla="*/ f220 1 f149"/>
              <a:gd name="f289" fmla="*/ f221 1 f150"/>
              <a:gd name="f290" fmla="*/ f222 1 f149"/>
              <a:gd name="f291" fmla="*/ f223 1 f150"/>
              <a:gd name="f292" fmla="*/ f224 1 f150"/>
              <a:gd name="f293" fmla="*/ f225 1 f149"/>
              <a:gd name="f294" fmla="*/ f226 1 f150"/>
              <a:gd name="f295" fmla="*/ f227 1 f149"/>
              <a:gd name="f296" fmla="*/ f228 1 f150"/>
              <a:gd name="f297" fmla="*/ f229 1 f149"/>
              <a:gd name="f298" fmla="*/ f230 1 f150"/>
              <a:gd name="f299" fmla="*/ f231 1 f150"/>
              <a:gd name="f300" fmla="*/ f232 1 f149"/>
              <a:gd name="f301" fmla="*/ f233 1 f149"/>
              <a:gd name="f302" fmla="*/ f234 1 f149"/>
              <a:gd name="f303" fmla="*/ f235 1 f150"/>
              <a:gd name="f304" fmla="*/ f236 1 f149"/>
              <a:gd name="f305" fmla="*/ f237 1 f150"/>
              <a:gd name="f306" fmla="*/ f238 1 f149"/>
              <a:gd name="f307" fmla="*/ f239 1 f150"/>
              <a:gd name="f308" fmla="*/ f240 1 f149"/>
              <a:gd name="f309" fmla="*/ f241 1 f150"/>
              <a:gd name="f310" fmla="*/ f242 1 f149"/>
              <a:gd name="f311" fmla="*/ f243 1 f150"/>
              <a:gd name="f312" fmla="*/ f244 1 f150"/>
              <a:gd name="f313" fmla="*/ f245 1 f149"/>
              <a:gd name="f314" fmla="*/ f246 1 f150"/>
              <a:gd name="f315" fmla="*/ f247 1 f149"/>
              <a:gd name="f316" fmla="*/ f248 1 f150"/>
              <a:gd name="f317" fmla="*/ f249 1 f149"/>
              <a:gd name="f318" fmla="*/ f250 1 f149"/>
              <a:gd name="f319" fmla="*/ f251 1 f150"/>
              <a:gd name="f320" fmla="*/ f252 1 f149"/>
              <a:gd name="f321" fmla="*/ f253 1 f150"/>
              <a:gd name="f322" fmla="*/ f254 1 f150"/>
              <a:gd name="f323" fmla="*/ f255 1 f149"/>
              <a:gd name="f324" fmla="*/ f256 1 f149"/>
              <a:gd name="f325" fmla="*/ f257 1 f150"/>
              <a:gd name="f326" fmla="*/ f258 1 f149"/>
              <a:gd name="f327" fmla="*/ f259 1 f150"/>
              <a:gd name="f328" fmla="*/ f260 1 f149"/>
              <a:gd name="f329" fmla="*/ f261 1 f150"/>
              <a:gd name="f330" fmla="*/ f262 1 f149"/>
              <a:gd name="f331" fmla="*/ f263 1 f150"/>
              <a:gd name="f332" fmla="*/ f264 1 f149"/>
              <a:gd name="f333" fmla="*/ f265 1 f150"/>
              <a:gd name="f334" fmla="*/ f266 1 f150"/>
              <a:gd name="f335" fmla="*/ f267 1 f149"/>
              <a:gd name="f336" fmla="*/ f268 1 f150"/>
              <a:gd name="f337" fmla="*/ f269 1 f149"/>
              <a:gd name="f338" fmla="*/ f270 1 f150"/>
              <a:gd name="f339" fmla="*/ f271 1 f150"/>
              <a:gd name="f340" fmla="*/ f272 1 f149"/>
              <a:gd name="f341" fmla="*/ f273 1 f149"/>
              <a:gd name="f342" fmla="*/ f274 1 f150"/>
              <a:gd name="f343" fmla="*/ f275 1 f150"/>
              <a:gd name="f344" fmla="*/ f276 1 f149"/>
              <a:gd name="f345" fmla="*/ f277 1 f149"/>
              <a:gd name="f346" fmla="*/ f278 1 f149"/>
              <a:gd name="f347" fmla="*/ f279 1 f150"/>
              <a:gd name="f348" fmla="*/ f280 f140 1"/>
              <a:gd name="f349" fmla="*/ f281 f140 1"/>
              <a:gd name="f350" fmla="*/ f283 f141 1"/>
              <a:gd name="f351" fmla="*/ f282 f141 1"/>
              <a:gd name="f352" fmla="*/ f284 f140 1"/>
              <a:gd name="f353" fmla="*/ f285 f141 1"/>
              <a:gd name="f354" fmla="*/ f286 f140 1"/>
              <a:gd name="f355" fmla="*/ f287 f141 1"/>
              <a:gd name="f356" fmla="*/ f288 f140 1"/>
              <a:gd name="f357" fmla="*/ f289 f141 1"/>
              <a:gd name="f358" fmla="*/ f290 f140 1"/>
              <a:gd name="f359" fmla="*/ f291 f141 1"/>
              <a:gd name="f360" fmla="*/ f292 f141 1"/>
              <a:gd name="f361" fmla="*/ f293 f140 1"/>
              <a:gd name="f362" fmla="*/ f294 f141 1"/>
              <a:gd name="f363" fmla="*/ f295 f140 1"/>
              <a:gd name="f364" fmla="*/ f296 f141 1"/>
              <a:gd name="f365" fmla="*/ f297 f140 1"/>
              <a:gd name="f366" fmla="*/ f298 f141 1"/>
              <a:gd name="f367" fmla="*/ f299 f141 1"/>
              <a:gd name="f368" fmla="*/ f300 f140 1"/>
              <a:gd name="f369" fmla="*/ f301 f140 1"/>
              <a:gd name="f370" fmla="*/ f302 f140 1"/>
              <a:gd name="f371" fmla="*/ f303 f141 1"/>
              <a:gd name="f372" fmla="*/ f304 f140 1"/>
              <a:gd name="f373" fmla="*/ f305 f141 1"/>
              <a:gd name="f374" fmla="*/ f306 f140 1"/>
              <a:gd name="f375" fmla="*/ f307 f141 1"/>
              <a:gd name="f376" fmla="*/ f308 f140 1"/>
              <a:gd name="f377" fmla="*/ f309 f141 1"/>
              <a:gd name="f378" fmla="*/ f310 f140 1"/>
              <a:gd name="f379" fmla="*/ f311 f141 1"/>
              <a:gd name="f380" fmla="*/ f312 f141 1"/>
              <a:gd name="f381" fmla="*/ f313 f140 1"/>
              <a:gd name="f382" fmla="*/ f314 f141 1"/>
              <a:gd name="f383" fmla="*/ f315 f140 1"/>
              <a:gd name="f384" fmla="*/ f316 f141 1"/>
              <a:gd name="f385" fmla="*/ f317 f140 1"/>
              <a:gd name="f386" fmla="*/ f318 f140 1"/>
              <a:gd name="f387" fmla="*/ f319 f141 1"/>
              <a:gd name="f388" fmla="*/ f320 f140 1"/>
              <a:gd name="f389" fmla="*/ f321 f141 1"/>
              <a:gd name="f390" fmla="*/ f322 f141 1"/>
              <a:gd name="f391" fmla="*/ f323 f140 1"/>
              <a:gd name="f392" fmla="*/ f324 f140 1"/>
              <a:gd name="f393" fmla="*/ f325 f141 1"/>
              <a:gd name="f394" fmla="*/ f326 f140 1"/>
              <a:gd name="f395" fmla="*/ f327 f141 1"/>
              <a:gd name="f396" fmla="*/ f328 f140 1"/>
              <a:gd name="f397" fmla="*/ f329 f141 1"/>
              <a:gd name="f398" fmla="*/ f330 f140 1"/>
              <a:gd name="f399" fmla="*/ f331 f141 1"/>
              <a:gd name="f400" fmla="*/ f332 f140 1"/>
              <a:gd name="f401" fmla="*/ f333 f141 1"/>
              <a:gd name="f402" fmla="*/ f334 f141 1"/>
              <a:gd name="f403" fmla="*/ f335 f140 1"/>
              <a:gd name="f404" fmla="*/ f336 f141 1"/>
              <a:gd name="f405" fmla="*/ f337 f140 1"/>
              <a:gd name="f406" fmla="*/ f338 f141 1"/>
              <a:gd name="f407" fmla="*/ f339 f141 1"/>
              <a:gd name="f408" fmla="*/ f340 f140 1"/>
              <a:gd name="f409" fmla="*/ f341 f140 1"/>
              <a:gd name="f410" fmla="*/ f342 f141 1"/>
              <a:gd name="f411" fmla="*/ f343 f141 1"/>
              <a:gd name="f412" fmla="*/ f344 f140 1"/>
              <a:gd name="f413" fmla="*/ f345 f140 1"/>
              <a:gd name="f414" fmla="*/ f346 f140 1"/>
              <a:gd name="f415" fmla="*/ f347 f1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5">
                <a:pos x="f352" y="f353"/>
              </a:cxn>
              <a:cxn ang="f215">
                <a:pos x="f354" y="f355"/>
              </a:cxn>
              <a:cxn ang="f215">
                <a:pos x="f356" y="f357"/>
              </a:cxn>
              <a:cxn ang="f215">
                <a:pos x="f358" y="f359"/>
              </a:cxn>
              <a:cxn ang="f215">
                <a:pos x="f358" y="f360"/>
              </a:cxn>
              <a:cxn ang="f215">
                <a:pos x="f361" y="f360"/>
              </a:cxn>
              <a:cxn ang="f215">
                <a:pos x="f361" y="f362"/>
              </a:cxn>
              <a:cxn ang="f215">
                <a:pos x="f363" y="f362"/>
              </a:cxn>
              <a:cxn ang="f215">
                <a:pos x="f363" y="f364"/>
              </a:cxn>
              <a:cxn ang="f215">
                <a:pos x="f365" y="f364"/>
              </a:cxn>
              <a:cxn ang="f215">
                <a:pos x="f365" y="f366"/>
              </a:cxn>
              <a:cxn ang="f215">
                <a:pos x="f365" y="f367"/>
              </a:cxn>
              <a:cxn ang="f215">
                <a:pos x="f368" y="f355"/>
              </a:cxn>
              <a:cxn ang="f215">
                <a:pos x="f369" y="f353"/>
              </a:cxn>
              <a:cxn ang="f215">
                <a:pos x="f370" y="f371"/>
              </a:cxn>
              <a:cxn ang="f215">
                <a:pos x="f372" y="f373"/>
              </a:cxn>
              <a:cxn ang="f215">
                <a:pos x="f374" y="f375"/>
              </a:cxn>
              <a:cxn ang="f215">
                <a:pos x="f376" y="f377"/>
              </a:cxn>
              <a:cxn ang="f215">
                <a:pos x="f352" y="f353"/>
              </a:cxn>
              <a:cxn ang="f215">
                <a:pos x="f378" y="f360"/>
              </a:cxn>
              <a:cxn ang="f215">
                <a:pos x="f378" y="f379"/>
              </a:cxn>
              <a:cxn ang="f215">
                <a:pos x="f378" y="f380"/>
              </a:cxn>
              <a:cxn ang="f215">
                <a:pos x="f381" y="f382"/>
              </a:cxn>
              <a:cxn ang="f215">
                <a:pos x="f383" y="f384"/>
              </a:cxn>
              <a:cxn ang="f215">
                <a:pos x="f385" y="f384"/>
              </a:cxn>
              <a:cxn ang="f215">
                <a:pos x="f386" y="f387"/>
              </a:cxn>
              <a:cxn ang="f215">
                <a:pos x="f388" y="f389"/>
              </a:cxn>
              <a:cxn ang="f215">
                <a:pos x="f388" y="f390"/>
              </a:cxn>
              <a:cxn ang="f215">
                <a:pos x="f388" y="f360"/>
              </a:cxn>
              <a:cxn ang="f215">
                <a:pos x="f391" y="f360"/>
              </a:cxn>
              <a:cxn ang="f215">
                <a:pos x="f378" y="f360"/>
              </a:cxn>
              <a:cxn ang="f215">
                <a:pos x="f392" y="f393"/>
              </a:cxn>
              <a:cxn ang="f215">
                <a:pos x="f394" y="f395"/>
              </a:cxn>
              <a:cxn ang="f215">
                <a:pos x="f396" y="f397"/>
              </a:cxn>
              <a:cxn ang="f215">
                <a:pos x="f398" y="f399"/>
              </a:cxn>
              <a:cxn ang="f215">
                <a:pos x="f400" y="f401"/>
              </a:cxn>
              <a:cxn ang="f215">
                <a:pos x="f396" y="f402"/>
              </a:cxn>
              <a:cxn ang="f215">
                <a:pos x="f403" y="f404"/>
              </a:cxn>
              <a:cxn ang="f215">
                <a:pos x="f405" y="f406"/>
              </a:cxn>
              <a:cxn ang="f215">
                <a:pos x="f385" y="f407"/>
              </a:cxn>
              <a:cxn ang="f215">
                <a:pos x="f408" y="f404"/>
              </a:cxn>
              <a:cxn ang="f215">
                <a:pos x="f409" y="f410"/>
              </a:cxn>
              <a:cxn ang="f215">
                <a:pos x="f408" y="f411"/>
              </a:cxn>
              <a:cxn ang="f215">
                <a:pos x="f412" y="f399"/>
              </a:cxn>
              <a:cxn ang="f215">
                <a:pos x="f413" y="f397"/>
              </a:cxn>
              <a:cxn ang="f215">
                <a:pos x="f414" y="f415"/>
              </a:cxn>
              <a:cxn ang="f215">
                <a:pos x="f392" y="f393"/>
              </a:cxn>
            </a:cxnLst>
            <a:rect l="f348" t="f351" r="f349" b="f350"/>
            <a:pathLst>
              <a:path w="150" h="23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18" y="f20"/>
                </a:cubicBezTo>
                <a:cubicBezTo>
                  <a:pt x="f21" y="f22"/>
                  <a:pt x="f21" y="f23"/>
                  <a:pt x="f21" y="f24"/>
                </a:cubicBezTo>
                <a:cubicBezTo>
                  <a:pt x="f21" y="f25"/>
                  <a:pt x="f21" y="f26"/>
                  <a:pt x="f21" y="f27"/>
                </a:cubicBezTo>
                <a:cubicBezTo>
                  <a:pt x="f28" y="f27"/>
                  <a:pt x="f29" y="f27"/>
                  <a:pt x="f5" y="f27"/>
                </a:cubicBezTo>
                <a:cubicBezTo>
                  <a:pt x="f5" y="f30"/>
                  <a:pt x="f5" y="f31"/>
                  <a:pt x="f5" y="f5"/>
                </a:cubicBezTo>
                <a:cubicBezTo>
                  <a:pt x="f10" y="f5"/>
                  <a:pt x="f32" y="f5"/>
                  <a:pt x="f6" y="f5"/>
                </a:cubicBezTo>
                <a:cubicBezTo>
                  <a:pt x="f6" y="f31"/>
                  <a:pt x="f6" y="f30"/>
                  <a:pt x="f6" y="f33"/>
                </a:cubicBezTo>
                <a:cubicBezTo>
                  <a:pt x="f34" y="f33"/>
                  <a:pt x="f35" y="f33"/>
                  <a:pt x="f36" y="f33"/>
                </a:cubicBezTo>
                <a:cubicBezTo>
                  <a:pt x="f36" y="f16"/>
                  <a:pt x="f36" y="f14"/>
                  <a:pt x="f36" y="f37"/>
                </a:cubicBezTo>
                <a:cubicBezTo>
                  <a:pt x="f36" y="f25"/>
                  <a:pt x="f36" y="f38"/>
                  <a:pt x="f36" y="f39"/>
                </a:cubicBezTo>
                <a:cubicBezTo>
                  <a:pt x="f40" y="f19"/>
                  <a:pt x="f41" y="f17"/>
                  <a:pt x="f42" y="f15"/>
                </a:cubicBezTo>
                <a:cubicBezTo>
                  <a:pt x="f19" y="f13"/>
                  <a:pt x="f43" y="f11"/>
                  <a:pt x="f44" y="f9"/>
                </a:cubicBezTo>
                <a:cubicBezTo>
                  <a:pt x="f45" y="f35"/>
                  <a:pt x="f46" y="f47"/>
                  <a:pt x="f48" y="f49"/>
                </a:cubicBezTo>
                <a:cubicBezTo>
                  <a:pt x="f11" y="f50"/>
                  <a:pt x="f41" y="f51"/>
                  <a:pt x="f52" y="f53"/>
                </a:cubicBezTo>
                <a:cubicBezTo>
                  <a:pt x="f54" y="f55"/>
                  <a:pt x="f56" y="f7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21" y="f65"/>
                  <a:pt x="f66" y="f34"/>
                  <a:pt x="f8" y="f9"/>
                </a:cubicBezTo>
                <a:close/>
                <a:moveTo>
                  <a:pt x="f67" y="f27"/>
                </a:moveTo>
                <a:cubicBezTo>
                  <a:pt x="f67" y="f68"/>
                  <a:pt x="f67" y="f68"/>
                  <a:pt x="f67" y="f18"/>
                </a:cubicBezTo>
                <a:cubicBezTo>
                  <a:pt x="f67" y="f69"/>
                  <a:pt x="f70" y="f57"/>
                  <a:pt x="f67" y="f71"/>
                </a:cubicBezTo>
                <a:cubicBezTo>
                  <a:pt x="f67" y="f43"/>
                  <a:pt x="f72" y="f45"/>
                  <a:pt x="f73" y="f74"/>
                </a:cubicBezTo>
                <a:cubicBezTo>
                  <a:pt x="f75" y="f39"/>
                  <a:pt x="f8" y="f19"/>
                  <a:pt x="f76" y="f77"/>
                </a:cubicBezTo>
                <a:cubicBezTo>
                  <a:pt x="f24" y="f15"/>
                  <a:pt x="f78" y="f15"/>
                  <a:pt x="f79" y="f77"/>
                </a:cubicBezTo>
                <a:cubicBezTo>
                  <a:pt x="f80" y="f19"/>
                  <a:pt x="f22" y="f39"/>
                  <a:pt x="f81" y="f82"/>
                </a:cubicBezTo>
                <a:cubicBezTo>
                  <a:pt x="f83" y="f45"/>
                  <a:pt x="f84" y="f43"/>
                  <a:pt x="f85" y="f86"/>
                </a:cubicBezTo>
                <a:cubicBezTo>
                  <a:pt x="f85" y="f57"/>
                  <a:pt x="f85" y="f59"/>
                  <a:pt x="f85" y="f87"/>
                </a:cubicBezTo>
                <a:cubicBezTo>
                  <a:pt x="f85" y="f21"/>
                  <a:pt x="f85" y="f18"/>
                  <a:pt x="f85" y="f27"/>
                </a:cubicBezTo>
                <a:cubicBezTo>
                  <a:pt x="f80" y="f27"/>
                  <a:pt x="f88" y="f27"/>
                  <a:pt x="f89" y="f27"/>
                </a:cubicBezTo>
                <a:cubicBezTo>
                  <a:pt x="f72" y="f27"/>
                  <a:pt x="f90" y="f27"/>
                  <a:pt x="f67" y="f27"/>
                </a:cubicBezTo>
                <a:close/>
                <a:moveTo>
                  <a:pt x="f24" y="f91"/>
                </a:moveTo>
                <a:cubicBezTo>
                  <a:pt x="f76" y="f92"/>
                  <a:pt x="f93" y="f49"/>
                  <a:pt x="f94" y="f95"/>
                </a:cubicBezTo>
                <a:cubicBezTo>
                  <a:pt x="f96" y="f97"/>
                  <a:pt x="f98" y="f99"/>
                  <a:pt x="f100" y="f99"/>
                </a:cubicBezTo>
                <a:cubicBezTo>
                  <a:pt x="f101" y="f102"/>
                  <a:pt x="f103" y="f102"/>
                  <a:pt x="f72" y="f50"/>
                </a:cubicBezTo>
                <a:cubicBezTo>
                  <a:pt x="f104" y="f105"/>
                  <a:pt x="f106" y="f107"/>
                  <a:pt x="f75" y="f108"/>
                </a:cubicBezTo>
                <a:cubicBezTo>
                  <a:pt x="f100" y="f109"/>
                  <a:pt x="f110" y="f111"/>
                  <a:pt x="f100" y="f112"/>
                </a:cubicBezTo>
                <a:cubicBezTo>
                  <a:pt x="f113" y="f53"/>
                  <a:pt x="f25" y="f114"/>
                  <a:pt x="f115" y="f116"/>
                </a:cubicBezTo>
                <a:cubicBezTo>
                  <a:pt x="f117" y="f118"/>
                  <a:pt x="f88" y="f119"/>
                  <a:pt x="f93" y="f120"/>
                </a:cubicBezTo>
                <a:cubicBezTo>
                  <a:pt x="f121" y="f122"/>
                  <a:pt x="f123" y="f122"/>
                  <a:pt x="f79" y="f124"/>
                </a:cubicBezTo>
                <a:cubicBezTo>
                  <a:pt x="f125" y="f119"/>
                  <a:pt x="f126" y="f118"/>
                  <a:pt x="f127" y="f116"/>
                </a:cubicBezTo>
                <a:cubicBezTo>
                  <a:pt x="f128" y="f120"/>
                  <a:pt x="f129" y="f130"/>
                  <a:pt x="f129" y="f131"/>
                </a:cubicBezTo>
                <a:cubicBezTo>
                  <a:pt x="f129" y="f111"/>
                  <a:pt x="f128" y="f109"/>
                  <a:pt x="f127" y="f51"/>
                </a:cubicBezTo>
                <a:cubicBezTo>
                  <a:pt x="f71" y="f132"/>
                  <a:pt x="f45" y="f105"/>
                  <a:pt x="f39" y="f50"/>
                </a:cubicBezTo>
                <a:cubicBezTo>
                  <a:pt x="f43" y="f50"/>
                  <a:pt x="f86" y="f102"/>
                  <a:pt x="f133" y="f99"/>
                </a:cubicBezTo>
                <a:cubicBezTo>
                  <a:pt x="f44" y="f99"/>
                  <a:pt x="f134" y="f135"/>
                  <a:pt x="f136" y="f65"/>
                </a:cubicBezTo>
                <a:cubicBezTo>
                  <a:pt x="f137" y="f138"/>
                  <a:pt x="f78" y="f92"/>
                  <a:pt x="f24" y="f91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33804150-EAB3-C6E4-B343-AACD122DD9A6}"/>
              </a:ext>
            </a:extLst>
          </p:cNvPr>
          <p:cNvSpPr/>
          <p:nvPr/>
        </p:nvSpPr>
        <p:spPr>
          <a:xfrm>
            <a:off x="3995735" y="4470401"/>
            <a:ext cx="377820" cy="5619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7"/>
              <a:gd name="f7" fmla="val 189"/>
              <a:gd name="f8" fmla="val 54"/>
              <a:gd name="f9" fmla="val 26"/>
              <a:gd name="f10" fmla="val 44"/>
              <a:gd name="f11" fmla="val 24"/>
              <a:gd name="f12" fmla="val 35"/>
              <a:gd name="f13" fmla="val 22"/>
              <a:gd name="f14" fmla="val 25"/>
              <a:gd name="f15" fmla="val 21"/>
              <a:gd name="f16" fmla="val 20"/>
              <a:gd name="f17" fmla="val 23"/>
              <a:gd name="f18" fmla="val 18"/>
              <a:gd name="f19" fmla="val 17"/>
              <a:gd name="f20" fmla="val 16"/>
              <a:gd name="f21" fmla="val 34"/>
              <a:gd name="f22" fmla="val 41"/>
              <a:gd name="f23" fmla="val 15"/>
              <a:gd name="f24" fmla="val 49"/>
              <a:gd name="f25" fmla="val 55"/>
              <a:gd name="f26" fmla="val 14"/>
              <a:gd name="f27" fmla="val 10"/>
              <a:gd name="f28" fmla="val 7"/>
              <a:gd name="f29" fmla="val 3"/>
              <a:gd name="f30" fmla="val 64"/>
              <a:gd name="f31" fmla="val 72"/>
              <a:gd name="f32" fmla="val 80"/>
              <a:gd name="f33" fmla="val 81"/>
              <a:gd name="f34" fmla="val 5"/>
              <a:gd name="f35" fmla="val 82"/>
              <a:gd name="f36" fmla="val 91"/>
              <a:gd name="f37" fmla="val 100"/>
              <a:gd name="f38" fmla="val 109"/>
              <a:gd name="f39" fmla="val 111"/>
              <a:gd name="f40" fmla="val 113"/>
              <a:gd name="f41" fmla="val 115"/>
              <a:gd name="f42" fmla="val 19"/>
              <a:gd name="f43" fmla="val 112"/>
              <a:gd name="f44" fmla="val 110"/>
              <a:gd name="f45" fmla="val 101"/>
              <a:gd name="f46" fmla="val 92"/>
              <a:gd name="f47" fmla="val 83"/>
              <a:gd name="f48" fmla="val 43"/>
              <a:gd name="f49" fmla="val 84"/>
              <a:gd name="f50" fmla="val 52"/>
              <a:gd name="f51" fmla="val 53"/>
              <a:gd name="f52" fmla="val 87"/>
              <a:gd name="f53" fmla="val 89"/>
              <a:gd name="f54" fmla="val 56"/>
              <a:gd name="f55" fmla="val 114"/>
              <a:gd name="f56" fmla="val 67"/>
              <a:gd name="f57" fmla="val 141"/>
              <a:gd name="f58" fmla="val 162"/>
              <a:gd name="f59" fmla="val 173"/>
              <a:gd name="f60" fmla="val 59"/>
              <a:gd name="f61" fmla="val 170"/>
              <a:gd name="f62" fmla="val 135"/>
              <a:gd name="f63" fmla="val 103"/>
              <a:gd name="f64" fmla="val 68"/>
              <a:gd name="f65" fmla="val 51"/>
              <a:gd name="f66" fmla="val 50"/>
              <a:gd name="f67" fmla="val 38"/>
              <a:gd name="f68" fmla="val 32"/>
              <a:gd name="f69" fmla="+- 0 0 -90"/>
              <a:gd name="f70" fmla="*/ f3 1 127"/>
              <a:gd name="f71" fmla="*/ f4 1 189"/>
              <a:gd name="f72" fmla="val f5"/>
              <a:gd name="f73" fmla="val f6"/>
              <a:gd name="f74" fmla="val f7"/>
              <a:gd name="f75" fmla="*/ f69 f0 1"/>
              <a:gd name="f76" fmla="+- f74 0 f72"/>
              <a:gd name="f77" fmla="+- f73 0 f72"/>
              <a:gd name="f78" fmla="*/ f75 1 f2"/>
              <a:gd name="f79" fmla="*/ f77 1 127"/>
              <a:gd name="f80" fmla="*/ f76 1 189"/>
              <a:gd name="f81" fmla="*/ 54 f77 1"/>
              <a:gd name="f82" fmla="*/ 26 f76 1"/>
              <a:gd name="f83" fmla="*/ 25 f77 1"/>
              <a:gd name="f84" fmla="*/ 21 f76 1"/>
              <a:gd name="f85" fmla="*/ 21 f77 1"/>
              <a:gd name="f86" fmla="*/ 17 f76 1"/>
              <a:gd name="f87" fmla="*/ 26 f77 1"/>
              <a:gd name="f88" fmla="*/ 16 f76 1"/>
              <a:gd name="f89" fmla="*/ 49 f77 1"/>
              <a:gd name="f90" fmla="*/ 55 f77 1"/>
              <a:gd name="f91" fmla="*/ 10 f76 1"/>
              <a:gd name="f92" fmla="*/ 0 f76 1"/>
              <a:gd name="f93" fmla="*/ 80 f77 1"/>
              <a:gd name="f94" fmla="*/ 82 f77 1"/>
              <a:gd name="f95" fmla="*/ 109 f77 1"/>
              <a:gd name="f96" fmla="*/ 115 f77 1"/>
              <a:gd name="f97" fmla="*/ 18 f76 1"/>
              <a:gd name="f98" fmla="*/ 110 f77 1"/>
              <a:gd name="f99" fmla="*/ 84 f77 1"/>
              <a:gd name="f100" fmla="*/ 52 f76 1"/>
              <a:gd name="f101" fmla="*/ 89 f77 1"/>
              <a:gd name="f102" fmla="*/ 56 f76 1"/>
              <a:gd name="f103" fmla="*/ 127 f77 1"/>
              <a:gd name="f104" fmla="*/ 115 f76 1"/>
              <a:gd name="f105" fmla="*/ 91 f77 1"/>
              <a:gd name="f106" fmla="*/ 173 f76 1"/>
              <a:gd name="f107" fmla="*/ 10 f77 1"/>
              <a:gd name="f108" fmla="*/ 135 f76 1"/>
              <a:gd name="f109" fmla="*/ 44 f77 1"/>
              <a:gd name="f110" fmla="*/ 53 f77 1"/>
              <a:gd name="f111" fmla="*/ 44 f76 1"/>
              <a:gd name="f112" fmla="+- f78 0 f1"/>
              <a:gd name="f113" fmla="*/ f81 1 127"/>
              <a:gd name="f114" fmla="*/ f82 1 189"/>
              <a:gd name="f115" fmla="*/ f83 1 127"/>
              <a:gd name="f116" fmla="*/ f84 1 189"/>
              <a:gd name="f117" fmla="*/ f85 1 127"/>
              <a:gd name="f118" fmla="*/ f86 1 189"/>
              <a:gd name="f119" fmla="*/ f87 1 127"/>
              <a:gd name="f120" fmla="*/ f88 1 189"/>
              <a:gd name="f121" fmla="*/ f89 1 127"/>
              <a:gd name="f122" fmla="*/ f90 1 127"/>
              <a:gd name="f123" fmla="*/ f91 1 189"/>
              <a:gd name="f124" fmla="*/ f92 1 189"/>
              <a:gd name="f125" fmla="*/ f93 1 127"/>
              <a:gd name="f126" fmla="*/ f94 1 127"/>
              <a:gd name="f127" fmla="*/ f95 1 127"/>
              <a:gd name="f128" fmla="*/ f96 1 127"/>
              <a:gd name="f129" fmla="*/ f97 1 189"/>
              <a:gd name="f130" fmla="*/ f98 1 127"/>
              <a:gd name="f131" fmla="*/ f99 1 127"/>
              <a:gd name="f132" fmla="*/ f100 1 189"/>
              <a:gd name="f133" fmla="*/ f101 1 127"/>
              <a:gd name="f134" fmla="*/ f102 1 189"/>
              <a:gd name="f135" fmla="*/ f103 1 127"/>
              <a:gd name="f136" fmla="*/ f104 1 189"/>
              <a:gd name="f137" fmla="*/ f105 1 127"/>
              <a:gd name="f138" fmla="*/ f106 1 189"/>
              <a:gd name="f139" fmla="*/ f107 1 127"/>
              <a:gd name="f140" fmla="*/ f108 1 189"/>
              <a:gd name="f141" fmla="*/ f109 1 127"/>
              <a:gd name="f142" fmla="*/ f110 1 127"/>
              <a:gd name="f143" fmla="*/ f111 1 189"/>
              <a:gd name="f144" fmla="*/ 0 1 f79"/>
              <a:gd name="f145" fmla="*/ f73 1 f79"/>
              <a:gd name="f146" fmla="*/ 0 1 f80"/>
              <a:gd name="f147" fmla="*/ f74 1 f80"/>
              <a:gd name="f148" fmla="*/ f113 1 f79"/>
              <a:gd name="f149" fmla="*/ f114 1 f80"/>
              <a:gd name="f150" fmla="*/ f115 1 f79"/>
              <a:gd name="f151" fmla="*/ f116 1 f80"/>
              <a:gd name="f152" fmla="*/ f117 1 f79"/>
              <a:gd name="f153" fmla="*/ f118 1 f80"/>
              <a:gd name="f154" fmla="*/ f119 1 f79"/>
              <a:gd name="f155" fmla="*/ f120 1 f80"/>
              <a:gd name="f156" fmla="*/ f121 1 f79"/>
              <a:gd name="f157" fmla="*/ f122 1 f79"/>
              <a:gd name="f158" fmla="*/ f123 1 f80"/>
              <a:gd name="f159" fmla="*/ f124 1 f80"/>
              <a:gd name="f160" fmla="*/ f125 1 f79"/>
              <a:gd name="f161" fmla="*/ f126 1 f79"/>
              <a:gd name="f162" fmla="*/ f127 1 f79"/>
              <a:gd name="f163" fmla="*/ f128 1 f79"/>
              <a:gd name="f164" fmla="*/ f129 1 f80"/>
              <a:gd name="f165" fmla="*/ f130 1 f79"/>
              <a:gd name="f166" fmla="*/ f131 1 f79"/>
              <a:gd name="f167" fmla="*/ f132 1 f80"/>
              <a:gd name="f168" fmla="*/ f133 1 f79"/>
              <a:gd name="f169" fmla="*/ f134 1 f80"/>
              <a:gd name="f170" fmla="*/ f135 1 f79"/>
              <a:gd name="f171" fmla="*/ f136 1 f80"/>
              <a:gd name="f172" fmla="*/ f137 1 f79"/>
              <a:gd name="f173" fmla="*/ f138 1 f80"/>
              <a:gd name="f174" fmla="*/ f139 1 f79"/>
              <a:gd name="f175" fmla="*/ f140 1 f80"/>
              <a:gd name="f176" fmla="*/ f141 1 f79"/>
              <a:gd name="f177" fmla="*/ f142 1 f79"/>
              <a:gd name="f178" fmla="*/ f143 1 f80"/>
              <a:gd name="f179" fmla="*/ f144 f70 1"/>
              <a:gd name="f180" fmla="*/ f145 f70 1"/>
              <a:gd name="f181" fmla="*/ f147 f71 1"/>
              <a:gd name="f182" fmla="*/ f146 f71 1"/>
              <a:gd name="f183" fmla="*/ f148 f70 1"/>
              <a:gd name="f184" fmla="*/ f149 f71 1"/>
              <a:gd name="f185" fmla="*/ f150 f70 1"/>
              <a:gd name="f186" fmla="*/ f151 f71 1"/>
              <a:gd name="f187" fmla="*/ f152 f70 1"/>
              <a:gd name="f188" fmla="*/ f153 f71 1"/>
              <a:gd name="f189" fmla="*/ f154 f70 1"/>
              <a:gd name="f190" fmla="*/ f155 f71 1"/>
              <a:gd name="f191" fmla="*/ f156 f70 1"/>
              <a:gd name="f192" fmla="*/ f157 f70 1"/>
              <a:gd name="f193" fmla="*/ f158 f71 1"/>
              <a:gd name="f194" fmla="*/ f159 f71 1"/>
              <a:gd name="f195" fmla="*/ f160 f70 1"/>
              <a:gd name="f196" fmla="*/ f161 f70 1"/>
              <a:gd name="f197" fmla="*/ f162 f70 1"/>
              <a:gd name="f198" fmla="*/ f163 f70 1"/>
              <a:gd name="f199" fmla="*/ f164 f71 1"/>
              <a:gd name="f200" fmla="*/ f165 f70 1"/>
              <a:gd name="f201" fmla="*/ f166 f70 1"/>
              <a:gd name="f202" fmla="*/ f167 f71 1"/>
              <a:gd name="f203" fmla="*/ f168 f70 1"/>
              <a:gd name="f204" fmla="*/ f169 f71 1"/>
              <a:gd name="f205" fmla="*/ f170 f70 1"/>
              <a:gd name="f206" fmla="*/ f171 f71 1"/>
              <a:gd name="f207" fmla="*/ f172 f70 1"/>
              <a:gd name="f208" fmla="*/ f173 f71 1"/>
              <a:gd name="f209" fmla="*/ f174 f70 1"/>
              <a:gd name="f210" fmla="*/ f175 f71 1"/>
              <a:gd name="f211" fmla="*/ f176 f70 1"/>
              <a:gd name="f212" fmla="*/ f177 f70 1"/>
              <a:gd name="f213" fmla="*/ f178 f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83" y="f184"/>
              </a:cxn>
              <a:cxn ang="f112">
                <a:pos x="f185" y="f186"/>
              </a:cxn>
              <a:cxn ang="f112">
                <a:pos x="f187" y="f188"/>
              </a:cxn>
              <a:cxn ang="f112">
                <a:pos x="f189" y="f190"/>
              </a:cxn>
              <a:cxn ang="f112">
                <a:pos x="f191" y="f190"/>
              </a:cxn>
              <a:cxn ang="f112">
                <a:pos x="f192" y="f193"/>
              </a:cxn>
              <a:cxn ang="f112">
                <a:pos x="f192" y="f194"/>
              </a:cxn>
              <a:cxn ang="f112">
                <a:pos x="f195" y="f194"/>
              </a:cxn>
              <a:cxn ang="f112">
                <a:pos x="f196" y="f190"/>
              </a:cxn>
              <a:cxn ang="f112">
                <a:pos x="f197" y="f190"/>
              </a:cxn>
              <a:cxn ang="f112">
                <a:pos x="f198" y="f199"/>
              </a:cxn>
              <a:cxn ang="f112">
                <a:pos x="f200" y="f186"/>
              </a:cxn>
              <a:cxn ang="f112">
                <a:pos x="f196" y="f184"/>
              </a:cxn>
              <a:cxn ang="f112">
                <a:pos x="f201" y="f202"/>
              </a:cxn>
              <a:cxn ang="f112">
                <a:pos x="f203" y="f204"/>
              </a:cxn>
              <a:cxn ang="f112">
                <a:pos x="f205" y="f206"/>
              </a:cxn>
              <a:cxn ang="f112">
                <a:pos x="f207" y="f208"/>
              </a:cxn>
              <a:cxn ang="f112">
                <a:pos x="f209" y="f210"/>
              </a:cxn>
              <a:cxn ang="f112">
                <a:pos x="f211" y="f204"/>
              </a:cxn>
              <a:cxn ang="f112">
                <a:pos x="f212" y="f213"/>
              </a:cxn>
              <a:cxn ang="f112">
                <a:pos x="f183" y="f184"/>
              </a:cxn>
            </a:cxnLst>
            <a:rect l="f179" t="f182" r="f180" b="f181"/>
            <a:pathLst>
              <a:path w="127" h="18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1" y="f16"/>
                  <a:pt x="f17" y="f18"/>
                  <a:pt x="f15" y="f19"/>
                </a:cubicBezTo>
                <a:cubicBezTo>
                  <a:pt x="f17" y="f19"/>
                  <a:pt x="f11" y="f20"/>
                  <a:pt x="f9" y="f20"/>
                </a:cubicBezTo>
                <a:cubicBezTo>
                  <a:pt x="f21" y="f20"/>
                  <a:pt x="f22" y="f23"/>
                  <a:pt x="f24" y="f20"/>
                </a:cubicBezTo>
                <a:cubicBezTo>
                  <a:pt x="f8" y="f20"/>
                  <a:pt x="f25" y="f26"/>
                  <a:pt x="f25" y="f27"/>
                </a:cubicBezTo>
                <a:cubicBezTo>
                  <a:pt x="f25" y="f28"/>
                  <a:pt x="f25" y="f29"/>
                  <a:pt x="f25" y="f5"/>
                </a:cubicBezTo>
                <a:cubicBezTo>
                  <a:pt x="f30" y="f5"/>
                  <a:pt x="f31" y="f5"/>
                  <a:pt x="f32" y="f5"/>
                </a:cubicBezTo>
                <a:cubicBezTo>
                  <a:pt x="f33" y="f34"/>
                  <a:pt x="f33" y="f27"/>
                  <a:pt x="f35" y="f20"/>
                </a:cubicBezTo>
                <a:cubicBezTo>
                  <a:pt x="f36" y="f20"/>
                  <a:pt x="f37" y="f20"/>
                  <a:pt x="f38" y="f20"/>
                </a:cubicBezTo>
                <a:cubicBezTo>
                  <a:pt x="f39" y="f20"/>
                  <a:pt x="f40" y="f19"/>
                  <a:pt x="f41" y="f18"/>
                </a:cubicBezTo>
                <a:cubicBezTo>
                  <a:pt x="f40" y="f42"/>
                  <a:pt x="f43" y="f16"/>
                  <a:pt x="f44" y="f15"/>
                </a:cubicBezTo>
                <a:cubicBezTo>
                  <a:pt x="f45" y="f17"/>
                  <a:pt x="f46" y="f11"/>
                  <a:pt x="f35" y="f9"/>
                </a:cubicBezTo>
                <a:cubicBezTo>
                  <a:pt x="f47" y="f21"/>
                  <a:pt x="f47" y="f48"/>
                  <a:pt x="f49" y="f50"/>
                </a:cubicBezTo>
                <a:cubicBezTo>
                  <a:pt x="f49" y="f51"/>
                  <a:pt x="f52" y="f25"/>
                  <a:pt x="f53" y="f54"/>
                </a:cubicBezTo>
                <a:cubicBezTo>
                  <a:pt x="f55" y="f56"/>
                  <a:pt x="f6" y="f52"/>
                  <a:pt x="f6" y="f41"/>
                </a:cubicBezTo>
                <a:cubicBezTo>
                  <a:pt x="f6" y="f57"/>
                  <a:pt x="f41" y="f58"/>
                  <a:pt x="f36" y="f59"/>
                </a:cubicBezTo>
                <a:cubicBezTo>
                  <a:pt x="f60" y="f7"/>
                  <a:pt x="f15" y="f61"/>
                  <a:pt x="f27" y="f62"/>
                </a:cubicBezTo>
                <a:cubicBezTo>
                  <a:pt x="f5" y="f63"/>
                  <a:pt x="f23" y="f64"/>
                  <a:pt x="f10" y="f54"/>
                </a:cubicBezTo>
                <a:cubicBezTo>
                  <a:pt x="f65" y="f8"/>
                  <a:pt x="f51" y="f66"/>
                  <a:pt x="f51" y="f10"/>
                </a:cubicBezTo>
                <a:cubicBezTo>
                  <a:pt x="f51" y="f67"/>
                  <a:pt x="f8" y="f68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C6ECA444-C3A6-55CD-6700-0851A419C5C8}"/>
              </a:ext>
            </a:extLst>
          </p:cNvPr>
          <p:cNvSpPr/>
          <p:nvPr/>
        </p:nvSpPr>
        <p:spPr>
          <a:xfrm>
            <a:off x="2690814" y="1336679"/>
            <a:ext cx="765179" cy="1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8"/>
              <a:gd name="f7" fmla="val 65"/>
              <a:gd name="f8" fmla="val 35"/>
              <a:gd name="f9" fmla="val 237"/>
              <a:gd name="f10" fmla="val 217"/>
              <a:gd name="f11" fmla="val 196"/>
              <a:gd name="f12" fmla="val 46"/>
              <a:gd name="f13" fmla="val 55"/>
              <a:gd name="f14" fmla="val 151"/>
              <a:gd name="f15" fmla="val 107"/>
              <a:gd name="f16" fmla="val 63"/>
              <a:gd name="f17" fmla="val 56"/>
              <a:gd name="f18" fmla="val 42"/>
              <a:gd name="f19" fmla="val 22"/>
              <a:gd name="f20" fmla="val 1"/>
              <a:gd name="f21" fmla="val 25"/>
              <a:gd name="f22" fmla="val 15"/>
              <a:gd name="f23" fmla="val 5"/>
              <a:gd name="f24" fmla="val 9"/>
              <a:gd name="f25" fmla="val 38"/>
              <a:gd name="f26" fmla="val 67"/>
              <a:gd name="f27" fmla="val 95"/>
              <a:gd name="f28" fmla="val 146"/>
              <a:gd name="f29" fmla="val 197"/>
              <a:gd name="f30" fmla="val 248"/>
              <a:gd name="f31" fmla="val 257"/>
              <a:gd name="f32" fmla="val 10"/>
              <a:gd name="f33" fmla="val 18"/>
              <a:gd name="f34" fmla="val 26"/>
              <a:gd name="f35" fmla="+- 0 0 -90"/>
              <a:gd name="f36" fmla="*/ f3 1 258"/>
              <a:gd name="f37" fmla="*/ f4 1 65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258"/>
              <a:gd name="f46" fmla="*/ f42 1 65"/>
              <a:gd name="f47" fmla="*/ 258 f43 1"/>
              <a:gd name="f48" fmla="*/ 35 f42 1"/>
              <a:gd name="f49" fmla="*/ 196 f43 1"/>
              <a:gd name="f50" fmla="*/ 65 f42 1"/>
              <a:gd name="f51" fmla="*/ 63 f43 1"/>
              <a:gd name="f52" fmla="*/ 1 f43 1"/>
              <a:gd name="f53" fmla="*/ 5 f42 1"/>
              <a:gd name="f54" fmla="*/ 9 f43 1"/>
              <a:gd name="f55" fmla="*/ 0 f42 1"/>
              <a:gd name="f56" fmla="*/ 95 f43 1"/>
              <a:gd name="f57" fmla="*/ 248 f43 1"/>
              <a:gd name="f58" fmla="*/ 10 f42 1"/>
              <a:gd name="f59" fmla="+- f44 0 f1"/>
              <a:gd name="f60" fmla="*/ f47 1 258"/>
              <a:gd name="f61" fmla="*/ f48 1 65"/>
              <a:gd name="f62" fmla="*/ f49 1 258"/>
              <a:gd name="f63" fmla="*/ f50 1 65"/>
              <a:gd name="f64" fmla="*/ f51 1 258"/>
              <a:gd name="f65" fmla="*/ f52 1 258"/>
              <a:gd name="f66" fmla="*/ f53 1 65"/>
              <a:gd name="f67" fmla="*/ f54 1 258"/>
              <a:gd name="f68" fmla="*/ f55 1 65"/>
              <a:gd name="f69" fmla="*/ f56 1 258"/>
              <a:gd name="f70" fmla="*/ f57 1 258"/>
              <a:gd name="f71" fmla="*/ f58 1 65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5"/>
              <a:gd name="f79" fmla="*/ f63 1 f46"/>
              <a:gd name="f80" fmla="*/ f64 1 f45"/>
              <a:gd name="f81" fmla="*/ f65 1 f45"/>
              <a:gd name="f82" fmla="*/ f66 1 f46"/>
              <a:gd name="f83" fmla="*/ f67 1 f45"/>
              <a:gd name="f84" fmla="*/ f68 1 f46"/>
              <a:gd name="f85" fmla="*/ f69 1 f45"/>
              <a:gd name="f86" fmla="*/ f70 1 f45"/>
              <a:gd name="f87" fmla="*/ f71 1 f46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6 1"/>
              <a:gd name="f95" fmla="*/ f79 f37 1"/>
              <a:gd name="f96" fmla="*/ f80 f36 1"/>
              <a:gd name="f97" fmla="*/ f81 f36 1"/>
              <a:gd name="f98" fmla="*/ f82 f37 1"/>
              <a:gd name="f99" fmla="*/ f83 f36 1"/>
              <a:gd name="f100" fmla="*/ f84 f37 1"/>
              <a:gd name="f101" fmla="*/ f85 f36 1"/>
              <a:gd name="f102" fmla="*/ f86 f36 1"/>
              <a:gd name="f103" fmla="*/ f8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4" y="f93"/>
              </a:cxn>
              <a:cxn ang="f59">
                <a:pos x="f94" y="f95"/>
              </a:cxn>
              <a:cxn ang="f59">
                <a:pos x="f96" y="f95"/>
              </a:cxn>
              <a:cxn ang="f59">
                <a:pos x="f96" y="f93"/>
              </a:cxn>
              <a:cxn ang="f59">
                <a:pos x="f97" y="f93"/>
              </a:cxn>
              <a:cxn ang="f59">
                <a:pos x="f97" y="f98"/>
              </a:cxn>
              <a:cxn ang="f59">
                <a:pos x="f99" y="f100"/>
              </a:cxn>
              <a:cxn ang="f59">
                <a:pos x="f101" y="f100"/>
              </a:cxn>
              <a:cxn ang="f59">
                <a:pos x="f102" y="f100"/>
              </a:cxn>
              <a:cxn ang="f59">
                <a:pos x="f92" y="f103"/>
              </a:cxn>
              <a:cxn ang="f59">
                <a:pos x="f92" y="f93"/>
              </a:cxn>
            </a:cxnLst>
            <a:rect l="f88" t="f91" r="f89" b="f90"/>
            <a:pathLst>
              <a:path w="258" h="65">
                <a:moveTo>
                  <a:pt x="f6" y="f8"/>
                </a:moveTo>
                <a:cubicBezTo>
                  <a:pt x="f9" y="f8"/>
                  <a:pt x="f10" y="f8"/>
                  <a:pt x="f11" y="f8"/>
                </a:cubicBezTo>
                <a:cubicBezTo>
                  <a:pt x="f11" y="f12"/>
                  <a:pt x="f11" y="f13"/>
                  <a:pt x="f11" y="f7"/>
                </a:cubicBezTo>
                <a:cubicBezTo>
                  <a:pt x="f14" y="f7"/>
                  <a:pt x="f15" y="f7"/>
                  <a:pt x="f16" y="f7"/>
                </a:cubicBezTo>
                <a:cubicBezTo>
                  <a:pt x="f16" y="f17"/>
                  <a:pt x="f16" y="f12"/>
                  <a:pt x="f16" y="f8"/>
                </a:cubicBezTo>
                <a:cubicBezTo>
                  <a:pt x="f18" y="f8"/>
                  <a:pt x="f19" y="f8"/>
                  <a:pt x="f20" y="f8"/>
                </a:cubicBezTo>
                <a:cubicBezTo>
                  <a:pt x="f20" y="f21"/>
                  <a:pt x="f5" y="f22"/>
                  <a:pt x="f20" y="f23"/>
                </a:cubicBezTo>
                <a:cubicBezTo>
                  <a:pt x="f20" y="f5"/>
                  <a:pt x="f23" y="f5"/>
                  <a:pt x="f24" y="f5"/>
                </a:cubicBezTo>
                <a:cubicBezTo>
                  <a:pt x="f25" y="f5"/>
                  <a:pt x="f26" y="f5"/>
                  <a:pt x="f27" y="f5"/>
                </a:cubicBezTo>
                <a:cubicBezTo>
                  <a:pt x="f28" y="f5"/>
                  <a:pt x="f29" y="f5"/>
                  <a:pt x="f30" y="f5"/>
                </a:cubicBezTo>
                <a:cubicBezTo>
                  <a:pt x="f31" y="f5"/>
                  <a:pt x="f6" y="f20"/>
                  <a:pt x="f6" y="f32"/>
                </a:cubicBezTo>
                <a:cubicBezTo>
                  <a:pt x="f6" y="f33"/>
                  <a:pt x="f6" y="f34"/>
                  <a:pt x="f6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58FFCF88-A991-DD12-EA10-7F97D13473A7}"/>
              </a:ext>
            </a:extLst>
          </p:cNvPr>
          <p:cNvSpPr/>
          <p:nvPr/>
        </p:nvSpPr>
        <p:spPr>
          <a:xfrm>
            <a:off x="2749545" y="4357692"/>
            <a:ext cx="647696" cy="4778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"/>
              <a:gd name="f7" fmla="val 161"/>
              <a:gd name="f8" fmla="val 2"/>
              <a:gd name="f9" fmla="val 128"/>
              <a:gd name="f10" fmla="val 120"/>
              <a:gd name="f11" fmla="val 6"/>
              <a:gd name="f12" fmla="val 115"/>
              <a:gd name="f13" fmla="val 14"/>
              <a:gd name="f14" fmla="val 112"/>
              <a:gd name="f15" fmla="val 25"/>
              <a:gd name="f16" fmla="val 108"/>
              <a:gd name="f17" fmla="val 36"/>
              <a:gd name="f18" fmla="val 105"/>
              <a:gd name="f19" fmla="val 47"/>
              <a:gd name="f20" fmla="val 101"/>
              <a:gd name="f21" fmla="val 50"/>
              <a:gd name="f22" fmla="val 100"/>
              <a:gd name="f23" fmla="val 52"/>
              <a:gd name="f24" fmla="val 99"/>
              <a:gd name="f25" fmla="val 95"/>
              <a:gd name="f26" fmla="val 54"/>
              <a:gd name="f27" fmla="val 69"/>
              <a:gd name="f28" fmla="val 68"/>
              <a:gd name="f29" fmla="val 93"/>
              <a:gd name="f30" fmla="val 43"/>
              <a:gd name="f31" fmla="val 42"/>
              <a:gd name="f32" fmla="val 97"/>
              <a:gd name="f33" fmla="val 41"/>
              <a:gd name="f34" fmla="val 39"/>
              <a:gd name="f35" fmla="val 32"/>
              <a:gd name="f36" fmla="val 26"/>
              <a:gd name="f37" fmla="val 18"/>
              <a:gd name="f38" fmla="val 96"/>
              <a:gd name="f39" fmla="val 19"/>
              <a:gd name="f40" fmla="val 91"/>
              <a:gd name="f41" fmla="val 20"/>
              <a:gd name="f42" fmla="val 86"/>
              <a:gd name="f43" fmla="val 72"/>
              <a:gd name="f44" fmla="val 22"/>
              <a:gd name="f45" fmla="val 58"/>
              <a:gd name="f46" fmla="val 24"/>
              <a:gd name="f47" fmla="val 44"/>
              <a:gd name="f48" fmla="val 33"/>
              <a:gd name="f49" fmla="val 21"/>
              <a:gd name="f50" fmla="val 9"/>
              <a:gd name="f51" fmla="val 4"/>
              <a:gd name="f52" fmla="val 13"/>
              <a:gd name="f53" fmla="val 1"/>
              <a:gd name="f54" fmla="val 8"/>
              <a:gd name="f55" fmla="val 3"/>
              <a:gd name="f56" fmla="val 5"/>
              <a:gd name="f57" fmla="val 57"/>
              <a:gd name="f58" fmla="val 81"/>
              <a:gd name="f59" fmla="val 87"/>
              <a:gd name="f60" fmla="val 7"/>
              <a:gd name="f61" fmla="val 102"/>
              <a:gd name="f62" fmla="val 103"/>
              <a:gd name="f63" fmla="val 107"/>
              <a:gd name="f64" fmla="val 111"/>
              <a:gd name="f65" fmla="val 116"/>
              <a:gd name="f66" fmla="val 118"/>
              <a:gd name="f67" fmla="val 119"/>
              <a:gd name="f68" fmla="val 143"/>
              <a:gd name="f69" fmla="val 166"/>
              <a:gd name="f70" fmla="val 190"/>
              <a:gd name="f71" fmla="val 196"/>
              <a:gd name="f72" fmla="val 203"/>
              <a:gd name="f73" fmla="val 210"/>
              <a:gd name="f74" fmla="val 216"/>
              <a:gd name="f75" fmla="val 217"/>
              <a:gd name="f76" fmla="val 214"/>
              <a:gd name="f77" fmla="val 209"/>
              <a:gd name="f78" fmla="val 23"/>
              <a:gd name="f79" fmla="val 27"/>
              <a:gd name="f80" fmla="val 151"/>
              <a:gd name="f81" fmla="val 122"/>
              <a:gd name="f82" fmla="val 121"/>
              <a:gd name="f83" fmla="val 117"/>
              <a:gd name="f84" fmla="val 40"/>
              <a:gd name="f85" fmla="val 124"/>
              <a:gd name="f86" fmla="val 125"/>
              <a:gd name="f87" fmla="val 150"/>
              <a:gd name="f88" fmla="val 164"/>
              <a:gd name="f89" fmla="val 168"/>
              <a:gd name="f90" fmla="val 171"/>
              <a:gd name="f91" fmla="val 182"/>
              <a:gd name="f92" fmla="val 193"/>
              <a:gd name="f93" fmla="val 205"/>
              <a:gd name="f94" fmla="val 212"/>
              <a:gd name="f95" fmla="val 208"/>
              <a:gd name="f96" fmla="val 127"/>
              <a:gd name="f97" fmla="val 200"/>
              <a:gd name="f98" fmla="val 192"/>
              <a:gd name="f99" fmla="val 126"/>
              <a:gd name="f100" fmla="val 184"/>
              <a:gd name="f101" fmla="val 175"/>
              <a:gd name="f102" fmla="val 167"/>
              <a:gd name="f103" fmla="val 123"/>
              <a:gd name="f104" fmla="val 162"/>
              <a:gd name="f105" fmla="val 160"/>
              <a:gd name="f106" fmla="val 158"/>
              <a:gd name="f107" fmla="val 142"/>
              <a:gd name="f108" fmla="val 152"/>
              <a:gd name="f109" fmla="val 89"/>
              <a:gd name="f110" fmla="val 77"/>
              <a:gd name="f111" fmla="val 147"/>
              <a:gd name="f112" fmla="val 67"/>
              <a:gd name="f113" fmla="val 138"/>
              <a:gd name="f114" fmla="val 60"/>
              <a:gd name="f115" fmla="val 56"/>
              <a:gd name="f116" fmla="val 53"/>
              <a:gd name="f117" fmla="val 109"/>
              <a:gd name="f118" fmla="val 51"/>
              <a:gd name="f119" fmla="val 92"/>
              <a:gd name="f120" fmla="val 79"/>
              <a:gd name="f121" fmla="val 59"/>
              <a:gd name="f122" fmla="val 70"/>
              <a:gd name="f123" fmla="val 74"/>
              <a:gd name="f124" fmla="val 78"/>
              <a:gd name="f125" fmla="val 82"/>
              <a:gd name="f126" fmla="val 110"/>
              <a:gd name="f127" fmla="val 141"/>
              <a:gd name="f128" fmla="val 149"/>
              <a:gd name="f129" fmla="val 85"/>
              <a:gd name="f130" fmla="val 76"/>
              <a:gd name="f131" fmla="+- 0 0 -90"/>
              <a:gd name="f132" fmla="*/ f3 1 218"/>
              <a:gd name="f133" fmla="*/ f4 1 161"/>
              <a:gd name="f134" fmla="val f5"/>
              <a:gd name="f135" fmla="val f6"/>
              <a:gd name="f136" fmla="val f7"/>
              <a:gd name="f137" fmla="*/ f131 f0 1"/>
              <a:gd name="f138" fmla="+- f136 0 f134"/>
              <a:gd name="f139" fmla="+- f135 0 f134"/>
              <a:gd name="f140" fmla="*/ f137 1 f2"/>
              <a:gd name="f141" fmla="*/ f139 1 218"/>
              <a:gd name="f142" fmla="*/ f138 1 161"/>
              <a:gd name="f143" fmla="*/ 2 f139 1"/>
              <a:gd name="f144" fmla="*/ 128 f138 1"/>
              <a:gd name="f145" fmla="*/ 14 f139 1"/>
              <a:gd name="f146" fmla="*/ 112 f138 1"/>
              <a:gd name="f147" fmla="*/ 47 f139 1"/>
              <a:gd name="f148" fmla="*/ 101 f138 1"/>
              <a:gd name="f149" fmla="*/ 52 f139 1"/>
              <a:gd name="f150" fmla="*/ 95 f138 1"/>
              <a:gd name="f151" fmla="*/ 93 f139 1"/>
              <a:gd name="f152" fmla="*/ 43 f138 1"/>
              <a:gd name="f153" fmla="*/ 97 f139 1"/>
              <a:gd name="f154" fmla="*/ 39 f138 1"/>
              <a:gd name="f155" fmla="*/ 101 f139 1"/>
              <a:gd name="f156" fmla="*/ 18 f138 1"/>
              <a:gd name="f157" fmla="*/ 86 f139 1"/>
              <a:gd name="f158" fmla="*/ 20 f138 1"/>
              <a:gd name="f159" fmla="*/ 44 f139 1"/>
              <a:gd name="f160" fmla="*/ 25 f138 1"/>
              <a:gd name="f161" fmla="*/ 9 f139 1"/>
              <a:gd name="f162" fmla="*/ 22 f138 1"/>
              <a:gd name="f163" fmla="*/ 0 f139 1"/>
              <a:gd name="f164" fmla="*/ 13 f138 1"/>
              <a:gd name="f165" fmla="*/ 4 f138 1"/>
              <a:gd name="f166" fmla="*/ 81 f139 1"/>
              <a:gd name="f167" fmla="*/ 5 f138 1"/>
              <a:gd name="f168" fmla="*/ 99 f139 1"/>
              <a:gd name="f169" fmla="*/ 7 f138 1"/>
              <a:gd name="f170" fmla="*/ 103 f139 1"/>
              <a:gd name="f171" fmla="*/ 115 f139 1"/>
              <a:gd name="f172" fmla="*/ 6 f138 1"/>
              <a:gd name="f173" fmla="*/ 119 f139 1"/>
              <a:gd name="f174" fmla="*/ 190 f139 1"/>
              <a:gd name="f175" fmla="*/ 2 f138 1"/>
              <a:gd name="f176" fmla="*/ 210 f139 1"/>
              <a:gd name="f177" fmla="*/ 218 f139 1"/>
              <a:gd name="f178" fmla="*/ 14 f138 1"/>
              <a:gd name="f179" fmla="*/ 209 f139 1"/>
              <a:gd name="f180" fmla="*/ 23 f138 1"/>
              <a:gd name="f181" fmla="*/ 122 f139 1"/>
              <a:gd name="f182" fmla="*/ 19 f138 1"/>
              <a:gd name="f183" fmla="*/ 117 f139 1"/>
              <a:gd name="f184" fmla="*/ 40 f138 1"/>
              <a:gd name="f185" fmla="*/ 125 f139 1"/>
              <a:gd name="f186" fmla="*/ 166 f139 1"/>
              <a:gd name="f187" fmla="*/ 96 f138 1"/>
              <a:gd name="f188" fmla="*/ 171 f139 1"/>
              <a:gd name="f189" fmla="*/ 205 f139 1"/>
              <a:gd name="f190" fmla="*/ 217 f139 1"/>
              <a:gd name="f191" fmla="*/ 192 f139 1"/>
              <a:gd name="f192" fmla="*/ 126 f138 1"/>
              <a:gd name="f193" fmla="*/ 167 f139 1"/>
              <a:gd name="f194" fmla="*/ 123 f138 1"/>
              <a:gd name="f195" fmla="*/ 158 f139 1"/>
              <a:gd name="f196" fmla="*/ 89 f139 1"/>
              <a:gd name="f197" fmla="*/ 151 f138 1"/>
              <a:gd name="f198" fmla="*/ 60 f139 1"/>
              <a:gd name="f199" fmla="*/ 127 f138 1"/>
              <a:gd name="f200" fmla="*/ 53 f139 1"/>
              <a:gd name="f201" fmla="*/ 109 f139 1"/>
              <a:gd name="f202" fmla="*/ 51 f138 1"/>
              <a:gd name="f203" fmla="*/ 70 f139 1"/>
              <a:gd name="f204" fmla="*/ 74 f138 1"/>
              <a:gd name="f205" fmla="*/ 86 f138 1"/>
              <a:gd name="f206" fmla="*/ 110 f139 1"/>
              <a:gd name="f207" fmla="*/ 110 f138 1"/>
              <a:gd name="f208" fmla="*/ 149 f139 1"/>
              <a:gd name="f209" fmla="*/ 85 f138 1"/>
              <a:gd name="f210" fmla="*/ 76 f138 1"/>
              <a:gd name="f211" fmla="+- f140 0 f1"/>
              <a:gd name="f212" fmla="*/ f143 1 218"/>
              <a:gd name="f213" fmla="*/ f144 1 161"/>
              <a:gd name="f214" fmla="*/ f145 1 218"/>
              <a:gd name="f215" fmla="*/ f146 1 161"/>
              <a:gd name="f216" fmla="*/ f147 1 218"/>
              <a:gd name="f217" fmla="*/ f148 1 161"/>
              <a:gd name="f218" fmla="*/ f149 1 218"/>
              <a:gd name="f219" fmla="*/ f150 1 161"/>
              <a:gd name="f220" fmla="*/ f151 1 218"/>
              <a:gd name="f221" fmla="*/ f152 1 161"/>
              <a:gd name="f222" fmla="*/ f153 1 218"/>
              <a:gd name="f223" fmla="*/ f154 1 161"/>
              <a:gd name="f224" fmla="*/ f155 1 218"/>
              <a:gd name="f225" fmla="*/ f156 1 161"/>
              <a:gd name="f226" fmla="*/ f157 1 218"/>
              <a:gd name="f227" fmla="*/ f158 1 161"/>
              <a:gd name="f228" fmla="*/ f159 1 218"/>
              <a:gd name="f229" fmla="*/ f160 1 161"/>
              <a:gd name="f230" fmla="*/ f161 1 218"/>
              <a:gd name="f231" fmla="*/ f162 1 161"/>
              <a:gd name="f232" fmla="*/ f163 1 218"/>
              <a:gd name="f233" fmla="*/ f164 1 161"/>
              <a:gd name="f234" fmla="*/ f165 1 161"/>
              <a:gd name="f235" fmla="*/ f166 1 218"/>
              <a:gd name="f236" fmla="*/ f167 1 161"/>
              <a:gd name="f237" fmla="*/ f168 1 218"/>
              <a:gd name="f238" fmla="*/ f169 1 161"/>
              <a:gd name="f239" fmla="*/ f170 1 218"/>
              <a:gd name="f240" fmla="*/ f171 1 218"/>
              <a:gd name="f241" fmla="*/ f172 1 161"/>
              <a:gd name="f242" fmla="*/ f173 1 218"/>
              <a:gd name="f243" fmla="*/ f174 1 218"/>
              <a:gd name="f244" fmla="*/ f175 1 161"/>
              <a:gd name="f245" fmla="*/ f176 1 218"/>
              <a:gd name="f246" fmla="*/ f177 1 218"/>
              <a:gd name="f247" fmla="*/ f178 1 161"/>
              <a:gd name="f248" fmla="*/ f179 1 218"/>
              <a:gd name="f249" fmla="*/ f180 1 161"/>
              <a:gd name="f250" fmla="*/ f181 1 218"/>
              <a:gd name="f251" fmla="*/ f182 1 161"/>
              <a:gd name="f252" fmla="*/ f183 1 218"/>
              <a:gd name="f253" fmla="*/ f184 1 161"/>
              <a:gd name="f254" fmla="*/ f185 1 218"/>
              <a:gd name="f255" fmla="*/ f186 1 218"/>
              <a:gd name="f256" fmla="*/ f187 1 161"/>
              <a:gd name="f257" fmla="*/ f188 1 218"/>
              <a:gd name="f258" fmla="*/ f189 1 218"/>
              <a:gd name="f259" fmla="*/ f190 1 218"/>
              <a:gd name="f260" fmla="*/ f191 1 218"/>
              <a:gd name="f261" fmla="*/ f192 1 161"/>
              <a:gd name="f262" fmla="*/ f193 1 218"/>
              <a:gd name="f263" fmla="*/ f194 1 161"/>
              <a:gd name="f264" fmla="*/ f195 1 218"/>
              <a:gd name="f265" fmla="*/ f196 1 218"/>
              <a:gd name="f266" fmla="*/ f197 1 161"/>
              <a:gd name="f267" fmla="*/ f198 1 218"/>
              <a:gd name="f268" fmla="*/ f199 1 161"/>
              <a:gd name="f269" fmla="*/ f200 1 218"/>
              <a:gd name="f270" fmla="*/ f201 1 218"/>
              <a:gd name="f271" fmla="*/ f202 1 161"/>
              <a:gd name="f272" fmla="*/ f203 1 218"/>
              <a:gd name="f273" fmla="*/ f204 1 161"/>
              <a:gd name="f274" fmla="*/ f205 1 161"/>
              <a:gd name="f275" fmla="*/ f206 1 218"/>
              <a:gd name="f276" fmla="*/ f207 1 161"/>
              <a:gd name="f277" fmla="*/ f208 1 218"/>
              <a:gd name="f278" fmla="*/ f209 1 161"/>
              <a:gd name="f279" fmla="*/ f210 1 161"/>
              <a:gd name="f280" fmla="*/ 0 1 f141"/>
              <a:gd name="f281" fmla="*/ f135 1 f141"/>
              <a:gd name="f282" fmla="*/ 0 1 f142"/>
              <a:gd name="f283" fmla="*/ f136 1 f142"/>
              <a:gd name="f284" fmla="*/ f212 1 f141"/>
              <a:gd name="f285" fmla="*/ f213 1 f142"/>
              <a:gd name="f286" fmla="*/ f214 1 f141"/>
              <a:gd name="f287" fmla="*/ f215 1 f142"/>
              <a:gd name="f288" fmla="*/ f216 1 f141"/>
              <a:gd name="f289" fmla="*/ f217 1 f142"/>
              <a:gd name="f290" fmla="*/ f218 1 f141"/>
              <a:gd name="f291" fmla="*/ f219 1 f142"/>
              <a:gd name="f292" fmla="*/ f220 1 f141"/>
              <a:gd name="f293" fmla="*/ f221 1 f142"/>
              <a:gd name="f294" fmla="*/ f222 1 f141"/>
              <a:gd name="f295" fmla="*/ f223 1 f142"/>
              <a:gd name="f296" fmla="*/ f224 1 f141"/>
              <a:gd name="f297" fmla="*/ f225 1 f142"/>
              <a:gd name="f298" fmla="*/ f226 1 f141"/>
              <a:gd name="f299" fmla="*/ f227 1 f142"/>
              <a:gd name="f300" fmla="*/ f228 1 f141"/>
              <a:gd name="f301" fmla="*/ f229 1 f142"/>
              <a:gd name="f302" fmla="*/ f230 1 f141"/>
              <a:gd name="f303" fmla="*/ f231 1 f142"/>
              <a:gd name="f304" fmla="*/ f232 1 f141"/>
              <a:gd name="f305" fmla="*/ f233 1 f142"/>
              <a:gd name="f306" fmla="*/ f234 1 f142"/>
              <a:gd name="f307" fmla="*/ f235 1 f141"/>
              <a:gd name="f308" fmla="*/ f236 1 f142"/>
              <a:gd name="f309" fmla="*/ f237 1 f141"/>
              <a:gd name="f310" fmla="*/ f238 1 f142"/>
              <a:gd name="f311" fmla="*/ f239 1 f141"/>
              <a:gd name="f312" fmla="*/ f240 1 f141"/>
              <a:gd name="f313" fmla="*/ f241 1 f142"/>
              <a:gd name="f314" fmla="*/ f242 1 f141"/>
              <a:gd name="f315" fmla="*/ f243 1 f141"/>
              <a:gd name="f316" fmla="*/ f244 1 f142"/>
              <a:gd name="f317" fmla="*/ f245 1 f141"/>
              <a:gd name="f318" fmla="*/ f246 1 f141"/>
              <a:gd name="f319" fmla="*/ f247 1 f142"/>
              <a:gd name="f320" fmla="*/ f248 1 f141"/>
              <a:gd name="f321" fmla="*/ f249 1 f142"/>
              <a:gd name="f322" fmla="*/ f250 1 f141"/>
              <a:gd name="f323" fmla="*/ f251 1 f142"/>
              <a:gd name="f324" fmla="*/ f252 1 f141"/>
              <a:gd name="f325" fmla="*/ f253 1 f142"/>
              <a:gd name="f326" fmla="*/ f254 1 f141"/>
              <a:gd name="f327" fmla="*/ f255 1 f141"/>
              <a:gd name="f328" fmla="*/ f256 1 f142"/>
              <a:gd name="f329" fmla="*/ f257 1 f141"/>
              <a:gd name="f330" fmla="*/ f258 1 f141"/>
              <a:gd name="f331" fmla="*/ f259 1 f141"/>
              <a:gd name="f332" fmla="*/ f260 1 f141"/>
              <a:gd name="f333" fmla="*/ f261 1 f142"/>
              <a:gd name="f334" fmla="*/ f262 1 f141"/>
              <a:gd name="f335" fmla="*/ f263 1 f142"/>
              <a:gd name="f336" fmla="*/ f264 1 f141"/>
              <a:gd name="f337" fmla="*/ f265 1 f141"/>
              <a:gd name="f338" fmla="*/ f266 1 f142"/>
              <a:gd name="f339" fmla="*/ f267 1 f141"/>
              <a:gd name="f340" fmla="*/ f268 1 f142"/>
              <a:gd name="f341" fmla="*/ f269 1 f141"/>
              <a:gd name="f342" fmla="*/ f270 1 f141"/>
              <a:gd name="f343" fmla="*/ f271 1 f142"/>
              <a:gd name="f344" fmla="*/ f272 1 f141"/>
              <a:gd name="f345" fmla="*/ f273 1 f142"/>
              <a:gd name="f346" fmla="*/ f274 1 f142"/>
              <a:gd name="f347" fmla="*/ f275 1 f141"/>
              <a:gd name="f348" fmla="*/ f276 1 f142"/>
              <a:gd name="f349" fmla="*/ f277 1 f141"/>
              <a:gd name="f350" fmla="*/ f278 1 f142"/>
              <a:gd name="f351" fmla="*/ f279 1 f142"/>
              <a:gd name="f352" fmla="*/ f280 f132 1"/>
              <a:gd name="f353" fmla="*/ f281 f132 1"/>
              <a:gd name="f354" fmla="*/ f283 f133 1"/>
              <a:gd name="f355" fmla="*/ f282 f133 1"/>
              <a:gd name="f356" fmla="*/ f284 f132 1"/>
              <a:gd name="f357" fmla="*/ f285 f133 1"/>
              <a:gd name="f358" fmla="*/ f286 f132 1"/>
              <a:gd name="f359" fmla="*/ f287 f133 1"/>
              <a:gd name="f360" fmla="*/ f288 f132 1"/>
              <a:gd name="f361" fmla="*/ f289 f133 1"/>
              <a:gd name="f362" fmla="*/ f290 f132 1"/>
              <a:gd name="f363" fmla="*/ f291 f133 1"/>
              <a:gd name="f364" fmla="*/ f292 f132 1"/>
              <a:gd name="f365" fmla="*/ f293 f133 1"/>
              <a:gd name="f366" fmla="*/ f294 f132 1"/>
              <a:gd name="f367" fmla="*/ f295 f133 1"/>
              <a:gd name="f368" fmla="*/ f296 f132 1"/>
              <a:gd name="f369" fmla="*/ f297 f133 1"/>
              <a:gd name="f370" fmla="*/ f298 f132 1"/>
              <a:gd name="f371" fmla="*/ f299 f133 1"/>
              <a:gd name="f372" fmla="*/ f300 f132 1"/>
              <a:gd name="f373" fmla="*/ f301 f133 1"/>
              <a:gd name="f374" fmla="*/ f302 f132 1"/>
              <a:gd name="f375" fmla="*/ f303 f133 1"/>
              <a:gd name="f376" fmla="*/ f304 f132 1"/>
              <a:gd name="f377" fmla="*/ f305 f133 1"/>
              <a:gd name="f378" fmla="*/ f306 f133 1"/>
              <a:gd name="f379" fmla="*/ f307 f132 1"/>
              <a:gd name="f380" fmla="*/ f308 f133 1"/>
              <a:gd name="f381" fmla="*/ f309 f132 1"/>
              <a:gd name="f382" fmla="*/ f310 f133 1"/>
              <a:gd name="f383" fmla="*/ f311 f132 1"/>
              <a:gd name="f384" fmla="*/ f312 f132 1"/>
              <a:gd name="f385" fmla="*/ f313 f133 1"/>
              <a:gd name="f386" fmla="*/ f314 f132 1"/>
              <a:gd name="f387" fmla="*/ f315 f132 1"/>
              <a:gd name="f388" fmla="*/ f316 f133 1"/>
              <a:gd name="f389" fmla="*/ f317 f132 1"/>
              <a:gd name="f390" fmla="*/ f318 f132 1"/>
              <a:gd name="f391" fmla="*/ f319 f133 1"/>
              <a:gd name="f392" fmla="*/ f320 f132 1"/>
              <a:gd name="f393" fmla="*/ f321 f133 1"/>
              <a:gd name="f394" fmla="*/ f322 f132 1"/>
              <a:gd name="f395" fmla="*/ f323 f133 1"/>
              <a:gd name="f396" fmla="*/ f324 f132 1"/>
              <a:gd name="f397" fmla="*/ f325 f133 1"/>
              <a:gd name="f398" fmla="*/ f326 f132 1"/>
              <a:gd name="f399" fmla="*/ f327 f132 1"/>
              <a:gd name="f400" fmla="*/ f328 f133 1"/>
              <a:gd name="f401" fmla="*/ f329 f132 1"/>
              <a:gd name="f402" fmla="*/ f330 f132 1"/>
              <a:gd name="f403" fmla="*/ f331 f132 1"/>
              <a:gd name="f404" fmla="*/ f332 f132 1"/>
              <a:gd name="f405" fmla="*/ f333 f133 1"/>
              <a:gd name="f406" fmla="*/ f334 f132 1"/>
              <a:gd name="f407" fmla="*/ f335 f133 1"/>
              <a:gd name="f408" fmla="*/ f336 f132 1"/>
              <a:gd name="f409" fmla="*/ f337 f132 1"/>
              <a:gd name="f410" fmla="*/ f338 f133 1"/>
              <a:gd name="f411" fmla="*/ f339 f132 1"/>
              <a:gd name="f412" fmla="*/ f340 f133 1"/>
              <a:gd name="f413" fmla="*/ f341 f132 1"/>
              <a:gd name="f414" fmla="*/ f342 f132 1"/>
              <a:gd name="f415" fmla="*/ f343 f133 1"/>
              <a:gd name="f416" fmla="*/ f344 f132 1"/>
              <a:gd name="f417" fmla="*/ f345 f133 1"/>
              <a:gd name="f418" fmla="*/ f346 f133 1"/>
              <a:gd name="f419" fmla="*/ f347 f132 1"/>
              <a:gd name="f420" fmla="*/ f348 f133 1"/>
              <a:gd name="f421" fmla="*/ f349 f132 1"/>
              <a:gd name="f422" fmla="*/ f350 f133 1"/>
              <a:gd name="f423" fmla="*/ f351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1">
                <a:pos x="f356" y="f357"/>
              </a:cxn>
              <a:cxn ang="f211">
                <a:pos x="f358" y="f359"/>
              </a:cxn>
              <a:cxn ang="f211">
                <a:pos x="f360" y="f361"/>
              </a:cxn>
              <a:cxn ang="f211">
                <a:pos x="f362" y="f363"/>
              </a:cxn>
              <a:cxn ang="f211">
                <a:pos x="f364" y="f365"/>
              </a:cxn>
              <a:cxn ang="f211">
                <a:pos x="f366" y="f367"/>
              </a:cxn>
              <a:cxn ang="f211">
                <a:pos x="f368" y="f369"/>
              </a:cxn>
              <a:cxn ang="f211">
                <a:pos x="f370" y="f371"/>
              </a:cxn>
              <a:cxn ang="f211">
                <a:pos x="f372" y="f373"/>
              </a:cxn>
              <a:cxn ang="f211">
                <a:pos x="f374" y="f375"/>
              </a:cxn>
              <a:cxn ang="f211">
                <a:pos x="f376" y="f377"/>
              </a:cxn>
              <a:cxn ang="f211">
                <a:pos x="f374" y="f378"/>
              </a:cxn>
              <a:cxn ang="f211">
                <a:pos x="f379" y="f380"/>
              </a:cxn>
              <a:cxn ang="f211">
                <a:pos x="f381" y="f382"/>
              </a:cxn>
              <a:cxn ang="f211">
                <a:pos x="f383" y="f382"/>
              </a:cxn>
              <a:cxn ang="f211">
                <a:pos x="f384" y="f385"/>
              </a:cxn>
              <a:cxn ang="f211">
                <a:pos x="f386" y="f382"/>
              </a:cxn>
              <a:cxn ang="f211">
                <a:pos x="f387" y="f388"/>
              </a:cxn>
              <a:cxn ang="f211">
                <a:pos x="f389" y="f378"/>
              </a:cxn>
              <a:cxn ang="f211">
                <a:pos x="f390" y="f391"/>
              </a:cxn>
              <a:cxn ang="f211">
                <a:pos x="f392" y="f393"/>
              </a:cxn>
              <a:cxn ang="f211">
                <a:pos x="f394" y="f395"/>
              </a:cxn>
              <a:cxn ang="f211">
                <a:pos x="f396" y="f369"/>
              </a:cxn>
              <a:cxn ang="f211">
                <a:pos x="f394" y="f397"/>
              </a:cxn>
              <a:cxn ang="f211">
                <a:pos x="f398" y="f365"/>
              </a:cxn>
              <a:cxn ang="f211">
                <a:pos x="f399" y="f400"/>
              </a:cxn>
              <a:cxn ang="f211">
                <a:pos x="f401" y="f361"/>
              </a:cxn>
              <a:cxn ang="f211">
                <a:pos x="f402" y="f359"/>
              </a:cxn>
              <a:cxn ang="f211">
                <a:pos x="f403" y="f357"/>
              </a:cxn>
              <a:cxn ang="f211">
                <a:pos x="f404" y="f405"/>
              </a:cxn>
              <a:cxn ang="f211">
                <a:pos x="f406" y="f407"/>
              </a:cxn>
              <a:cxn ang="f211">
                <a:pos x="f408" y="f357"/>
              </a:cxn>
              <a:cxn ang="f211">
                <a:pos x="f409" y="f410"/>
              </a:cxn>
              <a:cxn ang="f211">
                <a:pos x="f411" y="f412"/>
              </a:cxn>
              <a:cxn ang="f211">
                <a:pos x="f413" y="f407"/>
              </a:cxn>
              <a:cxn ang="f211">
                <a:pos x="f356" y="f357"/>
              </a:cxn>
              <a:cxn ang="f211">
                <a:pos x="f414" y="f415"/>
              </a:cxn>
              <a:cxn ang="f211">
                <a:pos x="f416" y="f417"/>
              </a:cxn>
              <a:cxn ang="f211">
                <a:pos x="f416" y="f418"/>
              </a:cxn>
              <a:cxn ang="f211">
                <a:pos x="f419" y="f420"/>
              </a:cxn>
              <a:cxn ang="f211">
                <a:pos x="f421" y="f422"/>
              </a:cxn>
              <a:cxn ang="f211">
                <a:pos x="f421" y="f423"/>
              </a:cxn>
              <a:cxn ang="f211">
                <a:pos x="f414" y="f415"/>
              </a:cxn>
            </a:cxnLst>
            <a:rect l="f352" t="f355" r="f353" b="f354"/>
            <a:pathLst>
              <a:path w="218" h="161">
                <a:moveTo>
                  <a:pt x="f8" y="f9"/>
                </a:moveTo>
                <a:cubicBezTo>
                  <a:pt x="f8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3" y="f25"/>
                </a:cubicBezTo>
                <a:cubicBezTo>
                  <a:pt x="f26" y="f27"/>
                  <a:pt x="f28" y="f23"/>
                  <a:pt x="f29" y="f30"/>
                </a:cubicBezTo>
                <a:cubicBezTo>
                  <a:pt x="f25" y="f31"/>
                  <a:pt x="f32" y="f33"/>
                  <a:pt x="f32" y="f34"/>
                </a:cubicBezTo>
                <a:cubicBezTo>
                  <a:pt x="f24" y="f35"/>
                  <a:pt x="f22" y="f36"/>
                  <a:pt x="f20" y="f37"/>
                </a:cubicBezTo>
                <a:cubicBezTo>
                  <a:pt x="f38" y="f39"/>
                  <a:pt x="f40" y="f41"/>
                  <a:pt x="f42" y="f41"/>
                </a:cubicBezTo>
                <a:cubicBezTo>
                  <a:pt x="f43" y="f44"/>
                  <a:pt x="f45" y="f46"/>
                  <a:pt x="f47" y="f15"/>
                </a:cubicBezTo>
                <a:cubicBezTo>
                  <a:pt x="f48" y="f15"/>
                  <a:pt x="f49" y="f46"/>
                  <a:pt x="f50" y="f44"/>
                </a:cubicBezTo>
                <a:cubicBezTo>
                  <a:pt x="f51" y="f44"/>
                  <a:pt x="f5" y="f39"/>
                  <a:pt x="f5" y="f52"/>
                </a:cubicBezTo>
                <a:cubicBezTo>
                  <a:pt x="f53" y="f54"/>
                  <a:pt x="f55" y="f56"/>
                  <a:pt x="f50" y="f51"/>
                </a:cubicBezTo>
                <a:cubicBezTo>
                  <a:pt x="f48" y="f5"/>
                  <a:pt x="f57" y="f53"/>
                  <a:pt x="f58" y="f56"/>
                </a:cubicBezTo>
                <a:cubicBezTo>
                  <a:pt x="f59" y="f56"/>
                  <a:pt x="f29" y="f60"/>
                  <a:pt x="f24" y="f60"/>
                </a:cubicBezTo>
                <a:cubicBezTo>
                  <a:pt x="f22" y="f54"/>
                  <a:pt x="f61" y="f60"/>
                  <a:pt x="f62" y="f60"/>
                </a:cubicBezTo>
                <a:cubicBezTo>
                  <a:pt x="f63" y="f8"/>
                  <a:pt x="f64" y="f55"/>
                  <a:pt x="f12" y="f11"/>
                </a:cubicBezTo>
                <a:cubicBezTo>
                  <a:pt x="f65" y="f60"/>
                  <a:pt x="f66" y="f54"/>
                  <a:pt x="f67" y="f60"/>
                </a:cubicBezTo>
                <a:cubicBezTo>
                  <a:pt x="f68" y="f8"/>
                  <a:pt x="f69" y="f53"/>
                  <a:pt x="f70" y="f8"/>
                </a:cubicBezTo>
                <a:cubicBezTo>
                  <a:pt x="f71" y="f8"/>
                  <a:pt x="f72" y="f55"/>
                  <a:pt x="f73" y="f51"/>
                </a:cubicBezTo>
                <a:cubicBezTo>
                  <a:pt x="f74" y="f56"/>
                  <a:pt x="f6" y="f54"/>
                  <a:pt x="f6" y="f13"/>
                </a:cubicBezTo>
                <a:cubicBezTo>
                  <a:pt x="f75" y="f41"/>
                  <a:pt x="f76" y="f44"/>
                  <a:pt x="f77" y="f78"/>
                </a:cubicBezTo>
                <a:cubicBezTo>
                  <a:pt x="f2" y="f79"/>
                  <a:pt x="f80" y="f15"/>
                  <a:pt x="f81" y="f39"/>
                </a:cubicBezTo>
                <a:cubicBezTo>
                  <a:pt x="f82" y="f39"/>
                  <a:pt x="f10" y="f37"/>
                  <a:pt x="f83" y="f37"/>
                </a:cubicBezTo>
                <a:cubicBezTo>
                  <a:pt x="f67" y="f36"/>
                  <a:pt x="f10" y="f48"/>
                  <a:pt x="f81" y="f84"/>
                </a:cubicBezTo>
                <a:cubicBezTo>
                  <a:pt x="f81" y="f33"/>
                  <a:pt x="f85" y="f31"/>
                  <a:pt x="f86" y="f30"/>
                </a:cubicBezTo>
                <a:cubicBezTo>
                  <a:pt x="f87" y="f23"/>
                  <a:pt x="f88" y="f27"/>
                  <a:pt x="f69" y="f38"/>
                </a:cubicBezTo>
                <a:cubicBezTo>
                  <a:pt x="f69" y="f24"/>
                  <a:pt x="f89" y="f22"/>
                  <a:pt x="f90" y="f20"/>
                </a:cubicBezTo>
                <a:cubicBezTo>
                  <a:pt x="f91" y="f18"/>
                  <a:pt x="f92" y="f16"/>
                  <a:pt x="f93" y="f14"/>
                </a:cubicBezTo>
                <a:cubicBezTo>
                  <a:pt x="f94" y="f12"/>
                  <a:pt x="f74" y="f67"/>
                  <a:pt x="f75" y="f9"/>
                </a:cubicBezTo>
                <a:cubicBezTo>
                  <a:pt x="f95" y="f96"/>
                  <a:pt x="f97" y="f96"/>
                  <a:pt x="f98" y="f99"/>
                </a:cubicBezTo>
                <a:cubicBezTo>
                  <a:pt x="f100" y="f86"/>
                  <a:pt x="f101" y="f86"/>
                  <a:pt x="f102" y="f103"/>
                </a:cubicBezTo>
                <a:cubicBezTo>
                  <a:pt x="f104" y="f103"/>
                  <a:pt x="f105" y="f85"/>
                  <a:pt x="f106" y="f9"/>
                </a:cubicBezTo>
                <a:cubicBezTo>
                  <a:pt x="f107" y="f108"/>
                  <a:pt x="f65" y="f7"/>
                  <a:pt x="f109" y="f80"/>
                </a:cubicBezTo>
                <a:cubicBezTo>
                  <a:pt x="f110" y="f111"/>
                  <a:pt x="f112" y="f113"/>
                  <a:pt x="f114" y="f96"/>
                </a:cubicBezTo>
                <a:cubicBezTo>
                  <a:pt x="f45" y="f85"/>
                  <a:pt x="f115" y="f103"/>
                  <a:pt x="f116" y="f103"/>
                </a:cubicBezTo>
                <a:cubicBezTo>
                  <a:pt x="f17" y="f86"/>
                  <a:pt x="f39" y="f99"/>
                  <a:pt x="f8" y="f9"/>
                </a:cubicBezTo>
                <a:close/>
                <a:moveTo>
                  <a:pt x="f117" y="f118"/>
                </a:moveTo>
                <a:cubicBezTo>
                  <a:pt x="f119" y="f118"/>
                  <a:pt x="f120" y="f121"/>
                  <a:pt x="f122" y="f123"/>
                </a:cubicBezTo>
                <a:cubicBezTo>
                  <a:pt x="f112" y="f124"/>
                  <a:pt x="f112" y="f125"/>
                  <a:pt x="f122" y="f42"/>
                </a:cubicBezTo>
                <a:cubicBezTo>
                  <a:pt x="f120" y="f20"/>
                  <a:pt x="f119" y="f126"/>
                  <a:pt x="f126" y="f126"/>
                </a:cubicBezTo>
                <a:cubicBezTo>
                  <a:pt x="f9" y="f117"/>
                  <a:pt x="f127" y="f20"/>
                  <a:pt x="f128" y="f129"/>
                </a:cubicBezTo>
                <a:cubicBezTo>
                  <a:pt x="f87" y="f125"/>
                  <a:pt x="f80" y="f124"/>
                  <a:pt x="f128" y="f130"/>
                </a:cubicBezTo>
                <a:cubicBezTo>
                  <a:pt x="f127" y="f114"/>
                  <a:pt x="f9" y="f23"/>
                  <a:pt x="f117" y="f11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F6E899E9-9127-3EDA-C3DC-F18FA8BB5095}"/>
              </a:ext>
            </a:extLst>
          </p:cNvPr>
          <p:cNvSpPr/>
          <p:nvPr/>
        </p:nvSpPr>
        <p:spPr>
          <a:xfrm>
            <a:off x="3787773" y="3551236"/>
            <a:ext cx="793754" cy="1539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52"/>
              <a:gd name="f8" fmla="val 194"/>
              <a:gd name="f9" fmla="val 40"/>
              <a:gd name="f10" fmla="val 175"/>
              <a:gd name="f11" fmla="val 154"/>
              <a:gd name="f12" fmla="val 133"/>
              <a:gd name="f13" fmla="val 39"/>
              <a:gd name="f14" fmla="val 112"/>
              <a:gd name="f15" fmla="val 91"/>
              <a:gd name="f16" fmla="val 70"/>
              <a:gd name="f17" fmla="val 53"/>
              <a:gd name="f18" fmla="val 50"/>
              <a:gd name="f19" fmla="val 35"/>
              <a:gd name="f20" fmla="val 17"/>
              <a:gd name="f21" fmla="val 44"/>
              <a:gd name="f22" fmla="val 12"/>
              <a:gd name="f23" fmla="val 42"/>
              <a:gd name="f24" fmla="val 7"/>
              <a:gd name="f25" fmla="val 38"/>
              <a:gd name="f26" fmla="val 3"/>
              <a:gd name="f27" fmla="val 34"/>
              <a:gd name="f28" fmla="val 31"/>
              <a:gd name="f29" fmla="val 28"/>
              <a:gd name="f30" fmla="val 4"/>
              <a:gd name="f31" fmla="val 25"/>
              <a:gd name="f32" fmla="val 23"/>
              <a:gd name="f33" fmla="val 9"/>
              <a:gd name="f34" fmla="val 24"/>
              <a:gd name="f35" fmla="val 26"/>
              <a:gd name="f36" fmla="val 30"/>
              <a:gd name="f37" fmla="val 22"/>
              <a:gd name="f38" fmla="val 33"/>
              <a:gd name="f39" fmla="val 27"/>
              <a:gd name="f40" fmla="val 36"/>
              <a:gd name="f41" fmla="val 29"/>
              <a:gd name="f42" fmla="val 18"/>
              <a:gd name="f43" fmla="val 92"/>
              <a:gd name="f44" fmla="val 165"/>
              <a:gd name="f45" fmla="val 239"/>
              <a:gd name="f46" fmla="val 245"/>
              <a:gd name="f47" fmla="val 249"/>
              <a:gd name="f48" fmla="val 252"/>
              <a:gd name="f49" fmla="val 256"/>
              <a:gd name="f50" fmla="val 259"/>
              <a:gd name="f51" fmla="val 263"/>
              <a:gd name="f52" fmla="val 265"/>
              <a:gd name="f53" fmla="val 261"/>
              <a:gd name="f54" fmla="val 250"/>
              <a:gd name="f55" fmla="val 47"/>
              <a:gd name="f56" fmla="val 236"/>
              <a:gd name="f57" fmla="val 51"/>
              <a:gd name="f58" fmla="val 221"/>
              <a:gd name="f59" fmla="val 48"/>
              <a:gd name="f60" fmla="val 212"/>
              <a:gd name="f61" fmla="val 204"/>
              <a:gd name="f62" fmla="val 43"/>
              <a:gd name="f63" fmla="+- 0 0 -90"/>
              <a:gd name="f64" fmla="*/ f3 1 267"/>
              <a:gd name="f65" fmla="*/ f4 1 52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267"/>
              <a:gd name="f74" fmla="*/ f70 1 52"/>
              <a:gd name="f75" fmla="*/ 194 f71 1"/>
              <a:gd name="f76" fmla="*/ 40 f70 1"/>
              <a:gd name="f77" fmla="*/ 133 f71 1"/>
              <a:gd name="f78" fmla="*/ 39 f70 1"/>
              <a:gd name="f79" fmla="*/ 70 f71 1"/>
              <a:gd name="f80" fmla="*/ 17 f71 1"/>
              <a:gd name="f81" fmla="*/ 44 f70 1"/>
              <a:gd name="f82" fmla="*/ 3 f71 1"/>
              <a:gd name="f83" fmla="*/ 34 f70 1"/>
              <a:gd name="f84" fmla="*/ 4 f71 1"/>
              <a:gd name="f85" fmla="*/ 25 f70 1"/>
              <a:gd name="f86" fmla="*/ 12 f71 1"/>
              <a:gd name="f87" fmla="*/ 26 f70 1"/>
              <a:gd name="f88" fmla="*/ 27 f71 1"/>
              <a:gd name="f89" fmla="*/ 36 f70 1"/>
              <a:gd name="f90" fmla="*/ 29 f71 1"/>
              <a:gd name="f91" fmla="*/ 35 f70 1"/>
              <a:gd name="f92" fmla="*/ 18 f71 1"/>
              <a:gd name="f93" fmla="*/ 0 f70 1"/>
              <a:gd name="f94" fmla="*/ 239 f71 1"/>
              <a:gd name="f95" fmla="*/ 252 f71 1"/>
              <a:gd name="f96" fmla="*/ 27 f70 1"/>
              <a:gd name="f97" fmla="*/ 263 f71 1"/>
              <a:gd name="f98" fmla="*/ 261 f71 1"/>
              <a:gd name="f99" fmla="*/ 221 f71 1"/>
              <a:gd name="f100" fmla="*/ 48 f70 1"/>
              <a:gd name="f101" fmla="+- f72 0 f1"/>
              <a:gd name="f102" fmla="*/ f75 1 267"/>
              <a:gd name="f103" fmla="*/ f76 1 52"/>
              <a:gd name="f104" fmla="*/ f77 1 267"/>
              <a:gd name="f105" fmla="*/ f78 1 52"/>
              <a:gd name="f106" fmla="*/ f79 1 267"/>
              <a:gd name="f107" fmla="*/ f80 1 267"/>
              <a:gd name="f108" fmla="*/ f81 1 52"/>
              <a:gd name="f109" fmla="*/ f82 1 267"/>
              <a:gd name="f110" fmla="*/ f83 1 52"/>
              <a:gd name="f111" fmla="*/ f84 1 267"/>
              <a:gd name="f112" fmla="*/ f85 1 52"/>
              <a:gd name="f113" fmla="*/ f86 1 267"/>
              <a:gd name="f114" fmla="*/ f87 1 52"/>
              <a:gd name="f115" fmla="*/ f88 1 267"/>
              <a:gd name="f116" fmla="*/ f89 1 52"/>
              <a:gd name="f117" fmla="*/ f90 1 267"/>
              <a:gd name="f118" fmla="*/ f91 1 52"/>
              <a:gd name="f119" fmla="*/ f92 1 267"/>
              <a:gd name="f120" fmla="*/ f93 1 52"/>
              <a:gd name="f121" fmla="*/ f94 1 267"/>
              <a:gd name="f122" fmla="*/ f95 1 267"/>
              <a:gd name="f123" fmla="*/ f96 1 52"/>
              <a:gd name="f124" fmla="*/ f97 1 267"/>
              <a:gd name="f125" fmla="*/ f98 1 267"/>
              <a:gd name="f126" fmla="*/ f99 1 267"/>
              <a:gd name="f127" fmla="*/ f100 1 52"/>
              <a:gd name="f128" fmla="*/ 0 1 f73"/>
              <a:gd name="f129" fmla="*/ f67 1 f73"/>
              <a:gd name="f130" fmla="*/ 0 1 f74"/>
              <a:gd name="f131" fmla="*/ f68 1 f74"/>
              <a:gd name="f132" fmla="*/ f102 1 f73"/>
              <a:gd name="f133" fmla="*/ f103 1 f74"/>
              <a:gd name="f134" fmla="*/ f104 1 f73"/>
              <a:gd name="f135" fmla="*/ f105 1 f74"/>
              <a:gd name="f136" fmla="*/ f106 1 f73"/>
              <a:gd name="f137" fmla="*/ f107 1 f73"/>
              <a:gd name="f138" fmla="*/ f108 1 f74"/>
              <a:gd name="f139" fmla="*/ f109 1 f73"/>
              <a:gd name="f140" fmla="*/ f110 1 f74"/>
              <a:gd name="f141" fmla="*/ f111 1 f73"/>
              <a:gd name="f142" fmla="*/ f112 1 f74"/>
              <a:gd name="f143" fmla="*/ f113 1 f73"/>
              <a:gd name="f144" fmla="*/ f114 1 f74"/>
              <a:gd name="f145" fmla="*/ f115 1 f73"/>
              <a:gd name="f146" fmla="*/ f116 1 f74"/>
              <a:gd name="f147" fmla="*/ f117 1 f73"/>
              <a:gd name="f148" fmla="*/ f118 1 f74"/>
              <a:gd name="f149" fmla="*/ f119 1 f73"/>
              <a:gd name="f150" fmla="*/ f120 1 f74"/>
              <a:gd name="f151" fmla="*/ f121 1 f73"/>
              <a:gd name="f152" fmla="*/ f122 1 f73"/>
              <a:gd name="f153" fmla="*/ f123 1 f74"/>
              <a:gd name="f154" fmla="*/ f124 1 f73"/>
              <a:gd name="f155" fmla="*/ f125 1 f73"/>
              <a:gd name="f156" fmla="*/ f126 1 f73"/>
              <a:gd name="f157" fmla="*/ f127 1 f74"/>
              <a:gd name="f158" fmla="*/ f128 f64 1"/>
              <a:gd name="f159" fmla="*/ f129 f64 1"/>
              <a:gd name="f160" fmla="*/ f131 f65 1"/>
              <a:gd name="f161" fmla="*/ f130 f65 1"/>
              <a:gd name="f162" fmla="*/ f132 f64 1"/>
              <a:gd name="f163" fmla="*/ f133 f65 1"/>
              <a:gd name="f164" fmla="*/ f134 f64 1"/>
              <a:gd name="f165" fmla="*/ f135 f65 1"/>
              <a:gd name="f166" fmla="*/ f136 f64 1"/>
              <a:gd name="f167" fmla="*/ f137 f64 1"/>
              <a:gd name="f168" fmla="*/ f138 f65 1"/>
              <a:gd name="f169" fmla="*/ f139 f64 1"/>
              <a:gd name="f170" fmla="*/ f140 f65 1"/>
              <a:gd name="f171" fmla="*/ f141 f64 1"/>
              <a:gd name="f172" fmla="*/ f142 f65 1"/>
              <a:gd name="f173" fmla="*/ f143 f64 1"/>
              <a:gd name="f174" fmla="*/ f144 f65 1"/>
              <a:gd name="f175" fmla="*/ f145 f64 1"/>
              <a:gd name="f176" fmla="*/ f146 f65 1"/>
              <a:gd name="f177" fmla="*/ f147 f64 1"/>
              <a:gd name="f178" fmla="*/ f148 f65 1"/>
              <a:gd name="f179" fmla="*/ f149 f64 1"/>
              <a:gd name="f180" fmla="*/ f150 f65 1"/>
              <a:gd name="f181" fmla="*/ f151 f64 1"/>
              <a:gd name="f182" fmla="*/ f152 f64 1"/>
              <a:gd name="f183" fmla="*/ f153 f65 1"/>
              <a:gd name="f184" fmla="*/ f154 f64 1"/>
              <a:gd name="f185" fmla="*/ f155 f64 1"/>
              <a:gd name="f186" fmla="*/ f156 f64 1"/>
              <a:gd name="f187" fmla="*/ f157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62" y="f163"/>
              </a:cxn>
              <a:cxn ang="f101">
                <a:pos x="f164" y="f165"/>
              </a:cxn>
              <a:cxn ang="f101">
                <a:pos x="f166" y="f165"/>
              </a:cxn>
              <a:cxn ang="f101">
                <a:pos x="f167" y="f168"/>
              </a:cxn>
              <a:cxn ang="f101">
                <a:pos x="f169" y="f170"/>
              </a:cxn>
              <a:cxn ang="f101">
                <a:pos x="f171" y="f172"/>
              </a:cxn>
              <a:cxn ang="f101">
                <a:pos x="f173" y="f174"/>
              </a:cxn>
              <a:cxn ang="f101">
                <a:pos x="f175" y="f176"/>
              </a:cxn>
              <a:cxn ang="f101">
                <a:pos x="f177" y="f178"/>
              </a:cxn>
              <a:cxn ang="f101">
                <a:pos x="f179" y="f180"/>
              </a:cxn>
              <a:cxn ang="f101">
                <a:pos x="f181" y="f180"/>
              </a:cxn>
              <a:cxn ang="f101">
                <a:pos x="f181" y="f176"/>
              </a:cxn>
              <a:cxn ang="f101">
                <a:pos x="f182" y="f183"/>
              </a:cxn>
              <a:cxn ang="f101">
                <a:pos x="f184" y="f172"/>
              </a:cxn>
              <a:cxn ang="f101">
                <a:pos x="f185" y="f176"/>
              </a:cxn>
              <a:cxn ang="f101">
                <a:pos x="f186" y="f187"/>
              </a:cxn>
              <a:cxn ang="f101">
                <a:pos x="f162" y="f163"/>
              </a:cxn>
            </a:cxnLst>
            <a:rect l="f158" t="f161" r="f159" b="f160"/>
            <a:pathLst>
              <a:path w="267" h="52">
                <a:moveTo>
                  <a:pt x="f8" y="f9"/>
                </a:moveTo>
                <a:cubicBezTo>
                  <a:pt x="f10" y="f7"/>
                  <a:pt x="f11" y="f7"/>
                  <a:pt x="f12" y="f13"/>
                </a:cubicBezTo>
                <a:cubicBezTo>
                  <a:pt x="f14" y="f7"/>
                  <a:pt x="f15" y="f7"/>
                  <a:pt x="f16" y="f13"/>
                </a:cubicBezTo>
                <a:cubicBezTo>
                  <a:pt x="f17" y="f18"/>
                  <a:pt x="f19" y="f7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5" y="f28"/>
                  <a:pt x="f5" y="f29"/>
                  <a:pt x="f30" y="f31"/>
                </a:cubicBezTo>
                <a:cubicBezTo>
                  <a:pt x="f24" y="f32"/>
                  <a:pt x="f33" y="f34"/>
                  <a:pt x="f22" y="f35"/>
                </a:cubicBezTo>
                <a:cubicBezTo>
                  <a:pt x="f20" y="f36"/>
                  <a:pt x="f37" y="f38"/>
                  <a:pt x="f39" y="f40"/>
                </a:cubicBezTo>
                <a:cubicBezTo>
                  <a:pt x="f29" y="f40"/>
                  <a:pt x="f29" y="f19"/>
                  <a:pt x="f41" y="f19"/>
                </a:cubicBezTo>
                <a:cubicBezTo>
                  <a:pt x="f31" y="f32"/>
                  <a:pt x="f37" y="f22"/>
                  <a:pt x="f42" y="f5"/>
                </a:cubicBezTo>
                <a:cubicBezTo>
                  <a:pt x="f43" y="f5"/>
                  <a:pt x="f44" y="f5"/>
                  <a:pt x="f45" y="f5"/>
                </a:cubicBezTo>
                <a:cubicBezTo>
                  <a:pt x="f45" y="f22"/>
                  <a:pt x="f45" y="f32"/>
                  <a:pt x="f45" y="f40"/>
                </a:cubicBezTo>
                <a:cubicBezTo>
                  <a:pt x="f46" y="f38"/>
                  <a:pt x="f47" y="f36"/>
                  <a:pt x="f48" y="f39"/>
                </a:cubicBezTo>
                <a:cubicBezTo>
                  <a:pt x="f49" y="f34"/>
                  <a:pt x="f50" y="f37"/>
                  <a:pt x="f51" y="f31"/>
                </a:cubicBezTo>
                <a:cubicBezTo>
                  <a:pt x="f6" y="f41"/>
                  <a:pt x="f52" y="f38"/>
                  <a:pt x="f53" y="f40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55"/>
                  <a:pt x="f61" y="f62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31E126E9-42BB-9DDD-C51F-7F2EBC5ECED9}"/>
              </a:ext>
            </a:extLst>
          </p:cNvPr>
          <p:cNvSpPr/>
          <p:nvPr/>
        </p:nvSpPr>
        <p:spPr>
          <a:xfrm>
            <a:off x="2814642" y="965204"/>
            <a:ext cx="515941" cy="3270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4"/>
              <a:gd name="f7" fmla="val 110"/>
              <a:gd name="f8" fmla="val 112"/>
              <a:gd name="f9" fmla="val 40"/>
              <a:gd name="f10" fmla="val 30"/>
              <a:gd name="f11" fmla="val 21"/>
              <a:gd name="f12" fmla="val 12"/>
              <a:gd name="f13" fmla="val 10"/>
              <a:gd name="f14" fmla="val 111"/>
              <a:gd name="f15" fmla="val 8"/>
              <a:gd name="f16" fmla="val 7"/>
              <a:gd name="f17" fmla="val 113"/>
              <a:gd name="f18" fmla="val 4"/>
              <a:gd name="f19" fmla="val 115"/>
              <a:gd name="f20" fmla="val 1"/>
              <a:gd name="f21" fmla="val 117"/>
              <a:gd name="f22" fmla="val 120"/>
              <a:gd name="f23" fmla="val 122"/>
              <a:gd name="f24" fmla="val 3"/>
              <a:gd name="f25" fmla="val 16"/>
              <a:gd name="f26" fmla="val 24"/>
              <a:gd name="f27" fmla="val 33"/>
              <a:gd name="f28" fmla="val 35"/>
              <a:gd name="f29" fmla="val 37"/>
              <a:gd name="f30" fmla="val 126"/>
              <a:gd name="f31" fmla="val 129"/>
              <a:gd name="f32" fmla="val 133"/>
              <a:gd name="f33" fmla="val 34"/>
              <a:gd name="f34" fmla="val 27"/>
              <a:gd name="f35" fmla="val 17"/>
              <a:gd name="f36" fmla="val 134"/>
              <a:gd name="f37" fmla="val 14"/>
              <a:gd name="f38" fmla="val 139"/>
              <a:gd name="f39" fmla="val 143"/>
              <a:gd name="f40" fmla="val 144"/>
              <a:gd name="f41" fmla="val 147"/>
              <a:gd name="f42" fmla="val 151"/>
              <a:gd name="f43" fmla="val 154"/>
              <a:gd name="f44" fmla="val 159"/>
              <a:gd name="f45" fmla="val 161"/>
              <a:gd name="f46" fmla="val 42"/>
              <a:gd name="f47" fmla="val 162"/>
              <a:gd name="f48" fmla="val 47"/>
              <a:gd name="f49" fmla="val 166"/>
              <a:gd name="f50" fmla="val 65"/>
              <a:gd name="f51" fmla="val 170"/>
              <a:gd name="f52" fmla="val 83"/>
              <a:gd name="f53" fmla="val 173"/>
              <a:gd name="f54" fmla="val 101"/>
              <a:gd name="f55" fmla="val 107"/>
              <a:gd name="f56" fmla="val 172"/>
              <a:gd name="f57" fmla="val 164"/>
              <a:gd name="f58" fmla="val 119"/>
              <a:gd name="f59" fmla="val 73"/>
              <a:gd name="f60" fmla="val 15"/>
              <a:gd name="f61" fmla="val 106"/>
              <a:gd name="f62" fmla="val 100"/>
              <a:gd name="f63" fmla="val 86"/>
              <a:gd name="f64" fmla="val 72"/>
              <a:gd name="f65" fmla="val 59"/>
              <a:gd name="f66" fmla="val 38"/>
              <a:gd name="f67" fmla="val 32"/>
              <a:gd name="f68" fmla="val 45"/>
              <a:gd name="f69" fmla="val 58"/>
              <a:gd name="f70" fmla="val 71"/>
              <a:gd name="f71" fmla="val 85"/>
              <a:gd name="f72" fmla="val 98"/>
              <a:gd name="f73" fmla="val 87"/>
              <a:gd name="f74" fmla="val 50"/>
              <a:gd name="f75" fmla="val 49"/>
              <a:gd name="f76" fmla="val 61"/>
              <a:gd name="f77" fmla="val 62"/>
              <a:gd name="f78" fmla="val 75"/>
              <a:gd name="f79" fmla="val 89"/>
              <a:gd name="f80" fmla="+- 0 0 -90"/>
              <a:gd name="f81" fmla="*/ f3 1 174"/>
              <a:gd name="f82" fmla="*/ f4 1 110"/>
              <a:gd name="f83" fmla="val f5"/>
              <a:gd name="f84" fmla="val f6"/>
              <a:gd name="f85" fmla="val f7"/>
              <a:gd name="f86" fmla="*/ f80 f0 1"/>
              <a:gd name="f87" fmla="+- f85 0 f83"/>
              <a:gd name="f88" fmla="+- f84 0 f83"/>
              <a:gd name="f89" fmla="*/ f86 1 f2"/>
              <a:gd name="f90" fmla="*/ f88 1 174"/>
              <a:gd name="f91" fmla="*/ f87 1 110"/>
              <a:gd name="f92" fmla="*/ 112 f88 1"/>
              <a:gd name="f93" fmla="*/ 40 f87 1"/>
              <a:gd name="f94" fmla="*/ 12 f87 1"/>
              <a:gd name="f95" fmla="*/ 7 f87 1"/>
              <a:gd name="f96" fmla="*/ 117 f88 1"/>
              <a:gd name="f97" fmla="*/ 1 f87 1"/>
              <a:gd name="f98" fmla="*/ 122 f88 1"/>
              <a:gd name="f99" fmla="*/ 33 f87 1"/>
              <a:gd name="f100" fmla="*/ 133 f88 1"/>
              <a:gd name="f101" fmla="*/ 21 f87 1"/>
              <a:gd name="f102" fmla="*/ 139 f88 1"/>
              <a:gd name="f103" fmla="*/ 14 f87 1"/>
              <a:gd name="f104" fmla="*/ 144 f88 1"/>
              <a:gd name="f105" fmla="*/ 154 f88 1"/>
              <a:gd name="f106" fmla="*/ 162 f88 1"/>
              <a:gd name="f107" fmla="*/ 47 f87 1"/>
              <a:gd name="f108" fmla="*/ 173 f88 1"/>
              <a:gd name="f109" fmla="*/ 101 f87 1"/>
              <a:gd name="f110" fmla="*/ 164 f88 1"/>
              <a:gd name="f111" fmla="*/ 110 f87 1"/>
              <a:gd name="f112" fmla="*/ 27 f88 1"/>
              <a:gd name="f113" fmla="*/ 8 f88 1"/>
              <a:gd name="f114" fmla="*/ 1 f88 1"/>
              <a:gd name="f115" fmla="*/ 100 f87 1"/>
              <a:gd name="f116" fmla="*/ 10 f88 1"/>
              <a:gd name="f117" fmla="*/ 59 f87 1"/>
              <a:gd name="f118" fmla="*/ 32 f88 1"/>
              <a:gd name="f119" fmla="*/ 71 f88 1"/>
              <a:gd name="f120" fmla="*/ 87 f88 1"/>
              <a:gd name="f121" fmla="*/ 50 f87 1"/>
              <a:gd name="f122" fmla="*/ 62 f88 1"/>
              <a:gd name="f123" fmla="*/ 75 f87 1"/>
              <a:gd name="f124" fmla="*/ 113 f88 1"/>
              <a:gd name="f125" fmla="+- f89 0 f1"/>
              <a:gd name="f126" fmla="*/ f92 1 174"/>
              <a:gd name="f127" fmla="*/ f93 1 110"/>
              <a:gd name="f128" fmla="*/ f94 1 110"/>
              <a:gd name="f129" fmla="*/ f95 1 110"/>
              <a:gd name="f130" fmla="*/ f96 1 174"/>
              <a:gd name="f131" fmla="*/ f97 1 110"/>
              <a:gd name="f132" fmla="*/ f98 1 174"/>
              <a:gd name="f133" fmla="*/ f99 1 110"/>
              <a:gd name="f134" fmla="*/ f100 1 174"/>
              <a:gd name="f135" fmla="*/ f101 1 110"/>
              <a:gd name="f136" fmla="*/ f102 1 174"/>
              <a:gd name="f137" fmla="*/ f103 1 110"/>
              <a:gd name="f138" fmla="*/ f104 1 174"/>
              <a:gd name="f139" fmla="*/ f105 1 174"/>
              <a:gd name="f140" fmla="*/ f106 1 174"/>
              <a:gd name="f141" fmla="*/ f107 1 110"/>
              <a:gd name="f142" fmla="*/ f108 1 174"/>
              <a:gd name="f143" fmla="*/ f109 1 110"/>
              <a:gd name="f144" fmla="*/ f110 1 174"/>
              <a:gd name="f145" fmla="*/ f111 1 110"/>
              <a:gd name="f146" fmla="*/ f112 1 174"/>
              <a:gd name="f147" fmla="*/ f113 1 174"/>
              <a:gd name="f148" fmla="*/ f114 1 174"/>
              <a:gd name="f149" fmla="*/ f115 1 110"/>
              <a:gd name="f150" fmla="*/ f116 1 174"/>
              <a:gd name="f151" fmla="*/ f117 1 110"/>
              <a:gd name="f152" fmla="*/ f118 1 174"/>
              <a:gd name="f153" fmla="*/ f119 1 174"/>
              <a:gd name="f154" fmla="*/ f120 1 174"/>
              <a:gd name="f155" fmla="*/ f121 1 110"/>
              <a:gd name="f156" fmla="*/ f122 1 174"/>
              <a:gd name="f157" fmla="*/ f123 1 110"/>
              <a:gd name="f158" fmla="*/ f124 1 174"/>
              <a:gd name="f159" fmla="*/ 0 1 f90"/>
              <a:gd name="f160" fmla="*/ f84 1 f90"/>
              <a:gd name="f161" fmla="*/ 0 1 f91"/>
              <a:gd name="f162" fmla="*/ f85 1 f91"/>
              <a:gd name="f163" fmla="*/ f126 1 f90"/>
              <a:gd name="f164" fmla="*/ f127 1 f91"/>
              <a:gd name="f165" fmla="*/ f128 1 f91"/>
              <a:gd name="f166" fmla="*/ f129 1 f91"/>
              <a:gd name="f167" fmla="*/ f130 1 f90"/>
              <a:gd name="f168" fmla="*/ f131 1 f91"/>
              <a:gd name="f169" fmla="*/ f132 1 f90"/>
              <a:gd name="f170" fmla="*/ f133 1 f91"/>
              <a:gd name="f171" fmla="*/ f134 1 f90"/>
              <a:gd name="f172" fmla="*/ f135 1 f91"/>
              <a:gd name="f173" fmla="*/ f136 1 f90"/>
              <a:gd name="f174" fmla="*/ f137 1 f91"/>
              <a:gd name="f175" fmla="*/ f138 1 f90"/>
              <a:gd name="f176" fmla="*/ f139 1 f90"/>
              <a:gd name="f177" fmla="*/ f140 1 f90"/>
              <a:gd name="f178" fmla="*/ f141 1 f91"/>
              <a:gd name="f179" fmla="*/ f142 1 f90"/>
              <a:gd name="f180" fmla="*/ f143 1 f91"/>
              <a:gd name="f181" fmla="*/ f144 1 f90"/>
              <a:gd name="f182" fmla="*/ f145 1 f91"/>
              <a:gd name="f183" fmla="*/ f146 1 f90"/>
              <a:gd name="f184" fmla="*/ f147 1 f90"/>
              <a:gd name="f185" fmla="*/ f148 1 f90"/>
              <a:gd name="f186" fmla="*/ f149 1 f91"/>
              <a:gd name="f187" fmla="*/ f150 1 f90"/>
              <a:gd name="f188" fmla="*/ f151 1 f91"/>
              <a:gd name="f189" fmla="*/ f152 1 f90"/>
              <a:gd name="f190" fmla="*/ f153 1 f90"/>
              <a:gd name="f191" fmla="*/ f154 1 f90"/>
              <a:gd name="f192" fmla="*/ f155 1 f91"/>
              <a:gd name="f193" fmla="*/ f156 1 f90"/>
              <a:gd name="f194" fmla="*/ f157 1 f91"/>
              <a:gd name="f195" fmla="*/ f158 1 f90"/>
              <a:gd name="f196" fmla="*/ f159 f81 1"/>
              <a:gd name="f197" fmla="*/ f160 f81 1"/>
              <a:gd name="f198" fmla="*/ f162 f82 1"/>
              <a:gd name="f199" fmla="*/ f161 f82 1"/>
              <a:gd name="f200" fmla="*/ f163 f81 1"/>
              <a:gd name="f201" fmla="*/ f164 f82 1"/>
              <a:gd name="f202" fmla="*/ f165 f82 1"/>
              <a:gd name="f203" fmla="*/ f166 f82 1"/>
              <a:gd name="f204" fmla="*/ f167 f81 1"/>
              <a:gd name="f205" fmla="*/ f168 f82 1"/>
              <a:gd name="f206" fmla="*/ f169 f81 1"/>
              <a:gd name="f207" fmla="*/ f170 f82 1"/>
              <a:gd name="f208" fmla="*/ f171 f81 1"/>
              <a:gd name="f209" fmla="*/ f172 f82 1"/>
              <a:gd name="f210" fmla="*/ f173 f81 1"/>
              <a:gd name="f211" fmla="*/ f174 f82 1"/>
              <a:gd name="f212" fmla="*/ f175 f81 1"/>
              <a:gd name="f213" fmla="*/ f176 f81 1"/>
              <a:gd name="f214" fmla="*/ f177 f81 1"/>
              <a:gd name="f215" fmla="*/ f178 f82 1"/>
              <a:gd name="f216" fmla="*/ f179 f81 1"/>
              <a:gd name="f217" fmla="*/ f180 f82 1"/>
              <a:gd name="f218" fmla="*/ f181 f81 1"/>
              <a:gd name="f219" fmla="*/ f182 f82 1"/>
              <a:gd name="f220" fmla="*/ f183 f81 1"/>
              <a:gd name="f221" fmla="*/ f184 f81 1"/>
              <a:gd name="f222" fmla="*/ f185 f81 1"/>
              <a:gd name="f223" fmla="*/ f186 f82 1"/>
              <a:gd name="f224" fmla="*/ f187 f81 1"/>
              <a:gd name="f225" fmla="*/ f188 f82 1"/>
              <a:gd name="f226" fmla="*/ f189 f81 1"/>
              <a:gd name="f227" fmla="*/ f190 f81 1"/>
              <a:gd name="f228" fmla="*/ f191 f81 1"/>
              <a:gd name="f229" fmla="*/ f192 f82 1"/>
              <a:gd name="f230" fmla="*/ f193 f81 1"/>
              <a:gd name="f231" fmla="*/ f194 f82 1"/>
              <a:gd name="f232" fmla="*/ f195 f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5">
                <a:pos x="f200" y="f201"/>
              </a:cxn>
              <a:cxn ang="f125">
                <a:pos x="f200" y="f202"/>
              </a:cxn>
              <a:cxn ang="f125">
                <a:pos x="f200" y="f203"/>
              </a:cxn>
              <a:cxn ang="f125">
                <a:pos x="f204" y="f205"/>
              </a:cxn>
              <a:cxn ang="f125">
                <a:pos x="f206" y="f203"/>
              </a:cxn>
              <a:cxn ang="f125">
                <a:pos x="f206" y="f207"/>
              </a:cxn>
              <a:cxn ang="f125">
                <a:pos x="f206" y="f201"/>
              </a:cxn>
              <a:cxn ang="f125">
                <a:pos x="f208" y="f201"/>
              </a:cxn>
              <a:cxn ang="f125">
                <a:pos x="f208" y="f209"/>
              </a:cxn>
              <a:cxn ang="f125">
                <a:pos x="f210" y="f211"/>
              </a:cxn>
              <a:cxn ang="f125">
                <a:pos x="f212" y="f209"/>
              </a:cxn>
              <a:cxn ang="f125">
                <a:pos x="f212" y="f201"/>
              </a:cxn>
              <a:cxn ang="f125">
                <a:pos x="f213" y="f201"/>
              </a:cxn>
              <a:cxn ang="f125">
                <a:pos x="f214" y="f215"/>
              </a:cxn>
              <a:cxn ang="f125">
                <a:pos x="f216" y="f217"/>
              </a:cxn>
              <a:cxn ang="f125">
                <a:pos x="f218" y="f219"/>
              </a:cxn>
              <a:cxn ang="f125">
                <a:pos x="f220" y="f219"/>
              </a:cxn>
              <a:cxn ang="f125">
                <a:pos x="f221" y="f219"/>
              </a:cxn>
              <a:cxn ang="f125">
                <a:pos x="f222" y="f223"/>
              </a:cxn>
              <a:cxn ang="f125">
                <a:pos x="f224" y="f225"/>
              </a:cxn>
              <a:cxn ang="f125">
                <a:pos x="f226" y="f201"/>
              </a:cxn>
              <a:cxn ang="f125">
                <a:pos x="f227" y="f201"/>
              </a:cxn>
              <a:cxn ang="f125">
                <a:pos x="f200" y="f201"/>
              </a:cxn>
              <a:cxn ang="f125">
                <a:pos x="f228" y="f229"/>
              </a:cxn>
              <a:cxn ang="f125">
                <a:pos x="f230" y="f231"/>
              </a:cxn>
              <a:cxn ang="f125">
                <a:pos x="f228" y="f217"/>
              </a:cxn>
              <a:cxn ang="f125">
                <a:pos x="f232" y="f231"/>
              </a:cxn>
              <a:cxn ang="f125">
                <a:pos x="f228" y="f229"/>
              </a:cxn>
            </a:cxnLst>
            <a:rect l="f196" t="f199" r="f197" b="f198"/>
            <a:pathLst>
              <a:path w="174" h="110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14" y="f15"/>
                  <a:pt x="f8" y="f16"/>
                </a:cubicBezTo>
                <a:cubicBezTo>
                  <a:pt x="f17" y="f18"/>
                  <a:pt x="f19" y="f20"/>
                  <a:pt x="f21" y="f20"/>
                </a:cubicBezTo>
                <a:cubicBezTo>
                  <a:pt x="f22" y="f5"/>
                  <a:pt x="f23" y="f24"/>
                  <a:pt x="f23" y="f16"/>
                </a:cubicBezTo>
                <a:cubicBezTo>
                  <a:pt x="f23" y="f25"/>
                  <a:pt x="f23" y="f26"/>
                  <a:pt x="f23" y="f27"/>
                </a:cubicBezTo>
                <a:cubicBezTo>
                  <a:pt x="f23" y="f28"/>
                  <a:pt x="f23" y="f29"/>
                  <a:pt x="f23" y="f9"/>
                </a:cubicBezTo>
                <a:cubicBezTo>
                  <a:pt x="f30" y="f9"/>
                  <a:pt x="f31" y="f9"/>
                  <a:pt x="f32" y="f9"/>
                </a:cubicBezTo>
                <a:cubicBezTo>
                  <a:pt x="f32" y="f33"/>
                  <a:pt x="f32" y="f34"/>
                  <a:pt x="f32" y="f11"/>
                </a:cubicBezTo>
                <a:cubicBezTo>
                  <a:pt x="f32" y="f35"/>
                  <a:pt x="f36" y="f37"/>
                  <a:pt x="f38" y="f37"/>
                </a:cubicBezTo>
                <a:cubicBezTo>
                  <a:pt x="f39" y="f37"/>
                  <a:pt x="f40" y="f35"/>
                  <a:pt x="f40" y="f11"/>
                </a:cubicBezTo>
                <a:cubicBezTo>
                  <a:pt x="f40" y="f34"/>
                  <a:pt x="f40" y="f27"/>
                  <a:pt x="f40" y="f9"/>
                </a:cubicBezTo>
                <a:cubicBezTo>
                  <a:pt x="f41" y="f9"/>
                  <a:pt x="f42" y="f9"/>
                  <a:pt x="f43" y="f9"/>
                </a:cubicBezTo>
                <a:cubicBezTo>
                  <a:pt x="f44" y="f9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6" y="f55"/>
                  <a:pt x="f56" y="f7"/>
                  <a:pt x="f57" y="f7"/>
                </a:cubicBezTo>
                <a:cubicBezTo>
                  <a:pt x="f58" y="f7"/>
                  <a:pt x="f59" y="f7"/>
                  <a:pt x="f34" y="f7"/>
                </a:cubicBezTo>
                <a:cubicBezTo>
                  <a:pt x="f11" y="f7"/>
                  <a:pt x="f60" y="f7"/>
                  <a:pt x="f15" y="f7"/>
                </a:cubicBezTo>
                <a:cubicBezTo>
                  <a:pt x="f24" y="f7"/>
                  <a:pt x="f5" y="f61"/>
                  <a:pt x="f20" y="f62"/>
                </a:cubicBezTo>
                <a:cubicBezTo>
                  <a:pt x="f18" y="f63"/>
                  <a:pt x="f16" y="f64"/>
                  <a:pt x="f13" y="f65"/>
                </a:cubicBezTo>
                <a:cubicBezTo>
                  <a:pt x="f37" y="f66"/>
                  <a:pt x="f13" y="f9"/>
                  <a:pt x="f67" y="f9"/>
                </a:cubicBezTo>
                <a:cubicBezTo>
                  <a:pt x="f68" y="f9"/>
                  <a:pt x="f69" y="f9"/>
                  <a:pt x="f70" y="f9"/>
                </a:cubicBezTo>
                <a:cubicBezTo>
                  <a:pt x="f71" y="f9"/>
                  <a:pt x="f72" y="f9"/>
                  <a:pt x="f8" y="f9"/>
                </a:cubicBezTo>
                <a:close/>
                <a:moveTo>
                  <a:pt x="f73" y="f74"/>
                </a:moveTo>
                <a:cubicBezTo>
                  <a:pt x="f59" y="f75"/>
                  <a:pt x="f76" y="f77"/>
                  <a:pt x="f77" y="f78"/>
                </a:cubicBezTo>
                <a:cubicBezTo>
                  <a:pt x="f77" y="f79"/>
                  <a:pt x="f59" y="f62"/>
                  <a:pt x="f73" y="f54"/>
                </a:cubicBezTo>
                <a:cubicBezTo>
                  <a:pt x="f54" y="f54"/>
                  <a:pt x="f17" y="f79"/>
                  <a:pt x="f17" y="f78"/>
                </a:cubicBezTo>
                <a:cubicBezTo>
                  <a:pt x="f17" y="f76"/>
                  <a:pt x="f54" y="f74"/>
                  <a:pt x="f73" y="f74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0FCF069C-78A8-5E93-0C8A-CFE9A528D702}"/>
              </a:ext>
            </a:extLst>
          </p:cNvPr>
          <p:cNvSpPr/>
          <p:nvPr/>
        </p:nvSpPr>
        <p:spPr>
          <a:xfrm>
            <a:off x="588965" y="4298951"/>
            <a:ext cx="531815" cy="3714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9"/>
              <a:gd name="f7" fmla="val 125"/>
              <a:gd name="f8" fmla="val 89"/>
              <a:gd name="f9" fmla="val 66"/>
              <a:gd name="f10" fmla="val 109"/>
              <a:gd name="f11" fmla="val 43"/>
              <a:gd name="f12" fmla="val 94"/>
              <a:gd name="f13" fmla="val 20"/>
              <a:gd name="f14" fmla="val 79"/>
              <a:gd name="f15" fmla="val 14"/>
              <a:gd name="f16" fmla="val 75"/>
              <a:gd name="f17" fmla="val 9"/>
              <a:gd name="f18" fmla="val 72"/>
              <a:gd name="f19" fmla="val 3"/>
              <a:gd name="f20" fmla="val 68"/>
              <a:gd name="f21" fmla="val 2"/>
              <a:gd name="f22" fmla="val 67"/>
              <a:gd name="f23" fmla="val 64"/>
              <a:gd name="f24" fmla="val 62"/>
              <a:gd name="f25" fmla="val 42"/>
              <a:gd name="f26" fmla="val 22"/>
              <a:gd name="f27" fmla="val 1"/>
              <a:gd name="f28" fmla="val 60"/>
              <a:gd name="f29" fmla="val 119"/>
              <a:gd name="f30" fmla="val 4"/>
              <a:gd name="f31" fmla="val 30"/>
              <a:gd name="f32" fmla="val 45"/>
              <a:gd name="f33" fmla="val 61"/>
              <a:gd name="f34" fmla="val 63"/>
              <a:gd name="f35" fmla="val 178"/>
              <a:gd name="f36" fmla="val 176"/>
              <a:gd name="f37" fmla="val 147"/>
              <a:gd name="f38" fmla="val 87"/>
              <a:gd name="f39" fmla="val 118"/>
              <a:gd name="f40" fmla="val 106"/>
              <a:gd name="f41" fmla="val 40"/>
              <a:gd name="f42" fmla="val 58"/>
              <a:gd name="f43" fmla="val 38"/>
              <a:gd name="f44" fmla="val 80"/>
              <a:gd name="f45" fmla="val 59"/>
              <a:gd name="f46" fmla="val 107"/>
              <a:gd name="f47" fmla="val 90"/>
              <a:gd name="f48" fmla="val 140"/>
              <a:gd name="f49" fmla="val 83"/>
              <a:gd name="f50" fmla="val 139"/>
              <a:gd name="f51" fmla="val 55"/>
              <a:gd name="f52" fmla="val 138"/>
              <a:gd name="f53" fmla="val 27"/>
              <a:gd name="f54" fmla="val 115"/>
              <a:gd name="f55" fmla="val 6"/>
              <a:gd name="f56" fmla="val 85"/>
              <a:gd name="f57" fmla="val 7"/>
              <a:gd name="f58" fmla="val 65"/>
              <a:gd name="f59" fmla="val 8"/>
              <a:gd name="f60" fmla="+- 0 0 -90"/>
              <a:gd name="f61" fmla="*/ f3 1 179"/>
              <a:gd name="f62" fmla="*/ f4 1 125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79"/>
              <a:gd name="f71" fmla="*/ f67 1 125"/>
              <a:gd name="f72" fmla="*/ 89 f68 1"/>
              <a:gd name="f73" fmla="*/ 125 f67 1"/>
              <a:gd name="f74" fmla="*/ 20 f68 1"/>
              <a:gd name="f75" fmla="*/ 79 f67 1"/>
              <a:gd name="f76" fmla="*/ 3 f68 1"/>
              <a:gd name="f77" fmla="*/ 68 f67 1"/>
              <a:gd name="f78" fmla="*/ 0 f68 1"/>
              <a:gd name="f79" fmla="*/ 62 f67 1"/>
              <a:gd name="f80" fmla="*/ 2 f67 1"/>
              <a:gd name="f81" fmla="*/ 0 f67 1"/>
              <a:gd name="f82" fmla="*/ 179 f68 1"/>
              <a:gd name="f83" fmla="*/ 14 f67 1"/>
              <a:gd name="f84" fmla="*/ 61 f67 1"/>
              <a:gd name="f85" fmla="*/ 176 f68 1"/>
              <a:gd name="f86" fmla="*/ 40 f68 1"/>
              <a:gd name="f87" fmla="*/ 58 f67 1"/>
              <a:gd name="f88" fmla="*/ 90 f68 1"/>
              <a:gd name="f89" fmla="*/ 107 f67 1"/>
              <a:gd name="f90" fmla="*/ 139 f68 1"/>
              <a:gd name="f91" fmla="*/ 55 f67 1"/>
              <a:gd name="f92" fmla="*/ 85 f68 1"/>
              <a:gd name="f93" fmla="*/ 7 f67 1"/>
              <a:gd name="f94" fmla="+- f69 0 f1"/>
              <a:gd name="f95" fmla="*/ f72 1 179"/>
              <a:gd name="f96" fmla="*/ f73 1 125"/>
              <a:gd name="f97" fmla="*/ f74 1 179"/>
              <a:gd name="f98" fmla="*/ f75 1 125"/>
              <a:gd name="f99" fmla="*/ f76 1 179"/>
              <a:gd name="f100" fmla="*/ f77 1 125"/>
              <a:gd name="f101" fmla="*/ f78 1 179"/>
              <a:gd name="f102" fmla="*/ f79 1 125"/>
              <a:gd name="f103" fmla="*/ f80 1 125"/>
              <a:gd name="f104" fmla="*/ f81 1 125"/>
              <a:gd name="f105" fmla="*/ f82 1 179"/>
              <a:gd name="f106" fmla="*/ f83 1 125"/>
              <a:gd name="f107" fmla="*/ f84 1 125"/>
              <a:gd name="f108" fmla="*/ f85 1 179"/>
              <a:gd name="f109" fmla="*/ f86 1 179"/>
              <a:gd name="f110" fmla="*/ f87 1 125"/>
              <a:gd name="f111" fmla="*/ f88 1 179"/>
              <a:gd name="f112" fmla="*/ f89 1 125"/>
              <a:gd name="f113" fmla="*/ f90 1 179"/>
              <a:gd name="f114" fmla="*/ f91 1 125"/>
              <a:gd name="f115" fmla="*/ f92 1 179"/>
              <a:gd name="f116" fmla="*/ f93 1 125"/>
              <a:gd name="f117" fmla="*/ 0 1 f70"/>
              <a:gd name="f118" fmla="*/ f64 1 f70"/>
              <a:gd name="f119" fmla="*/ 0 1 f71"/>
              <a:gd name="f120" fmla="*/ f65 1 f71"/>
              <a:gd name="f121" fmla="*/ f95 1 f70"/>
              <a:gd name="f122" fmla="*/ f96 1 f71"/>
              <a:gd name="f123" fmla="*/ f97 1 f70"/>
              <a:gd name="f124" fmla="*/ f98 1 f71"/>
              <a:gd name="f125" fmla="*/ f99 1 f70"/>
              <a:gd name="f126" fmla="*/ f100 1 f71"/>
              <a:gd name="f127" fmla="*/ f101 1 f70"/>
              <a:gd name="f128" fmla="*/ f102 1 f71"/>
              <a:gd name="f129" fmla="*/ f103 1 f71"/>
              <a:gd name="f130" fmla="*/ f104 1 f71"/>
              <a:gd name="f131" fmla="*/ f105 1 f70"/>
              <a:gd name="f132" fmla="*/ f106 1 f71"/>
              <a:gd name="f133" fmla="*/ f107 1 f71"/>
              <a:gd name="f134" fmla="*/ f108 1 f70"/>
              <a:gd name="f135" fmla="*/ f109 1 f70"/>
              <a:gd name="f136" fmla="*/ f110 1 f71"/>
              <a:gd name="f137" fmla="*/ f111 1 f70"/>
              <a:gd name="f138" fmla="*/ f112 1 f71"/>
              <a:gd name="f139" fmla="*/ f113 1 f70"/>
              <a:gd name="f140" fmla="*/ f114 1 f71"/>
              <a:gd name="f141" fmla="*/ f115 1 f70"/>
              <a:gd name="f142" fmla="*/ f116 1 f71"/>
              <a:gd name="f143" fmla="*/ f117 f61 1"/>
              <a:gd name="f144" fmla="*/ f118 f61 1"/>
              <a:gd name="f145" fmla="*/ f120 f62 1"/>
              <a:gd name="f146" fmla="*/ f119 f62 1"/>
              <a:gd name="f147" fmla="*/ f121 f61 1"/>
              <a:gd name="f148" fmla="*/ f122 f62 1"/>
              <a:gd name="f149" fmla="*/ f123 f61 1"/>
              <a:gd name="f150" fmla="*/ f124 f62 1"/>
              <a:gd name="f151" fmla="*/ f125 f61 1"/>
              <a:gd name="f152" fmla="*/ f126 f62 1"/>
              <a:gd name="f153" fmla="*/ f127 f61 1"/>
              <a:gd name="f154" fmla="*/ f128 f62 1"/>
              <a:gd name="f155" fmla="*/ f129 f62 1"/>
              <a:gd name="f156" fmla="*/ f130 f62 1"/>
              <a:gd name="f157" fmla="*/ f131 f61 1"/>
              <a:gd name="f158" fmla="*/ f132 f62 1"/>
              <a:gd name="f159" fmla="*/ f133 f62 1"/>
              <a:gd name="f160" fmla="*/ f134 f61 1"/>
              <a:gd name="f161" fmla="*/ f135 f61 1"/>
              <a:gd name="f162" fmla="*/ f136 f62 1"/>
              <a:gd name="f163" fmla="*/ f137 f61 1"/>
              <a:gd name="f164" fmla="*/ f138 f62 1"/>
              <a:gd name="f165" fmla="*/ f139 f61 1"/>
              <a:gd name="f166" fmla="*/ f140 f62 1"/>
              <a:gd name="f167" fmla="*/ f141 f61 1"/>
              <a:gd name="f168" fmla="*/ f14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4">
                <a:pos x="f147" y="f148"/>
              </a:cxn>
              <a:cxn ang="f94">
                <a:pos x="f149" y="f150"/>
              </a:cxn>
              <a:cxn ang="f94">
                <a:pos x="f151" y="f152"/>
              </a:cxn>
              <a:cxn ang="f94">
                <a:pos x="f153" y="f154"/>
              </a:cxn>
              <a:cxn ang="f94">
                <a:pos x="f153" y="f155"/>
              </a:cxn>
              <a:cxn ang="f94">
                <a:pos x="f153" y="f156"/>
              </a:cxn>
              <a:cxn ang="f94">
                <a:pos x="f157" y="f156"/>
              </a:cxn>
              <a:cxn ang="f94">
                <a:pos x="f157" y="f158"/>
              </a:cxn>
              <a:cxn ang="f94">
                <a:pos x="f157" y="f159"/>
              </a:cxn>
              <a:cxn ang="f94">
                <a:pos x="f160" y="f152"/>
              </a:cxn>
              <a:cxn ang="f94">
                <a:pos x="f147" y="f148"/>
              </a:cxn>
              <a:cxn ang="f94">
                <a:pos x="f161" y="f162"/>
              </a:cxn>
              <a:cxn ang="f94">
                <a:pos x="f163" y="f164"/>
              </a:cxn>
              <a:cxn ang="f94">
                <a:pos x="f165" y="f166"/>
              </a:cxn>
              <a:cxn ang="f94">
                <a:pos x="f167" y="f168"/>
              </a:cxn>
              <a:cxn ang="f94">
                <a:pos x="f161" y="f162"/>
              </a:cxn>
            </a:cxnLst>
            <a:rect l="f143" t="f146" r="f144" b="f145"/>
            <a:pathLst>
              <a:path w="179" h="125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5" y="f23"/>
                  <a:pt x="f5" y="f24"/>
                </a:cubicBezTo>
                <a:cubicBezTo>
                  <a:pt x="f5" y="f25"/>
                  <a:pt x="f5" y="f26"/>
                  <a:pt x="f5" y="f21"/>
                </a:cubicBezTo>
                <a:cubicBezTo>
                  <a:pt x="f5" y="f27"/>
                  <a:pt x="f5" y="f27"/>
                  <a:pt x="f5" y="f5"/>
                </a:cubicBezTo>
                <a:cubicBezTo>
                  <a:pt x="f28" y="f5"/>
                  <a:pt x="f29" y="f5"/>
                  <a:pt x="f6" y="f5"/>
                </a:cubicBezTo>
                <a:cubicBezTo>
                  <a:pt x="f6" y="f30"/>
                  <a:pt x="f6" y="f17"/>
                  <a:pt x="f6" y="f15"/>
                </a:cubicBezTo>
                <a:cubicBezTo>
                  <a:pt x="f6" y="f31"/>
                  <a:pt x="f6" y="f32"/>
                  <a:pt x="f6" y="f33"/>
                </a:cubicBezTo>
                <a:cubicBezTo>
                  <a:pt x="f6" y="f34"/>
                  <a:pt x="f35" y="f9"/>
                  <a:pt x="f36" y="f20"/>
                </a:cubicBezTo>
                <a:cubicBezTo>
                  <a:pt x="f37" y="f38"/>
                  <a:pt x="f39" y="f40"/>
                  <a:pt x="f8" y="f7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6"/>
                </a:cubicBezTo>
                <a:cubicBezTo>
                  <a:pt x="f39" y="f40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43" y="f53"/>
                  <a:pt x="f41" y="f42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E166E145-615C-0FF6-76DE-2E87591550E1}"/>
              </a:ext>
            </a:extLst>
          </p:cNvPr>
          <p:cNvSpPr/>
          <p:nvPr/>
        </p:nvSpPr>
        <p:spPr>
          <a:xfrm>
            <a:off x="1719264" y="1546222"/>
            <a:ext cx="487366" cy="1428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4"/>
              <a:gd name="f7" fmla="val 48"/>
              <a:gd name="f8" fmla="val 32"/>
              <a:gd name="f9" fmla="val 16"/>
              <a:gd name="f10" fmla="val 55"/>
              <a:gd name="f11" fmla="val 109"/>
              <a:gd name="f12" fmla="val 110"/>
              <a:gd name="f13" fmla="+- 0 0 -90"/>
              <a:gd name="f14" fmla="*/ f3 1 164"/>
              <a:gd name="f15" fmla="*/ f4 1 48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164"/>
              <a:gd name="f24" fmla="*/ f20 1 48"/>
              <a:gd name="f25" fmla="*/ 0 f21 1"/>
              <a:gd name="f26" fmla="*/ 48 f20 1"/>
              <a:gd name="f27" fmla="*/ 0 f20 1"/>
              <a:gd name="f28" fmla="*/ 164 f21 1"/>
              <a:gd name="f29" fmla="+- f22 0 f1"/>
              <a:gd name="f30" fmla="*/ f25 1 164"/>
              <a:gd name="f31" fmla="*/ f26 1 48"/>
              <a:gd name="f32" fmla="*/ f27 1 48"/>
              <a:gd name="f33" fmla="*/ f28 1 164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4"/>
              <a:gd name="f41" fmla="*/ f33 1 f23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5 1"/>
              <a:gd name="f49" fmla="*/ f41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6" y="f48"/>
              </a:cxn>
              <a:cxn ang="f29">
                <a:pos x="f49" y="f48"/>
              </a:cxn>
              <a:cxn ang="f29">
                <a:pos x="f49" y="f47"/>
              </a:cxn>
              <a:cxn ang="f29">
                <a:pos x="f46" y="f47"/>
              </a:cxn>
            </a:cxnLst>
            <a:rect l="f42" t="f45" r="f43" b="f44"/>
            <a:pathLst>
              <a:path w="164" h="48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9"/>
                  <a:pt x="f6" y="f8"/>
                  <a:pt x="f6" y="f7"/>
                </a:cubicBezTo>
                <a:cubicBezTo>
                  <a:pt x="f12" y="f7"/>
                  <a:pt x="f10" y="f7"/>
                  <a:pt x="f5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88B79997-76F3-7F75-5759-DD880FF36D58}"/>
              </a:ext>
            </a:extLst>
          </p:cNvPr>
          <p:cNvSpPr/>
          <p:nvPr/>
        </p:nvSpPr>
        <p:spPr>
          <a:xfrm>
            <a:off x="704846" y="2063745"/>
            <a:ext cx="396877" cy="703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"/>
              <a:gd name="f7" fmla="val 237"/>
              <a:gd name="f8" fmla="val 102"/>
              <a:gd name="f9" fmla="val 235"/>
              <a:gd name="f10" fmla="val 105"/>
              <a:gd name="f11" fmla="val 221"/>
              <a:gd name="f12" fmla="val 108"/>
              <a:gd name="f13" fmla="val 208"/>
              <a:gd name="f14" fmla="val 111"/>
              <a:gd name="f15" fmla="val 194"/>
              <a:gd name="f16" fmla="val 116"/>
              <a:gd name="f17" fmla="val 163"/>
              <a:gd name="f18" fmla="val 117"/>
              <a:gd name="f19" fmla="val 133"/>
              <a:gd name="f20" fmla="val 109"/>
              <a:gd name="f21" fmla="val 89"/>
              <a:gd name="f22" fmla="val 100"/>
              <a:gd name="f23" fmla="val 77"/>
              <a:gd name="f24" fmla="val 91"/>
              <a:gd name="f25" fmla="val 67"/>
              <a:gd name="f26" fmla="val 66"/>
              <a:gd name="f27" fmla="val 86"/>
              <a:gd name="f28" fmla="val 64"/>
              <a:gd name="f29" fmla="val 84"/>
              <a:gd name="f30" fmla="val 78"/>
              <a:gd name="f31" fmla="val 71"/>
              <a:gd name="f32" fmla="val 65"/>
              <a:gd name="f33" fmla="val 69"/>
              <a:gd name="f34" fmla="val 63"/>
              <a:gd name="f35" fmla="val 72"/>
              <a:gd name="f36" fmla="val 45"/>
              <a:gd name="f37" fmla="val 26"/>
              <a:gd name="f38" fmla="val 8"/>
              <a:gd name="f39" fmla="val 6"/>
              <a:gd name="f40" fmla="val 62"/>
              <a:gd name="f41" fmla="val 55"/>
              <a:gd name="f42" fmla="val 46"/>
              <a:gd name="f43" fmla="val 36"/>
              <a:gd name="f44" fmla="val 18"/>
              <a:gd name="f45" fmla="val 37"/>
              <a:gd name="f46" fmla="val 19"/>
              <a:gd name="f47" fmla="val 61"/>
              <a:gd name="f48" fmla="val 7"/>
              <a:gd name="f49" fmla="val 3"/>
              <a:gd name="f50" fmla="val 101"/>
              <a:gd name="f51" fmla="val 4"/>
              <a:gd name="f52" fmla="val 14"/>
              <a:gd name="f53" fmla="val 23"/>
              <a:gd name="f54" fmla="val 49"/>
              <a:gd name="f55" fmla="val 122"/>
              <a:gd name="f56" fmla="val 128"/>
              <a:gd name="f57" fmla="val 87"/>
              <a:gd name="f58" fmla="val 131"/>
              <a:gd name="f59" fmla="val 130"/>
              <a:gd name="f60" fmla="val 151"/>
              <a:gd name="f61" fmla="val 173"/>
              <a:gd name="f62" fmla="val 126"/>
              <a:gd name="f63" fmla="val 191"/>
              <a:gd name="f64" fmla="val 226"/>
              <a:gd name="f65" fmla="val 114"/>
              <a:gd name="f66" fmla="val 113"/>
              <a:gd name="f67" fmla="val 236"/>
              <a:gd name="f68" fmla="val 43"/>
              <a:gd name="f69" fmla="val 34"/>
              <a:gd name="f70" fmla="val 107"/>
              <a:gd name="f71" fmla="val 24"/>
              <a:gd name="f72" fmla="val 16"/>
              <a:gd name="f73" fmla="val 93"/>
              <a:gd name="f74" fmla="val 9"/>
              <a:gd name="f75" fmla="val 83"/>
              <a:gd name="f76" fmla="val 74"/>
              <a:gd name="f77" fmla="val 13"/>
              <a:gd name="f78" fmla="val 17"/>
              <a:gd name="f79" fmla="val 39"/>
              <a:gd name="f80" fmla="val 31"/>
              <a:gd name="f81" fmla="+- 0 0 -90"/>
              <a:gd name="f82" fmla="*/ f3 1 134"/>
              <a:gd name="f83" fmla="*/ f4 1 237"/>
              <a:gd name="f84" fmla="val f5"/>
              <a:gd name="f85" fmla="val f6"/>
              <a:gd name="f86" fmla="val f7"/>
              <a:gd name="f87" fmla="*/ f81 f0 1"/>
              <a:gd name="f88" fmla="+- f86 0 f84"/>
              <a:gd name="f89" fmla="+- f85 0 f84"/>
              <a:gd name="f90" fmla="*/ f87 1 f2"/>
              <a:gd name="f91" fmla="*/ f89 1 134"/>
              <a:gd name="f92" fmla="*/ f88 1 237"/>
              <a:gd name="f93" fmla="*/ 102 f89 1"/>
              <a:gd name="f94" fmla="*/ 235 f88 1"/>
              <a:gd name="f95" fmla="*/ 111 f89 1"/>
              <a:gd name="f96" fmla="*/ 194 f88 1"/>
              <a:gd name="f97" fmla="*/ 109 f89 1"/>
              <a:gd name="f98" fmla="*/ 102 f88 1"/>
              <a:gd name="f99" fmla="*/ 91 f89 1"/>
              <a:gd name="f100" fmla="*/ 67 f88 1"/>
              <a:gd name="f101" fmla="*/ 84 f89 1"/>
              <a:gd name="f102" fmla="*/ 64 f88 1"/>
              <a:gd name="f103" fmla="*/ 65 f89 1"/>
              <a:gd name="f104" fmla="*/ 63 f89 1"/>
              <a:gd name="f105" fmla="*/ 72 f88 1"/>
              <a:gd name="f106" fmla="*/ 8 f89 1"/>
              <a:gd name="f107" fmla="*/ 0 f89 1"/>
              <a:gd name="f108" fmla="*/ 36 f88 1"/>
              <a:gd name="f109" fmla="*/ 55 f89 1"/>
              <a:gd name="f110" fmla="*/ 78 f89 1"/>
              <a:gd name="f111" fmla="*/ 3 f88 1"/>
              <a:gd name="f112" fmla="*/ 14 f88 1"/>
              <a:gd name="f113" fmla="*/ 108 f89 1"/>
              <a:gd name="f114" fmla="*/ 49 f88 1"/>
              <a:gd name="f115" fmla="*/ 131 f89 1"/>
              <a:gd name="f116" fmla="*/ 108 f88 1"/>
              <a:gd name="f117" fmla="*/ 130 f89 1"/>
              <a:gd name="f118" fmla="*/ 173 f88 1"/>
              <a:gd name="f119" fmla="*/ 117 f89 1"/>
              <a:gd name="f120" fmla="*/ 226 f88 1"/>
              <a:gd name="f121" fmla="*/ 43 f88 1"/>
              <a:gd name="f122" fmla="*/ 100 f89 1"/>
              <a:gd name="f123" fmla="*/ 16 f88 1"/>
              <a:gd name="f124" fmla="*/ 74 f89 1"/>
              <a:gd name="f125" fmla="*/ 13 f88 1"/>
              <a:gd name="f126" fmla="*/ 64 f89 1"/>
              <a:gd name="f127" fmla="+- f90 0 f1"/>
              <a:gd name="f128" fmla="*/ f93 1 134"/>
              <a:gd name="f129" fmla="*/ f94 1 237"/>
              <a:gd name="f130" fmla="*/ f95 1 134"/>
              <a:gd name="f131" fmla="*/ f96 1 237"/>
              <a:gd name="f132" fmla="*/ f97 1 134"/>
              <a:gd name="f133" fmla="*/ f98 1 237"/>
              <a:gd name="f134" fmla="*/ f99 1 134"/>
              <a:gd name="f135" fmla="*/ f100 1 237"/>
              <a:gd name="f136" fmla="*/ f101 1 134"/>
              <a:gd name="f137" fmla="*/ f102 1 237"/>
              <a:gd name="f138" fmla="*/ f103 1 134"/>
              <a:gd name="f139" fmla="*/ f104 1 134"/>
              <a:gd name="f140" fmla="*/ f105 1 237"/>
              <a:gd name="f141" fmla="*/ f106 1 134"/>
              <a:gd name="f142" fmla="*/ f107 1 134"/>
              <a:gd name="f143" fmla="*/ f108 1 237"/>
              <a:gd name="f144" fmla="*/ f109 1 134"/>
              <a:gd name="f145" fmla="*/ f110 1 134"/>
              <a:gd name="f146" fmla="*/ f111 1 237"/>
              <a:gd name="f147" fmla="*/ f112 1 237"/>
              <a:gd name="f148" fmla="*/ f113 1 134"/>
              <a:gd name="f149" fmla="*/ f114 1 237"/>
              <a:gd name="f150" fmla="*/ f115 1 134"/>
              <a:gd name="f151" fmla="*/ f116 1 237"/>
              <a:gd name="f152" fmla="*/ f117 1 134"/>
              <a:gd name="f153" fmla="*/ f118 1 237"/>
              <a:gd name="f154" fmla="*/ f119 1 134"/>
              <a:gd name="f155" fmla="*/ f120 1 237"/>
              <a:gd name="f156" fmla="*/ f121 1 237"/>
              <a:gd name="f157" fmla="*/ f122 1 134"/>
              <a:gd name="f158" fmla="*/ f123 1 237"/>
              <a:gd name="f159" fmla="*/ f124 1 134"/>
              <a:gd name="f160" fmla="*/ f125 1 237"/>
              <a:gd name="f161" fmla="*/ f126 1 134"/>
              <a:gd name="f162" fmla="*/ 0 1 f91"/>
              <a:gd name="f163" fmla="*/ f85 1 f91"/>
              <a:gd name="f164" fmla="*/ 0 1 f92"/>
              <a:gd name="f165" fmla="*/ f86 1 f92"/>
              <a:gd name="f166" fmla="*/ f128 1 f91"/>
              <a:gd name="f167" fmla="*/ f129 1 f92"/>
              <a:gd name="f168" fmla="*/ f130 1 f91"/>
              <a:gd name="f169" fmla="*/ f131 1 f92"/>
              <a:gd name="f170" fmla="*/ f132 1 f91"/>
              <a:gd name="f171" fmla="*/ f133 1 f92"/>
              <a:gd name="f172" fmla="*/ f134 1 f91"/>
              <a:gd name="f173" fmla="*/ f135 1 f92"/>
              <a:gd name="f174" fmla="*/ f136 1 f91"/>
              <a:gd name="f175" fmla="*/ f137 1 f92"/>
              <a:gd name="f176" fmla="*/ f138 1 f91"/>
              <a:gd name="f177" fmla="*/ f139 1 f91"/>
              <a:gd name="f178" fmla="*/ f140 1 f92"/>
              <a:gd name="f179" fmla="*/ f141 1 f91"/>
              <a:gd name="f180" fmla="*/ f142 1 f91"/>
              <a:gd name="f181" fmla="*/ f143 1 f92"/>
              <a:gd name="f182" fmla="*/ f144 1 f91"/>
              <a:gd name="f183" fmla="*/ f145 1 f91"/>
              <a:gd name="f184" fmla="*/ f146 1 f92"/>
              <a:gd name="f185" fmla="*/ f147 1 f92"/>
              <a:gd name="f186" fmla="*/ f148 1 f91"/>
              <a:gd name="f187" fmla="*/ f149 1 f92"/>
              <a:gd name="f188" fmla="*/ f150 1 f91"/>
              <a:gd name="f189" fmla="*/ f151 1 f92"/>
              <a:gd name="f190" fmla="*/ f152 1 f91"/>
              <a:gd name="f191" fmla="*/ f153 1 f92"/>
              <a:gd name="f192" fmla="*/ f154 1 f91"/>
              <a:gd name="f193" fmla="*/ f155 1 f92"/>
              <a:gd name="f194" fmla="*/ f156 1 f92"/>
              <a:gd name="f195" fmla="*/ f157 1 f91"/>
              <a:gd name="f196" fmla="*/ f158 1 f92"/>
              <a:gd name="f197" fmla="*/ f159 1 f91"/>
              <a:gd name="f198" fmla="*/ f160 1 f92"/>
              <a:gd name="f199" fmla="*/ f161 1 f91"/>
              <a:gd name="f200" fmla="*/ f162 f82 1"/>
              <a:gd name="f201" fmla="*/ f163 f82 1"/>
              <a:gd name="f202" fmla="*/ f165 f83 1"/>
              <a:gd name="f203" fmla="*/ f164 f83 1"/>
              <a:gd name="f204" fmla="*/ f166 f82 1"/>
              <a:gd name="f205" fmla="*/ f167 f83 1"/>
              <a:gd name="f206" fmla="*/ f168 f82 1"/>
              <a:gd name="f207" fmla="*/ f169 f83 1"/>
              <a:gd name="f208" fmla="*/ f170 f82 1"/>
              <a:gd name="f209" fmla="*/ f171 f83 1"/>
              <a:gd name="f210" fmla="*/ f172 f82 1"/>
              <a:gd name="f211" fmla="*/ f173 f83 1"/>
              <a:gd name="f212" fmla="*/ f174 f82 1"/>
              <a:gd name="f213" fmla="*/ f175 f83 1"/>
              <a:gd name="f214" fmla="*/ f176 f82 1"/>
              <a:gd name="f215" fmla="*/ f177 f82 1"/>
              <a:gd name="f216" fmla="*/ f178 f83 1"/>
              <a:gd name="f217" fmla="*/ f179 f82 1"/>
              <a:gd name="f218" fmla="*/ f180 f82 1"/>
              <a:gd name="f219" fmla="*/ f181 f83 1"/>
              <a:gd name="f220" fmla="*/ f182 f82 1"/>
              <a:gd name="f221" fmla="*/ f183 f82 1"/>
              <a:gd name="f222" fmla="*/ f184 f83 1"/>
              <a:gd name="f223" fmla="*/ f185 f83 1"/>
              <a:gd name="f224" fmla="*/ f186 f82 1"/>
              <a:gd name="f225" fmla="*/ f187 f83 1"/>
              <a:gd name="f226" fmla="*/ f188 f82 1"/>
              <a:gd name="f227" fmla="*/ f189 f83 1"/>
              <a:gd name="f228" fmla="*/ f190 f82 1"/>
              <a:gd name="f229" fmla="*/ f191 f83 1"/>
              <a:gd name="f230" fmla="*/ f192 f82 1"/>
              <a:gd name="f231" fmla="*/ f193 f83 1"/>
              <a:gd name="f232" fmla="*/ f194 f83 1"/>
              <a:gd name="f233" fmla="*/ f195 f82 1"/>
              <a:gd name="f234" fmla="*/ f196 f83 1"/>
              <a:gd name="f235" fmla="*/ f197 f82 1"/>
              <a:gd name="f236" fmla="*/ f198 f83 1"/>
              <a:gd name="f237" fmla="*/ f199 f8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7">
                <a:pos x="f204" y="f205"/>
              </a:cxn>
              <a:cxn ang="f127">
                <a:pos x="f206" y="f207"/>
              </a:cxn>
              <a:cxn ang="f127">
                <a:pos x="f208" y="f209"/>
              </a:cxn>
              <a:cxn ang="f127">
                <a:pos x="f210" y="f211"/>
              </a:cxn>
              <a:cxn ang="f127">
                <a:pos x="f212" y="f213"/>
              </a:cxn>
              <a:cxn ang="f127">
                <a:pos x="f214" y="f213"/>
              </a:cxn>
              <a:cxn ang="f127">
                <a:pos x="f215" y="f216"/>
              </a:cxn>
              <a:cxn ang="f127">
                <a:pos x="f217" y="f216"/>
              </a:cxn>
              <a:cxn ang="f127">
                <a:pos x="f218" y="f213"/>
              </a:cxn>
              <a:cxn ang="f127">
                <a:pos x="f218" y="f219"/>
              </a:cxn>
              <a:cxn ang="f127">
                <a:pos x="f220" y="f219"/>
              </a:cxn>
              <a:cxn ang="f127">
                <a:pos x="f221" y="f222"/>
              </a:cxn>
              <a:cxn ang="f127">
                <a:pos x="f208" y="f223"/>
              </a:cxn>
              <a:cxn ang="f127">
                <a:pos x="f224" y="f225"/>
              </a:cxn>
              <a:cxn ang="f127">
                <a:pos x="f226" y="f227"/>
              </a:cxn>
              <a:cxn ang="f127">
                <a:pos x="f228" y="f229"/>
              </a:cxn>
              <a:cxn ang="f127">
                <a:pos x="f230" y="f231"/>
              </a:cxn>
              <a:cxn ang="f127">
                <a:pos x="f204" y="f205"/>
              </a:cxn>
              <a:cxn ang="f127">
                <a:pos x="f204" y="f232"/>
              </a:cxn>
              <a:cxn ang="f127">
                <a:pos x="f233" y="f234"/>
              </a:cxn>
              <a:cxn ang="f127">
                <a:pos x="f235" y="f236"/>
              </a:cxn>
              <a:cxn ang="f127">
                <a:pos x="f237" y="f219"/>
              </a:cxn>
              <a:cxn ang="f127">
                <a:pos x="f204" y="f232"/>
              </a:cxn>
            </a:cxnLst>
            <a:rect l="f200" t="f203" r="f201" b="f202"/>
            <a:pathLst>
              <a:path w="134" h="23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8"/>
                </a:cubicBezTo>
                <a:cubicBezTo>
                  <a:pt x="f10" y="f21"/>
                  <a:pt x="f22" y="f23"/>
                  <a:pt x="f24" y="f25"/>
                </a:cubicBezTo>
                <a:cubicBezTo>
                  <a:pt x="f21" y="f26"/>
                  <a:pt x="f27" y="f28"/>
                  <a:pt x="f29" y="f28"/>
                </a:cubicBezTo>
                <a:cubicBezTo>
                  <a:pt x="f30" y="f28"/>
                  <a:pt x="f31" y="f28"/>
                  <a:pt x="f32" y="f28"/>
                </a:cubicBezTo>
                <a:cubicBezTo>
                  <a:pt x="f28" y="f25"/>
                  <a:pt x="f28" y="f33"/>
                  <a:pt x="f34" y="f35"/>
                </a:cubicBezTo>
                <a:cubicBezTo>
                  <a:pt x="f36" y="f35"/>
                  <a:pt x="f37" y="f35"/>
                  <a:pt x="f38" y="f35"/>
                </a:cubicBezTo>
                <a:cubicBezTo>
                  <a:pt x="f39" y="f33"/>
                  <a:pt x="f38" y="f40"/>
                  <a:pt x="f5" y="f28"/>
                </a:cubicBezTo>
                <a:cubicBezTo>
                  <a:pt x="f5" y="f41"/>
                  <a:pt x="f5" y="f42"/>
                  <a:pt x="f5" y="f43"/>
                </a:cubicBezTo>
                <a:cubicBezTo>
                  <a:pt x="f44" y="f43"/>
                  <a:pt x="f45" y="f43"/>
                  <a:pt x="f41" y="f43"/>
                </a:cubicBezTo>
                <a:cubicBezTo>
                  <a:pt x="f41" y="f46"/>
                  <a:pt x="f47" y="f48"/>
                  <a:pt x="f30" y="f49"/>
                </a:cubicBezTo>
                <a:cubicBezTo>
                  <a:pt x="f21" y="f5"/>
                  <a:pt x="f50" y="f51"/>
                  <a:pt x="f20" y="f52"/>
                </a:cubicBezTo>
                <a:cubicBezTo>
                  <a:pt x="f16" y="f53"/>
                  <a:pt x="f16" y="f45"/>
                  <a:pt x="f12" y="f54"/>
                </a:cubicBezTo>
                <a:cubicBezTo>
                  <a:pt x="f55" y="f26"/>
                  <a:pt x="f56" y="f57"/>
                  <a:pt x="f58" y="f12"/>
                </a:cubicBezTo>
                <a:cubicBezTo>
                  <a:pt x="f6" y="f59"/>
                  <a:pt x="f19" y="f60"/>
                  <a:pt x="f59" y="f61"/>
                </a:cubicBezTo>
                <a:cubicBezTo>
                  <a:pt x="f62" y="f63"/>
                  <a:pt x="f55" y="f13"/>
                  <a:pt x="f18" y="f64"/>
                </a:cubicBezTo>
                <a:cubicBezTo>
                  <a:pt x="f65" y="f7"/>
                  <a:pt x="f66" y="f67"/>
                  <a:pt x="f8" y="f9"/>
                </a:cubicBezTo>
                <a:close/>
                <a:moveTo>
                  <a:pt x="f8" y="f68"/>
                </a:moveTo>
                <a:cubicBezTo>
                  <a:pt x="f12" y="f69"/>
                  <a:pt x="f70" y="f71"/>
                  <a:pt x="f22" y="f72"/>
                </a:cubicBezTo>
                <a:cubicBezTo>
                  <a:pt x="f73" y="f74"/>
                  <a:pt x="f75" y="f38"/>
                  <a:pt x="f76" y="f77"/>
                </a:cubicBezTo>
                <a:cubicBezTo>
                  <a:pt x="f26" y="f78"/>
                  <a:pt x="f40" y="f37"/>
                  <a:pt x="f28" y="f43"/>
                </a:cubicBezTo>
                <a:cubicBezTo>
                  <a:pt x="f23" y="f79"/>
                  <a:pt x="f24" y="f80"/>
                  <a:pt x="f8" y="f6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Freeform 21">
            <a:extLst>
              <a:ext uri="{FF2B5EF4-FFF2-40B4-BE49-F238E27FC236}">
                <a16:creationId xmlns:a16="http://schemas.microsoft.com/office/drawing/2014/main" id="{CC21F768-8693-A609-2880-E7ED73515E08}"/>
              </a:ext>
            </a:extLst>
          </p:cNvPr>
          <p:cNvSpPr/>
          <p:nvPr/>
        </p:nvSpPr>
        <p:spPr>
          <a:xfrm>
            <a:off x="612776" y="2292345"/>
            <a:ext cx="392113" cy="2222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2"/>
              <a:gd name="f7" fmla="val 75"/>
              <a:gd name="f8" fmla="val 58"/>
              <a:gd name="f9" fmla="val 5"/>
              <a:gd name="f10" fmla="val 44"/>
              <a:gd name="f11" fmla="val 15"/>
              <a:gd name="f12" fmla="val 31"/>
              <a:gd name="f13" fmla="val 25"/>
              <a:gd name="f14" fmla="val 19"/>
              <a:gd name="f15" fmla="val 37"/>
              <a:gd name="f16" fmla="val 9"/>
              <a:gd name="f17" fmla="val 52"/>
              <a:gd name="f18" fmla="val 78"/>
              <a:gd name="f19" fmla="val 104"/>
              <a:gd name="f20" fmla="val 12"/>
              <a:gd name="f21" fmla="val 119"/>
              <a:gd name="f22" fmla="val 34"/>
              <a:gd name="f23" fmla="val 126"/>
              <a:gd name="f24" fmla="val 47"/>
              <a:gd name="f25" fmla="val 131"/>
              <a:gd name="f26" fmla="val 60"/>
              <a:gd name="f27" fmla="val 88"/>
              <a:gd name="f28" fmla="+- 0 0 -90"/>
              <a:gd name="f29" fmla="*/ f3 1 132"/>
              <a:gd name="f30" fmla="*/ f4 1 75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132"/>
              <a:gd name="f39" fmla="*/ f35 1 75"/>
              <a:gd name="f40" fmla="*/ 0 f36 1"/>
              <a:gd name="f41" fmla="*/ 75 f35 1"/>
              <a:gd name="f42" fmla="*/ 15 f36 1"/>
              <a:gd name="f43" fmla="*/ 31 f35 1"/>
              <a:gd name="f44" fmla="*/ 52 f36 1"/>
              <a:gd name="f45" fmla="*/ 5 f35 1"/>
              <a:gd name="f46" fmla="*/ 119 f36 1"/>
              <a:gd name="f47" fmla="*/ 34 f35 1"/>
              <a:gd name="f48" fmla="*/ 132 f36 1"/>
              <a:gd name="f49" fmla="+- f37 0 f1"/>
              <a:gd name="f50" fmla="*/ f40 1 132"/>
              <a:gd name="f51" fmla="*/ f41 1 75"/>
              <a:gd name="f52" fmla="*/ f42 1 132"/>
              <a:gd name="f53" fmla="*/ f43 1 75"/>
              <a:gd name="f54" fmla="*/ f44 1 132"/>
              <a:gd name="f55" fmla="*/ f45 1 75"/>
              <a:gd name="f56" fmla="*/ f46 1 132"/>
              <a:gd name="f57" fmla="*/ f47 1 75"/>
              <a:gd name="f58" fmla="*/ f48 1 132"/>
              <a:gd name="f59" fmla="*/ 0 1 f38"/>
              <a:gd name="f60" fmla="*/ f32 1 f38"/>
              <a:gd name="f61" fmla="*/ 0 1 f39"/>
              <a:gd name="f62" fmla="*/ f33 1 f39"/>
              <a:gd name="f63" fmla="*/ f50 1 f38"/>
              <a:gd name="f64" fmla="*/ f51 1 f39"/>
              <a:gd name="f65" fmla="*/ f52 1 f38"/>
              <a:gd name="f66" fmla="*/ f53 1 f39"/>
              <a:gd name="f67" fmla="*/ f54 1 f38"/>
              <a:gd name="f68" fmla="*/ f55 1 f39"/>
              <a:gd name="f69" fmla="*/ f56 1 f38"/>
              <a:gd name="f70" fmla="*/ f57 1 f39"/>
              <a:gd name="f71" fmla="*/ f58 1 f38"/>
              <a:gd name="f72" fmla="*/ f59 f29 1"/>
              <a:gd name="f73" fmla="*/ f60 f29 1"/>
              <a:gd name="f74" fmla="*/ f62 f30 1"/>
              <a:gd name="f75" fmla="*/ f61 f30 1"/>
              <a:gd name="f76" fmla="*/ f63 f29 1"/>
              <a:gd name="f77" fmla="*/ f64 f30 1"/>
              <a:gd name="f78" fmla="*/ f65 f29 1"/>
              <a:gd name="f79" fmla="*/ f66 f30 1"/>
              <a:gd name="f80" fmla="*/ f67 f29 1"/>
              <a:gd name="f81" fmla="*/ f68 f30 1"/>
              <a:gd name="f82" fmla="*/ f69 f29 1"/>
              <a:gd name="f83" fmla="*/ f70 f30 1"/>
              <a:gd name="f84" fmla="*/ f7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6" y="f77"/>
              </a:cxn>
              <a:cxn ang="f49">
                <a:pos x="f78" y="f79"/>
              </a:cxn>
              <a:cxn ang="f49">
                <a:pos x="f80" y="f81"/>
              </a:cxn>
              <a:cxn ang="f49">
                <a:pos x="f82" y="f83"/>
              </a:cxn>
              <a:cxn ang="f49">
                <a:pos x="f84" y="f77"/>
              </a:cxn>
              <a:cxn ang="f49">
                <a:pos x="f76" y="f77"/>
              </a:cxn>
            </a:cxnLst>
            <a:rect l="f72" t="f75" r="f73" b="f74"/>
            <a:pathLst>
              <a:path w="132" h="75">
                <a:moveTo>
                  <a:pt x="f5" y="f7"/>
                </a:moveTo>
                <a:cubicBezTo>
                  <a:pt x="f5" y="f8"/>
                  <a:pt x="f9" y="f10"/>
                  <a:pt x="f11" y="f12"/>
                </a:cubicBezTo>
                <a:cubicBezTo>
                  <a:pt x="f13" y="f14"/>
                  <a:pt x="f15" y="f16"/>
                  <a:pt x="f17" y="f9"/>
                </a:cubicBezTo>
                <a:cubicBezTo>
                  <a:pt x="f18" y="f5"/>
                  <a:pt x="f19" y="f20"/>
                  <a:pt x="f21" y="f22"/>
                </a:cubicBezTo>
                <a:cubicBezTo>
                  <a:pt x="f23" y="f24"/>
                  <a:pt x="f25" y="f26"/>
                  <a:pt x="f6" y="f7"/>
                </a:cubicBezTo>
                <a:cubicBezTo>
                  <a:pt x="f27" y="f7"/>
                  <a:pt x="f10" y="f7"/>
                  <a:pt x="f5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Freeform 22">
            <a:extLst>
              <a:ext uri="{FF2B5EF4-FFF2-40B4-BE49-F238E27FC236}">
                <a16:creationId xmlns:a16="http://schemas.microsoft.com/office/drawing/2014/main" id="{BDDA2D95-3A02-6522-0D43-023F4A145B5A}"/>
              </a:ext>
            </a:extLst>
          </p:cNvPr>
          <p:cNvSpPr/>
          <p:nvPr/>
        </p:nvSpPr>
        <p:spPr>
          <a:xfrm>
            <a:off x="609603" y="2547939"/>
            <a:ext cx="395285" cy="2254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3"/>
              <a:gd name="f7" fmla="val 76"/>
              <a:gd name="f8" fmla="val 44"/>
              <a:gd name="f9" fmla="val 88"/>
              <a:gd name="f10" fmla="val 130"/>
              <a:gd name="f11" fmla="val 24"/>
              <a:gd name="f12" fmla="val 122"/>
              <a:gd name="f13" fmla="val 45"/>
              <a:gd name="f14" fmla="val 102"/>
              <a:gd name="f15" fmla="val 59"/>
              <a:gd name="f16" fmla="val 82"/>
              <a:gd name="f17" fmla="val 73"/>
              <a:gd name="f18" fmla="val 60"/>
              <a:gd name="f19" fmla="val 39"/>
              <a:gd name="f20" fmla="val 64"/>
              <a:gd name="f21" fmla="val 14"/>
              <a:gd name="f22" fmla="val 51"/>
              <a:gd name="f23" fmla="val 3"/>
              <a:gd name="f24" fmla="val 28"/>
              <a:gd name="f25" fmla="+- 0 0 -90"/>
              <a:gd name="f26" fmla="*/ f3 1 133"/>
              <a:gd name="f27" fmla="*/ f4 1 76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33"/>
              <a:gd name="f36" fmla="*/ f32 1 76"/>
              <a:gd name="f37" fmla="*/ 0 f33 1"/>
              <a:gd name="f38" fmla="*/ 0 f32 1"/>
              <a:gd name="f39" fmla="*/ 133 f33 1"/>
              <a:gd name="f40" fmla="*/ 102 f33 1"/>
              <a:gd name="f41" fmla="*/ 59 f32 1"/>
              <a:gd name="f42" fmla="*/ 39 f33 1"/>
              <a:gd name="f43" fmla="*/ 64 f32 1"/>
              <a:gd name="f44" fmla="+- f34 0 f1"/>
              <a:gd name="f45" fmla="*/ f37 1 133"/>
              <a:gd name="f46" fmla="*/ f38 1 76"/>
              <a:gd name="f47" fmla="*/ f39 1 133"/>
              <a:gd name="f48" fmla="*/ f40 1 133"/>
              <a:gd name="f49" fmla="*/ f41 1 76"/>
              <a:gd name="f50" fmla="*/ f42 1 133"/>
              <a:gd name="f51" fmla="*/ f43 1 76"/>
              <a:gd name="f52" fmla="*/ 0 1 f35"/>
              <a:gd name="f53" fmla="*/ f29 1 f35"/>
              <a:gd name="f54" fmla="*/ 0 1 f36"/>
              <a:gd name="f55" fmla="*/ f30 1 f36"/>
              <a:gd name="f56" fmla="*/ f45 1 f35"/>
              <a:gd name="f57" fmla="*/ f46 1 f36"/>
              <a:gd name="f58" fmla="*/ f47 1 f35"/>
              <a:gd name="f59" fmla="*/ f48 1 f35"/>
              <a:gd name="f60" fmla="*/ f49 1 f36"/>
              <a:gd name="f61" fmla="*/ f50 1 f35"/>
              <a:gd name="f62" fmla="*/ f51 1 f36"/>
              <a:gd name="f63" fmla="*/ f52 f26 1"/>
              <a:gd name="f64" fmla="*/ f53 f26 1"/>
              <a:gd name="f65" fmla="*/ f55 f27 1"/>
              <a:gd name="f66" fmla="*/ f54 f27 1"/>
              <a:gd name="f67" fmla="*/ f56 f26 1"/>
              <a:gd name="f68" fmla="*/ f57 f27 1"/>
              <a:gd name="f69" fmla="*/ f58 f26 1"/>
              <a:gd name="f70" fmla="*/ f59 f26 1"/>
              <a:gd name="f71" fmla="*/ f60 f27 1"/>
              <a:gd name="f72" fmla="*/ f61 f26 1"/>
              <a:gd name="f73" fmla="*/ f62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7" y="f68"/>
              </a:cxn>
              <a:cxn ang="f44">
                <a:pos x="f69" y="f68"/>
              </a:cxn>
              <a:cxn ang="f44">
                <a:pos x="f70" y="f71"/>
              </a:cxn>
              <a:cxn ang="f44">
                <a:pos x="f72" y="f73"/>
              </a:cxn>
              <a:cxn ang="f44">
                <a:pos x="f67" y="f68"/>
              </a:cxn>
            </a:cxnLst>
            <a:rect l="f63" t="f66" r="f64" b="f65"/>
            <a:pathLst>
              <a:path w="133" h="76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7"/>
                  <a:pt x="f19" y="f20"/>
                </a:cubicBezTo>
                <a:cubicBezTo>
                  <a:pt x="f21" y="f22"/>
                  <a:pt x="f23" y="f24"/>
                  <a:pt x="f5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BF487C16-3D90-B0D1-6CE9-DCDCBDEB8212}"/>
              </a:ext>
            </a:extLst>
          </p:cNvPr>
          <p:cNvSpPr/>
          <p:nvPr/>
        </p:nvSpPr>
        <p:spPr>
          <a:xfrm>
            <a:off x="520695" y="3392488"/>
            <a:ext cx="214317" cy="4873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164"/>
              <a:gd name="f8" fmla="val 19"/>
              <a:gd name="f9" fmla="val 34"/>
              <a:gd name="f10" fmla="val 25"/>
              <a:gd name="f11" fmla="val 36"/>
              <a:gd name="f12" fmla="val 31"/>
              <a:gd name="f13" fmla="val 38"/>
              <a:gd name="f14" fmla="val 39"/>
              <a:gd name="f15" fmla="val 29"/>
              <a:gd name="f16" fmla="val 30"/>
              <a:gd name="f17" fmla="val 23"/>
              <a:gd name="f18" fmla="val 17"/>
              <a:gd name="f19" fmla="val 32"/>
              <a:gd name="f20" fmla="val 11"/>
              <a:gd name="f21" fmla="val 7"/>
              <a:gd name="f22" fmla="val 45"/>
              <a:gd name="f23" fmla="val 2"/>
              <a:gd name="f24" fmla="val 56"/>
              <a:gd name="f25" fmla="val 3"/>
              <a:gd name="f26" fmla="val 63"/>
              <a:gd name="f27" fmla="val 10"/>
              <a:gd name="f28" fmla="val 70"/>
              <a:gd name="f29" fmla="val 18"/>
              <a:gd name="f30" fmla="val 69"/>
              <a:gd name="f31" fmla="val 28"/>
              <a:gd name="f32" fmla="val 60"/>
              <a:gd name="f33" fmla="val 71"/>
              <a:gd name="f34" fmla="val 41"/>
              <a:gd name="f35" fmla="val 49"/>
              <a:gd name="f36" fmla="val 59"/>
              <a:gd name="f37" fmla="val 81"/>
              <a:gd name="f38" fmla="val 93"/>
              <a:gd name="f39" fmla="val 98"/>
              <a:gd name="f40" fmla="val 102"/>
              <a:gd name="f41" fmla="val 66"/>
              <a:gd name="f42" fmla="val 106"/>
              <a:gd name="f43" fmla="val 64"/>
              <a:gd name="f44" fmla="val 107"/>
              <a:gd name="f45" fmla="val 110"/>
              <a:gd name="f46" fmla="val 112"/>
              <a:gd name="f47" fmla="val 124"/>
              <a:gd name="f48" fmla="val 136"/>
              <a:gd name="f49" fmla="val 148"/>
              <a:gd name="f50" fmla="val 157"/>
              <a:gd name="f51" fmla="val 57"/>
              <a:gd name="f52" fmla="val 40"/>
              <a:gd name="f53" fmla="val 33"/>
              <a:gd name="f54" fmla="val 113"/>
              <a:gd name="f55" fmla="val 105"/>
              <a:gd name="f56" fmla="val 26"/>
              <a:gd name="f57" fmla="val 97"/>
              <a:gd name="f58" fmla="val 53"/>
              <a:gd name="f59" fmla="val 50"/>
              <a:gd name="f60" fmla="val 21"/>
              <a:gd name="f61" fmla="val 12"/>
              <a:gd name="f62" fmla="val 47"/>
              <a:gd name="f63" fmla="val 8"/>
              <a:gd name="f64" fmla="val 43"/>
              <a:gd name="f65" fmla="val 35"/>
              <a:gd name="f66" fmla="val 16"/>
              <a:gd name="f67" fmla="val 6"/>
              <a:gd name="f68" fmla="val 4"/>
              <a:gd name="f69" fmla="val 13"/>
              <a:gd name="f70" fmla="val 22"/>
              <a:gd name="f71" fmla="+- 0 0 -90"/>
              <a:gd name="f72" fmla="*/ f3 1 72"/>
              <a:gd name="f73" fmla="*/ f4 1 164"/>
              <a:gd name="f74" fmla="val f5"/>
              <a:gd name="f75" fmla="val f6"/>
              <a:gd name="f76" fmla="val f7"/>
              <a:gd name="f77" fmla="*/ f71 f0 1"/>
              <a:gd name="f78" fmla="+- f76 0 f74"/>
              <a:gd name="f79" fmla="+- f75 0 f74"/>
              <a:gd name="f80" fmla="*/ f77 1 f2"/>
              <a:gd name="f81" fmla="*/ f79 1 72"/>
              <a:gd name="f82" fmla="*/ f78 1 164"/>
              <a:gd name="f83" fmla="*/ 19 f79 1"/>
              <a:gd name="f84" fmla="*/ 34 f78 1"/>
              <a:gd name="f85" fmla="*/ 36 f79 1"/>
              <a:gd name="f86" fmla="*/ 39 f78 1"/>
              <a:gd name="f87" fmla="*/ 30 f79 1"/>
              <a:gd name="f88" fmla="*/ 23 f78 1"/>
              <a:gd name="f89" fmla="*/ 38 f79 1"/>
              <a:gd name="f90" fmla="*/ 7 f78 1"/>
              <a:gd name="f91" fmla="*/ 63 f79 1"/>
              <a:gd name="f92" fmla="*/ 10 f78 1"/>
              <a:gd name="f93" fmla="*/ 60 f79 1"/>
              <a:gd name="f94" fmla="*/ 38 f78 1"/>
              <a:gd name="f95" fmla="*/ 72 f79 1"/>
              <a:gd name="f96" fmla="*/ 59 f78 1"/>
              <a:gd name="f97" fmla="*/ 93 f78 1"/>
              <a:gd name="f98" fmla="*/ 66 f79 1"/>
              <a:gd name="f99" fmla="*/ 106 f78 1"/>
              <a:gd name="f100" fmla="*/ 112 f78 1"/>
              <a:gd name="f101" fmla="*/ 148 f78 1"/>
              <a:gd name="f102" fmla="*/ 49 f79 1"/>
              <a:gd name="f103" fmla="*/ 164 f78 1"/>
              <a:gd name="f104" fmla="*/ 33 f79 1"/>
              <a:gd name="f105" fmla="*/ 113 f78 1"/>
              <a:gd name="f106" fmla="*/ 105 f78 1"/>
              <a:gd name="f107" fmla="*/ 25 f79 1"/>
              <a:gd name="f108" fmla="*/ 26 f79 1"/>
              <a:gd name="f109" fmla="*/ 56 f78 1"/>
              <a:gd name="f110" fmla="*/ 21 f79 1"/>
              <a:gd name="f111" fmla="*/ 49 f78 1"/>
              <a:gd name="f112" fmla="*/ 8 f79 1"/>
              <a:gd name="f113" fmla="*/ 45 f78 1"/>
              <a:gd name="f114" fmla="*/ 2 f79 1"/>
              <a:gd name="f115" fmla="*/ 35 f78 1"/>
              <a:gd name="f116" fmla="*/ 16 f79 1"/>
              <a:gd name="f117" fmla="*/ 6 f78 1"/>
              <a:gd name="f118" fmla="*/ 2 f78 1"/>
              <a:gd name="f119" fmla="*/ 29 f79 1"/>
              <a:gd name="f120" fmla="*/ 13 f78 1"/>
              <a:gd name="f121" fmla="+- f80 0 f1"/>
              <a:gd name="f122" fmla="*/ f83 1 72"/>
              <a:gd name="f123" fmla="*/ f84 1 164"/>
              <a:gd name="f124" fmla="*/ f85 1 72"/>
              <a:gd name="f125" fmla="*/ f86 1 164"/>
              <a:gd name="f126" fmla="*/ f87 1 72"/>
              <a:gd name="f127" fmla="*/ f88 1 164"/>
              <a:gd name="f128" fmla="*/ f89 1 72"/>
              <a:gd name="f129" fmla="*/ f90 1 164"/>
              <a:gd name="f130" fmla="*/ f91 1 72"/>
              <a:gd name="f131" fmla="*/ f92 1 164"/>
              <a:gd name="f132" fmla="*/ f93 1 72"/>
              <a:gd name="f133" fmla="*/ f94 1 164"/>
              <a:gd name="f134" fmla="*/ f95 1 72"/>
              <a:gd name="f135" fmla="*/ f96 1 164"/>
              <a:gd name="f136" fmla="*/ f97 1 164"/>
              <a:gd name="f137" fmla="*/ f98 1 72"/>
              <a:gd name="f138" fmla="*/ f99 1 164"/>
              <a:gd name="f139" fmla="*/ f100 1 164"/>
              <a:gd name="f140" fmla="*/ f101 1 164"/>
              <a:gd name="f141" fmla="*/ f102 1 72"/>
              <a:gd name="f142" fmla="*/ f103 1 164"/>
              <a:gd name="f143" fmla="*/ f104 1 72"/>
              <a:gd name="f144" fmla="*/ f105 1 164"/>
              <a:gd name="f145" fmla="*/ f106 1 164"/>
              <a:gd name="f146" fmla="*/ f107 1 72"/>
              <a:gd name="f147" fmla="*/ f108 1 72"/>
              <a:gd name="f148" fmla="*/ f109 1 164"/>
              <a:gd name="f149" fmla="*/ f110 1 72"/>
              <a:gd name="f150" fmla="*/ f111 1 164"/>
              <a:gd name="f151" fmla="*/ f112 1 72"/>
              <a:gd name="f152" fmla="*/ f113 1 164"/>
              <a:gd name="f153" fmla="*/ f114 1 72"/>
              <a:gd name="f154" fmla="*/ f115 1 164"/>
              <a:gd name="f155" fmla="*/ f116 1 72"/>
              <a:gd name="f156" fmla="*/ f117 1 164"/>
              <a:gd name="f157" fmla="*/ f118 1 164"/>
              <a:gd name="f158" fmla="*/ f119 1 72"/>
              <a:gd name="f159" fmla="*/ f120 1 164"/>
              <a:gd name="f160" fmla="*/ 0 1 f81"/>
              <a:gd name="f161" fmla="*/ f75 1 f81"/>
              <a:gd name="f162" fmla="*/ 0 1 f82"/>
              <a:gd name="f163" fmla="*/ f76 1 f82"/>
              <a:gd name="f164" fmla="*/ f122 1 f81"/>
              <a:gd name="f165" fmla="*/ f123 1 f82"/>
              <a:gd name="f166" fmla="*/ f124 1 f81"/>
              <a:gd name="f167" fmla="*/ f125 1 f82"/>
              <a:gd name="f168" fmla="*/ f126 1 f81"/>
              <a:gd name="f169" fmla="*/ f127 1 f82"/>
              <a:gd name="f170" fmla="*/ f128 1 f81"/>
              <a:gd name="f171" fmla="*/ f129 1 f82"/>
              <a:gd name="f172" fmla="*/ f130 1 f81"/>
              <a:gd name="f173" fmla="*/ f131 1 f82"/>
              <a:gd name="f174" fmla="*/ f132 1 f81"/>
              <a:gd name="f175" fmla="*/ f133 1 f82"/>
              <a:gd name="f176" fmla="*/ f134 1 f81"/>
              <a:gd name="f177" fmla="*/ f135 1 f82"/>
              <a:gd name="f178" fmla="*/ f136 1 f82"/>
              <a:gd name="f179" fmla="*/ f137 1 f81"/>
              <a:gd name="f180" fmla="*/ f138 1 f82"/>
              <a:gd name="f181" fmla="*/ f139 1 f82"/>
              <a:gd name="f182" fmla="*/ f140 1 f82"/>
              <a:gd name="f183" fmla="*/ f141 1 f81"/>
              <a:gd name="f184" fmla="*/ f142 1 f82"/>
              <a:gd name="f185" fmla="*/ f143 1 f81"/>
              <a:gd name="f186" fmla="*/ f144 1 f82"/>
              <a:gd name="f187" fmla="*/ f145 1 f82"/>
              <a:gd name="f188" fmla="*/ f146 1 f81"/>
              <a:gd name="f189" fmla="*/ f147 1 f81"/>
              <a:gd name="f190" fmla="*/ f148 1 f82"/>
              <a:gd name="f191" fmla="*/ f149 1 f81"/>
              <a:gd name="f192" fmla="*/ f150 1 f82"/>
              <a:gd name="f193" fmla="*/ f151 1 f81"/>
              <a:gd name="f194" fmla="*/ f152 1 f82"/>
              <a:gd name="f195" fmla="*/ f153 1 f81"/>
              <a:gd name="f196" fmla="*/ f154 1 f82"/>
              <a:gd name="f197" fmla="*/ f155 1 f81"/>
              <a:gd name="f198" fmla="*/ f156 1 f82"/>
              <a:gd name="f199" fmla="*/ f157 1 f82"/>
              <a:gd name="f200" fmla="*/ f158 1 f81"/>
              <a:gd name="f201" fmla="*/ f159 1 f82"/>
              <a:gd name="f202" fmla="*/ f160 f72 1"/>
              <a:gd name="f203" fmla="*/ f161 f72 1"/>
              <a:gd name="f204" fmla="*/ f163 f73 1"/>
              <a:gd name="f205" fmla="*/ f162 f73 1"/>
              <a:gd name="f206" fmla="*/ f164 f72 1"/>
              <a:gd name="f207" fmla="*/ f165 f73 1"/>
              <a:gd name="f208" fmla="*/ f166 f72 1"/>
              <a:gd name="f209" fmla="*/ f167 f73 1"/>
              <a:gd name="f210" fmla="*/ f168 f72 1"/>
              <a:gd name="f211" fmla="*/ f169 f73 1"/>
              <a:gd name="f212" fmla="*/ f170 f72 1"/>
              <a:gd name="f213" fmla="*/ f171 f73 1"/>
              <a:gd name="f214" fmla="*/ f172 f72 1"/>
              <a:gd name="f215" fmla="*/ f173 f73 1"/>
              <a:gd name="f216" fmla="*/ f174 f72 1"/>
              <a:gd name="f217" fmla="*/ f175 f73 1"/>
              <a:gd name="f218" fmla="*/ f176 f72 1"/>
              <a:gd name="f219" fmla="*/ f177 f73 1"/>
              <a:gd name="f220" fmla="*/ f178 f73 1"/>
              <a:gd name="f221" fmla="*/ f179 f72 1"/>
              <a:gd name="f222" fmla="*/ f180 f73 1"/>
              <a:gd name="f223" fmla="*/ f181 f73 1"/>
              <a:gd name="f224" fmla="*/ f182 f73 1"/>
              <a:gd name="f225" fmla="*/ f183 f72 1"/>
              <a:gd name="f226" fmla="*/ f184 f73 1"/>
              <a:gd name="f227" fmla="*/ f185 f72 1"/>
              <a:gd name="f228" fmla="*/ f186 f73 1"/>
              <a:gd name="f229" fmla="*/ f187 f73 1"/>
              <a:gd name="f230" fmla="*/ f188 f72 1"/>
              <a:gd name="f231" fmla="*/ f189 f72 1"/>
              <a:gd name="f232" fmla="*/ f190 f73 1"/>
              <a:gd name="f233" fmla="*/ f191 f72 1"/>
              <a:gd name="f234" fmla="*/ f192 f73 1"/>
              <a:gd name="f235" fmla="*/ f193 f72 1"/>
              <a:gd name="f236" fmla="*/ f194 f73 1"/>
              <a:gd name="f237" fmla="*/ f195 f72 1"/>
              <a:gd name="f238" fmla="*/ f196 f73 1"/>
              <a:gd name="f239" fmla="*/ f197 f72 1"/>
              <a:gd name="f240" fmla="*/ f198 f73 1"/>
              <a:gd name="f241" fmla="*/ f199 f73 1"/>
              <a:gd name="f242" fmla="*/ f200 f72 1"/>
              <a:gd name="f243" fmla="*/ f201 f7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1">
                <a:pos x="f206" y="f207"/>
              </a:cxn>
              <a:cxn ang="f121">
                <a:pos x="f208" y="f209"/>
              </a:cxn>
              <a:cxn ang="f121">
                <a:pos x="f210" y="f211"/>
              </a:cxn>
              <a:cxn ang="f121">
                <a:pos x="f212" y="f213"/>
              </a:cxn>
              <a:cxn ang="f121">
                <a:pos x="f214" y="f215"/>
              </a:cxn>
              <a:cxn ang="f121">
                <a:pos x="f216" y="f217"/>
              </a:cxn>
              <a:cxn ang="f121">
                <a:pos x="f218" y="f219"/>
              </a:cxn>
              <a:cxn ang="f121">
                <a:pos x="f218" y="f220"/>
              </a:cxn>
              <a:cxn ang="f121">
                <a:pos x="f221" y="f222"/>
              </a:cxn>
              <a:cxn ang="f121">
                <a:pos x="f214" y="f223"/>
              </a:cxn>
              <a:cxn ang="f121">
                <a:pos x="f214" y="f224"/>
              </a:cxn>
              <a:cxn ang="f121">
                <a:pos x="f225" y="f226"/>
              </a:cxn>
              <a:cxn ang="f121">
                <a:pos x="f227" y="f224"/>
              </a:cxn>
              <a:cxn ang="f121">
                <a:pos x="f227" y="f228"/>
              </a:cxn>
              <a:cxn ang="f121">
                <a:pos x="f210" y="f229"/>
              </a:cxn>
              <a:cxn ang="f121">
                <a:pos x="f230" y="f220"/>
              </a:cxn>
              <a:cxn ang="f121">
                <a:pos x="f231" y="f232"/>
              </a:cxn>
              <a:cxn ang="f121">
                <a:pos x="f233" y="f234"/>
              </a:cxn>
              <a:cxn ang="f121">
                <a:pos x="f235" y="f236"/>
              </a:cxn>
              <a:cxn ang="f121">
                <a:pos x="f237" y="f238"/>
              </a:cxn>
              <a:cxn ang="f121">
                <a:pos x="f239" y="f240"/>
              </a:cxn>
              <a:cxn ang="f121">
                <a:pos x="f231" y="f241"/>
              </a:cxn>
              <a:cxn ang="f121">
                <a:pos x="f242" y="f243"/>
              </a:cxn>
              <a:cxn ang="f121">
                <a:pos x="f206" y="f207"/>
              </a:cxn>
            </a:cxnLst>
            <a:rect l="f202" t="f205" r="f203" b="f204"/>
            <a:pathLst>
              <a:path w="72" h="164">
                <a:moveTo>
                  <a:pt x="f8" y="f9"/>
                </a:moveTo>
                <a:cubicBezTo>
                  <a:pt x="f10" y="f11"/>
                  <a:pt x="f12" y="f13"/>
                  <a:pt x="f11" y="f14"/>
                </a:cubicBezTo>
                <a:cubicBezTo>
                  <a:pt x="f9" y="f9"/>
                  <a:pt x="f12" y="f15"/>
                  <a:pt x="f16" y="f17"/>
                </a:cubicBezTo>
                <a:cubicBezTo>
                  <a:pt x="f15" y="f18"/>
                  <a:pt x="f19" y="f20"/>
                  <a:pt x="f13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13"/>
                </a:cubicBezTo>
                <a:cubicBezTo>
                  <a:pt x="f33" y="f34"/>
                  <a:pt x="f6" y="f35"/>
                  <a:pt x="f6" y="f36"/>
                </a:cubicBezTo>
                <a:cubicBezTo>
                  <a:pt x="f6" y="f28"/>
                  <a:pt x="f6" y="f37"/>
                  <a:pt x="f6" y="f38"/>
                </a:cubicBezTo>
                <a:cubicBezTo>
                  <a:pt x="f6" y="f39"/>
                  <a:pt x="f28" y="f40"/>
                  <a:pt x="f41" y="f42"/>
                </a:cubicBezTo>
                <a:cubicBezTo>
                  <a:pt x="f43" y="f44"/>
                  <a:pt x="f26" y="f45"/>
                  <a:pt x="f26" y="f46"/>
                </a:cubicBezTo>
                <a:cubicBezTo>
                  <a:pt x="f26" y="f47"/>
                  <a:pt x="f26" y="f48"/>
                  <a:pt x="f26" y="f49"/>
                </a:cubicBezTo>
                <a:cubicBezTo>
                  <a:pt x="f26" y="f50"/>
                  <a:pt x="f51" y="f7"/>
                  <a:pt x="f35" y="f7"/>
                </a:cubicBezTo>
                <a:cubicBezTo>
                  <a:pt x="f52" y="f7"/>
                  <a:pt x="f9" y="f50"/>
                  <a:pt x="f53" y="f49"/>
                </a:cubicBezTo>
                <a:cubicBezTo>
                  <a:pt x="f53" y="f48"/>
                  <a:pt x="f53" y="f47"/>
                  <a:pt x="f53" y="f54"/>
                </a:cubicBezTo>
                <a:cubicBezTo>
                  <a:pt x="f9" y="f45"/>
                  <a:pt x="f53" y="f44"/>
                  <a:pt x="f16" y="f55"/>
                </a:cubicBezTo>
                <a:cubicBezTo>
                  <a:pt x="f31" y="f40"/>
                  <a:pt x="f56" y="f57"/>
                  <a:pt x="f10" y="f38"/>
                </a:cubicBezTo>
                <a:cubicBezTo>
                  <a:pt x="f10" y="f37"/>
                  <a:pt x="f56" y="f30"/>
                  <a:pt x="f56" y="f24"/>
                </a:cubicBezTo>
                <a:cubicBezTo>
                  <a:pt x="f56" y="f58"/>
                  <a:pt x="f56" y="f59"/>
                  <a:pt x="f60" y="f35"/>
                </a:cubicBezTo>
                <a:cubicBezTo>
                  <a:pt x="f18" y="f35"/>
                  <a:pt x="f61" y="f62"/>
                  <a:pt x="f63" y="f22"/>
                </a:cubicBezTo>
                <a:cubicBezTo>
                  <a:pt x="f23" y="f64"/>
                  <a:pt x="f5" y="f52"/>
                  <a:pt x="f23" y="f65"/>
                </a:cubicBezTo>
                <a:cubicBezTo>
                  <a:pt x="f21" y="f10"/>
                  <a:pt x="f20" y="f66"/>
                  <a:pt x="f66" y="f67"/>
                </a:cubicBezTo>
                <a:cubicBezTo>
                  <a:pt x="f29" y="f23"/>
                  <a:pt x="f60" y="f5"/>
                  <a:pt x="f56" y="f23"/>
                </a:cubicBezTo>
                <a:cubicBezTo>
                  <a:pt x="f16" y="f68"/>
                  <a:pt x="f12" y="f63"/>
                  <a:pt x="f15" y="f69"/>
                </a:cubicBezTo>
                <a:cubicBezTo>
                  <a:pt x="f56" y="f8"/>
                  <a:pt x="f70" y="f56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" name="Freeform 24">
            <a:extLst>
              <a:ext uri="{FF2B5EF4-FFF2-40B4-BE49-F238E27FC236}">
                <a16:creationId xmlns:a16="http://schemas.microsoft.com/office/drawing/2014/main" id="{55CE50C0-E558-803C-5E40-BA93AC1B4062}"/>
              </a:ext>
            </a:extLst>
          </p:cNvPr>
          <p:cNvSpPr/>
          <p:nvPr/>
        </p:nvSpPr>
        <p:spPr>
          <a:xfrm>
            <a:off x="971550" y="3392488"/>
            <a:ext cx="214317" cy="4841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163"/>
              <a:gd name="f8" fmla="val 19"/>
              <a:gd name="f9" fmla="val 34"/>
              <a:gd name="f10" fmla="val 25"/>
              <a:gd name="f11" fmla="val 36"/>
              <a:gd name="f12" fmla="val 31"/>
              <a:gd name="f13" fmla="val 37"/>
              <a:gd name="f14" fmla="val 39"/>
              <a:gd name="f15" fmla="val 28"/>
              <a:gd name="f16" fmla="val 30"/>
              <a:gd name="f17" fmla="val 22"/>
              <a:gd name="f18" fmla="val 29"/>
              <a:gd name="f19" fmla="val 16"/>
              <a:gd name="f20" fmla="val 33"/>
              <a:gd name="f21" fmla="val 10"/>
              <a:gd name="f22" fmla="val 38"/>
              <a:gd name="f23" fmla="val 7"/>
              <a:gd name="f24" fmla="val 46"/>
              <a:gd name="f25" fmla="val 2"/>
              <a:gd name="f26" fmla="val 57"/>
              <a:gd name="f27" fmla="val 3"/>
              <a:gd name="f28" fmla="val 62"/>
              <a:gd name="f29" fmla="val 69"/>
              <a:gd name="f30" fmla="val 18"/>
              <a:gd name="f31" fmla="val 68"/>
              <a:gd name="f32" fmla="val 60"/>
              <a:gd name="f33" fmla="val 63"/>
              <a:gd name="f34" fmla="val 40"/>
              <a:gd name="f35" fmla="val 67"/>
              <a:gd name="f36" fmla="val 42"/>
              <a:gd name="f37" fmla="val 45"/>
              <a:gd name="f38" fmla="val 71"/>
              <a:gd name="f39" fmla="val 48"/>
              <a:gd name="f40" fmla="val 53"/>
              <a:gd name="f41" fmla="val 81"/>
              <a:gd name="f42" fmla="val 93"/>
              <a:gd name="f43" fmla="val 98"/>
              <a:gd name="f44" fmla="val 70"/>
              <a:gd name="f45" fmla="val 102"/>
              <a:gd name="f46" fmla="val 66"/>
              <a:gd name="f47" fmla="val 106"/>
              <a:gd name="f48" fmla="val 64"/>
              <a:gd name="f49" fmla="val 107"/>
              <a:gd name="f50" fmla="val 109"/>
              <a:gd name="f51" fmla="val 111"/>
              <a:gd name="f52" fmla="val 123"/>
              <a:gd name="f53" fmla="val 135"/>
              <a:gd name="f54" fmla="val 147"/>
              <a:gd name="f55" fmla="val 157"/>
              <a:gd name="f56" fmla="val 124"/>
              <a:gd name="f57" fmla="val 112"/>
              <a:gd name="f58" fmla="val 110"/>
              <a:gd name="f59" fmla="val 105"/>
              <a:gd name="f60" fmla="val 101"/>
              <a:gd name="f61" fmla="val 97"/>
              <a:gd name="f62" fmla="val 24"/>
              <a:gd name="f63" fmla="val 55"/>
              <a:gd name="f64" fmla="val 52"/>
              <a:gd name="f65" fmla="val 50"/>
              <a:gd name="f66" fmla="val 21"/>
              <a:gd name="f67" fmla="val 49"/>
              <a:gd name="f68" fmla="val 12"/>
              <a:gd name="f69" fmla="val 47"/>
              <a:gd name="f70" fmla="val 1"/>
              <a:gd name="f71" fmla="val 43"/>
              <a:gd name="f72" fmla="val 6"/>
              <a:gd name="f73" fmla="val 11"/>
              <a:gd name="f74" fmla="val 15"/>
              <a:gd name="f75" fmla="val 26"/>
              <a:gd name="f76" fmla="val 5"/>
              <a:gd name="f77" fmla="val 9"/>
              <a:gd name="f78" fmla="val 13"/>
              <a:gd name="f79" fmla="val 20"/>
              <a:gd name="f80" fmla="+- 0 0 -90"/>
              <a:gd name="f81" fmla="*/ f3 1 72"/>
              <a:gd name="f82" fmla="*/ f4 1 163"/>
              <a:gd name="f83" fmla="val f5"/>
              <a:gd name="f84" fmla="val f6"/>
              <a:gd name="f85" fmla="val f7"/>
              <a:gd name="f86" fmla="*/ f80 f0 1"/>
              <a:gd name="f87" fmla="+- f85 0 f83"/>
              <a:gd name="f88" fmla="+- f84 0 f83"/>
              <a:gd name="f89" fmla="*/ f86 1 f2"/>
              <a:gd name="f90" fmla="*/ f88 1 72"/>
              <a:gd name="f91" fmla="*/ f87 1 163"/>
              <a:gd name="f92" fmla="*/ 19 f88 1"/>
              <a:gd name="f93" fmla="*/ 34 f87 1"/>
              <a:gd name="f94" fmla="*/ 36 f88 1"/>
              <a:gd name="f95" fmla="*/ 39 f87 1"/>
              <a:gd name="f96" fmla="*/ 30 f88 1"/>
              <a:gd name="f97" fmla="*/ 22 f87 1"/>
              <a:gd name="f98" fmla="*/ 38 f88 1"/>
              <a:gd name="f99" fmla="*/ 7 f87 1"/>
              <a:gd name="f100" fmla="*/ 62 f88 1"/>
              <a:gd name="f101" fmla="*/ 10 f87 1"/>
              <a:gd name="f102" fmla="*/ 60 f88 1"/>
              <a:gd name="f103" fmla="*/ 38 f87 1"/>
              <a:gd name="f104" fmla="*/ 69 f88 1"/>
              <a:gd name="f105" fmla="*/ 45 f87 1"/>
              <a:gd name="f106" fmla="*/ 71 f88 1"/>
              <a:gd name="f107" fmla="*/ 57 f87 1"/>
              <a:gd name="f108" fmla="*/ 93 f87 1"/>
              <a:gd name="f109" fmla="*/ 66 f88 1"/>
              <a:gd name="f110" fmla="*/ 106 f87 1"/>
              <a:gd name="f111" fmla="*/ 63 f88 1"/>
              <a:gd name="f112" fmla="*/ 111 f87 1"/>
              <a:gd name="f113" fmla="*/ 147 f87 1"/>
              <a:gd name="f114" fmla="*/ 48 f88 1"/>
              <a:gd name="f115" fmla="*/ 163 f87 1"/>
              <a:gd name="f116" fmla="*/ 33 f88 1"/>
              <a:gd name="f117" fmla="*/ 112 f87 1"/>
              <a:gd name="f118" fmla="*/ 105 f87 1"/>
              <a:gd name="f119" fmla="*/ 25 f88 1"/>
              <a:gd name="f120" fmla="*/ 55 f87 1"/>
              <a:gd name="f121" fmla="*/ 21 f88 1"/>
              <a:gd name="f122" fmla="*/ 49 f87 1"/>
              <a:gd name="f123" fmla="*/ 7 f88 1"/>
              <a:gd name="f124" fmla="*/ 2 f88 1"/>
              <a:gd name="f125" fmla="*/ 15 f88 1"/>
              <a:gd name="f126" fmla="*/ 6 f87 1"/>
              <a:gd name="f127" fmla="*/ 26 f88 1"/>
              <a:gd name="f128" fmla="*/ 2 f87 1"/>
              <a:gd name="f129" fmla="*/ 28 f88 1"/>
              <a:gd name="f130" fmla="*/ 13 f87 1"/>
              <a:gd name="f131" fmla="+- f89 0 f1"/>
              <a:gd name="f132" fmla="*/ f92 1 72"/>
              <a:gd name="f133" fmla="*/ f93 1 163"/>
              <a:gd name="f134" fmla="*/ f94 1 72"/>
              <a:gd name="f135" fmla="*/ f95 1 163"/>
              <a:gd name="f136" fmla="*/ f96 1 72"/>
              <a:gd name="f137" fmla="*/ f97 1 163"/>
              <a:gd name="f138" fmla="*/ f98 1 72"/>
              <a:gd name="f139" fmla="*/ f99 1 163"/>
              <a:gd name="f140" fmla="*/ f100 1 72"/>
              <a:gd name="f141" fmla="*/ f101 1 163"/>
              <a:gd name="f142" fmla="*/ f102 1 72"/>
              <a:gd name="f143" fmla="*/ f103 1 163"/>
              <a:gd name="f144" fmla="*/ f104 1 72"/>
              <a:gd name="f145" fmla="*/ f105 1 163"/>
              <a:gd name="f146" fmla="*/ f106 1 72"/>
              <a:gd name="f147" fmla="*/ f107 1 163"/>
              <a:gd name="f148" fmla="*/ f108 1 163"/>
              <a:gd name="f149" fmla="*/ f109 1 72"/>
              <a:gd name="f150" fmla="*/ f110 1 163"/>
              <a:gd name="f151" fmla="*/ f111 1 72"/>
              <a:gd name="f152" fmla="*/ f112 1 163"/>
              <a:gd name="f153" fmla="*/ f113 1 163"/>
              <a:gd name="f154" fmla="*/ f114 1 72"/>
              <a:gd name="f155" fmla="*/ f115 1 163"/>
              <a:gd name="f156" fmla="*/ f116 1 72"/>
              <a:gd name="f157" fmla="*/ f117 1 163"/>
              <a:gd name="f158" fmla="*/ f118 1 163"/>
              <a:gd name="f159" fmla="*/ f119 1 72"/>
              <a:gd name="f160" fmla="*/ f120 1 163"/>
              <a:gd name="f161" fmla="*/ f121 1 72"/>
              <a:gd name="f162" fmla="*/ f122 1 163"/>
              <a:gd name="f163" fmla="*/ f123 1 72"/>
              <a:gd name="f164" fmla="*/ f124 1 72"/>
              <a:gd name="f165" fmla="*/ f125 1 72"/>
              <a:gd name="f166" fmla="*/ f126 1 163"/>
              <a:gd name="f167" fmla="*/ f127 1 72"/>
              <a:gd name="f168" fmla="*/ f128 1 163"/>
              <a:gd name="f169" fmla="*/ f129 1 72"/>
              <a:gd name="f170" fmla="*/ f130 1 163"/>
              <a:gd name="f171" fmla="*/ 0 1 f90"/>
              <a:gd name="f172" fmla="*/ f84 1 f90"/>
              <a:gd name="f173" fmla="*/ 0 1 f91"/>
              <a:gd name="f174" fmla="*/ f85 1 f91"/>
              <a:gd name="f175" fmla="*/ f132 1 f90"/>
              <a:gd name="f176" fmla="*/ f133 1 f91"/>
              <a:gd name="f177" fmla="*/ f134 1 f90"/>
              <a:gd name="f178" fmla="*/ f135 1 f91"/>
              <a:gd name="f179" fmla="*/ f136 1 f90"/>
              <a:gd name="f180" fmla="*/ f137 1 f91"/>
              <a:gd name="f181" fmla="*/ f138 1 f90"/>
              <a:gd name="f182" fmla="*/ f139 1 f91"/>
              <a:gd name="f183" fmla="*/ f140 1 f90"/>
              <a:gd name="f184" fmla="*/ f141 1 f91"/>
              <a:gd name="f185" fmla="*/ f142 1 f90"/>
              <a:gd name="f186" fmla="*/ f143 1 f91"/>
              <a:gd name="f187" fmla="*/ f144 1 f90"/>
              <a:gd name="f188" fmla="*/ f145 1 f91"/>
              <a:gd name="f189" fmla="*/ f146 1 f90"/>
              <a:gd name="f190" fmla="*/ f147 1 f91"/>
              <a:gd name="f191" fmla="*/ f148 1 f91"/>
              <a:gd name="f192" fmla="*/ f149 1 f90"/>
              <a:gd name="f193" fmla="*/ f150 1 f91"/>
              <a:gd name="f194" fmla="*/ f151 1 f90"/>
              <a:gd name="f195" fmla="*/ f152 1 f91"/>
              <a:gd name="f196" fmla="*/ f153 1 f91"/>
              <a:gd name="f197" fmla="*/ f154 1 f90"/>
              <a:gd name="f198" fmla="*/ f155 1 f91"/>
              <a:gd name="f199" fmla="*/ f156 1 f90"/>
              <a:gd name="f200" fmla="*/ f157 1 f91"/>
              <a:gd name="f201" fmla="*/ f158 1 f91"/>
              <a:gd name="f202" fmla="*/ f159 1 f90"/>
              <a:gd name="f203" fmla="*/ f160 1 f91"/>
              <a:gd name="f204" fmla="*/ f161 1 f90"/>
              <a:gd name="f205" fmla="*/ f162 1 f91"/>
              <a:gd name="f206" fmla="*/ f163 1 f90"/>
              <a:gd name="f207" fmla="*/ f164 1 f90"/>
              <a:gd name="f208" fmla="*/ f165 1 f90"/>
              <a:gd name="f209" fmla="*/ f166 1 f91"/>
              <a:gd name="f210" fmla="*/ f167 1 f90"/>
              <a:gd name="f211" fmla="*/ f168 1 f91"/>
              <a:gd name="f212" fmla="*/ f169 1 f90"/>
              <a:gd name="f213" fmla="*/ f170 1 f91"/>
              <a:gd name="f214" fmla="*/ f171 f81 1"/>
              <a:gd name="f215" fmla="*/ f172 f81 1"/>
              <a:gd name="f216" fmla="*/ f174 f82 1"/>
              <a:gd name="f217" fmla="*/ f173 f82 1"/>
              <a:gd name="f218" fmla="*/ f175 f81 1"/>
              <a:gd name="f219" fmla="*/ f176 f82 1"/>
              <a:gd name="f220" fmla="*/ f177 f81 1"/>
              <a:gd name="f221" fmla="*/ f178 f82 1"/>
              <a:gd name="f222" fmla="*/ f179 f81 1"/>
              <a:gd name="f223" fmla="*/ f180 f82 1"/>
              <a:gd name="f224" fmla="*/ f181 f81 1"/>
              <a:gd name="f225" fmla="*/ f182 f82 1"/>
              <a:gd name="f226" fmla="*/ f183 f81 1"/>
              <a:gd name="f227" fmla="*/ f184 f82 1"/>
              <a:gd name="f228" fmla="*/ f185 f81 1"/>
              <a:gd name="f229" fmla="*/ f186 f82 1"/>
              <a:gd name="f230" fmla="*/ f187 f81 1"/>
              <a:gd name="f231" fmla="*/ f188 f82 1"/>
              <a:gd name="f232" fmla="*/ f189 f81 1"/>
              <a:gd name="f233" fmla="*/ f190 f82 1"/>
              <a:gd name="f234" fmla="*/ f191 f82 1"/>
              <a:gd name="f235" fmla="*/ f192 f81 1"/>
              <a:gd name="f236" fmla="*/ f193 f82 1"/>
              <a:gd name="f237" fmla="*/ f194 f81 1"/>
              <a:gd name="f238" fmla="*/ f195 f82 1"/>
              <a:gd name="f239" fmla="*/ f196 f82 1"/>
              <a:gd name="f240" fmla="*/ f197 f81 1"/>
              <a:gd name="f241" fmla="*/ f198 f82 1"/>
              <a:gd name="f242" fmla="*/ f199 f81 1"/>
              <a:gd name="f243" fmla="*/ f200 f82 1"/>
              <a:gd name="f244" fmla="*/ f201 f82 1"/>
              <a:gd name="f245" fmla="*/ f202 f81 1"/>
              <a:gd name="f246" fmla="*/ f203 f82 1"/>
              <a:gd name="f247" fmla="*/ f204 f81 1"/>
              <a:gd name="f248" fmla="*/ f205 f82 1"/>
              <a:gd name="f249" fmla="*/ f206 f81 1"/>
              <a:gd name="f250" fmla="*/ f207 f81 1"/>
              <a:gd name="f251" fmla="*/ f208 f81 1"/>
              <a:gd name="f252" fmla="*/ f209 f82 1"/>
              <a:gd name="f253" fmla="*/ f210 f81 1"/>
              <a:gd name="f254" fmla="*/ f211 f82 1"/>
              <a:gd name="f255" fmla="*/ f212 f81 1"/>
              <a:gd name="f256" fmla="*/ f213 f8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1">
                <a:pos x="f218" y="f219"/>
              </a:cxn>
              <a:cxn ang="f131">
                <a:pos x="f220" y="f221"/>
              </a:cxn>
              <a:cxn ang="f131">
                <a:pos x="f222" y="f223"/>
              </a:cxn>
              <a:cxn ang="f131">
                <a:pos x="f224" y="f225"/>
              </a:cxn>
              <a:cxn ang="f131">
                <a:pos x="f226" y="f227"/>
              </a:cxn>
              <a:cxn ang="f131">
                <a:pos x="f228" y="f229"/>
              </a:cxn>
              <a:cxn ang="f131">
                <a:pos x="f230" y="f231"/>
              </a:cxn>
              <a:cxn ang="f131">
                <a:pos x="f232" y="f233"/>
              </a:cxn>
              <a:cxn ang="f131">
                <a:pos x="f232" y="f234"/>
              </a:cxn>
              <a:cxn ang="f131">
                <a:pos x="f235" y="f236"/>
              </a:cxn>
              <a:cxn ang="f131">
                <a:pos x="f237" y="f238"/>
              </a:cxn>
              <a:cxn ang="f131">
                <a:pos x="f237" y="f239"/>
              </a:cxn>
              <a:cxn ang="f131">
                <a:pos x="f240" y="f241"/>
              </a:cxn>
              <a:cxn ang="f131">
                <a:pos x="f242" y="f239"/>
              </a:cxn>
              <a:cxn ang="f131">
                <a:pos x="f242" y="f243"/>
              </a:cxn>
              <a:cxn ang="f131">
                <a:pos x="f222" y="f244"/>
              </a:cxn>
              <a:cxn ang="f131">
                <a:pos x="f245" y="f234"/>
              </a:cxn>
              <a:cxn ang="f131">
                <a:pos x="f245" y="f246"/>
              </a:cxn>
              <a:cxn ang="f131">
                <a:pos x="f247" y="f248"/>
              </a:cxn>
              <a:cxn ang="f131">
                <a:pos x="f249" y="f231"/>
              </a:cxn>
              <a:cxn ang="f131">
                <a:pos x="f250" y="f219"/>
              </a:cxn>
              <a:cxn ang="f131">
                <a:pos x="f251" y="f252"/>
              </a:cxn>
              <a:cxn ang="f131">
                <a:pos x="f253" y="f254"/>
              </a:cxn>
              <a:cxn ang="f131">
                <a:pos x="f255" y="f256"/>
              </a:cxn>
              <a:cxn ang="f131">
                <a:pos x="f218" y="f219"/>
              </a:cxn>
            </a:cxnLst>
            <a:rect l="f214" t="f217" r="f215" b="f216"/>
            <a:pathLst>
              <a:path w="72" h="163">
                <a:moveTo>
                  <a:pt x="f8" y="f9"/>
                </a:moveTo>
                <a:cubicBezTo>
                  <a:pt x="f10" y="f11"/>
                  <a:pt x="f12" y="f13"/>
                  <a:pt x="f11" y="f14"/>
                </a:cubicBezTo>
                <a:cubicBezTo>
                  <a:pt x="f9" y="f9"/>
                  <a:pt x="f12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1"/>
                </a:cubicBezTo>
                <a:cubicBezTo>
                  <a:pt x="f29" y="f30"/>
                  <a:pt x="f31" y="f15"/>
                  <a:pt x="f32" y="f22"/>
                </a:cubicBezTo>
                <a:cubicBezTo>
                  <a:pt x="f33" y="f34"/>
                  <a:pt x="f35" y="f36"/>
                  <a:pt x="f29" y="f37"/>
                </a:cubicBezTo>
                <a:cubicBezTo>
                  <a:pt x="f38" y="f39"/>
                  <a:pt x="f38" y="f40"/>
                  <a:pt x="f38" y="f26"/>
                </a:cubicBezTo>
                <a:cubicBezTo>
                  <a:pt x="f6" y="f29"/>
                  <a:pt x="f38" y="f41"/>
                  <a:pt x="f38" y="f42"/>
                </a:cubicBezTo>
                <a:cubicBezTo>
                  <a:pt x="f6" y="f43"/>
                  <a:pt x="f44" y="f45"/>
                  <a:pt x="f46" y="f47"/>
                </a:cubicBezTo>
                <a:cubicBezTo>
                  <a:pt x="f48" y="f49"/>
                  <a:pt x="f33" y="f50"/>
                  <a:pt x="f33" y="f51"/>
                </a:cubicBezTo>
                <a:cubicBezTo>
                  <a:pt x="f33" y="f52"/>
                  <a:pt x="f33" y="f53"/>
                  <a:pt x="f33" y="f54"/>
                </a:cubicBezTo>
                <a:cubicBezTo>
                  <a:pt x="f33" y="f55"/>
                  <a:pt x="f26" y="f7"/>
                  <a:pt x="f39" y="f7"/>
                </a:cubicBezTo>
                <a:cubicBezTo>
                  <a:pt x="f14" y="f7"/>
                  <a:pt x="f20" y="f55"/>
                  <a:pt x="f20" y="f54"/>
                </a:cubicBezTo>
                <a:cubicBezTo>
                  <a:pt x="f20" y="f53"/>
                  <a:pt x="f20" y="f56"/>
                  <a:pt x="f20" y="f57"/>
                </a:cubicBezTo>
                <a:cubicBezTo>
                  <a:pt x="f20" y="f58"/>
                  <a:pt x="f12" y="f49"/>
                  <a:pt x="f16" y="f59"/>
                </a:cubicBezTo>
                <a:cubicBezTo>
                  <a:pt x="f15" y="f60"/>
                  <a:pt x="f10" y="f61"/>
                  <a:pt x="f10" y="f42"/>
                </a:cubicBezTo>
                <a:cubicBezTo>
                  <a:pt x="f62" y="f41"/>
                  <a:pt x="f10" y="f31"/>
                  <a:pt x="f10" y="f63"/>
                </a:cubicBezTo>
                <a:cubicBezTo>
                  <a:pt x="f10" y="f64"/>
                  <a:pt x="f62" y="f65"/>
                  <a:pt x="f66" y="f67"/>
                </a:cubicBezTo>
                <a:cubicBezTo>
                  <a:pt x="f19" y="f39"/>
                  <a:pt x="f68" y="f69"/>
                  <a:pt x="f23" y="f37"/>
                </a:cubicBezTo>
                <a:cubicBezTo>
                  <a:pt x="f70" y="f71"/>
                  <a:pt x="f5" y="f34"/>
                  <a:pt x="f25" y="f9"/>
                </a:cubicBezTo>
                <a:cubicBezTo>
                  <a:pt x="f72" y="f10"/>
                  <a:pt x="f73" y="f19"/>
                  <a:pt x="f74" y="f72"/>
                </a:cubicBezTo>
                <a:cubicBezTo>
                  <a:pt x="f30" y="f25"/>
                  <a:pt x="f17" y="f5"/>
                  <a:pt x="f75" y="f25"/>
                </a:cubicBezTo>
                <a:cubicBezTo>
                  <a:pt x="f16" y="f76"/>
                  <a:pt x="f16" y="f77"/>
                  <a:pt x="f15" y="f78"/>
                </a:cubicBezTo>
                <a:cubicBezTo>
                  <a:pt x="f10" y="f79"/>
                  <a:pt x="f17" y="f75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Freeform 25">
            <a:extLst>
              <a:ext uri="{FF2B5EF4-FFF2-40B4-BE49-F238E27FC236}">
                <a16:creationId xmlns:a16="http://schemas.microsoft.com/office/drawing/2014/main" id="{9B5FA0CD-1972-4D3F-D4B9-83AC50D5F594}"/>
              </a:ext>
            </a:extLst>
          </p:cNvPr>
          <p:cNvSpPr/>
          <p:nvPr/>
        </p:nvSpPr>
        <p:spPr>
          <a:xfrm>
            <a:off x="746122" y="3392488"/>
            <a:ext cx="214317" cy="4873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164"/>
              <a:gd name="f8" fmla="val 59"/>
              <a:gd name="f9" fmla="val 38"/>
              <a:gd name="f10" fmla="val 69"/>
              <a:gd name="f11" fmla="val 42"/>
              <a:gd name="f12" fmla="val 45"/>
              <a:gd name="f13" fmla="val 55"/>
              <a:gd name="f14" fmla="val 68"/>
              <a:gd name="f15" fmla="val 71"/>
              <a:gd name="f16" fmla="val 80"/>
              <a:gd name="f17" fmla="val 93"/>
              <a:gd name="f18" fmla="val 98"/>
              <a:gd name="f19" fmla="val 70"/>
              <a:gd name="f20" fmla="val 102"/>
              <a:gd name="f21" fmla="val 66"/>
              <a:gd name="f22" fmla="val 106"/>
              <a:gd name="f23" fmla="val 64"/>
              <a:gd name="f24" fmla="val 107"/>
              <a:gd name="f25" fmla="val 63"/>
              <a:gd name="f26" fmla="val 110"/>
              <a:gd name="f27" fmla="val 112"/>
              <a:gd name="f28" fmla="val 124"/>
              <a:gd name="f29" fmla="val 136"/>
              <a:gd name="f30" fmla="val 147"/>
              <a:gd name="f31" fmla="val 157"/>
              <a:gd name="f32" fmla="val 57"/>
              <a:gd name="f33" fmla="val 48"/>
              <a:gd name="f34" fmla="val 163"/>
              <a:gd name="f35" fmla="val 40"/>
              <a:gd name="f36" fmla="val 33"/>
              <a:gd name="f37" fmla="val 135"/>
              <a:gd name="f38" fmla="val 123"/>
              <a:gd name="f39" fmla="val 111"/>
              <a:gd name="f40" fmla="val 109"/>
              <a:gd name="f41" fmla="val 32"/>
              <a:gd name="f42" fmla="val 31"/>
              <a:gd name="f43" fmla="val 27"/>
              <a:gd name="f44" fmla="val 25"/>
              <a:gd name="f45" fmla="val 92"/>
              <a:gd name="f46" fmla="val 56"/>
              <a:gd name="f47" fmla="val 52"/>
              <a:gd name="f48" fmla="val 24"/>
              <a:gd name="f49" fmla="val 50"/>
              <a:gd name="f50" fmla="val 20"/>
              <a:gd name="f51" fmla="val 49"/>
              <a:gd name="f52" fmla="val 16"/>
              <a:gd name="f53" fmla="val 12"/>
              <a:gd name="f54" fmla="val 47"/>
              <a:gd name="f55" fmla="val 7"/>
              <a:gd name="f56" fmla="val 2"/>
              <a:gd name="f57" fmla="val 43"/>
              <a:gd name="f58" fmla="val 34"/>
              <a:gd name="f59" fmla="val 11"/>
              <a:gd name="f60" fmla="val 15"/>
              <a:gd name="f61" fmla="val 6"/>
              <a:gd name="f62" fmla="val 18"/>
              <a:gd name="f63" fmla="val 21"/>
              <a:gd name="f64" fmla="val 30"/>
              <a:gd name="f65" fmla="val 4"/>
              <a:gd name="f66" fmla="val 8"/>
              <a:gd name="f67" fmla="val 29"/>
              <a:gd name="f68" fmla="val 26"/>
              <a:gd name="f69" fmla="val 19"/>
              <a:gd name="f70" fmla="val 22"/>
              <a:gd name="f71" fmla="val 36"/>
              <a:gd name="f72" fmla="val 37"/>
              <a:gd name="f73" fmla="val 39"/>
              <a:gd name="f74" fmla="val 44"/>
              <a:gd name="f75" fmla="val 3"/>
              <a:gd name="f76" fmla="val 62"/>
              <a:gd name="f77" fmla="val 10"/>
              <a:gd name="f78" fmla="val 28"/>
              <a:gd name="f79" fmla="+- 0 0 -90"/>
              <a:gd name="f80" fmla="*/ f3 1 72"/>
              <a:gd name="f81" fmla="*/ f4 1 164"/>
              <a:gd name="f82" fmla="val f5"/>
              <a:gd name="f83" fmla="val f6"/>
              <a:gd name="f84" fmla="val f7"/>
              <a:gd name="f85" fmla="*/ f79 f0 1"/>
              <a:gd name="f86" fmla="+- f84 0 f82"/>
              <a:gd name="f87" fmla="+- f83 0 f82"/>
              <a:gd name="f88" fmla="*/ f85 1 f2"/>
              <a:gd name="f89" fmla="*/ f87 1 72"/>
              <a:gd name="f90" fmla="*/ f86 1 164"/>
              <a:gd name="f91" fmla="*/ 59 f87 1"/>
              <a:gd name="f92" fmla="*/ 38 f86 1"/>
              <a:gd name="f93" fmla="*/ 72 f87 1"/>
              <a:gd name="f94" fmla="*/ 55 f86 1"/>
              <a:gd name="f95" fmla="*/ 93 f86 1"/>
              <a:gd name="f96" fmla="*/ 66 f87 1"/>
              <a:gd name="f97" fmla="*/ 106 f86 1"/>
              <a:gd name="f98" fmla="*/ 63 f87 1"/>
              <a:gd name="f99" fmla="*/ 112 f86 1"/>
              <a:gd name="f100" fmla="*/ 147 f86 1"/>
              <a:gd name="f101" fmla="*/ 48 f87 1"/>
              <a:gd name="f102" fmla="*/ 163 f86 1"/>
              <a:gd name="f103" fmla="*/ 33 f87 1"/>
              <a:gd name="f104" fmla="*/ 111 f86 1"/>
              <a:gd name="f105" fmla="*/ 31 f87 1"/>
              <a:gd name="f106" fmla="*/ 25 f87 1"/>
              <a:gd name="f107" fmla="*/ 92 f86 1"/>
              <a:gd name="f108" fmla="*/ 56 f86 1"/>
              <a:gd name="f109" fmla="*/ 20 f87 1"/>
              <a:gd name="f110" fmla="*/ 49 f86 1"/>
              <a:gd name="f111" fmla="*/ 7 f87 1"/>
              <a:gd name="f112" fmla="*/ 45 f86 1"/>
              <a:gd name="f113" fmla="*/ 2 f87 1"/>
              <a:gd name="f114" fmla="*/ 34 f86 1"/>
              <a:gd name="f115" fmla="*/ 16 f87 1"/>
              <a:gd name="f116" fmla="*/ 6 f86 1"/>
              <a:gd name="f117" fmla="*/ 2 f86 1"/>
              <a:gd name="f118" fmla="*/ 29 f87 1"/>
              <a:gd name="f119" fmla="*/ 12 f86 1"/>
              <a:gd name="f120" fmla="*/ 19 f87 1"/>
              <a:gd name="f121" fmla="*/ 38 f87 1"/>
              <a:gd name="f122" fmla="*/ 39 f86 1"/>
              <a:gd name="f123" fmla="*/ 37 f87 1"/>
              <a:gd name="f124" fmla="*/ 8 f86 1"/>
              <a:gd name="f125" fmla="*/ 62 f87 1"/>
              <a:gd name="f126" fmla="*/ 10 f86 1"/>
              <a:gd name="f127" fmla="+- f88 0 f1"/>
              <a:gd name="f128" fmla="*/ f91 1 72"/>
              <a:gd name="f129" fmla="*/ f92 1 164"/>
              <a:gd name="f130" fmla="*/ f93 1 72"/>
              <a:gd name="f131" fmla="*/ f94 1 164"/>
              <a:gd name="f132" fmla="*/ f95 1 164"/>
              <a:gd name="f133" fmla="*/ f96 1 72"/>
              <a:gd name="f134" fmla="*/ f97 1 164"/>
              <a:gd name="f135" fmla="*/ f98 1 72"/>
              <a:gd name="f136" fmla="*/ f99 1 164"/>
              <a:gd name="f137" fmla="*/ f100 1 164"/>
              <a:gd name="f138" fmla="*/ f101 1 72"/>
              <a:gd name="f139" fmla="*/ f102 1 164"/>
              <a:gd name="f140" fmla="*/ f103 1 72"/>
              <a:gd name="f141" fmla="*/ f104 1 164"/>
              <a:gd name="f142" fmla="*/ f105 1 72"/>
              <a:gd name="f143" fmla="*/ f106 1 72"/>
              <a:gd name="f144" fmla="*/ f107 1 164"/>
              <a:gd name="f145" fmla="*/ f108 1 164"/>
              <a:gd name="f146" fmla="*/ f109 1 72"/>
              <a:gd name="f147" fmla="*/ f110 1 164"/>
              <a:gd name="f148" fmla="*/ f111 1 72"/>
              <a:gd name="f149" fmla="*/ f112 1 164"/>
              <a:gd name="f150" fmla="*/ f113 1 72"/>
              <a:gd name="f151" fmla="*/ f114 1 164"/>
              <a:gd name="f152" fmla="*/ f115 1 72"/>
              <a:gd name="f153" fmla="*/ f116 1 164"/>
              <a:gd name="f154" fmla="*/ f117 1 164"/>
              <a:gd name="f155" fmla="*/ f118 1 72"/>
              <a:gd name="f156" fmla="*/ f119 1 164"/>
              <a:gd name="f157" fmla="*/ f120 1 72"/>
              <a:gd name="f158" fmla="*/ f121 1 72"/>
              <a:gd name="f159" fmla="*/ f122 1 164"/>
              <a:gd name="f160" fmla="*/ f123 1 72"/>
              <a:gd name="f161" fmla="*/ f124 1 164"/>
              <a:gd name="f162" fmla="*/ f125 1 72"/>
              <a:gd name="f163" fmla="*/ f126 1 164"/>
              <a:gd name="f164" fmla="*/ 0 1 f89"/>
              <a:gd name="f165" fmla="*/ f83 1 f89"/>
              <a:gd name="f166" fmla="*/ 0 1 f90"/>
              <a:gd name="f167" fmla="*/ f84 1 f90"/>
              <a:gd name="f168" fmla="*/ f128 1 f89"/>
              <a:gd name="f169" fmla="*/ f129 1 f90"/>
              <a:gd name="f170" fmla="*/ f130 1 f89"/>
              <a:gd name="f171" fmla="*/ f131 1 f90"/>
              <a:gd name="f172" fmla="*/ f132 1 f90"/>
              <a:gd name="f173" fmla="*/ f133 1 f89"/>
              <a:gd name="f174" fmla="*/ f134 1 f90"/>
              <a:gd name="f175" fmla="*/ f135 1 f89"/>
              <a:gd name="f176" fmla="*/ f136 1 f90"/>
              <a:gd name="f177" fmla="*/ f137 1 f90"/>
              <a:gd name="f178" fmla="*/ f138 1 f89"/>
              <a:gd name="f179" fmla="*/ f139 1 f90"/>
              <a:gd name="f180" fmla="*/ f140 1 f89"/>
              <a:gd name="f181" fmla="*/ f141 1 f90"/>
              <a:gd name="f182" fmla="*/ f142 1 f89"/>
              <a:gd name="f183" fmla="*/ f143 1 f89"/>
              <a:gd name="f184" fmla="*/ f144 1 f90"/>
              <a:gd name="f185" fmla="*/ f145 1 f90"/>
              <a:gd name="f186" fmla="*/ f146 1 f89"/>
              <a:gd name="f187" fmla="*/ f147 1 f90"/>
              <a:gd name="f188" fmla="*/ f148 1 f89"/>
              <a:gd name="f189" fmla="*/ f149 1 f90"/>
              <a:gd name="f190" fmla="*/ f150 1 f89"/>
              <a:gd name="f191" fmla="*/ f151 1 f90"/>
              <a:gd name="f192" fmla="*/ f152 1 f89"/>
              <a:gd name="f193" fmla="*/ f153 1 f90"/>
              <a:gd name="f194" fmla="*/ f154 1 f90"/>
              <a:gd name="f195" fmla="*/ f155 1 f89"/>
              <a:gd name="f196" fmla="*/ f156 1 f90"/>
              <a:gd name="f197" fmla="*/ f157 1 f89"/>
              <a:gd name="f198" fmla="*/ f158 1 f89"/>
              <a:gd name="f199" fmla="*/ f159 1 f90"/>
              <a:gd name="f200" fmla="*/ f160 1 f89"/>
              <a:gd name="f201" fmla="*/ f161 1 f90"/>
              <a:gd name="f202" fmla="*/ f162 1 f89"/>
              <a:gd name="f203" fmla="*/ f163 1 f90"/>
              <a:gd name="f204" fmla="*/ f164 f80 1"/>
              <a:gd name="f205" fmla="*/ f165 f80 1"/>
              <a:gd name="f206" fmla="*/ f167 f81 1"/>
              <a:gd name="f207" fmla="*/ f166 f81 1"/>
              <a:gd name="f208" fmla="*/ f168 f80 1"/>
              <a:gd name="f209" fmla="*/ f169 f81 1"/>
              <a:gd name="f210" fmla="*/ f170 f80 1"/>
              <a:gd name="f211" fmla="*/ f171 f81 1"/>
              <a:gd name="f212" fmla="*/ f172 f81 1"/>
              <a:gd name="f213" fmla="*/ f173 f80 1"/>
              <a:gd name="f214" fmla="*/ f174 f81 1"/>
              <a:gd name="f215" fmla="*/ f175 f80 1"/>
              <a:gd name="f216" fmla="*/ f176 f81 1"/>
              <a:gd name="f217" fmla="*/ f177 f81 1"/>
              <a:gd name="f218" fmla="*/ f178 f80 1"/>
              <a:gd name="f219" fmla="*/ f179 f81 1"/>
              <a:gd name="f220" fmla="*/ f180 f80 1"/>
              <a:gd name="f221" fmla="*/ f181 f81 1"/>
              <a:gd name="f222" fmla="*/ f182 f80 1"/>
              <a:gd name="f223" fmla="*/ f183 f80 1"/>
              <a:gd name="f224" fmla="*/ f184 f81 1"/>
              <a:gd name="f225" fmla="*/ f185 f81 1"/>
              <a:gd name="f226" fmla="*/ f186 f80 1"/>
              <a:gd name="f227" fmla="*/ f187 f81 1"/>
              <a:gd name="f228" fmla="*/ f188 f80 1"/>
              <a:gd name="f229" fmla="*/ f189 f81 1"/>
              <a:gd name="f230" fmla="*/ f190 f80 1"/>
              <a:gd name="f231" fmla="*/ f191 f81 1"/>
              <a:gd name="f232" fmla="*/ f192 f80 1"/>
              <a:gd name="f233" fmla="*/ f193 f81 1"/>
              <a:gd name="f234" fmla="*/ f194 f81 1"/>
              <a:gd name="f235" fmla="*/ f195 f80 1"/>
              <a:gd name="f236" fmla="*/ f196 f81 1"/>
              <a:gd name="f237" fmla="*/ f197 f80 1"/>
              <a:gd name="f238" fmla="*/ f198 f80 1"/>
              <a:gd name="f239" fmla="*/ f199 f81 1"/>
              <a:gd name="f240" fmla="*/ f200 f80 1"/>
              <a:gd name="f241" fmla="*/ f201 f81 1"/>
              <a:gd name="f242" fmla="*/ f202 f80 1"/>
              <a:gd name="f243" fmla="*/ f203 f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7">
                <a:pos x="f208" y="f209"/>
              </a:cxn>
              <a:cxn ang="f127">
                <a:pos x="f210" y="f211"/>
              </a:cxn>
              <a:cxn ang="f127">
                <a:pos x="f210" y="f212"/>
              </a:cxn>
              <a:cxn ang="f127">
                <a:pos x="f213" y="f214"/>
              </a:cxn>
              <a:cxn ang="f127">
                <a:pos x="f215" y="f216"/>
              </a:cxn>
              <a:cxn ang="f127">
                <a:pos x="f215" y="f217"/>
              </a:cxn>
              <a:cxn ang="f127">
                <a:pos x="f218" y="f219"/>
              </a:cxn>
              <a:cxn ang="f127">
                <a:pos x="f220" y="f217"/>
              </a:cxn>
              <a:cxn ang="f127">
                <a:pos x="f220" y="f221"/>
              </a:cxn>
              <a:cxn ang="f127">
                <a:pos x="f222" y="f214"/>
              </a:cxn>
              <a:cxn ang="f127">
                <a:pos x="f223" y="f224"/>
              </a:cxn>
              <a:cxn ang="f127">
                <a:pos x="f223" y="f225"/>
              </a:cxn>
              <a:cxn ang="f127">
                <a:pos x="f226" y="f227"/>
              </a:cxn>
              <a:cxn ang="f127">
                <a:pos x="f228" y="f229"/>
              </a:cxn>
              <a:cxn ang="f127">
                <a:pos x="f230" y="f231"/>
              </a:cxn>
              <a:cxn ang="f127">
                <a:pos x="f232" y="f233"/>
              </a:cxn>
              <a:cxn ang="f127">
                <a:pos x="f223" y="f234"/>
              </a:cxn>
              <a:cxn ang="f127">
                <a:pos x="f235" y="f236"/>
              </a:cxn>
              <a:cxn ang="f127">
                <a:pos x="f237" y="f231"/>
              </a:cxn>
              <a:cxn ang="f127">
                <a:pos x="f238" y="f239"/>
              </a:cxn>
              <a:cxn ang="f127">
                <a:pos x="f240" y="f241"/>
              </a:cxn>
              <a:cxn ang="f127">
                <a:pos x="f242" y="f243"/>
              </a:cxn>
              <a:cxn ang="f127">
                <a:pos x="f208" y="f209"/>
              </a:cxn>
            </a:cxnLst>
            <a:rect l="f204" t="f207" r="f205" b="f206"/>
            <a:pathLst>
              <a:path w="72" h="164">
                <a:moveTo>
                  <a:pt x="f8" y="f9"/>
                </a:moveTo>
                <a:cubicBezTo>
                  <a:pt x="f10" y="f11"/>
                  <a:pt x="f6" y="f12"/>
                  <a:pt x="f6" y="f13"/>
                </a:cubicBezTo>
                <a:cubicBezTo>
                  <a:pt x="f6" y="f14"/>
                  <a:pt x="f15" y="f16"/>
                  <a:pt x="f6" y="f17"/>
                </a:cubicBezTo>
                <a:cubicBezTo>
                  <a:pt x="f6" y="f18"/>
                  <a:pt x="f19" y="f20"/>
                  <a:pt x="f21" y="f22"/>
                </a:cubicBezTo>
                <a:cubicBezTo>
                  <a:pt x="f23" y="f24"/>
                  <a:pt x="f25" y="f26"/>
                  <a:pt x="f25" y="f27"/>
                </a:cubicBezTo>
                <a:cubicBezTo>
                  <a:pt x="f25" y="f28"/>
                  <a:pt x="f25" y="f29"/>
                  <a:pt x="f25" y="f30"/>
                </a:cubicBezTo>
                <a:cubicBezTo>
                  <a:pt x="f25" y="f31"/>
                  <a:pt x="f32" y="f7"/>
                  <a:pt x="f33" y="f34"/>
                </a:cubicBezTo>
                <a:cubicBezTo>
                  <a:pt x="f35" y="f34"/>
                  <a:pt x="f36" y="f31"/>
                  <a:pt x="f36" y="f30"/>
                </a:cubicBezTo>
                <a:cubicBezTo>
                  <a:pt x="f36" y="f37"/>
                  <a:pt x="f36" y="f38"/>
                  <a:pt x="f36" y="f39"/>
                </a:cubicBezTo>
                <a:cubicBezTo>
                  <a:pt x="f36" y="f40"/>
                  <a:pt x="f41" y="f24"/>
                  <a:pt x="f42" y="f22"/>
                </a:cubicBezTo>
                <a:cubicBezTo>
                  <a:pt x="f43" y="f20"/>
                  <a:pt x="f44" y="f18"/>
                  <a:pt x="f44" y="f45"/>
                </a:cubicBezTo>
                <a:cubicBezTo>
                  <a:pt x="f44" y="f16"/>
                  <a:pt x="f44" y="f14"/>
                  <a:pt x="f44" y="f46"/>
                </a:cubicBezTo>
                <a:cubicBezTo>
                  <a:pt x="f44" y="f47"/>
                  <a:pt x="f48" y="f49"/>
                  <a:pt x="f50" y="f51"/>
                </a:cubicBezTo>
                <a:cubicBezTo>
                  <a:pt x="f52" y="f33"/>
                  <a:pt x="f53" y="f54"/>
                  <a:pt x="f55" y="f12"/>
                </a:cubicBezTo>
                <a:cubicBezTo>
                  <a:pt x="f56" y="f57"/>
                  <a:pt x="f5" y="f35"/>
                  <a:pt x="f56" y="f58"/>
                </a:cubicBezTo>
                <a:cubicBezTo>
                  <a:pt x="f55" y="f44"/>
                  <a:pt x="f59" y="f60"/>
                  <a:pt x="f52" y="f61"/>
                </a:cubicBezTo>
                <a:cubicBezTo>
                  <a:pt x="f62" y="f56"/>
                  <a:pt x="f63" y="f5"/>
                  <a:pt x="f44" y="f56"/>
                </a:cubicBezTo>
                <a:cubicBezTo>
                  <a:pt x="f64" y="f65"/>
                  <a:pt x="f42" y="f66"/>
                  <a:pt x="f67" y="f53"/>
                </a:cubicBezTo>
                <a:cubicBezTo>
                  <a:pt x="f68" y="f69"/>
                  <a:pt x="f70" y="f68"/>
                  <a:pt x="f69" y="f58"/>
                </a:cubicBezTo>
                <a:cubicBezTo>
                  <a:pt x="f44" y="f71"/>
                  <a:pt x="f42" y="f72"/>
                  <a:pt x="f9" y="f73"/>
                </a:cubicBezTo>
                <a:cubicBezTo>
                  <a:pt x="f43" y="f44"/>
                  <a:pt x="f43" y="f52"/>
                  <a:pt x="f72" y="f66"/>
                </a:cubicBezTo>
                <a:cubicBezTo>
                  <a:pt x="f74" y="f56"/>
                  <a:pt x="f46" y="f75"/>
                  <a:pt x="f76" y="f77"/>
                </a:cubicBezTo>
                <a:cubicBezTo>
                  <a:pt x="f19" y="f62"/>
                  <a:pt x="f10" y="f78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4" name="Freeform 26">
            <a:extLst>
              <a:ext uri="{FF2B5EF4-FFF2-40B4-BE49-F238E27FC236}">
                <a16:creationId xmlns:a16="http://schemas.microsoft.com/office/drawing/2014/main" id="{1F9E5A87-7772-B5C1-C450-CFB46B6E9428}"/>
              </a:ext>
            </a:extLst>
          </p:cNvPr>
          <p:cNvSpPr/>
          <p:nvPr/>
        </p:nvSpPr>
        <p:spPr>
          <a:xfrm>
            <a:off x="3284533" y="3232147"/>
            <a:ext cx="138110" cy="4873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"/>
              <a:gd name="f7" fmla="val 164"/>
              <a:gd name="f8" fmla="val 32"/>
              <a:gd name="f9" fmla="val 17"/>
              <a:gd name="f10" fmla="val 1"/>
              <a:gd name="f11" fmla="val 162"/>
              <a:gd name="f12" fmla="val 160"/>
              <a:gd name="f13" fmla="val 158"/>
              <a:gd name="f14" fmla="val 130"/>
              <a:gd name="f15" fmla="val 103"/>
              <a:gd name="f16" fmla="val 76"/>
              <a:gd name="f17" fmla="val 2"/>
              <a:gd name="f18" fmla="val 64"/>
              <a:gd name="f19" fmla="val 4"/>
              <a:gd name="f20" fmla="val 52"/>
              <a:gd name="f21" fmla="val 8"/>
              <a:gd name="f22" fmla="val 40"/>
              <a:gd name="f23" fmla="val 11"/>
              <a:gd name="f24" fmla="val 27"/>
              <a:gd name="f25" fmla="val 16"/>
              <a:gd name="f26" fmla="val 15"/>
              <a:gd name="f27" fmla="val 21"/>
              <a:gd name="f28" fmla="val 3"/>
              <a:gd name="f29" fmla="val 23"/>
              <a:gd name="f30" fmla="val 24"/>
              <a:gd name="f31" fmla="val 25"/>
              <a:gd name="f32" fmla="val 28"/>
              <a:gd name="f33" fmla="val 34"/>
              <a:gd name="f34" fmla="val 22"/>
              <a:gd name="f35" fmla="val 42"/>
              <a:gd name="f36" fmla="val 61"/>
              <a:gd name="f37" fmla="val 63"/>
              <a:gd name="f38" fmla="val 66"/>
              <a:gd name="f39" fmla="val 68"/>
              <a:gd name="f40" fmla="val 99"/>
              <a:gd name="f41" fmla="val 163"/>
              <a:gd name="f42" fmla="+- 0 0 -90"/>
              <a:gd name="f43" fmla="*/ f3 1 47"/>
              <a:gd name="f44" fmla="*/ f4 1 164"/>
              <a:gd name="f45" fmla="val f5"/>
              <a:gd name="f46" fmla="val f6"/>
              <a:gd name="f47" fmla="val f7"/>
              <a:gd name="f48" fmla="*/ f42 f0 1"/>
              <a:gd name="f49" fmla="+- f47 0 f45"/>
              <a:gd name="f50" fmla="+- f46 0 f45"/>
              <a:gd name="f51" fmla="*/ f48 1 f2"/>
              <a:gd name="f52" fmla="*/ f50 1 47"/>
              <a:gd name="f53" fmla="*/ f49 1 164"/>
              <a:gd name="f54" fmla="*/ 47 f50 1"/>
              <a:gd name="f55" fmla="*/ 164 f49 1"/>
              <a:gd name="f56" fmla="*/ 1 f50 1"/>
              <a:gd name="f57" fmla="*/ 158 f49 1"/>
              <a:gd name="f58" fmla="*/ 76 f49 1"/>
              <a:gd name="f59" fmla="*/ 8 f50 1"/>
              <a:gd name="f60" fmla="*/ 40 f49 1"/>
              <a:gd name="f61" fmla="*/ 21 f50 1"/>
              <a:gd name="f62" fmla="*/ 3 f49 1"/>
              <a:gd name="f63" fmla="*/ 24 f50 1"/>
              <a:gd name="f64" fmla="*/ 0 f49 1"/>
              <a:gd name="f65" fmla="*/ 28 f50 1"/>
              <a:gd name="f66" fmla="*/ 61 f49 1"/>
              <a:gd name="f67" fmla="*/ 68 f49 1"/>
              <a:gd name="f68" fmla="*/ 160 f49 1"/>
              <a:gd name="f69" fmla="+- f51 0 f1"/>
              <a:gd name="f70" fmla="*/ f54 1 47"/>
              <a:gd name="f71" fmla="*/ f55 1 164"/>
              <a:gd name="f72" fmla="*/ f56 1 47"/>
              <a:gd name="f73" fmla="*/ f57 1 164"/>
              <a:gd name="f74" fmla="*/ f58 1 164"/>
              <a:gd name="f75" fmla="*/ f59 1 47"/>
              <a:gd name="f76" fmla="*/ f60 1 164"/>
              <a:gd name="f77" fmla="*/ f61 1 47"/>
              <a:gd name="f78" fmla="*/ f62 1 164"/>
              <a:gd name="f79" fmla="*/ f63 1 47"/>
              <a:gd name="f80" fmla="*/ f64 1 164"/>
              <a:gd name="f81" fmla="*/ f65 1 47"/>
              <a:gd name="f82" fmla="*/ f66 1 164"/>
              <a:gd name="f83" fmla="*/ f67 1 164"/>
              <a:gd name="f84" fmla="*/ f68 1 164"/>
              <a:gd name="f85" fmla="*/ 0 1 f52"/>
              <a:gd name="f86" fmla="*/ f46 1 f52"/>
              <a:gd name="f87" fmla="*/ 0 1 f53"/>
              <a:gd name="f88" fmla="*/ f47 1 f53"/>
              <a:gd name="f89" fmla="*/ f70 1 f52"/>
              <a:gd name="f90" fmla="*/ f71 1 f53"/>
              <a:gd name="f91" fmla="*/ f72 1 f52"/>
              <a:gd name="f92" fmla="*/ f73 1 f53"/>
              <a:gd name="f93" fmla="*/ f74 1 f53"/>
              <a:gd name="f94" fmla="*/ f75 1 f52"/>
              <a:gd name="f95" fmla="*/ f76 1 f53"/>
              <a:gd name="f96" fmla="*/ f77 1 f52"/>
              <a:gd name="f97" fmla="*/ f78 1 f53"/>
              <a:gd name="f98" fmla="*/ f79 1 f52"/>
              <a:gd name="f99" fmla="*/ f80 1 f53"/>
              <a:gd name="f100" fmla="*/ f81 1 f52"/>
              <a:gd name="f101" fmla="*/ f82 1 f53"/>
              <a:gd name="f102" fmla="*/ f83 1 f53"/>
              <a:gd name="f103" fmla="*/ f84 1 f53"/>
              <a:gd name="f104" fmla="*/ f85 f43 1"/>
              <a:gd name="f105" fmla="*/ f86 f43 1"/>
              <a:gd name="f106" fmla="*/ f88 f44 1"/>
              <a:gd name="f107" fmla="*/ f87 f44 1"/>
              <a:gd name="f108" fmla="*/ f89 f43 1"/>
              <a:gd name="f109" fmla="*/ f90 f44 1"/>
              <a:gd name="f110" fmla="*/ f91 f43 1"/>
              <a:gd name="f111" fmla="*/ f92 f44 1"/>
              <a:gd name="f112" fmla="*/ f93 f44 1"/>
              <a:gd name="f113" fmla="*/ f94 f43 1"/>
              <a:gd name="f114" fmla="*/ f95 f44 1"/>
              <a:gd name="f115" fmla="*/ f96 f43 1"/>
              <a:gd name="f116" fmla="*/ f97 f44 1"/>
              <a:gd name="f117" fmla="*/ f98 f43 1"/>
              <a:gd name="f118" fmla="*/ f99 f44 1"/>
              <a:gd name="f119" fmla="*/ f100 f43 1"/>
              <a:gd name="f120" fmla="*/ f101 f44 1"/>
              <a:gd name="f121" fmla="*/ f102 f44 1"/>
              <a:gd name="f122" fmla="*/ f103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108" y="f109"/>
              </a:cxn>
              <a:cxn ang="f69">
                <a:pos x="f110" y="f109"/>
              </a:cxn>
              <a:cxn ang="f69">
                <a:pos x="f110" y="f111"/>
              </a:cxn>
              <a:cxn ang="f69">
                <a:pos x="f110" y="f112"/>
              </a:cxn>
              <a:cxn ang="f69">
                <a:pos x="f113" y="f114"/>
              </a:cxn>
              <a:cxn ang="f69">
                <a:pos x="f115" y="f116"/>
              </a:cxn>
              <a:cxn ang="f69">
                <a:pos x="f117" y="f118"/>
              </a:cxn>
              <a:cxn ang="f69">
                <a:pos x="f119" y="f116"/>
              </a:cxn>
              <a:cxn ang="f69">
                <a:pos x="f108" y="f120"/>
              </a:cxn>
              <a:cxn ang="f69">
                <a:pos x="f108" y="f121"/>
              </a:cxn>
              <a:cxn ang="f69">
                <a:pos x="f108" y="f122"/>
              </a:cxn>
              <a:cxn ang="f69">
                <a:pos x="f108" y="f109"/>
              </a:cxn>
            </a:cxnLst>
            <a:rect l="f104" t="f107" r="f105" b="f106"/>
            <a:pathLst>
              <a:path w="47" h="164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10" y="f11"/>
                  <a:pt x="f10" y="f12"/>
                  <a:pt x="f10" y="f13"/>
                </a:cubicBezTo>
                <a:cubicBezTo>
                  <a:pt x="f10" y="f14"/>
                  <a:pt x="f5" y="f15"/>
                  <a:pt x="f10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7" y="f17"/>
                  <a:pt x="f29" y="f10"/>
                  <a:pt x="f30" y="f5"/>
                </a:cubicBezTo>
                <a:cubicBezTo>
                  <a:pt x="f31" y="f10"/>
                  <a:pt x="f24" y="f17"/>
                  <a:pt x="f32" y="f28"/>
                </a:cubicBezTo>
                <a:cubicBezTo>
                  <a:pt x="f33" y="f34"/>
                  <a:pt x="f22" y="f35"/>
                  <a:pt x="f6" y="f36"/>
                </a:cubicBezTo>
                <a:cubicBezTo>
                  <a:pt x="f6" y="f37"/>
                  <a:pt x="f6" y="f38"/>
                  <a:pt x="f6" y="f39"/>
                </a:cubicBezTo>
                <a:cubicBezTo>
                  <a:pt x="f6" y="f40"/>
                  <a:pt x="f6" y="f14"/>
                  <a:pt x="f6" y="f12"/>
                </a:cubicBezTo>
                <a:cubicBezTo>
                  <a:pt x="f6" y="f11"/>
                  <a:pt x="f6" y="f41"/>
                  <a:pt x="f6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Freeform 27">
            <a:extLst>
              <a:ext uri="{FF2B5EF4-FFF2-40B4-BE49-F238E27FC236}">
                <a16:creationId xmlns:a16="http://schemas.microsoft.com/office/drawing/2014/main" id="{D717CE96-7EAD-0C0B-C0B1-09091DB5D05F}"/>
              </a:ext>
            </a:extLst>
          </p:cNvPr>
          <p:cNvSpPr/>
          <p:nvPr/>
        </p:nvSpPr>
        <p:spPr>
          <a:xfrm>
            <a:off x="2719389" y="3232147"/>
            <a:ext cx="139702" cy="4873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"/>
              <a:gd name="f7" fmla="val 164"/>
              <a:gd name="f8" fmla="val 32"/>
              <a:gd name="f9" fmla="val 17"/>
              <a:gd name="f10" fmla="val 1"/>
              <a:gd name="f11" fmla="val 161"/>
              <a:gd name="f12" fmla="val 159"/>
              <a:gd name="f13" fmla="val 156"/>
              <a:gd name="f14" fmla="val 129"/>
              <a:gd name="f15" fmla="val 103"/>
              <a:gd name="f16" fmla="val 76"/>
              <a:gd name="f17" fmla="val 2"/>
              <a:gd name="f18" fmla="val 65"/>
              <a:gd name="f19" fmla="val 4"/>
              <a:gd name="f20" fmla="val 53"/>
              <a:gd name="f21" fmla="val 7"/>
              <a:gd name="f22" fmla="val 42"/>
              <a:gd name="f23" fmla="val 10"/>
              <a:gd name="f24" fmla="val 29"/>
              <a:gd name="f25" fmla="val 16"/>
              <a:gd name="f26" fmla="val 20"/>
              <a:gd name="f27" fmla="val 21"/>
              <a:gd name="f28" fmla="val 23"/>
              <a:gd name="f29" fmla="val 24"/>
              <a:gd name="f30" fmla="val 25"/>
              <a:gd name="f31" fmla="val 27"/>
              <a:gd name="f32" fmla="val 28"/>
              <a:gd name="f33" fmla="val 34"/>
              <a:gd name="f34" fmla="val 41"/>
              <a:gd name="f35" fmla="val 44"/>
              <a:gd name="f36" fmla="val 66"/>
              <a:gd name="f37" fmla="val 67"/>
              <a:gd name="f38" fmla="val 99"/>
              <a:gd name="f39" fmla="val 131"/>
              <a:gd name="f40" fmla="+- 0 0 -90"/>
              <a:gd name="f41" fmla="*/ f3 1 47"/>
              <a:gd name="f42" fmla="*/ f4 1 164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47"/>
              <a:gd name="f51" fmla="*/ f47 1 164"/>
              <a:gd name="f52" fmla="*/ 47 f48 1"/>
              <a:gd name="f53" fmla="*/ 164 f47 1"/>
              <a:gd name="f54" fmla="*/ 1 f48 1"/>
              <a:gd name="f55" fmla="*/ 156 f47 1"/>
              <a:gd name="f56" fmla="*/ 76 f47 1"/>
              <a:gd name="f57" fmla="*/ 7 f48 1"/>
              <a:gd name="f58" fmla="*/ 42 f47 1"/>
              <a:gd name="f59" fmla="*/ 20 f48 1"/>
              <a:gd name="f60" fmla="*/ 4 f47 1"/>
              <a:gd name="f61" fmla="*/ 24 f48 1"/>
              <a:gd name="f62" fmla="*/ 0 f47 1"/>
              <a:gd name="f63" fmla="*/ 28 f48 1"/>
              <a:gd name="f64" fmla="*/ 65 f47 1"/>
              <a:gd name="f65" fmla="*/ 67 f47 1"/>
              <a:gd name="f66" fmla="+- f49 0 f1"/>
              <a:gd name="f67" fmla="*/ f52 1 47"/>
              <a:gd name="f68" fmla="*/ f53 1 164"/>
              <a:gd name="f69" fmla="*/ f54 1 47"/>
              <a:gd name="f70" fmla="*/ f55 1 164"/>
              <a:gd name="f71" fmla="*/ f56 1 164"/>
              <a:gd name="f72" fmla="*/ f57 1 47"/>
              <a:gd name="f73" fmla="*/ f58 1 164"/>
              <a:gd name="f74" fmla="*/ f59 1 47"/>
              <a:gd name="f75" fmla="*/ f60 1 164"/>
              <a:gd name="f76" fmla="*/ f61 1 47"/>
              <a:gd name="f77" fmla="*/ f62 1 164"/>
              <a:gd name="f78" fmla="*/ f63 1 47"/>
              <a:gd name="f79" fmla="*/ f64 1 164"/>
              <a:gd name="f80" fmla="*/ f65 1 164"/>
              <a:gd name="f81" fmla="*/ 0 1 f50"/>
              <a:gd name="f82" fmla="*/ f44 1 f50"/>
              <a:gd name="f83" fmla="*/ 0 1 f51"/>
              <a:gd name="f84" fmla="*/ f45 1 f51"/>
              <a:gd name="f85" fmla="*/ f67 1 f50"/>
              <a:gd name="f86" fmla="*/ f68 1 f51"/>
              <a:gd name="f87" fmla="*/ f69 1 f50"/>
              <a:gd name="f88" fmla="*/ f70 1 f51"/>
              <a:gd name="f89" fmla="*/ f71 1 f51"/>
              <a:gd name="f90" fmla="*/ f72 1 f50"/>
              <a:gd name="f91" fmla="*/ f73 1 f51"/>
              <a:gd name="f92" fmla="*/ f74 1 f50"/>
              <a:gd name="f93" fmla="*/ f75 1 f51"/>
              <a:gd name="f94" fmla="*/ f76 1 f50"/>
              <a:gd name="f95" fmla="*/ f77 1 f51"/>
              <a:gd name="f96" fmla="*/ f78 1 f50"/>
              <a:gd name="f97" fmla="*/ f79 1 f51"/>
              <a:gd name="f98" fmla="*/ f80 1 f51"/>
              <a:gd name="f99" fmla="*/ f81 f41 1"/>
              <a:gd name="f100" fmla="*/ f82 f41 1"/>
              <a:gd name="f101" fmla="*/ f84 f42 1"/>
              <a:gd name="f102" fmla="*/ f83 f42 1"/>
              <a:gd name="f103" fmla="*/ f85 f41 1"/>
              <a:gd name="f104" fmla="*/ f86 f42 1"/>
              <a:gd name="f105" fmla="*/ f87 f41 1"/>
              <a:gd name="f106" fmla="*/ f88 f42 1"/>
              <a:gd name="f107" fmla="*/ f89 f42 1"/>
              <a:gd name="f108" fmla="*/ f90 f41 1"/>
              <a:gd name="f109" fmla="*/ f91 f42 1"/>
              <a:gd name="f110" fmla="*/ f92 f41 1"/>
              <a:gd name="f111" fmla="*/ f93 f42 1"/>
              <a:gd name="f112" fmla="*/ f94 f41 1"/>
              <a:gd name="f113" fmla="*/ f95 f42 1"/>
              <a:gd name="f114" fmla="*/ f96 f41 1"/>
              <a:gd name="f115" fmla="*/ f97 f42 1"/>
              <a:gd name="f116" fmla="*/ f98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3" y="f104"/>
              </a:cxn>
              <a:cxn ang="f66">
                <a:pos x="f105" y="f104"/>
              </a:cxn>
              <a:cxn ang="f66">
                <a:pos x="f105" y="f106"/>
              </a:cxn>
              <a:cxn ang="f66">
                <a:pos x="f105" y="f107"/>
              </a:cxn>
              <a:cxn ang="f66">
                <a:pos x="f108" y="f109"/>
              </a:cxn>
              <a:cxn ang="f66">
                <a:pos x="f110" y="f111"/>
              </a:cxn>
              <a:cxn ang="f66">
                <a:pos x="f112" y="f113"/>
              </a:cxn>
              <a:cxn ang="f66">
                <a:pos x="f114" y="f111"/>
              </a:cxn>
              <a:cxn ang="f66">
                <a:pos x="f103" y="f115"/>
              </a:cxn>
              <a:cxn ang="f66">
                <a:pos x="f103" y="f116"/>
              </a:cxn>
              <a:cxn ang="f66">
                <a:pos x="f103" y="f104"/>
              </a:cxn>
            </a:cxnLst>
            <a:rect l="f99" t="f102" r="f100" b="f101"/>
            <a:pathLst>
              <a:path w="47" h="164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10" y="f11"/>
                  <a:pt x="f10" y="f12"/>
                  <a:pt x="f10" y="f13"/>
                </a:cubicBezTo>
                <a:cubicBezTo>
                  <a:pt x="f10" y="f14"/>
                  <a:pt x="f5" y="f15"/>
                  <a:pt x="f10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9"/>
                  <a:pt x="f26" y="f19"/>
                </a:cubicBezTo>
                <a:cubicBezTo>
                  <a:pt x="f27" y="f17"/>
                  <a:pt x="f28" y="f10"/>
                  <a:pt x="f29" y="f5"/>
                </a:cubicBezTo>
                <a:cubicBezTo>
                  <a:pt x="f30" y="f10"/>
                  <a:pt x="f31" y="f17"/>
                  <a:pt x="f32" y="f19"/>
                </a:cubicBezTo>
                <a:cubicBezTo>
                  <a:pt x="f33" y="f29"/>
                  <a:pt x="f34" y="f35"/>
                  <a:pt x="f6" y="f18"/>
                </a:cubicBezTo>
                <a:cubicBezTo>
                  <a:pt x="f6" y="f18"/>
                  <a:pt x="f6" y="f36"/>
                  <a:pt x="f6" y="f37"/>
                </a:cubicBezTo>
                <a:cubicBezTo>
                  <a:pt x="f6" y="f38"/>
                  <a:pt x="f6" y="f39"/>
                  <a:pt x="f6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Freeform 28">
            <a:extLst>
              <a:ext uri="{FF2B5EF4-FFF2-40B4-BE49-F238E27FC236}">
                <a16:creationId xmlns:a16="http://schemas.microsoft.com/office/drawing/2014/main" id="{58CBFDEC-C945-701C-B4EE-08995888424A}"/>
              </a:ext>
            </a:extLst>
          </p:cNvPr>
          <p:cNvSpPr/>
          <p:nvPr/>
        </p:nvSpPr>
        <p:spPr>
          <a:xfrm>
            <a:off x="2909885" y="3232147"/>
            <a:ext cx="142875" cy="4873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8"/>
              <a:gd name="f7" fmla="val 164"/>
              <a:gd name="f8" fmla="val 47"/>
              <a:gd name="f9" fmla="val 31"/>
              <a:gd name="f10" fmla="val 16"/>
              <a:gd name="f11" fmla="val 162"/>
              <a:gd name="f12" fmla="val 160"/>
              <a:gd name="f13" fmla="val 158"/>
              <a:gd name="f14" fmla="val 132"/>
              <a:gd name="f15" fmla="val 1"/>
              <a:gd name="f16" fmla="val 105"/>
              <a:gd name="f17" fmla="val 79"/>
              <a:gd name="f18" fmla="val 60"/>
              <a:gd name="f19" fmla="val 5"/>
              <a:gd name="f20" fmla="val 43"/>
              <a:gd name="f21" fmla="val 11"/>
              <a:gd name="f22" fmla="val 26"/>
              <a:gd name="f23" fmla="val 14"/>
              <a:gd name="f24" fmla="val 18"/>
              <a:gd name="f25" fmla="val 17"/>
              <a:gd name="f26" fmla="val 10"/>
              <a:gd name="f27" fmla="val 21"/>
              <a:gd name="f28" fmla="val 3"/>
              <a:gd name="f29" fmla="val 2"/>
              <a:gd name="f30" fmla="val 22"/>
              <a:gd name="f31" fmla="val 23"/>
              <a:gd name="f32" fmla="val 25"/>
              <a:gd name="f33" fmla="val 27"/>
              <a:gd name="f34" fmla="val 36"/>
              <a:gd name="f35" fmla="val 29"/>
              <a:gd name="f36" fmla="val 56"/>
              <a:gd name="f37" fmla="val 85"/>
              <a:gd name="f38" fmla="val 46"/>
              <a:gd name="f39" fmla="val 109"/>
              <a:gd name="f40" fmla="val 133"/>
              <a:gd name="f41" fmla="val 157"/>
              <a:gd name="f42" fmla="val 159"/>
              <a:gd name="f43" fmla="val 161"/>
              <a:gd name="f44" fmla="+- 0 0 -90"/>
              <a:gd name="f45" fmla="*/ f3 1 48"/>
              <a:gd name="f46" fmla="*/ f4 1 164"/>
              <a:gd name="f47" fmla="val f5"/>
              <a:gd name="f48" fmla="val f6"/>
              <a:gd name="f49" fmla="val f7"/>
              <a:gd name="f50" fmla="*/ f44 f0 1"/>
              <a:gd name="f51" fmla="+- f49 0 f47"/>
              <a:gd name="f52" fmla="+- f48 0 f47"/>
              <a:gd name="f53" fmla="*/ f50 1 f2"/>
              <a:gd name="f54" fmla="*/ f52 1 48"/>
              <a:gd name="f55" fmla="*/ f51 1 164"/>
              <a:gd name="f56" fmla="*/ 47 f52 1"/>
              <a:gd name="f57" fmla="*/ 164 f51 1"/>
              <a:gd name="f58" fmla="*/ 0 f52 1"/>
              <a:gd name="f59" fmla="*/ 158 f51 1"/>
              <a:gd name="f60" fmla="*/ 79 f51 1"/>
              <a:gd name="f61" fmla="*/ 11 f52 1"/>
              <a:gd name="f62" fmla="*/ 26 f51 1"/>
              <a:gd name="f63" fmla="*/ 21 f52 1"/>
              <a:gd name="f64" fmla="*/ 3 f51 1"/>
              <a:gd name="f65" fmla="*/ 23 f52 1"/>
              <a:gd name="f66" fmla="*/ 0 f51 1"/>
              <a:gd name="f67" fmla="*/ 27 f52 1"/>
              <a:gd name="f68" fmla="*/ 85 f51 1"/>
              <a:gd name="f69" fmla="*/ 157 f51 1"/>
              <a:gd name="f70" fmla="+- f53 0 f1"/>
              <a:gd name="f71" fmla="*/ f56 1 48"/>
              <a:gd name="f72" fmla="*/ f57 1 164"/>
              <a:gd name="f73" fmla="*/ f58 1 48"/>
              <a:gd name="f74" fmla="*/ f59 1 164"/>
              <a:gd name="f75" fmla="*/ f60 1 164"/>
              <a:gd name="f76" fmla="*/ f61 1 48"/>
              <a:gd name="f77" fmla="*/ f62 1 164"/>
              <a:gd name="f78" fmla="*/ f63 1 48"/>
              <a:gd name="f79" fmla="*/ f64 1 164"/>
              <a:gd name="f80" fmla="*/ f65 1 48"/>
              <a:gd name="f81" fmla="*/ f66 1 164"/>
              <a:gd name="f82" fmla="*/ f67 1 48"/>
              <a:gd name="f83" fmla="*/ f68 1 164"/>
              <a:gd name="f84" fmla="*/ f69 1 164"/>
              <a:gd name="f85" fmla="*/ 0 1 f54"/>
              <a:gd name="f86" fmla="*/ f48 1 f54"/>
              <a:gd name="f87" fmla="*/ 0 1 f55"/>
              <a:gd name="f88" fmla="*/ f49 1 f55"/>
              <a:gd name="f89" fmla="*/ f71 1 f54"/>
              <a:gd name="f90" fmla="*/ f72 1 f55"/>
              <a:gd name="f91" fmla="*/ f73 1 f54"/>
              <a:gd name="f92" fmla="*/ f74 1 f55"/>
              <a:gd name="f93" fmla="*/ f75 1 f55"/>
              <a:gd name="f94" fmla="*/ f76 1 f54"/>
              <a:gd name="f95" fmla="*/ f77 1 f55"/>
              <a:gd name="f96" fmla="*/ f78 1 f54"/>
              <a:gd name="f97" fmla="*/ f79 1 f55"/>
              <a:gd name="f98" fmla="*/ f80 1 f54"/>
              <a:gd name="f99" fmla="*/ f81 1 f55"/>
              <a:gd name="f100" fmla="*/ f82 1 f54"/>
              <a:gd name="f101" fmla="*/ f83 1 f55"/>
              <a:gd name="f102" fmla="*/ f84 1 f55"/>
              <a:gd name="f103" fmla="*/ f85 f45 1"/>
              <a:gd name="f104" fmla="*/ f86 f45 1"/>
              <a:gd name="f105" fmla="*/ f88 f46 1"/>
              <a:gd name="f106" fmla="*/ f87 f46 1"/>
              <a:gd name="f107" fmla="*/ f89 f45 1"/>
              <a:gd name="f108" fmla="*/ f90 f46 1"/>
              <a:gd name="f109" fmla="*/ f91 f45 1"/>
              <a:gd name="f110" fmla="*/ f92 f46 1"/>
              <a:gd name="f111" fmla="*/ f93 f46 1"/>
              <a:gd name="f112" fmla="*/ f94 f45 1"/>
              <a:gd name="f113" fmla="*/ f95 f46 1"/>
              <a:gd name="f114" fmla="*/ f96 f45 1"/>
              <a:gd name="f115" fmla="*/ f97 f46 1"/>
              <a:gd name="f116" fmla="*/ f98 f45 1"/>
              <a:gd name="f117" fmla="*/ f99 f46 1"/>
              <a:gd name="f118" fmla="*/ f100 f45 1"/>
              <a:gd name="f119" fmla="*/ f101 f46 1"/>
              <a:gd name="f120" fmla="*/ f102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07" y="f108"/>
              </a:cxn>
              <a:cxn ang="f70">
                <a:pos x="f109" y="f108"/>
              </a:cxn>
              <a:cxn ang="f70">
                <a:pos x="f109" y="f110"/>
              </a:cxn>
              <a:cxn ang="f70">
                <a:pos x="f109" y="f111"/>
              </a:cxn>
              <a:cxn ang="f70">
                <a:pos x="f112" y="f113"/>
              </a:cxn>
              <a:cxn ang="f70">
                <a:pos x="f114" y="f115"/>
              </a:cxn>
              <a:cxn ang="f70">
                <a:pos x="f116" y="f117"/>
              </a:cxn>
              <a:cxn ang="f70">
                <a:pos x="f118" y="f115"/>
              </a:cxn>
              <a:cxn ang="f70">
                <a:pos x="f107" y="f119"/>
              </a:cxn>
              <a:cxn ang="f70">
                <a:pos x="f107" y="f120"/>
              </a:cxn>
              <a:cxn ang="f70">
                <a:pos x="f107" y="f108"/>
              </a:cxn>
            </a:cxnLst>
            <a:rect l="f103" t="f106" r="f104" b="f105"/>
            <a:pathLst>
              <a:path w="48" h="164">
                <a:moveTo>
                  <a:pt x="f8" y="f7"/>
                </a:moveTo>
                <a:cubicBezTo>
                  <a:pt x="f9" y="f7"/>
                  <a:pt x="f10" y="f7"/>
                  <a:pt x="f5" y="f7"/>
                </a:cubicBezTo>
                <a:cubicBezTo>
                  <a:pt x="f5" y="f11"/>
                  <a:pt x="f5" y="f12"/>
                  <a:pt x="f5" y="f13"/>
                </a:cubicBezTo>
                <a:cubicBezTo>
                  <a:pt x="f5" y="f14"/>
                  <a:pt x="f15" y="f16"/>
                  <a:pt x="f5" y="f17"/>
                </a:cubicBezTo>
                <a:cubicBezTo>
                  <a:pt x="f5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7" y="f29"/>
                  <a:pt x="f30" y="f15"/>
                  <a:pt x="f31" y="f5"/>
                </a:cubicBezTo>
                <a:cubicBezTo>
                  <a:pt x="f32" y="f15"/>
                  <a:pt x="f22" y="f15"/>
                  <a:pt x="f33" y="f28"/>
                </a:cubicBezTo>
                <a:cubicBezTo>
                  <a:pt x="f34" y="f35"/>
                  <a:pt x="f6" y="f36"/>
                  <a:pt x="f8" y="f37"/>
                </a:cubicBezTo>
                <a:cubicBezTo>
                  <a:pt x="f38" y="f39"/>
                  <a:pt x="f8" y="f40"/>
                  <a:pt x="f8" y="f41"/>
                </a:cubicBezTo>
                <a:cubicBezTo>
                  <a:pt x="f8" y="f42"/>
                  <a:pt x="f8" y="f43"/>
                  <a:pt x="f8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7" name="Freeform 29">
            <a:extLst>
              <a:ext uri="{FF2B5EF4-FFF2-40B4-BE49-F238E27FC236}">
                <a16:creationId xmlns:a16="http://schemas.microsoft.com/office/drawing/2014/main" id="{B8A7AA50-1D61-12E0-73C6-0EEF18F3FCCA}"/>
              </a:ext>
            </a:extLst>
          </p:cNvPr>
          <p:cNvSpPr/>
          <p:nvPr/>
        </p:nvSpPr>
        <p:spPr>
          <a:xfrm>
            <a:off x="3097209" y="3232147"/>
            <a:ext cx="144466" cy="4873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164"/>
              <a:gd name="f8" fmla="val 47"/>
              <a:gd name="f9" fmla="val 31"/>
              <a:gd name="f10" fmla="val 17"/>
              <a:gd name="f11" fmla="val 1"/>
              <a:gd name="f12" fmla="val 162"/>
              <a:gd name="f13" fmla="val 160"/>
              <a:gd name="f14" fmla="val 158"/>
              <a:gd name="f15" fmla="val 133"/>
              <a:gd name="f16" fmla="val 107"/>
              <a:gd name="f17" fmla="val 82"/>
              <a:gd name="f18" fmla="val 66"/>
              <a:gd name="f19" fmla="val 3"/>
              <a:gd name="f20" fmla="val 51"/>
              <a:gd name="f21" fmla="val 8"/>
              <a:gd name="f22" fmla="val 36"/>
              <a:gd name="f23" fmla="val 12"/>
              <a:gd name="f24" fmla="val 25"/>
              <a:gd name="f25" fmla="val 16"/>
              <a:gd name="f26" fmla="val 14"/>
              <a:gd name="f27" fmla="val 20"/>
              <a:gd name="f28" fmla="val 4"/>
              <a:gd name="f29" fmla="val 21"/>
              <a:gd name="f30" fmla="val 2"/>
              <a:gd name="f31" fmla="val 22"/>
              <a:gd name="f32" fmla="val 23"/>
              <a:gd name="f33" fmla="val 27"/>
              <a:gd name="f34" fmla="val 34"/>
              <a:gd name="f35" fmla="val 41"/>
              <a:gd name="f36" fmla="val 42"/>
              <a:gd name="f37" fmla="val 46"/>
              <a:gd name="f38" fmla="val 63"/>
              <a:gd name="f39" fmla="val 76"/>
              <a:gd name="f40" fmla="val 91"/>
              <a:gd name="f41" fmla="val 105"/>
              <a:gd name="f42" fmla="val 123"/>
              <a:gd name="f43" fmla="val 142"/>
              <a:gd name="f44" fmla="val 161"/>
              <a:gd name="f45" fmla="val 163"/>
              <a:gd name="f46" fmla="+- 0 0 -90"/>
              <a:gd name="f47" fmla="*/ f3 1 49"/>
              <a:gd name="f48" fmla="*/ f4 1 164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49"/>
              <a:gd name="f57" fmla="*/ f53 1 164"/>
              <a:gd name="f58" fmla="*/ 47 f54 1"/>
              <a:gd name="f59" fmla="*/ 164 f53 1"/>
              <a:gd name="f60" fmla="*/ 1 f54 1"/>
              <a:gd name="f61" fmla="*/ 158 f53 1"/>
              <a:gd name="f62" fmla="*/ 82 f53 1"/>
              <a:gd name="f63" fmla="*/ 8 f54 1"/>
              <a:gd name="f64" fmla="*/ 36 f53 1"/>
              <a:gd name="f65" fmla="*/ 20 f54 1"/>
              <a:gd name="f66" fmla="*/ 4 f53 1"/>
              <a:gd name="f67" fmla="*/ 23 f54 1"/>
              <a:gd name="f68" fmla="*/ 0 f53 1"/>
              <a:gd name="f69" fmla="*/ 27 f54 1"/>
              <a:gd name="f70" fmla="*/ 3 f53 1"/>
              <a:gd name="f71" fmla="*/ 46 f54 1"/>
              <a:gd name="f72" fmla="*/ 63 f53 1"/>
              <a:gd name="f73" fmla="*/ 105 f53 1"/>
              <a:gd name="f74" fmla="*/ 160 f53 1"/>
              <a:gd name="f75" fmla="+- f55 0 f1"/>
              <a:gd name="f76" fmla="*/ f58 1 49"/>
              <a:gd name="f77" fmla="*/ f59 1 164"/>
              <a:gd name="f78" fmla="*/ f60 1 49"/>
              <a:gd name="f79" fmla="*/ f61 1 164"/>
              <a:gd name="f80" fmla="*/ f62 1 164"/>
              <a:gd name="f81" fmla="*/ f63 1 49"/>
              <a:gd name="f82" fmla="*/ f64 1 164"/>
              <a:gd name="f83" fmla="*/ f65 1 49"/>
              <a:gd name="f84" fmla="*/ f66 1 164"/>
              <a:gd name="f85" fmla="*/ f67 1 49"/>
              <a:gd name="f86" fmla="*/ f68 1 164"/>
              <a:gd name="f87" fmla="*/ f69 1 49"/>
              <a:gd name="f88" fmla="*/ f70 1 164"/>
              <a:gd name="f89" fmla="*/ f71 1 49"/>
              <a:gd name="f90" fmla="*/ f72 1 164"/>
              <a:gd name="f91" fmla="*/ f73 1 164"/>
              <a:gd name="f92" fmla="*/ f74 1 164"/>
              <a:gd name="f93" fmla="*/ 0 1 f56"/>
              <a:gd name="f94" fmla="*/ f50 1 f56"/>
              <a:gd name="f95" fmla="*/ 0 1 f57"/>
              <a:gd name="f96" fmla="*/ f51 1 f57"/>
              <a:gd name="f97" fmla="*/ f76 1 f56"/>
              <a:gd name="f98" fmla="*/ f77 1 f57"/>
              <a:gd name="f99" fmla="*/ f78 1 f56"/>
              <a:gd name="f100" fmla="*/ f79 1 f57"/>
              <a:gd name="f101" fmla="*/ f80 1 f57"/>
              <a:gd name="f102" fmla="*/ f81 1 f56"/>
              <a:gd name="f103" fmla="*/ f82 1 f57"/>
              <a:gd name="f104" fmla="*/ f83 1 f56"/>
              <a:gd name="f105" fmla="*/ f84 1 f57"/>
              <a:gd name="f106" fmla="*/ f85 1 f56"/>
              <a:gd name="f107" fmla="*/ f86 1 f57"/>
              <a:gd name="f108" fmla="*/ f87 1 f56"/>
              <a:gd name="f109" fmla="*/ f88 1 f57"/>
              <a:gd name="f110" fmla="*/ f89 1 f56"/>
              <a:gd name="f111" fmla="*/ f90 1 f57"/>
              <a:gd name="f112" fmla="*/ f91 1 f57"/>
              <a:gd name="f113" fmla="*/ f92 1 f57"/>
              <a:gd name="f114" fmla="*/ f93 f47 1"/>
              <a:gd name="f115" fmla="*/ f94 f47 1"/>
              <a:gd name="f116" fmla="*/ f96 f48 1"/>
              <a:gd name="f117" fmla="*/ f95 f48 1"/>
              <a:gd name="f118" fmla="*/ f97 f47 1"/>
              <a:gd name="f119" fmla="*/ f98 f48 1"/>
              <a:gd name="f120" fmla="*/ f99 f47 1"/>
              <a:gd name="f121" fmla="*/ f100 f48 1"/>
              <a:gd name="f122" fmla="*/ f101 f48 1"/>
              <a:gd name="f123" fmla="*/ f102 f47 1"/>
              <a:gd name="f124" fmla="*/ f103 f48 1"/>
              <a:gd name="f125" fmla="*/ f104 f47 1"/>
              <a:gd name="f126" fmla="*/ f105 f48 1"/>
              <a:gd name="f127" fmla="*/ f106 f47 1"/>
              <a:gd name="f128" fmla="*/ f107 f48 1"/>
              <a:gd name="f129" fmla="*/ f108 f47 1"/>
              <a:gd name="f130" fmla="*/ f109 f48 1"/>
              <a:gd name="f131" fmla="*/ f110 f47 1"/>
              <a:gd name="f132" fmla="*/ f111 f48 1"/>
              <a:gd name="f133" fmla="*/ f112 f48 1"/>
              <a:gd name="f134" fmla="*/ f113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118" y="f119"/>
              </a:cxn>
              <a:cxn ang="f75">
                <a:pos x="f120" y="f119"/>
              </a:cxn>
              <a:cxn ang="f75">
                <a:pos x="f120" y="f121"/>
              </a:cxn>
              <a:cxn ang="f75">
                <a:pos x="f120" y="f122"/>
              </a:cxn>
              <a:cxn ang="f75">
                <a:pos x="f123" y="f124"/>
              </a:cxn>
              <a:cxn ang="f75">
                <a:pos x="f125" y="f126"/>
              </a:cxn>
              <a:cxn ang="f75">
                <a:pos x="f127" y="f128"/>
              </a:cxn>
              <a:cxn ang="f75">
                <a:pos x="f129" y="f130"/>
              </a:cxn>
              <a:cxn ang="f75">
                <a:pos x="f131" y="f132"/>
              </a:cxn>
              <a:cxn ang="f75">
                <a:pos x="f118" y="f133"/>
              </a:cxn>
              <a:cxn ang="f75">
                <a:pos x="f118" y="f134"/>
              </a:cxn>
              <a:cxn ang="f75">
                <a:pos x="f118" y="f119"/>
              </a:cxn>
            </a:cxnLst>
            <a:rect l="f114" t="f117" r="f115" b="f116"/>
            <a:pathLst>
              <a:path w="49" h="164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1" y="f12"/>
                  <a:pt x="f11" y="f13"/>
                  <a:pt x="f11" y="f14"/>
                </a:cubicBezTo>
                <a:cubicBezTo>
                  <a:pt x="f11" y="f15"/>
                  <a:pt x="f11" y="f16"/>
                  <a:pt x="f11" y="f17"/>
                </a:cubicBezTo>
                <a:cubicBezTo>
                  <a:pt x="f5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11"/>
                  <a:pt x="f32" y="f5"/>
                </a:cubicBezTo>
                <a:cubicBezTo>
                  <a:pt x="f24" y="f11"/>
                  <a:pt x="f33" y="f30"/>
                  <a:pt x="f33" y="f19"/>
                </a:cubicBezTo>
                <a:cubicBezTo>
                  <a:pt x="f34" y="f32"/>
                  <a:pt x="f35" y="f36"/>
                  <a:pt x="f37" y="f38"/>
                </a:cubicBezTo>
                <a:cubicBezTo>
                  <a:pt x="f6" y="f39"/>
                  <a:pt x="f8" y="f40"/>
                  <a:pt x="f8" y="f41"/>
                </a:cubicBezTo>
                <a:cubicBezTo>
                  <a:pt x="f8" y="f42"/>
                  <a:pt x="f8" y="f43"/>
                  <a:pt x="f8" y="f13"/>
                </a:cubicBezTo>
                <a:cubicBezTo>
                  <a:pt x="f8" y="f44"/>
                  <a:pt x="f8" y="f45"/>
                  <a:pt x="f8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8" name="Freeform 30">
            <a:extLst>
              <a:ext uri="{FF2B5EF4-FFF2-40B4-BE49-F238E27FC236}">
                <a16:creationId xmlns:a16="http://schemas.microsoft.com/office/drawing/2014/main" id="{A16AF36F-3792-BA47-0798-4566B67A9E72}"/>
              </a:ext>
            </a:extLst>
          </p:cNvPr>
          <p:cNvSpPr/>
          <p:nvPr/>
        </p:nvSpPr>
        <p:spPr>
          <a:xfrm>
            <a:off x="4103690" y="3203572"/>
            <a:ext cx="301623" cy="3143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"/>
              <a:gd name="f7" fmla="val 106"/>
              <a:gd name="f8" fmla="val 59"/>
              <a:gd name="f9" fmla="val 85"/>
              <a:gd name="f10" fmla="val 74"/>
              <a:gd name="f11" fmla="val 88"/>
              <a:gd name="f12" fmla="val 92"/>
              <a:gd name="f13" fmla="val 99"/>
              <a:gd name="f14" fmla="val 68"/>
              <a:gd name="f15" fmla="val 34"/>
              <a:gd name="f16" fmla="val 82"/>
              <a:gd name="f17" fmla="val 57"/>
              <a:gd name="f18" fmla="val 32"/>
              <a:gd name="f19" fmla="val 12"/>
              <a:gd name="f20" fmla="val 25"/>
              <a:gd name="f21" fmla="val 38"/>
              <a:gd name="f22" fmla="val 27"/>
              <a:gd name="f23" fmla="val 23"/>
              <a:gd name="f24" fmla="val 17"/>
              <a:gd name="f25" fmla="val 19"/>
              <a:gd name="f26" fmla="val 30"/>
              <a:gd name="f27" fmla="val 20"/>
              <a:gd name="f28" fmla="val 26"/>
              <a:gd name="f29" fmla="val 22"/>
              <a:gd name="f30" fmla="val 15"/>
              <a:gd name="f31" fmla="val 10"/>
              <a:gd name="f32" fmla="val 3"/>
              <a:gd name="f33" fmla="val 5"/>
              <a:gd name="f34" fmla="val 6"/>
              <a:gd name="f35" fmla="val 8"/>
              <a:gd name="f36" fmla="val 39"/>
              <a:gd name="f37" fmla="val 43"/>
              <a:gd name="f38" fmla="val 46"/>
              <a:gd name="f39" fmla="val 50"/>
              <a:gd name="f40" fmla="val 51"/>
              <a:gd name="f41" fmla="val 2"/>
              <a:gd name="f42" fmla="val 4"/>
              <a:gd name="f43" fmla="val 55"/>
              <a:gd name="f44" fmla="val 60"/>
              <a:gd name="f45" fmla="val 64"/>
              <a:gd name="f46" fmla="val 56"/>
              <a:gd name="f47" fmla="val 54"/>
              <a:gd name="f48" fmla="val 33"/>
              <a:gd name="f49" fmla="val 67"/>
              <a:gd name="f50" fmla="+- 0 0 -90"/>
              <a:gd name="f51" fmla="*/ f3 1 102"/>
              <a:gd name="f52" fmla="*/ f4 1 106"/>
              <a:gd name="f53" fmla="val f5"/>
              <a:gd name="f54" fmla="val f6"/>
              <a:gd name="f55" fmla="val f7"/>
              <a:gd name="f56" fmla="*/ f50 f0 1"/>
              <a:gd name="f57" fmla="+- f55 0 f53"/>
              <a:gd name="f58" fmla="+- f54 0 f53"/>
              <a:gd name="f59" fmla="*/ f56 1 f2"/>
              <a:gd name="f60" fmla="*/ f58 1 102"/>
              <a:gd name="f61" fmla="*/ f57 1 106"/>
              <a:gd name="f62" fmla="*/ 59 f58 1"/>
              <a:gd name="f63" fmla="*/ 85 f57 1"/>
              <a:gd name="f64" fmla="*/ 102 f58 1"/>
              <a:gd name="f65" fmla="*/ 106 f57 1"/>
              <a:gd name="f66" fmla="*/ 0 f58 1"/>
              <a:gd name="f67" fmla="*/ 32 f57 1"/>
              <a:gd name="f68" fmla="*/ 38 f58 1"/>
              <a:gd name="f69" fmla="*/ 17 f57 1"/>
              <a:gd name="f70" fmla="*/ 26 f58 1"/>
              <a:gd name="f71" fmla="*/ 22 f57 1"/>
              <a:gd name="f72" fmla="*/ 3 f57 1"/>
              <a:gd name="f73" fmla="*/ 8 f57 1"/>
              <a:gd name="f74" fmla="*/ 39 f58 1"/>
              <a:gd name="f75" fmla="*/ 0 f57 1"/>
              <a:gd name="f76" fmla="*/ 50 f58 1"/>
              <a:gd name="f77" fmla="*/ 51 f58 1"/>
              <a:gd name="f78" fmla="*/ 64 f58 1"/>
              <a:gd name="f79" fmla="*/ 33 f57 1"/>
              <a:gd name="f80" fmla="+- f59 0 f1"/>
              <a:gd name="f81" fmla="*/ f62 1 102"/>
              <a:gd name="f82" fmla="*/ f63 1 106"/>
              <a:gd name="f83" fmla="*/ f64 1 102"/>
              <a:gd name="f84" fmla="*/ f65 1 106"/>
              <a:gd name="f85" fmla="*/ f66 1 102"/>
              <a:gd name="f86" fmla="*/ f67 1 106"/>
              <a:gd name="f87" fmla="*/ f68 1 102"/>
              <a:gd name="f88" fmla="*/ f69 1 106"/>
              <a:gd name="f89" fmla="*/ f70 1 102"/>
              <a:gd name="f90" fmla="*/ f71 1 106"/>
              <a:gd name="f91" fmla="*/ f72 1 106"/>
              <a:gd name="f92" fmla="*/ f73 1 106"/>
              <a:gd name="f93" fmla="*/ f74 1 102"/>
              <a:gd name="f94" fmla="*/ f75 1 106"/>
              <a:gd name="f95" fmla="*/ f76 1 102"/>
              <a:gd name="f96" fmla="*/ f77 1 102"/>
              <a:gd name="f97" fmla="*/ f78 1 102"/>
              <a:gd name="f98" fmla="*/ f79 1 106"/>
              <a:gd name="f99" fmla="*/ 0 1 f60"/>
              <a:gd name="f100" fmla="*/ f54 1 f60"/>
              <a:gd name="f101" fmla="*/ 0 1 f61"/>
              <a:gd name="f102" fmla="*/ f55 1 f61"/>
              <a:gd name="f103" fmla="*/ f81 1 f60"/>
              <a:gd name="f104" fmla="*/ f82 1 f61"/>
              <a:gd name="f105" fmla="*/ f83 1 f60"/>
              <a:gd name="f106" fmla="*/ f84 1 f61"/>
              <a:gd name="f107" fmla="*/ f85 1 f60"/>
              <a:gd name="f108" fmla="*/ f86 1 f61"/>
              <a:gd name="f109" fmla="*/ f87 1 f60"/>
              <a:gd name="f110" fmla="*/ f88 1 f61"/>
              <a:gd name="f111" fmla="*/ f89 1 f60"/>
              <a:gd name="f112" fmla="*/ f90 1 f61"/>
              <a:gd name="f113" fmla="*/ f91 1 f61"/>
              <a:gd name="f114" fmla="*/ f92 1 f61"/>
              <a:gd name="f115" fmla="*/ f93 1 f60"/>
              <a:gd name="f116" fmla="*/ f94 1 f61"/>
              <a:gd name="f117" fmla="*/ f95 1 f60"/>
              <a:gd name="f118" fmla="*/ f96 1 f60"/>
              <a:gd name="f119" fmla="*/ f97 1 f60"/>
              <a:gd name="f120" fmla="*/ f98 1 f61"/>
              <a:gd name="f121" fmla="*/ f99 f51 1"/>
              <a:gd name="f122" fmla="*/ f100 f51 1"/>
              <a:gd name="f123" fmla="*/ f102 f52 1"/>
              <a:gd name="f124" fmla="*/ f101 f52 1"/>
              <a:gd name="f125" fmla="*/ f103 f51 1"/>
              <a:gd name="f126" fmla="*/ f104 f52 1"/>
              <a:gd name="f127" fmla="*/ f105 f51 1"/>
              <a:gd name="f128" fmla="*/ f106 f52 1"/>
              <a:gd name="f129" fmla="*/ f107 f51 1"/>
              <a:gd name="f130" fmla="*/ f108 f52 1"/>
              <a:gd name="f131" fmla="*/ f109 f51 1"/>
              <a:gd name="f132" fmla="*/ f110 f52 1"/>
              <a:gd name="f133" fmla="*/ f111 f51 1"/>
              <a:gd name="f134" fmla="*/ f112 f52 1"/>
              <a:gd name="f135" fmla="*/ f113 f52 1"/>
              <a:gd name="f136" fmla="*/ f114 f52 1"/>
              <a:gd name="f137" fmla="*/ f115 f51 1"/>
              <a:gd name="f138" fmla="*/ f116 f52 1"/>
              <a:gd name="f139" fmla="*/ f117 f51 1"/>
              <a:gd name="f140" fmla="*/ f118 f51 1"/>
              <a:gd name="f141" fmla="*/ f119 f51 1"/>
              <a:gd name="f142" fmla="*/ f120 f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125" y="f126"/>
              </a:cxn>
              <a:cxn ang="f80">
                <a:pos x="f127" y="f126"/>
              </a:cxn>
              <a:cxn ang="f80">
                <a:pos x="f127" y="f128"/>
              </a:cxn>
              <a:cxn ang="f80">
                <a:pos x="f129" y="f128"/>
              </a:cxn>
              <a:cxn ang="f80">
                <a:pos x="f129" y="f130"/>
              </a:cxn>
              <a:cxn ang="f80">
                <a:pos x="f131" y="f130"/>
              </a:cxn>
              <a:cxn ang="f80">
                <a:pos x="f131" y="f132"/>
              </a:cxn>
              <a:cxn ang="f80">
                <a:pos x="f133" y="f134"/>
              </a:cxn>
              <a:cxn ang="f80">
                <a:pos x="f133" y="f135"/>
              </a:cxn>
              <a:cxn ang="f80">
                <a:pos x="f131" y="f136"/>
              </a:cxn>
              <a:cxn ang="f80">
                <a:pos x="f137" y="f138"/>
              </a:cxn>
              <a:cxn ang="f80">
                <a:pos x="f139" y="f138"/>
              </a:cxn>
              <a:cxn ang="f80">
                <a:pos x="f140" y="f136"/>
              </a:cxn>
              <a:cxn ang="f80">
                <a:pos x="f141" y="f135"/>
              </a:cxn>
              <a:cxn ang="f80">
                <a:pos x="f141" y="f134"/>
              </a:cxn>
              <a:cxn ang="f80">
                <a:pos x="f140" y="f132"/>
              </a:cxn>
              <a:cxn ang="f80">
                <a:pos x="f140" y="f130"/>
              </a:cxn>
              <a:cxn ang="f80">
                <a:pos x="f125" y="f142"/>
              </a:cxn>
              <a:cxn ang="f80">
                <a:pos x="f125" y="f126"/>
              </a:cxn>
            </a:cxnLst>
            <a:rect l="f121" t="f124" r="f122" b="f123"/>
            <a:pathLst>
              <a:path w="102" h="106">
                <a:moveTo>
                  <a:pt x="f8" y="f9"/>
                </a:moveTo>
                <a:cubicBezTo>
                  <a:pt x="f10" y="f9"/>
                  <a:pt x="f11" y="f9"/>
                  <a:pt x="f6" y="f9"/>
                </a:cubicBezTo>
                <a:cubicBezTo>
                  <a:pt x="f6" y="f12"/>
                  <a:pt x="f6" y="f13"/>
                  <a:pt x="f6" y="f7"/>
                </a:cubicBezTo>
                <a:cubicBezTo>
                  <a:pt x="f14" y="f7"/>
                  <a:pt x="f15" y="f7"/>
                  <a:pt x="f5" y="f7"/>
                </a:cubicBezTo>
                <a:cubicBezTo>
                  <a:pt x="f5" y="f16"/>
                  <a:pt x="f5" y="f17"/>
                  <a:pt x="f5" y="f18"/>
                </a:cubicBezTo>
                <a:cubicBezTo>
                  <a:pt x="f19" y="f18"/>
                  <a:pt x="f20" y="f18"/>
                  <a:pt x="f21" y="f18"/>
                </a:cubicBezTo>
                <a:cubicBezTo>
                  <a:pt x="f21" y="f22"/>
                  <a:pt x="f21" y="f23"/>
                  <a:pt x="f21" y="f24"/>
                </a:cubicBezTo>
                <a:cubicBezTo>
                  <a:pt x="f15" y="f25"/>
                  <a:pt x="f26" y="f27"/>
                  <a:pt x="f28" y="f29"/>
                </a:cubicBezTo>
                <a:cubicBezTo>
                  <a:pt x="f28" y="f30"/>
                  <a:pt x="f28" y="f31"/>
                  <a:pt x="f28" y="f32"/>
                </a:cubicBezTo>
                <a:cubicBezTo>
                  <a:pt x="f26" y="f33"/>
                  <a:pt x="f15" y="f34"/>
                  <a:pt x="f21" y="f35"/>
                </a:cubicBezTo>
                <a:cubicBezTo>
                  <a:pt x="f21" y="f33"/>
                  <a:pt x="f36" y="f32"/>
                  <a:pt x="f36" y="f5"/>
                </a:cubicBezTo>
                <a:cubicBezTo>
                  <a:pt x="f37" y="f5"/>
                  <a:pt x="f38" y="f5"/>
                  <a:pt x="f39" y="f5"/>
                </a:cubicBezTo>
                <a:cubicBezTo>
                  <a:pt x="f40" y="f41"/>
                  <a:pt x="f40" y="f42"/>
                  <a:pt x="f40" y="f35"/>
                </a:cubicBezTo>
                <a:cubicBezTo>
                  <a:pt x="f43" y="f34"/>
                  <a:pt x="f44" y="f33"/>
                  <a:pt x="f45" y="f32"/>
                </a:cubicBezTo>
                <a:cubicBezTo>
                  <a:pt x="f45" y="f31"/>
                  <a:pt x="f45" y="f30"/>
                  <a:pt x="f45" y="f29"/>
                </a:cubicBezTo>
                <a:cubicBezTo>
                  <a:pt x="f44" y="f27"/>
                  <a:pt x="f46" y="f25"/>
                  <a:pt x="f40" y="f24"/>
                </a:cubicBezTo>
                <a:cubicBezTo>
                  <a:pt x="f40" y="f29"/>
                  <a:pt x="f40" y="f22"/>
                  <a:pt x="f40" y="f18"/>
                </a:cubicBezTo>
                <a:cubicBezTo>
                  <a:pt x="f47" y="f18"/>
                  <a:pt x="f46" y="f18"/>
                  <a:pt x="f8" y="f48"/>
                </a:cubicBezTo>
                <a:cubicBezTo>
                  <a:pt x="f8" y="f39"/>
                  <a:pt x="f8" y="f49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Freeform 31">
            <a:extLst>
              <a:ext uri="{FF2B5EF4-FFF2-40B4-BE49-F238E27FC236}">
                <a16:creationId xmlns:a16="http://schemas.microsoft.com/office/drawing/2014/main" id="{B35AC1DA-7C31-8206-7EE5-FEE3E849D467}"/>
              </a:ext>
            </a:extLst>
          </p:cNvPr>
          <p:cNvSpPr/>
          <p:nvPr/>
        </p:nvSpPr>
        <p:spPr>
          <a:xfrm>
            <a:off x="1677988" y="3773491"/>
            <a:ext cx="569908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2"/>
              <a:gd name="f7" fmla="val 29"/>
              <a:gd name="f8" fmla="val 65"/>
              <a:gd name="f9" fmla="val 128"/>
              <a:gd name="f10" fmla="val 7"/>
              <a:gd name="f11" fmla="val 14"/>
              <a:gd name="f12" fmla="val 21"/>
              <a:gd name="f13" fmla="val 191"/>
              <a:gd name="f14" fmla="val 26"/>
              <a:gd name="f15" fmla="val 188"/>
              <a:gd name="f16" fmla="val 28"/>
              <a:gd name="f17" fmla="val 183"/>
              <a:gd name="f18" fmla="val 182"/>
              <a:gd name="f19" fmla="val 178"/>
              <a:gd name="f20" fmla="val 124"/>
              <a:gd name="f21" fmla="val 71"/>
              <a:gd name="f22" fmla="val 17"/>
              <a:gd name="f23" fmla="val 3"/>
              <a:gd name="f24" fmla="val 27"/>
              <a:gd name="f25" fmla="val 12"/>
              <a:gd name="f26" fmla="val 8"/>
              <a:gd name="f27" fmla="val 4"/>
              <a:gd name="f28" fmla="+- 0 0 -90"/>
              <a:gd name="f29" fmla="*/ f3 1 192"/>
              <a:gd name="f30" fmla="*/ f4 1 29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192"/>
              <a:gd name="f39" fmla="*/ f35 1 29"/>
              <a:gd name="f40" fmla="*/ 0 f36 1"/>
              <a:gd name="f41" fmla="*/ 0 f35 1"/>
              <a:gd name="f42" fmla="*/ 192 f36 1"/>
              <a:gd name="f43" fmla="*/ 21 f35 1"/>
              <a:gd name="f44" fmla="*/ 183 f36 1"/>
              <a:gd name="f45" fmla="*/ 29 f35 1"/>
              <a:gd name="f46" fmla="*/ 178 f36 1"/>
              <a:gd name="f47" fmla="*/ 17 f36 1"/>
              <a:gd name="f48" fmla="*/ 12 f35 1"/>
              <a:gd name="f49" fmla="+- f37 0 f1"/>
              <a:gd name="f50" fmla="*/ f40 1 192"/>
              <a:gd name="f51" fmla="*/ f41 1 29"/>
              <a:gd name="f52" fmla="*/ f42 1 192"/>
              <a:gd name="f53" fmla="*/ f43 1 29"/>
              <a:gd name="f54" fmla="*/ f44 1 192"/>
              <a:gd name="f55" fmla="*/ f45 1 29"/>
              <a:gd name="f56" fmla="*/ f46 1 192"/>
              <a:gd name="f57" fmla="*/ f47 1 192"/>
              <a:gd name="f58" fmla="*/ f48 1 29"/>
              <a:gd name="f59" fmla="*/ 0 1 f38"/>
              <a:gd name="f60" fmla="*/ f32 1 f38"/>
              <a:gd name="f61" fmla="*/ 0 1 f39"/>
              <a:gd name="f62" fmla="*/ f33 1 f39"/>
              <a:gd name="f63" fmla="*/ f50 1 f38"/>
              <a:gd name="f64" fmla="*/ f51 1 f39"/>
              <a:gd name="f65" fmla="*/ f52 1 f38"/>
              <a:gd name="f66" fmla="*/ f53 1 f39"/>
              <a:gd name="f67" fmla="*/ f54 1 f38"/>
              <a:gd name="f68" fmla="*/ f55 1 f39"/>
              <a:gd name="f69" fmla="*/ f56 1 f38"/>
              <a:gd name="f70" fmla="*/ f57 1 f38"/>
              <a:gd name="f71" fmla="*/ f58 1 f39"/>
              <a:gd name="f72" fmla="*/ f59 f29 1"/>
              <a:gd name="f73" fmla="*/ f60 f29 1"/>
              <a:gd name="f74" fmla="*/ f62 f30 1"/>
              <a:gd name="f75" fmla="*/ f61 f30 1"/>
              <a:gd name="f76" fmla="*/ f63 f29 1"/>
              <a:gd name="f77" fmla="*/ f64 f30 1"/>
              <a:gd name="f78" fmla="*/ f65 f29 1"/>
              <a:gd name="f79" fmla="*/ f66 f30 1"/>
              <a:gd name="f80" fmla="*/ f67 f29 1"/>
              <a:gd name="f81" fmla="*/ f68 f30 1"/>
              <a:gd name="f82" fmla="*/ f69 f29 1"/>
              <a:gd name="f83" fmla="*/ f70 f29 1"/>
              <a:gd name="f84" fmla="*/ f71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6" y="f77"/>
              </a:cxn>
              <a:cxn ang="f49">
                <a:pos x="f78" y="f77"/>
              </a:cxn>
              <a:cxn ang="f49">
                <a:pos x="f78" y="f79"/>
              </a:cxn>
              <a:cxn ang="f49">
                <a:pos x="f80" y="f81"/>
              </a:cxn>
              <a:cxn ang="f49">
                <a:pos x="f82" y="f81"/>
              </a:cxn>
              <a:cxn ang="f49">
                <a:pos x="f83" y="f81"/>
              </a:cxn>
              <a:cxn ang="f49">
                <a:pos x="f76" y="f84"/>
              </a:cxn>
              <a:cxn ang="f49">
                <a:pos x="f76" y="f77"/>
              </a:cxn>
            </a:cxnLst>
            <a:rect l="f72" t="f75" r="f73" b="f74"/>
            <a:pathLst>
              <a:path w="192" h="29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12"/>
                </a:cubicBezTo>
                <a:cubicBezTo>
                  <a:pt x="f13" y="f14"/>
                  <a:pt x="f15" y="f16"/>
                  <a:pt x="f17" y="f7"/>
                </a:cubicBezTo>
                <a:cubicBezTo>
                  <a:pt x="f18" y="f7"/>
                  <a:pt x="f2" y="f7"/>
                  <a:pt x="f19" y="f7"/>
                </a:cubicBezTo>
                <a:cubicBezTo>
                  <a:pt x="f20" y="f7"/>
                  <a:pt x="f21" y="f7"/>
                  <a:pt x="f22" y="f7"/>
                </a:cubicBezTo>
                <a:cubicBezTo>
                  <a:pt x="f23" y="f7"/>
                  <a:pt x="f5" y="f24"/>
                  <a:pt x="f5" y="f25"/>
                </a:cubicBezTo>
                <a:cubicBezTo>
                  <a:pt x="f5" y="f26"/>
                  <a:pt x="f5" y="f27"/>
                  <a:pt x="f5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0" name="Freeform 32">
            <a:extLst>
              <a:ext uri="{FF2B5EF4-FFF2-40B4-BE49-F238E27FC236}">
                <a16:creationId xmlns:a16="http://schemas.microsoft.com/office/drawing/2014/main" id="{E924CD93-D72E-5035-E296-D7DEAA18A3F4}"/>
              </a:ext>
            </a:extLst>
          </p:cNvPr>
          <p:cNvSpPr/>
          <p:nvPr/>
        </p:nvSpPr>
        <p:spPr>
          <a:xfrm>
            <a:off x="2101848" y="4637086"/>
            <a:ext cx="227008" cy="2619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88"/>
              <a:gd name="f8" fmla="val 78"/>
              <a:gd name="f9" fmla="val 68"/>
              <a:gd name="f10" fmla="val 58"/>
              <a:gd name="f11" fmla="val 47"/>
              <a:gd name="f12" fmla="val 36"/>
              <a:gd name="f13" fmla="val 26"/>
              <a:gd name="f14" fmla="val 24"/>
              <a:gd name="f15" fmla="val 2"/>
              <a:gd name="f16" fmla="val 21"/>
              <a:gd name="f17" fmla="val 3"/>
              <a:gd name="f18" fmla="val 27"/>
              <a:gd name="f19" fmla="val 14"/>
              <a:gd name="f20" fmla="val 51"/>
              <a:gd name="f21" fmla="val 7"/>
              <a:gd name="f22" fmla="val 10"/>
              <a:gd name="f23" fmla="val 20"/>
              <a:gd name="f24" fmla="val 29"/>
              <a:gd name="f25" fmla="val 38"/>
              <a:gd name="f26" fmla="val 46"/>
              <a:gd name="f27" fmla="val 55"/>
              <a:gd name="f28" fmla="val 57"/>
              <a:gd name="f29" fmla="val 74"/>
              <a:gd name="f30" fmla="val 61"/>
              <a:gd name="f31" fmla="val 72"/>
              <a:gd name="f32" fmla="val 49"/>
              <a:gd name="f33" fmla="val 70"/>
              <a:gd name="f34" fmla="val 79"/>
              <a:gd name="f35" fmla="val 4"/>
              <a:gd name="f36" fmla="+- 0 0 -90"/>
              <a:gd name="f37" fmla="*/ f3 1 76"/>
              <a:gd name="f38" fmla="*/ f4 1 88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76"/>
              <a:gd name="f47" fmla="*/ f43 1 88"/>
              <a:gd name="f48" fmla="*/ 0 f44 1"/>
              <a:gd name="f49" fmla="*/ 88 f43 1"/>
              <a:gd name="f50" fmla="*/ 58 f43 1"/>
              <a:gd name="f51" fmla="*/ 26 f43 1"/>
              <a:gd name="f52" fmla="*/ 3 f44 1"/>
              <a:gd name="f53" fmla="*/ 21 f43 1"/>
              <a:gd name="f54" fmla="*/ 76 f44 1"/>
              <a:gd name="f55" fmla="*/ 0 f43 1"/>
              <a:gd name="f56" fmla="*/ 29 f43 1"/>
              <a:gd name="f57" fmla="*/ 55 f43 1"/>
              <a:gd name="f58" fmla="*/ 72 f44 1"/>
              <a:gd name="f59" fmla="*/ 61 f43 1"/>
              <a:gd name="f60" fmla="*/ 4 f44 1"/>
              <a:gd name="f61" fmla="+- f45 0 f1"/>
              <a:gd name="f62" fmla="*/ f48 1 76"/>
              <a:gd name="f63" fmla="*/ f49 1 88"/>
              <a:gd name="f64" fmla="*/ f50 1 88"/>
              <a:gd name="f65" fmla="*/ f51 1 88"/>
              <a:gd name="f66" fmla="*/ f52 1 76"/>
              <a:gd name="f67" fmla="*/ f53 1 88"/>
              <a:gd name="f68" fmla="*/ f54 1 76"/>
              <a:gd name="f69" fmla="*/ f55 1 88"/>
              <a:gd name="f70" fmla="*/ f56 1 88"/>
              <a:gd name="f71" fmla="*/ f57 1 88"/>
              <a:gd name="f72" fmla="*/ f58 1 76"/>
              <a:gd name="f73" fmla="*/ f59 1 88"/>
              <a:gd name="f74" fmla="*/ f60 1 76"/>
              <a:gd name="f75" fmla="*/ 0 1 f46"/>
              <a:gd name="f76" fmla="*/ f40 1 f46"/>
              <a:gd name="f77" fmla="*/ 0 1 f47"/>
              <a:gd name="f78" fmla="*/ f41 1 f47"/>
              <a:gd name="f79" fmla="*/ f62 1 f46"/>
              <a:gd name="f80" fmla="*/ f63 1 f47"/>
              <a:gd name="f81" fmla="*/ f64 1 f47"/>
              <a:gd name="f82" fmla="*/ f65 1 f47"/>
              <a:gd name="f83" fmla="*/ f66 1 f46"/>
              <a:gd name="f84" fmla="*/ f67 1 f47"/>
              <a:gd name="f85" fmla="*/ f68 1 f46"/>
              <a:gd name="f86" fmla="*/ f69 1 f47"/>
              <a:gd name="f87" fmla="*/ f70 1 f47"/>
              <a:gd name="f88" fmla="*/ f71 1 f47"/>
              <a:gd name="f89" fmla="*/ f72 1 f46"/>
              <a:gd name="f90" fmla="*/ f73 1 f47"/>
              <a:gd name="f91" fmla="*/ f74 1 f46"/>
              <a:gd name="f92" fmla="*/ f75 f37 1"/>
              <a:gd name="f93" fmla="*/ f76 f37 1"/>
              <a:gd name="f94" fmla="*/ f78 f38 1"/>
              <a:gd name="f95" fmla="*/ f77 f38 1"/>
              <a:gd name="f96" fmla="*/ f79 f37 1"/>
              <a:gd name="f97" fmla="*/ f80 f38 1"/>
              <a:gd name="f98" fmla="*/ f81 f38 1"/>
              <a:gd name="f99" fmla="*/ f82 f38 1"/>
              <a:gd name="f100" fmla="*/ f83 f37 1"/>
              <a:gd name="f101" fmla="*/ f84 f38 1"/>
              <a:gd name="f102" fmla="*/ f85 f37 1"/>
              <a:gd name="f103" fmla="*/ f86 f38 1"/>
              <a:gd name="f104" fmla="*/ f87 f38 1"/>
              <a:gd name="f105" fmla="*/ f88 f38 1"/>
              <a:gd name="f106" fmla="*/ f89 f37 1"/>
              <a:gd name="f107" fmla="*/ f90 f38 1"/>
              <a:gd name="f108" fmla="*/ f91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96" y="f97"/>
              </a:cxn>
              <a:cxn ang="f61">
                <a:pos x="f96" y="f98"/>
              </a:cxn>
              <a:cxn ang="f61">
                <a:pos x="f96" y="f99"/>
              </a:cxn>
              <a:cxn ang="f61">
                <a:pos x="f100" y="f101"/>
              </a:cxn>
              <a:cxn ang="f61">
                <a:pos x="f102" y="f103"/>
              </a:cxn>
              <a:cxn ang="f61">
                <a:pos x="f102" y="f104"/>
              </a:cxn>
              <a:cxn ang="f61">
                <a:pos x="f102" y="f105"/>
              </a:cxn>
              <a:cxn ang="f61">
                <a:pos x="f106" y="f107"/>
              </a:cxn>
              <a:cxn ang="f61">
                <a:pos x="f108" y="f97"/>
              </a:cxn>
              <a:cxn ang="f61">
                <a:pos x="f96" y="f97"/>
              </a:cxn>
            </a:cxnLst>
            <a:rect l="f92" t="f95" r="f93" b="f94"/>
            <a:pathLst>
              <a:path w="76" h="88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5" y="f11"/>
                  <a:pt x="f5" y="f12"/>
                  <a:pt x="f5" y="f13"/>
                </a:cubicBezTo>
                <a:cubicBezTo>
                  <a:pt x="f5" y="f14"/>
                  <a:pt x="f15" y="f16"/>
                  <a:pt x="f17" y="f16"/>
                </a:cubicBezTo>
                <a:cubicBezTo>
                  <a:pt x="f18" y="f19"/>
                  <a:pt x="f20" y="f21"/>
                  <a:pt x="f6" y="f5"/>
                </a:cubicBezTo>
                <a:cubicBezTo>
                  <a:pt x="f6" y="f22"/>
                  <a:pt x="f6" y="f23"/>
                  <a:pt x="f6" y="f24"/>
                </a:cubicBezTo>
                <a:cubicBezTo>
                  <a:pt x="f6" y="f25"/>
                  <a:pt x="f6" y="f26"/>
                  <a:pt x="f6" y="f27"/>
                </a:cubicBezTo>
                <a:cubicBezTo>
                  <a:pt x="f6" y="f28"/>
                  <a:pt x="f29" y="f30"/>
                  <a:pt x="f31" y="f30"/>
                </a:cubicBezTo>
                <a:cubicBezTo>
                  <a:pt x="f32" y="f33"/>
                  <a:pt x="f13" y="f34"/>
                  <a:pt x="f35" y="f7"/>
                </a:cubicBezTo>
                <a:cubicBezTo>
                  <a:pt x="f17" y="f7"/>
                  <a:pt x="f15" y="f7"/>
                  <a:pt x="f5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1" name="Freeform 33">
            <a:extLst>
              <a:ext uri="{FF2B5EF4-FFF2-40B4-BE49-F238E27FC236}">
                <a16:creationId xmlns:a16="http://schemas.microsoft.com/office/drawing/2014/main" id="{07FD9EB5-0FEB-EF89-5D9A-93F3C21A455F}"/>
              </a:ext>
            </a:extLst>
          </p:cNvPr>
          <p:cNvSpPr/>
          <p:nvPr/>
        </p:nvSpPr>
        <p:spPr>
          <a:xfrm>
            <a:off x="588965" y="4743449"/>
            <a:ext cx="531815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9"/>
              <a:gd name="f7" fmla="val 81"/>
              <a:gd name="f8" fmla="val 4"/>
              <a:gd name="f9" fmla="val 3"/>
              <a:gd name="f10" fmla="val 8"/>
              <a:gd name="f11" fmla="val 5"/>
              <a:gd name="f12" fmla="val 11"/>
              <a:gd name="f13" fmla="val 7"/>
              <a:gd name="f14" fmla="val 36"/>
              <a:gd name="f15" fmla="val 23"/>
              <a:gd name="f16" fmla="val 60"/>
              <a:gd name="f17" fmla="val 40"/>
              <a:gd name="f18" fmla="val 85"/>
              <a:gd name="f19" fmla="val 56"/>
              <a:gd name="f20" fmla="val 89"/>
              <a:gd name="f21" fmla="val 59"/>
              <a:gd name="f22" fmla="val 91"/>
              <a:gd name="f23" fmla="val 58"/>
              <a:gd name="f24" fmla="val 94"/>
              <a:gd name="f25" fmla="val 120"/>
              <a:gd name="f26" fmla="val 39"/>
              <a:gd name="f27" fmla="val 146"/>
              <a:gd name="f28" fmla="val 22"/>
              <a:gd name="f29" fmla="val 172"/>
              <a:gd name="f30" fmla="val 174"/>
              <a:gd name="f31" fmla="val 176"/>
              <a:gd name="f32" fmla="val 2"/>
              <a:gd name="f33" fmla="val 15"/>
              <a:gd name="f34" fmla="val 177"/>
              <a:gd name="f35" fmla="val 25"/>
              <a:gd name="f36" fmla="val 26"/>
              <a:gd name="f37" fmla="val 148"/>
              <a:gd name="f38" fmla="val 44"/>
              <a:gd name="f39" fmla="val 62"/>
              <a:gd name="f40" fmla="val 93"/>
              <a:gd name="f41" fmla="val 80"/>
              <a:gd name="f42" fmla="val 88"/>
              <a:gd name="f43" fmla="val 86"/>
              <a:gd name="f44" fmla="val 31"/>
              <a:gd name="f45" fmla="val 24"/>
              <a:gd name="f46" fmla="+- 0 0 -90"/>
              <a:gd name="f47" fmla="*/ f3 1 179"/>
              <a:gd name="f48" fmla="*/ f4 1 81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179"/>
              <a:gd name="f57" fmla="*/ f53 1 81"/>
              <a:gd name="f58" fmla="*/ 0 f54 1"/>
              <a:gd name="f59" fmla="*/ 0 f53 1"/>
              <a:gd name="f60" fmla="*/ 11 f54 1"/>
              <a:gd name="f61" fmla="*/ 7 f53 1"/>
              <a:gd name="f62" fmla="*/ 85 f54 1"/>
              <a:gd name="f63" fmla="*/ 56 f53 1"/>
              <a:gd name="f64" fmla="*/ 94 f54 1"/>
              <a:gd name="f65" fmla="*/ 172 f54 1"/>
              <a:gd name="f66" fmla="*/ 4 f53 1"/>
              <a:gd name="f67" fmla="*/ 179 f54 1"/>
              <a:gd name="f68" fmla="*/ 22 f53 1"/>
              <a:gd name="f69" fmla="*/ 176 f54 1"/>
              <a:gd name="f70" fmla="*/ 26 f53 1"/>
              <a:gd name="f71" fmla="*/ 93 f54 1"/>
              <a:gd name="f72" fmla="*/ 80 f53 1"/>
              <a:gd name="f73" fmla="*/ 86 f54 1"/>
              <a:gd name="f74" fmla="*/ 3 f54 1"/>
              <a:gd name="f75" fmla="*/ 25 f53 1"/>
              <a:gd name="f76" fmla="+- f55 0 f1"/>
              <a:gd name="f77" fmla="*/ f58 1 179"/>
              <a:gd name="f78" fmla="*/ f59 1 81"/>
              <a:gd name="f79" fmla="*/ f60 1 179"/>
              <a:gd name="f80" fmla="*/ f61 1 81"/>
              <a:gd name="f81" fmla="*/ f62 1 179"/>
              <a:gd name="f82" fmla="*/ f63 1 81"/>
              <a:gd name="f83" fmla="*/ f64 1 179"/>
              <a:gd name="f84" fmla="*/ f65 1 179"/>
              <a:gd name="f85" fmla="*/ f66 1 81"/>
              <a:gd name="f86" fmla="*/ f67 1 179"/>
              <a:gd name="f87" fmla="*/ f68 1 81"/>
              <a:gd name="f88" fmla="*/ f69 1 179"/>
              <a:gd name="f89" fmla="*/ f70 1 81"/>
              <a:gd name="f90" fmla="*/ f71 1 179"/>
              <a:gd name="f91" fmla="*/ f72 1 81"/>
              <a:gd name="f92" fmla="*/ f73 1 179"/>
              <a:gd name="f93" fmla="*/ f74 1 179"/>
              <a:gd name="f94" fmla="*/ f75 1 81"/>
              <a:gd name="f95" fmla="*/ 0 1 f56"/>
              <a:gd name="f96" fmla="*/ f50 1 f56"/>
              <a:gd name="f97" fmla="*/ 0 1 f57"/>
              <a:gd name="f98" fmla="*/ f51 1 f57"/>
              <a:gd name="f99" fmla="*/ f77 1 f56"/>
              <a:gd name="f100" fmla="*/ f78 1 f57"/>
              <a:gd name="f101" fmla="*/ f79 1 f56"/>
              <a:gd name="f102" fmla="*/ f80 1 f57"/>
              <a:gd name="f103" fmla="*/ f81 1 f56"/>
              <a:gd name="f104" fmla="*/ f82 1 f57"/>
              <a:gd name="f105" fmla="*/ f83 1 f56"/>
              <a:gd name="f106" fmla="*/ f84 1 f56"/>
              <a:gd name="f107" fmla="*/ f85 1 f57"/>
              <a:gd name="f108" fmla="*/ f86 1 f56"/>
              <a:gd name="f109" fmla="*/ f87 1 f57"/>
              <a:gd name="f110" fmla="*/ f88 1 f56"/>
              <a:gd name="f111" fmla="*/ f89 1 f57"/>
              <a:gd name="f112" fmla="*/ f90 1 f56"/>
              <a:gd name="f113" fmla="*/ f91 1 f57"/>
              <a:gd name="f114" fmla="*/ f92 1 f56"/>
              <a:gd name="f115" fmla="*/ f93 1 f56"/>
              <a:gd name="f116" fmla="*/ f94 1 f57"/>
              <a:gd name="f117" fmla="*/ f95 f47 1"/>
              <a:gd name="f118" fmla="*/ f96 f47 1"/>
              <a:gd name="f119" fmla="*/ f98 f48 1"/>
              <a:gd name="f120" fmla="*/ f97 f48 1"/>
              <a:gd name="f121" fmla="*/ f99 f47 1"/>
              <a:gd name="f122" fmla="*/ f100 f48 1"/>
              <a:gd name="f123" fmla="*/ f101 f47 1"/>
              <a:gd name="f124" fmla="*/ f102 f48 1"/>
              <a:gd name="f125" fmla="*/ f103 f47 1"/>
              <a:gd name="f126" fmla="*/ f104 f48 1"/>
              <a:gd name="f127" fmla="*/ f105 f47 1"/>
              <a:gd name="f128" fmla="*/ f106 f47 1"/>
              <a:gd name="f129" fmla="*/ f107 f48 1"/>
              <a:gd name="f130" fmla="*/ f108 f47 1"/>
              <a:gd name="f131" fmla="*/ f109 f48 1"/>
              <a:gd name="f132" fmla="*/ f110 f47 1"/>
              <a:gd name="f133" fmla="*/ f111 f48 1"/>
              <a:gd name="f134" fmla="*/ f112 f47 1"/>
              <a:gd name="f135" fmla="*/ f113 f48 1"/>
              <a:gd name="f136" fmla="*/ f114 f47 1"/>
              <a:gd name="f137" fmla="*/ f115 f47 1"/>
              <a:gd name="f138" fmla="*/ f116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6">
                <a:pos x="f121" y="f122"/>
              </a:cxn>
              <a:cxn ang="f76">
                <a:pos x="f123" y="f124"/>
              </a:cxn>
              <a:cxn ang="f76">
                <a:pos x="f125" y="f126"/>
              </a:cxn>
              <a:cxn ang="f76">
                <a:pos x="f127" y="f126"/>
              </a:cxn>
              <a:cxn ang="f76">
                <a:pos x="f128" y="f129"/>
              </a:cxn>
              <a:cxn ang="f76">
                <a:pos x="f130" y="f122"/>
              </a:cxn>
              <a:cxn ang="f76">
                <a:pos x="f130" y="f131"/>
              </a:cxn>
              <a:cxn ang="f76">
                <a:pos x="f132" y="f133"/>
              </a:cxn>
              <a:cxn ang="f76">
                <a:pos x="f134" y="f135"/>
              </a:cxn>
              <a:cxn ang="f76">
                <a:pos x="f136" y="f135"/>
              </a:cxn>
              <a:cxn ang="f76">
                <a:pos x="f137" y="f138"/>
              </a:cxn>
              <a:cxn ang="f76">
                <a:pos x="f121" y="f131"/>
              </a:cxn>
              <a:cxn ang="f76">
                <a:pos x="f121" y="f122"/>
              </a:cxn>
            </a:cxnLst>
            <a:rect l="f117" t="f120" r="f118" b="f119"/>
            <a:pathLst>
              <a:path w="179" h="81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19"/>
                </a:cubicBezTo>
                <a:cubicBezTo>
                  <a:pt x="f25" y="f26"/>
                  <a:pt x="f27" y="f28"/>
                  <a:pt x="f29" y="f8"/>
                </a:cubicBezTo>
                <a:cubicBezTo>
                  <a:pt x="f30" y="f9"/>
                  <a:pt x="f31" y="f32"/>
                  <a:pt x="f6" y="f5"/>
                </a:cubicBezTo>
                <a:cubicBezTo>
                  <a:pt x="f6" y="f10"/>
                  <a:pt x="f6" y="f33"/>
                  <a:pt x="f6" y="f28"/>
                </a:cubicBezTo>
                <a:cubicBezTo>
                  <a:pt x="f6" y="f15"/>
                  <a:pt x="f34" y="f35"/>
                  <a:pt x="f31" y="f36"/>
                </a:cubicBezTo>
                <a:cubicBezTo>
                  <a:pt x="f37" y="f38"/>
                  <a:pt x="f25" y="f39"/>
                  <a:pt x="f40" y="f41"/>
                </a:cubicBezTo>
                <a:cubicBezTo>
                  <a:pt x="f22" y="f7"/>
                  <a:pt x="f42" y="f7"/>
                  <a:pt x="f43" y="f41"/>
                </a:cubicBezTo>
                <a:cubicBezTo>
                  <a:pt x="f23" y="f39"/>
                  <a:pt x="f44" y="f38"/>
                  <a:pt x="f9" y="f35"/>
                </a:cubicBezTo>
                <a:cubicBezTo>
                  <a:pt x="f32" y="f45"/>
                  <a:pt x="f5" y="f15"/>
                  <a:pt x="f5" y="f28"/>
                </a:cubicBezTo>
                <a:cubicBezTo>
                  <a:pt x="f5" y="f33"/>
                  <a:pt x="f5" y="f10"/>
                  <a:pt x="f5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2" name="Freeform 34">
            <a:extLst>
              <a:ext uri="{FF2B5EF4-FFF2-40B4-BE49-F238E27FC236}">
                <a16:creationId xmlns:a16="http://schemas.microsoft.com/office/drawing/2014/main" id="{5E414552-D35F-1C38-1415-122D73CFAF47}"/>
              </a:ext>
            </a:extLst>
          </p:cNvPr>
          <p:cNvSpPr/>
          <p:nvPr/>
        </p:nvSpPr>
        <p:spPr>
          <a:xfrm>
            <a:off x="588965" y="4637086"/>
            <a:ext cx="531815" cy="2397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9"/>
              <a:gd name="f7" fmla="val 81"/>
              <a:gd name="f8" fmla="val 13"/>
              <a:gd name="f9" fmla="val 8"/>
              <a:gd name="f10" fmla="val 24"/>
              <a:gd name="f11" fmla="val 16"/>
              <a:gd name="f12" fmla="val 35"/>
              <a:gd name="f13" fmla="val 23"/>
              <a:gd name="f14" fmla="val 52"/>
              <a:gd name="f15" fmla="val 34"/>
              <a:gd name="f16" fmla="val 69"/>
              <a:gd name="f17" fmla="val 45"/>
              <a:gd name="f18" fmla="val 85"/>
              <a:gd name="f19" fmla="val 56"/>
              <a:gd name="f20" fmla="val 89"/>
              <a:gd name="f21" fmla="val 59"/>
              <a:gd name="f22" fmla="val 91"/>
              <a:gd name="f23" fmla="val 58"/>
              <a:gd name="f24" fmla="val 94"/>
              <a:gd name="f25" fmla="val 120"/>
              <a:gd name="f26" fmla="val 39"/>
              <a:gd name="f27" fmla="val 145"/>
              <a:gd name="f28" fmla="val 22"/>
              <a:gd name="f29" fmla="val 171"/>
              <a:gd name="f30" fmla="val 5"/>
              <a:gd name="f31" fmla="val 173"/>
              <a:gd name="f32" fmla="val 4"/>
              <a:gd name="f33" fmla="val 176"/>
              <a:gd name="f34" fmla="val 2"/>
              <a:gd name="f35" fmla="val 15"/>
              <a:gd name="f36" fmla="val 21"/>
              <a:gd name="f37" fmla="val 177"/>
              <a:gd name="f38" fmla="val 25"/>
              <a:gd name="f39" fmla="val 26"/>
              <a:gd name="f40" fmla="val 148"/>
              <a:gd name="f41" fmla="val 44"/>
              <a:gd name="f42" fmla="val 62"/>
              <a:gd name="f43" fmla="val 93"/>
              <a:gd name="f44" fmla="val 80"/>
              <a:gd name="f45" fmla="val 88"/>
              <a:gd name="f46" fmla="val 86"/>
              <a:gd name="f47" fmla="val 31"/>
              <a:gd name="f48" fmla="val 3"/>
              <a:gd name="f49" fmla="val 20"/>
              <a:gd name="f50" fmla="val 14"/>
              <a:gd name="f51" fmla="val 7"/>
              <a:gd name="f52" fmla="+- 0 0 -90"/>
              <a:gd name="f53" fmla="*/ f3 1 179"/>
              <a:gd name="f54" fmla="*/ f4 1 81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179"/>
              <a:gd name="f63" fmla="*/ f59 1 81"/>
              <a:gd name="f64" fmla="*/ 0 f60 1"/>
              <a:gd name="f65" fmla="*/ 0 f59 1"/>
              <a:gd name="f66" fmla="*/ 35 f60 1"/>
              <a:gd name="f67" fmla="*/ 23 f59 1"/>
              <a:gd name="f68" fmla="*/ 85 f60 1"/>
              <a:gd name="f69" fmla="*/ 56 f59 1"/>
              <a:gd name="f70" fmla="*/ 94 f60 1"/>
              <a:gd name="f71" fmla="*/ 171 f60 1"/>
              <a:gd name="f72" fmla="*/ 5 f59 1"/>
              <a:gd name="f73" fmla="*/ 179 f60 1"/>
              <a:gd name="f74" fmla="*/ 21 f59 1"/>
              <a:gd name="f75" fmla="*/ 176 f60 1"/>
              <a:gd name="f76" fmla="*/ 26 f59 1"/>
              <a:gd name="f77" fmla="*/ 93 f60 1"/>
              <a:gd name="f78" fmla="*/ 80 f59 1"/>
              <a:gd name="f79" fmla="*/ 86 f60 1"/>
              <a:gd name="f80" fmla="*/ 3 f60 1"/>
              <a:gd name="f81" fmla="*/ 20 f59 1"/>
              <a:gd name="f82" fmla="+- f61 0 f1"/>
              <a:gd name="f83" fmla="*/ f64 1 179"/>
              <a:gd name="f84" fmla="*/ f65 1 81"/>
              <a:gd name="f85" fmla="*/ f66 1 179"/>
              <a:gd name="f86" fmla="*/ f67 1 81"/>
              <a:gd name="f87" fmla="*/ f68 1 179"/>
              <a:gd name="f88" fmla="*/ f69 1 81"/>
              <a:gd name="f89" fmla="*/ f70 1 179"/>
              <a:gd name="f90" fmla="*/ f71 1 179"/>
              <a:gd name="f91" fmla="*/ f72 1 81"/>
              <a:gd name="f92" fmla="*/ f73 1 179"/>
              <a:gd name="f93" fmla="*/ f74 1 81"/>
              <a:gd name="f94" fmla="*/ f75 1 179"/>
              <a:gd name="f95" fmla="*/ f76 1 81"/>
              <a:gd name="f96" fmla="*/ f77 1 179"/>
              <a:gd name="f97" fmla="*/ f78 1 81"/>
              <a:gd name="f98" fmla="*/ f79 1 179"/>
              <a:gd name="f99" fmla="*/ f80 1 179"/>
              <a:gd name="f100" fmla="*/ f81 1 81"/>
              <a:gd name="f101" fmla="*/ 0 1 f62"/>
              <a:gd name="f102" fmla="*/ f56 1 f62"/>
              <a:gd name="f103" fmla="*/ 0 1 f63"/>
              <a:gd name="f104" fmla="*/ f57 1 f63"/>
              <a:gd name="f105" fmla="*/ f83 1 f62"/>
              <a:gd name="f106" fmla="*/ f84 1 f63"/>
              <a:gd name="f107" fmla="*/ f85 1 f62"/>
              <a:gd name="f108" fmla="*/ f86 1 f63"/>
              <a:gd name="f109" fmla="*/ f87 1 f62"/>
              <a:gd name="f110" fmla="*/ f88 1 f63"/>
              <a:gd name="f111" fmla="*/ f89 1 f62"/>
              <a:gd name="f112" fmla="*/ f90 1 f62"/>
              <a:gd name="f113" fmla="*/ f91 1 f63"/>
              <a:gd name="f114" fmla="*/ f92 1 f62"/>
              <a:gd name="f115" fmla="*/ f93 1 f63"/>
              <a:gd name="f116" fmla="*/ f94 1 f62"/>
              <a:gd name="f117" fmla="*/ f95 1 f63"/>
              <a:gd name="f118" fmla="*/ f96 1 f62"/>
              <a:gd name="f119" fmla="*/ f97 1 f63"/>
              <a:gd name="f120" fmla="*/ f98 1 f62"/>
              <a:gd name="f121" fmla="*/ f99 1 f62"/>
              <a:gd name="f122" fmla="*/ f100 1 f63"/>
              <a:gd name="f123" fmla="*/ f101 f53 1"/>
              <a:gd name="f124" fmla="*/ f102 f53 1"/>
              <a:gd name="f125" fmla="*/ f104 f54 1"/>
              <a:gd name="f126" fmla="*/ f103 f54 1"/>
              <a:gd name="f127" fmla="*/ f105 f53 1"/>
              <a:gd name="f128" fmla="*/ f106 f54 1"/>
              <a:gd name="f129" fmla="*/ f107 f53 1"/>
              <a:gd name="f130" fmla="*/ f108 f54 1"/>
              <a:gd name="f131" fmla="*/ f109 f53 1"/>
              <a:gd name="f132" fmla="*/ f110 f54 1"/>
              <a:gd name="f133" fmla="*/ f111 f53 1"/>
              <a:gd name="f134" fmla="*/ f112 f53 1"/>
              <a:gd name="f135" fmla="*/ f113 f54 1"/>
              <a:gd name="f136" fmla="*/ f114 f53 1"/>
              <a:gd name="f137" fmla="*/ f115 f54 1"/>
              <a:gd name="f138" fmla="*/ f116 f53 1"/>
              <a:gd name="f139" fmla="*/ f117 f54 1"/>
              <a:gd name="f140" fmla="*/ f118 f53 1"/>
              <a:gd name="f141" fmla="*/ f119 f54 1"/>
              <a:gd name="f142" fmla="*/ f120 f53 1"/>
              <a:gd name="f143" fmla="*/ f121 f53 1"/>
              <a:gd name="f144" fmla="*/ f122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127" y="f128"/>
              </a:cxn>
              <a:cxn ang="f82">
                <a:pos x="f129" y="f130"/>
              </a:cxn>
              <a:cxn ang="f82">
                <a:pos x="f131" y="f132"/>
              </a:cxn>
              <a:cxn ang="f82">
                <a:pos x="f133" y="f132"/>
              </a:cxn>
              <a:cxn ang="f82">
                <a:pos x="f134" y="f135"/>
              </a:cxn>
              <a:cxn ang="f82">
                <a:pos x="f136" y="f128"/>
              </a:cxn>
              <a:cxn ang="f82">
                <a:pos x="f136" y="f137"/>
              </a:cxn>
              <a:cxn ang="f82">
                <a:pos x="f138" y="f139"/>
              </a:cxn>
              <a:cxn ang="f82">
                <a:pos x="f140" y="f141"/>
              </a:cxn>
              <a:cxn ang="f82">
                <a:pos x="f142" y="f141"/>
              </a:cxn>
              <a:cxn ang="f82">
                <a:pos x="f143" y="f139"/>
              </a:cxn>
              <a:cxn ang="f82">
                <a:pos x="f127" y="f144"/>
              </a:cxn>
              <a:cxn ang="f82">
                <a:pos x="f127" y="f128"/>
              </a:cxn>
            </a:cxnLst>
            <a:rect l="f123" t="f126" r="f124" b="f125"/>
            <a:pathLst>
              <a:path w="179" h="81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19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6" y="f5"/>
                </a:cubicBezTo>
                <a:cubicBezTo>
                  <a:pt x="f6" y="f9"/>
                  <a:pt x="f6" y="f35"/>
                  <a:pt x="f6" y="f36"/>
                </a:cubicBezTo>
                <a:cubicBezTo>
                  <a:pt x="f6" y="f13"/>
                  <a:pt x="f37" y="f38"/>
                  <a:pt x="f33" y="f39"/>
                </a:cubicBezTo>
                <a:cubicBezTo>
                  <a:pt x="f40" y="f41"/>
                  <a:pt x="f25" y="f42"/>
                  <a:pt x="f43" y="f44"/>
                </a:cubicBezTo>
                <a:cubicBezTo>
                  <a:pt x="f22" y="f7"/>
                  <a:pt x="f45" y="f7"/>
                  <a:pt x="f46" y="f44"/>
                </a:cubicBezTo>
                <a:cubicBezTo>
                  <a:pt x="f21" y="f42"/>
                  <a:pt x="f47" y="f41"/>
                  <a:pt x="f48" y="f39"/>
                </a:cubicBezTo>
                <a:cubicBezTo>
                  <a:pt x="f34" y="f38"/>
                  <a:pt x="f5" y="f28"/>
                  <a:pt x="f5" y="f49"/>
                </a:cubicBezTo>
                <a:cubicBezTo>
                  <a:pt x="f5" y="f50"/>
                  <a:pt x="f5" y="f51"/>
                  <a:pt x="f5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" name="Freeform 35">
            <a:extLst>
              <a:ext uri="{FF2B5EF4-FFF2-40B4-BE49-F238E27FC236}">
                <a16:creationId xmlns:a16="http://schemas.microsoft.com/office/drawing/2014/main" id="{0A439D65-1865-7F2F-61B4-F3351F843623}"/>
              </a:ext>
            </a:extLst>
          </p:cNvPr>
          <p:cNvSpPr/>
          <p:nvPr/>
        </p:nvSpPr>
        <p:spPr>
          <a:xfrm>
            <a:off x="582609" y="4530723"/>
            <a:ext cx="538160" cy="2492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1"/>
              <a:gd name="f7" fmla="val 84"/>
              <a:gd name="f8" fmla="val 8"/>
              <a:gd name="f9" fmla="val 14"/>
              <a:gd name="f10" fmla="val 20"/>
              <a:gd name="f11" fmla="val 22"/>
              <a:gd name="f12" fmla="val 179"/>
              <a:gd name="f13" fmla="val 24"/>
              <a:gd name="f14" fmla="val 178"/>
              <a:gd name="f15" fmla="val 25"/>
              <a:gd name="f16" fmla="val 150"/>
              <a:gd name="f17" fmla="val 44"/>
              <a:gd name="f18" fmla="val 122"/>
              <a:gd name="f19" fmla="val 62"/>
              <a:gd name="f20" fmla="val 94"/>
              <a:gd name="f21" fmla="val 81"/>
              <a:gd name="f22" fmla="val 91"/>
              <a:gd name="f23" fmla="val 88"/>
              <a:gd name="f24" fmla="val 86"/>
              <a:gd name="f25" fmla="val 79"/>
              <a:gd name="f26" fmla="val 63"/>
              <a:gd name="f27" fmla="val 64"/>
              <a:gd name="f28" fmla="val 41"/>
              <a:gd name="f29" fmla="val 49"/>
              <a:gd name="f30" fmla="val 18"/>
              <a:gd name="f31" fmla="val 34"/>
              <a:gd name="f32" fmla="val 17"/>
              <a:gd name="f33" fmla="val 2"/>
              <a:gd name="f34" fmla="val 1"/>
              <a:gd name="f35" fmla="val 4"/>
              <a:gd name="f36" fmla="val 5"/>
              <a:gd name="f37" fmla="val 3"/>
              <a:gd name="f38" fmla="val 7"/>
              <a:gd name="f39" fmla="val 21"/>
              <a:gd name="f40" fmla="val 60"/>
              <a:gd name="f41" fmla="val 39"/>
              <a:gd name="f42" fmla="val 87"/>
              <a:gd name="f43" fmla="val 56"/>
              <a:gd name="f44" fmla="val 59"/>
              <a:gd name="f45" fmla="val 93"/>
              <a:gd name="f46" fmla="val 58"/>
              <a:gd name="f47" fmla="val 96"/>
              <a:gd name="f48" fmla="val 123"/>
              <a:gd name="f49" fmla="val 149"/>
              <a:gd name="f50" fmla="val 175"/>
              <a:gd name="f51" fmla="val 177"/>
              <a:gd name="f52" fmla="+- 0 0 -90"/>
              <a:gd name="f53" fmla="*/ f3 1 181"/>
              <a:gd name="f54" fmla="*/ f4 1 84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181"/>
              <a:gd name="f63" fmla="*/ f59 1 84"/>
              <a:gd name="f64" fmla="*/ 181 f60 1"/>
              <a:gd name="f65" fmla="*/ 0 f59 1"/>
              <a:gd name="f66" fmla="*/ 20 f59 1"/>
              <a:gd name="f67" fmla="*/ 178 f60 1"/>
              <a:gd name="f68" fmla="*/ 25 f59 1"/>
              <a:gd name="f69" fmla="*/ 94 f60 1"/>
              <a:gd name="f70" fmla="*/ 81 f59 1"/>
              <a:gd name="f71" fmla="*/ 86 f60 1"/>
              <a:gd name="f72" fmla="*/ 79 f59 1"/>
              <a:gd name="f73" fmla="*/ 18 f60 1"/>
              <a:gd name="f74" fmla="*/ 34 f59 1"/>
              <a:gd name="f75" fmla="*/ 17 f60 1"/>
              <a:gd name="f76" fmla="*/ 2 f60 1"/>
              <a:gd name="f77" fmla="*/ 1 f59 1"/>
              <a:gd name="f78" fmla="*/ 7 f60 1"/>
              <a:gd name="f79" fmla="*/ 3 f59 1"/>
              <a:gd name="f80" fmla="*/ 87 f60 1"/>
              <a:gd name="f81" fmla="*/ 56 f59 1"/>
              <a:gd name="f82" fmla="*/ 96 f60 1"/>
              <a:gd name="f83" fmla="*/ 175 f60 1"/>
              <a:gd name="f84" fmla="*/ 4 f59 1"/>
              <a:gd name="f85" fmla="+- f61 0 f1"/>
              <a:gd name="f86" fmla="*/ f64 1 181"/>
              <a:gd name="f87" fmla="*/ f65 1 84"/>
              <a:gd name="f88" fmla="*/ f66 1 84"/>
              <a:gd name="f89" fmla="*/ f67 1 181"/>
              <a:gd name="f90" fmla="*/ f68 1 84"/>
              <a:gd name="f91" fmla="*/ f69 1 181"/>
              <a:gd name="f92" fmla="*/ f70 1 84"/>
              <a:gd name="f93" fmla="*/ f71 1 181"/>
              <a:gd name="f94" fmla="*/ f72 1 84"/>
              <a:gd name="f95" fmla="*/ f73 1 181"/>
              <a:gd name="f96" fmla="*/ f74 1 84"/>
              <a:gd name="f97" fmla="*/ f75 1 181"/>
              <a:gd name="f98" fmla="*/ f76 1 181"/>
              <a:gd name="f99" fmla="*/ f77 1 84"/>
              <a:gd name="f100" fmla="*/ f78 1 181"/>
              <a:gd name="f101" fmla="*/ f79 1 84"/>
              <a:gd name="f102" fmla="*/ f80 1 181"/>
              <a:gd name="f103" fmla="*/ f81 1 84"/>
              <a:gd name="f104" fmla="*/ f82 1 181"/>
              <a:gd name="f105" fmla="*/ f83 1 181"/>
              <a:gd name="f106" fmla="*/ f84 1 84"/>
              <a:gd name="f107" fmla="*/ 0 1 f62"/>
              <a:gd name="f108" fmla="*/ f56 1 f62"/>
              <a:gd name="f109" fmla="*/ 0 1 f63"/>
              <a:gd name="f110" fmla="*/ f57 1 f63"/>
              <a:gd name="f111" fmla="*/ f86 1 f62"/>
              <a:gd name="f112" fmla="*/ f87 1 f63"/>
              <a:gd name="f113" fmla="*/ f88 1 f63"/>
              <a:gd name="f114" fmla="*/ f89 1 f62"/>
              <a:gd name="f115" fmla="*/ f90 1 f63"/>
              <a:gd name="f116" fmla="*/ f91 1 f62"/>
              <a:gd name="f117" fmla="*/ f92 1 f63"/>
              <a:gd name="f118" fmla="*/ f93 1 f62"/>
              <a:gd name="f119" fmla="*/ f94 1 f63"/>
              <a:gd name="f120" fmla="*/ f95 1 f62"/>
              <a:gd name="f121" fmla="*/ f96 1 f63"/>
              <a:gd name="f122" fmla="*/ f97 1 f62"/>
              <a:gd name="f123" fmla="*/ f98 1 f62"/>
              <a:gd name="f124" fmla="*/ f99 1 f63"/>
              <a:gd name="f125" fmla="*/ f100 1 f62"/>
              <a:gd name="f126" fmla="*/ f101 1 f63"/>
              <a:gd name="f127" fmla="*/ f102 1 f62"/>
              <a:gd name="f128" fmla="*/ f103 1 f63"/>
              <a:gd name="f129" fmla="*/ f104 1 f62"/>
              <a:gd name="f130" fmla="*/ f105 1 f62"/>
              <a:gd name="f131" fmla="*/ f106 1 f63"/>
              <a:gd name="f132" fmla="*/ f107 f53 1"/>
              <a:gd name="f133" fmla="*/ f108 f53 1"/>
              <a:gd name="f134" fmla="*/ f110 f54 1"/>
              <a:gd name="f135" fmla="*/ f109 f54 1"/>
              <a:gd name="f136" fmla="*/ f111 f53 1"/>
              <a:gd name="f137" fmla="*/ f112 f54 1"/>
              <a:gd name="f138" fmla="*/ f113 f54 1"/>
              <a:gd name="f139" fmla="*/ f114 f53 1"/>
              <a:gd name="f140" fmla="*/ f115 f54 1"/>
              <a:gd name="f141" fmla="*/ f116 f53 1"/>
              <a:gd name="f142" fmla="*/ f117 f54 1"/>
              <a:gd name="f143" fmla="*/ f118 f53 1"/>
              <a:gd name="f144" fmla="*/ f119 f54 1"/>
              <a:gd name="f145" fmla="*/ f120 f53 1"/>
              <a:gd name="f146" fmla="*/ f121 f54 1"/>
              <a:gd name="f147" fmla="*/ f122 f53 1"/>
              <a:gd name="f148" fmla="*/ f123 f53 1"/>
              <a:gd name="f149" fmla="*/ f124 f54 1"/>
              <a:gd name="f150" fmla="*/ f125 f53 1"/>
              <a:gd name="f151" fmla="*/ f126 f54 1"/>
              <a:gd name="f152" fmla="*/ f127 f53 1"/>
              <a:gd name="f153" fmla="*/ f128 f54 1"/>
              <a:gd name="f154" fmla="*/ f129 f53 1"/>
              <a:gd name="f155" fmla="*/ f130 f53 1"/>
              <a:gd name="f156" fmla="*/ f13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5">
                <a:pos x="f136" y="f137"/>
              </a:cxn>
              <a:cxn ang="f85">
                <a:pos x="f136" y="f138"/>
              </a:cxn>
              <a:cxn ang="f85">
                <a:pos x="f139" y="f140"/>
              </a:cxn>
              <a:cxn ang="f85">
                <a:pos x="f141" y="f142"/>
              </a:cxn>
              <a:cxn ang="f85">
                <a:pos x="f143" y="f144"/>
              </a:cxn>
              <a:cxn ang="f85">
                <a:pos x="f145" y="f146"/>
              </a:cxn>
              <a:cxn ang="f85">
                <a:pos x="f147" y="f146"/>
              </a:cxn>
              <a:cxn ang="f85">
                <a:pos x="f148" y="f149"/>
              </a:cxn>
              <a:cxn ang="f85">
                <a:pos x="f150" y="f151"/>
              </a:cxn>
              <a:cxn ang="f85">
                <a:pos x="f152" y="f153"/>
              </a:cxn>
              <a:cxn ang="f85">
                <a:pos x="f154" y="f153"/>
              </a:cxn>
              <a:cxn ang="f85">
                <a:pos x="f155" y="f156"/>
              </a:cxn>
              <a:cxn ang="f85">
                <a:pos x="f136" y="f137"/>
              </a:cxn>
            </a:cxnLst>
            <a:rect l="f132" t="f135" r="f133" b="f134"/>
            <a:pathLst>
              <a:path w="181" h="84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6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7"/>
                  <a:pt x="f23" y="f21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1"/>
                  <a:pt x="f32" y="f31"/>
                  <a:pt x="f32" y="f31"/>
                </a:cubicBezTo>
                <a:cubicBezTo>
                  <a:pt x="f5" y="f11"/>
                  <a:pt x="f5" y="f11"/>
                  <a:pt x="f33" y="f34"/>
                </a:cubicBezTo>
                <a:cubicBezTo>
                  <a:pt x="f35" y="f33"/>
                  <a:pt x="f36" y="f37"/>
                  <a:pt x="f38" y="f37"/>
                </a:cubicBezTo>
                <a:cubicBezTo>
                  <a:pt x="f31" y="f39"/>
                  <a:pt x="f40" y="f41"/>
                  <a:pt x="f42" y="f43"/>
                </a:cubicBezTo>
                <a:cubicBezTo>
                  <a:pt x="f22" y="f44"/>
                  <a:pt x="f45" y="f46"/>
                  <a:pt x="f47" y="f43"/>
                </a:cubicBezTo>
                <a:cubicBezTo>
                  <a:pt x="f48" y="f41"/>
                  <a:pt x="f49" y="f39"/>
                  <a:pt x="f50" y="f35"/>
                </a:cubicBezTo>
                <a:cubicBezTo>
                  <a:pt x="f51" y="f37"/>
                  <a:pt x="f14" y="f33"/>
                  <a:pt x="f6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4" name="Freeform 36">
            <a:extLst>
              <a:ext uri="{FF2B5EF4-FFF2-40B4-BE49-F238E27FC236}">
                <a16:creationId xmlns:a16="http://schemas.microsoft.com/office/drawing/2014/main" id="{9821F85E-2184-200F-5E01-B0A3D465106C}"/>
              </a:ext>
            </a:extLst>
          </p:cNvPr>
          <p:cNvSpPr/>
          <p:nvPr/>
        </p:nvSpPr>
        <p:spPr>
          <a:xfrm>
            <a:off x="3787773" y="3760790"/>
            <a:ext cx="790571" cy="1015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"/>
              <a:gd name="f8" fmla="val 71"/>
              <a:gd name="f9" fmla="val 3"/>
              <a:gd name="f10" fmla="val 90"/>
              <a:gd name="f11" fmla="val 25"/>
              <a:gd name="f12" fmla="val 112"/>
              <a:gd name="f13" fmla="val 133"/>
              <a:gd name="f14" fmla="val 2"/>
              <a:gd name="f15" fmla="val 140"/>
              <a:gd name="f16" fmla="val 14"/>
              <a:gd name="f17" fmla="val 151"/>
              <a:gd name="f18" fmla="val 19"/>
              <a:gd name="f19" fmla="val 164"/>
              <a:gd name="f20" fmla="val 178"/>
              <a:gd name="f21" fmla="val 188"/>
              <a:gd name="f22" fmla="val 15"/>
              <a:gd name="f23" fmla="val 196"/>
              <a:gd name="f24" fmla="val 197"/>
              <a:gd name="f25" fmla="val 4"/>
              <a:gd name="f26" fmla="val 213"/>
              <a:gd name="f27" fmla="val 23"/>
              <a:gd name="f28" fmla="val 236"/>
              <a:gd name="f29" fmla="val 24"/>
              <a:gd name="f30" fmla="val 254"/>
              <a:gd name="f31" fmla="val 8"/>
              <a:gd name="f32" fmla="val 257"/>
              <a:gd name="f33" fmla="val 6"/>
              <a:gd name="f34" fmla="val 260"/>
              <a:gd name="f35" fmla="val 5"/>
              <a:gd name="f36" fmla="val 263"/>
              <a:gd name="f37" fmla="val 11"/>
              <a:gd name="f38" fmla="val 265"/>
              <a:gd name="f39" fmla="val 262"/>
              <a:gd name="f40" fmla="val 17"/>
              <a:gd name="f41" fmla="val 251"/>
              <a:gd name="f42" fmla="val 29"/>
              <a:gd name="f43" fmla="val 33"/>
              <a:gd name="f44" fmla="val 221"/>
              <a:gd name="f45" fmla="val 31"/>
              <a:gd name="f46" fmla="val 212"/>
              <a:gd name="f47" fmla="val 30"/>
              <a:gd name="f48" fmla="val 204"/>
              <a:gd name="f49" fmla="val 26"/>
              <a:gd name="f50" fmla="val 194"/>
              <a:gd name="f51" fmla="val 182"/>
              <a:gd name="f52" fmla="val 166"/>
              <a:gd name="f53" fmla="val 149"/>
              <a:gd name="f54" fmla="val 144"/>
              <a:gd name="f55" fmla="val 28"/>
              <a:gd name="f56" fmla="val 138"/>
              <a:gd name="f57" fmla="val 22"/>
              <a:gd name="f58" fmla="val 127"/>
              <a:gd name="f59" fmla="val 122"/>
              <a:gd name="f60" fmla="val 117"/>
              <a:gd name="f61" fmla="val 102"/>
              <a:gd name="f62" fmla="val 87"/>
              <a:gd name="f63" fmla="val 32"/>
              <a:gd name="f64" fmla="val 74"/>
              <a:gd name="f65" fmla="val 70"/>
              <a:gd name="f66" fmla="val 67"/>
              <a:gd name="f67" fmla="val 48"/>
              <a:gd name="f68" fmla="val 21"/>
              <a:gd name="f69" fmla="val 16"/>
              <a:gd name="f70" fmla="val 13"/>
              <a:gd name="f71" fmla="val 1"/>
              <a:gd name="f72" fmla="val 10"/>
              <a:gd name="f73" fmla="val 9"/>
              <a:gd name="f74" fmla="val 12"/>
              <a:gd name="f75" fmla="val 40"/>
              <a:gd name="f76" fmla="val 56"/>
              <a:gd name="f77" fmla="val 62"/>
              <a:gd name="f78" fmla="val 66"/>
              <a:gd name="f79" fmla="val 7"/>
              <a:gd name="f80" fmla="+- 0 0 -90"/>
              <a:gd name="f81" fmla="*/ f3 1 266"/>
              <a:gd name="f82" fmla="*/ f4 1 34"/>
              <a:gd name="f83" fmla="val f5"/>
              <a:gd name="f84" fmla="val f6"/>
              <a:gd name="f85" fmla="val f7"/>
              <a:gd name="f86" fmla="*/ f80 f0 1"/>
              <a:gd name="f87" fmla="+- f85 0 f83"/>
              <a:gd name="f88" fmla="+- f84 0 f83"/>
              <a:gd name="f89" fmla="*/ f86 1 f2"/>
              <a:gd name="f90" fmla="*/ f88 1 266"/>
              <a:gd name="f91" fmla="*/ f87 1 34"/>
              <a:gd name="f92" fmla="*/ 71 f88 1"/>
              <a:gd name="f93" fmla="*/ 3 f87 1"/>
              <a:gd name="f94" fmla="*/ 133 f88 1"/>
              <a:gd name="f95" fmla="*/ 2 f87 1"/>
              <a:gd name="f96" fmla="*/ 164 f88 1"/>
              <a:gd name="f97" fmla="*/ 19 f87 1"/>
              <a:gd name="f98" fmla="*/ 196 f88 1"/>
              <a:gd name="f99" fmla="*/ 0 f87 1"/>
              <a:gd name="f100" fmla="*/ 197 f88 1"/>
              <a:gd name="f101" fmla="*/ 4 f87 1"/>
              <a:gd name="f102" fmla="*/ 254 f88 1"/>
              <a:gd name="f103" fmla="*/ 8 f87 1"/>
              <a:gd name="f104" fmla="*/ 263 f88 1"/>
              <a:gd name="f105" fmla="*/ 262 f88 1"/>
              <a:gd name="f106" fmla="*/ 17 f87 1"/>
              <a:gd name="f107" fmla="*/ 221 f88 1"/>
              <a:gd name="f108" fmla="*/ 31 f87 1"/>
              <a:gd name="f109" fmla="*/ 194 f88 1"/>
              <a:gd name="f110" fmla="*/ 23 f87 1"/>
              <a:gd name="f111" fmla="*/ 149 f88 1"/>
              <a:gd name="f112" fmla="*/ 29 f87 1"/>
              <a:gd name="f113" fmla="*/ 22 f87 1"/>
              <a:gd name="f114" fmla="*/ 117 f88 1"/>
              <a:gd name="f115" fmla="*/ 74 f88 1"/>
              <a:gd name="f116" fmla="*/ 24 f87 1"/>
              <a:gd name="f117" fmla="*/ 67 f88 1"/>
              <a:gd name="f118" fmla="*/ 11 f88 1"/>
              <a:gd name="f119" fmla="*/ 3 f88 1"/>
              <a:gd name="f120" fmla="*/ 16 f87 1"/>
              <a:gd name="f121" fmla="*/ 12 f88 1"/>
              <a:gd name="f122" fmla="*/ 56 f88 1"/>
              <a:gd name="f123" fmla="*/ 15 f87 1"/>
              <a:gd name="f124" fmla="+- f89 0 f1"/>
              <a:gd name="f125" fmla="*/ f92 1 266"/>
              <a:gd name="f126" fmla="*/ f93 1 34"/>
              <a:gd name="f127" fmla="*/ f94 1 266"/>
              <a:gd name="f128" fmla="*/ f95 1 34"/>
              <a:gd name="f129" fmla="*/ f96 1 266"/>
              <a:gd name="f130" fmla="*/ f97 1 34"/>
              <a:gd name="f131" fmla="*/ f98 1 266"/>
              <a:gd name="f132" fmla="*/ f99 1 34"/>
              <a:gd name="f133" fmla="*/ f100 1 266"/>
              <a:gd name="f134" fmla="*/ f101 1 34"/>
              <a:gd name="f135" fmla="*/ f102 1 266"/>
              <a:gd name="f136" fmla="*/ f103 1 34"/>
              <a:gd name="f137" fmla="*/ f104 1 266"/>
              <a:gd name="f138" fmla="*/ f105 1 266"/>
              <a:gd name="f139" fmla="*/ f106 1 34"/>
              <a:gd name="f140" fmla="*/ f107 1 266"/>
              <a:gd name="f141" fmla="*/ f108 1 34"/>
              <a:gd name="f142" fmla="*/ f109 1 266"/>
              <a:gd name="f143" fmla="*/ f110 1 34"/>
              <a:gd name="f144" fmla="*/ f111 1 266"/>
              <a:gd name="f145" fmla="*/ f112 1 34"/>
              <a:gd name="f146" fmla="*/ f113 1 34"/>
              <a:gd name="f147" fmla="*/ f114 1 266"/>
              <a:gd name="f148" fmla="*/ f115 1 266"/>
              <a:gd name="f149" fmla="*/ f116 1 34"/>
              <a:gd name="f150" fmla="*/ f117 1 266"/>
              <a:gd name="f151" fmla="*/ f118 1 266"/>
              <a:gd name="f152" fmla="*/ f119 1 266"/>
              <a:gd name="f153" fmla="*/ f120 1 34"/>
              <a:gd name="f154" fmla="*/ f121 1 266"/>
              <a:gd name="f155" fmla="*/ f122 1 266"/>
              <a:gd name="f156" fmla="*/ f123 1 34"/>
              <a:gd name="f157" fmla="*/ 0 1 f90"/>
              <a:gd name="f158" fmla="*/ f84 1 f90"/>
              <a:gd name="f159" fmla="*/ 0 1 f91"/>
              <a:gd name="f160" fmla="*/ f85 1 f91"/>
              <a:gd name="f161" fmla="*/ f125 1 f90"/>
              <a:gd name="f162" fmla="*/ f126 1 f91"/>
              <a:gd name="f163" fmla="*/ f127 1 f90"/>
              <a:gd name="f164" fmla="*/ f128 1 f91"/>
              <a:gd name="f165" fmla="*/ f129 1 f90"/>
              <a:gd name="f166" fmla="*/ f130 1 f91"/>
              <a:gd name="f167" fmla="*/ f131 1 f90"/>
              <a:gd name="f168" fmla="*/ f132 1 f91"/>
              <a:gd name="f169" fmla="*/ f133 1 f90"/>
              <a:gd name="f170" fmla="*/ f134 1 f91"/>
              <a:gd name="f171" fmla="*/ f135 1 f90"/>
              <a:gd name="f172" fmla="*/ f136 1 f91"/>
              <a:gd name="f173" fmla="*/ f137 1 f90"/>
              <a:gd name="f174" fmla="*/ f138 1 f90"/>
              <a:gd name="f175" fmla="*/ f139 1 f91"/>
              <a:gd name="f176" fmla="*/ f140 1 f90"/>
              <a:gd name="f177" fmla="*/ f141 1 f91"/>
              <a:gd name="f178" fmla="*/ f142 1 f90"/>
              <a:gd name="f179" fmla="*/ f143 1 f91"/>
              <a:gd name="f180" fmla="*/ f144 1 f90"/>
              <a:gd name="f181" fmla="*/ f145 1 f91"/>
              <a:gd name="f182" fmla="*/ f146 1 f91"/>
              <a:gd name="f183" fmla="*/ f147 1 f90"/>
              <a:gd name="f184" fmla="*/ f148 1 f90"/>
              <a:gd name="f185" fmla="*/ f149 1 f91"/>
              <a:gd name="f186" fmla="*/ f150 1 f90"/>
              <a:gd name="f187" fmla="*/ f151 1 f90"/>
              <a:gd name="f188" fmla="*/ f152 1 f90"/>
              <a:gd name="f189" fmla="*/ f153 1 f91"/>
              <a:gd name="f190" fmla="*/ f154 1 f90"/>
              <a:gd name="f191" fmla="*/ f155 1 f90"/>
              <a:gd name="f192" fmla="*/ f156 1 f91"/>
              <a:gd name="f193" fmla="*/ f157 f81 1"/>
              <a:gd name="f194" fmla="*/ f158 f81 1"/>
              <a:gd name="f195" fmla="*/ f160 f82 1"/>
              <a:gd name="f196" fmla="*/ f159 f82 1"/>
              <a:gd name="f197" fmla="*/ f161 f81 1"/>
              <a:gd name="f198" fmla="*/ f162 f82 1"/>
              <a:gd name="f199" fmla="*/ f163 f81 1"/>
              <a:gd name="f200" fmla="*/ f164 f82 1"/>
              <a:gd name="f201" fmla="*/ f165 f81 1"/>
              <a:gd name="f202" fmla="*/ f166 f82 1"/>
              <a:gd name="f203" fmla="*/ f167 f81 1"/>
              <a:gd name="f204" fmla="*/ f168 f82 1"/>
              <a:gd name="f205" fmla="*/ f169 f81 1"/>
              <a:gd name="f206" fmla="*/ f170 f82 1"/>
              <a:gd name="f207" fmla="*/ f171 f81 1"/>
              <a:gd name="f208" fmla="*/ f172 f82 1"/>
              <a:gd name="f209" fmla="*/ f173 f81 1"/>
              <a:gd name="f210" fmla="*/ f174 f81 1"/>
              <a:gd name="f211" fmla="*/ f175 f82 1"/>
              <a:gd name="f212" fmla="*/ f176 f81 1"/>
              <a:gd name="f213" fmla="*/ f177 f82 1"/>
              <a:gd name="f214" fmla="*/ f178 f81 1"/>
              <a:gd name="f215" fmla="*/ f179 f82 1"/>
              <a:gd name="f216" fmla="*/ f180 f81 1"/>
              <a:gd name="f217" fmla="*/ f181 f82 1"/>
              <a:gd name="f218" fmla="*/ f182 f82 1"/>
              <a:gd name="f219" fmla="*/ f183 f81 1"/>
              <a:gd name="f220" fmla="*/ f184 f81 1"/>
              <a:gd name="f221" fmla="*/ f185 f82 1"/>
              <a:gd name="f222" fmla="*/ f186 f81 1"/>
              <a:gd name="f223" fmla="*/ f187 f81 1"/>
              <a:gd name="f224" fmla="*/ f188 f81 1"/>
              <a:gd name="f225" fmla="*/ f189 f82 1"/>
              <a:gd name="f226" fmla="*/ f190 f81 1"/>
              <a:gd name="f227" fmla="*/ f191 f81 1"/>
              <a:gd name="f228" fmla="*/ f192 f8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4">
                <a:pos x="f197" y="f198"/>
              </a:cxn>
              <a:cxn ang="f124">
                <a:pos x="f199" y="f200"/>
              </a:cxn>
              <a:cxn ang="f124">
                <a:pos x="f201" y="f202"/>
              </a:cxn>
              <a:cxn ang="f124">
                <a:pos x="f203" y="f204"/>
              </a:cxn>
              <a:cxn ang="f124">
                <a:pos x="f205" y="f206"/>
              </a:cxn>
              <a:cxn ang="f124">
                <a:pos x="f207" y="f208"/>
              </a:cxn>
              <a:cxn ang="f124">
                <a:pos x="f209" y="f208"/>
              </a:cxn>
              <a:cxn ang="f124">
                <a:pos x="f210" y="f211"/>
              </a:cxn>
              <a:cxn ang="f124">
                <a:pos x="f212" y="f213"/>
              </a:cxn>
              <a:cxn ang="f124">
                <a:pos x="f214" y="f215"/>
              </a:cxn>
              <a:cxn ang="f124">
                <a:pos x="f216" y="f217"/>
              </a:cxn>
              <a:cxn ang="f124">
                <a:pos x="f199" y="f218"/>
              </a:cxn>
              <a:cxn ang="f124">
                <a:pos x="f219" y="f217"/>
              </a:cxn>
              <a:cxn ang="f124">
                <a:pos x="f220" y="f221"/>
              </a:cxn>
              <a:cxn ang="f124">
                <a:pos x="f222" y="f221"/>
              </a:cxn>
              <a:cxn ang="f124">
                <a:pos x="f223" y="f215"/>
              </a:cxn>
              <a:cxn ang="f124">
                <a:pos x="f224" y="f225"/>
              </a:cxn>
              <a:cxn ang="f124">
                <a:pos x="f224" y="f208"/>
              </a:cxn>
              <a:cxn ang="f124">
                <a:pos x="f226" y="f208"/>
              </a:cxn>
              <a:cxn ang="f124">
                <a:pos x="f227" y="f228"/>
              </a:cxn>
              <a:cxn ang="f124">
                <a:pos x="f197" y="f198"/>
              </a:cxn>
            </a:cxnLst>
            <a:rect l="f193" t="f196" r="f194" b="f195"/>
            <a:pathLst>
              <a:path w="266" h="34">
                <a:moveTo>
                  <a:pt x="f8" y="f9"/>
                </a:moveTo>
                <a:cubicBezTo>
                  <a:pt x="f10" y="f11"/>
                  <a:pt x="f12" y="f11"/>
                  <a:pt x="f13" y="f14"/>
                </a:cubicBezTo>
                <a:cubicBezTo>
                  <a:pt x="f15" y="f16"/>
                  <a:pt x="f17" y="f18"/>
                  <a:pt x="f19" y="f18"/>
                </a:cubicBezTo>
                <a:cubicBezTo>
                  <a:pt x="f20" y="f18"/>
                  <a:pt x="f21" y="f22"/>
                  <a:pt x="f23" y="f5"/>
                </a:cubicBezTo>
                <a:cubicBezTo>
                  <a:pt x="f24" y="f9"/>
                  <a:pt x="f24" y="f25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1"/>
                </a:cubicBezTo>
                <a:cubicBezTo>
                  <a:pt x="f6" y="f37"/>
                  <a:pt x="f38" y="f16"/>
                  <a:pt x="f39" y="f40"/>
                </a:cubicBezTo>
                <a:cubicBezTo>
                  <a:pt x="f41" y="f42"/>
                  <a:pt x="f28" y="f43"/>
                  <a:pt x="f44" y="f45"/>
                </a:cubicBezTo>
                <a:cubicBezTo>
                  <a:pt x="f46" y="f47"/>
                  <a:pt x="f48" y="f49"/>
                  <a:pt x="f50" y="f27"/>
                </a:cubicBezTo>
                <a:cubicBezTo>
                  <a:pt x="f51" y="f45"/>
                  <a:pt x="f52" y="f7"/>
                  <a:pt x="f53" y="f42"/>
                </a:cubicBezTo>
                <a:cubicBezTo>
                  <a:pt x="f54" y="f55"/>
                  <a:pt x="f56" y="f57"/>
                  <a:pt x="f13" y="f57"/>
                </a:cubicBezTo>
                <a:cubicBezTo>
                  <a:pt x="f58" y="f57"/>
                  <a:pt x="f59" y="f55"/>
                  <a:pt x="f60" y="f42"/>
                </a:cubicBezTo>
                <a:cubicBezTo>
                  <a:pt x="f61" y="f43"/>
                  <a:pt x="f62" y="f63"/>
                  <a:pt x="f64" y="f29"/>
                </a:cubicBezTo>
                <a:cubicBezTo>
                  <a:pt x="f8" y="f57"/>
                  <a:pt x="f65" y="f57"/>
                  <a:pt x="f66" y="f29"/>
                </a:cubicBezTo>
                <a:cubicBezTo>
                  <a:pt x="f67" y="f7"/>
                  <a:pt x="f42" y="f7"/>
                  <a:pt x="f37" y="f27"/>
                </a:cubicBezTo>
                <a:cubicBezTo>
                  <a:pt x="f31" y="f68"/>
                  <a:pt x="f35" y="f18"/>
                  <a:pt x="f9" y="f69"/>
                </a:cubicBezTo>
                <a:cubicBezTo>
                  <a:pt x="f5" y="f70"/>
                  <a:pt x="f71" y="f72"/>
                  <a:pt x="f9" y="f31"/>
                </a:cubicBezTo>
                <a:cubicBezTo>
                  <a:pt x="f33" y="f35"/>
                  <a:pt x="f73" y="f35"/>
                  <a:pt x="f74" y="f31"/>
                </a:cubicBezTo>
                <a:cubicBezTo>
                  <a:pt x="f11" y="f68"/>
                  <a:pt x="f75" y="f57"/>
                  <a:pt x="f76" y="f22"/>
                </a:cubicBezTo>
                <a:cubicBezTo>
                  <a:pt x="f77" y="f70"/>
                  <a:pt x="f78" y="f79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5" name="Freeform 37">
            <a:extLst>
              <a:ext uri="{FF2B5EF4-FFF2-40B4-BE49-F238E27FC236}">
                <a16:creationId xmlns:a16="http://schemas.microsoft.com/office/drawing/2014/main" id="{F527DEB6-3A18-D680-C113-204EAF3C12F4}"/>
              </a:ext>
            </a:extLst>
          </p:cNvPr>
          <p:cNvSpPr/>
          <p:nvPr/>
        </p:nvSpPr>
        <p:spPr>
          <a:xfrm>
            <a:off x="1903415" y="4524378"/>
            <a:ext cx="392113" cy="1460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2"/>
              <a:gd name="f7" fmla="val 49"/>
              <a:gd name="f8" fmla="val 17"/>
              <a:gd name="f9" fmla="val 18"/>
              <a:gd name="f10" fmla="val 12"/>
              <a:gd name="f11" fmla="val 35"/>
              <a:gd name="f12" fmla="val 8"/>
              <a:gd name="f13" fmla="val 52"/>
              <a:gd name="f14" fmla="val 2"/>
              <a:gd name="f15" fmla="val 60"/>
              <a:gd name="f16" fmla="val 66"/>
              <a:gd name="f17" fmla="val 1"/>
              <a:gd name="f18" fmla="val 74"/>
              <a:gd name="f19" fmla="val 4"/>
              <a:gd name="f20" fmla="val 91"/>
              <a:gd name="f21" fmla="val 108"/>
              <a:gd name="f22" fmla="val 19"/>
              <a:gd name="f23" fmla="val 125"/>
              <a:gd name="f24" fmla="val 27"/>
              <a:gd name="f25" fmla="val 127"/>
              <a:gd name="f26" fmla="val 28"/>
              <a:gd name="f27" fmla="val 129"/>
              <a:gd name="f28" fmla="val 29"/>
              <a:gd name="f29" fmla="val 30"/>
              <a:gd name="f30" fmla="val 118"/>
              <a:gd name="f31" fmla="val 34"/>
              <a:gd name="f32" fmla="val 106"/>
              <a:gd name="f33" fmla="val 37"/>
              <a:gd name="f34" fmla="val 93"/>
              <a:gd name="f35" fmla="val 41"/>
              <a:gd name="f36" fmla="val 84"/>
              <a:gd name="f37" fmla="val 43"/>
              <a:gd name="f38" fmla="val 76"/>
              <a:gd name="f39" fmla="val 46"/>
              <a:gd name="f40" fmla="val 67"/>
              <a:gd name="f41" fmla="val 48"/>
              <a:gd name="f42" fmla="val 64"/>
              <a:gd name="f43" fmla="val 61"/>
              <a:gd name="f44" fmla="val 59"/>
              <a:gd name="f45" fmla="val 40"/>
              <a:gd name="f46" fmla="val 38"/>
              <a:gd name="f47" fmla="val 22"/>
              <a:gd name="f48" fmla="val 3"/>
              <a:gd name="f49" fmla="+- 0 0 -90"/>
              <a:gd name="f50" fmla="*/ f3 1 132"/>
              <a:gd name="f51" fmla="*/ f4 1 49"/>
              <a:gd name="f52" fmla="val f5"/>
              <a:gd name="f53" fmla="val f6"/>
              <a:gd name="f54" fmla="val f7"/>
              <a:gd name="f55" fmla="*/ f49 f0 1"/>
              <a:gd name="f56" fmla="+- f54 0 f52"/>
              <a:gd name="f57" fmla="+- f53 0 f52"/>
              <a:gd name="f58" fmla="*/ f55 1 f2"/>
              <a:gd name="f59" fmla="*/ f57 1 132"/>
              <a:gd name="f60" fmla="*/ f56 1 49"/>
              <a:gd name="f61" fmla="*/ 0 f57 1"/>
              <a:gd name="f62" fmla="*/ 17 f56 1"/>
              <a:gd name="f63" fmla="*/ 52 f57 1"/>
              <a:gd name="f64" fmla="*/ 2 f56 1"/>
              <a:gd name="f65" fmla="*/ 74 f57 1"/>
              <a:gd name="f66" fmla="*/ 4 f56 1"/>
              <a:gd name="f67" fmla="*/ 125 f57 1"/>
              <a:gd name="f68" fmla="*/ 27 f56 1"/>
              <a:gd name="f69" fmla="*/ 132 f57 1"/>
              <a:gd name="f70" fmla="*/ 30 f56 1"/>
              <a:gd name="f71" fmla="*/ 93 f57 1"/>
              <a:gd name="f72" fmla="*/ 41 f56 1"/>
              <a:gd name="f73" fmla="*/ 67 f57 1"/>
              <a:gd name="f74" fmla="*/ 48 f56 1"/>
              <a:gd name="f75" fmla="*/ 59 f57 1"/>
              <a:gd name="f76" fmla="*/ 3 f57 1"/>
              <a:gd name="f77" fmla="*/ 19 f56 1"/>
              <a:gd name="f78" fmla="+- f58 0 f1"/>
              <a:gd name="f79" fmla="*/ f61 1 132"/>
              <a:gd name="f80" fmla="*/ f62 1 49"/>
              <a:gd name="f81" fmla="*/ f63 1 132"/>
              <a:gd name="f82" fmla="*/ f64 1 49"/>
              <a:gd name="f83" fmla="*/ f65 1 132"/>
              <a:gd name="f84" fmla="*/ f66 1 49"/>
              <a:gd name="f85" fmla="*/ f67 1 132"/>
              <a:gd name="f86" fmla="*/ f68 1 49"/>
              <a:gd name="f87" fmla="*/ f69 1 132"/>
              <a:gd name="f88" fmla="*/ f70 1 49"/>
              <a:gd name="f89" fmla="*/ f71 1 132"/>
              <a:gd name="f90" fmla="*/ f72 1 49"/>
              <a:gd name="f91" fmla="*/ f73 1 132"/>
              <a:gd name="f92" fmla="*/ f74 1 49"/>
              <a:gd name="f93" fmla="*/ f75 1 132"/>
              <a:gd name="f94" fmla="*/ f76 1 132"/>
              <a:gd name="f95" fmla="*/ f77 1 49"/>
              <a:gd name="f96" fmla="*/ 0 1 f59"/>
              <a:gd name="f97" fmla="*/ f53 1 f59"/>
              <a:gd name="f98" fmla="*/ 0 1 f60"/>
              <a:gd name="f99" fmla="*/ f54 1 f60"/>
              <a:gd name="f100" fmla="*/ f79 1 f59"/>
              <a:gd name="f101" fmla="*/ f80 1 f60"/>
              <a:gd name="f102" fmla="*/ f81 1 f59"/>
              <a:gd name="f103" fmla="*/ f82 1 f60"/>
              <a:gd name="f104" fmla="*/ f83 1 f59"/>
              <a:gd name="f105" fmla="*/ f84 1 f60"/>
              <a:gd name="f106" fmla="*/ f85 1 f59"/>
              <a:gd name="f107" fmla="*/ f86 1 f60"/>
              <a:gd name="f108" fmla="*/ f87 1 f59"/>
              <a:gd name="f109" fmla="*/ f88 1 f60"/>
              <a:gd name="f110" fmla="*/ f89 1 f59"/>
              <a:gd name="f111" fmla="*/ f90 1 f60"/>
              <a:gd name="f112" fmla="*/ f91 1 f59"/>
              <a:gd name="f113" fmla="*/ f92 1 f60"/>
              <a:gd name="f114" fmla="*/ f93 1 f59"/>
              <a:gd name="f115" fmla="*/ f94 1 f59"/>
              <a:gd name="f116" fmla="*/ f95 1 f60"/>
              <a:gd name="f117" fmla="*/ f96 f50 1"/>
              <a:gd name="f118" fmla="*/ f97 f50 1"/>
              <a:gd name="f119" fmla="*/ f99 f51 1"/>
              <a:gd name="f120" fmla="*/ f98 f51 1"/>
              <a:gd name="f121" fmla="*/ f100 f50 1"/>
              <a:gd name="f122" fmla="*/ f101 f51 1"/>
              <a:gd name="f123" fmla="*/ f102 f50 1"/>
              <a:gd name="f124" fmla="*/ f103 f51 1"/>
              <a:gd name="f125" fmla="*/ f104 f50 1"/>
              <a:gd name="f126" fmla="*/ f105 f51 1"/>
              <a:gd name="f127" fmla="*/ f106 f50 1"/>
              <a:gd name="f128" fmla="*/ f107 f51 1"/>
              <a:gd name="f129" fmla="*/ f108 f50 1"/>
              <a:gd name="f130" fmla="*/ f109 f51 1"/>
              <a:gd name="f131" fmla="*/ f110 f50 1"/>
              <a:gd name="f132" fmla="*/ f111 f51 1"/>
              <a:gd name="f133" fmla="*/ f112 f50 1"/>
              <a:gd name="f134" fmla="*/ f113 f51 1"/>
              <a:gd name="f135" fmla="*/ f114 f50 1"/>
              <a:gd name="f136" fmla="*/ f115 f50 1"/>
              <a:gd name="f137" fmla="*/ f116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21" y="f122"/>
              </a:cxn>
              <a:cxn ang="f78">
                <a:pos x="f123" y="f124"/>
              </a:cxn>
              <a:cxn ang="f78">
                <a:pos x="f125" y="f126"/>
              </a:cxn>
              <a:cxn ang="f78">
                <a:pos x="f127" y="f128"/>
              </a:cxn>
              <a:cxn ang="f78">
                <a:pos x="f129" y="f130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4"/>
              </a:cxn>
              <a:cxn ang="f78">
                <a:pos x="f136" y="f137"/>
              </a:cxn>
              <a:cxn ang="f78">
                <a:pos x="f121" y="f122"/>
              </a:cxn>
            </a:cxnLst>
            <a:rect l="f117" t="f120" r="f118" b="f119"/>
            <a:pathLst>
              <a:path w="132" h="4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5"/>
                  <a:pt x="f16" y="f17"/>
                  <a:pt x="f18" y="f19"/>
                </a:cubicBezTo>
                <a:cubicBezTo>
                  <a:pt x="f20" y="f10"/>
                  <a:pt x="f21" y="f22"/>
                  <a:pt x="f23" y="f24"/>
                </a:cubicBezTo>
                <a:cubicBezTo>
                  <a:pt x="f25" y="f26"/>
                  <a:pt x="f27" y="f28"/>
                  <a:pt x="f6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7"/>
                  <a:pt x="f43" y="f7"/>
                  <a:pt x="f44" y="f41"/>
                </a:cubicBezTo>
                <a:cubicBezTo>
                  <a:pt x="f45" y="f46"/>
                  <a:pt x="f47" y="f28"/>
                  <a:pt x="f48" y="f22"/>
                </a:cubicBezTo>
                <a:cubicBezTo>
                  <a:pt x="f14" y="f22"/>
                  <a:pt x="f14" y="f9"/>
                  <a:pt x="f5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6" name="Freeform 38">
            <a:extLst>
              <a:ext uri="{FF2B5EF4-FFF2-40B4-BE49-F238E27FC236}">
                <a16:creationId xmlns:a16="http://schemas.microsoft.com/office/drawing/2014/main" id="{E7877E86-B506-3619-504C-F88DC9A09BF3}"/>
              </a:ext>
            </a:extLst>
          </p:cNvPr>
          <p:cNvSpPr/>
          <p:nvPr/>
        </p:nvSpPr>
        <p:spPr>
          <a:xfrm>
            <a:off x="3830641" y="4283077"/>
            <a:ext cx="706438" cy="920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8"/>
              <a:gd name="f7" fmla="val 31"/>
              <a:gd name="f8" fmla="val 119"/>
              <a:gd name="f9" fmla="val 137"/>
              <a:gd name="f10" fmla="val 21"/>
              <a:gd name="f11" fmla="val 156"/>
              <a:gd name="f12" fmla="val 175"/>
              <a:gd name="f13" fmla="val 182"/>
              <a:gd name="f14" fmla="val 11"/>
              <a:gd name="f15" fmla="val 192"/>
              <a:gd name="f16" fmla="val 16"/>
              <a:gd name="f17" fmla="val 205"/>
              <a:gd name="f18" fmla="val 213"/>
              <a:gd name="f19" fmla="val 15"/>
              <a:gd name="f20" fmla="val 220"/>
              <a:gd name="f21" fmla="val 13"/>
              <a:gd name="f22" fmla="val 226"/>
              <a:gd name="f23" fmla="val 7"/>
              <a:gd name="f24" fmla="val 229"/>
              <a:gd name="f25" fmla="val 4"/>
              <a:gd name="f26" fmla="val 232"/>
              <a:gd name="f27" fmla="val 3"/>
              <a:gd name="f28" fmla="val 235"/>
              <a:gd name="f29" fmla="val 6"/>
              <a:gd name="f30" fmla="val 9"/>
              <a:gd name="f31" fmla="val 12"/>
              <a:gd name="f32" fmla="val 222"/>
              <a:gd name="f33" fmla="val 28"/>
              <a:gd name="f34" fmla="val 207"/>
              <a:gd name="f35" fmla="val 30"/>
              <a:gd name="f36" fmla="val 191"/>
              <a:gd name="f37" fmla="val 26"/>
              <a:gd name="f38" fmla="val 185"/>
              <a:gd name="f39" fmla="val 25"/>
              <a:gd name="f40" fmla="val 20"/>
              <a:gd name="f41" fmla="val 170"/>
              <a:gd name="f42" fmla="val 165"/>
              <a:gd name="f43" fmla="val 160"/>
              <a:gd name="f44" fmla="val 147"/>
              <a:gd name="f45" fmla="val 29"/>
              <a:gd name="f46" fmla="val 134"/>
              <a:gd name="f47" fmla="val 123"/>
              <a:gd name="f48" fmla="val 120"/>
              <a:gd name="f49" fmla="val 118"/>
              <a:gd name="f50" fmla="val 115"/>
              <a:gd name="f51" fmla="val 101"/>
              <a:gd name="f52" fmla="val 87"/>
              <a:gd name="f53" fmla="val 73"/>
              <a:gd name="f54" fmla="val 24"/>
              <a:gd name="f55" fmla="val 65"/>
              <a:gd name="f56" fmla="val 60"/>
              <a:gd name="f57" fmla="val 52"/>
              <a:gd name="f58" fmla="val 37"/>
              <a:gd name="f59" fmla="val 22"/>
              <a:gd name="f60" fmla="val 8"/>
              <a:gd name="f61" fmla="val 19"/>
              <a:gd name="f62" fmla="val 18"/>
              <a:gd name="f63" fmla="val 5"/>
              <a:gd name="f64" fmla="val 17"/>
              <a:gd name="f65" fmla="val 23"/>
              <a:gd name="f66" fmla="val 39"/>
              <a:gd name="f67" fmla="val 51"/>
              <a:gd name="f68" fmla="val 56"/>
              <a:gd name="f69" fmla="val 59"/>
              <a:gd name="f70" fmla="val 64"/>
              <a:gd name="f71" fmla="val 1"/>
              <a:gd name="f72" fmla="val 69"/>
              <a:gd name="f73" fmla="val 79"/>
              <a:gd name="f74" fmla="val 91"/>
              <a:gd name="f75" fmla="val 103"/>
              <a:gd name="f76" fmla="val 112"/>
              <a:gd name="f77" fmla="+- 0 0 -90"/>
              <a:gd name="f78" fmla="*/ f3 1 238"/>
              <a:gd name="f79" fmla="*/ f4 1 31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238"/>
              <a:gd name="f88" fmla="*/ f84 1 31"/>
              <a:gd name="f89" fmla="*/ 119 f85 1"/>
              <a:gd name="f90" fmla="*/ 0 f84 1"/>
              <a:gd name="f91" fmla="*/ 175 f85 1"/>
              <a:gd name="f92" fmla="*/ 205 f85 1"/>
              <a:gd name="f93" fmla="*/ 16 f84 1"/>
              <a:gd name="f94" fmla="*/ 226 f85 1"/>
              <a:gd name="f95" fmla="*/ 7 f84 1"/>
              <a:gd name="f96" fmla="*/ 235 f85 1"/>
              <a:gd name="f97" fmla="*/ 6 f84 1"/>
              <a:gd name="f98" fmla="*/ 15 f84 1"/>
              <a:gd name="f99" fmla="*/ 191 f85 1"/>
              <a:gd name="f100" fmla="*/ 26 f84 1"/>
              <a:gd name="f101" fmla="*/ 20 f84 1"/>
              <a:gd name="f102" fmla="*/ 160 f85 1"/>
              <a:gd name="f103" fmla="*/ 123 f85 1"/>
              <a:gd name="f104" fmla="*/ 21 f84 1"/>
              <a:gd name="f105" fmla="*/ 115 f85 1"/>
              <a:gd name="f106" fmla="*/ 73 f85 1"/>
              <a:gd name="f107" fmla="*/ 24 f84 1"/>
              <a:gd name="f108" fmla="*/ 52 f85 1"/>
              <a:gd name="f109" fmla="*/ 8 f85 1"/>
              <a:gd name="f110" fmla="*/ 19 f84 1"/>
              <a:gd name="f111" fmla="*/ 3 f85 1"/>
              <a:gd name="f112" fmla="*/ 12 f85 1"/>
              <a:gd name="f113" fmla="*/ 51 f85 1"/>
              <a:gd name="f114" fmla="*/ 12 f84 1"/>
              <a:gd name="f115" fmla="*/ 64 f85 1"/>
              <a:gd name="f116" fmla="*/ 1 f84 1"/>
              <a:gd name="f117" fmla="*/ 91 f85 1"/>
              <a:gd name="f118" fmla="+- f86 0 f1"/>
              <a:gd name="f119" fmla="*/ f89 1 238"/>
              <a:gd name="f120" fmla="*/ f90 1 31"/>
              <a:gd name="f121" fmla="*/ f91 1 238"/>
              <a:gd name="f122" fmla="*/ f92 1 238"/>
              <a:gd name="f123" fmla="*/ f93 1 31"/>
              <a:gd name="f124" fmla="*/ f94 1 238"/>
              <a:gd name="f125" fmla="*/ f95 1 31"/>
              <a:gd name="f126" fmla="*/ f96 1 238"/>
              <a:gd name="f127" fmla="*/ f97 1 31"/>
              <a:gd name="f128" fmla="*/ f98 1 31"/>
              <a:gd name="f129" fmla="*/ f99 1 238"/>
              <a:gd name="f130" fmla="*/ f100 1 31"/>
              <a:gd name="f131" fmla="*/ f101 1 31"/>
              <a:gd name="f132" fmla="*/ f102 1 238"/>
              <a:gd name="f133" fmla="*/ f103 1 238"/>
              <a:gd name="f134" fmla="*/ f104 1 31"/>
              <a:gd name="f135" fmla="*/ f105 1 238"/>
              <a:gd name="f136" fmla="*/ f106 1 238"/>
              <a:gd name="f137" fmla="*/ f107 1 31"/>
              <a:gd name="f138" fmla="*/ f108 1 238"/>
              <a:gd name="f139" fmla="*/ f109 1 238"/>
              <a:gd name="f140" fmla="*/ f110 1 31"/>
              <a:gd name="f141" fmla="*/ f111 1 238"/>
              <a:gd name="f142" fmla="*/ f112 1 238"/>
              <a:gd name="f143" fmla="*/ f113 1 238"/>
              <a:gd name="f144" fmla="*/ f114 1 31"/>
              <a:gd name="f145" fmla="*/ f115 1 238"/>
              <a:gd name="f146" fmla="*/ f116 1 31"/>
              <a:gd name="f147" fmla="*/ f117 1 238"/>
              <a:gd name="f148" fmla="*/ 0 1 f87"/>
              <a:gd name="f149" fmla="*/ f81 1 f87"/>
              <a:gd name="f150" fmla="*/ 0 1 f88"/>
              <a:gd name="f151" fmla="*/ f82 1 f88"/>
              <a:gd name="f152" fmla="*/ f119 1 f87"/>
              <a:gd name="f153" fmla="*/ f120 1 f88"/>
              <a:gd name="f154" fmla="*/ f121 1 f87"/>
              <a:gd name="f155" fmla="*/ f122 1 f87"/>
              <a:gd name="f156" fmla="*/ f123 1 f88"/>
              <a:gd name="f157" fmla="*/ f124 1 f87"/>
              <a:gd name="f158" fmla="*/ f125 1 f88"/>
              <a:gd name="f159" fmla="*/ f126 1 f87"/>
              <a:gd name="f160" fmla="*/ f127 1 f88"/>
              <a:gd name="f161" fmla="*/ f128 1 f88"/>
              <a:gd name="f162" fmla="*/ f129 1 f87"/>
              <a:gd name="f163" fmla="*/ f130 1 f88"/>
              <a:gd name="f164" fmla="*/ f131 1 f88"/>
              <a:gd name="f165" fmla="*/ f132 1 f87"/>
              <a:gd name="f166" fmla="*/ f133 1 f87"/>
              <a:gd name="f167" fmla="*/ f134 1 f88"/>
              <a:gd name="f168" fmla="*/ f135 1 f87"/>
              <a:gd name="f169" fmla="*/ f136 1 f87"/>
              <a:gd name="f170" fmla="*/ f137 1 f88"/>
              <a:gd name="f171" fmla="*/ f138 1 f87"/>
              <a:gd name="f172" fmla="*/ f139 1 f87"/>
              <a:gd name="f173" fmla="*/ f140 1 f88"/>
              <a:gd name="f174" fmla="*/ f141 1 f87"/>
              <a:gd name="f175" fmla="*/ f142 1 f87"/>
              <a:gd name="f176" fmla="*/ f143 1 f87"/>
              <a:gd name="f177" fmla="*/ f144 1 f88"/>
              <a:gd name="f178" fmla="*/ f145 1 f87"/>
              <a:gd name="f179" fmla="*/ f146 1 f88"/>
              <a:gd name="f180" fmla="*/ f147 1 f87"/>
              <a:gd name="f181" fmla="*/ f148 f78 1"/>
              <a:gd name="f182" fmla="*/ f149 f78 1"/>
              <a:gd name="f183" fmla="*/ f151 f79 1"/>
              <a:gd name="f184" fmla="*/ f150 f79 1"/>
              <a:gd name="f185" fmla="*/ f152 f78 1"/>
              <a:gd name="f186" fmla="*/ f153 f79 1"/>
              <a:gd name="f187" fmla="*/ f154 f78 1"/>
              <a:gd name="f188" fmla="*/ f155 f78 1"/>
              <a:gd name="f189" fmla="*/ f156 f79 1"/>
              <a:gd name="f190" fmla="*/ f157 f78 1"/>
              <a:gd name="f191" fmla="*/ f158 f79 1"/>
              <a:gd name="f192" fmla="*/ f159 f78 1"/>
              <a:gd name="f193" fmla="*/ f160 f79 1"/>
              <a:gd name="f194" fmla="*/ f161 f79 1"/>
              <a:gd name="f195" fmla="*/ f162 f78 1"/>
              <a:gd name="f196" fmla="*/ f163 f79 1"/>
              <a:gd name="f197" fmla="*/ f164 f79 1"/>
              <a:gd name="f198" fmla="*/ f165 f78 1"/>
              <a:gd name="f199" fmla="*/ f166 f78 1"/>
              <a:gd name="f200" fmla="*/ f167 f79 1"/>
              <a:gd name="f201" fmla="*/ f168 f78 1"/>
              <a:gd name="f202" fmla="*/ f169 f78 1"/>
              <a:gd name="f203" fmla="*/ f170 f79 1"/>
              <a:gd name="f204" fmla="*/ f171 f78 1"/>
              <a:gd name="f205" fmla="*/ f172 f78 1"/>
              <a:gd name="f206" fmla="*/ f173 f79 1"/>
              <a:gd name="f207" fmla="*/ f174 f78 1"/>
              <a:gd name="f208" fmla="*/ f175 f78 1"/>
              <a:gd name="f209" fmla="*/ f176 f78 1"/>
              <a:gd name="f210" fmla="*/ f177 f79 1"/>
              <a:gd name="f211" fmla="*/ f178 f78 1"/>
              <a:gd name="f212" fmla="*/ f179 f79 1"/>
              <a:gd name="f213" fmla="*/ f180 f7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8">
                <a:pos x="f185" y="f186"/>
              </a:cxn>
              <a:cxn ang="f118">
                <a:pos x="f187" y="f186"/>
              </a:cxn>
              <a:cxn ang="f118">
                <a:pos x="f188" y="f189"/>
              </a:cxn>
              <a:cxn ang="f118">
                <a:pos x="f190" y="f191"/>
              </a:cxn>
              <a:cxn ang="f118">
                <a:pos x="f192" y="f193"/>
              </a:cxn>
              <a:cxn ang="f118">
                <a:pos x="f192" y="f194"/>
              </a:cxn>
              <a:cxn ang="f118">
                <a:pos x="f195" y="f196"/>
              </a:cxn>
              <a:cxn ang="f118">
                <a:pos x="f187" y="f197"/>
              </a:cxn>
              <a:cxn ang="f118">
                <a:pos x="f198" y="f196"/>
              </a:cxn>
              <a:cxn ang="f118">
                <a:pos x="f199" y="f200"/>
              </a:cxn>
              <a:cxn ang="f118">
                <a:pos x="f201" y="f200"/>
              </a:cxn>
              <a:cxn ang="f118">
                <a:pos x="f202" y="f203"/>
              </a:cxn>
              <a:cxn ang="f118">
                <a:pos x="f204" y="f203"/>
              </a:cxn>
              <a:cxn ang="f118">
                <a:pos x="f205" y="f206"/>
              </a:cxn>
              <a:cxn ang="f118">
                <a:pos x="f207" y="f194"/>
              </a:cxn>
              <a:cxn ang="f118">
                <a:pos x="f207" y="f193"/>
              </a:cxn>
              <a:cxn ang="f118">
                <a:pos x="f208" y="f191"/>
              </a:cxn>
              <a:cxn ang="f118">
                <a:pos x="f209" y="f210"/>
              </a:cxn>
              <a:cxn ang="f118">
                <a:pos x="f211" y="f212"/>
              </a:cxn>
              <a:cxn ang="f118">
                <a:pos x="f213" y="f189"/>
              </a:cxn>
              <a:cxn ang="f118">
                <a:pos x="f185" y="f186"/>
              </a:cxn>
            </a:cxnLst>
            <a:rect l="f181" t="f184" r="f182" b="f183"/>
            <a:pathLst>
              <a:path w="238" h="31">
                <a:moveTo>
                  <a:pt x="f8" y="f5"/>
                </a:moveTo>
                <a:cubicBezTo>
                  <a:pt x="f9" y="f10"/>
                  <a:pt x="f11" y="f10"/>
                  <a:pt x="f12" y="f5"/>
                </a:cubicBezTo>
                <a:cubicBezTo>
                  <a:pt x="f13" y="f14"/>
                  <a:pt x="f15" y="f16"/>
                  <a:pt x="f17" y="f16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6" y="f30"/>
                  <a:pt x="f6" y="f31"/>
                  <a:pt x="f28" y="f19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2" y="f40"/>
                  <a:pt x="f12" y="f40"/>
                </a:cubicBezTo>
                <a:cubicBezTo>
                  <a:pt x="f41" y="f40"/>
                  <a:pt x="f42" y="f39"/>
                  <a:pt x="f43" y="f37"/>
                </a:cubicBezTo>
                <a:cubicBezTo>
                  <a:pt x="f44" y="f45"/>
                  <a:pt x="f46" y="f33"/>
                  <a:pt x="f47" y="f10"/>
                </a:cubicBezTo>
                <a:cubicBezTo>
                  <a:pt x="f48" y="f40"/>
                  <a:pt x="f49" y="f40"/>
                  <a:pt x="f50" y="f10"/>
                </a:cubicBezTo>
                <a:cubicBezTo>
                  <a:pt x="f51" y="f45"/>
                  <a:pt x="f52" y="f7"/>
                  <a:pt x="f53" y="f54"/>
                </a:cubicBezTo>
                <a:cubicBezTo>
                  <a:pt x="f55" y="f40"/>
                  <a:pt x="f56" y="f10"/>
                  <a:pt x="f57" y="f54"/>
                </a:cubicBezTo>
                <a:cubicBezTo>
                  <a:pt x="f58" y="f35"/>
                  <a:pt x="f59" y="f45"/>
                  <a:pt x="f60" y="f61"/>
                </a:cubicBezTo>
                <a:cubicBezTo>
                  <a:pt x="f29" y="f62"/>
                  <a:pt x="f63" y="f64"/>
                  <a:pt x="f27" y="f19"/>
                </a:cubicBezTo>
                <a:cubicBezTo>
                  <a:pt x="f5" y="f31"/>
                  <a:pt x="f5" y="f30"/>
                  <a:pt x="f27" y="f29"/>
                </a:cubicBezTo>
                <a:cubicBezTo>
                  <a:pt x="f29" y="f27"/>
                  <a:pt x="f30" y="f25"/>
                  <a:pt x="f31" y="f23"/>
                </a:cubicBezTo>
                <a:cubicBezTo>
                  <a:pt x="f65" y="f64"/>
                  <a:pt x="f66" y="f61"/>
                  <a:pt x="f67" y="f31"/>
                </a:cubicBezTo>
                <a:cubicBezTo>
                  <a:pt x="f68" y="f30"/>
                  <a:pt x="f69" y="f63"/>
                  <a:pt x="f70" y="f71"/>
                </a:cubicBezTo>
                <a:cubicBezTo>
                  <a:pt x="f72" y="f21"/>
                  <a:pt x="f73" y="f19"/>
                  <a:pt x="f74" y="f16"/>
                </a:cubicBezTo>
                <a:cubicBezTo>
                  <a:pt x="f75" y="f16"/>
                  <a:pt x="f76" y="f14"/>
                  <a:pt x="f8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7" name="Freeform 39">
            <a:extLst>
              <a:ext uri="{FF2B5EF4-FFF2-40B4-BE49-F238E27FC236}">
                <a16:creationId xmlns:a16="http://schemas.microsoft.com/office/drawing/2014/main" id="{90A46481-4760-5CE4-8B99-EFBE0855A20C}"/>
              </a:ext>
            </a:extLst>
          </p:cNvPr>
          <p:cNvSpPr/>
          <p:nvPr/>
        </p:nvSpPr>
        <p:spPr>
          <a:xfrm>
            <a:off x="2141533" y="3194054"/>
            <a:ext cx="109535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"/>
              <a:gd name="f7" fmla="val 63"/>
              <a:gd name="f8" fmla="val 24"/>
              <a:gd name="f9" fmla="val 12"/>
              <a:gd name="f10" fmla="val 1"/>
              <a:gd name="f11" fmla="val 62"/>
              <a:gd name="f12" fmla="val 60"/>
              <a:gd name="f13" fmla="val 59"/>
              <a:gd name="f14" fmla="val 42"/>
              <a:gd name="f15" fmla="val 25"/>
              <a:gd name="f16" fmla="val 8"/>
              <a:gd name="f17" fmla="val 3"/>
              <a:gd name="f18" fmla="val 2"/>
              <a:gd name="f19" fmla="val 7"/>
              <a:gd name="f20" fmla="val 21"/>
              <a:gd name="f21" fmla="val 27"/>
              <a:gd name="f22" fmla="val 5"/>
              <a:gd name="f23" fmla="val 29"/>
              <a:gd name="f24" fmla="val 18"/>
              <a:gd name="f25" fmla="val 32"/>
              <a:gd name="f26" fmla="val 34"/>
              <a:gd name="f27" fmla="val 47"/>
              <a:gd name="f28" fmla="+- 0 0 -90"/>
              <a:gd name="f29" fmla="*/ f3 1 37"/>
              <a:gd name="f30" fmla="*/ f4 1 63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37"/>
              <a:gd name="f39" fmla="*/ f35 1 63"/>
              <a:gd name="f40" fmla="*/ 37 f36 1"/>
              <a:gd name="f41" fmla="*/ 63 f35 1"/>
              <a:gd name="f42" fmla="*/ 1 f36 1"/>
              <a:gd name="f43" fmla="*/ 0 f36 1"/>
              <a:gd name="f44" fmla="*/ 59 f35 1"/>
              <a:gd name="f45" fmla="*/ 8 f35 1"/>
              <a:gd name="f46" fmla="*/ 7 f36 1"/>
              <a:gd name="f47" fmla="*/ 1 f35 1"/>
              <a:gd name="f48" fmla="*/ 29 f36 1"/>
              <a:gd name="f49" fmla="*/ 18 f35 1"/>
              <a:gd name="f50" fmla="+- f37 0 f1"/>
              <a:gd name="f51" fmla="*/ f40 1 37"/>
              <a:gd name="f52" fmla="*/ f41 1 63"/>
              <a:gd name="f53" fmla="*/ f42 1 37"/>
              <a:gd name="f54" fmla="*/ f43 1 37"/>
              <a:gd name="f55" fmla="*/ f44 1 63"/>
              <a:gd name="f56" fmla="*/ f45 1 63"/>
              <a:gd name="f57" fmla="*/ f46 1 37"/>
              <a:gd name="f58" fmla="*/ f47 1 63"/>
              <a:gd name="f59" fmla="*/ f48 1 37"/>
              <a:gd name="f60" fmla="*/ f49 1 63"/>
              <a:gd name="f61" fmla="*/ 0 1 f38"/>
              <a:gd name="f62" fmla="*/ f32 1 f38"/>
              <a:gd name="f63" fmla="*/ 0 1 f39"/>
              <a:gd name="f64" fmla="*/ f33 1 f39"/>
              <a:gd name="f65" fmla="*/ f51 1 f38"/>
              <a:gd name="f66" fmla="*/ f52 1 f39"/>
              <a:gd name="f67" fmla="*/ f53 1 f38"/>
              <a:gd name="f68" fmla="*/ f54 1 f38"/>
              <a:gd name="f69" fmla="*/ f55 1 f39"/>
              <a:gd name="f70" fmla="*/ f56 1 f39"/>
              <a:gd name="f71" fmla="*/ f57 1 f38"/>
              <a:gd name="f72" fmla="*/ f58 1 f39"/>
              <a:gd name="f73" fmla="*/ f59 1 f38"/>
              <a:gd name="f74" fmla="*/ f60 1 f39"/>
              <a:gd name="f75" fmla="*/ f61 f29 1"/>
              <a:gd name="f76" fmla="*/ f62 f29 1"/>
              <a:gd name="f77" fmla="*/ f64 f30 1"/>
              <a:gd name="f78" fmla="*/ f63 f30 1"/>
              <a:gd name="f79" fmla="*/ f65 f29 1"/>
              <a:gd name="f80" fmla="*/ f66 f30 1"/>
              <a:gd name="f81" fmla="*/ f67 f29 1"/>
              <a:gd name="f82" fmla="*/ f68 f29 1"/>
              <a:gd name="f83" fmla="*/ f69 f30 1"/>
              <a:gd name="f84" fmla="*/ f70 f30 1"/>
              <a:gd name="f85" fmla="*/ f71 f29 1"/>
              <a:gd name="f86" fmla="*/ f72 f30 1"/>
              <a:gd name="f87" fmla="*/ f73 f29 1"/>
              <a:gd name="f88" fmla="*/ f74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9" y="f80"/>
              </a:cxn>
              <a:cxn ang="f50">
                <a:pos x="f81" y="f80"/>
              </a:cxn>
              <a:cxn ang="f50">
                <a:pos x="f82" y="f83"/>
              </a:cxn>
              <a:cxn ang="f50">
                <a:pos x="f82" y="f84"/>
              </a:cxn>
              <a:cxn ang="f50">
                <a:pos x="f85" y="f86"/>
              </a:cxn>
              <a:cxn ang="f50">
                <a:pos x="f87" y="f88"/>
              </a:cxn>
              <a:cxn ang="f50">
                <a:pos x="f79" y="f80"/>
              </a:cxn>
            </a:cxnLst>
            <a:rect l="f75" t="f78" r="f76" b="f77"/>
            <a:pathLst>
              <a:path w="37" h="63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5" y="f11"/>
                  <a:pt x="f5" y="f12"/>
                  <a:pt x="f5" y="f13"/>
                </a:cubicBezTo>
                <a:cubicBezTo>
                  <a:pt x="f5" y="f14"/>
                  <a:pt x="f5" y="f15"/>
                  <a:pt x="f5" y="f16"/>
                </a:cubicBezTo>
                <a:cubicBezTo>
                  <a:pt x="f5" y="f17"/>
                  <a:pt x="f18" y="f10"/>
                  <a:pt x="f19" y="f10"/>
                </a:cubicBezTo>
                <a:cubicBezTo>
                  <a:pt x="f20" y="f5"/>
                  <a:pt x="f21" y="f22"/>
                  <a:pt x="f23" y="f24"/>
                </a:cubicBezTo>
                <a:cubicBezTo>
                  <a:pt x="f25" y="f25"/>
                  <a:pt x="f26" y="f27"/>
                  <a:pt x="f6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" name="Freeform 40">
            <a:extLst>
              <a:ext uri="{FF2B5EF4-FFF2-40B4-BE49-F238E27FC236}">
                <a16:creationId xmlns:a16="http://schemas.microsoft.com/office/drawing/2014/main" id="{3277AFE6-908E-1EED-592E-1D5A269655AF}"/>
              </a:ext>
            </a:extLst>
          </p:cNvPr>
          <p:cNvSpPr/>
          <p:nvPr/>
        </p:nvSpPr>
        <p:spPr>
          <a:xfrm>
            <a:off x="1674815" y="3186117"/>
            <a:ext cx="112708" cy="1952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66"/>
              <a:gd name="f8" fmla="val 3"/>
              <a:gd name="f9" fmla="val 48"/>
              <a:gd name="f10" fmla="val 6"/>
              <a:gd name="f11" fmla="val 31"/>
              <a:gd name="f12" fmla="val 10"/>
              <a:gd name="f13" fmla="val 15"/>
              <a:gd name="f14" fmla="val 12"/>
              <a:gd name="f15" fmla="val 5"/>
              <a:gd name="f16" fmla="val 26"/>
              <a:gd name="f17" fmla="val 34"/>
              <a:gd name="f18" fmla="val 36"/>
              <a:gd name="f19" fmla="val 37"/>
              <a:gd name="f20" fmla="val 8"/>
              <a:gd name="f21" fmla="val 27"/>
              <a:gd name="f22" fmla="val 45"/>
              <a:gd name="f23" fmla="val 62"/>
              <a:gd name="f24" fmla="val 64"/>
              <a:gd name="f25" fmla="val 35"/>
              <a:gd name="f26" fmla="val 23"/>
              <a:gd name="f27" fmla="val 13"/>
              <a:gd name="f28" fmla="+- 0 0 -90"/>
              <a:gd name="f29" fmla="*/ f3 1 38"/>
              <a:gd name="f30" fmla="*/ f4 1 66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38"/>
              <a:gd name="f39" fmla="*/ f35 1 66"/>
              <a:gd name="f40" fmla="*/ 0 f36 1"/>
              <a:gd name="f41" fmla="*/ 66 f35 1"/>
              <a:gd name="f42" fmla="*/ 10 f36 1"/>
              <a:gd name="f43" fmla="*/ 15 f35 1"/>
              <a:gd name="f44" fmla="*/ 34 f36 1"/>
              <a:gd name="f45" fmla="*/ 5 f35 1"/>
              <a:gd name="f46" fmla="*/ 37 f36 1"/>
              <a:gd name="f47" fmla="*/ 10 f35 1"/>
              <a:gd name="f48" fmla="*/ 62 f35 1"/>
              <a:gd name="f49" fmla="+- f37 0 f1"/>
              <a:gd name="f50" fmla="*/ f40 1 38"/>
              <a:gd name="f51" fmla="*/ f41 1 66"/>
              <a:gd name="f52" fmla="*/ f42 1 38"/>
              <a:gd name="f53" fmla="*/ f43 1 66"/>
              <a:gd name="f54" fmla="*/ f44 1 38"/>
              <a:gd name="f55" fmla="*/ f45 1 66"/>
              <a:gd name="f56" fmla="*/ f46 1 38"/>
              <a:gd name="f57" fmla="*/ f47 1 66"/>
              <a:gd name="f58" fmla="*/ f48 1 66"/>
              <a:gd name="f59" fmla="*/ 0 1 f38"/>
              <a:gd name="f60" fmla="*/ f32 1 f38"/>
              <a:gd name="f61" fmla="*/ 0 1 f39"/>
              <a:gd name="f62" fmla="*/ f33 1 f39"/>
              <a:gd name="f63" fmla="*/ f50 1 f38"/>
              <a:gd name="f64" fmla="*/ f51 1 f39"/>
              <a:gd name="f65" fmla="*/ f52 1 f38"/>
              <a:gd name="f66" fmla="*/ f53 1 f39"/>
              <a:gd name="f67" fmla="*/ f54 1 f38"/>
              <a:gd name="f68" fmla="*/ f55 1 f39"/>
              <a:gd name="f69" fmla="*/ f56 1 f38"/>
              <a:gd name="f70" fmla="*/ f57 1 f39"/>
              <a:gd name="f71" fmla="*/ f58 1 f39"/>
              <a:gd name="f72" fmla="*/ f59 f29 1"/>
              <a:gd name="f73" fmla="*/ f60 f29 1"/>
              <a:gd name="f74" fmla="*/ f62 f30 1"/>
              <a:gd name="f75" fmla="*/ f61 f30 1"/>
              <a:gd name="f76" fmla="*/ f63 f29 1"/>
              <a:gd name="f77" fmla="*/ f64 f30 1"/>
              <a:gd name="f78" fmla="*/ f65 f29 1"/>
              <a:gd name="f79" fmla="*/ f66 f30 1"/>
              <a:gd name="f80" fmla="*/ f67 f29 1"/>
              <a:gd name="f81" fmla="*/ f68 f30 1"/>
              <a:gd name="f82" fmla="*/ f69 f29 1"/>
              <a:gd name="f83" fmla="*/ f70 f30 1"/>
              <a:gd name="f84" fmla="*/ f71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6" y="f77"/>
              </a:cxn>
              <a:cxn ang="f49">
                <a:pos x="f78" y="f79"/>
              </a:cxn>
              <a:cxn ang="f49">
                <a:pos x="f80" y="f81"/>
              </a:cxn>
              <a:cxn ang="f49">
                <a:pos x="f82" y="f83"/>
              </a:cxn>
              <a:cxn ang="f49">
                <a:pos x="f82" y="f84"/>
              </a:cxn>
              <a:cxn ang="f49">
                <a:pos x="f80" y="f77"/>
              </a:cxn>
              <a:cxn ang="f49">
                <a:pos x="f76" y="f77"/>
              </a:cxn>
            </a:cxnLst>
            <a:rect l="f72" t="f75" r="f73" b="f74"/>
            <a:pathLst>
              <a:path w="38" h="66">
                <a:moveTo>
                  <a:pt x="f5" y="f7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5"/>
                  <a:pt x="f17" y="f15"/>
                </a:cubicBezTo>
                <a:cubicBezTo>
                  <a:pt x="f18" y="f15"/>
                  <a:pt x="f19" y="f20"/>
                  <a:pt x="f19" y="f12"/>
                </a:cubicBezTo>
                <a:cubicBezTo>
                  <a:pt x="f6" y="f21"/>
                  <a:pt x="f19" y="f22"/>
                  <a:pt x="f19" y="f23"/>
                </a:cubicBezTo>
                <a:cubicBezTo>
                  <a:pt x="f19" y="f24"/>
                  <a:pt x="f25" y="f7"/>
                  <a:pt x="f17" y="f7"/>
                </a:cubicBezTo>
                <a:cubicBezTo>
                  <a:pt x="f26" y="f7"/>
                  <a:pt x="f27" y="f7"/>
                  <a:pt x="f5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9" name="Freeform 41">
            <a:extLst>
              <a:ext uri="{FF2B5EF4-FFF2-40B4-BE49-F238E27FC236}">
                <a16:creationId xmlns:a16="http://schemas.microsoft.com/office/drawing/2014/main" id="{F7546E62-B18F-34A7-60D9-8AA5F93D2271}"/>
              </a:ext>
            </a:extLst>
          </p:cNvPr>
          <p:cNvSpPr/>
          <p:nvPr/>
        </p:nvSpPr>
        <p:spPr>
          <a:xfrm>
            <a:off x="3875090" y="3363913"/>
            <a:ext cx="198433" cy="1539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52"/>
              <a:gd name="f8" fmla="val 24"/>
              <a:gd name="f9" fmla="val 43"/>
              <a:gd name="f10" fmla="val 35"/>
              <a:gd name="f11" fmla="val 27"/>
              <a:gd name="f12" fmla="val 25"/>
              <a:gd name="f13" fmla="val 22"/>
              <a:gd name="f14" fmla="val 23"/>
              <a:gd name="f15" fmla="val 21"/>
              <a:gd name="f16" fmla="val 16"/>
              <a:gd name="f17" fmla="val 17"/>
              <a:gd name="f18" fmla="val 10"/>
              <a:gd name="f19" fmla="val 13"/>
              <a:gd name="f20" fmla="val 5"/>
              <a:gd name="f21" fmla="val 9"/>
              <a:gd name="f22" fmla="val 2"/>
              <a:gd name="f23" fmla="val 7"/>
              <a:gd name="f24" fmla="val 4"/>
              <a:gd name="f25" fmla="val 3"/>
              <a:gd name="f26" fmla="val 1"/>
              <a:gd name="f27" fmla="val 11"/>
              <a:gd name="f28" fmla="val 15"/>
              <a:gd name="f29" fmla="val 19"/>
              <a:gd name="f30" fmla="val 31"/>
              <a:gd name="f31" fmla="val 37"/>
              <a:gd name="f32" fmla="val 14"/>
              <a:gd name="f33" fmla="val 41"/>
              <a:gd name="f34" fmla="val 46"/>
              <a:gd name="f35" fmla="val 51"/>
              <a:gd name="f36" fmla="val 56"/>
              <a:gd name="f37" fmla="val 61"/>
              <a:gd name="f38" fmla="val 33"/>
              <a:gd name="f39" fmla="val 39"/>
              <a:gd name="f40" fmla="val 45"/>
              <a:gd name="f41" fmla="val 38"/>
              <a:gd name="f42" fmla="+- 0 0 -90"/>
              <a:gd name="f43" fmla="*/ f3 1 67"/>
              <a:gd name="f44" fmla="*/ f4 1 52"/>
              <a:gd name="f45" fmla="val f5"/>
              <a:gd name="f46" fmla="val f6"/>
              <a:gd name="f47" fmla="val f7"/>
              <a:gd name="f48" fmla="*/ f42 f0 1"/>
              <a:gd name="f49" fmla="+- f47 0 f45"/>
              <a:gd name="f50" fmla="+- f46 0 f45"/>
              <a:gd name="f51" fmla="*/ f48 1 f2"/>
              <a:gd name="f52" fmla="*/ f50 1 67"/>
              <a:gd name="f53" fmla="*/ f49 1 52"/>
              <a:gd name="f54" fmla="*/ 24 f50 1"/>
              <a:gd name="f55" fmla="*/ 52 f49 1"/>
              <a:gd name="f56" fmla="*/ 27 f49 1"/>
              <a:gd name="f57" fmla="*/ 21 f50 1"/>
              <a:gd name="f58" fmla="*/ 21 f49 1"/>
              <a:gd name="f59" fmla="*/ 5 f50 1"/>
              <a:gd name="f60" fmla="*/ 9 f49 1"/>
              <a:gd name="f61" fmla="*/ 3 f50 1"/>
              <a:gd name="f62" fmla="*/ 1 f49 1"/>
              <a:gd name="f63" fmla="*/ 11 f50 1"/>
              <a:gd name="f64" fmla="*/ 10 f49 1"/>
              <a:gd name="f65" fmla="*/ 37 f50 1"/>
              <a:gd name="f66" fmla="*/ 14 f49 1"/>
              <a:gd name="f67" fmla="*/ 51 f50 1"/>
              <a:gd name="f68" fmla="*/ 67 f50 1"/>
              <a:gd name="f69" fmla="*/ 33 f49 1"/>
              <a:gd name="f70" fmla="+- f51 0 f1"/>
              <a:gd name="f71" fmla="*/ f54 1 67"/>
              <a:gd name="f72" fmla="*/ f55 1 52"/>
              <a:gd name="f73" fmla="*/ f56 1 52"/>
              <a:gd name="f74" fmla="*/ f57 1 67"/>
              <a:gd name="f75" fmla="*/ f58 1 52"/>
              <a:gd name="f76" fmla="*/ f59 1 67"/>
              <a:gd name="f77" fmla="*/ f60 1 52"/>
              <a:gd name="f78" fmla="*/ f61 1 67"/>
              <a:gd name="f79" fmla="*/ f62 1 52"/>
              <a:gd name="f80" fmla="*/ f63 1 67"/>
              <a:gd name="f81" fmla="*/ f64 1 52"/>
              <a:gd name="f82" fmla="*/ f65 1 67"/>
              <a:gd name="f83" fmla="*/ f66 1 52"/>
              <a:gd name="f84" fmla="*/ f67 1 67"/>
              <a:gd name="f85" fmla="*/ f68 1 67"/>
              <a:gd name="f86" fmla="*/ f69 1 52"/>
              <a:gd name="f87" fmla="*/ 0 1 f52"/>
              <a:gd name="f88" fmla="*/ f46 1 f52"/>
              <a:gd name="f89" fmla="*/ 0 1 f53"/>
              <a:gd name="f90" fmla="*/ f47 1 f53"/>
              <a:gd name="f91" fmla="*/ f71 1 f52"/>
              <a:gd name="f92" fmla="*/ f72 1 f53"/>
              <a:gd name="f93" fmla="*/ f73 1 f53"/>
              <a:gd name="f94" fmla="*/ f74 1 f52"/>
              <a:gd name="f95" fmla="*/ f75 1 f53"/>
              <a:gd name="f96" fmla="*/ f76 1 f52"/>
              <a:gd name="f97" fmla="*/ f77 1 f53"/>
              <a:gd name="f98" fmla="*/ f78 1 f52"/>
              <a:gd name="f99" fmla="*/ f79 1 f53"/>
              <a:gd name="f100" fmla="*/ f80 1 f52"/>
              <a:gd name="f101" fmla="*/ f81 1 f53"/>
              <a:gd name="f102" fmla="*/ f82 1 f52"/>
              <a:gd name="f103" fmla="*/ f83 1 f53"/>
              <a:gd name="f104" fmla="*/ f84 1 f52"/>
              <a:gd name="f105" fmla="*/ f85 1 f52"/>
              <a:gd name="f106" fmla="*/ f86 1 f53"/>
              <a:gd name="f107" fmla="*/ f87 f43 1"/>
              <a:gd name="f108" fmla="*/ f88 f43 1"/>
              <a:gd name="f109" fmla="*/ f90 f44 1"/>
              <a:gd name="f110" fmla="*/ f89 f44 1"/>
              <a:gd name="f111" fmla="*/ f91 f43 1"/>
              <a:gd name="f112" fmla="*/ f92 f44 1"/>
              <a:gd name="f113" fmla="*/ f93 f44 1"/>
              <a:gd name="f114" fmla="*/ f94 f43 1"/>
              <a:gd name="f115" fmla="*/ f95 f44 1"/>
              <a:gd name="f116" fmla="*/ f96 f43 1"/>
              <a:gd name="f117" fmla="*/ f97 f44 1"/>
              <a:gd name="f118" fmla="*/ f98 f43 1"/>
              <a:gd name="f119" fmla="*/ f99 f44 1"/>
              <a:gd name="f120" fmla="*/ f100 f43 1"/>
              <a:gd name="f121" fmla="*/ f101 f44 1"/>
              <a:gd name="f122" fmla="*/ f102 f43 1"/>
              <a:gd name="f123" fmla="*/ f103 f44 1"/>
              <a:gd name="f124" fmla="*/ f104 f43 1"/>
              <a:gd name="f125" fmla="*/ f105 f43 1"/>
              <a:gd name="f126" fmla="*/ f106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11" y="f112"/>
              </a:cxn>
              <a:cxn ang="f70">
                <a:pos x="f111" y="f113"/>
              </a:cxn>
              <a:cxn ang="f70">
                <a:pos x="f114" y="f115"/>
              </a:cxn>
              <a:cxn ang="f70">
                <a:pos x="f116" y="f117"/>
              </a:cxn>
              <a:cxn ang="f70">
                <a:pos x="f118" y="f119"/>
              </a:cxn>
              <a:cxn ang="f70">
                <a:pos x="f120" y="f119"/>
              </a:cxn>
              <a:cxn ang="f70">
                <a:pos x="f111" y="f121"/>
              </a:cxn>
              <a:cxn ang="f70">
                <a:pos x="f122" y="f123"/>
              </a:cxn>
              <a:cxn ang="f70">
                <a:pos x="f124" y="f123"/>
              </a:cxn>
              <a:cxn ang="f70">
                <a:pos x="f125" y="f123"/>
              </a:cxn>
              <a:cxn ang="f70">
                <a:pos x="f125" y="f126"/>
              </a:cxn>
              <a:cxn ang="f70">
                <a:pos x="f125" y="f112"/>
              </a:cxn>
              <a:cxn ang="f70">
                <a:pos x="f111" y="f112"/>
              </a:cxn>
            </a:cxnLst>
            <a:rect l="f107" t="f110" r="f108" b="f109"/>
            <a:pathLst>
              <a:path w="67" h="52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8" y="f12"/>
                  <a:pt x="f13" y="f14"/>
                  <a:pt x="f15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5" y="f24"/>
                  <a:pt x="f25" y="f26"/>
                </a:cubicBezTo>
                <a:cubicBezTo>
                  <a:pt x="f20" y="f5"/>
                  <a:pt x="f21" y="f5"/>
                  <a:pt x="f27" y="f26"/>
                </a:cubicBezTo>
                <a:cubicBezTo>
                  <a:pt x="f28" y="f25"/>
                  <a:pt x="f29" y="f23"/>
                  <a:pt x="f8" y="f18"/>
                </a:cubicBezTo>
                <a:cubicBezTo>
                  <a:pt x="f11" y="f19"/>
                  <a:pt x="f30" y="f16"/>
                  <a:pt x="f31" y="f32"/>
                </a:cubicBezTo>
                <a:cubicBezTo>
                  <a:pt x="f33" y="f19"/>
                  <a:pt x="f34" y="f32"/>
                  <a:pt x="f35" y="f32"/>
                </a:cubicBezTo>
                <a:cubicBezTo>
                  <a:pt x="f36" y="f32"/>
                  <a:pt x="f37" y="f32"/>
                  <a:pt x="f6" y="f32"/>
                </a:cubicBezTo>
                <a:cubicBezTo>
                  <a:pt x="f6" y="f15"/>
                  <a:pt x="f6" y="f11"/>
                  <a:pt x="f6" y="f38"/>
                </a:cubicBezTo>
                <a:cubicBezTo>
                  <a:pt x="f6" y="f39"/>
                  <a:pt x="f6" y="f40"/>
                  <a:pt x="f6" y="f7"/>
                </a:cubicBezTo>
                <a:cubicBezTo>
                  <a:pt x="f7" y="f7"/>
                  <a:pt x="f41" y="f7"/>
                  <a:pt x="f8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0" name="Freeform 42">
            <a:extLst>
              <a:ext uri="{FF2B5EF4-FFF2-40B4-BE49-F238E27FC236}">
                <a16:creationId xmlns:a16="http://schemas.microsoft.com/office/drawing/2014/main" id="{87367D1E-16B3-A617-03C3-9E2001F21D61}"/>
              </a:ext>
            </a:extLst>
          </p:cNvPr>
          <p:cNvSpPr/>
          <p:nvPr/>
        </p:nvSpPr>
        <p:spPr>
          <a:xfrm>
            <a:off x="2233614" y="1446215"/>
            <a:ext cx="68259" cy="246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83"/>
              <a:gd name="f8" fmla="val 2"/>
              <a:gd name="f9" fmla="val 55"/>
              <a:gd name="f10" fmla="val 1"/>
              <a:gd name="f11" fmla="val 27"/>
              <a:gd name="f12" fmla="val 11"/>
              <a:gd name="f13" fmla="val 3"/>
              <a:gd name="f14" fmla="val 22"/>
              <a:gd name="f15" fmla="val 17"/>
              <a:gd name="f16" fmla="val 32"/>
              <a:gd name="f17" fmla="val 46"/>
              <a:gd name="f18" fmla="val 60"/>
              <a:gd name="f19" fmla="val 74"/>
              <a:gd name="f20" fmla="val 80"/>
              <a:gd name="f21" fmla="val 20"/>
              <a:gd name="f22" fmla="val 82"/>
              <a:gd name="f23" fmla="val 14"/>
              <a:gd name="f24" fmla="val 10"/>
              <a:gd name="f25" fmla="val 6"/>
              <a:gd name="f26" fmla="+- 0 0 -90"/>
              <a:gd name="f27" fmla="*/ f3 1 23"/>
              <a:gd name="f28" fmla="*/ f4 1 83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23"/>
              <a:gd name="f37" fmla="*/ f33 1 83"/>
              <a:gd name="f38" fmla="*/ 2 f34 1"/>
              <a:gd name="f39" fmla="*/ 83 f33 1"/>
              <a:gd name="f40" fmla="*/ 0 f34 1"/>
              <a:gd name="f41" fmla="*/ 0 f33 1"/>
              <a:gd name="f42" fmla="*/ 22 f34 1"/>
              <a:gd name="f43" fmla="*/ 32 f33 1"/>
              <a:gd name="f44" fmla="*/ 74 f33 1"/>
              <a:gd name="f45" fmla="*/ 14 f34 1"/>
              <a:gd name="f46" fmla="*/ 82 f33 1"/>
              <a:gd name="f47" fmla="+- f35 0 f1"/>
              <a:gd name="f48" fmla="*/ f38 1 23"/>
              <a:gd name="f49" fmla="*/ f39 1 83"/>
              <a:gd name="f50" fmla="*/ f40 1 23"/>
              <a:gd name="f51" fmla="*/ f41 1 83"/>
              <a:gd name="f52" fmla="*/ f42 1 23"/>
              <a:gd name="f53" fmla="*/ f43 1 83"/>
              <a:gd name="f54" fmla="*/ f44 1 83"/>
              <a:gd name="f55" fmla="*/ f45 1 23"/>
              <a:gd name="f56" fmla="*/ f46 1 83"/>
              <a:gd name="f57" fmla="*/ 0 1 f36"/>
              <a:gd name="f58" fmla="*/ f30 1 f36"/>
              <a:gd name="f59" fmla="*/ 0 1 f37"/>
              <a:gd name="f60" fmla="*/ f31 1 f37"/>
              <a:gd name="f61" fmla="*/ f48 1 f36"/>
              <a:gd name="f62" fmla="*/ f49 1 f37"/>
              <a:gd name="f63" fmla="*/ f50 1 f36"/>
              <a:gd name="f64" fmla="*/ f51 1 f37"/>
              <a:gd name="f65" fmla="*/ f52 1 f36"/>
              <a:gd name="f66" fmla="*/ f53 1 f37"/>
              <a:gd name="f67" fmla="*/ f54 1 f37"/>
              <a:gd name="f68" fmla="*/ f55 1 f36"/>
              <a:gd name="f69" fmla="*/ f56 1 f37"/>
              <a:gd name="f70" fmla="*/ f57 f27 1"/>
              <a:gd name="f71" fmla="*/ f58 f27 1"/>
              <a:gd name="f72" fmla="*/ f60 f28 1"/>
              <a:gd name="f73" fmla="*/ f59 f28 1"/>
              <a:gd name="f74" fmla="*/ f61 f27 1"/>
              <a:gd name="f75" fmla="*/ f62 f28 1"/>
              <a:gd name="f76" fmla="*/ f63 f27 1"/>
              <a:gd name="f77" fmla="*/ f64 f28 1"/>
              <a:gd name="f78" fmla="*/ f65 f27 1"/>
              <a:gd name="f79" fmla="*/ f66 f28 1"/>
              <a:gd name="f80" fmla="*/ f67 f28 1"/>
              <a:gd name="f81" fmla="*/ f68 f27 1"/>
              <a:gd name="f82" fmla="*/ f69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4" y="f75"/>
              </a:cxn>
              <a:cxn ang="f47">
                <a:pos x="f76" y="f77"/>
              </a:cxn>
              <a:cxn ang="f47">
                <a:pos x="f78" y="f79"/>
              </a:cxn>
              <a:cxn ang="f47">
                <a:pos x="f78" y="f80"/>
              </a:cxn>
              <a:cxn ang="f47">
                <a:pos x="f81" y="f82"/>
              </a:cxn>
              <a:cxn ang="f47">
                <a:pos x="f74" y="f75"/>
              </a:cxn>
            </a:cxnLst>
            <a:rect l="f70" t="f73" r="f71" b="f72"/>
            <a:pathLst>
              <a:path w="23" h="83">
                <a:moveTo>
                  <a:pt x="f8" y="f7"/>
                </a:moveTo>
                <a:cubicBezTo>
                  <a:pt x="f8" y="f9"/>
                  <a:pt x="f10" y="f11"/>
                  <a:pt x="f5" y="f5"/>
                </a:cubicBezTo>
                <a:cubicBezTo>
                  <a:pt x="f12" y="f13"/>
                  <a:pt x="f14" y="f15"/>
                  <a:pt x="f14" y="f16"/>
                </a:cubicBezTo>
                <a:cubicBezTo>
                  <a:pt x="f6" y="f17"/>
                  <a:pt x="f14" y="f18"/>
                  <a:pt x="f14" y="f19"/>
                </a:cubicBezTo>
                <a:cubicBezTo>
                  <a:pt x="f14" y="f20"/>
                  <a:pt x="f21" y="f22"/>
                  <a:pt x="f23" y="f22"/>
                </a:cubicBezTo>
                <a:cubicBezTo>
                  <a:pt x="f24" y="f7"/>
                  <a:pt x="f25" y="f7"/>
                  <a:pt x="f8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1" name="Freeform 43">
            <a:extLst>
              <a:ext uri="{FF2B5EF4-FFF2-40B4-BE49-F238E27FC236}">
                <a16:creationId xmlns:a16="http://schemas.microsoft.com/office/drawing/2014/main" id="{56663FD5-B29D-EA89-4C1A-CAC0EA7B8036}"/>
              </a:ext>
            </a:extLst>
          </p:cNvPr>
          <p:cNvSpPr/>
          <p:nvPr/>
        </p:nvSpPr>
        <p:spPr>
          <a:xfrm>
            <a:off x="3838578" y="2327276"/>
            <a:ext cx="246065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9"/>
              <a:gd name="f8" fmla="val 2"/>
              <a:gd name="f9" fmla="val 29"/>
              <a:gd name="f10" fmla="val 56"/>
              <a:gd name="f11" fmla="val 6"/>
              <a:gd name="f12" fmla="val 12"/>
              <a:gd name="f13" fmla="val 75"/>
              <a:gd name="f14" fmla="val 68"/>
              <a:gd name="f15" fmla="val 60"/>
              <a:gd name="f16" fmla="val 46"/>
              <a:gd name="f17" fmla="val 32"/>
              <a:gd name="f18" fmla="val 18"/>
              <a:gd name="f19" fmla="val 4"/>
              <a:gd name="f20" fmla="val 15"/>
              <a:gd name="f21" fmla="+- 0 0 -90"/>
              <a:gd name="f22" fmla="*/ f3 1 83"/>
              <a:gd name="f23" fmla="*/ f4 1 19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83"/>
              <a:gd name="f32" fmla="*/ f28 1 19"/>
              <a:gd name="f33" fmla="*/ 2 f29 1"/>
              <a:gd name="f34" fmla="*/ 0 f28 1"/>
              <a:gd name="f35" fmla="*/ 83 f29 1"/>
              <a:gd name="f36" fmla="*/ 19 f28 1"/>
              <a:gd name="f37" fmla="*/ 60 f29 1"/>
              <a:gd name="f38" fmla="*/ 18 f29 1"/>
              <a:gd name="f39" fmla="+- f30 0 f1"/>
              <a:gd name="f40" fmla="*/ f33 1 83"/>
              <a:gd name="f41" fmla="*/ f34 1 19"/>
              <a:gd name="f42" fmla="*/ f35 1 83"/>
              <a:gd name="f43" fmla="*/ f36 1 19"/>
              <a:gd name="f44" fmla="*/ f37 1 83"/>
              <a:gd name="f45" fmla="*/ f38 1 83"/>
              <a:gd name="f46" fmla="*/ 0 1 f31"/>
              <a:gd name="f47" fmla="*/ f25 1 f31"/>
              <a:gd name="f48" fmla="*/ 0 1 f32"/>
              <a:gd name="f49" fmla="*/ f26 1 f32"/>
              <a:gd name="f50" fmla="*/ f40 1 f31"/>
              <a:gd name="f51" fmla="*/ f41 1 f32"/>
              <a:gd name="f52" fmla="*/ f42 1 f31"/>
              <a:gd name="f53" fmla="*/ f43 1 f32"/>
              <a:gd name="f54" fmla="*/ f44 1 f31"/>
              <a:gd name="f55" fmla="*/ f45 1 f31"/>
              <a:gd name="f56" fmla="*/ f46 f22 1"/>
              <a:gd name="f57" fmla="*/ f47 f22 1"/>
              <a:gd name="f58" fmla="*/ f49 f23 1"/>
              <a:gd name="f59" fmla="*/ f48 f23 1"/>
              <a:gd name="f60" fmla="*/ f50 f22 1"/>
              <a:gd name="f61" fmla="*/ f51 f23 1"/>
              <a:gd name="f62" fmla="*/ f52 f22 1"/>
              <a:gd name="f63" fmla="*/ f53 f23 1"/>
              <a:gd name="f64" fmla="*/ f54 f22 1"/>
              <a:gd name="f65" fmla="*/ f55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0" y="f61"/>
              </a:cxn>
              <a:cxn ang="f39">
                <a:pos x="f62" y="f61"/>
              </a:cxn>
              <a:cxn ang="f39">
                <a:pos x="f62" y="f63"/>
              </a:cxn>
              <a:cxn ang="f39">
                <a:pos x="f64" y="f63"/>
              </a:cxn>
              <a:cxn ang="f39">
                <a:pos x="f65" y="f63"/>
              </a:cxn>
              <a:cxn ang="f39">
                <a:pos x="f60" y="f61"/>
              </a:cxn>
            </a:cxnLst>
            <a:rect l="f56" t="f59" r="f57" b="f58"/>
            <a:pathLst>
              <a:path w="83" h="19">
                <a:moveTo>
                  <a:pt x="f8" y="f5"/>
                </a:moveTo>
                <a:cubicBezTo>
                  <a:pt x="f9" y="f5"/>
                  <a:pt x="f10" y="f5"/>
                  <a:pt x="f6" y="f5"/>
                </a:cubicBezTo>
                <a:cubicBezTo>
                  <a:pt x="f6" y="f11"/>
                  <a:pt x="f6" y="f12"/>
                  <a:pt x="f6" y="f7"/>
                </a:cubicBezTo>
                <a:cubicBezTo>
                  <a:pt x="f13" y="f7"/>
                  <a:pt x="f14" y="f7"/>
                  <a:pt x="f15" y="f7"/>
                </a:cubicBezTo>
                <a:cubicBezTo>
                  <a:pt x="f16" y="f7"/>
                  <a:pt x="f17" y="f7"/>
                  <a:pt x="f18" y="f7"/>
                </a:cubicBezTo>
                <a:cubicBezTo>
                  <a:pt x="f19" y="f7"/>
                  <a:pt x="f5" y="f20"/>
                  <a:pt x="f8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2" name="Freeform 44">
            <a:extLst>
              <a:ext uri="{FF2B5EF4-FFF2-40B4-BE49-F238E27FC236}">
                <a16:creationId xmlns:a16="http://schemas.microsoft.com/office/drawing/2014/main" id="{B0EC5869-C267-4F10-AED6-D4396F44B7B3}"/>
              </a:ext>
            </a:extLst>
          </p:cNvPr>
          <p:cNvSpPr/>
          <p:nvPr/>
        </p:nvSpPr>
        <p:spPr>
          <a:xfrm>
            <a:off x="1622429" y="1443042"/>
            <a:ext cx="79379" cy="2492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"/>
              <a:gd name="f7" fmla="val 84"/>
              <a:gd name="f8" fmla="val 23"/>
              <a:gd name="f9" fmla="val 83"/>
              <a:gd name="f10" fmla="val 22"/>
              <a:gd name="f11" fmla="val 2"/>
              <a:gd name="f12" fmla="val 3"/>
              <a:gd name="f13" fmla="val 66"/>
              <a:gd name="f14" fmla="val 56"/>
              <a:gd name="f15" fmla="val 47"/>
              <a:gd name="f16" fmla="val 37"/>
              <a:gd name="f17" fmla="val 19"/>
              <a:gd name="f18" fmla="val 10"/>
              <a:gd name="f19" fmla="val 7"/>
              <a:gd name="f20" fmla="val 20"/>
              <a:gd name="f21" fmla="val 28"/>
              <a:gd name="f22" fmla="val 24"/>
              <a:gd name="f23" fmla="val 55"/>
              <a:gd name="f24" fmla="+- 0 0 -90"/>
              <a:gd name="f25" fmla="*/ f3 1 27"/>
              <a:gd name="f26" fmla="*/ f4 1 84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27"/>
              <a:gd name="f35" fmla="*/ f31 1 84"/>
              <a:gd name="f36" fmla="*/ 23 f32 1"/>
              <a:gd name="f37" fmla="*/ 83 f31 1"/>
              <a:gd name="f38" fmla="*/ 22 f32 1"/>
              <a:gd name="f39" fmla="*/ 3 f32 1"/>
              <a:gd name="f40" fmla="*/ 66 f31 1"/>
              <a:gd name="f41" fmla="*/ 2 f32 1"/>
              <a:gd name="f42" fmla="*/ 37 f31 1"/>
              <a:gd name="f43" fmla="*/ 27 f32 1"/>
              <a:gd name="f44" fmla="*/ 0 f31 1"/>
              <a:gd name="f45" fmla="+- f33 0 f1"/>
              <a:gd name="f46" fmla="*/ f36 1 27"/>
              <a:gd name="f47" fmla="*/ f37 1 84"/>
              <a:gd name="f48" fmla="*/ f38 1 27"/>
              <a:gd name="f49" fmla="*/ f39 1 27"/>
              <a:gd name="f50" fmla="*/ f40 1 84"/>
              <a:gd name="f51" fmla="*/ f41 1 27"/>
              <a:gd name="f52" fmla="*/ f42 1 84"/>
              <a:gd name="f53" fmla="*/ f43 1 27"/>
              <a:gd name="f54" fmla="*/ f44 1 84"/>
              <a:gd name="f55" fmla="*/ 0 1 f34"/>
              <a:gd name="f56" fmla="*/ f28 1 f34"/>
              <a:gd name="f57" fmla="*/ 0 1 f35"/>
              <a:gd name="f58" fmla="*/ f29 1 f35"/>
              <a:gd name="f59" fmla="*/ f46 1 f34"/>
              <a:gd name="f60" fmla="*/ f47 1 f35"/>
              <a:gd name="f61" fmla="*/ f48 1 f34"/>
              <a:gd name="f62" fmla="*/ f49 1 f34"/>
              <a:gd name="f63" fmla="*/ f50 1 f35"/>
              <a:gd name="f64" fmla="*/ f51 1 f34"/>
              <a:gd name="f65" fmla="*/ f52 1 f35"/>
              <a:gd name="f66" fmla="*/ f53 1 f34"/>
              <a:gd name="f67" fmla="*/ f54 1 f35"/>
              <a:gd name="f68" fmla="*/ f55 f25 1"/>
              <a:gd name="f69" fmla="*/ f56 f25 1"/>
              <a:gd name="f70" fmla="*/ f58 f26 1"/>
              <a:gd name="f71" fmla="*/ f57 f26 1"/>
              <a:gd name="f72" fmla="*/ f59 f25 1"/>
              <a:gd name="f73" fmla="*/ f60 f26 1"/>
              <a:gd name="f74" fmla="*/ f61 f25 1"/>
              <a:gd name="f75" fmla="*/ f62 f25 1"/>
              <a:gd name="f76" fmla="*/ f63 f26 1"/>
              <a:gd name="f77" fmla="*/ f64 f25 1"/>
              <a:gd name="f78" fmla="*/ f65 f26 1"/>
              <a:gd name="f79" fmla="*/ f66 f25 1"/>
              <a:gd name="f80" fmla="*/ f67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2" y="f73"/>
              </a:cxn>
              <a:cxn ang="f45">
                <a:pos x="f74" y="f73"/>
              </a:cxn>
              <a:cxn ang="f45">
                <a:pos x="f75" y="f76"/>
              </a:cxn>
              <a:cxn ang="f45">
                <a:pos x="f77" y="f78"/>
              </a:cxn>
              <a:cxn ang="f45">
                <a:pos x="f79" y="f80"/>
              </a:cxn>
              <a:cxn ang="f45">
                <a:pos x="f72" y="f73"/>
              </a:cxn>
            </a:cxnLst>
            <a:rect l="f68" t="f71" r="f69" b="f70"/>
            <a:pathLst>
              <a:path w="27" h="84">
                <a:moveTo>
                  <a:pt x="f8" y="f9"/>
                </a:moveTo>
                <a:cubicBezTo>
                  <a:pt x="f10" y="f9"/>
                  <a:pt x="f10" y="f9"/>
                  <a:pt x="f10" y="f9"/>
                </a:cubicBezTo>
                <a:cubicBezTo>
                  <a:pt x="f5" y="f7"/>
                  <a:pt x="f11" y="f7"/>
                  <a:pt x="f12" y="f13"/>
                </a:cubicBezTo>
                <a:cubicBezTo>
                  <a:pt x="f12" y="f14"/>
                  <a:pt x="f12" y="f15"/>
                  <a:pt x="f11" y="f16"/>
                </a:cubicBezTo>
                <a:cubicBezTo>
                  <a:pt x="f11" y="f17"/>
                  <a:pt x="f18" y="f19"/>
                  <a:pt x="f6" y="f5"/>
                </a:cubicBezTo>
                <a:cubicBezTo>
                  <a:pt x="f20" y="f21"/>
                  <a:pt x="f22" y="f23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3" name="Freeform 45">
            <a:extLst>
              <a:ext uri="{FF2B5EF4-FFF2-40B4-BE49-F238E27FC236}">
                <a16:creationId xmlns:a16="http://schemas.microsoft.com/office/drawing/2014/main" id="{2BA63EA2-B61C-AABD-3581-3E3FE936D9DE}"/>
              </a:ext>
            </a:extLst>
          </p:cNvPr>
          <p:cNvSpPr/>
          <p:nvPr/>
        </p:nvSpPr>
        <p:spPr>
          <a:xfrm>
            <a:off x="3944941" y="4530723"/>
            <a:ext cx="139702" cy="1412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"/>
              <a:gd name="f7" fmla="val 48"/>
              <a:gd name="f8" fmla="val 23"/>
              <a:gd name="f9" fmla="val 10"/>
              <a:gd name="f10" fmla="val 24"/>
              <a:gd name="f11" fmla="val 37"/>
              <a:gd name="f12" fmla="val 11"/>
              <a:gd name="f13" fmla="val 36"/>
              <a:gd name="f14" fmla="val 12"/>
              <a:gd name="f15" fmla="val 17"/>
              <a:gd name="f16" fmla="val 30"/>
              <a:gd name="f17" fmla="val 35"/>
              <a:gd name="f18" fmla="+- 0 0 -90"/>
              <a:gd name="f19" fmla="*/ f3 1 47"/>
              <a:gd name="f20" fmla="*/ f4 1 48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47"/>
              <a:gd name="f29" fmla="*/ f25 1 48"/>
              <a:gd name="f30" fmla="*/ 0 f26 1"/>
              <a:gd name="f31" fmla="*/ 23 f25 1"/>
              <a:gd name="f32" fmla="*/ 24 f26 1"/>
              <a:gd name="f33" fmla="*/ 0 f25 1"/>
              <a:gd name="f34" fmla="*/ 47 f26 1"/>
              <a:gd name="f35" fmla="*/ 24 f25 1"/>
              <a:gd name="f36" fmla="*/ 23 f26 1"/>
              <a:gd name="f37" fmla="*/ 48 f25 1"/>
              <a:gd name="f38" fmla="*/ 12 f25 1"/>
              <a:gd name="f39" fmla="*/ 12 f26 1"/>
              <a:gd name="f40" fmla="*/ 35 f25 1"/>
              <a:gd name="f41" fmla="*/ 35 f26 1"/>
              <a:gd name="f42" fmla="+- f27 0 f1"/>
              <a:gd name="f43" fmla="*/ f30 1 47"/>
              <a:gd name="f44" fmla="*/ f31 1 48"/>
              <a:gd name="f45" fmla="*/ f32 1 47"/>
              <a:gd name="f46" fmla="*/ f33 1 48"/>
              <a:gd name="f47" fmla="*/ f34 1 47"/>
              <a:gd name="f48" fmla="*/ f35 1 48"/>
              <a:gd name="f49" fmla="*/ f36 1 47"/>
              <a:gd name="f50" fmla="*/ f37 1 48"/>
              <a:gd name="f51" fmla="*/ f38 1 48"/>
              <a:gd name="f52" fmla="*/ f39 1 47"/>
              <a:gd name="f53" fmla="*/ f40 1 48"/>
              <a:gd name="f54" fmla="*/ f41 1 47"/>
              <a:gd name="f55" fmla="*/ 0 1 f28"/>
              <a:gd name="f56" fmla="*/ f22 1 f28"/>
              <a:gd name="f57" fmla="*/ 0 1 f29"/>
              <a:gd name="f58" fmla="*/ f23 1 f29"/>
              <a:gd name="f59" fmla="*/ f43 1 f28"/>
              <a:gd name="f60" fmla="*/ f44 1 f29"/>
              <a:gd name="f61" fmla="*/ f45 1 f28"/>
              <a:gd name="f62" fmla="*/ f46 1 f29"/>
              <a:gd name="f63" fmla="*/ f47 1 f28"/>
              <a:gd name="f64" fmla="*/ f48 1 f29"/>
              <a:gd name="f65" fmla="*/ f49 1 f28"/>
              <a:gd name="f66" fmla="*/ f50 1 f29"/>
              <a:gd name="f67" fmla="*/ f51 1 f29"/>
              <a:gd name="f68" fmla="*/ f52 1 f28"/>
              <a:gd name="f69" fmla="*/ f53 1 f29"/>
              <a:gd name="f70" fmla="*/ f54 1 f28"/>
              <a:gd name="f71" fmla="*/ f55 f19 1"/>
              <a:gd name="f72" fmla="*/ f56 f19 1"/>
              <a:gd name="f73" fmla="*/ f58 f20 1"/>
              <a:gd name="f74" fmla="*/ f57 f20 1"/>
              <a:gd name="f75" fmla="*/ f59 f19 1"/>
              <a:gd name="f76" fmla="*/ f60 f20 1"/>
              <a:gd name="f77" fmla="*/ f61 f19 1"/>
              <a:gd name="f78" fmla="*/ f62 f20 1"/>
              <a:gd name="f79" fmla="*/ f63 f19 1"/>
              <a:gd name="f80" fmla="*/ f64 f20 1"/>
              <a:gd name="f81" fmla="*/ f65 f19 1"/>
              <a:gd name="f82" fmla="*/ f66 f20 1"/>
              <a:gd name="f83" fmla="*/ f67 f20 1"/>
              <a:gd name="f84" fmla="*/ f68 f19 1"/>
              <a:gd name="f85" fmla="*/ f69 f20 1"/>
              <a:gd name="f86" fmla="*/ f70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75" y="f76"/>
              </a:cxn>
              <a:cxn ang="f42">
                <a:pos x="f77" y="f78"/>
              </a:cxn>
              <a:cxn ang="f42">
                <a:pos x="f79" y="f80"/>
              </a:cxn>
              <a:cxn ang="f42">
                <a:pos x="f81" y="f82"/>
              </a:cxn>
              <a:cxn ang="f42">
                <a:pos x="f75" y="f76"/>
              </a:cxn>
              <a:cxn ang="f42">
                <a:pos x="f77" y="f83"/>
              </a:cxn>
              <a:cxn ang="f42">
                <a:pos x="f84" y="f76"/>
              </a:cxn>
              <a:cxn ang="f42">
                <a:pos x="f77" y="f85"/>
              </a:cxn>
              <a:cxn ang="f42">
                <a:pos x="f86" y="f80"/>
              </a:cxn>
              <a:cxn ang="f42">
                <a:pos x="f77" y="f83"/>
              </a:cxn>
            </a:cxnLst>
            <a:rect l="f71" t="f74" r="f72" b="f73"/>
            <a:pathLst>
              <a:path w="47" h="48">
                <a:moveTo>
                  <a:pt x="f5" y="f8"/>
                </a:moveTo>
                <a:cubicBezTo>
                  <a:pt x="f5" y="f9"/>
                  <a:pt x="f9" y="f5"/>
                  <a:pt x="f10" y="f5"/>
                </a:cubicBezTo>
                <a:cubicBezTo>
                  <a:pt x="f11" y="f5"/>
                  <a:pt x="f6" y="f12"/>
                  <a:pt x="f6" y="f10"/>
                </a:cubicBezTo>
                <a:cubicBezTo>
                  <a:pt x="f6" y="f11"/>
                  <a:pt x="f13" y="f7"/>
                  <a:pt x="f8" y="f7"/>
                </a:cubicBezTo>
                <a:cubicBezTo>
                  <a:pt x="f9" y="f6"/>
                  <a:pt x="f5" y="f11"/>
                  <a:pt x="f5" y="f8"/>
                </a:cubicBezTo>
                <a:close/>
                <a:moveTo>
                  <a:pt x="f10" y="f14"/>
                </a:moveTo>
                <a:cubicBezTo>
                  <a:pt x="f15" y="f14"/>
                  <a:pt x="f14" y="f15"/>
                  <a:pt x="f14" y="f8"/>
                </a:cubicBezTo>
                <a:cubicBezTo>
                  <a:pt x="f14" y="f16"/>
                  <a:pt x="f15" y="f17"/>
                  <a:pt x="f10" y="f17"/>
                </a:cubicBezTo>
                <a:cubicBezTo>
                  <a:pt x="f16" y="f17"/>
                  <a:pt x="f17" y="f16"/>
                  <a:pt x="f17" y="f10"/>
                </a:cubicBezTo>
                <a:cubicBezTo>
                  <a:pt x="f17" y="f15"/>
                  <a:pt x="f16" y="f14"/>
                  <a:pt x="f10" y="f14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4" name="Freeform 46">
            <a:extLst>
              <a:ext uri="{FF2B5EF4-FFF2-40B4-BE49-F238E27FC236}">
                <a16:creationId xmlns:a16="http://schemas.microsoft.com/office/drawing/2014/main" id="{CD3DFABA-1D7F-A33E-C5CE-E7989CBF8C9B}"/>
              </a:ext>
            </a:extLst>
          </p:cNvPr>
          <p:cNvSpPr/>
          <p:nvPr/>
        </p:nvSpPr>
        <p:spPr>
          <a:xfrm>
            <a:off x="3301998" y="1562096"/>
            <a:ext cx="153984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2"/>
              <a:gd name="f7" fmla="val 25"/>
              <a:gd name="f8" fmla="val 17"/>
              <a:gd name="f9" fmla="val 34"/>
              <a:gd name="f10" fmla="val 7"/>
              <a:gd name="f11" fmla="val 13"/>
              <a:gd name="f12" fmla="val 51"/>
              <a:gd name="f13" fmla="val 20"/>
              <a:gd name="f14" fmla="val 22"/>
              <a:gd name="f15" fmla="val 48"/>
              <a:gd name="f16" fmla="val 46"/>
              <a:gd name="f17" fmla="val 33"/>
              <a:gd name="f18" fmla="val 19"/>
              <a:gd name="f19" fmla="val 6"/>
              <a:gd name="f20" fmla="val 2"/>
              <a:gd name="f21" fmla="val 18"/>
              <a:gd name="f22" fmla="+- 0 0 -90"/>
              <a:gd name="f23" fmla="*/ f3 1 52"/>
              <a:gd name="f24" fmla="*/ f4 1 25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52"/>
              <a:gd name="f33" fmla="*/ f29 1 25"/>
              <a:gd name="f34" fmla="*/ 0 f30 1"/>
              <a:gd name="f35" fmla="*/ 0 f29 1"/>
              <a:gd name="f36" fmla="*/ 52 f30 1"/>
              <a:gd name="f37" fmla="*/ 51 f30 1"/>
              <a:gd name="f38" fmla="*/ 20 f29 1"/>
              <a:gd name="f39" fmla="*/ 46 f30 1"/>
              <a:gd name="f40" fmla="*/ 25 f29 1"/>
              <a:gd name="f41" fmla="*/ 6 f30 1"/>
              <a:gd name="f42" fmla="*/ 18 f29 1"/>
              <a:gd name="f43" fmla="+- f31 0 f1"/>
              <a:gd name="f44" fmla="*/ f34 1 52"/>
              <a:gd name="f45" fmla="*/ f35 1 25"/>
              <a:gd name="f46" fmla="*/ f36 1 52"/>
              <a:gd name="f47" fmla="*/ f37 1 52"/>
              <a:gd name="f48" fmla="*/ f38 1 25"/>
              <a:gd name="f49" fmla="*/ f39 1 52"/>
              <a:gd name="f50" fmla="*/ f40 1 25"/>
              <a:gd name="f51" fmla="*/ f41 1 52"/>
              <a:gd name="f52" fmla="*/ f42 1 25"/>
              <a:gd name="f53" fmla="*/ 0 1 f32"/>
              <a:gd name="f54" fmla="*/ f26 1 f32"/>
              <a:gd name="f55" fmla="*/ 0 1 f33"/>
              <a:gd name="f56" fmla="*/ f27 1 f33"/>
              <a:gd name="f57" fmla="*/ f44 1 f32"/>
              <a:gd name="f58" fmla="*/ f45 1 f33"/>
              <a:gd name="f59" fmla="*/ f46 1 f32"/>
              <a:gd name="f60" fmla="*/ f47 1 f32"/>
              <a:gd name="f61" fmla="*/ f48 1 f33"/>
              <a:gd name="f62" fmla="*/ f49 1 f32"/>
              <a:gd name="f63" fmla="*/ f50 1 f33"/>
              <a:gd name="f64" fmla="*/ f51 1 f32"/>
              <a:gd name="f65" fmla="*/ f52 1 f33"/>
              <a:gd name="f66" fmla="*/ f53 f23 1"/>
              <a:gd name="f67" fmla="*/ f54 f23 1"/>
              <a:gd name="f68" fmla="*/ f56 f24 1"/>
              <a:gd name="f69" fmla="*/ f55 f24 1"/>
              <a:gd name="f70" fmla="*/ f57 f23 1"/>
              <a:gd name="f71" fmla="*/ f58 f24 1"/>
              <a:gd name="f72" fmla="*/ f59 f23 1"/>
              <a:gd name="f73" fmla="*/ f60 f23 1"/>
              <a:gd name="f74" fmla="*/ f61 f24 1"/>
              <a:gd name="f75" fmla="*/ f62 f23 1"/>
              <a:gd name="f76" fmla="*/ f63 f24 1"/>
              <a:gd name="f77" fmla="*/ f64 f23 1"/>
              <a:gd name="f78" fmla="*/ f65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70" y="f71"/>
              </a:cxn>
              <a:cxn ang="f43">
                <a:pos x="f72" y="f71"/>
              </a:cxn>
              <a:cxn ang="f43">
                <a:pos x="f73" y="f74"/>
              </a:cxn>
              <a:cxn ang="f43">
                <a:pos x="f75" y="f76"/>
              </a:cxn>
              <a:cxn ang="f43">
                <a:pos x="f77" y="f76"/>
              </a:cxn>
              <a:cxn ang="f43">
                <a:pos x="f70" y="f78"/>
              </a:cxn>
              <a:cxn ang="f43">
                <a:pos x="f70" y="f71"/>
              </a:cxn>
            </a:cxnLst>
            <a:rect l="f66" t="f69" r="f67" b="f68"/>
            <a:pathLst>
              <a:path w="52" h="25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12" y="f13"/>
                </a:cubicBezTo>
                <a:cubicBezTo>
                  <a:pt x="f12" y="f14"/>
                  <a:pt x="f15" y="f7"/>
                  <a:pt x="f16" y="f7"/>
                </a:cubicBezTo>
                <a:cubicBezTo>
                  <a:pt x="f17" y="f7"/>
                  <a:pt x="f18" y="f7"/>
                  <a:pt x="f19" y="f7"/>
                </a:cubicBezTo>
                <a:cubicBezTo>
                  <a:pt x="f20" y="f7"/>
                  <a:pt x="f5" y="f14"/>
                  <a:pt x="f5" y="f21"/>
                </a:cubicBezTo>
                <a:cubicBezTo>
                  <a:pt x="f5" y="f11"/>
                  <a:pt x="f5" y="f10"/>
                  <a:pt x="f5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5" name="Freeform 47">
            <a:extLst>
              <a:ext uri="{FF2B5EF4-FFF2-40B4-BE49-F238E27FC236}">
                <a16:creationId xmlns:a16="http://schemas.microsoft.com/office/drawing/2014/main" id="{C5BB2491-737B-4A1A-49D6-C4BFB1F76968}"/>
              </a:ext>
            </a:extLst>
          </p:cNvPr>
          <p:cNvSpPr/>
          <p:nvPr/>
        </p:nvSpPr>
        <p:spPr>
          <a:xfrm>
            <a:off x="2690814" y="1562096"/>
            <a:ext cx="153984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2"/>
              <a:gd name="f7" fmla="val 25"/>
              <a:gd name="f8" fmla="val 7"/>
              <a:gd name="f9" fmla="val 13"/>
              <a:gd name="f10" fmla="val 19"/>
              <a:gd name="f11" fmla="val 22"/>
              <a:gd name="f12" fmla="val 50"/>
              <a:gd name="f13" fmla="val 46"/>
              <a:gd name="f14" fmla="val 33"/>
              <a:gd name="f15" fmla="val 20"/>
              <a:gd name="f16" fmla="val 5"/>
              <a:gd name="f17" fmla="val 3"/>
              <a:gd name="f18" fmla="val 21"/>
              <a:gd name="f19" fmla="val 1"/>
              <a:gd name="f20" fmla="val 18"/>
              <a:gd name="f21" fmla="val 17"/>
              <a:gd name="f22" fmla="val 16"/>
              <a:gd name="f23" fmla="val 28"/>
              <a:gd name="f24" fmla="val 40"/>
              <a:gd name="f25" fmla="+- 0 0 -90"/>
              <a:gd name="f26" fmla="*/ f3 1 52"/>
              <a:gd name="f27" fmla="*/ f4 1 25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52"/>
              <a:gd name="f36" fmla="*/ f32 1 25"/>
              <a:gd name="f37" fmla="*/ 52 f33 1"/>
              <a:gd name="f38" fmla="*/ 0 f32 1"/>
              <a:gd name="f39" fmla="*/ 19 f32 1"/>
              <a:gd name="f40" fmla="*/ 46 f33 1"/>
              <a:gd name="f41" fmla="*/ 25 f32 1"/>
              <a:gd name="f42" fmla="*/ 7 f33 1"/>
              <a:gd name="f43" fmla="*/ 1 f33 1"/>
              <a:gd name="f44" fmla="*/ 0 f33 1"/>
              <a:gd name="f45" fmla="*/ 17 f32 1"/>
              <a:gd name="f46" fmla="*/ 16 f33 1"/>
              <a:gd name="f47" fmla="+- f34 0 f1"/>
              <a:gd name="f48" fmla="*/ f37 1 52"/>
              <a:gd name="f49" fmla="*/ f38 1 25"/>
              <a:gd name="f50" fmla="*/ f39 1 25"/>
              <a:gd name="f51" fmla="*/ f40 1 52"/>
              <a:gd name="f52" fmla="*/ f41 1 25"/>
              <a:gd name="f53" fmla="*/ f42 1 52"/>
              <a:gd name="f54" fmla="*/ f43 1 52"/>
              <a:gd name="f55" fmla="*/ f44 1 52"/>
              <a:gd name="f56" fmla="*/ f45 1 25"/>
              <a:gd name="f57" fmla="*/ f46 1 52"/>
              <a:gd name="f58" fmla="*/ 0 1 f35"/>
              <a:gd name="f59" fmla="*/ f29 1 f35"/>
              <a:gd name="f60" fmla="*/ 0 1 f36"/>
              <a:gd name="f61" fmla="*/ f30 1 f36"/>
              <a:gd name="f62" fmla="*/ f48 1 f35"/>
              <a:gd name="f63" fmla="*/ f49 1 f36"/>
              <a:gd name="f64" fmla="*/ f50 1 f36"/>
              <a:gd name="f65" fmla="*/ f51 1 f35"/>
              <a:gd name="f66" fmla="*/ f52 1 f36"/>
              <a:gd name="f67" fmla="*/ f53 1 f35"/>
              <a:gd name="f68" fmla="*/ f54 1 f35"/>
              <a:gd name="f69" fmla="*/ f55 1 f35"/>
              <a:gd name="f70" fmla="*/ f56 1 f36"/>
              <a:gd name="f71" fmla="*/ f57 1 f35"/>
              <a:gd name="f72" fmla="*/ f58 f26 1"/>
              <a:gd name="f73" fmla="*/ f59 f26 1"/>
              <a:gd name="f74" fmla="*/ f61 f27 1"/>
              <a:gd name="f75" fmla="*/ f60 f27 1"/>
              <a:gd name="f76" fmla="*/ f62 f26 1"/>
              <a:gd name="f77" fmla="*/ f63 f27 1"/>
              <a:gd name="f78" fmla="*/ f64 f27 1"/>
              <a:gd name="f79" fmla="*/ f65 f26 1"/>
              <a:gd name="f80" fmla="*/ f66 f27 1"/>
              <a:gd name="f81" fmla="*/ f67 f26 1"/>
              <a:gd name="f82" fmla="*/ f68 f26 1"/>
              <a:gd name="f83" fmla="*/ f69 f26 1"/>
              <a:gd name="f84" fmla="*/ f70 f27 1"/>
              <a:gd name="f85" fmla="*/ f71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6" y="f77"/>
              </a:cxn>
              <a:cxn ang="f47">
                <a:pos x="f76" y="f78"/>
              </a:cxn>
              <a:cxn ang="f47">
                <a:pos x="f79" y="f80"/>
              </a:cxn>
              <a:cxn ang="f47">
                <a:pos x="f81" y="f80"/>
              </a:cxn>
              <a:cxn ang="f47">
                <a:pos x="f82" y="f78"/>
              </a:cxn>
              <a:cxn ang="f47">
                <a:pos x="f83" y="f84"/>
              </a:cxn>
              <a:cxn ang="f47">
                <a:pos x="f85" y="f77"/>
              </a:cxn>
              <a:cxn ang="f47">
                <a:pos x="f76" y="f77"/>
              </a:cxn>
            </a:cxnLst>
            <a:rect l="f72" t="f75" r="f73" b="f74"/>
            <a:pathLst>
              <a:path w="52" h="25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6" y="f11"/>
                  <a:pt x="f12" y="f7"/>
                  <a:pt x="f13" y="f7"/>
                </a:cubicBezTo>
                <a:cubicBezTo>
                  <a:pt x="f14" y="f7"/>
                  <a:pt x="f15" y="f7"/>
                  <a:pt x="f8" y="f7"/>
                </a:cubicBezTo>
                <a:cubicBezTo>
                  <a:pt x="f16" y="f7"/>
                  <a:pt x="f17" y="f18"/>
                  <a:pt x="f19" y="f10"/>
                </a:cubicBezTo>
                <a:cubicBezTo>
                  <a:pt x="f5" y="f10"/>
                  <a:pt x="f5" y="f20"/>
                  <a:pt x="f5" y="f21"/>
                </a:cubicBezTo>
                <a:cubicBezTo>
                  <a:pt x="f5" y="f5"/>
                  <a:pt x="f5" y="f5"/>
                  <a:pt x="f22" y="f5"/>
                </a:cubicBezTo>
                <a:cubicBezTo>
                  <a:pt x="f23" y="f5"/>
                  <a:pt x="f24" y="f5"/>
                  <a:pt x="f6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6" name="Freeform 48">
            <a:extLst>
              <a:ext uri="{FF2B5EF4-FFF2-40B4-BE49-F238E27FC236}">
                <a16:creationId xmlns:a16="http://schemas.microsoft.com/office/drawing/2014/main" id="{327C8184-C9E4-05DF-E841-E2B16939AD3A}"/>
              </a:ext>
            </a:extLst>
          </p:cNvPr>
          <p:cNvSpPr/>
          <p:nvPr/>
        </p:nvSpPr>
        <p:spPr>
          <a:xfrm>
            <a:off x="4305296" y="3306763"/>
            <a:ext cx="147639" cy="1285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"/>
              <a:gd name="f7" fmla="val 43"/>
              <a:gd name="f8" fmla="val 11"/>
              <a:gd name="f9" fmla="val 8"/>
              <a:gd name="f10" fmla="val 14"/>
              <a:gd name="f11" fmla="val 10"/>
              <a:gd name="f12" fmla="val 20"/>
              <a:gd name="f13" fmla="val 26"/>
              <a:gd name="f14" fmla="val 12"/>
              <a:gd name="f15" fmla="val 31"/>
              <a:gd name="f16" fmla="val 35"/>
              <a:gd name="f17" fmla="val 6"/>
              <a:gd name="f18" fmla="val 38"/>
              <a:gd name="f19" fmla="val 4"/>
              <a:gd name="f20" fmla="val 40"/>
              <a:gd name="f21" fmla="val 2"/>
              <a:gd name="f22" fmla="val 45"/>
              <a:gd name="f23" fmla="val 48"/>
              <a:gd name="f24" fmla="val 1"/>
              <a:gd name="f25" fmla="val 7"/>
              <a:gd name="f26" fmla="val 49"/>
              <a:gd name="f27" fmla="val 46"/>
              <a:gd name="f28" fmla="val 41"/>
              <a:gd name="f29" fmla="val 17"/>
              <a:gd name="f30" fmla="val 36"/>
              <a:gd name="f31" fmla="val 19"/>
              <a:gd name="f32" fmla="val 21"/>
              <a:gd name="f33" fmla="val 24"/>
              <a:gd name="f34" fmla="val 34"/>
              <a:gd name="f35" fmla="val 29"/>
              <a:gd name="f36" fmla="val 37"/>
              <a:gd name="f37" fmla="val 33"/>
              <a:gd name="f38" fmla="val 30"/>
              <a:gd name="f39" fmla="val 23"/>
              <a:gd name="f40" fmla="+- 0 0 -90"/>
              <a:gd name="f41" fmla="*/ f3 1 50"/>
              <a:gd name="f42" fmla="*/ f4 1 43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50"/>
              <a:gd name="f51" fmla="*/ f47 1 43"/>
              <a:gd name="f52" fmla="*/ 0 f48 1"/>
              <a:gd name="f53" fmla="*/ 11 f47 1"/>
              <a:gd name="f54" fmla="*/ 20 f48 1"/>
              <a:gd name="f55" fmla="*/ 35 f48 1"/>
              <a:gd name="f56" fmla="*/ 6 f47 1"/>
              <a:gd name="f57" fmla="*/ 43 f48 1"/>
              <a:gd name="f58" fmla="*/ 0 f47 1"/>
              <a:gd name="f59" fmla="*/ 50 f48 1"/>
              <a:gd name="f60" fmla="*/ 1 f47 1"/>
              <a:gd name="f61" fmla="*/ 49 f48 1"/>
              <a:gd name="f62" fmla="*/ 8 f47 1"/>
              <a:gd name="f63" fmla="*/ 38 f48 1"/>
              <a:gd name="f64" fmla="*/ 17 f47 1"/>
              <a:gd name="f65" fmla="*/ 24 f47 1"/>
              <a:gd name="f66" fmla="*/ 33 f48 1"/>
              <a:gd name="f67" fmla="*/ 40 f47 1"/>
              <a:gd name="f68" fmla="*/ 17 f48 1"/>
              <a:gd name="f69" fmla="*/ 41 f47 1"/>
              <a:gd name="f70" fmla="*/ 26 f47 1"/>
              <a:gd name="f71" fmla="+- f49 0 f1"/>
              <a:gd name="f72" fmla="*/ f52 1 50"/>
              <a:gd name="f73" fmla="*/ f53 1 43"/>
              <a:gd name="f74" fmla="*/ f54 1 50"/>
              <a:gd name="f75" fmla="*/ f55 1 50"/>
              <a:gd name="f76" fmla="*/ f56 1 43"/>
              <a:gd name="f77" fmla="*/ f57 1 50"/>
              <a:gd name="f78" fmla="*/ f58 1 43"/>
              <a:gd name="f79" fmla="*/ f59 1 50"/>
              <a:gd name="f80" fmla="*/ f60 1 43"/>
              <a:gd name="f81" fmla="*/ f61 1 50"/>
              <a:gd name="f82" fmla="*/ f62 1 43"/>
              <a:gd name="f83" fmla="*/ f63 1 50"/>
              <a:gd name="f84" fmla="*/ f64 1 43"/>
              <a:gd name="f85" fmla="*/ f65 1 43"/>
              <a:gd name="f86" fmla="*/ f66 1 50"/>
              <a:gd name="f87" fmla="*/ f67 1 43"/>
              <a:gd name="f88" fmla="*/ f68 1 50"/>
              <a:gd name="f89" fmla="*/ f69 1 43"/>
              <a:gd name="f90" fmla="*/ f70 1 43"/>
              <a:gd name="f91" fmla="*/ 0 1 f50"/>
              <a:gd name="f92" fmla="*/ f44 1 f50"/>
              <a:gd name="f93" fmla="*/ 0 1 f51"/>
              <a:gd name="f94" fmla="*/ f45 1 f51"/>
              <a:gd name="f95" fmla="*/ f72 1 f50"/>
              <a:gd name="f96" fmla="*/ f73 1 f51"/>
              <a:gd name="f97" fmla="*/ f74 1 f50"/>
              <a:gd name="f98" fmla="*/ f75 1 f50"/>
              <a:gd name="f99" fmla="*/ f76 1 f51"/>
              <a:gd name="f100" fmla="*/ f77 1 f50"/>
              <a:gd name="f101" fmla="*/ f78 1 f51"/>
              <a:gd name="f102" fmla="*/ f79 1 f50"/>
              <a:gd name="f103" fmla="*/ f80 1 f51"/>
              <a:gd name="f104" fmla="*/ f81 1 f50"/>
              <a:gd name="f105" fmla="*/ f82 1 f51"/>
              <a:gd name="f106" fmla="*/ f83 1 f50"/>
              <a:gd name="f107" fmla="*/ f84 1 f51"/>
              <a:gd name="f108" fmla="*/ f85 1 f51"/>
              <a:gd name="f109" fmla="*/ f86 1 f50"/>
              <a:gd name="f110" fmla="*/ f87 1 f51"/>
              <a:gd name="f111" fmla="*/ f88 1 f50"/>
              <a:gd name="f112" fmla="*/ f89 1 f51"/>
              <a:gd name="f113" fmla="*/ f90 1 f51"/>
              <a:gd name="f114" fmla="*/ f91 f41 1"/>
              <a:gd name="f115" fmla="*/ f92 f41 1"/>
              <a:gd name="f116" fmla="*/ f94 f42 1"/>
              <a:gd name="f117" fmla="*/ f93 f42 1"/>
              <a:gd name="f118" fmla="*/ f95 f41 1"/>
              <a:gd name="f119" fmla="*/ f96 f42 1"/>
              <a:gd name="f120" fmla="*/ f97 f41 1"/>
              <a:gd name="f121" fmla="*/ f98 f41 1"/>
              <a:gd name="f122" fmla="*/ f99 f42 1"/>
              <a:gd name="f123" fmla="*/ f100 f41 1"/>
              <a:gd name="f124" fmla="*/ f101 f42 1"/>
              <a:gd name="f125" fmla="*/ f102 f41 1"/>
              <a:gd name="f126" fmla="*/ f103 f42 1"/>
              <a:gd name="f127" fmla="*/ f104 f41 1"/>
              <a:gd name="f128" fmla="*/ f105 f42 1"/>
              <a:gd name="f129" fmla="*/ f106 f41 1"/>
              <a:gd name="f130" fmla="*/ f107 f42 1"/>
              <a:gd name="f131" fmla="*/ f108 f42 1"/>
              <a:gd name="f132" fmla="*/ f109 f41 1"/>
              <a:gd name="f133" fmla="*/ f110 f42 1"/>
              <a:gd name="f134" fmla="*/ f111 f41 1"/>
              <a:gd name="f135" fmla="*/ f112 f42 1"/>
              <a:gd name="f136" fmla="*/ f113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118" y="f119"/>
              </a:cxn>
              <a:cxn ang="f71">
                <a:pos x="f120" y="f119"/>
              </a:cxn>
              <a:cxn ang="f71">
                <a:pos x="f121" y="f122"/>
              </a:cxn>
              <a:cxn ang="f71">
                <a:pos x="f123" y="f124"/>
              </a:cxn>
              <a:cxn ang="f71">
                <a:pos x="f125" y="f126"/>
              </a:cxn>
              <a:cxn ang="f71">
                <a:pos x="f127" y="f128"/>
              </a:cxn>
              <a:cxn ang="f71">
                <a:pos x="f129" y="f130"/>
              </a:cxn>
              <a:cxn ang="f71">
                <a:pos x="f121" y="f131"/>
              </a:cxn>
              <a:cxn ang="f71">
                <a:pos x="f132" y="f133"/>
              </a:cxn>
              <a:cxn ang="f71">
                <a:pos x="f134" y="f135"/>
              </a:cxn>
              <a:cxn ang="f71">
                <a:pos x="f118" y="f135"/>
              </a:cxn>
              <a:cxn ang="f71">
                <a:pos x="f118" y="f136"/>
              </a:cxn>
              <a:cxn ang="f71">
                <a:pos x="f118" y="f119"/>
              </a:cxn>
            </a:cxnLst>
            <a:rect l="f114" t="f117" r="f115" b="f116"/>
            <a:pathLst>
              <a:path w="50" h="43">
                <a:moveTo>
                  <a:pt x="f5" y="f8"/>
                </a:moveTo>
                <a:cubicBezTo>
                  <a:pt x="f9" y="f8"/>
                  <a:pt x="f10" y="f11"/>
                  <a:pt x="f12" y="f8"/>
                </a:cubicBezTo>
                <a:cubicBezTo>
                  <a:pt x="f13" y="f14"/>
                  <a:pt x="f15" y="f11"/>
                  <a:pt x="f16" y="f17"/>
                </a:cubicBezTo>
                <a:cubicBezTo>
                  <a:pt x="f18" y="f19"/>
                  <a:pt x="f20" y="f21"/>
                  <a:pt x="f7" y="f5"/>
                </a:cubicBezTo>
                <a:cubicBezTo>
                  <a:pt x="f22" y="f5"/>
                  <a:pt x="f23" y="f24"/>
                  <a:pt x="f6" y="f24"/>
                </a:cubicBezTo>
                <a:cubicBezTo>
                  <a:pt x="f6" y="f19"/>
                  <a:pt x="f6" y="f25"/>
                  <a:pt x="f26" y="f9"/>
                </a:cubicBezTo>
                <a:cubicBezTo>
                  <a:pt x="f27" y="f14"/>
                  <a:pt x="f28" y="f10"/>
                  <a:pt x="f18" y="f29"/>
                </a:cubicBezTo>
                <a:cubicBezTo>
                  <a:pt x="f30" y="f31"/>
                  <a:pt x="f16" y="f32"/>
                  <a:pt x="f16" y="f33"/>
                </a:cubicBezTo>
                <a:cubicBezTo>
                  <a:pt x="f34" y="f35"/>
                  <a:pt x="f30" y="f36"/>
                  <a:pt x="f37" y="f20"/>
                </a:cubicBezTo>
                <a:cubicBezTo>
                  <a:pt x="f38" y="f7"/>
                  <a:pt x="f39" y="f28"/>
                  <a:pt x="f29" y="f28"/>
                </a:cubicBezTo>
                <a:cubicBezTo>
                  <a:pt x="f14" y="f28"/>
                  <a:pt x="f17" y="f28"/>
                  <a:pt x="f5" y="f28"/>
                </a:cubicBezTo>
                <a:cubicBezTo>
                  <a:pt x="f5" y="f30"/>
                  <a:pt x="f5" y="f15"/>
                  <a:pt x="f5" y="f13"/>
                </a:cubicBezTo>
                <a:cubicBezTo>
                  <a:pt x="f5" y="f32"/>
                  <a:pt x="f5" y="f29"/>
                  <a:pt x="f5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7" name="Freeform 49">
            <a:extLst>
              <a:ext uri="{FF2B5EF4-FFF2-40B4-BE49-F238E27FC236}">
                <a16:creationId xmlns:a16="http://schemas.microsoft.com/office/drawing/2014/main" id="{FB52CA4C-36E3-7614-CA7C-487FD66A34CB}"/>
              </a:ext>
            </a:extLst>
          </p:cNvPr>
          <p:cNvSpPr/>
          <p:nvPr/>
        </p:nvSpPr>
        <p:spPr>
          <a:xfrm>
            <a:off x="2693986" y="1473198"/>
            <a:ext cx="150811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"/>
              <a:gd name="f7" fmla="val 19"/>
              <a:gd name="f8" fmla="val 7"/>
              <a:gd name="f9" fmla="val 13"/>
              <a:gd name="f10" fmla="val 34"/>
              <a:gd name="f11" fmla="val 17"/>
              <a:gd name="f12" fmla="+- 0 0 -90"/>
              <a:gd name="f13" fmla="*/ f3 1 51"/>
              <a:gd name="f14" fmla="*/ f4 1 19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51"/>
              <a:gd name="f23" fmla="*/ f19 1 19"/>
              <a:gd name="f24" fmla="*/ 51 f20 1"/>
              <a:gd name="f25" fmla="*/ 0 f19 1"/>
              <a:gd name="f26" fmla="*/ 19 f19 1"/>
              <a:gd name="f27" fmla="*/ 0 f20 1"/>
              <a:gd name="f28" fmla="+- f21 0 f1"/>
              <a:gd name="f29" fmla="*/ f24 1 51"/>
              <a:gd name="f30" fmla="*/ f25 1 19"/>
              <a:gd name="f31" fmla="*/ f26 1 19"/>
              <a:gd name="f32" fmla="*/ f27 1 51"/>
              <a:gd name="f33" fmla="*/ 0 1 f22"/>
              <a:gd name="f34" fmla="*/ f16 1 f22"/>
              <a:gd name="f35" fmla="*/ 0 1 f23"/>
              <a:gd name="f36" fmla="*/ f17 1 f23"/>
              <a:gd name="f37" fmla="*/ f29 1 f22"/>
              <a:gd name="f38" fmla="*/ f30 1 f23"/>
              <a:gd name="f39" fmla="*/ f31 1 f23"/>
              <a:gd name="f40" fmla="*/ f32 1 f22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4 1"/>
              <a:gd name="f48" fmla="*/ f40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5" y="f47"/>
              </a:cxn>
              <a:cxn ang="f28">
                <a:pos x="f48" y="f47"/>
              </a:cxn>
              <a:cxn ang="f28">
                <a:pos x="f48" y="f46"/>
              </a:cxn>
              <a:cxn ang="f28">
                <a:pos x="f45" y="f46"/>
              </a:cxn>
            </a:cxnLst>
            <a:rect l="f41" t="f44" r="f42" b="f43"/>
            <a:pathLst>
              <a:path w="51" h="19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1" y="f5"/>
                  <a:pt x="f10" y="f5"/>
                  <a:pt x="f6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8" name="Freeform 50">
            <a:extLst>
              <a:ext uri="{FF2B5EF4-FFF2-40B4-BE49-F238E27FC236}">
                <a16:creationId xmlns:a16="http://schemas.microsoft.com/office/drawing/2014/main" id="{22744D8F-1919-EF06-F40B-CCD76997A130}"/>
              </a:ext>
            </a:extLst>
          </p:cNvPr>
          <p:cNvSpPr/>
          <p:nvPr/>
        </p:nvSpPr>
        <p:spPr>
          <a:xfrm>
            <a:off x="3301998" y="1473198"/>
            <a:ext cx="153984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2"/>
              <a:gd name="f7" fmla="val 19"/>
              <a:gd name="f8" fmla="val 7"/>
              <a:gd name="f9" fmla="val 13"/>
              <a:gd name="f10" fmla="val 35"/>
              <a:gd name="f11" fmla="val 18"/>
              <a:gd name="f12" fmla="val 17"/>
              <a:gd name="f13" fmla="val 34"/>
              <a:gd name="f14" fmla="+- 0 0 -90"/>
              <a:gd name="f15" fmla="*/ f3 1 52"/>
              <a:gd name="f16" fmla="*/ f4 1 19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52"/>
              <a:gd name="f25" fmla="*/ f21 1 19"/>
              <a:gd name="f26" fmla="*/ 52 f22 1"/>
              <a:gd name="f27" fmla="*/ 0 f21 1"/>
              <a:gd name="f28" fmla="*/ 19 f21 1"/>
              <a:gd name="f29" fmla="*/ 0 f22 1"/>
              <a:gd name="f30" fmla="+- f23 0 f1"/>
              <a:gd name="f31" fmla="*/ f26 1 52"/>
              <a:gd name="f32" fmla="*/ f27 1 19"/>
              <a:gd name="f33" fmla="*/ f28 1 19"/>
              <a:gd name="f34" fmla="*/ f29 1 52"/>
              <a:gd name="f35" fmla="*/ 0 1 f24"/>
              <a:gd name="f36" fmla="*/ f18 1 f24"/>
              <a:gd name="f37" fmla="*/ 0 1 f25"/>
              <a:gd name="f38" fmla="*/ f19 1 f25"/>
              <a:gd name="f39" fmla="*/ f31 1 f24"/>
              <a:gd name="f40" fmla="*/ f32 1 f25"/>
              <a:gd name="f41" fmla="*/ f33 1 f25"/>
              <a:gd name="f42" fmla="*/ f34 1 f24"/>
              <a:gd name="f43" fmla="*/ f35 f15 1"/>
              <a:gd name="f44" fmla="*/ f36 f15 1"/>
              <a:gd name="f45" fmla="*/ f38 f16 1"/>
              <a:gd name="f46" fmla="*/ f37 f16 1"/>
              <a:gd name="f47" fmla="*/ f39 f15 1"/>
              <a:gd name="f48" fmla="*/ f40 f16 1"/>
              <a:gd name="f49" fmla="*/ f41 f16 1"/>
              <a:gd name="f50" fmla="*/ f4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9"/>
              </a:cxn>
              <a:cxn ang="f30">
                <a:pos x="f50" y="f49"/>
              </a:cxn>
              <a:cxn ang="f30">
                <a:pos x="f50" y="f48"/>
              </a:cxn>
              <a:cxn ang="f30">
                <a:pos x="f47" y="f48"/>
              </a:cxn>
            </a:cxnLst>
            <a:rect l="f43" t="f46" r="f44" b="f45"/>
            <a:pathLst>
              <a:path w="52" h="19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2" y="f5"/>
                  <a:pt x="f13" y="f5"/>
                  <a:pt x="f6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9" name="Freeform 51">
            <a:extLst>
              <a:ext uri="{FF2B5EF4-FFF2-40B4-BE49-F238E27FC236}">
                <a16:creationId xmlns:a16="http://schemas.microsoft.com/office/drawing/2014/main" id="{8E19BDE7-FDE2-E194-FC3E-64D7540DFF4C}"/>
              </a:ext>
            </a:extLst>
          </p:cNvPr>
          <p:cNvSpPr/>
          <p:nvPr/>
        </p:nvSpPr>
        <p:spPr>
          <a:xfrm>
            <a:off x="2909885" y="3760790"/>
            <a:ext cx="136529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"/>
              <a:gd name="f7" fmla="val 21"/>
              <a:gd name="f8" fmla="val 14"/>
              <a:gd name="f9" fmla="val 7"/>
              <a:gd name="f10" fmla="val 15"/>
              <a:gd name="f11" fmla="val 31"/>
              <a:gd name="f12" fmla="val 16"/>
              <a:gd name="f13" fmla="+- 0 0 -90"/>
              <a:gd name="f14" fmla="*/ f3 1 46"/>
              <a:gd name="f15" fmla="*/ f4 1 21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46"/>
              <a:gd name="f24" fmla="*/ f20 1 21"/>
              <a:gd name="f25" fmla="*/ 0 f21 1"/>
              <a:gd name="f26" fmla="*/ 21 f20 1"/>
              <a:gd name="f27" fmla="*/ 0 f20 1"/>
              <a:gd name="f28" fmla="*/ 46 f21 1"/>
              <a:gd name="f29" fmla="+- f22 0 f1"/>
              <a:gd name="f30" fmla="*/ f25 1 46"/>
              <a:gd name="f31" fmla="*/ f26 1 21"/>
              <a:gd name="f32" fmla="*/ f27 1 21"/>
              <a:gd name="f33" fmla="*/ f28 1 46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4"/>
              <a:gd name="f41" fmla="*/ f33 1 f23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5 1"/>
              <a:gd name="f49" fmla="*/ f41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6" y="f48"/>
              </a:cxn>
              <a:cxn ang="f29">
                <a:pos x="f49" y="f48"/>
              </a:cxn>
              <a:cxn ang="f29">
                <a:pos x="f49" y="f47"/>
              </a:cxn>
              <a:cxn ang="f29">
                <a:pos x="f46" y="f47"/>
              </a:cxn>
            </a:cxnLst>
            <a:rect l="f42" t="f45" r="f43" b="f44"/>
            <a:pathLst>
              <a:path w="46" h="21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9"/>
                  <a:pt x="f6" y="f8"/>
                  <a:pt x="f6" y="f7"/>
                </a:cubicBezTo>
                <a:cubicBezTo>
                  <a:pt x="f11" y="f7"/>
                  <a:pt x="f12" y="f7"/>
                  <a:pt x="f5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0" name="Freeform 52">
            <a:extLst>
              <a:ext uri="{FF2B5EF4-FFF2-40B4-BE49-F238E27FC236}">
                <a16:creationId xmlns:a16="http://schemas.microsoft.com/office/drawing/2014/main" id="{77B4CFD3-0B81-6CDE-5E3C-FA46FDB7B783}"/>
              </a:ext>
            </a:extLst>
          </p:cNvPr>
          <p:cNvSpPr/>
          <p:nvPr/>
        </p:nvSpPr>
        <p:spPr>
          <a:xfrm>
            <a:off x="3100392" y="3760790"/>
            <a:ext cx="136529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"/>
              <a:gd name="f7" fmla="val 21"/>
              <a:gd name="f8" fmla="val 7"/>
              <a:gd name="f9" fmla="val 14"/>
              <a:gd name="f10" fmla="val 31"/>
              <a:gd name="f11" fmla="val 16"/>
              <a:gd name="f12" fmla="val 15"/>
              <a:gd name="f13" fmla="val 30"/>
              <a:gd name="f14" fmla="+- 0 0 -90"/>
              <a:gd name="f15" fmla="*/ f3 1 46"/>
              <a:gd name="f16" fmla="*/ f4 1 21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46"/>
              <a:gd name="f25" fmla="*/ f21 1 21"/>
              <a:gd name="f26" fmla="*/ 46 f22 1"/>
              <a:gd name="f27" fmla="*/ 0 f21 1"/>
              <a:gd name="f28" fmla="*/ 21 f21 1"/>
              <a:gd name="f29" fmla="*/ 0 f22 1"/>
              <a:gd name="f30" fmla="+- f23 0 f1"/>
              <a:gd name="f31" fmla="*/ f26 1 46"/>
              <a:gd name="f32" fmla="*/ f27 1 21"/>
              <a:gd name="f33" fmla="*/ f28 1 21"/>
              <a:gd name="f34" fmla="*/ f29 1 46"/>
              <a:gd name="f35" fmla="*/ 0 1 f24"/>
              <a:gd name="f36" fmla="*/ f18 1 f24"/>
              <a:gd name="f37" fmla="*/ 0 1 f25"/>
              <a:gd name="f38" fmla="*/ f19 1 f25"/>
              <a:gd name="f39" fmla="*/ f31 1 f24"/>
              <a:gd name="f40" fmla="*/ f32 1 f25"/>
              <a:gd name="f41" fmla="*/ f33 1 f25"/>
              <a:gd name="f42" fmla="*/ f34 1 f24"/>
              <a:gd name="f43" fmla="*/ f35 f15 1"/>
              <a:gd name="f44" fmla="*/ f36 f15 1"/>
              <a:gd name="f45" fmla="*/ f38 f16 1"/>
              <a:gd name="f46" fmla="*/ f37 f16 1"/>
              <a:gd name="f47" fmla="*/ f39 f15 1"/>
              <a:gd name="f48" fmla="*/ f40 f16 1"/>
              <a:gd name="f49" fmla="*/ f41 f16 1"/>
              <a:gd name="f50" fmla="*/ f4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9"/>
              </a:cxn>
              <a:cxn ang="f30">
                <a:pos x="f50" y="f49"/>
              </a:cxn>
              <a:cxn ang="f30">
                <a:pos x="f50" y="f48"/>
              </a:cxn>
              <a:cxn ang="f30">
                <a:pos x="f47" y="f48"/>
              </a:cxn>
            </a:cxnLst>
            <a:rect l="f43" t="f46" r="f44" b="f45"/>
            <a:pathLst>
              <a:path w="46" h="21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2" y="f5"/>
                  <a:pt x="f13" y="f5"/>
                  <a:pt x="f6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1" name="Freeform 53">
            <a:extLst>
              <a:ext uri="{FF2B5EF4-FFF2-40B4-BE49-F238E27FC236}">
                <a16:creationId xmlns:a16="http://schemas.microsoft.com/office/drawing/2014/main" id="{9C8DEC63-105C-8A21-D98C-9A805B127F28}"/>
              </a:ext>
            </a:extLst>
          </p:cNvPr>
          <p:cNvSpPr/>
          <p:nvPr/>
        </p:nvSpPr>
        <p:spPr>
          <a:xfrm>
            <a:off x="3286125" y="3760790"/>
            <a:ext cx="136529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"/>
              <a:gd name="f7" fmla="val 21"/>
              <a:gd name="f8" fmla="val 7"/>
              <a:gd name="f9" fmla="val 14"/>
              <a:gd name="f10" fmla="val 31"/>
              <a:gd name="f11" fmla="val 16"/>
              <a:gd name="f12" fmla="+- 0 0 -90"/>
              <a:gd name="f13" fmla="*/ f3 1 46"/>
              <a:gd name="f14" fmla="*/ f4 1 21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6"/>
              <a:gd name="f23" fmla="*/ f19 1 21"/>
              <a:gd name="f24" fmla="*/ 46 f20 1"/>
              <a:gd name="f25" fmla="*/ 0 f19 1"/>
              <a:gd name="f26" fmla="*/ 21 f19 1"/>
              <a:gd name="f27" fmla="*/ 0 f20 1"/>
              <a:gd name="f28" fmla="+- f21 0 f1"/>
              <a:gd name="f29" fmla="*/ f24 1 46"/>
              <a:gd name="f30" fmla="*/ f25 1 21"/>
              <a:gd name="f31" fmla="*/ f26 1 21"/>
              <a:gd name="f32" fmla="*/ f27 1 46"/>
              <a:gd name="f33" fmla="*/ 0 1 f22"/>
              <a:gd name="f34" fmla="*/ f16 1 f22"/>
              <a:gd name="f35" fmla="*/ 0 1 f23"/>
              <a:gd name="f36" fmla="*/ f17 1 f23"/>
              <a:gd name="f37" fmla="*/ f29 1 f22"/>
              <a:gd name="f38" fmla="*/ f30 1 f23"/>
              <a:gd name="f39" fmla="*/ f31 1 f23"/>
              <a:gd name="f40" fmla="*/ f32 1 f22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4 1"/>
              <a:gd name="f48" fmla="*/ f40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5" y="f47"/>
              </a:cxn>
              <a:cxn ang="f28">
                <a:pos x="f48" y="f47"/>
              </a:cxn>
              <a:cxn ang="f28">
                <a:pos x="f48" y="f46"/>
              </a:cxn>
              <a:cxn ang="f28">
                <a:pos x="f45" y="f46"/>
              </a:cxn>
            </a:cxnLst>
            <a:rect l="f41" t="f44" r="f42" b="f43"/>
            <a:pathLst>
              <a:path w="46" h="21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1" y="f5"/>
                  <a:pt x="f10" y="f5"/>
                  <a:pt x="f6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2" name="Freeform 54">
            <a:extLst>
              <a:ext uri="{FF2B5EF4-FFF2-40B4-BE49-F238E27FC236}">
                <a16:creationId xmlns:a16="http://schemas.microsoft.com/office/drawing/2014/main" id="{25D9185D-AFFE-DC6C-2AB8-0A2CC4C58104}"/>
              </a:ext>
            </a:extLst>
          </p:cNvPr>
          <p:cNvSpPr/>
          <p:nvPr/>
        </p:nvSpPr>
        <p:spPr>
          <a:xfrm>
            <a:off x="2722561" y="3760790"/>
            <a:ext cx="136529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"/>
              <a:gd name="f7" fmla="val 21"/>
              <a:gd name="f8" fmla="val 7"/>
              <a:gd name="f9" fmla="val 14"/>
              <a:gd name="f10" fmla="val 31"/>
              <a:gd name="f11" fmla="val 16"/>
              <a:gd name="f12" fmla="val 15"/>
              <a:gd name="f13" fmla="val 30"/>
              <a:gd name="f14" fmla="+- 0 0 -90"/>
              <a:gd name="f15" fmla="*/ f3 1 46"/>
              <a:gd name="f16" fmla="*/ f4 1 21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46"/>
              <a:gd name="f25" fmla="*/ f21 1 21"/>
              <a:gd name="f26" fmla="*/ 46 f22 1"/>
              <a:gd name="f27" fmla="*/ 0 f21 1"/>
              <a:gd name="f28" fmla="*/ 21 f21 1"/>
              <a:gd name="f29" fmla="*/ 0 f22 1"/>
              <a:gd name="f30" fmla="+- f23 0 f1"/>
              <a:gd name="f31" fmla="*/ f26 1 46"/>
              <a:gd name="f32" fmla="*/ f27 1 21"/>
              <a:gd name="f33" fmla="*/ f28 1 21"/>
              <a:gd name="f34" fmla="*/ f29 1 46"/>
              <a:gd name="f35" fmla="*/ 0 1 f24"/>
              <a:gd name="f36" fmla="*/ f18 1 f24"/>
              <a:gd name="f37" fmla="*/ 0 1 f25"/>
              <a:gd name="f38" fmla="*/ f19 1 f25"/>
              <a:gd name="f39" fmla="*/ f31 1 f24"/>
              <a:gd name="f40" fmla="*/ f32 1 f25"/>
              <a:gd name="f41" fmla="*/ f33 1 f25"/>
              <a:gd name="f42" fmla="*/ f34 1 f24"/>
              <a:gd name="f43" fmla="*/ f35 f15 1"/>
              <a:gd name="f44" fmla="*/ f36 f15 1"/>
              <a:gd name="f45" fmla="*/ f38 f16 1"/>
              <a:gd name="f46" fmla="*/ f37 f16 1"/>
              <a:gd name="f47" fmla="*/ f39 f15 1"/>
              <a:gd name="f48" fmla="*/ f40 f16 1"/>
              <a:gd name="f49" fmla="*/ f41 f16 1"/>
              <a:gd name="f50" fmla="*/ f4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9"/>
              </a:cxn>
              <a:cxn ang="f30">
                <a:pos x="f50" y="f49"/>
              </a:cxn>
              <a:cxn ang="f30">
                <a:pos x="f50" y="f48"/>
              </a:cxn>
              <a:cxn ang="f30">
                <a:pos x="f47" y="f48"/>
              </a:cxn>
            </a:cxnLst>
            <a:rect l="f43" t="f46" r="f44" b="f45"/>
            <a:pathLst>
              <a:path w="46" h="21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2" y="f5"/>
                  <a:pt x="f13" y="f5"/>
                  <a:pt x="f6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3" name="Freeform 55">
            <a:extLst>
              <a:ext uri="{FF2B5EF4-FFF2-40B4-BE49-F238E27FC236}">
                <a16:creationId xmlns:a16="http://schemas.microsoft.com/office/drawing/2014/main" id="{8CD3D460-AF82-7EF5-AE01-A7121A9FCC0E}"/>
              </a:ext>
            </a:extLst>
          </p:cNvPr>
          <p:cNvSpPr/>
          <p:nvPr/>
        </p:nvSpPr>
        <p:spPr>
          <a:xfrm>
            <a:off x="3851279" y="4418015"/>
            <a:ext cx="115891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"/>
              <a:gd name="f7" fmla="val 19"/>
              <a:gd name="f8" fmla="val 30"/>
              <a:gd name="f9" fmla="val 31"/>
              <a:gd name="f10" fmla="val 20"/>
              <a:gd name="f11" fmla="val 10"/>
              <a:gd name="f12" fmla="val 21"/>
              <a:gd name="f13" fmla="val 1"/>
              <a:gd name="f14" fmla="val 8"/>
              <a:gd name="f15" fmla="val 9"/>
              <a:gd name="f16" fmla="val 27"/>
              <a:gd name="f17" fmla="val 15"/>
              <a:gd name="f18" fmla="val 24"/>
              <a:gd name="f19" fmla="val 12"/>
              <a:gd name="f20" fmla="val 16"/>
              <a:gd name="f21" fmla="val 23"/>
              <a:gd name="f22" fmla="val 25"/>
              <a:gd name="f23" fmla="val 26"/>
              <a:gd name="f24" fmla="+- 0 0 -90"/>
              <a:gd name="f25" fmla="*/ f3 1 39"/>
              <a:gd name="f26" fmla="*/ f4 1 39"/>
              <a:gd name="f27" fmla="val f5"/>
              <a:gd name="f28" fmla="val f6"/>
              <a:gd name="f29" fmla="*/ f24 f0 1"/>
              <a:gd name="f30" fmla="+- f28 0 f27"/>
              <a:gd name="f31" fmla="*/ f29 1 f2"/>
              <a:gd name="f32" fmla="*/ f30 1 39"/>
              <a:gd name="f33" fmla="*/ 39 f30 1"/>
              <a:gd name="f34" fmla="*/ 19 f30 1"/>
              <a:gd name="f35" fmla="*/ 20 f30 1"/>
              <a:gd name="f36" fmla="*/ 0 f30 1"/>
              <a:gd name="f37" fmla="*/ 21 f30 1"/>
              <a:gd name="f38" fmla="*/ 27 f30 1"/>
              <a:gd name="f39" fmla="*/ 12 f30 1"/>
              <a:gd name="f40" fmla="+- f31 0 f1"/>
              <a:gd name="f41" fmla="*/ f33 1 39"/>
              <a:gd name="f42" fmla="*/ f34 1 39"/>
              <a:gd name="f43" fmla="*/ f35 1 39"/>
              <a:gd name="f44" fmla="*/ f36 1 39"/>
              <a:gd name="f45" fmla="*/ f37 1 39"/>
              <a:gd name="f46" fmla="*/ f38 1 39"/>
              <a:gd name="f47" fmla="*/ f39 1 39"/>
              <a:gd name="f48" fmla="*/ 0 1 f32"/>
              <a:gd name="f49" fmla="*/ f28 1 f32"/>
              <a:gd name="f50" fmla="*/ f41 1 f32"/>
              <a:gd name="f51" fmla="*/ f42 1 f32"/>
              <a:gd name="f52" fmla="*/ f43 1 f32"/>
              <a:gd name="f53" fmla="*/ f44 1 f32"/>
              <a:gd name="f54" fmla="*/ f45 1 f32"/>
              <a:gd name="f55" fmla="*/ f46 1 f32"/>
              <a:gd name="f56" fmla="*/ f47 1 f32"/>
              <a:gd name="f57" fmla="*/ f48 f25 1"/>
              <a:gd name="f58" fmla="*/ f49 f25 1"/>
              <a:gd name="f59" fmla="*/ f49 f26 1"/>
              <a:gd name="f60" fmla="*/ f48 f26 1"/>
              <a:gd name="f61" fmla="*/ f50 f25 1"/>
              <a:gd name="f62" fmla="*/ f51 f26 1"/>
              <a:gd name="f63" fmla="*/ f52 f25 1"/>
              <a:gd name="f64" fmla="*/ f50 f26 1"/>
              <a:gd name="f65" fmla="*/ f53 f25 1"/>
              <a:gd name="f66" fmla="*/ f54 f26 1"/>
              <a:gd name="f67" fmla="*/ f54 f25 1"/>
              <a:gd name="f68" fmla="*/ f53 f26 1"/>
              <a:gd name="f69" fmla="*/ f55 f25 1"/>
              <a:gd name="f70" fmla="*/ f52 f26 1"/>
              <a:gd name="f71" fmla="*/ f56 f26 1"/>
              <a:gd name="f72" fmla="*/ f56 f25 1"/>
              <a:gd name="f73" fmla="*/ f55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3" y="f64"/>
              </a:cxn>
              <a:cxn ang="f40">
                <a:pos x="f65" y="f66"/>
              </a:cxn>
              <a:cxn ang="f40">
                <a:pos x="f67" y="f68"/>
              </a:cxn>
              <a:cxn ang="f40">
                <a:pos x="f61" y="f62"/>
              </a:cxn>
              <a:cxn ang="f40">
                <a:pos x="f69" y="f70"/>
              </a:cxn>
              <a:cxn ang="f40">
                <a:pos x="f63" y="f71"/>
              </a:cxn>
              <a:cxn ang="f40">
                <a:pos x="f72" y="f70"/>
              </a:cxn>
              <a:cxn ang="f40">
                <a:pos x="f63" y="f73"/>
              </a:cxn>
              <a:cxn ang="f40">
                <a:pos x="f69" y="f70"/>
              </a:cxn>
            </a:cxnLst>
            <a:rect l="f57" t="f60" r="f58" b="f59"/>
            <a:pathLst>
              <a:path w="39" h="39">
                <a:moveTo>
                  <a:pt x="f6" y="f7"/>
                </a:moveTo>
                <a:cubicBezTo>
                  <a:pt x="f6" y="f8"/>
                  <a:pt x="f9" y="f6"/>
                  <a:pt x="f10" y="f6"/>
                </a:cubicBezTo>
                <a:cubicBezTo>
                  <a:pt x="f11" y="f6"/>
                  <a:pt x="f5" y="f8"/>
                  <a:pt x="f5" y="f12"/>
                </a:cubicBezTo>
                <a:cubicBezTo>
                  <a:pt x="f13" y="f14"/>
                  <a:pt x="f14" y="f5"/>
                  <a:pt x="f12" y="f5"/>
                </a:cubicBezTo>
                <a:cubicBezTo>
                  <a:pt x="f9" y="f5"/>
                  <a:pt x="f6" y="f15"/>
                  <a:pt x="f6" y="f7"/>
                </a:cubicBezTo>
                <a:close/>
                <a:moveTo>
                  <a:pt x="f16" y="f10"/>
                </a:moveTo>
                <a:cubicBezTo>
                  <a:pt x="f16" y="f17"/>
                  <a:pt x="f18" y="f19"/>
                  <a:pt x="f10" y="f19"/>
                </a:cubicBezTo>
                <a:cubicBezTo>
                  <a:pt x="f20" y="f19"/>
                  <a:pt x="f19" y="f17"/>
                  <a:pt x="f19" y="f10"/>
                </a:cubicBezTo>
                <a:cubicBezTo>
                  <a:pt x="f19" y="f21"/>
                  <a:pt x="f20" y="f16"/>
                  <a:pt x="f10" y="f16"/>
                </a:cubicBezTo>
                <a:cubicBezTo>
                  <a:pt x="f22" y="f23"/>
                  <a:pt x="f16" y="f18"/>
                  <a:pt x="f16" y="f10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4" name="Freeform 56">
            <a:extLst>
              <a:ext uri="{FF2B5EF4-FFF2-40B4-BE49-F238E27FC236}">
                <a16:creationId xmlns:a16="http://schemas.microsoft.com/office/drawing/2014/main" id="{54D2C044-00AC-C6C2-8048-043B921C2826}"/>
              </a:ext>
            </a:extLst>
          </p:cNvPr>
          <p:cNvSpPr/>
          <p:nvPr/>
        </p:nvSpPr>
        <p:spPr>
          <a:xfrm>
            <a:off x="960440" y="3275015"/>
            <a:ext cx="103190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"/>
              <a:gd name="f7" fmla="val 17"/>
              <a:gd name="f8" fmla="val 27"/>
              <a:gd name="f9" fmla="val 8"/>
              <a:gd name="f10" fmla="val 18"/>
              <a:gd name="f11" fmla="+- 0 0 -90"/>
              <a:gd name="f12" fmla="*/ f3 1 35"/>
              <a:gd name="f13" fmla="*/ f4 1 35"/>
              <a:gd name="f14" fmla="val f5"/>
              <a:gd name="f15" fmla="val f6"/>
              <a:gd name="f16" fmla="*/ f11 f0 1"/>
              <a:gd name="f17" fmla="+- f15 0 f14"/>
              <a:gd name="f18" fmla="*/ f16 1 f2"/>
              <a:gd name="f19" fmla="*/ f17 1 35"/>
              <a:gd name="f20" fmla="*/ 35 f17 1"/>
              <a:gd name="f21" fmla="*/ 17 f17 1"/>
              <a:gd name="f22" fmla="*/ 0 f17 1"/>
              <a:gd name="f23" fmla="*/ 18 f17 1"/>
              <a:gd name="f24" fmla="+- f18 0 f1"/>
              <a:gd name="f25" fmla="*/ f20 1 35"/>
              <a:gd name="f26" fmla="*/ f21 1 35"/>
              <a:gd name="f27" fmla="*/ f22 1 35"/>
              <a:gd name="f28" fmla="*/ f23 1 35"/>
              <a:gd name="f29" fmla="*/ 0 1 f19"/>
              <a:gd name="f30" fmla="*/ f15 1 f19"/>
              <a:gd name="f31" fmla="*/ f25 1 f19"/>
              <a:gd name="f32" fmla="*/ f26 1 f19"/>
              <a:gd name="f33" fmla="*/ f27 1 f19"/>
              <a:gd name="f34" fmla="*/ f28 1 f19"/>
              <a:gd name="f35" fmla="*/ f29 f12 1"/>
              <a:gd name="f36" fmla="*/ f30 f12 1"/>
              <a:gd name="f37" fmla="*/ f30 f13 1"/>
              <a:gd name="f38" fmla="*/ f29 f13 1"/>
              <a:gd name="f39" fmla="*/ f31 f12 1"/>
              <a:gd name="f40" fmla="*/ f32 f13 1"/>
              <a:gd name="f41" fmla="*/ f32 f12 1"/>
              <a:gd name="f42" fmla="*/ f31 f13 1"/>
              <a:gd name="f43" fmla="*/ f33 f12 1"/>
              <a:gd name="f44" fmla="*/ f34 f13 1"/>
              <a:gd name="f45" fmla="*/ f34 f12 1"/>
              <a:gd name="f46" fmla="*/ f33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9" y="f40"/>
              </a:cxn>
              <a:cxn ang="f24">
                <a:pos x="f41" y="f42"/>
              </a:cxn>
              <a:cxn ang="f24">
                <a:pos x="f43" y="f44"/>
              </a:cxn>
              <a:cxn ang="f24">
                <a:pos x="f45" y="f46"/>
              </a:cxn>
              <a:cxn ang="f24">
                <a:pos x="f39" y="f40"/>
              </a:cxn>
            </a:cxnLst>
            <a:rect l="f35" t="f38" r="f36" b="f37"/>
            <a:pathLst>
              <a:path w="35" h="35">
                <a:moveTo>
                  <a:pt x="f6" y="f7"/>
                </a:moveTo>
                <a:cubicBezTo>
                  <a:pt x="f6" y="f8"/>
                  <a:pt x="f8" y="f6"/>
                  <a:pt x="f7" y="f6"/>
                </a:cubicBezTo>
                <a:cubicBezTo>
                  <a:pt x="f9" y="f6"/>
                  <a:pt x="f5" y="f8"/>
                  <a:pt x="f5" y="f10"/>
                </a:cubicBezTo>
                <a:cubicBezTo>
                  <a:pt x="f5" y="f9"/>
                  <a:pt x="f9" y="f5"/>
                  <a:pt x="f10" y="f5"/>
                </a:cubicBezTo>
                <a:cubicBezTo>
                  <a:pt x="f8" y="f5"/>
                  <a:pt x="f6" y="f9"/>
                  <a:pt x="f6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5" name="Freeform 57">
            <a:extLst>
              <a:ext uri="{FF2B5EF4-FFF2-40B4-BE49-F238E27FC236}">
                <a16:creationId xmlns:a16="http://schemas.microsoft.com/office/drawing/2014/main" id="{AA2B3C82-C58D-BC42-3EBB-EBDC6E6F4A18}"/>
              </a:ext>
            </a:extLst>
          </p:cNvPr>
          <p:cNvSpPr/>
          <p:nvPr/>
        </p:nvSpPr>
        <p:spPr>
          <a:xfrm>
            <a:off x="714375" y="3275015"/>
            <a:ext cx="106363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17"/>
              <a:gd name="f8" fmla="val 35"/>
              <a:gd name="f9" fmla="val 26"/>
              <a:gd name="f10" fmla="val 29"/>
              <a:gd name="f11" fmla="val 19"/>
              <a:gd name="f12" fmla="val 9"/>
              <a:gd name="f13" fmla="val 1"/>
              <a:gd name="f14" fmla="val 27"/>
              <a:gd name="f15" fmla="val 18"/>
              <a:gd name="f16" fmla="val 8"/>
              <a:gd name="f17" fmla="val 28"/>
              <a:gd name="f18" fmla="+- 0 0 -90"/>
              <a:gd name="f19" fmla="*/ f3 1 36"/>
              <a:gd name="f20" fmla="*/ f4 1 36"/>
              <a:gd name="f21" fmla="val f5"/>
              <a:gd name="f22" fmla="val f6"/>
              <a:gd name="f23" fmla="*/ f18 f0 1"/>
              <a:gd name="f24" fmla="+- f22 0 f21"/>
              <a:gd name="f25" fmla="*/ f23 1 f2"/>
              <a:gd name="f26" fmla="*/ f24 1 36"/>
              <a:gd name="f27" fmla="*/ 36 f24 1"/>
              <a:gd name="f28" fmla="*/ 17 f24 1"/>
              <a:gd name="f29" fmla="*/ 19 f24 1"/>
              <a:gd name="f30" fmla="*/ 35 f24 1"/>
              <a:gd name="f31" fmla="*/ 0 f24 1"/>
              <a:gd name="f32" fmla="*/ 18 f24 1"/>
              <a:gd name="f33" fmla="+- f25 0 f1"/>
              <a:gd name="f34" fmla="*/ f27 1 36"/>
              <a:gd name="f35" fmla="*/ f28 1 36"/>
              <a:gd name="f36" fmla="*/ f29 1 36"/>
              <a:gd name="f37" fmla="*/ f30 1 36"/>
              <a:gd name="f38" fmla="*/ f31 1 36"/>
              <a:gd name="f39" fmla="*/ f32 1 36"/>
              <a:gd name="f40" fmla="*/ 0 1 f26"/>
              <a:gd name="f41" fmla="*/ f22 1 f26"/>
              <a:gd name="f42" fmla="*/ f34 1 f26"/>
              <a:gd name="f43" fmla="*/ f35 1 f26"/>
              <a:gd name="f44" fmla="*/ f36 1 f26"/>
              <a:gd name="f45" fmla="*/ f37 1 f26"/>
              <a:gd name="f46" fmla="*/ f38 1 f26"/>
              <a:gd name="f47" fmla="*/ f39 1 f26"/>
              <a:gd name="f48" fmla="*/ f40 f19 1"/>
              <a:gd name="f49" fmla="*/ f41 f19 1"/>
              <a:gd name="f50" fmla="*/ f41 f20 1"/>
              <a:gd name="f51" fmla="*/ f40 f20 1"/>
              <a:gd name="f52" fmla="*/ f42 f19 1"/>
              <a:gd name="f53" fmla="*/ f43 f20 1"/>
              <a:gd name="f54" fmla="*/ f44 f19 1"/>
              <a:gd name="f55" fmla="*/ f45 f20 1"/>
              <a:gd name="f56" fmla="*/ f46 f19 1"/>
              <a:gd name="f57" fmla="*/ f47 f20 1"/>
              <a:gd name="f58" fmla="*/ f47 f19 1"/>
              <a:gd name="f59" fmla="*/ f4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2" y="f53"/>
              </a:cxn>
              <a:cxn ang="f33">
                <a:pos x="f54" y="f55"/>
              </a:cxn>
              <a:cxn ang="f33">
                <a:pos x="f56" y="f57"/>
              </a:cxn>
              <a:cxn ang="f33">
                <a:pos x="f58" y="f59"/>
              </a:cxn>
              <a:cxn ang="f33">
                <a:pos x="f52" y="f53"/>
              </a:cxn>
            </a:cxnLst>
            <a:rect l="f48" t="f51" r="f49" b="f50"/>
            <a:pathLst>
              <a:path w="36" h="36">
                <a:moveTo>
                  <a:pt x="f6" y="f7"/>
                </a:moveTo>
                <a:cubicBezTo>
                  <a:pt x="f8" y="f9"/>
                  <a:pt x="f10" y="f8"/>
                  <a:pt x="f11" y="f8"/>
                </a:cubicBezTo>
                <a:cubicBezTo>
                  <a:pt x="f12" y="f6"/>
                  <a:pt x="f13" y="f14"/>
                  <a:pt x="f5" y="f15"/>
                </a:cubicBezTo>
                <a:cubicBezTo>
                  <a:pt x="f5" y="f16"/>
                  <a:pt x="f16" y="f5"/>
                  <a:pt x="f15" y="f5"/>
                </a:cubicBezTo>
                <a:cubicBezTo>
                  <a:pt x="f17" y="f5"/>
                  <a:pt x="f8" y="f16"/>
                  <a:pt x="f6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6" name="Freeform 58">
            <a:extLst>
              <a:ext uri="{FF2B5EF4-FFF2-40B4-BE49-F238E27FC236}">
                <a16:creationId xmlns:a16="http://schemas.microsoft.com/office/drawing/2014/main" id="{F22A9908-B400-79E0-54FB-6D7FBCA775D7}"/>
              </a:ext>
            </a:extLst>
          </p:cNvPr>
          <p:cNvSpPr/>
          <p:nvPr/>
        </p:nvSpPr>
        <p:spPr>
          <a:xfrm>
            <a:off x="835020" y="3179761"/>
            <a:ext cx="104771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"/>
              <a:gd name="f7" fmla="val 17"/>
              <a:gd name="f8" fmla="val 27"/>
              <a:gd name="f9" fmla="val 8"/>
              <a:gd name="f10" fmla="val 28"/>
              <a:gd name="f11" fmla="val 18"/>
              <a:gd name="f12" fmla="+- 0 0 -90"/>
              <a:gd name="f13" fmla="*/ f3 1 35"/>
              <a:gd name="f14" fmla="*/ f4 1 35"/>
              <a:gd name="f15" fmla="val f5"/>
              <a:gd name="f16" fmla="val f6"/>
              <a:gd name="f17" fmla="*/ f12 f0 1"/>
              <a:gd name="f18" fmla="+- f16 0 f15"/>
              <a:gd name="f19" fmla="*/ f17 1 f2"/>
              <a:gd name="f20" fmla="*/ f18 1 35"/>
              <a:gd name="f21" fmla="*/ 17 f18 1"/>
              <a:gd name="f22" fmla="*/ 0 f18 1"/>
              <a:gd name="f23" fmla="*/ 35 f18 1"/>
              <a:gd name="f24" fmla="*/ 18 f18 1"/>
              <a:gd name="f25" fmla="+- f19 0 f1"/>
              <a:gd name="f26" fmla="*/ f21 1 35"/>
              <a:gd name="f27" fmla="*/ f22 1 35"/>
              <a:gd name="f28" fmla="*/ f23 1 35"/>
              <a:gd name="f29" fmla="*/ f24 1 35"/>
              <a:gd name="f30" fmla="*/ 0 1 f20"/>
              <a:gd name="f31" fmla="*/ f16 1 f20"/>
              <a:gd name="f32" fmla="*/ f26 1 f20"/>
              <a:gd name="f33" fmla="*/ f27 1 f20"/>
              <a:gd name="f34" fmla="*/ f28 1 f20"/>
              <a:gd name="f35" fmla="*/ f29 1 f20"/>
              <a:gd name="f36" fmla="*/ f30 f13 1"/>
              <a:gd name="f37" fmla="*/ f31 f13 1"/>
              <a:gd name="f38" fmla="*/ f31 f14 1"/>
              <a:gd name="f39" fmla="*/ f30 f14 1"/>
              <a:gd name="f40" fmla="*/ f32 f13 1"/>
              <a:gd name="f41" fmla="*/ f33 f14 1"/>
              <a:gd name="f42" fmla="*/ f34 f13 1"/>
              <a:gd name="f43" fmla="*/ f32 f14 1"/>
              <a:gd name="f44" fmla="*/ f35 f13 1"/>
              <a:gd name="f45" fmla="*/ f34 f14 1"/>
              <a:gd name="f46" fmla="*/ f33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2" y="f43"/>
              </a:cxn>
              <a:cxn ang="f25">
                <a:pos x="f44" y="f45"/>
              </a:cxn>
              <a:cxn ang="f25">
                <a:pos x="f46" y="f43"/>
              </a:cxn>
              <a:cxn ang="f25">
                <a:pos x="f40" y="f41"/>
              </a:cxn>
            </a:cxnLst>
            <a:rect l="f36" t="f39" r="f37" b="f38"/>
            <a:pathLst>
              <a:path w="35" h="35">
                <a:moveTo>
                  <a:pt x="f7" y="f5"/>
                </a:moveTo>
                <a:cubicBezTo>
                  <a:pt x="f8" y="f5"/>
                  <a:pt x="f6" y="f9"/>
                  <a:pt x="f6" y="f7"/>
                </a:cubicBezTo>
                <a:cubicBezTo>
                  <a:pt x="f6" y="f8"/>
                  <a:pt x="f10" y="f6"/>
                  <a:pt x="f11" y="f6"/>
                </a:cubicBezTo>
                <a:cubicBezTo>
                  <a:pt x="f9" y="f6"/>
                  <a:pt x="f5" y="f8"/>
                  <a:pt x="f5" y="f7"/>
                </a:cubicBezTo>
                <a:cubicBezTo>
                  <a:pt x="f5" y="f9"/>
                  <a:pt x="f9" y="f5"/>
                  <a:pt x="f7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7" name="Freeform 59">
            <a:extLst>
              <a:ext uri="{FF2B5EF4-FFF2-40B4-BE49-F238E27FC236}">
                <a16:creationId xmlns:a16="http://schemas.microsoft.com/office/drawing/2014/main" id="{9C7AA1A6-27BA-579D-89DB-0596355FCEAE}"/>
              </a:ext>
            </a:extLst>
          </p:cNvPr>
          <p:cNvSpPr/>
          <p:nvPr/>
        </p:nvSpPr>
        <p:spPr>
          <a:xfrm>
            <a:off x="2124078" y="1389065"/>
            <a:ext cx="85725" cy="1254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42"/>
              <a:gd name="f8" fmla="val 18"/>
              <a:gd name="f9" fmla="val 10"/>
              <a:gd name="f10" fmla="val 30"/>
              <a:gd name="f11" fmla="val 6"/>
              <a:gd name="f12" fmla="val 5"/>
              <a:gd name="f13" fmla="val 1"/>
              <a:gd name="f14" fmla="val 3"/>
              <a:gd name="f15" fmla="val 2"/>
              <a:gd name="f16" fmla="val 9"/>
              <a:gd name="f17" fmla="val 20"/>
              <a:gd name="f18" fmla="val 4"/>
              <a:gd name="f19" fmla="val 22"/>
              <a:gd name="f20" fmla="val 11"/>
              <a:gd name="f21" fmla="val 25"/>
              <a:gd name="f22" fmla="val 21"/>
              <a:gd name="f23" fmla="val 26"/>
              <a:gd name="f24" fmla="val 31"/>
              <a:gd name="f25" fmla="+- 0 0 -90"/>
              <a:gd name="f26" fmla="*/ f3 1 29"/>
              <a:gd name="f27" fmla="*/ f4 1 42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29"/>
              <a:gd name="f36" fmla="*/ f32 1 42"/>
              <a:gd name="f37" fmla="*/ 29 f33 1"/>
              <a:gd name="f38" fmla="*/ 42 f32 1"/>
              <a:gd name="f39" fmla="*/ 0 f33 1"/>
              <a:gd name="f40" fmla="*/ 6 f32 1"/>
              <a:gd name="f41" fmla="*/ 2 f33 1"/>
              <a:gd name="f42" fmla="*/ 3 f32 1"/>
              <a:gd name="f43" fmla="*/ 22 f33 1"/>
              <a:gd name="f44" fmla="*/ 11 f32 1"/>
              <a:gd name="f45" fmla="+- f34 0 f1"/>
              <a:gd name="f46" fmla="*/ f37 1 29"/>
              <a:gd name="f47" fmla="*/ f38 1 42"/>
              <a:gd name="f48" fmla="*/ f39 1 29"/>
              <a:gd name="f49" fmla="*/ f40 1 42"/>
              <a:gd name="f50" fmla="*/ f41 1 29"/>
              <a:gd name="f51" fmla="*/ f42 1 42"/>
              <a:gd name="f52" fmla="*/ f43 1 29"/>
              <a:gd name="f53" fmla="*/ f44 1 42"/>
              <a:gd name="f54" fmla="*/ 0 1 f35"/>
              <a:gd name="f55" fmla="*/ f29 1 f35"/>
              <a:gd name="f56" fmla="*/ 0 1 f36"/>
              <a:gd name="f57" fmla="*/ f30 1 f36"/>
              <a:gd name="f58" fmla="*/ f46 1 f35"/>
              <a:gd name="f59" fmla="*/ f47 1 f36"/>
              <a:gd name="f60" fmla="*/ f48 1 f35"/>
              <a:gd name="f61" fmla="*/ f49 1 f36"/>
              <a:gd name="f62" fmla="*/ f50 1 f35"/>
              <a:gd name="f63" fmla="*/ f51 1 f36"/>
              <a:gd name="f64" fmla="*/ f52 1 f35"/>
              <a:gd name="f65" fmla="*/ f53 1 f36"/>
              <a:gd name="f66" fmla="*/ f54 f26 1"/>
              <a:gd name="f67" fmla="*/ f55 f26 1"/>
              <a:gd name="f68" fmla="*/ f57 f27 1"/>
              <a:gd name="f69" fmla="*/ f56 f27 1"/>
              <a:gd name="f70" fmla="*/ f58 f26 1"/>
              <a:gd name="f71" fmla="*/ f59 f27 1"/>
              <a:gd name="f72" fmla="*/ f60 f26 1"/>
              <a:gd name="f73" fmla="*/ f61 f27 1"/>
              <a:gd name="f74" fmla="*/ f62 f26 1"/>
              <a:gd name="f75" fmla="*/ f63 f27 1"/>
              <a:gd name="f76" fmla="*/ f64 f26 1"/>
              <a:gd name="f77" fmla="*/ f65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0" y="f71"/>
              </a:cxn>
              <a:cxn ang="f45">
                <a:pos x="f72" y="f71"/>
              </a:cxn>
              <a:cxn ang="f45">
                <a:pos x="f72" y="f73"/>
              </a:cxn>
              <a:cxn ang="f45">
                <a:pos x="f74" y="f75"/>
              </a:cxn>
              <a:cxn ang="f45">
                <a:pos x="f76" y="f77"/>
              </a:cxn>
              <a:cxn ang="f45">
                <a:pos x="f70" y="f71"/>
              </a:cxn>
            </a:cxnLst>
            <a:rect l="f66" t="f69" r="f67" b="f68"/>
            <a:pathLst>
              <a:path w="29" h="42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8"/>
                  <a:pt x="f5" y="f11"/>
                </a:cubicBezTo>
                <a:cubicBezTo>
                  <a:pt x="f5" y="f12"/>
                  <a:pt x="f13" y="f14"/>
                  <a:pt x="f15" y="f14"/>
                </a:cubicBezTo>
                <a:cubicBezTo>
                  <a:pt x="f16" y="f5"/>
                  <a:pt x="f17" y="f18"/>
                  <a:pt x="f19" y="f20"/>
                </a:cubicBezTo>
                <a:cubicBezTo>
                  <a:pt x="f21" y="f22"/>
                  <a:pt x="f23" y="f24"/>
                  <a:pt x="f6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8" name="Freeform 60">
            <a:extLst>
              <a:ext uri="{FF2B5EF4-FFF2-40B4-BE49-F238E27FC236}">
                <a16:creationId xmlns:a16="http://schemas.microsoft.com/office/drawing/2014/main" id="{D8EC0612-8E7E-1B84-8260-CADBE93F1C01}"/>
              </a:ext>
            </a:extLst>
          </p:cNvPr>
          <p:cNvSpPr/>
          <p:nvPr/>
        </p:nvSpPr>
        <p:spPr>
          <a:xfrm>
            <a:off x="1722436" y="1389065"/>
            <a:ext cx="80960" cy="1254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"/>
              <a:gd name="f7" fmla="val 42"/>
              <a:gd name="f8" fmla="val 18"/>
              <a:gd name="f9" fmla="val 9"/>
              <a:gd name="f10" fmla="val 1"/>
              <a:gd name="f11" fmla="val 30"/>
              <a:gd name="f12" fmla="val 2"/>
              <a:gd name="f13" fmla="val 19"/>
              <a:gd name="f14" fmla="val 7"/>
              <a:gd name="f15" fmla="val 8"/>
              <a:gd name="f16" fmla="val 3"/>
              <a:gd name="f17" fmla="val 22"/>
              <a:gd name="f18" fmla="val 26"/>
              <a:gd name="f19" fmla="val 4"/>
              <a:gd name="f20" fmla="val 5"/>
              <a:gd name="f21" fmla="+- 0 0 -90"/>
              <a:gd name="f22" fmla="*/ f3 1 27"/>
              <a:gd name="f23" fmla="*/ f4 1 42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27"/>
              <a:gd name="f32" fmla="*/ f28 1 42"/>
              <a:gd name="f33" fmla="*/ 27 f29 1"/>
              <a:gd name="f34" fmla="*/ 42 f28 1"/>
              <a:gd name="f35" fmla="*/ 0 f29 1"/>
              <a:gd name="f36" fmla="*/ 7 f29 1"/>
              <a:gd name="f37" fmla="*/ 8 f28 1"/>
              <a:gd name="f38" fmla="*/ 26 f29 1"/>
              <a:gd name="f39" fmla="*/ 3 f28 1"/>
              <a:gd name="f40" fmla="*/ 7 f28 1"/>
              <a:gd name="f41" fmla="+- f30 0 f1"/>
              <a:gd name="f42" fmla="*/ f33 1 27"/>
              <a:gd name="f43" fmla="*/ f34 1 42"/>
              <a:gd name="f44" fmla="*/ f35 1 27"/>
              <a:gd name="f45" fmla="*/ f36 1 27"/>
              <a:gd name="f46" fmla="*/ f37 1 42"/>
              <a:gd name="f47" fmla="*/ f38 1 27"/>
              <a:gd name="f48" fmla="*/ f39 1 42"/>
              <a:gd name="f49" fmla="*/ f40 1 42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1"/>
              <a:gd name="f58" fmla="*/ f46 1 f32"/>
              <a:gd name="f59" fmla="*/ f47 1 f31"/>
              <a:gd name="f60" fmla="*/ f48 1 f32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2 1"/>
              <a:gd name="f70" fmla="*/ f58 f23 1"/>
              <a:gd name="f71" fmla="*/ f59 f22 1"/>
              <a:gd name="f72" fmla="*/ f60 f23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7"/>
              </a:cxn>
              <a:cxn ang="f41">
                <a:pos x="f69" y="f70"/>
              </a:cxn>
              <a:cxn ang="f41">
                <a:pos x="f71" y="f72"/>
              </a:cxn>
              <a:cxn ang="f41">
                <a:pos x="f66" y="f73"/>
              </a:cxn>
              <a:cxn ang="f41">
                <a:pos x="f66" y="f67"/>
              </a:cxn>
            </a:cxnLst>
            <a:rect l="f62" t="f65" r="f63" b="f64"/>
            <a:pathLst>
              <a:path w="27" h="42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9" y="f16"/>
                  <a:pt x="f17" y="f5"/>
                  <a:pt x="f18" y="f16"/>
                </a:cubicBezTo>
                <a:cubicBezTo>
                  <a:pt x="f6" y="f19"/>
                  <a:pt x="f6" y="f20"/>
                  <a:pt x="f6" y="f14"/>
                </a:cubicBezTo>
                <a:cubicBezTo>
                  <a:pt x="f6" y="f8"/>
                  <a:pt x="f6" y="f11"/>
                  <a:pt x="f6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9" name="Freeform 61">
            <a:extLst>
              <a:ext uri="{FF2B5EF4-FFF2-40B4-BE49-F238E27FC236}">
                <a16:creationId xmlns:a16="http://schemas.microsoft.com/office/drawing/2014/main" id="{72A44F4C-1CE8-CAB8-FEAC-12DB86C32407}"/>
              </a:ext>
            </a:extLst>
          </p:cNvPr>
          <p:cNvSpPr/>
          <p:nvPr/>
        </p:nvSpPr>
        <p:spPr>
          <a:xfrm>
            <a:off x="3025777" y="4827583"/>
            <a:ext cx="95253" cy="968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33"/>
              <a:gd name="f8" fmla="val 17"/>
              <a:gd name="f9" fmla="val 25"/>
              <a:gd name="f10" fmla="val 16"/>
              <a:gd name="f11" fmla="val 7"/>
              <a:gd name="f12" fmla="val 8"/>
              <a:gd name="f13" fmla="val 1"/>
              <a:gd name="f14" fmla="+- 0 0 -90"/>
              <a:gd name="f15" fmla="*/ f3 1 32"/>
              <a:gd name="f16" fmla="*/ f4 1 33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32"/>
              <a:gd name="f25" fmla="*/ f21 1 33"/>
              <a:gd name="f26" fmla="*/ 32 f22 1"/>
              <a:gd name="f27" fmla="*/ 17 f21 1"/>
              <a:gd name="f28" fmla="*/ 16 f22 1"/>
              <a:gd name="f29" fmla="*/ 32 f21 1"/>
              <a:gd name="f30" fmla="*/ 0 f22 1"/>
              <a:gd name="f31" fmla="*/ 17 f22 1"/>
              <a:gd name="f32" fmla="*/ 1 f21 1"/>
              <a:gd name="f33" fmla="+- f23 0 f1"/>
              <a:gd name="f34" fmla="*/ f26 1 32"/>
              <a:gd name="f35" fmla="*/ f27 1 33"/>
              <a:gd name="f36" fmla="*/ f28 1 32"/>
              <a:gd name="f37" fmla="*/ f29 1 33"/>
              <a:gd name="f38" fmla="*/ f30 1 32"/>
              <a:gd name="f39" fmla="*/ f31 1 32"/>
              <a:gd name="f40" fmla="*/ f32 1 33"/>
              <a:gd name="f41" fmla="*/ 0 1 f24"/>
              <a:gd name="f42" fmla="*/ f18 1 f24"/>
              <a:gd name="f43" fmla="*/ 0 1 f25"/>
              <a:gd name="f44" fmla="*/ f19 1 f25"/>
              <a:gd name="f45" fmla="*/ f34 1 f24"/>
              <a:gd name="f46" fmla="*/ f35 1 f25"/>
              <a:gd name="f47" fmla="*/ f36 1 f24"/>
              <a:gd name="f48" fmla="*/ f37 1 f25"/>
              <a:gd name="f49" fmla="*/ f38 1 f24"/>
              <a:gd name="f50" fmla="*/ f39 1 f24"/>
              <a:gd name="f51" fmla="*/ f40 1 f25"/>
              <a:gd name="f52" fmla="*/ f41 f15 1"/>
              <a:gd name="f53" fmla="*/ f42 f15 1"/>
              <a:gd name="f54" fmla="*/ f44 f16 1"/>
              <a:gd name="f55" fmla="*/ f43 f16 1"/>
              <a:gd name="f56" fmla="*/ f45 f15 1"/>
              <a:gd name="f57" fmla="*/ f46 f16 1"/>
              <a:gd name="f58" fmla="*/ f47 f15 1"/>
              <a:gd name="f59" fmla="*/ f48 f16 1"/>
              <a:gd name="f60" fmla="*/ f49 f15 1"/>
              <a:gd name="f61" fmla="*/ f50 f15 1"/>
              <a:gd name="f62" fmla="*/ f5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57"/>
              </a:cxn>
              <a:cxn ang="f33">
                <a:pos x="f58" y="f59"/>
              </a:cxn>
              <a:cxn ang="f33">
                <a:pos x="f60" y="f57"/>
              </a:cxn>
              <a:cxn ang="f33">
                <a:pos x="f61" y="f62"/>
              </a:cxn>
              <a:cxn ang="f33">
                <a:pos x="f56" y="f57"/>
              </a:cxn>
            </a:cxnLst>
            <a:rect l="f52" t="f55" r="f53" b="f54"/>
            <a:pathLst>
              <a:path w="32" h="33">
                <a:moveTo>
                  <a:pt x="f6" y="f8"/>
                </a:moveTo>
                <a:cubicBezTo>
                  <a:pt x="f6" y="f9"/>
                  <a:pt x="f9" y="f7"/>
                  <a:pt x="f10" y="f6"/>
                </a:cubicBezTo>
                <a:cubicBezTo>
                  <a:pt x="f11" y="f6"/>
                  <a:pt x="f5" y="f9"/>
                  <a:pt x="f5" y="f8"/>
                </a:cubicBezTo>
                <a:cubicBezTo>
                  <a:pt x="f5" y="f12"/>
                  <a:pt x="f12" y="f5"/>
                  <a:pt x="f8" y="f13"/>
                </a:cubicBezTo>
                <a:cubicBezTo>
                  <a:pt x="f9" y="f13"/>
                  <a:pt x="f6" y="f12"/>
                  <a:pt x="f6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0" name="Freeform 62">
            <a:extLst>
              <a:ext uri="{FF2B5EF4-FFF2-40B4-BE49-F238E27FC236}">
                <a16:creationId xmlns:a16="http://schemas.microsoft.com/office/drawing/2014/main" id="{BC7025FC-F12D-54A3-A66F-9EEDE23BEFC9}"/>
              </a:ext>
            </a:extLst>
          </p:cNvPr>
          <p:cNvSpPr/>
          <p:nvPr/>
        </p:nvSpPr>
        <p:spPr>
          <a:xfrm>
            <a:off x="2847971" y="4759323"/>
            <a:ext cx="52385" cy="523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10"/>
              <a:gd name="f8" fmla="val 14"/>
              <a:gd name="f9" fmla="val 4"/>
              <a:gd name="f10" fmla="val 9"/>
              <a:gd name="f11" fmla="val 15"/>
              <a:gd name="f12" fmla="val 17"/>
              <a:gd name="f13" fmla="val 1"/>
              <a:gd name="f14" fmla="+- 0 0 -90"/>
              <a:gd name="f15" fmla="*/ f3 1 18"/>
              <a:gd name="f16" fmla="*/ f4 1 18"/>
              <a:gd name="f17" fmla="val f5"/>
              <a:gd name="f18" fmla="val f6"/>
              <a:gd name="f19" fmla="*/ f14 f0 1"/>
              <a:gd name="f20" fmla="+- f18 0 f17"/>
              <a:gd name="f21" fmla="*/ f19 1 f2"/>
              <a:gd name="f22" fmla="*/ f20 1 18"/>
              <a:gd name="f23" fmla="*/ 10 f20 1"/>
              <a:gd name="f24" fmla="*/ 0 f20 1"/>
              <a:gd name="f25" fmla="*/ 18 f20 1"/>
              <a:gd name="f26" fmla="*/ 9 f20 1"/>
              <a:gd name="f27" fmla="*/ 17 f20 1"/>
              <a:gd name="f28" fmla="*/ 1 f20 1"/>
              <a:gd name="f29" fmla="+- f21 0 f1"/>
              <a:gd name="f30" fmla="*/ f23 1 18"/>
              <a:gd name="f31" fmla="*/ f24 1 18"/>
              <a:gd name="f32" fmla="*/ f25 1 18"/>
              <a:gd name="f33" fmla="*/ f26 1 18"/>
              <a:gd name="f34" fmla="*/ f27 1 18"/>
              <a:gd name="f35" fmla="*/ f28 1 18"/>
              <a:gd name="f36" fmla="*/ 0 1 f22"/>
              <a:gd name="f37" fmla="*/ f18 1 f22"/>
              <a:gd name="f38" fmla="*/ f30 1 f22"/>
              <a:gd name="f39" fmla="*/ f31 1 f22"/>
              <a:gd name="f40" fmla="*/ f32 1 f22"/>
              <a:gd name="f41" fmla="*/ f33 1 f22"/>
              <a:gd name="f42" fmla="*/ f34 1 f22"/>
              <a:gd name="f43" fmla="*/ f35 1 f22"/>
              <a:gd name="f44" fmla="*/ f36 f15 1"/>
              <a:gd name="f45" fmla="*/ f37 f15 1"/>
              <a:gd name="f46" fmla="*/ f37 f16 1"/>
              <a:gd name="f47" fmla="*/ f36 f16 1"/>
              <a:gd name="f48" fmla="*/ f38 f15 1"/>
              <a:gd name="f49" fmla="*/ f39 f16 1"/>
              <a:gd name="f50" fmla="*/ f40 f15 1"/>
              <a:gd name="f51" fmla="*/ f41 f16 1"/>
              <a:gd name="f52" fmla="*/ f41 f15 1"/>
              <a:gd name="f53" fmla="*/ f42 f16 1"/>
              <a:gd name="f54" fmla="*/ f43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8" y="f49"/>
              </a:cxn>
              <a:cxn ang="f29">
                <a:pos x="f50" y="f51"/>
              </a:cxn>
              <a:cxn ang="f29">
                <a:pos x="f52" y="f53"/>
              </a:cxn>
              <a:cxn ang="f29">
                <a:pos x="f54" y="f51"/>
              </a:cxn>
              <a:cxn ang="f29">
                <a:pos x="f48" y="f49"/>
              </a:cxn>
            </a:cxnLst>
            <a:rect l="f44" t="f47" r="f45" b="f46"/>
            <a:pathLst>
              <a:path w="18" h="18">
                <a:moveTo>
                  <a:pt x="f7" y="f5"/>
                </a:moveTo>
                <a:cubicBezTo>
                  <a:pt x="f8" y="f5"/>
                  <a:pt x="f6" y="f9"/>
                  <a:pt x="f6" y="f10"/>
                </a:cubicBezTo>
                <a:cubicBezTo>
                  <a:pt x="f6" y="f8"/>
                  <a:pt x="f11" y="f6"/>
                  <a:pt x="f10" y="f12"/>
                </a:cubicBezTo>
                <a:cubicBezTo>
                  <a:pt x="f9" y="f12"/>
                  <a:pt x="f13" y="f8"/>
                  <a:pt x="f13" y="f10"/>
                </a:cubicBezTo>
                <a:cubicBezTo>
                  <a:pt x="f5" y="f9"/>
                  <a:pt x="f9" y="f5"/>
                  <a:pt x="f7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1" name="Freeform 63">
            <a:extLst>
              <a:ext uri="{FF2B5EF4-FFF2-40B4-BE49-F238E27FC236}">
                <a16:creationId xmlns:a16="http://schemas.microsoft.com/office/drawing/2014/main" id="{5180CC0A-9837-8C6B-A044-D10778F0DF7B}"/>
              </a:ext>
            </a:extLst>
          </p:cNvPr>
          <p:cNvSpPr/>
          <p:nvPr/>
        </p:nvSpPr>
        <p:spPr>
          <a:xfrm>
            <a:off x="3241676" y="4756151"/>
            <a:ext cx="57150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"/>
              <a:gd name="f7" fmla="val 11"/>
              <a:gd name="f8" fmla="val 1"/>
              <a:gd name="f9" fmla="val 16"/>
              <a:gd name="f10" fmla="val 6"/>
              <a:gd name="f11" fmla="val 18"/>
              <a:gd name="f12" fmla="val 14"/>
              <a:gd name="f13" fmla="val 9"/>
              <a:gd name="f14" fmla="val 4"/>
              <a:gd name="f15" fmla="+- 0 0 -90"/>
              <a:gd name="f16" fmla="*/ f3 1 19"/>
              <a:gd name="f17" fmla="*/ f4 1 19"/>
              <a:gd name="f18" fmla="val f5"/>
              <a:gd name="f19" fmla="val f6"/>
              <a:gd name="f20" fmla="*/ f15 f0 1"/>
              <a:gd name="f21" fmla="+- f19 0 f18"/>
              <a:gd name="f22" fmla="*/ f20 1 f2"/>
              <a:gd name="f23" fmla="*/ f21 1 19"/>
              <a:gd name="f24" fmla="*/ 11 f21 1"/>
              <a:gd name="f25" fmla="*/ 1 f21 1"/>
              <a:gd name="f26" fmla="*/ 19 f21 1"/>
              <a:gd name="f27" fmla="*/ 9 f21 1"/>
              <a:gd name="f28" fmla="*/ 18 f21 1"/>
              <a:gd name="f29" fmla="+- f22 0 f1"/>
              <a:gd name="f30" fmla="*/ f24 1 19"/>
              <a:gd name="f31" fmla="*/ f25 1 19"/>
              <a:gd name="f32" fmla="*/ f26 1 19"/>
              <a:gd name="f33" fmla="*/ f27 1 19"/>
              <a:gd name="f34" fmla="*/ f28 1 19"/>
              <a:gd name="f35" fmla="*/ 0 1 f23"/>
              <a:gd name="f36" fmla="*/ f19 1 f23"/>
              <a:gd name="f37" fmla="*/ f30 1 f23"/>
              <a:gd name="f38" fmla="*/ f31 1 f23"/>
              <a:gd name="f39" fmla="*/ f32 1 f23"/>
              <a:gd name="f40" fmla="*/ f33 1 f23"/>
              <a:gd name="f41" fmla="*/ f34 1 f23"/>
              <a:gd name="f42" fmla="*/ f35 f16 1"/>
              <a:gd name="f43" fmla="*/ f36 f16 1"/>
              <a:gd name="f44" fmla="*/ f36 f17 1"/>
              <a:gd name="f45" fmla="*/ f35 f17 1"/>
              <a:gd name="f46" fmla="*/ f37 f16 1"/>
              <a:gd name="f47" fmla="*/ f38 f17 1"/>
              <a:gd name="f48" fmla="*/ f39 f16 1"/>
              <a:gd name="f49" fmla="*/ f37 f17 1"/>
              <a:gd name="f50" fmla="*/ f40 f16 1"/>
              <a:gd name="f51" fmla="*/ f41 f17 1"/>
              <a:gd name="f52" fmla="*/ f38 f16 1"/>
              <a:gd name="f53" fmla="*/ f40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9"/>
              </a:cxn>
              <a:cxn ang="f29">
                <a:pos x="f50" y="f51"/>
              </a:cxn>
              <a:cxn ang="f29">
                <a:pos x="f52" y="f53"/>
              </a:cxn>
              <a:cxn ang="f29">
                <a:pos x="f46" y="f47"/>
              </a:cxn>
            </a:cxnLst>
            <a:rect l="f42" t="f45" r="f43" b="f44"/>
            <a:pathLst>
              <a:path w="19" h="19">
                <a:moveTo>
                  <a:pt x="f7" y="f8"/>
                </a:moveTo>
                <a:cubicBezTo>
                  <a:pt x="f9" y="f8"/>
                  <a:pt x="f6" y="f10"/>
                  <a:pt x="f6" y="f7"/>
                </a:cubicBezTo>
                <a:cubicBezTo>
                  <a:pt x="f11" y="f9"/>
                  <a:pt x="f12" y="f6"/>
                  <a:pt x="f13" y="f11"/>
                </a:cubicBezTo>
                <a:cubicBezTo>
                  <a:pt x="f14" y="f11"/>
                  <a:pt x="f5" y="f12"/>
                  <a:pt x="f8" y="f13"/>
                </a:cubicBezTo>
                <a:cubicBezTo>
                  <a:pt x="f8" y="f14"/>
                  <a:pt x="f10" y="f5"/>
                  <a:pt x="f7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2" name="Freeform 64">
            <a:extLst>
              <a:ext uri="{FF2B5EF4-FFF2-40B4-BE49-F238E27FC236}">
                <a16:creationId xmlns:a16="http://schemas.microsoft.com/office/drawing/2014/main" id="{86F35B61-78E0-6A49-56B7-AB178F29CA16}"/>
              </a:ext>
            </a:extLst>
          </p:cNvPr>
          <p:cNvSpPr/>
          <p:nvPr/>
        </p:nvSpPr>
        <p:spPr>
          <a:xfrm>
            <a:off x="2759073" y="4759323"/>
            <a:ext cx="52385" cy="523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9"/>
              <a:gd name="f8" fmla="val 17"/>
              <a:gd name="f9" fmla="val 3"/>
              <a:gd name="f10" fmla="val 14"/>
              <a:gd name="f11" fmla="val 4"/>
              <a:gd name="f12" fmla="val 13"/>
              <a:gd name="f13" fmla="+- 0 0 -90"/>
              <a:gd name="f14" fmla="*/ f3 1 18"/>
              <a:gd name="f15" fmla="*/ f4 1 18"/>
              <a:gd name="f16" fmla="val f5"/>
              <a:gd name="f17" fmla="val f6"/>
              <a:gd name="f18" fmla="*/ f13 f0 1"/>
              <a:gd name="f19" fmla="+- f17 0 f16"/>
              <a:gd name="f20" fmla="*/ f18 1 f2"/>
              <a:gd name="f21" fmla="*/ f19 1 18"/>
              <a:gd name="f22" fmla="*/ 9 f19 1"/>
              <a:gd name="f23" fmla="*/ 17 f19 1"/>
              <a:gd name="f24" fmla="*/ 0 f19 1"/>
              <a:gd name="f25" fmla="+- f20 0 f1"/>
              <a:gd name="f26" fmla="*/ f22 1 18"/>
              <a:gd name="f27" fmla="*/ f23 1 18"/>
              <a:gd name="f28" fmla="*/ f24 1 18"/>
              <a:gd name="f29" fmla="*/ 0 1 f21"/>
              <a:gd name="f30" fmla="*/ f17 1 f21"/>
              <a:gd name="f31" fmla="*/ f26 1 f21"/>
              <a:gd name="f32" fmla="*/ f27 1 f21"/>
              <a:gd name="f33" fmla="*/ f28 1 f21"/>
              <a:gd name="f34" fmla="*/ f29 f14 1"/>
              <a:gd name="f35" fmla="*/ f30 f14 1"/>
              <a:gd name="f36" fmla="*/ f30 f15 1"/>
              <a:gd name="f37" fmla="*/ f29 f15 1"/>
              <a:gd name="f38" fmla="*/ f31 f14 1"/>
              <a:gd name="f39" fmla="*/ f32 f15 1"/>
              <a:gd name="f40" fmla="*/ f33 f14 1"/>
              <a:gd name="f41" fmla="*/ f31 f15 1"/>
              <a:gd name="f42" fmla="*/ f33 f15 1"/>
              <a:gd name="f43" fmla="*/ f32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38" y="f39"/>
              </a:cxn>
              <a:cxn ang="f25">
                <a:pos x="f40" y="f41"/>
              </a:cxn>
              <a:cxn ang="f25">
                <a:pos x="f38" y="f42"/>
              </a:cxn>
              <a:cxn ang="f25">
                <a:pos x="f43" y="f41"/>
              </a:cxn>
              <a:cxn ang="f25">
                <a:pos x="f38" y="f39"/>
              </a:cxn>
            </a:cxnLst>
            <a:rect l="f34" t="f37" r="f35" b="f36"/>
            <a:pathLst>
              <a:path w="18" h="18">
                <a:moveTo>
                  <a:pt x="f7" y="f8"/>
                </a:moveTo>
                <a:cubicBezTo>
                  <a:pt x="f9" y="f6"/>
                  <a:pt x="f5" y="f10"/>
                  <a:pt x="f5" y="f7"/>
                </a:cubicBezTo>
                <a:cubicBezTo>
                  <a:pt x="f5" y="f11"/>
                  <a:pt x="f11" y="f5"/>
                  <a:pt x="f7" y="f5"/>
                </a:cubicBezTo>
                <a:cubicBezTo>
                  <a:pt x="f12" y="f5"/>
                  <a:pt x="f8" y="f11"/>
                  <a:pt x="f8" y="f7"/>
                </a:cubicBezTo>
                <a:cubicBezTo>
                  <a:pt x="f6" y="f10"/>
                  <a:pt x="f10" y="f8"/>
                  <a:pt x="f7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3" name="Freeform 65">
            <a:extLst>
              <a:ext uri="{FF2B5EF4-FFF2-40B4-BE49-F238E27FC236}">
                <a16:creationId xmlns:a16="http://schemas.microsoft.com/office/drawing/2014/main" id="{1BCFE574-26D6-ED30-41B4-6714C6BC47A4}"/>
              </a:ext>
            </a:extLst>
          </p:cNvPr>
          <p:cNvSpPr/>
          <p:nvPr/>
        </p:nvSpPr>
        <p:spPr>
          <a:xfrm>
            <a:off x="3336929" y="4759323"/>
            <a:ext cx="53977" cy="492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17"/>
              <a:gd name="f8" fmla="val 9"/>
              <a:gd name="f9" fmla="val 14"/>
              <a:gd name="f10" fmla="val 4"/>
              <a:gd name="f11" fmla="val 3"/>
              <a:gd name="f12" fmla="+- 0 0 -90"/>
              <a:gd name="f13" fmla="*/ f3 1 18"/>
              <a:gd name="f14" fmla="*/ f4 1 1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8"/>
              <a:gd name="f23" fmla="*/ f19 1 17"/>
              <a:gd name="f24" fmla="*/ 18 f20 1"/>
              <a:gd name="f25" fmla="*/ 9 f19 1"/>
              <a:gd name="f26" fmla="*/ 9 f20 1"/>
              <a:gd name="f27" fmla="*/ 17 f19 1"/>
              <a:gd name="f28" fmla="*/ 0 f20 1"/>
              <a:gd name="f29" fmla="*/ 0 f19 1"/>
              <a:gd name="f30" fmla="+- f21 0 f1"/>
              <a:gd name="f31" fmla="*/ f24 1 18"/>
              <a:gd name="f32" fmla="*/ f25 1 17"/>
              <a:gd name="f33" fmla="*/ f26 1 18"/>
              <a:gd name="f34" fmla="*/ f27 1 17"/>
              <a:gd name="f35" fmla="*/ f28 1 18"/>
              <a:gd name="f36" fmla="*/ f29 1 17"/>
              <a:gd name="f37" fmla="*/ 0 1 f22"/>
              <a:gd name="f38" fmla="*/ f16 1 f22"/>
              <a:gd name="f39" fmla="*/ 0 1 f23"/>
              <a:gd name="f40" fmla="*/ f17 1 f23"/>
              <a:gd name="f41" fmla="*/ f31 1 f22"/>
              <a:gd name="f42" fmla="*/ f32 1 f23"/>
              <a:gd name="f43" fmla="*/ f33 1 f22"/>
              <a:gd name="f44" fmla="*/ f34 1 f23"/>
              <a:gd name="f45" fmla="*/ f35 1 f22"/>
              <a:gd name="f46" fmla="*/ f36 1 f23"/>
              <a:gd name="f47" fmla="*/ f37 f13 1"/>
              <a:gd name="f48" fmla="*/ f38 f13 1"/>
              <a:gd name="f49" fmla="*/ f40 f14 1"/>
              <a:gd name="f50" fmla="*/ f39 f14 1"/>
              <a:gd name="f51" fmla="*/ f41 f13 1"/>
              <a:gd name="f52" fmla="*/ f42 f14 1"/>
              <a:gd name="f53" fmla="*/ f43 f13 1"/>
              <a:gd name="f54" fmla="*/ f44 f14 1"/>
              <a:gd name="f55" fmla="*/ f45 f13 1"/>
              <a:gd name="f56" fmla="*/ f46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1" y="f52"/>
              </a:cxn>
              <a:cxn ang="f30">
                <a:pos x="f53" y="f54"/>
              </a:cxn>
              <a:cxn ang="f30">
                <a:pos x="f55" y="f52"/>
              </a:cxn>
              <a:cxn ang="f30">
                <a:pos x="f53" y="f56"/>
              </a:cxn>
              <a:cxn ang="f30">
                <a:pos x="f51" y="f52"/>
              </a:cxn>
            </a:cxnLst>
            <a:rect l="f47" t="f50" r="f48" b="f49"/>
            <a:pathLst>
              <a:path w="18" h="17">
                <a:moveTo>
                  <a:pt x="f6" y="f8"/>
                </a:moveTo>
                <a:cubicBezTo>
                  <a:pt x="f6" y="f9"/>
                  <a:pt x="f9" y="f7"/>
                  <a:pt x="f8" y="f7"/>
                </a:cubicBezTo>
                <a:cubicBezTo>
                  <a:pt x="f10" y="f7"/>
                  <a:pt x="f5" y="f9"/>
                  <a:pt x="f5" y="f8"/>
                </a:cubicBezTo>
                <a:cubicBezTo>
                  <a:pt x="f5" y="f10"/>
                  <a:pt x="f10" y="f5"/>
                  <a:pt x="f8" y="f5"/>
                </a:cubicBezTo>
                <a:cubicBezTo>
                  <a:pt x="f9" y="f5"/>
                  <a:pt x="f6" y="f11"/>
                  <a:pt x="f6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4" name="Freeform 66">
            <a:extLst>
              <a:ext uri="{FF2B5EF4-FFF2-40B4-BE49-F238E27FC236}">
                <a16:creationId xmlns:a16="http://schemas.microsoft.com/office/drawing/2014/main" id="{DC56B4BD-1137-CEDD-F65C-B1C90E29D8D2}"/>
              </a:ext>
            </a:extLst>
          </p:cNvPr>
          <p:cNvSpPr/>
          <p:nvPr/>
        </p:nvSpPr>
        <p:spPr>
          <a:xfrm>
            <a:off x="1862139" y="3544891"/>
            <a:ext cx="61914" cy="412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"/>
              <a:gd name="f7" fmla="val 14"/>
              <a:gd name="f8" fmla="val 5"/>
              <a:gd name="f9" fmla="val 13"/>
              <a:gd name="f10" fmla="val 7"/>
              <a:gd name="f11" fmla="val 9"/>
              <a:gd name="f12" fmla="val 2"/>
              <a:gd name="f13" fmla="val 1"/>
              <a:gd name="f14" fmla="val 16"/>
              <a:gd name="f15" fmla="val 20"/>
              <a:gd name="f16" fmla="val 3"/>
              <a:gd name="f17" fmla="val 12"/>
              <a:gd name="f18" fmla="val 15"/>
              <a:gd name="f19" fmla="+- 0 0 -90"/>
              <a:gd name="f20" fmla="*/ f3 1 21"/>
              <a:gd name="f21" fmla="*/ f4 1 14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1"/>
              <a:gd name="f30" fmla="*/ f26 1 14"/>
              <a:gd name="f31" fmla="*/ 5 f27 1"/>
              <a:gd name="f32" fmla="*/ 13 f26 1"/>
              <a:gd name="f33" fmla="*/ 9 f27 1"/>
              <a:gd name="f34" fmla="*/ 1 f26 1"/>
              <a:gd name="f35" fmla="*/ 21 f27 1"/>
              <a:gd name="f36" fmla="*/ 7 f26 1"/>
              <a:gd name="f37" fmla="+- f28 0 f1"/>
              <a:gd name="f38" fmla="*/ f31 1 21"/>
              <a:gd name="f39" fmla="*/ f32 1 14"/>
              <a:gd name="f40" fmla="*/ f33 1 21"/>
              <a:gd name="f41" fmla="*/ f34 1 14"/>
              <a:gd name="f42" fmla="*/ f35 1 21"/>
              <a:gd name="f43" fmla="*/ f36 1 14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30"/>
              <a:gd name="f52" fmla="*/ f42 1 f29"/>
              <a:gd name="f53" fmla="*/ f43 1 f30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1 1"/>
              <a:gd name="f62" fmla="*/ f52 f20 1"/>
              <a:gd name="f63" fmla="*/ f53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3"/>
              </a:cxn>
              <a:cxn ang="f37">
                <a:pos x="f58" y="f59"/>
              </a:cxn>
            </a:cxnLst>
            <a:rect l="f54" t="f57" r="f55" b="f56"/>
            <a:pathLst>
              <a:path w="21" h="14">
                <a:moveTo>
                  <a:pt x="f8" y="f9"/>
                </a:moveTo>
                <a:cubicBezTo>
                  <a:pt x="f10" y="f11"/>
                  <a:pt x="f5" y="f12"/>
                  <a:pt x="f11" y="f13"/>
                </a:cubicBezTo>
                <a:cubicBezTo>
                  <a:pt x="f14" y="f5"/>
                  <a:pt x="f15" y="f16"/>
                  <a:pt x="f6" y="f10"/>
                </a:cubicBezTo>
                <a:cubicBezTo>
                  <a:pt x="f6" y="f17"/>
                  <a:pt x="f18" y="f7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5" name="Freeform 67">
            <a:extLst>
              <a:ext uri="{FF2B5EF4-FFF2-40B4-BE49-F238E27FC236}">
                <a16:creationId xmlns:a16="http://schemas.microsoft.com/office/drawing/2014/main" id="{C2C77B26-BF60-29FC-22E2-F90102E3533A}"/>
              </a:ext>
            </a:extLst>
          </p:cNvPr>
          <p:cNvSpPr/>
          <p:nvPr/>
        </p:nvSpPr>
        <p:spPr>
          <a:xfrm>
            <a:off x="1763713" y="3571874"/>
            <a:ext cx="20638" cy="254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"/>
              <a:gd name="f7" fmla="val 9"/>
              <a:gd name="f8" fmla="val 4"/>
              <a:gd name="f9" fmla="val 5"/>
              <a:gd name="f10" fmla="val 3"/>
              <a:gd name="f11" fmla="val 6"/>
              <a:gd name="f12" fmla="val 1"/>
              <a:gd name="f13" fmla="val 2"/>
              <a:gd name="f14" fmla="+- 0 0 -90"/>
              <a:gd name="f15" fmla="*/ f3 1 7"/>
              <a:gd name="f16" fmla="*/ f4 1 9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7"/>
              <a:gd name="f25" fmla="*/ f21 1 9"/>
              <a:gd name="f26" fmla="*/ 4 f22 1"/>
              <a:gd name="f27" fmla="*/ 0 f21 1"/>
              <a:gd name="f28" fmla="*/ 7 f22 1"/>
              <a:gd name="f29" fmla="*/ 9 f21 1"/>
              <a:gd name="f30" fmla="*/ 0 f22 1"/>
              <a:gd name="f31" fmla="*/ 3 f22 1"/>
              <a:gd name="f32" fmla="+- f23 0 f1"/>
              <a:gd name="f33" fmla="*/ f26 1 7"/>
              <a:gd name="f34" fmla="*/ f27 1 9"/>
              <a:gd name="f35" fmla="*/ f28 1 7"/>
              <a:gd name="f36" fmla="*/ f29 1 9"/>
              <a:gd name="f37" fmla="*/ f30 1 7"/>
              <a:gd name="f38" fmla="*/ f31 1 7"/>
              <a:gd name="f39" fmla="*/ 0 1 f24"/>
              <a:gd name="f40" fmla="*/ f18 1 f24"/>
              <a:gd name="f41" fmla="*/ 0 1 f25"/>
              <a:gd name="f42" fmla="*/ f19 1 f25"/>
              <a:gd name="f43" fmla="*/ f33 1 f24"/>
              <a:gd name="f44" fmla="*/ f34 1 f25"/>
              <a:gd name="f45" fmla="*/ f35 1 f24"/>
              <a:gd name="f46" fmla="*/ f36 1 f25"/>
              <a:gd name="f47" fmla="*/ f37 1 f24"/>
              <a:gd name="f48" fmla="*/ f38 1 f24"/>
              <a:gd name="f49" fmla="*/ f39 f15 1"/>
              <a:gd name="f50" fmla="*/ f40 f15 1"/>
              <a:gd name="f51" fmla="*/ f42 f16 1"/>
              <a:gd name="f52" fmla="*/ f41 f16 1"/>
              <a:gd name="f53" fmla="*/ f43 f15 1"/>
              <a:gd name="f54" fmla="*/ f44 f16 1"/>
              <a:gd name="f55" fmla="*/ f45 f15 1"/>
              <a:gd name="f56" fmla="*/ f46 f16 1"/>
              <a:gd name="f57" fmla="*/ f47 f15 1"/>
              <a:gd name="f58" fmla="*/ f48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53" y="f54"/>
              </a:cxn>
              <a:cxn ang="f32">
                <a:pos x="f55" y="f56"/>
              </a:cxn>
              <a:cxn ang="f32">
                <a:pos x="f57" y="f56"/>
              </a:cxn>
              <a:cxn ang="f32">
                <a:pos x="f58" y="f54"/>
              </a:cxn>
              <a:cxn ang="f32">
                <a:pos x="f53" y="f54"/>
              </a:cxn>
            </a:cxnLst>
            <a:rect l="f49" t="f52" r="f50" b="f51"/>
            <a:pathLst>
              <a:path w="7" h="9">
                <a:moveTo>
                  <a:pt x="f8" y="f5"/>
                </a:moveTo>
                <a:cubicBezTo>
                  <a:pt x="f9" y="f10"/>
                  <a:pt x="f11" y="f11"/>
                  <a:pt x="f6" y="f7"/>
                </a:cubicBezTo>
                <a:cubicBezTo>
                  <a:pt x="f9" y="f7"/>
                  <a:pt x="f10" y="f7"/>
                  <a:pt x="f5" y="f7"/>
                </a:cubicBezTo>
                <a:cubicBezTo>
                  <a:pt x="f12" y="f11"/>
                  <a:pt x="f13" y="f10"/>
                  <a:pt x="f10" y="f5"/>
                </a:cubicBezTo>
                <a:cubicBezTo>
                  <a:pt x="f10" y="f5"/>
                  <a:pt x="f8" y="f5"/>
                  <a:pt x="f8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6" name="Freeform 68">
            <a:extLst>
              <a:ext uri="{FF2B5EF4-FFF2-40B4-BE49-F238E27FC236}">
                <a16:creationId xmlns:a16="http://schemas.microsoft.com/office/drawing/2014/main" id="{6D78BC49-0EF2-2F40-DFA9-DA370752BADA}"/>
              </a:ext>
            </a:extLst>
          </p:cNvPr>
          <p:cNvSpPr/>
          <p:nvPr/>
        </p:nvSpPr>
        <p:spPr>
          <a:xfrm>
            <a:off x="4111627" y="1047746"/>
            <a:ext cx="142875" cy="2222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8"/>
              <a:gd name="f7" fmla="val 75"/>
              <a:gd name="f8" fmla="val 8"/>
              <a:gd name="f9" fmla="val 17"/>
              <a:gd name="f10" fmla="val 25"/>
              <a:gd name="f11" fmla="val 36"/>
              <a:gd name="f12" fmla="val 47"/>
              <a:gd name="f13" fmla="val 58"/>
              <a:gd name="f14" fmla="val 62"/>
              <a:gd name="f15" fmla="val 64"/>
              <a:gd name="f16" fmla="val 43"/>
              <a:gd name="f17" fmla="val 66"/>
              <a:gd name="f18" fmla="val 23"/>
              <a:gd name="f19" fmla="val 4"/>
              <a:gd name="f20" fmla="val 65"/>
              <a:gd name="f21" fmla="val 2"/>
              <a:gd name="f22" fmla="val 61"/>
              <a:gd name="f23" fmla="val 41"/>
              <a:gd name="f24" fmla="val 20"/>
              <a:gd name="f25" fmla="val 16"/>
              <a:gd name="f26" fmla="val 32"/>
              <a:gd name="f27" fmla="+- 0 0 -90"/>
              <a:gd name="f28" fmla="*/ f3 1 48"/>
              <a:gd name="f29" fmla="*/ f4 1 75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48"/>
              <a:gd name="f38" fmla="*/ f34 1 75"/>
              <a:gd name="f39" fmla="*/ 48 f35 1"/>
              <a:gd name="f40" fmla="*/ 0 f34 1"/>
              <a:gd name="f41" fmla="*/ 25 f34 1"/>
              <a:gd name="f42" fmla="*/ 58 f34 1"/>
              <a:gd name="f43" fmla="*/ 43 f35 1"/>
              <a:gd name="f44" fmla="*/ 66 f34 1"/>
              <a:gd name="f45" fmla="*/ 4 f35 1"/>
              <a:gd name="f46" fmla="*/ 65 f34 1"/>
              <a:gd name="f47" fmla="*/ 0 f35 1"/>
              <a:gd name="f48" fmla="*/ 61 f34 1"/>
              <a:gd name="f49" fmla="+- f36 0 f1"/>
              <a:gd name="f50" fmla="*/ f39 1 48"/>
              <a:gd name="f51" fmla="*/ f40 1 75"/>
              <a:gd name="f52" fmla="*/ f41 1 75"/>
              <a:gd name="f53" fmla="*/ f42 1 75"/>
              <a:gd name="f54" fmla="*/ f43 1 48"/>
              <a:gd name="f55" fmla="*/ f44 1 75"/>
              <a:gd name="f56" fmla="*/ f45 1 48"/>
              <a:gd name="f57" fmla="*/ f46 1 75"/>
              <a:gd name="f58" fmla="*/ f47 1 48"/>
              <a:gd name="f59" fmla="*/ f48 1 75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8"/>
              <a:gd name="f67" fmla="*/ f53 1 f38"/>
              <a:gd name="f68" fmla="*/ f54 1 f37"/>
              <a:gd name="f69" fmla="*/ f55 1 f38"/>
              <a:gd name="f70" fmla="*/ f56 1 f37"/>
              <a:gd name="f71" fmla="*/ f57 1 f38"/>
              <a:gd name="f72" fmla="*/ f58 1 f37"/>
              <a:gd name="f73" fmla="*/ f59 1 f38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9 1"/>
              <a:gd name="f81" fmla="*/ f67 f29 1"/>
              <a:gd name="f82" fmla="*/ f68 f28 1"/>
              <a:gd name="f83" fmla="*/ f69 f29 1"/>
              <a:gd name="f84" fmla="*/ f70 f28 1"/>
              <a:gd name="f85" fmla="*/ f71 f29 1"/>
              <a:gd name="f86" fmla="*/ f72 f28 1"/>
              <a:gd name="f87" fmla="*/ f73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78" y="f80"/>
              </a:cxn>
              <a:cxn ang="f49">
                <a:pos x="f78" y="f81"/>
              </a:cxn>
              <a:cxn ang="f49">
                <a:pos x="f82" y="f83"/>
              </a:cxn>
              <a:cxn ang="f49">
                <a:pos x="f84" y="f85"/>
              </a:cxn>
              <a:cxn ang="f49">
                <a:pos x="f86" y="f87"/>
              </a:cxn>
              <a:cxn ang="f49">
                <a:pos x="f86" y="f79"/>
              </a:cxn>
              <a:cxn ang="f49">
                <a:pos x="f78" y="f79"/>
              </a:cxn>
            </a:cxnLst>
            <a:rect l="f74" t="f77" r="f75" b="f76"/>
            <a:pathLst>
              <a:path w="48" h="75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6" y="f11"/>
                  <a:pt x="f6" y="f12"/>
                  <a:pt x="f6" y="f13"/>
                </a:cubicBezTo>
                <a:cubicBezTo>
                  <a:pt x="f6" y="f14"/>
                  <a:pt x="f12" y="f15"/>
                  <a:pt x="f16" y="f17"/>
                </a:cubicBezTo>
                <a:cubicBezTo>
                  <a:pt x="f18" y="f7"/>
                  <a:pt x="f18" y="f7"/>
                  <a:pt x="f19" y="f20"/>
                </a:cubicBezTo>
                <a:cubicBezTo>
                  <a:pt x="f21" y="f15"/>
                  <a:pt x="f5" y="f14"/>
                  <a:pt x="f5" y="f22"/>
                </a:cubicBezTo>
                <a:cubicBezTo>
                  <a:pt x="f5" y="f23"/>
                  <a:pt x="f5" y="f24"/>
                  <a:pt x="f5" y="f5"/>
                </a:cubicBezTo>
                <a:cubicBezTo>
                  <a:pt x="f25" y="f5"/>
                  <a:pt x="f26" y="f5"/>
                  <a:pt x="f6" y="f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7" name="Freeform 69">
            <a:extLst>
              <a:ext uri="{FF2B5EF4-FFF2-40B4-BE49-F238E27FC236}">
                <a16:creationId xmlns:a16="http://schemas.microsoft.com/office/drawing/2014/main" id="{71CF8836-1C9A-B844-7B32-B391364EEE18}"/>
              </a:ext>
            </a:extLst>
          </p:cNvPr>
          <p:cNvSpPr/>
          <p:nvPr/>
        </p:nvSpPr>
        <p:spPr>
          <a:xfrm>
            <a:off x="2987673" y="4527551"/>
            <a:ext cx="174622" cy="1238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9"/>
              <a:gd name="f7" fmla="val 42"/>
              <a:gd name="f8" fmla="val 30"/>
              <a:gd name="f9" fmla="val 17"/>
              <a:gd name="f10" fmla="val 7"/>
              <a:gd name="f11" fmla="val 37"/>
              <a:gd name="f12" fmla="val 1"/>
              <a:gd name="f13" fmla="val 27"/>
              <a:gd name="f14" fmla="val 25"/>
              <a:gd name="f15" fmla="val 21"/>
              <a:gd name="f16" fmla="val 20"/>
              <a:gd name="f17" fmla="val 14"/>
              <a:gd name="f18" fmla="val 44"/>
              <a:gd name="f19" fmla="val 58"/>
              <a:gd name="f20" fmla="val 51"/>
              <a:gd name="f21" fmla="val 41"/>
              <a:gd name="f22" fmla="+- 0 0 -90"/>
              <a:gd name="f23" fmla="*/ f3 1 59"/>
              <a:gd name="f24" fmla="*/ f4 1 42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59"/>
              <a:gd name="f33" fmla="*/ f29 1 42"/>
              <a:gd name="f34" fmla="*/ 30 f30 1"/>
              <a:gd name="f35" fmla="*/ 42 f29 1"/>
              <a:gd name="f36" fmla="*/ 1 f30 1"/>
              <a:gd name="f37" fmla="*/ 27 f29 1"/>
              <a:gd name="f38" fmla="*/ 20 f29 1"/>
              <a:gd name="f39" fmla="*/ 58 f30 1"/>
              <a:gd name="f40" fmla="+- f31 0 f1"/>
              <a:gd name="f41" fmla="*/ f34 1 59"/>
              <a:gd name="f42" fmla="*/ f35 1 42"/>
              <a:gd name="f43" fmla="*/ f36 1 59"/>
              <a:gd name="f44" fmla="*/ f37 1 42"/>
              <a:gd name="f45" fmla="*/ f38 1 42"/>
              <a:gd name="f46" fmla="*/ f39 1 59"/>
              <a:gd name="f47" fmla="*/ 0 1 f32"/>
              <a:gd name="f48" fmla="*/ f26 1 f32"/>
              <a:gd name="f49" fmla="*/ 0 1 f33"/>
              <a:gd name="f50" fmla="*/ f27 1 f33"/>
              <a:gd name="f51" fmla="*/ f41 1 f32"/>
              <a:gd name="f52" fmla="*/ f42 1 f33"/>
              <a:gd name="f53" fmla="*/ f43 1 f32"/>
              <a:gd name="f54" fmla="*/ f44 1 f33"/>
              <a:gd name="f55" fmla="*/ f45 1 f33"/>
              <a:gd name="f56" fmla="*/ f46 1 f32"/>
              <a:gd name="f57" fmla="*/ f47 f23 1"/>
              <a:gd name="f58" fmla="*/ f48 f23 1"/>
              <a:gd name="f59" fmla="*/ f50 f24 1"/>
              <a:gd name="f60" fmla="*/ f49 f24 1"/>
              <a:gd name="f61" fmla="*/ f51 f23 1"/>
              <a:gd name="f62" fmla="*/ f52 f24 1"/>
              <a:gd name="f63" fmla="*/ f53 f23 1"/>
              <a:gd name="f64" fmla="*/ f54 f24 1"/>
              <a:gd name="f65" fmla="*/ f55 f24 1"/>
              <a:gd name="f66" fmla="*/ f56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3" y="f64"/>
              </a:cxn>
              <a:cxn ang="f40">
                <a:pos x="f63" y="f65"/>
              </a:cxn>
              <a:cxn ang="f40">
                <a:pos x="f66" y="f65"/>
              </a:cxn>
              <a:cxn ang="f40">
                <a:pos x="f66" y="f64"/>
              </a:cxn>
              <a:cxn ang="f40">
                <a:pos x="f61" y="f62"/>
              </a:cxn>
            </a:cxnLst>
            <a:rect l="f57" t="f60" r="f58" b="f59"/>
            <a:pathLst>
              <a:path w="59" h="42">
                <a:moveTo>
                  <a:pt x="f8" y="f7"/>
                </a:moveTo>
                <a:cubicBezTo>
                  <a:pt x="f9" y="f7"/>
                  <a:pt x="f10" y="f11"/>
                  <a:pt x="f12" y="f13"/>
                </a:cubicBezTo>
                <a:cubicBezTo>
                  <a:pt x="f5" y="f14"/>
                  <a:pt x="f5" y="f15"/>
                  <a:pt x="f12" y="f16"/>
                </a:cubicBezTo>
                <a:cubicBezTo>
                  <a:pt x="f17" y="f5"/>
                  <a:pt x="f18" y="f5"/>
                  <a:pt x="f19" y="f16"/>
                </a:cubicBezTo>
                <a:cubicBezTo>
                  <a:pt x="f6" y="f15"/>
                  <a:pt x="f6" y="f14"/>
                  <a:pt x="f19" y="f13"/>
                </a:cubicBezTo>
                <a:cubicBezTo>
                  <a:pt x="f20" y="f11"/>
                  <a:pt x="f21" y="f7"/>
                  <a:pt x="f8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8" name="Freeform 70">
            <a:extLst>
              <a:ext uri="{FF2B5EF4-FFF2-40B4-BE49-F238E27FC236}">
                <a16:creationId xmlns:a16="http://schemas.microsoft.com/office/drawing/2014/main" id="{A5030CB9-B010-DB7F-3504-7169AC7FFF3A}"/>
              </a:ext>
            </a:extLst>
          </p:cNvPr>
          <p:cNvSpPr/>
          <p:nvPr/>
        </p:nvSpPr>
        <p:spPr>
          <a:xfrm>
            <a:off x="3028949" y="1143000"/>
            <a:ext cx="88897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"/>
              <a:gd name="f7" fmla="val 15"/>
              <a:gd name="f8" fmla="val 23"/>
              <a:gd name="f9" fmla="val 7"/>
              <a:gd name="f10" fmla="val 6"/>
              <a:gd name="f11" fmla="+- 0 0 -90"/>
              <a:gd name="f12" fmla="*/ f3 1 30"/>
              <a:gd name="f13" fmla="*/ f4 1 30"/>
              <a:gd name="f14" fmla="val f5"/>
              <a:gd name="f15" fmla="val f6"/>
              <a:gd name="f16" fmla="*/ f11 f0 1"/>
              <a:gd name="f17" fmla="+- f15 0 f14"/>
              <a:gd name="f18" fmla="*/ f16 1 f2"/>
              <a:gd name="f19" fmla="*/ f17 1 30"/>
              <a:gd name="f20" fmla="*/ 30 f17 1"/>
              <a:gd name="f21" fmla="*/ 15 f17 1"/>
              <a:gd name="f22" fmla="*/ 0 f17 1"/>
              <a:gd name="f23" fmla="+- f18 0 f1"/>
              <a:gd name="f24" fmla="*/ f20 1 30"/>
              <a:gd name="f25" fmla="*/ f21 1 30"/>
              <a:gd name="f26" fmla="*/ f22 1 30"/>
              <a:gd name="f27" fmla="*/ 0 1 f19"/>
              <a:gd name="f28" fmla="*/ f15 1 f19"/>
              <a:gd name="f29" fmla="*/ f24 1 f19"/>
              <a:gd name="f30" fmla="*/ f25 1 f19"/>
              <a:gd name="f31" fmla="*/ f26 1 f19"/>
              <a:gd name="f32" fmla="*/ f27 f12 1"/>
              <a:gd name="f33" fmla="*/ f28 f12 1"/>
              <a:gd name="f34" fmla="*/ f28 f13 1"/>
              <a:gd name="f35" fmla="*/ f27 f13 1"/>
              <a:gd name="f36" fmla="*/ f29 f12 1"/>
              <a:gd name="f37" fmla="*/ f30 f13 1"/>
              <a:gd name="f38" fmla="*/ f30 f12 1"/>
              <a:gd name="f39" fmla="*/ f29 f13 1"/>
              <a:gd name="f40" fmla="*/ f31 f12 1"/>
              <a:gd name="f41" fmla="*/ f31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36" y="f37"/>
              </a:cxn>
              <a:cxn ang="f23">
                <a:pos x="f38" y="f39"/>
              </a:cxn>
              <a:cxn ang="f23">
                <a:pos x="f40" y="f37"/>
              </a:cxn>
              <a:cxn ang="f23">
                <a:pos x="f38" y="f41"/>
              </a:cxn>
              <a:cxn ang="f23">
                <a:pos x="f36" y="f37"/>
              </a:cxn>
            </a:cxnLst>
            <a:rect l="f32" t="f35" r="f33" b="f34"/>
            <a:pathLst>
              <a:path w="30" h="30">
                <a:moveTo>
                  <a:pt x="f6" y="f7"/>
                </a:moveTo>
                <a:cubicBezTo>
                  <a:pt x="f6" y="f8"/>
                  <a:pt x="f8" y="f6"/>
                  <a:pt x="f7" y="f6"/>
                </a:cubicBezTo>
                <a:cubicBezTo>
                  <a:pt x="f9" y="f6"/>
                  <a:pt x="f5" y="f8"/>
                  <a:pt x="f5" y="f7"/>
                </a:cubicBezTo>
                <a:cubicBezTo>
                  <a:pt x="f5" y="f10"/>
                  <a:pt x="f9" y="f5"/>
                  <a:pt x="f7" y="f5"/>
                </a:cubicBezTo>
                <a:cubicBezTo>
                  <a:pt x="f8" y="f5"/>
                  <a:pt x="f6" y="f9"/>
                  <a:pt x="f6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9" name="Freeform 71">
            <a:extLst>
              <a:ext uri="{FF2B5EF4-FFF2-40B4-BE49-F238E27FC236}">
                <a16:creationId xmlns:a16="http://schemas.microsoft.com/office/drawing/2014/main" id="{BF034BC9-1241-3217-7F9F-B4E156602229}"/>
              </a:ext>
            </a:extLst>
          </p:cNvPr>
          <p:cNvSpPr/>
          <p:nvPr/>
        </p:nvSpPr>
        <p:spPr>
          <a:xfrm>
            <a:off x="731840" y="4340227"/>
            <a:ext cx="236536" cy="2254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76"/>
              <a:gd name="f8" fmla="val 16"/>
              <a:gd name="f9" fmla="val 17"/>
              <a:gd name="f10" fmla="val 69"/>
              <a:gd name="f11" fmla="val 18"/>
              <a:gd name="f12" fmla="val 63"/>
              <a:gd name="f13" fmla="val 20"/>
              <a:gd name="f14" fmla="val 57"/>
              <a:gd name="f15" fmla="val 22"/>
              <a:gd name="f16" fmla="val 49"/>
              <a:gd name="f17" fmla="val 45"/>
              <a:gd name="f18" fmla="val 13"/>
              <a:gd name="f19" fmla="val 40"/>
              <a:gd name="f20" fmla="val 9"/>
              <a:gd name="f21" fmla="val 37"/>
              <a:gd name="f22" fmla="val 5"/>
              <a:gd name="f23" fmla="val 33"/>
              <a:gd name="f24" fmla="val 29"/>
              <a:gd name="f25" fmla="val 27"/>
              <a:gd name="f26" fmla="val 26"/>
              <a:gd name="f27" fmla="val 23"/>
              <a:gd name="f28" fmla="val 25"/>
              <a:gd name="f29" fmla="val 30"/>
              <a:gd name="f30" fmla="val 32"/>
              <a:gd name="f31" fmla="val 19"/>
              <a:gd name="f32" fmla="val 34"/>
              <a:gd name="f33" fmla="val 7"/>
              <a:gd name="f34" fmla="val 41"/>
              <a:gd name="f35" fmla="val 8"/>
              <a:gd name="f36" fmla="val 48"/>
              <a:gd name="f37" fmla="val 14"/>
              <a:gd name="f38" fmla="val 51"/>
              <a:gd name="f39" fmla="val 21"/>
              <a:gd name="f40" fmla="val 53"/>
              <a:gd name="f41" fmla="val 24"/>
              <a:gd name="f42" fmla="val 55"/>
              <a:gd name="f43" fmla="val 58"/>
              <a:gd name="f44" fmla="val 66"/>
              <a:gd name="f45" fmla="val 73"/>
              <a:gd name="f46" fmla="val 28"/>
              <a:gd name="f47" fmla="val 75"/>
              <a:gd name="f48" fmla="val 71"/>
              <a:gd name="f49" fmla="val 39"/>
              <a:gd name="f50" fmla="val 43"/>
              <a:gd name="f51" fmla="val 62"/>
              <a:gd name="f52" fmla="val 47"/>
              <a:gd name="f53" fmla="val 61"/>
              <a:gd name="f54" fmla="val 50"/>
              <a:gd name="f55" fmla="val 64"/>
              <a:gd name="f56" fmla="val 68"/>
              <a:gd name="f57" fmla="val 72"/>
              <a:gd name="f58" fmla="val 44"/>
              <a:gd name="f59" fmla="val 65"/>
              <a:gd name="f60" fmla="val 42"/>
              <a:gd name="f61" fmla="+- 0 0 -90"/>
              <a:gd name="f62" fmla="*/ f3 1 80"/>
              <a:gd name="f63" fmla="*/ f4 1 76"/>
              <a:gd name="f64" fmla="val f5"/>
              <a:gd name="f65" fmla="val f6"/>
              <a:gd name="f66" fmla="val f7"/>
              <a:gd name="f67" fmla="*/ f61 f0 1"/>
              <a:gd name="f68" fmla="+- f66 0 f64"/>
              <a:gd name="f69" fmla="+- f65 0 f64"/>
              <a:gd name="f70" fmla="*/ f67 1 f2"/>
              <a:gd name="f71" fmla="*/ f69 1 80"/>
              <a:gd name="f72" fmla="*/ f68 1 76"/>
              <a:gd name="f73" fmla="*/ 16 f69 1"/>
              <a:gd name="f74" fmla="*/ 76 f68 1"/>
              <a:gd name="f75" fmla="*/ 20 f69 1"/>
              <a:gd name="f76" fmla="*/ 57 f68 1"/>
              <a:gd name="f77" fmla="*/ 13 f69 1"/>
              <a:gd name="f78" fmla="*/ 40 f68 1"/>
              <a:gd name="f79" fmla="*/ 0 f69 1"/>
              <a:gd name="f80" fmla="*/ 29 f68 1"/>
              <a:gd name="f81" fmla="*/ 23 f69 1"/>
              <a:gd name="f82" fmla="*/ 25 f68 1"/>
              <a:gd name="f83" fmla="*/ 32 f69 1"/>
              <a:gd name="f84" fmla="*/ 19 f68 1"/>
              <a:gd name="f85" fmla="*/ 41 f69 1"/>
              <a:gd name="f86" fmla="*/ 0 f68 1"/>
              <a:gd name="f87" fmla="*/ 51 f69 1"/>
              <a:gd name="f88" fmla="*/ 21 f68 1"/>
              <a:gd name="f89" fmla="*/ 58 f69 1"/>
              <a:gd name="f90" fmla="*/ 26 f68 1"/>
              <a:gd name="f91" fmla="*/ 80 f69 1"/>
              <a:gd name="f92" fmla="*/ 66 f69 1"/>
              <a:gd name="f93" fmla="*/ 43 f68 1"/>
              <a:gd name="f94" fmla="*/ 62 f69 1"/>
              <a:gd name="f95" fmla="*/ 55 f68 1"/>
              <a:gd name="f96" fmla="*/ 44 f69 1"/>
              <a:gd name="f97" fmla="*/ 65 f68 1"/>
              <a:gd name="f98" fmla="*/ 37 f69 1"/>
              <a:gd name="f99" fmla="+- f70 0 f1"/>
              <a:gd name="f100" fmla="*/ f73 1 80"/>
              <a:gd name="f101" fmla="*/ f74 1 76"/>
              <a:gd name="f102" fmla="*/ f75 1 80"/>
              <a:gd name="f103" fmla="*/ f76 1 76"/>
              <a:gd name="f104" fmla="*/ f77 1 80"/>
              <a:gd name="f105" fmla="*/ f78 1 76"/>
              <a:gd name="f106" fmla="*/ f79 1 80"/>
              <a:gd name="f107" fmla="*/ f80 1 76"/>
              <a:gd name="f108" fmla="*/ f81 1 80"/>
              <a:gd name="f109" fmla="*/ f82 1 76"/>
              <a:gd name="f110" fmla="*/ f83 1 80"/>
              <a:gd name="f111" fmla="*/ f84 1 76"/>
              <a:gd name="f112" fmla="*/ f85 1 80"/>
              <a:gd name="f113" fmla="*/ f86 1 76"/>
              <a:gd name="f114" fmla="*/ f87 1 80"/>
              <a:gd name="f115" fmla="*/ f88 1 76"/>
              <a:gd name="f116" fmla="*/ f89 1 80"/>
              <a:gd name="f117" fmla="*/ f90 1 76"/>
              <a:gd name="f118" fmla="*/ f91 1 80"/>
              <a:gd name="f119" fmla="*/ f92 1 80"/>
              <a:gd name="f120" fmla="*/ f93 1 76"/>
              <a:gd name="f121" fmla="*/ f94 1 80"/>
              <a:gd name="f122" fmla="*/ f95 1 76"/>
              <a:gd name="f123" fmla="*/ f96 1 80"/>
              <a:gd name="f124" fmla="*/ f97 1 76"/>
              <a:gd name="f125" fmla="*/ f98 1 80"/>
              <a:gd name="f126" fmla="*/ 0 1 f71"/>
              <a:gd name="f127" fmla="*/ f65 1 f71"/>
              <a:gd name="f128" fmla="*/ 0 1 f72"/>
              <a:gd name="f129" fmla="*/ f66 1 f72"/>
              <a:gd name="f130" fmla="*/ f100 1 f71"/>
              <a:gd name="f131" fmla="*/ f101 1 f72"/>
              <a:gd name="f132" fmla="*/ f102 1 f71"/>
              <a:gd name="f133" fmla="*/ f103 1 f72"/>
              <a:gd name="f134" fmla="*/ f104 1 f71"/>
              <a:gd name="f135" fmla="*/ f105 1 f72"/>
              <a:gd name="f136" fmla="*/ f106 1 f71"/>
              <a:gd name="f137" fmla="*/ f107 1 f72"/>
              <a:gd name="f138" fmla="*/ f108 1 f71"/>
              <a:gd name="f139" fmla="*/ f109 1 f72"/>
              <a:gd name="f140" fmla="*/ f110 1 f71"/>
              <a:gd name="f141" fmla="*/ f111 1 f72"/>
              <a:gd name="f142" fmla="*/ f112 1 f71"/>
              <a:gd name="f143" fmla="*/ f113 1 f72"/>
              <a:gd name="f144" fmla="*/ f114 1 f71"/>
              <a:gd name="f145" fmla="*/ f115 1 f72"/>
              <a:gd name="f146" fmla="*/ f116 1 f71"/>
              <a:gd name="f147" fmla="*/ f117 1 f72"/>
              <a:gd name="f148" fmla="*/ f118 1 f71"/>
              <a:gd name="f149" fmla="*/ f119 1 f71"/>
              <a:gd name="f150" fmla="*/ f120 1 f72"/>
              <a:gd name="f151" fmla="*/ f121 1 f71"/>
              <a:gd name="f152" fmla="*/ f122 1 f72"/>
              <a:gd name="f153" fmla="*/ f123 1 f71"/>
              <a:gd name="f154" fmla="*/ f124 1 f72"/>
              <a:gd name="f155" fmla="*/ f125 1 f71"/>
              <a:gd name="f156" fmla="*/ f126 f62 1"/>
              <a:gd name="f157" fmla="*/ f127 f62 1"/>
              <a:gd name="f158" fmla="*/ f129 f63 1"/>
              <a:gd name="f159" fmla="*/ f128 f63 1"/>
              <a:gd name="f160" fmla="*/ f130 f62 1"/>
              <a:gd name="f161" fmla="*/ f131 f63 1"/>
              <a:gd name="f162" fmla="*/ f132 f62 1"/>
              <a:gd name="f163" fmla="*/ f133 f63 1"/>
              <a:gd name="f164" fmla="*/ f134 f62 1"/>
              <a:gd name="f165" fmla="*/ f135 f63 1"/>
              <a:gd name="f166" fmla="*/ f136 f62 1"/>
              <a:gd name="f167" fmla="*/ f137 f63 1"/>
              <a:gd name="f168" fmla="*/ f138 f62 1"/>
              <a:gd name="f169" fmla="*/ f139 f63 1"/>
              <a:gd name="f170" fmla="*/ f140 f62 1"/>
              <a:gd name="f171" fmla="*/ f141 f63 1"/>
              <a:gd name="f172" fmla="*/ f142 f62 1"/>
              <a:gd name="f173" fmla="*/ f143 f63 1"/>
              <a:gd name="f174" fmla="*/ f144 f62 1"/>
              <a:gd name="f175" fmla="*/ f145 f63 1"/>
              <a:gd name="f176" fmla="*/ f146 f62 1"/>
              <a:gd name="f177" fmla="*/ f147 f63 1"/>
              <a:gd name="f178" fmla="*/ f148 f62 1"/>
              <a:gd name="f179" fmla="*/ f149 f62 1"/>
              <a:gd name="f180" fmla="*/ f150 f63 1"/>
              <a:gd name="f181" fmla="*/ f151 f62 1"/>
              <a:gd name="f182" fmla="*/ f152 f63 1"/>
              <a:gd name="f183" fmla="*/ f153 f62 1"/>
              <a:gd name="f184" fmla="*/ f154 f63 1"/>
              <a:gd name="f185" fmla="*/ f155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9">
                <a:pos x="f160" y="f161"/>
              </a:cxn>
              <a:cxn ang="f99">
                <a:pos x="f162" y="f163"/>
              </a:cxn>
              <a:cxn ang="f99">
                <a:pos x="f164" y="f165"/>
              </a:cxn>
              <a:cxn ang="f99">
                <a:pos x="f166" y="f167"/>
              </a:cxn>
              <a:cxn ang="f99">
                <a:pos x="f168" y="f169"/>
              </a:cxn>
              <a:cxn ang="f99">
                <a:pos x="f170" y="f171"/>
              </a:cxn>
              <a:cxn ang="f99">
                <a:pos x="f172" y="f173"/>
              </a:cxn>
              <a:cxn ang="f99">
                <a:pos x="f174" y="f175"/>
              </a:cxn>
              <a:cxn ang="f99">
                <a:pos x="f176" y="f177"/>
              </a:cxn>
              <a:cxn ang="f99">
                <a:pos x="f178" y="f167"/>
              </a:cxn>
              <a:cxn ang="f99">
                <a:pos x="f179" y="f180"/>
              </a:cxn>
              <a:cxn ang="f99">
                <a:pos x="f181" y="f182"/>
              </a:cxn>
              <a:cxn ang="f99">
                <a:pos x="f179" y="f161"/>
              </a:cxn>
              <a:cxn ang="f99">
                <a:pos x="f183" y="f184"/>
              </a:cxn>
              <a:cxn ang="f99">
                <a:pos x="f185" y="f184"/>
              </a:cxn>
              <a:cxn ang="f99">
                <a:pos x="f160" y="f161"/>
              </a:cxn>
            </a:cxnLst>
            <a:rect l="f156" t="f159" r="f157" b="f158"/>
            <a:pathLst>
              <a:path w="80" h="76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1" y="f17"/>
                  <a:pt x="f18" y="f19"/>
                </a:cubicBezTo>
                <a:cubicBezTo>
                  <a:pt x="f20" y="f21"/>
                  <a:pt x="f22" y="f23"/>
                  <a:pt x="f5" y="f24"/>
                </a:cubicBezTo>
                <a:cubicBezTo>
                  <a:pt x="f20" y="f25"/>
                  <a:pt x="f8" y="f26"/>
                  <a:pt x="f27" y="f28"/>
                </a:cubicBezTo>
                <a:cubicBezTo>
                  <a:pt x="f25" y="f28"/>
                  <a:pt x="f29" y="f27"/>
                  <a:pt x="f30" y="f31"/>
                </a:cubicBezTo>
                <a:cubicBezTo>
                  <a:pt x="f32" y="f18"/>
                  <a:pt x="f21" y="f33"/>
                  <a:pt x="f34" y="f5"/>
                </a:cubicBezTo>
                <a:cubicBezTo>
                  <a:pt x="f17" y="f35"/>
                  <a:pt x="f36" y="f37"/>
                  <a:pt x="f38" y="f39"/>
                </a:cubicBezTo>
                <a:cubicBezTo>
                  <a:pt x="f40" y="f41"/>
                  <a:pt x="f42" y="f28"/>
                  <a:pt x="f43" y="f26"/>
                </a:cubicBezTo>
                <a:cubicBezTo>
                  <a:pt x="f44" y="f26"/>
                  <a:pt x="f45" y="f46"/>
                  <a:pt x="f6" y="f24"/>
                </a:cubicBezTo>
                <a:cubicBezTo>
                  <a:pt x="f47" y="f32"/>
                  <a:pt x="f48" y="f49"/>
                  <a:pt x="f44" y="f50"/>
                </a:cubicBezTo>
                <a:cubicBezTo>
                  <a:pt x="f51" y="f52"/>
                  <a:pt x="f53" y="f54"/>
                  <a:pt x="f51" y="f42"/>
                </a:cubicBezTo>
                <a:cubicBezTo>
                  <a:pt x="f55" y="f51"/>
                  <a:pt x="f55" y="f56"/>
                  <a:pt x="f44" y="f7"/>
                </a:cubicBezTo>
                <a:cubicBezTo>
                  <a:pt x="f43" y="f57"/>
                  <a:pt x="f38" y="f56"/>
                  <a:pt x="f58" y="f59"/>
                </a:cubicBezTo>
                <a:cubicBezTo>
                  <a:pt x="f60" y="f55"/>
                  <a:pt x="f49" y="f55"/>
                  <a:pt x="f21" y="f59"/>
                </a:cubicBezTo>
                <a:cubicBezTo>
                  <a:pt x="f29" y="f56"/>
                  <a:pt x="f41" y="f57"/>
                  <a:pt x="f8" y="f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70" name="Grupo 3294">
            <a:extLst>
              <a:ext uri="{FF2B5EF4-FFF2-40B4-BE49-F238E27FC236}">
                <a16:creationId xmlns:a16="http://schemas.microsoft.com/office/drawing/2014/main" id="{DA7C023A-2753-855E-675F-7164AF4B7476}"/>
              </a:ext>
            </a:extLst>
          </p:cNvPr>
          <p:cNvGrpSpPr/>
          <p:nvPr/>
        </p:nvGrpSpPr>
        <p:grpSpPr>
          <a:xfrm>
            <a:off x="4761664" y="810487"/>
            <a:ext cx="4130884" cy="4099831"/>
            <a:chOff x="4761664" y="810487"/>
            <a:chExt cx="4130884" cy="4099831"/>
          </a:xfrm>
        </p:grpSpPr>
        <p:sp>
          <p:nvSpPr>
            <p:cNvPr id="71" name="Freeform 245">
              <a:extLst>
                <a:ext uri="{FF2B5EF4-FFF2-40B4-BE49-F238E27FC236}">
                  <a16:creationId xmlns:a16="http://schemas.microsoft.com/office/drawing/2014/main" id="{5D8D9644-29A2-F95F-D69D-EA76AA2660C2}"/>
                </a:ext>
              </a:extLst>
            </p:cNvPr>
            <p:cNvSpPr/>
            <p:nvPr/>
          </p:nvSpPr>
          <p:spPr>
            <a:xfrm>
              <a:off x="7745425" y="4200095"/>
              <a:ext cx="1085008" cy="6232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5"/>
                <a:gd name="f7" fmla="val 192"/>
                <a:gd name="f8" fmla="val 331"/>
                <a:gd name="f9" fmla="val 189"/>
                <a:gd name="f10" fmla="val 332"/>
                <a:gd name="f11" fmla="val 187"/>
                <a:gd name="f12" fmla="val 185"/>
                <a:gd name="f13" fmla="val 334"/>
                <a:gd name="f14" fmla="val 181"/>
                <a:gd name="f15" fmla="val 333"/>
                <a:gd name="f16" fmla="val 176"/>
                <a:gd name="f17" fmla="val 172"/>
                <a:gd name="f18" fmla="val 320"/>
                <a:gd name="f19" fmla="val 158"/>
                <a:gd name="f20" fmla="val 308"/>
                <a:gd name="f21" fmla="val 143"/>
                <a:gd name="f22" fmla="val 296"/>
                <a:gd name="f23" fmla="val 129"/>
                <a:gd name="f24" fmla="val 273"/>
                <a:gd name="f25" fmla="val 102"/>
                <a:gd name="f26" fmla="val 254"/>
                <a:gd name="f27" fmla="val 71"/>
                <a:gd name="f28" fmla="val 225"/>
                <a:gd name="f29" fmla="val 48"/>
                <a:gd name="f30" fmla="val 205"/>
                <a:gd name="f31" fmla="val 33"/>
                <a:gd name="f32" fmla="val 16"/>
                <a:gd name="f33" fmla="val 168"/>
                <a:gd name="f34" fmla="val 152"/>
                <a:gd name="f35" fmla="val 13"/>
                <a:gd name="f36" fmla="val 138"/>
                <a:gd name="f37" fmla="val 26"/>
                <a:gd name="f38" fmla="val 123"/>
                <a:gd name="f39" fmla="val 38"/>
                <a:gd name="f40" fmla="val 110"/>
                <a:gd name="f41" fmla="val 50"/>
                <a:gd name="f42" fmla="val 96"/>
                <a:gd name="f43" fmla="val 60"/>
                <a:gd name="f44" fmla="val 85"/>
                <a:gd name="f45" fmla="val 73"/>
                <a:gd name="f46" fmla="val 58"/>
                <a:gd name="f47" fmla="val 105"/>
                <a:gd name="f48" fmla="val 32"/>
                <a:gd name="f49" fmla="val 6"/>
                <a:gd name="f50" fmla="val 170"/>
                <a:gd name="f51" fmla="val 1"/>
                <a:gd name="f52" fmla="val 182"/>
                <a:gd name="f53" fmla="val 2"/>
                <a:gd name="f54" fmla="val 5"/>
                <a:gd name="f55" fmla="val 7"/>
                <a:gd name="f56" fmla="val 9"/>
                <a:gd name="f57" fmla="val 10"/>
                <a:gd name="f58" fmla="val 177"/>
                <a:gd name="f59" fmla="val 12"/>
                <a:gd name="f60" fmla="val 174"/>
                <a:gd name="f61" fmla="val 156"/>
                <a:gd name="f62" fmla="val 41"/>
                <a:gd name="f63" fmla="val 137"/>
                <a:gd name="f64" fmla="val 55"/>
                <a:gd name="f65" fmla="val 119"/>
                <a:gd name="f66" fmla="val 65"/>
                <a:gd name="f67" fmla="val 108"/>
                <a:gd name="f68" fmla="val 74"/>
                <a:gd name="f69" fmla="val 83"/>
                <a:gd name="f70" fmla="val 84"/>
                <a:gd name="f71" fmla="val 86"/>
                <a:gd name="f72" fmla="val 77"/>
                <a:gd name="f73" fmla="val 120"/>
                <a:gd name="f74" fmla="val 70"/>
                <a:gd name="f75" fmla="val 154"/>
                <a:gd name="f76" fmla="val 64"/>
                <a:gd name="f77" fmla="val 94"/>
                <a:gd name="f78" fmla="val 157"/>
                <a:gd name="f79" fmla="val 162"/>
                <a:gd name="f80" fmla="val 116"/>
                <a:gd name="f81" fmla="val 167"/>
                <a:gd name="f82" fmla="val 80"/>
                <a:gd name="f83" fmla="val 169"/>
                <a:gd name="f84" fmla="val 178"/>
                <a:gd name="f85" fmla="val 153"/>
                <a:gd name="f86" fmla="val 183"/>
                <a:gd name="f87" fmla="val 213"/>
                <a:gd name="f88" fmla="val 242"/>
                <a:gd name="f89" fmla="val 272"/>
                <a:gd name="f90" fmla="val 265"/>
                <a:gd name="f91" fmla="val 258"/>
                <a:gd name="f92" fmla="val 251"/>
                <a:gd name="f93" fmla="val 276"/>
                <a:gd name="f94" fmla="val 114"/>
                <a:gd name="f95" fmla="val 299"/>
                <a:gd name="f96" fmla="val 321"/>
                <a:gd name="f97" fmla="val 171"/>
                <a:gd name="f98" fmla="val 325"/>
                <a:gd name="f99" fmla="val 327"/>
                <a:gd name="f100" fmla="+- 0 0 -90"/>
                <a:gd name="f101" fmla="*/ f3 1 335"/>
                <a:gd name="f102" fmla="*/ f4 1 192"/>
                <a:gd name="f103" fmla="val f5"/>
                <a:gd name="f104" fmla="val f6"/>
                <a:gd name="f105" fmla="val f7"/>
                <a:gd name="f106" fmla="*/ f100 f0 1"/>
                <a:gd name="f107" fmla="+- f105 0 f103"/>
                <a:gd name="f108" fmla="+- f104 0 f103"/>
                <a:gd name="f109" fmla="*/ f106 1 f2"/>
                <a:gd name="f110" fmla="*/ f108 1 335"/>
                <a:gd name="f111" fmla="*/ f107 1 192"/>
                <a:gd name="f112" fmla="*/ 331 f108 1"/>
                <a:gd name="f113" fmla="*/ 189 f107 1"/>
                <a:gd name="f114" fmla="*/ 335 f108 1"/>
                <a:gd name="f115" fmla="*/ 185 f107 1"/>
                <a:gd name="f116" fmla="*/ 172 f107 1"/>
                <a:gd name="f117" fmla="*/ 296 f108 1"/>
                <a:gd name="f118" fmla="*/ 129 f107 1"/>
                <a:gd name="f119" fmla="*/ 225 f108 1"/>
                <a:gd name="f120" fmla="*/ 48 f107 1"/>
                <a:gd name="f121" fmla="*/ 168 f108 1"/>
                <a:gd name="f122" fmla="*/ 0 f107 1"/>
                <a:gd name="f123" fmla="*/ 123 f108 1"/>
                <a:gd name="f124" fmla="*/ 38 f107 1"/>
                <a:gd name="f125" fmla="*/ 85 f108 1"/>
                <a:gd name="f126" fmla="*/ 73 f107 1"/>
                <a:gd name="f127" fmla="*/ 6 f108 1"/>
                <a:gd name="f128" fmla="*/ 170 f107 1"/>
                <a:gd name="f129" fmla="*/ 2 f108 1"/>
                <a:gd name="f130" fmla="*/ 192 f107 1"/>
                <a:gd name="f131" fmla="*/ 7 f108 1"/>
                <a:gd name="f132" fmla="*/ 12 f108 1"/>
                <a:gd name="f133" fmla="*/ 174 f107 1"/>
                <a:gd name="f134" fmla="*/ 55 f108 1"/>
                <a:gd name="f135" fmla="*/ 119 f107 1"/>
                <a:gd name="f136" fmla="*/ 83 f108 1"/>
                <a:gd name="f137" fmla="*/ 85 f107 1"/>
                <a:gd name="f138" fmla="*/ 84 f108 1"/>
                <a:gd name="f139" fmla="*/ 86 f107 1"/>
                <a:gd name="f140" fmla="*/ 64 f108 1"/>
                <a:gd name="f141" fmla="*/ 152 f108 1"/>
                <a:gd name="f142" fmla="*/ 167 f108 1"/>
                <a:gd name="f143" fmla="*/ 80 f107 1"/>
                <a:gd name="f144" fmla="*/ 169 f108 1"/>
                <a:gd name="f145" fmla="*/ 183 f108 1"/>
                <a:gd name="f146" fmla="*/ 272 f108 1"/>
                <a:gd name="f147" fmla="*/ 251 f108 1"/>
                <a:gd name="f148" fmla="*/ 321 f108 1"/>
                <a:gd name="f149" fmla="*/ 171 f107 1"/>
                <a:gd name="f150" fmla="+- f109 0 f1"/>
                <a:gd name="f151" fmla="*/ f112 1 335"/>
                <a:gd name="f152" fmla="*/ f113 1 192"/>
                <a:gd name="f153" fmla="*/ f114 1 335"/>
                <a:gd name="f154" fmla="*/ f115 1 192"/>
                <a:gd name="f155" fmla="*/ f116 1 192"/>
                <a:gd name="f156" fmla="*/ f117 1 335"/>
                <a:gd name="f157" fmla="*/ f118 1 192"/>
                <a:gd name="f158" fmla="*/ f119 1 335"/>
                <a:gd name="f159" fmla="*/ f120 1 192"/>
                <a:gd name="f160" fmla="*/ f121 1 335"/>
                <a:gd name="f161" fmla="*/ f122 1 192"/>
                <a:gd name="f162" fmla="*/ f123 1 335"/>
                <a:gd name="f163" fmla="*/ f124 1 192"/>
                <a:gd name="f164" fmla="*/ f125 1 335"/>
                <a:gd name="f165" fmla="*/ f126 1 192"/>
                <a:gd name="f166" fmla="*/ f127 1 335"/>
                <a:gd name="f167" fmla="*/ f128 1 192"/>
                <a:gd name="f168" fmla="*/ f129 1 335"/>
                <a:gd name="f169" fmla="*/ f130 1 192"/>
                <a:gd name="f170" fmla="*/ f131 1 335"/>
                <a:gd name="f171" fmla="*/ f132 1 335"/>
                <a:gd name="f172" fmla="*/ f133 1 192"/>
                <a:gd name="f173" fmla="*/ f134 1 335"/>
                <a:gd name="f174" fmla="*/ f135 1 192"/>
                <a:gd name="f175" fmla="*/ f136 1 335"/>
                <a:gd name="f176" fmla="*/ f137 1 192"/>
                <a:gd name="f177" fmla="*/ f138 1 335"/>
                <a:gd name="f178" fmla="*/ f139 1 192"/>
                <a:gd name="f179" fmla="*/ f140 1 335"/>
                <a:gd name="f180" fmla="*/ f141 1 335"/>
                <a:gd name="f181" fmla="*/ f142 1 335"/>
                <a:gd name="f182" fmla="*/ f143 1 192"/>
                <a:gd name="f183" fmla="*/ f144 1 335"/>
                <a:gd name="f184" fmla="*/ f145 1 335"/>
                <a:gd name="f185" fmla="*/ f146 1 335"/>
                <a:gd name="f186" fmla="*/ f147 1 335"/>
                <a:gd name="f187" fmla="*/ f148 1 335"/>
                <a:gd name="f188" fmla="*/ f149 1 192"/>
                <a:gd name="f189" fmla="*/ 0 1 f110"/>
                <a:gd name="f190" fmla="*/ f104 1 f110"/>
                <a:gd name="f191" fmla="*/ 0 1 f111"/>
                <a:gd name="f192" fmla="*/ f105 1 f111"/>
                <a:gd name="f193" fmla="*/ f151 1 f110"/>
                <a:gd name="f194" fmla="*/ f152 1 f111"/>
                <a:gd name="f195" fmla="*/ f153 1 f110"/>
                <a:gd name="f196" fmla="*/ f154 1 f111"/>
                <a:gd name="f197" fmla="*/ f155 1 f111"/>
                <a:gd name="f198" fmla="*/ f156 1 f110"/>
                <a:gd name="f199" fmla="*/ f157 1 f111"/>
                <a:gd name="f200" fmla="*/ f158 1 f110"/>
                <a:gd name="f201" fmla="*/ f159 1 f111"/>
                <a:gd name="f202" fmla="*/ f160 1 f110"/>
                <a:gd name="f203" fmla="*/ f161 1 f111"/>
                <a:gd name="f204" fmla="*/ f162 1 f110"/>
                <a:gd name="f205" fmla="*/ f163 1 f111"/>
                <a:gd name="f206" fmla="*/ f164 1 f110"/>
                <a:gd name="f207" fmla="*/ f165 1 f111"/>
                <a:gd name="f208" fmla="*/ f166 1 f110"/>
                <a:gd name="f209" fmla="*/ f167 1 f111"/>
                <a:gd name="f210" fmla="*/ f168 1 f110"/>
                <a:gd name="f211" fmla="*/ f169 1 f111"/>
                <a:gd name="f212" fmla="*/ f170 1 f110"/>
                <a:gd name="f213" fmla="*/ f171 1 f110"/>
                <a:gd name="f214" fmla="*/ f172 1 f111"/>
                <a:gd name="f215" fmla="*/ f173 1 f110"/>
                <a:gd name="f216" fmla="*/ f174 1 f111"/>
                <a:gd name="f217" fmla="*/ f175 1 f110"/>
                <a:gd name="f218" fmla="*/ f176 1 f111"/>
                <a:gd name="f219" fmla="*/ f177 1 f110"/>
                <a:gd name="f220" fmla="*/ f178 1 f111"/>
                <a:gd name="f221" fmla="*/ f179 1 f110"/>
                <a:gd name="f222" fmla="*/ f180 1 f110"/>
                <a:gd name="f223" fmla="*/ f181 1 f110"/>
                <a:gd name="f224" fmla="*/ f182 1 f111"/>
                <a:gd name="f225" fmla="*/ f183 1 f110"/>
                <a:gd name="f226" fmla="*/ f184 1 f110"/>
                <a:gd name="f227" fmla="*/ f185 1 f110"/>
                <a:gd name="f228" fmla="*/ f186 1 f110"/>
                <a:gd name="f229" fmla="*/ f187 1 f110"/>
                <a:gd name="f230" fmla="*/ f188 1 f111"/>
                <a:gd name="f231" fmla="*/ f189 f101 1"/>
                <a:gd name="f232" fmla="*/ f190 f101 1"/>
                <a:gd name="f233" fmla="*/ f192 f102 1"/>
                <a:gd name="f234" fmla="*/ f191 f102 1"/>
                <a:gd name="f235" fmla="*/ f193 f101 1"/>
                <a:gd name="f236" fmla="*/ f194 f102 1"/>
                <a:gd name="f237" fmla="*/ f195 f101 1"/>
                <a:gd name="f238" fmla="*/ f196 f102 1"/>
                <a:gd name="f239" fmla="*/ f197 f102 1"/>
                <a:gd name="f240" fmla="*/ f198 f101 1"/>
                <a:gd name="f241" fmla="*/ f199 f102 1"/>
                <a:gd name="f242" fmla="*/ f200 f101 1"/>
                <a:gd name="f243" fmla="*/ f201 f102 1"/>
                <a:gd name="f244" fmla="*/ f202 f101 1"/>
                <a:gd name="f245" fmla="*/ f203 f102 1"/>
                <a:gd name="f246" fmla="*/ f204 f101 1"/>
                <a:gd name="f247" fmla="*/ f205 f102 1"/>
                <a:gd name="f248" fmla="*/ f206 f101 1"/>
                <a:gd name="f249" fmla="*/ f207 f102 1"/>
                <a:gd name="f250" fmla="*/ f208 f101 1"/>
                <a:gd name="f251" fmla="*/ f209 f102 1"/>
                <a:gd name="f252" fmla="*/ f210 f101 1"/>
                <a:gd name="f253" fmla="*/ f211 f102 1"/>
                <a:gd name="f254" fmla="*/ f212 f101 1"/>
                <a:gd name="f255" fmla="*/ f213 f101 1"/>
                <a:gd name="f256" fmla="*/ f214 f102 1"/>
                <a:gd name="f257" fmla="*/ f215 f101 1"/>
                <a:gd name="f258" fmla="*/ f216 f102 1"/>
                <a:gd name="f259" fmla="*/ f217 f101 1"/>
                <a:gd name="f260" fmla="*/ f218 f102 1"/>
                <a:gd name="f261" fmla="*/ f219 f101 1"/>
                <a:gd name="f262" fmla="*/ f220 f102 1"/>
                <a:gd name="f263" fmla="*/ f221 f101 1"/>
                <a:gd name="f264" fmla="*/ f222 f101 1"/>
                <a:gd name="f265" fmla="*/ f223 f101 1"/>
                <a:gd name="f266" fmla="*/ f224 f102 1"/>
                <a:gd name="f267" fmla="*/ f225 f101 1"/>
                <a:gd name="f268" fmla="*/ f226 f101 1"/>
                <a:gd name="f269" fmla="*/ f227 f101 1"/>
                <a:gd name="f270" fmla="*/ f228 f101 1"/>
                <a:gd name="f271" fmla="*/ f229 f101 1"/>
                <a:gd name="f272" fmla="*/ f230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35" y="f236"/>
                </a:cxn>
                <a:cxn ang="f150">
                  <a:pos x="f237" y="f238"/>
                </a:cxn>
                <a:cxn ang="f150">
                  <a:pos x="f235" y="f239"/>
                </a:cxn>
                <a:cxn ang="f150">
                  <a:pos x="f240" y="f241"/>
                </a:cxn>
                <a:cxn ang="f150">
                  <a:pos x="f242" y="f243"/>
                </a:cxn>
                <a:cxn ang="f150">
                  <a:pos x="f244" y="f245"/>
                </a:cxn>
                <a:cxn ang="f150">
                  <a:pos x="f246" y="f247"/>
                </a:cxn>
                <a:cxn ang="f150">
                  <a:pos x="f248" y="f249"/>
                </a:cxn>
                <a:cxn ang="f150">
                  <a:pos x="f250" y="f251"/>
                </a:cxn>
                <a:cxn ang="f150">
                  <a:pos x="f252" y="f253"/>
                </a:cxn>
                <a:cxn ang="f150">
                  <a:pos x="f254" y="f238"/>
                </a:cxn>
                <a:cxn ang="f150">
                  <a:pos x="f255" y="f256"/>
                </a:cxn>
                <a:cxn ang="f150">
                  <a:pos x="f257" y="f258"/>
                </a:cxn>
                <a:cxn ang="f150">
                  <a:pos x="f259" y="f260"/>
                </a:cxn>
                <a:cxn ang="f150">
                  <a:pos x="f261" y="f262"/>
                </a:cxn>
                <a:cxn ang="f150">
                  <a:pos x="f263" y="f236"/>
                </a:cxn>
                <a:cxn ang="f150">
                  <a:pos x="f264" y="f236"/>
                </a:cxn>
                <a:cxn ang="f150">
                  <a:pos x="f265" y="f266"/>
                </a:cxn>
                <a:cxn ang="f150">
                  <a:pos x="f267" y="f266"/>
                </a:cxn>
                <a:cxn ang="f150">
                  <a:pos x="f268" y="f236"/>
                </a:cxn>
                <a:cxn ang="f150">
                  <a:pos x="f269" y="f236"/>
                </a:cxn>
                <a:cxn ang="f150">
                  <a:pos x="f270" y="f262"/>
                </a:cxn>
                <a:cxn ang="f150">
                  <a:pos x="f271" y="f272"/>
                </a:cxn>
                <a:cxn ang="f150">
                  <a:pos x="f235" y="f236"/>
                </a:cxn>
              </a:cxnLst>
              <a:rect l="f231" t="f234" r="f232" b="f233"/>
              <a:pathLst>
                <a:path w="335" h="192">
                  <a:moveTo>
                    <a:pt x="f8" y="f9"/>
                  </a:moveTo>
                  <a:cubicBezTo>
                    <a:pt x="f10" y="f9"/>
                    <a:pt x="f6" y="f11"/>
                    <a:pt x="f6" y="f12"/>
                  </a:cubicBezTo>
                  <a:cubicBezTo>
                    <a:pt x="f13" y="f14"/>
                    <a:pt x="f15" y="f16"/>
                    <a:pt x="f8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1" y="f32"/>
                    <a:pt x="f33" y="f5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36"/>
                    <a:pt x="f49" y="f50"/>
                  </a:cubicBezTo>
                  <a:cubicBezTo>
                    <a:pt x="f51" y="f16"/>
                    <a:pt x="f5" y="f52"/>
                    <a:pt x="f53" y="f7"/>
                  </a:cubicBezTo>
                  <a:cubicBezTo>
                    <a:pt x="f54" y="f9"/>
                    <a:pt x="f49" y="f11"/>
                    <a:pt x="f55" y="f12"/>
                  </a:cubicBezTo>
                  <a:cubicBezTo>
                    <a:pt x="f56" y="f52"/>
                    <a:pt x="f57" y="f58"/>
                    <a:pt x="f59" y="f60"/>
                  </a:cubicBezTo>
                  <a:cubicBezTo>
                    <a:pt x="f37" y="f61"/>
                    <a:pt x="f62" y="f63"/>
                    <a:pt x="f64" y="f65"/>
                  </a:cubicBezTo>
                  <a:cubicBezTo>
                    <a:pt x="f66" y="f67"/>
                    <a:pt x="f68" y="f42"/>
                    <a:pt x="f69" y="f44"/>
                  </a:cubicBezTo>
                  <a:cubicBezTo>
                    <a:pt x="f69" y="f44"/>
                    <a:pt x="f70" y="f44"/>
                    <a:pt x="f70" y="f71"/>
                  </a:cubicBezTo>
                  <a:cubicBezTo>
                    <a:pt x="f72" y="f73"/>
                    <a:pt x="f74" y="f75"/>
                    <a:pt x="f76" y="f9"/>
                  </a:cubicBezTo>
                  <a:cubicBezTo>
                    <a:pt x="f77" y="f9"/>
                    <a:pt x="f38" y="f9"/>
                    <a:pt x="f34" y="f9"/>
                  </a:cubicBezTo>
                  <a:cubicBezTo>
                    <a:pt x="f78" y="f34"/>
                    <a:pt x="f79" y="f80"/>
                    <a:pt x="f81" y="f82"/>
                  </a:cubicBezTo>
                  <a:cubicBezTo>
                    <a:pt x="f81" y="f82"/>
                    <a:pt x="f33" y="f82"/>
                    <a:pt x="f83" y="f82"/>
                  </a:cubicBezTo>
                  <a:cubicBezTo>
                    <a:pt x="f60" y="f80"/>
                    <a:pt x="f84" y="f85"/>
                    <a:pt x="f86" y="f9"/>
                  </a:cubicBezTo>
                  <a:cubicBezTo>
                    <a:pt x="f87" y="f9"/>
                    <a:pt x="f88" y="f9"/>
                    <a:pt x="f89" y="f9"/>
                  </a:cubicBezTo>
                  <a:cubicBezTo>
                    <a:pt x="f90" y="f75"/>
                    <a:pt x="f91" y="f73"/>
                    <a:pt x="f92" y="f71"/>
                  </a:cubicBezTo>
                  <a:cubicBezTo>
                    <a:pt x="f93" y="f94"/>
                    <a:pt x="f95" y="f21"/>
                    <a:pt x="f96" y="f97"/>
                  </a:cubicBezTo>
                  <a:cubicBezTo>
                    <a:pt x="f98" y="f16"/>
                    <a:pt x="f99" y="f52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Freeform 247">
              <a:extLst>
                <a:ext uri="{FF2B5EF4-FFF2-40B4-BE49-F238E27FC236}">
                  <a16:creationId xmlns:a16="http://schemas.microsoft.com/office/drawing/2014/main" id="{478C2B47-15B0-B629-1FBD-3EB4CCCBAC5C}"/>
                </a:ext>
              </a:extLst>
            </p:cNvPr>
            <p:cNvSpPr/>
            <p:nvPr/>
          </p:nvSpPr>
          <p:spPr>
            <a:xfrm>
              <a:off x="7699869" y="1185272"/>
              <a:ext cx="1022884" cy="441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6"/>
                <a:gd name="f7" fmla="val 136"/>
                <a:gd name="f8" fmla="val 187"/>
                <a:gd name="f9" fmla="val 73"/>
                <a:gd name="f10" fmla="val 172"/>
                <a:gd name="f11" fmla="val 158"/>
                <a:gd name="f12" fmla="val 72"/>
                <a:gd name="f13" fmla="val 144"/>
                <a:gd name="f14" fmla="val 133"/>
                <a:gd name="f15" fmla="val 130"/>
                <a:gd name="f16" fmla="val 76"/>
                <a:gd name="f17" fmla="val 128"/>
                <a:gd name="f18" fmla="val 87"/>
                <a:gd name="f19" fmla="val 89"/>
                <a:gd name="f20" fmla="val 125"/>
                <a:gd name="f21" fmla="val 92"/>
                <a:gd name="f22" fmla="val 122"/>
                <a:gd name="f23" fmla="val 107"/>
                <a:gd name="f24" fmla="val 94"/>
                <a:gd name="f25" fmla="val 95"/>
                <a:gd name="f26" fmla="val 77"/>
                <a:gd name="f27" fmla="val 96"/>
                <a:gd name="f28" fmla="val 75"/>
                <a:gd name="f29" fmla="val 71"/>
                <a:gd name="f30" fmla="val 97"/>
                <a:gd name="f31" fmla="val 65"/>
                <a:gd name="f32" fmla="val 105"/>
                <a:gd name="f33" fmla="val 57"/>
                <a:gd name="f34" fmla="val 101"/>
                <a:gd name="f35" fmla="val 50"/>
                <a:gd name="f36" fmla="val 33"/>
                <a:gd name="f37" fmla="val 102"/>
                <a:gd name="f38" fmla="val 17"/>
                <a:gd name="f39" fmla="val 108"/>
                <a:gd name="f40" fmla="val 111"/>
                <a:gd name="f41" fmla="val 14"/>
                <a:gd name="f42" fmla="val 27"/>
                <a:gd name="f43" fmla="val 40"/>
                <a:gd name="f44" fmla="val 52"/>
                <a:gd name="f45" fmla="val 64"/>
                <a:gd name="f46" fmla="val 112"/>
                <a:gd name="f47" fmla="val 116"/>
                <a:gd name="f48" fmla="val 93"/>
                <a:gd name="f49" fmla="val 120"/>
                <a:gd name="f50" fmla="val 121"/>
                <a:gd name="f51" fmla="val 126"/>
                <a:gd name="f52" fmla="val 131"/>
                <a:gd name="f53" fmla="val 129"/>
                <a:gd name="f54" fmla="val 191"/>
                <a:gd name="f55" fmla="val 253"/>
                <a:gd name="f56" fmla="val 119"/>
                <a:gd name="f57" fmla="val 86"/>
                <a:gd name="f58" fmla="val 315"/>
                <a:gd name="f59" fmla="val 78"/>
                <a:gd name="f60" fmla="val 310"/>
                <a:gd name="f61" fmla="val 302"/>
                <a:gd name="f62" fmla="val 296"/>
                <a:gd name="f63" fmla="val 290"/>
                <a:gd name="f64" fmla="val 284"/>
                <a:gd name="f65" fmla="val 53"/>
                <a:gd name="f66" fmla="val 35"/>
                <a:gd name="f67" fmla="val 15"/>
                <a:gd name="f68" fmla="val 286"/>
                <a:gd name="f69" fmla="val 13"/>
                <a:gd name="f70" fmla="val 287"/>
                <a:gd name="f71" fmla="val 12"/>
                <a:gd name="f72" fmla="val 8"/>
                <a:gd name="f73" fmla="val 4"/>
                <a:gd name="f74" fmla="val 285"/>
                <a:gd name="f75" fmla="val 1"/>
                <a:gd name="f76" fmla="val 278"/>
                <a:gd name="f77" fmla="val 277"/>
                <a:gd name="f78" fmla="val 2"/>
                <a:gd name="f79" fmla="val 275"/>
                <a:gd name="f80" fmla="val 11"/>
                <a:gd name="f81" fmla="val 276"/>
                <a:gd name="f82" fmla="val 19"/>
                <a:gd name="f83" fmla="val 23"/>
                <a:gd name="f84" fmla="val 32"/>
                <a:gd name="f85" fmla="val 41"/>
                <a:gd name="f86" fmla="val 58"/>
                <a:gd name="f87" fmla="val 270"/>
                <a:gd name="f88" fmla="val 264"/>
                <a:gd name="f89" fmla="val 257"/>
                <a:gd name="f90" fmla="val 43"/>
                <a:gd name="f91" fmla="val 254"/>
                <a:gd name="f92" fmla="val 248"/>
                <a:gd name="f93" fmla="val 230"/>
                <a:gd name="f94" fmla="val 213"/>
                <a:gd name="f95" fmla="val 196"/>
                <a:gd name="f96" fmla="val 190"/>
                <a:gd name="f97" fmla="val 49"/>
                <a:gd name="f98" fmla="+- 0 0 -90"/>
                <a:gd name="f99" fmla="*/ f3 1 316"/>
                <a:gd name="f100" fmla="*/ f4 1 136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316"/>
                <a:gd name="f109" fmla="*/ f105 1 136"/>
                <a:gd name="f110" fmla="*/ 187 f106 1"/>
                <a:gd name="f111" fmla="*/ 73 f105 1"/>
                <a:gd name="f112" fmla="*/ 144 f106 1"/>
                <a:gd name="f113" fmla="*/ 128 f106 1"/>
                <a:gd name="f114" fmla="*/ 87 f105 1"/>
                <a:gd name="f115" fmla="*/ 122 f106 1"/>
                <a:gd name="f116" fmla="*/ 92 f105 1"/>
                <a:gd name="f117" fmla="*/ 77 f106 1"/>
                <a:gd name="f118" fmla="*/ 96 f105 1"/>
                <a:gd name="f119" fmla="*/ 71 f106 1"/>
                <a:gd name="f120" fmla="*/ 97 f105 1"/>
                <a:gd name="f121" fmla="*/ 50 f106 1"/>
                <a:gd name="f122" fmla="*/ 101 f105 1"/>
                <a:gd name="f123" fmla="*/ 0 f106 1"/>
                <a:gd name="f124" fmla="*/ 111 f105 1"/>
                <a:gd name="f125" fmla="*/ 40 f106 1"/>
                <a:gd name="f126" fmla="*/ 76 f106 1"/>
                <a:gd name="f127" fmla="*/ 116 f105 1"/>
                <a:gd name="f128" fmla="*/ 121 f105 1"/>
                <a:gd name="f129" fmla="*/ 129 f106 1"/>
                <a:gd name="f130" fmla="*/ 136 f105 1"/>
                <a:gd name="f131" fmla="*/ 316 f106 1"/>
                <a:gd name="f132" fmla="*/ 86 f105 1"/>
                <a:gd name="f133" fmla="*/ 302 f106 1"/>
                <a:gd name="f134" fmla="*/ 284 f106 1"/>
                <a:gd name="f135" fmla="*/ 17 f105 1"/>
                <a:gd name="f136" fmla="*/ 287 f106 1"/>
                <a:gd name="f137" fmla="*/ 12 f105 1"/>
                <a:gd name="f138" fmla="*/ 285 f106 1"/>
                <a:gd name="f139" fmla="*/ 1 f105 1"/>
                <a:gd name="f140" fmla="*/ 277 f106 1"/>
                <a:gd name="f141" fmla="*/ 2 f105 1"/>
                <a:gd name="f142" fmla="*/ 275 f106 1"/>
                <a:gd name="f143" fmla="*/ 11 f105 1"/>
                <a:gd name="f144" fmla="*/ 278 f106 1"/>
                <a:gd name="f145" fmla="*/ 23 f105 1"/>
                <a:gd name="f146" fmla="*/ 50 f105 1"/>
                <a:gd name="f147" fmla="*/ 72 f105 1"/>
                <a:gd name="f148" fmla="*/ 257 f106 1"/>
                <a:gd name="f149" fmla="*/ 248 f106 1"/>
                <a:gd name="f150" fmla="*/ 40 f105 1"/>
                <a:gd name="f151" fmla="*/ 196 f106 1"/>
                <a:gd name="f152" fmla="*/ 49 f105 1"/>
                <a:gd name="f153" fmla="+- f107 0 f1"/>
                <a:gd name="f154" fmla="*/ f110 1 316"/>
                <a:gd name="f155" fmla="*/ f111 1 136"/>
                <a:gd name="f156" fmla="*/ f112 1 316"/>
                <a:gd name="f157" fmla="*/ f113 1 316"/>
                <a:gd name="f158" fmla="*/ f114 1 136"/>
                <a:gd name="f159" fmla="*/ f115 1 316"/>
                <a:gd name="f160" fmla="*/ f116 1 136"/>
                <a:gd name="f161" fmla="*/ f117 1 316"/>
                <a:gd name="f162" fmla="*/ f118 1 136"/>
                <a:gd name="f163" fmla="*/ f119 1 316"/>
                <a:gd name="f164" fmla="*/ f120 1 136"/>
                <a:gd name="f165" fmla="*/ f121 1 316"/>
                <a:gd name="f166" fmla="*/ f122 1 136"/>
                <a:gd name="f167" fmla="*/ f123 1 316"/>
                <a:gd name="f168" fmla="*/ f124 1 136"/>
                <a:gd name="f169" fmla="*/ f125 1 316"/>
                <a:gd name="f170" fmla="*/ f126 1 316"/>
                <a:gd name="f171" fmla="*/ f127 1 136"/>
                <a:gd name="f172" fmla="*/ f128 1 136"/>
                <a:gd name="f173" fmla="*/ f129 1 316"/>
                <a:gd name="f174" fmla="*/ f130 1 136"/>
                <a:gd name="f175" fmla="*/ f131 1 316"/>
                <a:gd name="f176" fmla="*/ f132 1 136"/>
                <a:gd name="f177" fmla="*/ f133 1 316"/>
                <a:gd name="f178" fmla="*/ f134 1 316"/>
                <a:gd name="f179" fmla="*/ f135 1 136"/>
                <a:gd name="f180" fmla="*/ f136 1 316"/>
                <a:gd name="f181" fmla="*/ f137 1 136"/>
                <a:gd name="f182" fmla="*/ f138 1 316"/>
                <a:gd name="f183" fmla="*/ f139 1 136"/>
                <a:gd name="f184" fmla="*/ f140 1 316"/>
                <a:gd name="f185" fmla="*/ f141 1 136"/>
                <a:gd name="f186" fmla="*/ f142 1 316"/>
                <a:gd name="f187" fmla="*/ f143 1 136"/>
                <a:gd name="f188" fmla="*/ f144 1 316"/>
                <a:gd name="f189" fmla="*/ f145 1 136"/>
                <a:gd name="f190" fmla="*/ f146 1 136"/>
                <a:gd name="f191" fmla="*/ f147 1 136"/>
                <a:gd name="f192" fmla="*/ f148 1 316"/>
                <a:gd name="f193" fmla="*/ f149 1 316"/>
                <a:gd name="f194" fmla="*/ f150 1 136"/>
                <a:gd name="f195" fmla="*/ f151 1 316"/>
                <a:gd name="f196" fmla="*/ f152 1 136"/>
                <a:gd name="f197" fmla="*/ 0 1 f108"/>
                <a:gd name="f198" fmla="*/ f102 1 f108"/>
                <a:gd name="f199" fmla="*/ 0 1 f109"/>
                <a:gd name="f200" fmla="*/ f103 1 f109"/>
                <a:gd name="f201" fmla="*/ f154 1 f108"/>
                <a:gd name="f202" fmla="*/ f155 1 f109"/>
                <a:gd name="f203" fmla="*/ f156 1 f108"/>
                <a:gd name="f204" fmla="*/ f157 1 f108"/>
                <a:gd name="f205" fmla="*/ f158 1 f109"/>
                <a:gd name="f206" fmla="*/ f159 1 f108"/>
                <a:gd name="f207" fmla="*/ f160 1 f109"/>
                <a:gd name="f208" fmla="*/ f161 1 f108"/>
                <a:gd name="f209" fmla="*/ f162 1 f109"/>
                <a:gd name="f210" fmla="*/ f163 1 f108"/>
                <a:gd name="f211" fmla="*/ f164 1 f109"/>
                <a:gd name="f212" fmla="*/ f165 1 f108"/>
                <a:gd name="f213" fmla="*/ f166 1 f109"/>
                <a:gd name="f214" fmla="*/ f167 1 f108"/>
                <a:gd name="f215" fmla="*/ f168 1 f109"/>
                <a:gd name="f216" fmla="*/ f169 1 f108"/>
                <a:gd name="f217" fmla="*/ f170 1 f108"/>
                <a:gd name="f218" fmla="*/ f171 1 f109"/>
                <a:gd name="f219" fmla="*/ f172 1 f109"/>
                <a:gd name="f220" fmla="*/ f173 1 f108"/>
                <a:gd name="f221" fmla="*/ f174 1 f109"/>
                <a:gd name="f222" fmla="*/ f175 1 f108"/>
                <a:gd name="f223" fmla="*/ f176 1 f109"/>
                <a:gd name="f224" fmla="*/ f177 1 f108"/>
                <a:gd name="f225" fmla="*/ f178 1 f108"/>
                <a:gd name="f226" fmla="*/ f179 1 f109"/>
                <a:gd name="f227" fmla="*/ f180 1 f108"/>
                <a:gd name="f228" fmla="*/ f181 1 f109"/>
                <a:gd name="f229" fmla="*/ f182 1 f108"/>
                <a:gd name="f230" fmla="*/ f183 1 f109"/>
                <a:gd name="f231" fmla="*/ f184 1 f108"/>
                <a:gd name="f232" fmla="*/ f185 1 f109"/>
                <a:gd name="f233" fmla="*/ f186 1 f108"/>
                <a:gd name="f234" fmla="*/ f187 1 f109"/>
                <a:gd name="f235" fmla="*/ f188 1 f108"/>
                <a:gd name="f236" fmla="*/ f189 1 f109"/>
                <a:gd name="f237" fmla="*/ f190 1 f109"/>
                <a:gd name="f238" fmla="*/ f191 1 f109"/>
                <a:gd name="f239" fmla="*/ f192 1 f108"/>
                <a:gd name="f240" fmla="*/ f193 1 f108"/>
                <a:gd name="f241" fmla="*/ f194 1 f109"/>
                <a:gd name="f242" fmla="*/ f195 1 f108"/>
                <a:gd name="f243" fmla="*/ f196 1 f109"/>
                <a:gd name="f244" fmla="*/ f197 f99 1"/>
                <a:gd name="f245" fmla="*/ f198 f99 1"/>
                <a:gd name="f246" fmla="*/ f200 f100 1"/>
                <a:gd name="f247" fmla="*/ f199 f100 1"/>
                <a:gd name="f248" fmla="*/ f201 f99 1"/>
                <a:gd name="f249" fmla="*/ f202 f100 1"/>
                <a:gd name="f250" fmla="*/ f203 f99 1"/>
                <a:gd name="f251" fmla="*/ f204 f99 1"/>
                <a:gd name="f252" fmla="*/ f205 f100 1"/>
                <a:gd name="f253" fmla="*/ f206 f99 1"/>
                <a:gd name="f254" fmla="*/ f207 f100 1"/>
                <a:gd name="f255" fmla="*/ f208 f99 1"/>
                <a:gd name="f256" fmla="*/ f209 f100 1"/>
                <a:gd name="f257" fmla="*/ f210 f99 1"/>
                <a:gd name="f258" fmla="*/ f211 f100 1"/>
                <a:gd name="f259" fmla="*/ f212 f99 1"/>
                <a:gd name="f260" fmla="*/ f213 f100 1"/>
                <a:gd name="f261" fmla="*/ f214 f99 1"/>
                <a:gd name="f262" fmla="*/ f215 f100 1"/>
                <a:gd name="f263" fmla="*/ f216 f99 1"/>
                <a:gd name="f264" fmla="*/ f217 f99 1"/>
                <a:gd name="f265" fmla="*/ f218 f100 1"/>
                <a:gd name="f266" fmla="*/ f219 f100 1"/>
                <a:gd name="f267" fmla="*/ f220 f99 1"/>
                <a:gd name="f268" fmla="*/ f221 f100 1"/>
                <a:gd name="f269" fmla="*/ f222 f99 1"/>
                <a:gd name="f270" fmla="*/ f223 f100 1"/>
                <a:gd name="f271" fmla="*/ f224 f99 1"/>
                <a:gd name="f272" fmla="*/ f225 f99 1"/>
                <a:gd name="f273" fmla="*/ f226 f100 1"/>
                <a:gd name="f274" fmla="*/ f227 f99 1"/>
                <a:gd name="f275" fmla="*/ f228 f100 1"/>
                <a:gd name="f276" fmla="*/ f229 f99 1"/>
                <a:gd name="f277" fmla="*/ f230 f100 1"/>
                <a:gd name="f278" fmla="*/ f231 f99 1"/>
                <a:gd name="f279" fmla="*/ f232 f100 1"/>
                <a:gd name="f280" fmla="*/ f233 f99 1"/>
                <a:gd name="f281" fmla="*/ f234 f100 1"/>
                <a:gd name="f282" fmla="*/ f235 f99 1"/>
                <a:gd name="f283" fmla="*/ f236 f100 1"/>
                <a:gd name="f284" fmla="*/ f237 f100 1"/>
                <a:gd name="f285" fmla="*/ f238 f100 1"/>
                <a:gd name="f286" fmla="*/ f239 f99 1"/>
                <a:gd name="f287" fmla="*/ f240 f99 1"/>
                <a:gd name="f288" fmla="*/ f241 f100 1"/>
                <a:gd name="f289" fmla="*/ f242 f99 1"/>
                <a:gd name="f290" fmla="*/ f243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48" y="f249"/>
                </a:cxn>
                <a:cxn ang="f153">
                  <a:pos x="f250" y="f249"/>
                </a:cxn>
                <a:cxn ang="f153">
                  <a:pos x="f251" y="f252"/>
                </a:cxn>
                <a:cxn ang="f153">
                  <a:pos x="f253" y="f254"/>
                </a:cxn>
                <a:cxn ang="f153">
                  <a:pos x="f255" y="f256"/>
                </a:cxn>
                <a:cxn ang="f153">
                  <a:pos x="f257" y="f258"/>
                </a:cxn>
                <a:cxn ang="f153">
                  <a:pos x="f259" y="f260"/>
                </a:cxn>
                <a:cxn ang="f153">
                  <a:pos x="f261" y="f260"/>
                </a:cxn>
                <a:cxn ang="f153">
                  <a:pos x="f261" y="f262"/>
                </a:cxn>
                <a:cxn ang="f153">
                  <a:pos x="f263" y="f262"/>
                </a:cxn>
                <a:cxn ang="f153">
                  <a:pos x="f264" y="f265"/>
                </a:cxn>
                <a:cxn ang="f153">
                  <a:pos x="f251" y="f266"/>
                </a:cxn>
                <a:cxn ang="f153">
                  <a:pos x="f267" y="f268"/>
                </a:cxn>
                <a:cxn ang="f153">
                  <a:pos x="f269" y="f268"/>
                </a:cxn>
                <a:cxn ang="f153">
                  <a:pos x="f269" y="f270"/>
                </a:cxn>
                <a:cxn ang="f153">
                  <a:pos x="f271" y="f249"/>
                </a:cxn>
                <a:cxn ang="f153">
                  <a:pos x="f272" y="f249"/>
                </a:cxn>
                <a:cxn ang="f153">
                  <a:pos x="f272" y="f273"/>
                </a:cxn>
                <a:cxn ang="f153">
                  <a:pos x="f274" y="f275"/>
                </a:cxn>
                <a:cxn ang="f153">
                  <a:pos x="f276" y="f277"/>
                </a:cxn>
                <a:cxn ang="f153">
                  <a:pos x="f278" y="f279"/>
                </a:cxn>
                <a:cxn ang="f153">
                  <a:pos x="f280" y="f281"/>
                </a:cxn>
                <a:cxn ang="f153">
                  <a:pos x="f282" y="f283"/>
                </a:cxn>
                <a:cxn ang="f153">
                  <a:pos x="f282" y="f284"/>
                </a:cxn>
                <a:cxn ang="f153">
                  <a:pos x="f282" y="f285"/>
                </a:cxn>
                <a:cxn ang="f153">
                  <a:pos x="f286" y="f285"/>
                </a:cxn>
                <a:cxn ang="f153">
                  <a:pos x="f286" y="f284"/>
                </a:cxn>
                <a:cxn ang="f153">
                  <a:pos x="f287" y="f288"/>
                </a:cxn>
                <a:cxn ang="f153">
                  <a:pos x="f289" y="f288"/>
                </a:cxn>
                <a:cxn ang="f153">
                  <a:pos x="f248" y="f290"/>
                </a:cxn>
                <a:cxn ang="f153">
                  <a:pos x="f248" y="f249"/>
                </a:cxn>
              </a:cxnLst>
              <a:rect l="f244" t="f247" r="f245" b="f246"/>
              <a:pathLst>
                <a:path w="316" h="136">
                  <a:moveTo>
                    <a:pt x="f8" y="f9"/>
                  </a:moveTo>
                  <a:cubicBezTo>
                    <a:pt x="f10" y="f9"/>
                    <a:pt x="f11" y="f12"/>
                    <a:pt x="f13" y="f9"/>
                  </a:cubicBezTo>
                  <a:cubicBezTo>
                    <a:pt x="f14" y="f9"/>
                    <a:pt x="f15" y="f16"/>
                    <a:pt x="f17" y="f18"/>
                  </a:cubicBezTo>
                  <a:cubicBezTo>
                    <a:pt x="f17" y="f19"/>
                    <a:pt x="f20" y="f21"/>
                    <a:pt x="f22" y="f21"/>
                  </a:cubicBezTo>
                  <a:cubicBezTo>
                    <a:pt x="f23" y="f24"/>
                    <a:pt x="f21" y="f25"/>
                    <a:pt x="f26" y="f27"/>
                  </a:cubicBezTo>
                  <a:cubicBezTo>
                    <a:pt x="f28" y="f27"/>
                    <a:pt x="f12" y="f27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7"/>
                    <a:pt x="f38" y="f34"/>
                    <a:pt x="f5" y="f34"/>
                  </a:cubicBezTo>
                  <a:cubicBezTo>
                    <a:pt x="f5" y="f32"/>
                    <a:pt x="f5" y="f39"/>
                    <a:pt x="f5" y="f40"/>
                  </a:cubicBezTo>
                  <a:cubicBezTo>
                    <a:pt x="f41" y="f40"/>
                    <a:pt x="f42" y="f40"/>
                    <a:pt x="f43" y="f40"/>
                  </a:cubicBezTo>
                  <a:cubicBezTo>
                    <a:pt x="f44" y="f40"/>
                    <a:pt x="f45" y="f46"/>
                    <a:pt x="f16" y="f47"/>
                  </a:cubicBezTo>
                  <a:cubicBezTo>
                    <a:pt x="f48" y="f49"/>
                    <a:pt x="f40" y="f49"/>
                    <a:pt x="f17" y="f50"/>
                  </a:cubicBezTo>
                  <a:cubicBezTo>
                    <a:pt x="f17" y="f51"/>
                    <a:pt x="f17" y="f52"/>
                    <a:pt x="f53" y="f7"/>
                  </a:cubicBezTo>
                  <a:cubicBezTo>
                    <a:pt x="f54" y="f7"/>
                    <a:pt x="f55" y="f7"/>
                    <a:pt x="f6" y="f7"/>
                  </a:cubicBezTo>
                  <a:cubicBezTo>
                    <a:pt x="f6" y="f56"/>
                    <a:pt x="f6" y="f37"/>
                    <a:pt x="f6" y="f57"/>
                  </a:cubicBezTo>
                  <a:cubicBezTo>
                    <a:pt x="f58" y="f59"/>
                    <a:pt x="f60" y="f9"/>
                    <a:pt x="f61" y="f9"/>
                  </a:cubicBezTo>
                  <a:cubicBezTo>
                    <a:pt x="f62" y="f12"/>
                    <a:pt x="f63" y="f9"/>
                    <a:pt x="f64" y="f9"/>
                  </a:cubicBezTo>
                  <a:cubicBezTo>
                    <a:pt x="f64" y="f65"/>
                    <a:pt x="f64" y="f66"/>
                    <a:pt x="f64" y="f38"/>
                  </a:cubicBezTo>
                  <a:cubicBezTo>
                    <a:pt x="f64" y="f67"/>
                    <a:pt x="f68" y="f69"/>
                    <a:pt x="f70" y="f71"/>
                  </a:cubicBezTo>
                  <a:cubicBezTo>
                    <a:pt x="f70" y="f72"/>
                    <a:pt x="f70" y="f73"/>
                    <a:pt x="f74" y="f75"/>
                  </a:cubicBezTo>
                  <a:cubicBezTo>
                    <a:pt x="f64" y="f5"/>
                    <a:pt x="f76" y="f5"/>
                    <a:pt x="f77" y="f78"/>
                  </a:cubicBezTo>
                  <a:cubicBezTo>
                    <a:pt x="f79" y="f73"/>
                    <a:pt x="f79" y="f72"/>
                    <a:pt x="f79" y="f80"/>
                  </a:cubicBezTo>
                  <a:cubicBezTo>
                    <a:pt x="f81" y="f67"/>
                    <a:pt x="f76" y="f82"/>
                    <a:pt x="f76" y="f83"/>
                  </a:cubicBezTo>
                  <a:cubicBezTo>
                    <a:pt x="f76" y="f84"/>
                    <a:pt x="f76" y="f85"/>
                    <a:pt x="f76" y="f35"/>
                  </a:cubicBezTo>
                  <a:cubicBezTo>
                    <a:pt x="f76" y="f86"/>
                    <a:pt x="f76" y="f31"/>
                    <a:pt x="f76" y="f12"/>
                  </a:cubicBezTo>
                  <a:cubicBezTo>
                    <a:pt x="f87" y="f12"/>
                    <a:pt x="f88" y="f12"/>
                    <a:pt x="f89" y="f12"/>
                  </a:cubicBezTo>
                  <a:cubicBezTo>
                    <a:pt x="f89" y="f45"/>
                    <a:pt x="f89" y="f33"/>
                    <a:pt x="f89" y="f35"/>
                  </a:cubicBezTo>
                  <a:cubicBezTo>
                    <a:pt x="f89" y="f90"/>
                    <a:pt x="f91" y="f43"/>
                    <a:pt x="f92" y="f43"/>
                  </a:cubicBezTo>
                  <a:cubicBezTo>
                    <a:pt x="f93" y="f43"/>
                    <a:pt x="f94" y="f43"/>
                    <a:pt x="f95" y="f43"/>
                  </a:cubicBezTo>
                  <a:cubicBezTo>
                    <a:pt x="f96" y="f43"/>
                    <a:pt x="f8" y="f90"/>
                    <a:pt x="f8" y="f97"/>
                  </a:cubicBezTo>
                  <a:cubicBezTo>
                    <a:pt x="f8" y="f33"/>
                    <a:pt x="f8" y="f45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Freeform 248">
              <a:extLst>
                <a:ext uri="{FF2B5EF4-FFF2-40B4-BE49-F238E27FC236}">
                  <a16:creationId xmlns:a16="http://schemas.microsoft.com/office/drawing/2014/main" id="{1B59FA20-F610-35F8-95D1-C11A5AD5E91F}"/>
                </a:ext>
              </a:extLst>
            </p:cNvPr>
            <p:cNvSpPr/>
            <p:nvPr/>
          </p:nvSpPr>
          <p:spPr>
            <a:xfrm>
              <a:off x="6376742" y="3800465"/>
              <a:ext cx="848956" cy="3665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2"/>
                <a:gd name="f7" fmla="val 113"/>
                <a:gd name="f8" fmla="val 91"/>
                <a:gd name="f9" fmla="val 66"/>
                <a:gd name="f10" fmla="val 42"/>
                <a:gd name="f11" fmla="val 261"/>
                <a:gd name="f12" fmla="val 18"/>
                <a:gd name="f13" fmla="val 7"/>
                <a:gd name="f14" fmla="val 254"/>
                <a:gd name="f15" fmla="val 242"/>
                <a:gd name="f16" fmla="val 168"/>
                <a:gd name="f17" fmla="val 94"/>
                <a:gd name="f18" fmla="val 20"/>
                <a:gd name="f19" fmla="val 19"/>
                <a:gd name="f20" fmla="val 41"/>
                <a:gd name="f21" fmla="val 63"/>
                <a:gd name="f22" fmla="val 85"/>
                <a:gd name="f23" fmla="val 88"/>
                <a:gd name="f24" fmla="val 90"/>
                <a:gd name="f25" fmla="val 1"/>
                <a:gd name="f26" fmla="val 92"/>
                <a:gd name="f27" fmla="val 16"/>
                <a:gd name="f28" fmla="val 93"/>
                <a:gd name="f29" fmla="val 97"/>
                <a:gd name="f30" fmla="val 23"/>
                <a:gd name="f31" fmla="val 27"/>
                <a:gd name="f32" fmla="val 31"/>
                <a:gd name="f33" fmla="val 35"/>
                <a:gd name="f34" fmla="val 106"/>
                <a:gd name="f35" fmla="val 99"/>
                <a:gd name="f36" fmla="val 36"/>
                <a:gd name="f37" fmla="val 55"/>
                <a:gd name="f38" fmla="val 62"/>
                <a:gd name="f39" fmla="val 29"/>
                <a:gd name="f40" fmla="val 98"/>
                <a:gd name="f41" fmla="val 28"/>
                <a:gd name="f42" fmla="val 120"/>
                <a:gd name="f43" fmla="val 142"/>
                <a:gd name="f44" fmla="val 163"/>
                <a:gd name="f45" fmla="val 199"/>
                <a:gd name="f46" fmla="val 226"/>
                <a:gd name="f47" fmla="val 231"/>
                <a:gd name="f48" fmla="val 235"/>
                <a:gd name="f49" fmla="val 239"/>
                <a:gd name="f50" fmla="val 244"/>
                <a:gd name="f51" fmla="+- 0 0 -90"/>
                <a:gd name="f52" fmla="*/ f3 1 262"/>
                <a:gd name="f53" fmla="*/ f4 1 113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262"/>
                <a:gd name="f62" fmla="*/ f58 1 113"/>
                <a:gd name="f63" fmla="*/ 262 f59 1"/>
                <a:gd name="f64" fmla="*/ 91 f58 1"/>
                <a:gd name="f65" fmla="*/ 261 f59 1"/>
                <a:gd name="f66" fmla="*/ 18 f58 1"/>
                <a:gd name="f67" fmla="*/ 242 f59 1"/>
                <a:gd name="f68" fmla="*/ 0 f58 1"/>
                <a:gd name="f69" fmla="*/ 20 f59 1"/>
                <a:gd name="f70" fmla="*/ 0 f59 1"/>
                <a:gd name="f71" fmla="*/ 19 f58 1"/>
                <a:gd name="f72" fmla="*/ 85 f58 1"/>
                <a:gd name="f73" fmla="*/ 1 f59 1"/>
                <a:gd name="f74" fmla="*/ 92 f58 1"/>
                <a:gd name="f75" fmla="*/ 23 f59 1"/>
                <a:gd name="f76" fmla="*/ 113 f58 1"/>
                <a:gd name="f77" fmla="*/ 35 f59 1"/>
                <a:gd name="f78" fmla="*/ 98 f59 1"/>
                <a:gd name="f79" fmla="*/ 28 f58 1"/>
                <a:gd name="f80" fmla="*/ 163 f59 1"/>
                <a:gd name="f81" fmla="*/ 226 f59 1"/>
                <a:gd name="f82" fmla="*/ 239 f59 1"/>
                <a:gd name="f83" fmla="+- f60 0 f1"/>
                <a:gd name="f84" fmla="*/ f63 1 262"/>
                <a:gd name="f85" fmla="*/ f64 1 113"/>
                <a:gd name="f86" fmla="*/ f65 1 262"/>
                <a:gd name="f87" fmla="*/ f66 1 113"/>
                <a:gd name="f88" fmla="*/ f67 1 262"/>
                <a:gd name="f89" fmla="*/ f68 1 113"/>
                <a:gd name="f90" fmla="*/ f69 1 262"/>
                <a:gd name="f91" fmla="*/ f70 1 262"/>
                <a:gd name="f92" fmla="*/ f71 1 113"/>
                <a:gd name="f93" fmla="*/ f72 1 113"/>
                <a:gd name="f94" fmla="*/ f73 1 262"/>
                <a:gd name="f95" fmla="*/ f74 1 113"/>
                <a:gd name="f96" fmla="*/ f75 1 262"/>
                <a:gd name="f97" fmla="*/ f76 1 113"/>
                <a:gd name="f98" fmla="*/ f77 1 262"/>
                <a:gd name="f99" fmla="*/ f78 1 262"/>
                <a:gd name="f100" fmla="*/ f79 1 113"/>
                <a:gd name="f101" fmla="*/ f80 1 262"/>
                <a:gd name="f102" fmla="*/ f81 1 262"/>
                <a:gd name="f103" fmla="*/ f82 1 262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1"/>
                <a:gd name="f116" fmla="*/ f92 1 f62"/>
                <a:gd name="f117" fmla="*/ f93 1 f62"/>
                <a:gd name="f118" fmla="*/ f94 1 f61"/>
                <a:gd name="f119" fmla="*/ f95 1 f62"/>
                <a:gd name="f120" fmla="*/ f96 1 f61"/>
                <a:gd name="f121" fmla="*/ f97 1 f62"/>
                <a:gd name="f122" fmla="*/ f98 1 f61"/>
                <a:gd name="f123" fmla="*/ f99 1 f61"/>
                <a:gd name="f124" fmla="*/ f100 1 f62"/>
                <a:gd name="f125" fmla="*/ f101 1 f61"/>
                <a:gd name="f126" fmla="*/ f102 1 f61"/>
                <a:gd name="f127" fmla="*/ f103 1 f61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2 1"/>
                <a:gd name="f140" fmla="*/ f116 f53 1"/>
                <a:gd name="f141" fmla="*/ f117 f53 1"/>
                <a:gd name="f142" fmla="*/ f118 f52 1"/>
                <a:gd name="f143" fmla="*/ f119 f53 1"/>
                <a:gd name="f144" fmla="*/ f120 f52 1"/>
                <a:gd name="f145" fmla="*/ f121 f53 1"/>
                <a:gd name="f146" fmla="*/ f122 f52 1"/>
                <a:gd name="f147" fmla="*/ f123 f52 1"/>
                <a:gd name="f148" fmla="*/ f124 f53 1"/>
                <a:gd name="f149" fmla="*/ f125 f52 1"/>
                <a:gd name="f150" fmla="*/ f126 f52 1"/>
                <a:gd name="f151" fmla="*/ f12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7"/>
                </a:cxn>
                <a:cxn ang="f83">
                  <a:pos x="f139" y="f140"/>
                </a:cxn>
                <a:cxn ang="f83">
                  <a:pos x="f139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45"/>
                </a:cxn>
                <a:cxn ang="f83">
                  <a:pos x="f146" y="f143"/>
                </a:cxn>
                <a:cxn ang="f83">
                  <a:pos x="f147" y="f148"/>
                </a:cxn>
                <a:cxn ang="f83">
                  <a:pos x="f149" y="f148"/>
                </a:cxn>
                <a:cxn ang="f83">
                  <a:pos x="f150" y="f143"/>
                </a:cxn>
                <a:cxn ang="f83">
                  <a:pos x="f150" y="f145"/>
                </a:cxn>
                <a:cxn ang="f83">
                  <a:pos x="f151" y="f145"/>
                </a:cxn>
                <a:cxn ang="f83">
                  <a:pos x="f132" y="f133"/>
                </a:cxn>
              </a:cxnLst>
              <a:rect l="f128" t="f131" r="f129" b="f130"/>
              <a:pathLst>
                <a:path w="262" h="113">
                  <a:moveTo>
                    <a:pt x="f6" y="f8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11" y="f13"/>
                    <a:pt x="f14" y="f5"/>
                    <a:pt x="f15" y="f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3" y="f5"/>
                    <a:pt x="f5" y="f13"/>
                    <a:pt x="f5" y="f19"/>
                  </a:cubicBezTo>
                  <a:cubicBezTo>
                    <a:pt x="f5" y="f20"/>
                    <a:pt x="f5" y="f21"/>
                    <a:pt x="f5" y="f22"/>
                  </a:cubicBezTo>
                  <a:cubicBezTo>
                    <a:pt x="f5" y="f23"/>
                    <a:pt x="f5" y="f24"/>
                    <a:pt x="f25" y="f26"/>
                  </a:cubicBezTo>
                  <a:cubicBezTo>
                    <a:pt x="f27" y="f28"/>
                    <a:pt x="f18" y="f29"/>
                    <a:pt x="f30" y="f7"/>
                  </a:cubicBezTo>
                  <a:cubicBezTo>
                    <a:pt x="f31" y="f7"/>
                    <a:pt x="f32" y="f7"/>
                    <a:pt x="f33" y="f7"/>
                  </a:cubicBezTo>
                  <a:cubicBezTo>
                    <a:pt x="f33" y="f34"/>
                    <a:pt x="f33" y="f35"/>
                    <a:pt x="f33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1"/>
                    <a:pt x="f44" y="f41"/>
                  </a:cubicBezTo>
                  <a:cubicBezTo>
                    <a:pt x="f45" y="f39"/>
                    <a:pt x="f46" y="f37"/>
                    <a:pt x="f46" y="f26"/>
                  </a:cubicBezTo>
                  <a:cubicBezTo>
                    <a:pt x="f46" y="f35"/>
                    <a:pt x="f46" y="f34"/>
                    <a:pt x="f46" y="f7"/>
                  </a:cubicBezTo>
                  <a:cubicBezTo>
                    <a:pt x="f47" y="f7"/>
                    <a:pt x="f48" y="f7"/>
                    <a:pt x="f49" y="f7"/>
                  </a:cubicBezTo>
                  <a:cubicBezTo>
                    <a:pt x="f15" y="f29"/>
                    <a:pt x="f50" y="f17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Freeform 250">
              <a:extLst>
                <a:ext uri="{FF2B5EF4-FFF2-40B4-BE49-F238E27FC236}">
                  <a16:creationId xmlns:a16="http://schemas.microsoft.com/office/drawing/2014/main" id="{B4016556-DFEA-EB67-79D8-C29815712D88}"/>
                </a:ext>
              </a:extLst>
            </p:cNvPr>
            <p:cNvSpPr/>
            <p:nvPr/>
          </p:nvSpPr>
          <p:spPr>
            <a:xfrm>
              <a:off x="5314520" y="862251"/>
              <a:ext cx="559064" cy="7971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3"/>
                <a:gd name="f7" fmla="val 246"/>
                <a:gd name="f8" fmla="val 28"/>
                <a:gd name="f9" fmla="val 187"/>
                <a:gd name="f10" fmla="val 39"/>
                <a:gd name="f11" fmla="val 179"/>
                <a:gd name="f12" fmla="val 48"/>
                <a:gd name="f13" fmla="val 170"/>
                <a:gd name="f14" fmla="val 59"/>
                <a:gd name="f15" fmla="val 165"/>
                <a:gd name="f16" fmla="val 96"/>
                <a:gd name="f17" fmla="val 146"/>
                <a:gd name="f18" fmla="val 137"/>
                <a:gd name="f19" fmla="val 147"/>
                <a:gd name="f20" fmla="val 205"/>
                <a:gd name="f21" fmla="val 149"/>
                <a:gd name="f22" fmla="val 214"/>
                <a:gd name="f23" fmla="val 148"/>
                <a:gd name="f24" fmla="val 224"/>
                <a:gd name="f25" fmla="val 150"/>
                <a:gd name="f26" fmla="val 233"/>
                <a:gd name="f27" fmla="val 238"/>
                <a:gd name="f28" fmla="val 152"/>
                <a:gd name="f29" fmla="val 242"/>
                <a:gd name="f30" fmla="val 154"/>
                <a:gd name="f31" fmla="val 157"/>
                <a:gd name="f32" fmla="val 243"/>
                <a:gd name="f33" fmla="val 161"/>
                <a:gd name="f34" fmla="val 240"/>
                <a:gd name="f35" fmla="val 162"/>
                <a:gd name="f36" fmla="val 236"/>
                <a:gd name="f37" fmla="val 210"/>
                <a:gd name="f38" fmla="val 168"/>
                <a:gd name="f39" fmla="val 184"/>
                <a:gd name="f40" fmla="val 155"/>
                <a:gd name="f41" fmla="val 143"/>
                <a:gd name="f42" fmla="val 138"/>
                <a:gd name="f43" fmla="val 124"/>
                <a:gd name="f44" fmla="val 123"/>
                <a:gd name="f45" fmla="val 100"/>
                <a:gd name="f46" fmla="val 115"/>
                <a:gd name="f47" fmla="val 109"/>
                <a:gd name="f48" fmla="val 71"/>
                <a:gd name="f49" fmla="val 87"/>
                <a:gd name="f50" fmla="val 29"/>
                <a:gd name="f51" fmla="val 52"/>
                <a:gd name="f52" fmla="val 10"/>
                <a:gd name="f53" fmla="val 43"/>
                <a:gd name="f54" fmla="val 5"/>
                <a:gd name="f55" fmla="val 31"/>
                <a:gd name="f56" fmla="val 3"/>
                <a:gd name="f57" fmla="val 21"/>
                <a:gd name="f58" fmla="val 1"/>
                <a:gd name="f59" fmla="val 19"/>
                <a:gd name="f60" fmla="val 16"/>
                <a:gd name="f61" fmla="val 2"/>
                <a:gd name="f62" fmla="val 14"/>
                <a:gd name="f63" fmla="val 15"/>
                <a:gd name="f64" fmla="val 8"/>
                <a:gd name="f65" fmla="val 18"/>
                <a:gd name="f66" fmla="val 22"/>
                <a:gd name="f67" fmla="val 13"/>
                <a:gd name="f68" fmla="val 27"/>
                <a:gd name="f69" fmla="val 32"/>
                <a:gd name="f70" fmla="val 54"/>
                <a:gd name="f71" fmla="val 67"/>
                <a:gd name="f72" fmla="val 65"/>
                <a:gd name="f73" fmla="val 78"/>
                <a:gd name="f74" fmla="val 63"/>
                <a:gd name="f75" fmla="val 106"/>
                <a:gd name="f76" fmla="val 42"/>
                <a:gd name="f77" fmla="val 129"/>
                <a:gd name="f78" fmla="val 136"/>
                <a:gd name="f79" fmla="val 12"/>
                <a:gd name="f80" fmla="val 7"/>
                <a:gd name="f81" fmla="val 140"/>
                <a:gd name="f82" fmla="val 11"/>
                <a:gd name="f83" fmla="val 159"/>
                <a:gd name="f84" fmla="val 160"/>
                <a:gd name="f85" fmla="val 167"/>
                <a:gd name="f86" fmla="val 171"/>
                <a:gd name="f87" fmla="val 182"/>
                <a:gd name="f88" fmla="val 23"/>
                <a:gd name="f89" fmla="+- 0 0 -90"/>
                <a:gd name="f90" fmla="*/ f3 1 173"/>
                <a:gd name="f91" fmla="*/ f4 1 246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173"/>
                <a:gd name="f100" fmla="*/ f96 1 246"/>
                <a:gd name="f101" fmla="*/ 28 f97 1"/>
                <a:gd name="f102" fmla="*/ 187 f96 1"/>
                <a:gd name="f103" fmla="*/ 59 f97 1"/>
                <a:gd name="f104" fmla="*/ 165 f96 1"/>
                <a:gd name="f105" fmla="*/ 147 f97 1"/>
                <a:gd name="f106" fmla="*/ 205 f96 1"/>
                <a:gd name="f107" fmla="*/ 150 f97 1"/>
                <a:gd name="f108" fmla="*/ 233 f96 1"/>
                <a:gd name="f109" fmla="*/ 154 f97 1"/>
                <a:gd name="f110" fmla="*/ 246 f96 1"/>
                <a:gd name="f111" fmla="*/ 162 f97 1"/>
                <a:gd name="f112" fmla="*/ 236 f96 1"/>
                <a:gd name="f113" fmla="*/ 155 f97 1"/>
                <a:gd name="f114" fmla="*/ 161 f96 1"/>
                <a:gd name="f115" fmla="*/ 100 f97 1"/>
                <a:gd name="f116" fmla="*/ 115 f96 1"/>
                <a:gd name="f117" fmla="*/ 52 f97 1"/>
                <a:gd name="f118" fmla="*/ 10 f96 1"/>
                <a:gd name="f119" fmla="*/ 21 f97 1"/>
                <a:gd name="f120" fmla="*/ 1 f96 1"/>
                <a:gd name="f121" fmla="*/ 14 f97 1"/>
                <a:gd name="f122" fmla="*/ 3 f96 1"/>
                <a:gd name="f123" fmla="*/ 18 f97 1"/>
                <a:gd name="f124" fmla="*/ 32 f97 1"/>
                <a:gd name="f125" fmla="*/ 19 f96 1"/>
                <a:gd name="f126" fmla="*/ 65 f97 1"/>
                <a:gd name="f127" fmla="*/ 78 f96 1"/>
                <a:gd name="f128" fmla="*/ 16 f97 1"/>
                <a:gd name="f129" fmla="*/ 136 f96 1"/>
                <a:gd name="f130" fmla="*/ 3 f97 1"/>
                <a:gd name="f131" fmla="*/ 140 f96 1"/>
                <a:gd name="f132" fmla="*/ 11 f97 1"/>
                <a:gd name="f133" fmla="*/ 159 f96 1"/>
                <a:gd name="f134" fmla="*/ 171 f96 1"/>
                <a:gd name="f135" fmla="+- f98 0 f1"/>
                <a:gd name="f136" fmla="*/ f101 1 173"/>
                <a:gd name="f137" fmla="*/ f102 1 246"/>
                <a:gd name="f138" fmla="*/ f103 1 173"/>
                <a:gd name="f139" fmla="*/ f104 1 246"/>
                <a:gd name="f140" fmla="*/ f105 1 173"/>
                <a:gd name="f141" fmla="*/ f106 1 246"/>
                <a:gd name="f142" fmla="*/ f107 1 173"/>
                <a:gd name="f143" fmla="*/ f108 1 246"/>
                <a:gd name="f144" fmla="*/ f109 1 173"/>
                <a:gd name="f145" fmla="*/ f110 1 246"/>
                <a:gd name="f146" fmla="*/ f111 1 173"/>
                <a:gd name="f147" fmla="*/ f112 1 246"/>
                <a:gd name="f148" fmla="*/ f113 1 173"/>
                <a:gd name="f149" fmla="*/ f114 1 246"/>
                <a:gd name="f150" fmla="*/ f115 1 173"/>
                <a:gd name="f151" fmla="*/ f116 1 246"/>
                <a:gd name="f152" fmla="*/ f117 1 173"/>
                <a:gd name="f153" fmla="*/ f118 1 246"/>
                <a:gd name="f154" fmla="*/ f119 1 173"/>
                <a:gd name="f155" fmla="*/ f120 1 246"/>
                <a:gd name="f156" fmla="*/ f121 1 173"/>
                <a:gd name="f157" fmla="*/ f122 1 246"/>
                <a:gd name="f158" fmla="*/ f123 1 173"/>
                <a:gd name="f159" fmla="*/ f124 1 173"/>
                <a:gd name="f160" fmla="*/ f125 1 246"/>
                <a:gd name="f161" fmla="*/ f126 1 173"/>
                <a:gd name="f162" fmla="*/ f127 1 246"/>
                <a:gd name="f163" fmla="*/ f128 1 173"/>
                <a:gd name="f164" fmla="*/ f129 1 246"/>
                <a:gd name="f165" fmla="*/ f130 1 173"/>
                <a:gd name="f166" fmla="*/ f131 1 246"/>
                <a:gd name="f167" fmla="*/ f132 1 173"/>
                <a:gd name="f168" fmla="*/ f133 1 246"/>
                <a:gd name="f169" fmla="*/ f134 1 246"/>
                <a:gd name="f170" fmla="*/ 0 1 f99"/>
                <a:gd name="f171" fmla="*/ f93 1 f99"/>
                <a:gd name="f172" fmla="*/ 0 1 f100"/>
                <a:gd name="f173" fmla="*/ f94 1 f100"/>
                <a:gd name="f174" fmla="*/ f136 1 f99"/>
                <a:gd name="f175" fmla="*/ f137 1 f100"/>
                <a:gd name="f176" fmla="*/ f138 1 f99"/>
                <a:gd name="f177" fmla="*/ f139 1 f100"/>
                <a:gd name="f178" fmla="*/ f140 1 f99"/>
                <a:gd name="f179" fmla="*/ f141 1 f100"/>
                <a:gd name="f180" fmla="*/ f142 1 f99"/>
                <a:gd name="f181" fmla="*/ f143 1 f100"/>
                <a:gd name="f182" fmla="*/ f144 1 f99"/>
                <a:gd name="f183" fmla="*/ f145 1 f100"/>
                <a:gd name="f184" fmla="*/ f146 1 f99"/>
                <a:gd name="f185" fmla="*/ f147 1 f100"/>
                <a:gd name="f186" fmla="*/ f148 1 f99"/>
                <a:gd name="f187" fmla="*/ f149 1 f100"/>
                <a:gd name="f188" fmla="*/ f150 1 f99"/>
                <a:gd name="f189" fmla="*/ f151 1 f100"/>
                <a:gd name="f190" fmla="*/ f152 1 f99"/>
                <a:gd name="f191" fmla="*/ f153 1 f100"/>
                <a:gd name="f192" fmla="*/ f154 1 f99"/>
                <a:gd name="f193" fmla="*/ f155 1 f100"/>
                <a:gd name="f194" fmla="*/ f156 1 f99"/>
                <a:gd name="f195" fmla="*/ f157 1 f100"/>
                <a:gd name="f196" fmla="*/ f158 1 f99"/>
                <a:gd name="f197" fmla="*/ f159 1 f99"/>
                <a:gd name="f198" fmla="*/ f160 1 f100"/>
                <a:gd name="f199" fmla="*/ f161 1 f99"/>
                <a:gd name="f200" fmla="*/ f162 1 f100"/>
                <a:gd name="f201" fmla="*/ f163 1 f99"/>
                <a:gd name="f202" fmla="*/ f164 1 f100"/>
                <a:gd name="f203" fmla="*/ f165 1 f99"/>
                <a:gd name="f204" fmla="*/ f166 1 f100"/>
                <a:gd name="f205" fmla="*/ f167 1 f99"/>
                <a:gd name="f206" fmla="*/ f168 1 f100"/>
                <a:gd name="f207" fmla="*/ f169 1 f100"/>
                <a:gd name="f208" fmla="*/ f170 f90 1"/>
                <a:gd name="f209" fmla="*/ f171 f90 1"/>
                <a:gd name="f210" fmla="*/ f173 f91 1"/>
                <a:gd name="f211" fmla="*/ f172 f91 1"/>
                <a:gd name="f212" fmla="*/ f174 f90 1"/>
                <a:gd name="f213" fmla="*/ f175 f91 1"/>
                <a:gd name="f214" fmla="*/ f176 f90 1"/>
                <a:gd name="f215" fmla="*/ f177 f91 1"/>
                <a:gd name="f216" fmla="*/ f178 f90 1"/>
                <a:gd name="f217" fmla="*/ f179 f91 1"/>
                <a:gd name="f218" fmla="*/ f180 f90 1"/>
                <a:gd name="f219" fmla="*/ f181 f91 1"/>
                <a:gd name="f220" fmla="*/ f182 f90 1"/>
                <a:gd name="f221" fmla="*/ f183 f91 1"/>
                <a:gd name="f222" fmla="*/ f184 f90 1"/>
                <a:gd name="f223" fmla="*/ f185 f91 1"/>
                <a:gd name="f224" fmla="*/ f186 f90 1"/>
                <a:gd name="f225" fmla="*/ f187 f91 1"/>
                <a:gd name="f226" fmla="*/ f188 f90 1"/>
                <a:gd name="f227" fmla="*/ f189 f91 1"/>
                <a:gd name="f228" fmla="*/ f190 f90 1"/>
                <a:gd name="f229" fmla="*/ f191 f91 1"/>
                <a:gd name="f230" fmla="*/ f192 f90 1"/>
                <a:gd name="f231" fmla="*/ f193 f91 1"/>
                <a:gd name="f232" fmla="*/ f194 f90 1"/>
                <a:gd name="f233" fmla="*/ f195 f91 1"/>
                <a:gd name="f234" fmla="*/ f196 f90 1"/>
                <a:gd name="f235" fmla="*/ f197 f90 1"/>
                <a:gd name="f236" fmla="*/ f198 f91 1"/>
                <a:gd name="f237" fmla="*/ f199 f90 1"/>
                <a:gd name="f238" fmla="*/ f200 f91 1"/>
                <a:gd name="f239" fmla="*/ f201 f90 1"/>
                <a:gd name="f240" fmla="*/ f202 f91 1"/>
                <a:gd name="f241" fmla="*/ f203 f90 1"/>
                <a:gd name="f242" fmla="*/ f204 f91 1"/>
                <a:gd name="f243" fmla="*/ f205 f90 1"/>
                <a:gd name="f244" fmla="*/ f206 f91 1"/>
                <a:gd name="f245" fmla="*/ f207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5">
                  <a:pos x="f212" y="f213"/>
                </a:cxn>
                <a:cxn ang="f135">
                  <a:pos x="f214" y="f215"/>
                </a:cxn>
                <a:cxn ang="f135">
                  <a:pos x="f216" y="f217"/>
                </a:cxn>
                <a:cxn ang="f135">
                  <a:pos x="f218" y="f219"/>
                </a:cxn>
                <a:cxn ang="f135">
                  <a:pos x="f220" y="f221"/>
                </a:cxn>
                <a:cxn ang="f135">
                  <a:pos x="f222" y="f223"/>
                </a:cxn>
                <a:cxn ang="f135">
                  <a:pos x="f224" y="f225"/>
                </a:cxn>
                <a:cxn ang="f135">
                  <a:pos x="f226" y="f227"/>
                </a:cxn>
                <a:cxn ang="f135">
                  <a:pos x="f228" y="f229"/>
                </a:cxn>
                <a:cxn ang="f135">
                  <a:pos x="f230" y="f231"/>
                </a:cxn>
                <a:cxn ang="f135">
                  <a:pos x="f232" y="f233"/>
                </a:cxn>
                <a:cxn ang="f135">
                  <a:pos x="f234" y="f229"/>
                </a:cxn>
                <a:cxn ang="f135">
                  <a:pos x="f235" y="f236"/>
                </a:cxn>
                <a:cxn ang="f135">
                  <a:pos x="f237" y="f238"/>
                </a:cxn>
                <a:cxn ang="f135">
                  <a:pos x="f239" y="f240"/>
                </a:cxn>
                <a:cxn ang="f135">
                  <a:pos x="f241" y="f242"/>
                </a:cxn>
                <a:cxn ang="f135">
                  <a:pos x="f243" y="f244"/>
                </a:cxn>
                <a:cxn ang="f135">
                  <a:pos x="f234" y="f245"/>
                </a:cxn>
                <a:cxn ang="f135">
                  <a:pos x="f212" y="f213"/>
                </a:cxn>
              </a:cxnLst>
              <a:rect l="f208" t="f211" r="f209" b="f210"/>
              <a:pathLst>
                <a:path w="173" h="24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5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5" y="f27"/>
                    <a:pt x="f28" y="f29"/>
                    <a:pt x="f30" y="f7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6" y="f37"/>
                    <a:pt x="f38" y="f39"/>
                    <a:pt x="f40" y="f33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5"/>
                    <a:pt x="f60" y="f61"/>
                    <a:pt x="f62" y="f56"/>
                  </a:cubicBezTo>
                  <a:cubicBezTo>
                    <a:pt x="f63" y="f54"/>
                    <a:pt x="f60" y="f64"/>
                    <a:pt x="f65" y="f52"/>
                  </a:cubicBezTo>
                  <a:cubicBezTo>
                    <a:pt x="f66" y="f67"/>
                    <a:pt x="f68" y="f60"/>
                    <a:pt x="f69" y="f59"/>
                  </a:cubicBezTo>
                  <a:cubicBezTo>
                    <a:pt x="f70" y="f69"/>
                    <a:pt x="f71" y="f51"/>
                    <a:pt x="f72" y="f73"/>
                  </a:cubicBezTo>
                  <a:cubicBezTo>
                    <a:pt x="f74" y="f75"/>
                    <a:pt x="f76" y="f77"/>
                    <a:pt x="f60" y="f78"/>
                  </a:cubicBezTo>
                  <a:cubicBezTo>
                    <a:pt x="f79" y="f42"/>
                    <a:pt x="f80" y="f42"/>
                    <a:pt x="f56" y="f81"/>
                  </a:cubicBezTo>
                  <a:cubicBezTo>
                    <a:pt x="f61" y="f23"/>
                    <a:pt x="f5" y="f40"/>
                    <a:pt x="f82" y="f83"/>
                  </a:cubicBezTo>
                  <a:cubicBezTo>
                    <a:pt x="f62" y="f84"/>
                    <a:pt x="f65" y="f85"/>
                    <a:pt x="f65" y="f86"/>
                  </a:cubicBezTo>
                  <a:cubicBezTo>
                    <a:pt x="f60" y="f87"/>
                    <a:pt x="f88" y="f3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Freeform 251">
              <a:extLst>
                <a:ext uri="{FF2B5EF4-FFF2-40B4-BE49-F238E27FC236}">
                  <a16:creationId xmlns:a16="http://schemas.microsoft.com/office/drawing/2014/main" id="{AE3EEC67-A4BE-76E1-C56A-E70B17EF97C9}"/>
                </a:ext>
              </a:extLst>
            </p:cNvPr>
            <p:cNvSpPr/>
            <p:nvPr/>
          </p:nvSpPr>
          <p:spPr>
            <a:xfrm>
              <a:off x="4761664" y="862251"/>
              <a:ext cx="552855" cy="7971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0"/>
                <a:gd name="f7" fmla="val 246"/>
                <a:gd name="f8" fmla="val 70"/>
                <a:gd name="f9" fmla="val 115"/>
                <a:gd name="f10" fmla="val 29"/>
                <a:gd name="f11" fmla="val 133"/>
                <a:gd name="f12" fmla="val 10"/>
                <a:gd name="f13" fmla="val 156"/>
                <a:gd name="f14" fmla="val 3"/>
                <a:gd name="f15" fmla="val 198"/>
                <a:gd name="f16" fmla="val 213"/>
                <a:gd name="f17" fmla="val 2"/>
                <a:gd name="f18" fmla="val 228"/>
                <a:gd name="f19" fmla="val 241"/>
                <a:gd name="f20" fmla="val 11"/>
                <a:gd name="f21" fmla="val 243"/>
                <a:gd name="f22" fmla="val 14"/>
                <a:gd name="f23" fmla="val 244"/>
                <a:gd name="f24" fmla="val 16"/>
                <a:gd name="f25" fmla="val 17"/>
                <a:gd name="f26" fmla="val 19"/>
                <a:gd name="f27" fmla="val 242"/>
                <a:gd name="f28" fmla="val 20"/>
                <a:gd name="f29" fmla="val 239"/>
                <a:gd name="f30" fmla="val 21"/>
                <a:gd name="f31" fmla="val 235"/>
                <a:gd name="f32" fmla="val 230"/>
                <a:gd name="f33" fmla="val 225"/>
                <a:gd name="f34" fmla="val 210"/>
                <a:gd name="f35" fmla="val 24"/>
                <a:gd name="f36" fmla="val 196"/>
                <a:gd name="f37" fmla="val 32"/>
                <a:gd name="f38" fmla="val 183"/>
                <a:gd name="f39" fmla="val 54"/>
                <a:gd name="f40" fmla="val 151"/>
                <a:gd name="f41" fmla="val 104"/>
                <a:gd name="f42" fmla="val 149"/>
                <a:gd name="f43" fmla="val 132"/>
                <a:gd name="f44" fmla="val 179"/>
                <a:gd name="f45" fmla="val 135"/>
                <a:gd name="f46" fmla="val 182"/>
                <a:gd name="f47" fmla="val 137"/>
                <a:gd name="f48" fmla="val 185"/>
                <a:gd name="f49" fmla="val 139"/>
                <a:gd name="f50" fmla="val 187"/>
                <a:gd name="f51" fmla="val 148"/>
                <a:gd name="f52" fmla="val 184"/>
                <a:gd name="f53" fmla="val 154"/>
                <a:gd name="f54" fmla="val 181"/>
                <a:gd name="f55" fmla="val 153"/>
                <a:gd name="f56" fmla="val 152"/>
                <a:gd name="f57" fmla="val 167"/>
                <a:gd name="f58" fmla="val 160"/>
                <a:gd name="f59" fmla="val 158"/>
                <a:gd name="f60" fmla="val 168"/>
                <a:gd name="f61" fmla="val 147"/>
                <a:gd name="f62" fmla="val 165"/>
                <a:gd name="f63" fmla="val 163"/>
                <a:gd name="f64" fmla="val 138"/>
                <a:gd name="f65" fmla="val 161"/>
                <a:gd name="f66" fmla="val 134"/>
                <a:gd name="f67" fmla="val 111"/>
                <a:gd name="f68" fmla="val 105"/>
                <a:gd name="f69" fmla="val 86"/>
                <a:gd name="f70" fmla="val 100"/>
                <a:gd name="f71" fmla="val 61"/>
                <a:gd name="f72" fmla="val 36"/>
                <a:gd name="f73" fmla="val 141"/>
                <a:gd name="f74" fmla="val 8"/>
                <a:gd name="f75" fmla="val 5"/>
                <a:gd name="f76" fmla="val 155"/>
                <a:gd name="f77" fmla="val 1"/>
                <a:gd name="f78" fmla="val 146"/>
                <a:gd name="f79" fmla="val 142"/>
                <a:gd name="f80" fmla="val 90"/>
                <a:gd name="f81" fmla="val 13"/>
                <a:gd name="f82" fmla="val 59"/>
                <a:gd name="f83" fmla="val 64"/>
                <a:gd name="f84" fmla="+- 0 0 -90"/>
                <a:gd name="f85" fmla="*/ f3 1 170"/>
                <a:gd name="f86" fmla="*/ f4 1 246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170"/>
                <a:gd name="f95" fmla="*/ f91 1 246"/>
                <a:gd name="f96" fmla="*/ 70 f92 1"/>
                <a:gd name="f97" fmla="*/ 115 f91 1"/>
                <a:gd name="f98" fmla="*/ 3 f92 1"/>
                <a:gd name="f99" fmla="*/ 198 f91 1"/>
                <a:gd name="f100" fmla="*/ 10 f92 1"/>
                <a:gd name="f101" fmla="*/ 241 f91 1"/>
                <a:gd name="f102" fmla="*/ 16 f92 1"/>
                <a:gd name="f103" fmla="*/ 246 f91 1"/>
                <a:gd name="f104" fmla="*/ 20 f92 1"/>
                <a:gd name="f105" fmla="*/ 239 f91 1"/>
                <a:gd name="f106" fmla="*/ 225 f91 1"/>
                <a:gd name="f107" fmla="*/ 32 f92 1"/>
                <a:gd name="f108" fmla="*/ 183 f91 1"/>
                <a:gd name="f109" fmla="*/ 132 f92 1"/>
                <a:gd name="f110" fmla="*/ 179 f91 1"/>
                <a:gd name="f111" fmla="*/ 139 f92 1"/>
                <a:gd name="f112" fmla="*/ 187 f91 1"/>
                <a:gd name="f113" fmla="*/ 153 f92 1"/>
                <a:gd name="f114" fmla="*/ 170 f91 1"/>
                <a:gd name="f115" fmla="*/ 160 f92 1"/>
                <a:gd name="f116" fmla="*/ 158 f91 1"/>
                <a:gd name="f117" fmla="*/ 167 f92 1"/>
                <a:gd name="f118" fmla="*/ 139 f91 1"/>
                <a:gd name="f119" fmla="*/ 161 f92 1"/>
                <a:gd name="f120" fmla="*/ 138 f91 1"/>
                <a:gd name="f121" fmla="*/ 105 f92 1"/>
                <a:gd name="f122" fmla="*/ 86 f91 1"/>
                <a:gd name="f123" fmla="*/ 135 f92 1"/>
                <a:gd name="f124" fmla="*/ 21 f91 1"/>
                <a:gd name="f125" fmla="*/ 10 f91 1"/>
                <a:gd name="f126" fmla="*/ 155 f92 1"/>
                <a:gd name="f127" fmla="*/ 3 f91 1"/>
                <a:gd name="f128" fmla="*/ 149 f92 1"/>
                <a:gd name="f129" fmla="*/ 0 f91 1"/>
                <a:gd name="f130" fmla="*/ 2 f91 1"/>
                <a:gd name="f131" fmla="+- f93 0 f1"/>
                <a:gd name="f132" fmla="*/ f96 1 170"/>
                <a:gd name="f133" fmla="*/ f97 1 246"/>
                <a:gd name="f134" fmla="*/ f98 1 170"/>
                <a:gd name="f135" fmla="*/ f99 1 246"/>
                <a:gd name="f136" fmla="*/ f100 1 170"/>
                <a:gd name="f137" fmla="*/ f101 1 246"/>
                <a:gd name="f138" fmla="*/ f102 1 170"/>
                <a:gd name="f139" fmla="*/ f103 1 246"/>
                <a:gd name="f140" fmla="*/ f104 1 170"/>
                <a:gd name="f141" fmla="*/ f105 1 246"/>
                <a:gd name="f142" fmla="*/ f106 1 246"/>
                <a:gd name="f143" fmla="*/ f107 1 170"/>
                <a:gd name="f144" fmla="*/ f108 1 246"/>
                <a:gd name="f145" fmla="*/ f109 1 170"/>
                <a:gd name="f146" fmla="*/ f110 1 246"/>
                <a:gd name="f147" fmla="*/ f111 1 170"/>
                <a:gd name="f148" fmla="*/ f112 1 246"/>
                <a:gd name="f149" fmla="*/ f113 1 170"/>
                <a:gd name="f150" fmla="*/ f114 1 246"/>
                <a:gd name="f151" fmla="*/ f115 1 170"/>
                <a:gd name="f152" fmla="*/ f116 1 246"/>
                <a:gd name="f153" fmla="*/ f117 1 170"/>
                <a:gd name="f154" fmla="*/ f118 1 246"/>
                <a:gd name="f155" fmla="*/ f119 1 170"/>
                <a:gd name="f156" fmla="*/ f120 1 246"/>
                <a:gd name="f157" fmla="*/ f121 1 170"/>
                <a:gd name="f158" fmla="*/ f122 1 246"/>
                <a:gd name="f159" fmla="*/ f123 1 170"/>
                <a:gd name="f160" fmla="*/ f124 1 246"/>
                <a:gd name="f161" fmla="*/ f125 1 246"/>
                <a:gd name="f162" fmla="*/ f126 1 170"/>
                <a:gd name="f163" fmla="*/ f127 1 246"/>
                <a:gd name="f164" fmla="*/ f128 1 170"/>
                <a:gd name="f165" fmla="*/ f129 1 246"/>
                <a:gd name="f166" fmla="*/ f130 1 246"/>
                <a:gd name="f167" fmla="*/ 0 1 f94"/>
                <a:gd name="f168" fmla="*/ f88 1 f94"/>
                <a:gd name="f169" fmla="*/ 0 1 f95"/>
                <a:gd name="f170" fmla="*/ f89 1 f95"/>
                <a:gd name="f171" fmla="*/ f132 1 f94"/>
                <a:gd name="f172" fmla="*/ f133 1 f95"/>
                <a:gd name="f173" fmla="*/ f134 1 f94"/>
                <a:gd name="f174" fmla="*/ f135 1 f95"/>
                <a:gd name="f175" fmla="*/ f136 1 f94"/>
                <a:gd name="f176" fmla="*/ f137 1 f95"/>
                <a:gd name="f177" fmla="*/ f138 1 f94"/>
                <a:gd name="f178" fmla="*/ f139 1 f95"/>
                <a:gd name="f179" fmla="*/ f140 1 f94"/>
                <a:gd name="f180" fmla="*/ f141 1 f95"/>
                <a:gd name="f181" fmla="*/ f142 1 f95"/>
                <a:gd name="f182" fmla="*/ f143 1 f94"/>
                <a:gd name="f183" fmla="*/ f144 1 f95"/>
                <a:gd name="f184" fmla="*/ f145 1 f94"/>
                <a:gd name="f185" fmla="*/ f146 1 f95"/>
                <a:gd name="f186" fmla="*/ f147 1 f94"/>
                <a:gd name="f187" fmla="*/ f148 1 f95"/>
                <a:gd name="f188" fmla="*/ f149 1 f94"/>
                <a:gd name="f189" fmla="*/ f150 1 f95"/>
                <a:gd name="f190" fmla="*/ f151 1 f94"/>
                <a:gd name="f191" fmla="*/ f152 1 f95"/>
                <a:gd name="f192" fmla="*/ f153 1 f94"/>
                <a:gd name="f193" fmla="*/ f154 1 f95"/>
                <a:gd name="f194" fmla="*/ f155 1 f94"/>
                <a:gd name="f195" fmla="*/ f156 1 f95"/>
                <a:gd name="f196" fmla="*/ f157 1 f94"/>
                <a:gd name="f197" fmla="*/ f158 1 f95"/>
                <a:gd name="f198" fmla="*/ f159 1 f94"/>
                <a:gd name="f199" fmla="*/ f160 1 f95"/>
                <a:gd name="f200" fmla="*/ f161 1 f95"/>
                <a:gd name="f201" fmla="*/ f162 1 f94"/>
                <a:gd name="f202" fmla="*/ f163 1 f95"/>
                <a:gd name="f203" fmla="*/ f164 1 f94"/>
                <a:gd name="f204" fmla="*/ f165 1 f95"/>
                <a:gd name="f205" fmla="*/ f166 1 f95"/>
                <a:gd name="f206" fmla="*/ f167 f85 1"/>
                <a:gd name="f207" fmla="*/ f168 f85 1"/>
                <a:gd name="f208" fmla="*/ f170 f86 1"/>
                <a:gd name="f209" fmla="*/ f169 f86 1"/>
                <a:gd name="f210" fmla="*/ f171 f85 1"/>
                <a:gd name="f211" fmla="*/ f172 f86 1"/>
                <a:gd name="f212" fmla="*/ f173 f85 1"/>
                <a:gd name="f213" fmla="*/ f174 f86 1"/>
                <a:gd name="f214" fmla="*/ f175 f85 1"/>
                <a:gd name="f215" fmla="*/ f176 f86 1"/>
                <a:gd name="f216" fmla="*/ f177 f85 1"/>
                <a:gd name="f217" fmla="*/ f178 f86 1"/>
                <a:gd name="f218" fmla="*/ f179 f85 1"/>
                <a:gd name="f219" fmla="*/ f180 f86 1"/>
                <a:gd name="f220" fmla="*/ f181 f86 1"/>
                <a:gd name="f221" fmla="*/ f182 f85 1"/>
                <a:gd name="f222" fmla="*/ f183 f86 1"/>
                <a:gd name="f223" fmla="*/ f184 f85 1"/>
                <a:gd name="f224" fmla="*/ f185 f86 1"/>
                <a:gd name="f225" fmla="*/ f186 f85 1"/>
                <a:gd name="f226" fmla="*/ f187 f86 1"/>
                <a:gd name="f227" fmla="*/ f188 f85 1"/>
                <a:gd name="f228" fmla="*/ f189 f86 1"/>
                <a:gd name="f229" fmla="*/ f190 f85 1"/>
                <a:gd name="f230" fmla="*/ f191 f86 1"/>
                <a:gd name="f231" fmla="*/ f192 f85 1"/>
                <a:gd name="f232" fmla="*/ f193 f86 1"/>
                <a:gd name="f233" fmla="*/ f194 f85 1"/>
                <a:gd name="f234" fmla="*/ f195 f86 1"/>
                <a:gd name="f235" fmla="*/ f196 f85 1"/>
                <a:gd name="f236" fmla="*/ f197 f86 1"/>
                <a:gd name="f237" fmla="*/ f198 f85 1"/>
                <a:gd name="f238" fmla="*/ f199 f86 1"/>
                <a:gd name="f239" fmla="*/ f200 f86 1"/>
                <a:gd name="f240" fmla="*/ f201 f85 1"/>
                <a:gd name="f241" fmla="*/ f202 f86 1"/>
                <a:gd name="f242" fmla="*/ f203 f85 1"/>
                <a:gd name="f243" fmla="*/ f204 f86 1"/>
                <a:gd name="f244" fmla="*/ f205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210" y="f211"/>
                </a:cxn>
                <a:cxn ang="f131">
                  <a:pos x="f212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18" y="f220"/>
                </a:cxn>
                <a:cxn ang="f131">
                  <a:pos x="f221" y="f222"/>
                </a:cxn>
                <a:cxn ang="f131">
                  <a:pos x="f223" y="f224"/>
                </a:cxn>
                <a:cxn ang="f131">
                  <a:pos x="f225" y="f226"/>
                </a:cxn>
                <a:cxn ang="f131">
                  <a:pos x="f227" y="f228"/>
                </a:cxn>
                <a:cxn ang="f131">
                  <a:pos x="f229" y="f230"/>
                </a:cxn>
                <a:cxn ang="f131">
                  <a:pos x="f231" y="f232"/>
                </a:cxn>
                <a:cxn ang="f131">
                  <a:pos x="f233" y="f234"/>
                </a:cxn>
                <a:cxn ang="f131">
                  <a:pos x="f235" y="f236"/>
                </a:cxn>
                <a:cxn ang="f131">
                  <a:pos x="f237" y="f238"/>
                </a:cxn>
                <a:cxn ang="f131">
                  <a:pos x="f227" y="f239"/>
                </a:cxn>
                <a:cxn ang="f131">
                  <a:pos x="f240" y="f241"/>
                </a:cxn>
                <a:cxn ang="f131">
                  <a:pos x="f242" y="f243"/>
                </a:cxn>
                <a:cxn ang="f131">
                  <a:pos x="f225" y="f244"/>
                </a:cxn>
                <a:cxn ang="f131">
                  <a:pos x="f210" y="f211"/>
                </a:cxn>
              </a:cxnLst>
              <a:rect l="f206" t="f209" r="f207" b="f208"/>
              <a:pathLst>
                <a:path w="170" h="24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2" y="f19"/>
                  </a:cubicBezTo>
                  <a:cubicBezTo>
                    <a:pt x="f20" y="f21"/>
                    <a:pt x="f22" y="f23"/>
                    <a:pt x="f24" y="f7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28" y="f32"/>
                    <a:pt x="f28" y="f33"/>
                  </a:cubicBezTo>
                  <a:cubicBezTo>
                    <a:pt x="f30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6"/>
                  </a:cubicBezTo>
                  <a:cubicBezTo>
                    <a:pt x="f56" y="f57"/>
                    <a:pt x="f13" y="f58"/>
                    <a:pt x="f58" y="f59"/>
                  </a:cubicBezTo>
                  <a:cubicBezTo>
                    <a:pt x="f6" y="f53"/>
                    <a:pt x="f60" y="f61"/>
                    <a:pt x="f57" y="f49"/>
                  </a:cubicBezTo>
                  <a:cubicBezTo>
                    <a:pt x="f62" y="f49"/>
                    <a:pt x="f63" y="f64"/>
                    <a:pt x="f65" y="f64"/>
                  </a:cubicBezTo>
                  <a:cubicBezTo>
                    <a:pt x="f45" y="f66"/>
                    <a:pt x="f67" y="f67"/>
                    <a:pt x="f68" y="f69"/>
                  </a:cubicBezTo>
                  <a:cubicBezTo>
                    <a:pt x="f70" y="f71"/>
                    <a:pt x="f67" y="f72"/>
                    <a:pt x="f45" y="f30"/>
                  </a:cubicBezTo>
                  <a:cubicBezTo>
                    <a:pt x="f73" y="f25"/>
                    <a:pt x="f61" y="f22"/>
                    <a:pt x="f55" y="f12"/>
                  </a:cubicBezTo>
                  <a:cubicBezTo>
                    <a:pt x="f53" y="f74"/>
                    <a:pt x="f13" y="f75"/>
                    <a:pt x="f76" y="f14"/>
                  </a:cubicBezTo>
                  <a:cubicBezTo>
                    <a:pt x="f76" y="f17"/>
                    <a:pt x="f56" y="f77"/>
                    <a:pt x="f42" y="f5"/>
                  </a:cubicBezTo>
                  <a:cubicBezTo>
                    <a:pt x="f78" y="f5"/>
                    <a:pt x="f79" y="f77"/>
                    <a:pt x="f49" y="f17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Freeform 252">
              <a:extLst>
                <a:ext uri="{FF2B5EF4-FFF2-40B4-BE49-F238E27FC236}">
                  <a16:creationId xmlns:a16="http://schemas.microsoft.com/office/drawing/2014/main" id="{01D769F6-628F-8DEA-576C-C4D7E5BC7611}"/>
                </a:ext>
              </a:extLst>
            </p:cNvPr>
            <p:cNvSpPr/>
            <p:nvPr/>
          </p:nvSpPr>
          <p:spPr>
            <a:xfrm>
              <a:off x="4856908" y="1458596"/>
              <a:ext cx="911071" cy="4472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1"/>
                <a:gd name="f7" fmla="val 138"/>
                <a:gd name="f8" fmla="val 141"/>
                <a:gd name="f9" fmla="val 104"/>
                <a:gd name="f10" fmla="val 173"/>
                <a:gd name="f11" fmla="val 131"/>
                <a:gd name="f12" fmla="val 208"/>
                <a:gd name="f13" fmla="val 136"/>
                <a:gd name="f14" fmla="val 246"/>
                <a:gd name="f15" fmla="val 121"/>
                <a:gd name="f16" fmla="val 260"/>
                <a:gd name="f17" fmla="val 115"/>
                <a:gd name="f18" fmla="val 272"/>
                <a:gd name="f19" fmla="val 107"/>
                <a:gd name="f20" fmla="val 280"/>
                <a:gd name="f21" fmla="val 94"/>
                <a:gd name="f22" fmla="val 92"/>
                <a:gd name="f23" fmla="val 89"/>
                <a:gd name="f24" fmla="val 87"/>
                <a:gd name="f25" fmla="val 279"/>
                <a:gd name="f26" fmla="val 86"/>
                <a:gd name="f27" fmla="val 276"/>
                <a:gd name="f28" fmla="val 85"/>
                <a:gd name="f29" fmla="val 274"/>
                <a:gd name="f30" fmla="val 269"/>
                <a:gd name="f31" fmla="val 265"/>
                <a:gd name="f32" fmla="val 90"/>
                <a:gd name="f33" fmla="val 261"/>
                <a:gd name="f34" fmla="val 218"/>
                <a:gd name="f35" fmla="val 117"/>
                <a:gd name="f36" fmla="val 177"/>
                <a:gd name="f37" fmla="val 100"/>
                <a:gd name="f38" fmla="val 164"/>
                <a:gd name="f39" fmla="val 54"/>
                <a:gd name="f40" fmla="val 160"/>
                <a:gd name="f41" fmla="val 38"/>
                <a:gd name="f42" fmla="val 162"/>
                <a:gd name="f43" fmla="val 23"/>
                <a:gd name="f44" fmla="val 169"/>
                <a:gd name="f45" fmla="val 8"/>
                <a:gd name="f46" fmla="val 5"/>
                <a:gd name="f47" fmla="val 3"/>
                <a:gd name="f48" fmla="val 156"/>
                <a:gd name="f49" fmla="val 1"/>
                <a:gd name="f50" fmla="val 144"/>
                <a:gd name="f51" fmla="val 10"/>
                <a:gd name="f52" fmla="val 125"/>
                <a:gd name="f53" fmla="val 113"/>
                <a:gd name="f54" fmla="val 114"/>
                <a:gd name="f55" fmla="val 11"/>
                <a:gd name="f56" fmla="val 14"/>
                <a:gd name="f57" fmla="val 116"/>
                <a:gd name="f58" fmla="val 17"/>
                <a:gd name="f59" fmla="val 127"/>
                <a:gd name="f60" fmla="val 49"/>
                <a:gd name="f61" fmla="val 110"/>
                <a:gd name="f62" fmla="val 79"/>
                <a:gd name="f63" fmla="val 58"/>
                <a:gd name="f64" fmla="val 102"/>
                <a:gd name="f65" fmla="val 19"/>
                <a:gd name="f66" fmla="val 15"/>
                <a:gd name="f67" fmla="val 7"/>
                <a:gd name="f68" fmla="val 2"/>
                <a:gd name="f69" fmla="val 88"/>
                <a:gd name="f70" fmla="val 91"/>
                <a:gd name="f71" fmla="val 99"/>
                <a:gd name="f72" fmla="val 12"/>
                <a:gd name="f73" fmla="val 20"/>
                <a:gd name="f74" fmla="val 112"/>
                <a:gd name="f75" fmla="val 106"/>
                <a:gd name="f76" fmla="val 135"/>
                <a:gd name="f77" fmla="+- 0 0 -90"/>
                <a:gd name="f78" fmla="*/ f3 1 281"/>
                <a:gd name="f79" fmla="*/ f4 1 138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281"/>
                <a:gd name="f88" fmla="*/ f84 1 138"/>
                <a:gd name="f89" fmla="*/ 141 f85 1"/>
                <a:gd name="f90" fmla="*/ 104 f84 1"/>
                <a:gd name="f91" fmla="*/ 246 f85 1"/>
                <a:gd name="f92" fmla="*/ 121 f84 1"/>
                <a:gd name="f93" fmla="*/ 280 f85 1"/>
                <a:gd name="f94" fmla="*/ 94 f84 1"/>
                <a:gd name="f95" fmla="*/ 281 f85 1"/>
                <a:gd name="f96" fmla="*/ 87 f84 1"/>
                <a:gd name="f97" fmla="*/ 274 f85 1"/>
                <a:gd name="f98" fmla="*/ 86 f84 1"/>
                <a:gd name="f99" fmla="*/ 261 f85 1"/>
                <a:gd name="f100" fmla="*/ 92 f84 1"/>
                <a:gd name="f101" fmla="*/ 164 f85 1"/>
                <a:gd name="f102" fmla="*/ 54 f84 1"/>
                <a:gd name="f103" fmla="*/ 169 f85 1"/>
                <a:gd name="f104" fmla="*/ 8 f84 1"/>
                <a:gd name="f105" fmla="*/ 156 f85 1"/>
                <a:gd name="f106" fmla="*/ 1 f84 1"/>
                <a:gd name="f107" fmla="*/ 125 f85 1"/>
                <a:gd name="f108" fmla="*/ 0 f84 1"/>
                <a:gd name="f109" fmla="*/ 113 f85 1"/>
                <a:gd name="f110" fmla="*/ 116 f85 1"/>
                <a:gd name="f111" fmla="*/ 17 f84 1"/>
                <a:gd name="f112" fmla="*/ 79 f85 1"/>
                <a:gd name="f113" fmla="*/ 100 f84 1"/>
                <a:gd name="f114" fmla="*/ 19 f85 1"/>
                <a:gd name="f115" fmla="*/ 7 f85 1"/>
                <a:gd name="f116" fmla="*/ 1 f85 1"/>
                <a:gd name="f117" fmla="*/ 20 f85 1"/>
                <a:gd name="f118" fmla="*/ 112 f84 1"/>
                <a:gd name="f119" fmla="+- f86 0 f1"/>
                <a:gd name="f120" fmla="*/ f89 1 281"/>
                <a:gd name="f121" fmla="*/ f90 1 138"/>
                <a:gd name="f122" fmla="*/ f91 1 281"/>
                <a:gd name="f123" fmla="*/ f92 1 138"/>
                <a:gd name="f124" fmla="*/ f93 1 281"/>
                <a:gd name="f125" fmla="*/ f94 1 138"/>
                <a:gd name="f126" fmla="*/ f95 1 281"/>
                <a:gd name="f127" fmla="*/ f96 1 138"/>
                <a:gd name="f128" fmla="*/ f97 1 281"/>
                <a:gd name="f129" fmla="*/ f98 1 138"/>
                <a:gd name="f130" fmla="*/ f99 1 281"/>
                <a:gd name="f131" fmla="*/ f100 1 138"/>
                <a:gd name="f132" fmla="*/ f101 1 281"/>
                <a:gd name="f133" fmla="*/ f102 1 138"/>
                <a:gd name="f134" fmla="*/ f103 1 281"/>
                <a:gd name="f135" fmla="*/ f104 1 138"/>
                <a:gd name="f136" fmla="*/ f105 1 281"/>
                <a:gd name="f137" fmla="*/ f106 1 138"/>
                <a:gd name="f138" fmla="*/ f107 1 281"/>
                <a:gd name="f139" fmla="*/ f108 1 138"/>
                <a:gd name="f140" fmla="*/ f109 1 281"/>
                <a:gd name="f141" fmla="*/ f110 1 281"/>
                <a:gd name="f142" fmla="*/ f111 1 138"/>
                <a:gd name="f143" fmla="*/ f112 1 281"/>
                <a:gd name="f144" fmla="*/ f113 1 138"/>
                <a:gd name="f145" fmla="*/ f114 1 281"/>
                <a:gd name="f146" fmla="*/ f115 1 281"/>
                <a:gd name="f147" fmla="*/ f116 1 281"/>
                <a:gd name="f148" fmla="*/ f117 1 281"/>
                <a:gd name="f149" fmla="*/ f118 1 138"/>
                <a:gd name="f150" fmla="*/ 0 1 f87"/>
                <a:gd name="f151" fmla="*/ f81 1 f87"/>
                <a:gd name="f152" fmla="*/ 0 1 f88"/>
                <a:gd name="f153" fmla="*/ f82 1 f88"/>
                <a:gd name="f154" fmla="*/ f120 1 f87"/>
                <a:gd name="f155" fmla="*/ f121 1 f88"/>
                <a:gd name="f156" fmla="*/ f122 1 f87"/>
                <a:gd name="f157" fmla="*/ f123 1 f88"/>
                <a:gd name="f158" fmla="*/ f124 1 f87"/>
                <a:gd name="f159" fmla="*/ f125 1 f88"/>
                <a:gd name="f160" fmla="*/ f126 1 f87"/>
                <a:gd name="f161" fmla="*/ f127 1 f88"/>
                <a:gd name="f162" fmla="*/ f128 1 f87"/>
                <a:gd name="f163" fmla="*/ f129 1 f88"/>
                <a:gd name="f164" fmla="*/ f130 1 f87"/>
                <a:gd name="f165" fmla="*/ f131 1 f88"/>
                <a:gd name="f166" fmla="*/ f132 1 f87"/>
                <a:gd name="f167" fmla="*/ f133 1 f88"/>
                <a:gd name="f168" fmla="*/ f134 1 f87"/>
                <a:gd name="f169" fmla="*/ f135 1 f88"/>
                <a:gd name="f170" fmla="*/ f136 1 f87"/>
                <a:gd name="f171" fmla="*/ f137 1 f88"/>
                <a:gd name="f172" fmla="*/ f138 1 f87"/>
                <a:gd name="f173" fmla="*/ f139 1 f88"/>
                <a:gd name="f174" fmla="*/ f140 1 f87"/>
                <a:gd name="f175" fmla="*/ f141 1 f87"/>
                <a:gd name="f176" fmla="*/ f142 1 f88"/>
                <a:gd name="f177" fmla="*/ f143 1 f87"/>
                <a:gd name="f178" fmla="*/ f144 1 f88"/>
                <a:gd name="f179" fmla="*/ f145 1 f87"/>
                <a:gd name="f180" fmla="*/ f146 1 f87"/>
                <a:gd name="f181" fmla="*/ f147 1 f87"/>
                <a:gd name="f182" fmla="*/ f148 1 f87"/>
                <a:gd name="f183" fmla="*/ f149 1 f88"/>
                <a:gd name="f184" fmla="*/ f150 f78 1"/>
                <a:gd name="f185" fmla="*/ f151 f78 1"/>
                <a:gd name="f186" fmla="*/ f153 f79 1"/>
                <a:gd name="f187" fmla="*/ f152 f79 1"/>
                <a:gd name="f188" fmla="*/ f154 f78 1"/>
                <a:gd name="f189" fmla="*/ f155 f79 1"/>
                <a:gd name="f190" fmla="*/ f156 f78 1"/>
                <a:gd name="f191" fmla="*/ f157 f79 1"/>
                <a:gd name="f192" fmla="*/ f158 f78 1"/>
                <a:gd name="f193" fmla="*/ f159 f79 1"/>
                <a:gd name="f194" fmla="*/ f160 f78 1"/>
                <a:gd name="f195" fmla="*/ f161 f79 1"/>
                <a:gd name="f196" fmla="*/ f162 f78 1"/>
                <a:gd name="f197" fmla="*/ f163 f79 1"/>
                <a:gd name="f198" fmla="*/ f164 f78 1"/>
                <a:gd name="f199" fmla="*/ f165 f79 1"/>
                <a:gd name="f200" fmla="*/ f166 f78 1"/>
                <a:gd name="f201" fmla="*/ f167 f79 1"/>
                <a:gd name="f202" fmla="*/ f168 f78 1"/>
                <a:gd name="f203" fmla="*/ f169 f79 1"/>
                <a:gd name="f204" fmla="*/ f170 f78 1"/>
                <a:gd name="f205" fmla="*/ f171 f79 1"/>
                <a:gd name="f206" fmla="*/ f172 f78 1"/>
                <a:gd name="f207" fmla="*/ f173 f79 1"/>
                <a:gd name="f208" fmla="*/ f174 f78 1"/>
                <a:gd name="f209" fmla="*/ f175 f78 1"/>
                <a:gd name="f210" fmla="*/ f176 f79 1"/>
                <a:gd name="f211" fmla="*/ f177 f78 1"/>
                <a:gd name="f212" fmla="*/ f178 f79 1"/>
                <a:gd name="f213" fmla="*/ f179 f78 1"/>
                <a:gd name="f214" fmla="*/ f180 f78 1"/>
                <a:gd name="f215" fmla="*/ f181 f78 1"/>
                <a:gd name="f216" fmla="*/ f182 f78 1"/>
                <a:gd name="f217" fmla="*/ f183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3"/>
                </a:cxn>
                <a:cxn ang="f119">
                  <a:pos x="f209" y="f210"/>
                </a:cxn>
                <a:cxn ang="f119">
                  <a:pos x="f211" y="f212"/>
                </a:cxn>
                <a:cxn ang="f119">
                  <a:pos x="f213" y="f199"/>
                </a:cxn>
                <a:cxn ang="f119">
                  <a:pos x="f214" y="f197"/>
                </a:cxn>
                <a:cxn ang="f119">
                  <a:pos x="f215" y="f195"/>
                </a:cxn>
                <a:cxn ang="f119">
                  <a:pos x="f215" y="f199"/>
                </a:cxn>
                <a:cxn ang="f119">
                  <a:pos x="f216" y="f217"/>
                </a:cxn>
                <a:cxn ang="f119">
                  <a:pos x="f188" y="f189"/>
                </a:cxn>
              </a:cxnLst>
              <a:rect l="f184" t="f187" r="f185" b="f186"/>
              <a:pathLst>
                <a:path w="281" h="13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25" y="f26"/>
                    <a:pt x="f27" y="f28"/>
                    <a:pt x="f29" y="f26"/>
                  </a:cubicBezTo>
                  <a:cubicBezTo>
                    <a:pt x="f30" y="f24"/>
                    <a:pt x="f31" y="f32"/>
                    <a:pt x="f33" y="f22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38" y="f46"/>
                    <a:pt x="f40" y="f47"/>
                    <a:pt x="f48" y="f49"/>
                  </a:cubicBezTo>
                  <a:cubicBezTo>
                    <a:pt x="f50" y="f51"/>
                    <a:pt x="f7" y="f51"/>
                    <a:pt x="f52" y="f5"/>
                  </a:cubicBezTo>
                  <a:cubicBezTo>
                    <a:pt x="f15" y="f47"/>
                    <a:pt x="f35" y="f46"/>
                    <a:pt x="f53" y="f45"/>
                  </a:cubicBezTo>
                  <a:cubicBezTo>
                    <a:pt x="f54" y="f55"/>
                    <a:pt x="f17" y="f56"/>
                    <a:pt x="f57" y="f58"/>
                  </a:cubicBezTo>
                  <a:cubicBezTo>
                    <a:pt x="f59" y="f60"/>
                    <a:pt x="f61" y="f23"/>
                    <a:pt x="f62" y="f37"/>
                  </a:cubicBezTo>
                  <a:cubicBezTo>
                    <a:pt x="f63" y="f19"/>
                    <a:pt x="f41" y="f64"/>
                    <a:pt x="f65" y="f22"/>
                  </a:cubicBezTo>
                  <a:cubicBezTo>
                    <a:pt x="f66" y="f23"/>
                    <a:pt x="f55" y="f24"/>
                    <a:pt x="f67" y="f26"/>
                  </a:cubicBezTo>
                  <a:cubicBezTo>
                    <a:pt x="f46" y="f28"/>
                    <a:pt x="f68" y="f26"/>
                    <a:pt x="f49" y="f24"/>
                  </a:cubicBezTo>
                  <a:cubicBezTo>
                    <a:pt x="f5" y="f69"/>
                    <a:pt x="f5" y="f70"/>
                    <a:pt x="f49" y="f22"/>
                  </a:cubicBezTo>
                  <a:cubicBezTo>
                    <a:pt x="f67" y="f71"/>
                    <a:pt x="f72" y="f19"/>
                    <a:pt x="f73" y="f74"/>
                  </a:cubicBezTo>
                  <a:cubicBezTo>
                    <a:pt x="f63" y="f7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Freeform 253">
              <a:extLst>
                <a:ext uri="{FF2B5EF4-FFF2-40B4-BE49-F238E27FC236}">
                  <a16:creationId xmlns:a16="http://schemas.microsoft.com/office/drawing/2014/main" id="{00C1285A-E2D1-4C31-31ED-F882DFA5770E}"/>
                </a:ext>
              </a:extLst>
            </p:cNvPr>
            <p:cNvSpPr/>
            <p:nvPr/>
          </p:nvSpPr>
          <p:spPr>
            <a:xfrm>
              <a:off x="6353964" y="2947367"/>
              <a:ext cx="882085" cy="1656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2"/>
                <a:gd name="f7" fmla="val 51"/>
                <a:gd name="f8" fmla="val 138"/>
                <a:gd name="f9" fmla="val 96"/>
                <a:gd name="f10" fmla="val 54"/>
                <a:gd name="f11" fmla="val 13"/>
                <a:gd name="f12" fmla="val 4"/>
                <a:gd name="f13" fmla="val 5"/>
                <a:gd name="f14" fmla="val 3"/>
                <a:gd name="f15" fmla="val 17"/>
                <a:gd name="f16" fmla="val 7"/>
                <a:gd name="f17" fmla="val 21"/>
                <a:gd name="f18" fmla="val 10"/>
                <a:gd name="f19" fmla="val 22"/>
                <a:gd name="f20" fmla="val 23"/>
                <a:gd name="f21" fmla="val 28"/>
                <a:gd name="f22" fmla="val 37"/>
                <a:gd name="f23" fmla="val 36"/>
                <a:gd name="f24" fmla="val 50"/>
                <a:gd name="f25" fmla="val 39"/>
                <a:gd name="f26" fmla="val 92"/>
                <a:gd name="f27" fmla="val 134"/>
                <a:gd name="f28" fmla="val 176"/>
                <a:gd name="f29" fmla="val 47"/>
                <a:gd name="f30" fmla="val 202"/>
                <a:gd name="f31" fmla="val 45"/>
                <a:gd name="f32" fmla="val 227"/>
                <a:gd name="f33" fmla="val 41"/>
                <a:gd name="f34" fmla="val 251"/>
                <a:gd name="f35" fmla="val 31"/>
                <a:gd name="f36" fmla="val 258"/>
                <a:gd name="f37" fmla="val 27"/>
                <a:gd name="f38" fmla="val 264"/>
                <a:gd name="f39" fmla="val 270"/>
                <a:gd name="f40" fmla="val 16"/>
                <a:gd name="f41" fmla="val 14"/>
                <a:gd name="f42" fmla="val 271"/>
                <a:gd name="f43" fmla="val 1"/>
                <a:gd name="f44" fmla="val 265"/>
                <a:gd name="f45" fmla="val 261"/>
                <a:gd name="f46" fmla="val 220"/>
                <a:gd name="f47" fmla="val 179"/>
                <a:gd name="f48" fmla="+- 0 0 -90"/>
                <a:gd name="f49" fmla="*/ f3 1 272"/>
                <a:gd name="f50" fmla="*/ f4 1 51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272"/>
                <a:gd name="f59" fmla="*/ f55 1 51"/>
                <a:gd name="f60" fmla="*/ 138 f56 1"/>
                <a:gd name="f61" fmla="*/ 0 f55 1"/>
                <a:gd name="f62" fmla="*/ 13 f56 1"/>
                <a:gd name="f63" fmla="*/ 3 f56 1"/>
                <a:gd name="f64" fmla="*/ 13 f55 1"/>
                <a:gd name="f65" fmla="*/ 10 f56 1"/>
                <a:gd name="f66" fmla="*/ 22 f55 1"/>
                <a:gd name="f67" fmla="*/ 50 f56 1"/>
                <a:gd name="f68" fmla="*/ 39 f55 1"/>
                <a:gd name="f69" fmla="*/ 176 f56 1"/>
                <a:gd name="f70" fmla="*/ 47 f55 1"/>
                <a:gd name="f71" fmla="*/ 251 f56 1"/>
                <a:gd name="f72" fmla="*/ 31 f55 1"/>
                <a:gd name="f73" fmla="*/ 270 f56 1"/>
                <a:gd name="f74" fmla="*/ 16 f55 1"/>
                <a:gd name="f75" fmla="*/ 271 f56 1"/>
                <a:gd name="f76" fmla="*/ 4 f55 1"/>
                <a:gd name="f77" fmla="*/ 261 f56 1"/>
                <a:gd name="f78" fmla="+- f57 0 f1"/>
                <a:gd name="f79" fmla="*/ f60 1 272"/>
                <a:gd name="f80" fmla="*/ f61 1 51"/>
                <a:gd name="f81" fmla="*/ f62 1 272"/>
                <a:gd name="f82" fmla="*/ f63 1 272"/>
                <a:gd name="f83" fmla="*/ f64 1 51"/>
                <a:gd name="f84" fmla="*/ f65 1 272"/>
                <a:gd name="f85" fmla="*/ f66 1 51"/>
                <a:gd name="f86" fmla="*/ f67 1 272"/>
                <a:gd name="f87" fmla="*/ f68 1 51"/>
                <a:gd name="f88" fmla="*/ f69 1 272"/>
                <a:gd name="f89" fmla="*/ f70 1 51"/>
                <a:gd name="f90" fmla="*/ f71 1 272"/>
                <a:gd name="f91" fmla="*/ f72 1 51"/>
                <a:gd name="f92" fmla="*/ f73 1 272"/>
                <a:gd name="f93" fmla="*/ f74 1 51"/>
                <a:gd name="f94" fmla="*/ f75 1 272"/>
                <a:gd name="f95" fmla="*/ f76 1 51"/>
                <a:gd name="f96" fmla="*/ f77 1 272"/>
                <a:gd name="f97" fmla="*/ 0 1 f58"/>
                <a:gd name="f98" fmla="*/ f52 1 f58"/>
                <a:gd name="f99" fmla="*/ 0 1 f59"/>
                <a:gd name="f100" fmla="*/ f53 1 f59"/>
                <a:gd name="f101" fmla="*/ f79 1 f58"/>
                <a:gd name="f102" fmla="*/ f80 1 f59"/>
                <a:gd name="f103" fmla="*/ f81 1 f58"/>
                <a:gd name="f104" fmla="*/ f82 1 f58"/>
                <a:gd name="f105" fmla="*/ f83 1 f59"/>
                <a:gd name="f106" fmla="*/ f84 1 f58"/>
                <a:gd name="f107" fmla="*/ f85 1 f59"/>
                <a:gd name="f108" fmla="*/ f86 1 f58"/>
                <a:gd name="f109" fmla="*/ f87 1 f59"/>
                <a:gd name="f110" fmla="*/ f88 1 f58"/>
                <a:gd name="f111" fmla="*/ f89 1 f59"/>
                <a:gd name="f112" fmla="*/ f90 1 f58"/>
                <a:gd name="f113" fmla="*/ f91 1 f59"/>
                <a:gd name="f114" fmla="*/ f92 1 f58"/>
                <a:gd name="f115" fmla="*/ f93 1 f59"/>
                <a:gd name="f116" fmla="*/ f94 1 f58"/>
                <a:gd name="f117" fmla="*/ f95 1 f59"/>
                <a:gd name="f118" fmla="*/ f96 1 f58"/>
                <a:gd name="f119" fmla="*/ f97 f49 1"/>
                <a:gd name="f120" fmla="*/ f98 f49 1"/>
                <a:gd name="f121" fmla="*/ f100 f50 1"/>
                <a:gd name="f122" fmla="*/ f99 f50 1"/>
                <a:gd name="f123" fmla="*/ f101 f49 1"/>
                <a:gd name="f124" fmla="*/ f102 f50 1"/>
                <a:gd name="f125" fmla="*/ f103 f49 1"/>
                <a:gd name="f126" fmla="*/ f104 f49 1"/>
                <a:gd name="f127" fmla="*/ f105 f50 1"/>
                <a:gd name="f128" fmla="*/ f106 f49 1"/>
                <a:gd name="f129" fmla="*/ f107 f50 1"/>
                <a:gd name="f130" fmla="*/ f108 f49 1"/>
                <a:gd name="f131" fmla="*/ f109 f50 1"/>
                <a:gd name="f132" fmla="*/ f110 f49 1"/>
                <a:gd name="f133" fmla="*/ f111 f50 1"/>
                <a:gd name="f134" fmla="*/ f112 f49 1"/>
                <a:gd name="f135" fmla="*/ f113 f50 1"/>
                <a:gd name="f136" fmla="*/ f114 f49 1"/>
                <a:gd name="f137" fmla="*/ f115 f50 1"/>
                <a:gd name="f138" fmla="*/ f116 f49 1"/>
                <a:gd name="f139" fmla="*/ f117 f50 1"/>
                <a:gd name="f140" fmla="*/ f118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3" y="f124"/>
                </a:cxn>
                <a:cxn ang="f78">
                  <a:pos x="f123" y="f124"/>
                </a:cxn>
                <a:cxn ang="f78">
                  <a:pos x="f125" y="f124"/>
                </a:cxn>
                <a:cxn ang="f78">
                  <a:pos x="f126" y="f127"/>
                </a:cxn>
                <a:cxn ang="f78">
                  <a:pos x="f128" y="f129"/>
                </a:cxn>
                <a:cxn ang="f78">
                  <a:pos x="f130" y="f131"/>
                </a:cxn>
                <a:cxn ang="f78">
                  <a:pos x="f132" y="f133"/>
                </a:cxn>
                <a:cxn ang="f78">
                  <a:pos x="f134" y="f135"/>
                </a:cxn>
                <a:cxn ang="f78">
                  <a:pos x="f136" y="f137"/>
                </a:cxn>
                <a:cxn ang="f78">
                  <a:pos x="f138" y="f139"/>
                </a:cxn>
                <a:cxn ang="f78">
                  <a:pos x="f140" y="f124"/>
                </a:cxn>
                <a:cxn ang="f78">
                  <a:pos x="f123" y="f124"/>
                </a:cxn>
              </a:cxnLst>
              <a:rect l="f119" t="f122" r="f120" b="f121"/>
              <a:pathLst>
                <a:path w="272" h="51">
                  <a:moveTo>
                    <a:pt x="f8" y="f5"/>
                  </a:moveTo>
                  <a:cubicBezTo>
                    <a:pt x="f8" y="f5"/>
                    <a:pt x="f8" y="f5"/>
                    <a:pt x="f8" y="f5"/>
                  </a:cubicBez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5" y="f13"/>
                    <a:pt x="f14" y="f11"/>
                  </a:cubicBezTo>
                  <a:cubicBezTo>
                    <a:pt x="f13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4"/>
                    <a:pt x="f27" y="f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19"/>
                    <a:pt x="f39" y="f40"/>
                  </a:cubicBezTo>
                  <a:cubicBezTo>
                    <a:pt x="f6" y="f41"/>
                    <a:pt x="f6" y="f16"/>
                    <a:pt x="f42" y="f12"/>
                  </a:cubicBezTo>
                  <a:cubicBezTo>
                    <a:pt x="f39" y="f43"/>
                    <a:pt x="f44" y="f5"/>
                    <a:pt x="f45" y="f5"/>
                  </a:cubicBezTo>
                  <a:cubicBezTo>
                    <a:pt x="f46" y="f5"/>
                    <a:pt x="f47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Freeform 254">
              <a:extLst>
                <a:ext uri="{FF2B5EF4-FFF2-40B4-BE49-F238E27FC236}">
                  <a16:creationId xmlns:a16="http://schemas.microsoft.com/office/drawing/2014/main" id="{0D5236D2-97AF-53D0-592E-0049424527BB}"/>
                </a:ext>
              </a:extLst>
            </p:cNvPr>
            <p:cNvSpPr/>
            <p:nvPr/>
          </p:nvSpPr>
          <p:spPr>
            <a:xfrm>
              <a:off x="5119881" y="4251859"/>
              <a:ext cx="149083" cy="6004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185"/>
                <a:gd name="f8" fmla="val 41"/>
                <a:gd name="f9" fmla="val 30"/>
                <a:gd name="f10" fmla="val 20"/>
                <a:gd name="f11" fmla="val 11"/>
                <a:gd name="f12" fmla="val 9"/>
                <a:gd name="f13" fmla="val 6"/>
                <a:gd name="f14" fmla="val 2"/>
                <a:gd name="f15" fmla="val 3"/>
                <a:gd name="f16" fmla="val 4"/>
                <a:gd name="f17" fmla="val 10"/>
                <a:gd name="f18" fmla="val 1"/>
                <a:gd name="f19" fmla="val 17"/>
                <a:gd name="f20" fmla="val 24"/>
                <a:gd name="f21" fmla="val 74"/>
                <a:gd name="f22" fmla="val 123"/>
                <a:gd name="f23" fmla="val 173"/>
                <a:gd name="f24" fmla="val 181"/>
                <a:gd name="f25" fmla="val 5"/>
                <a:gd name="f26" fmla="val 13"/>
                <a:gd name="f27" fmla="val 19"/>
                <a:gd name="f28" fmla="val 25"/>
                <a:gd name="f29" fmla="val 43"/>
                <a:gd name="f30" fmla="val 182"/>
                <a:gd name="f31" fmla="val 170"/>
                <a:gd name="f32" fmla="val 45"/>
                <a:gd name="f33" fmla="val 77"/>
                <a:gd name="f34" fmla="val 31"/>
                <a:gd name="f35" fmla="val 42"/>
                <a:gd name="f36" fmla="+- 0 0 -90"/>
                <a:gd name="f37" fmla="*/ f3 1 46"/>
                <a:gd name="f38" fmla="*/ f4 1 18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6"/>
                <a:gd name="f47" fmla="*/ f43 1 185"/>
                <a:gd name="f48" fmla="*/ 41 f44 1"/>
                <a:gd name="f49" fmla="*/ 0 f43 1"/>
                <a:gd name="f50" fmla="*/ 11 f44 1"/>
                <a:gd name="f51" fmla="*/ 6 f44 1"/>
                <a:gd name="f52" fmla="*/ 3 f43 1"/>
                <a:gd name="f53" fmla="*/ 1 f44 1"/>
                <a:gd name="f54" fmla="*/ 24 f43 1"/>
                <a:gd name="f55" fmla="*/ 173 f43 1"/>
                <a:gd name="f56" fmla="*/ 13 f44 1"/>
                <a:gd name="f57" fmla="*/ 185 f43 1"/>
                <a:gd name="f58" fmla="*/ 30 f44 1"/>
                <a:gd name="f59" fmla="*/ 46 f44 1"/>
                <a:gd name="f60" fmla="*/ 170 f43 1"/>
                <a:gd name="f61" fmla="*/ 45 f44 1"/>
                <a:gd name="f62" fmla="*/ 31 f43 1"/>
                <a:gd name="f63" fmla="+- f45 0 f1"/>
                <a:gd name="f64" fmla="*/ f48 1 46"/>
                <a:gd name="f65" fmla="*/ f49 1 185"/>
                <a:gd name="f66" fmla="*/ f50 1 46"/>
                <a:gd name="f67" fmla="*/ f51 1 46"/>
                <a:gd name="f68" fmla="*/ f52 1 185"/>
                <a:gd name="f69" fmla="*/ f53 1 46"/>
                <a:gd name="f70" fmla="*/ f54 1 185"/>
                <a:gd name="f71" fmla="*/ f55 1 185"/>
                <a:gd name="f72" fmla="*/ f56 1 46"/>
                <a:gd name="f73" fmla="*/ f57 1 185"/>
                <a:gd name="f74" fmla="*/ f58 1 46"/>
                <a:gd name="f75" fmla="*/ f59 1 46"/>
                <a:gd name="f76" fmla="*/ f60 1 185"/>
                <a:gd name="f77" fmla="*/ f61 1 46"/>
                <a:gd name="f78" fmla="*/ f62 1 185"/>
                <a:gd name="f79" fmla="*/ 0 1 f46"/>
                <a:gd name="f80" fmla="*/ f40 1 f46"/>
                <a:gd name="f81" fmla="*/ 0 1 f47"/>
                <a:gd name="f82" fmla="*/ f41 1 f47"/>
                <a:gd name="f83" fmla="*/ f64 1 f46"/>
                <a:gd name="f84" fmla="*/ f65 1 f47"/>
                <a:gd name="f85" fmla="*/ f66 1 f46"/>
                <a:gd name="f86" fmla="*/ f67 1 f46"/>
                <a:gd name="f87" fmla="*/ f68 1 f47"/>
                <a:gd name="f88" fmla="*/ f69 1 f46"/>
                <a:gd name="f89" fmla="*/ f70 1 f47"/>
                <a:gd name="f90" fmla="*/ f71 1 f47"/>
                <a:gd name="f91" fmla="*/ f72 1 f46"/>
                <a:gd name="f92" fmla="*/ f73 1 f47"/>
                <a:gd name="f93" fmla="*/ f74 1 f46"/>
                <a:gd name="f94" fmla="*/ f75 1 f46"/>
                <a:gd name="f95" fmla="*/ f76 1 f47"/>
                <a:gd name="f96" fmla="*/ f77 1 f46"/>
                <a:gd name="f97" fmla="*/ f78 1 f47"/>
                <a:gd name="f98" fmla="*/ f79 f37 1"/>
                <a:gd name="f99" fmla="*/ f80 f37 1"/>
                <a:gd name="f100" fmla="*/ f82 f38 1"/>
                <a:gd name="f101" fmla="*/ f81 f38 1"/>
                <a:gd name="f102" fmla="*/ f83 f37 1"/>
                <a:gd name="f103" fmla="*/ f84 f38 1"/>
                <a:gd name="f104" fmla="*/ f85 f37 1"/>
                <a:gd name="f105" fmla="*/ f86 f37 1"/>
                <a:gd name="f106" fmla="*/ f87 f38 1"/>
                <a:gd name="f107" fmla="*/ f88 f37 1"/>
                <a:gd name="f108" fmla="*/ f89 f38 1"/>
                <a:gd name="f109" fmla="*/ f90 f38 1"/>
                <a:gd name="f110" fmla="*/ f91 f37 1"/>
                <a:gd name="f111" fmla="*/ f92 f38 1"/>
                <a:gd name="f112" fmla="*/ f93 f37 1"/>
                <a:gd name="f113" fmla="*/ f94 f37 1"/>
                <a:gd name="f114" fmla="*/ f95 f38 1"/>
                <a:gd name="f115" fmla="*/ f96 f37 1"/>
                <a:gd name="f116" fmla="*/ f97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2" y="f103"/>
                </a:cxn>
                <a:cxn ang="f63">
                  <a:pos x="f104" y="f103"/>
                </a:cxn>
                <a:cxn ang="f63">
                  <a:pos x="f105" y="f106"/>
                </a:cxn>
                <a:cxn ang="f63">
                  <a:pos x="f107" y="f108"/>
                </a:cxn>
                <a:cxn ang="f63">
                  <a:pos x="f107" y="f109"/>
                </a:cxn>
                <a:cxn ang="f63">
                  <a:pos x="f110" y="f111"/>
                </a:cxn>
                <a:cxn ang="f63">
                  <a:pos x="f112" y="f111"/>
                </a:cxn>
                <a:cxn ang="f63">
                  <a:pos x="f113" y="f114"/>
                </a:cxn>
                <a:cxn ang="f63">
                  <a:pos x="f115" y="f116"/>
                </a:cxn>
                <a:cxn ang="f63">
                  <a:pos x="f102" y="f103"/>
                </a:cxn>
              </a:cxnLst>
              <a:rect l="f98" t="f101" r="f99" b="f100"/>
              <a:pathLst>
                <a:path w="46" h="185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3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5" y="f21"/>
                    <a:pt x="f18" y="f22"/>
                    <a:pt x="f18" y="f23"/>
                  </a:cubicBezTo>
                  <a:cubicBezTo>
                    <a:pt x="f18" y="f24"/>
                    <a:pt x="f25" y="f7"/>
                    <a:pt x="f26" y="f7"/>
                  </a:cubicBezTo>
                  <a:cubicBezTo>
                    <a:pt x="f27" y="f7"/>
                    <a:pt x="f28" y="f7"/>
                    <a:pt x="f9" y="f7"/>
                  </a:cubicBezTo>
                  <a:cubicBezTo>
                    <a:pt x="f29" y="f7"/>
                    <a:pt x="f6" y="f30"/>
                    <a:pt x="f6" y="f31"/>
                  </a:cubicBezTo>
                  <a:cubicBezTo>
                    <a:pt x="f32" y="f22"/>
                    <a:pt x="f6" y="f33"/>
                    <a:pt x="f32" y="f34"/>
                  </a:cubicBezTo>
                  <a:cubicBezTo>
                    <a:pt x="f32" y="f10"/>
                    <a:pt x="f35" y="f17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Freeform 255">
              <a:extLst>
                <a:ext uri="{FF2B5EF4-FFF2-40B4-BE49-F238E27FC236}">
                  <a16:creationId xmlns:a16="http://schemas.microsoft.com/office/drawing/2014/main" id="{57C89332-A655-93AE-57F5-747F06D24487}"/>
                </a:ext>
              </a:extLst>
            </p:cNvPr>
            <p:cNvSpPr/>
            <p:nvPr/>
          </p:nvSpPr>
          <p:spPr>
            <a:xfrm>
              <a:off x="4881753" y="4251859"/>
              <a:ext cx="147017" cy="6004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85"/>
                <a:gd name="f8" fmla="val 5"/>
                <a:gd name="f9" fmla="val 4"/>
                <a:gd name="f10" fmla="val 9"/>
                <a:gd name="f11" fmla="val 1"/>
                <a:gd name="f12" fmla="val 17"/>
                <a:gd name="f13" fmla="val 25"/>
                <a:gd name="f14" fmla="val 74"/>
                <a:gd name="f15" fmla="val 124"/>
                <a:gd name="f16" fmla="val 173"/>
                <a:gd name="f17" fmla="val 181"/>
                <a:gd name="f18" fmla="val 12"/>
                <a:gd name="f19" fmla="val 19"/>
                <a:gd name="f20" fmla="val 32"/>
                <a:gd name="f21" fmla="val 42"/>
                <a:gd name="f22" fmla="val 172"/>
                <a:gd name="f23" fmla="val 123"/>
                <a:gd name="f24" fmla="val 75"/>
                <a:gd name="f25" fmla="val 26"/>
                <a:gd name="f26" fmla="val 11"/>
                <a:gd name="f27" fmla="val 40"/>
                <a:gd name="f28" fmla="val 2"/>
                <a:gd name="f29" fmla="val 37"/>
                <a:gd name="f30" fmla="val 35"/>
                <a:gd name="f31" fmla="val 16"/>
                <a:gd name="f32" fmla="+- 0 0 -90"/>
                <a:gd name="f33" fmla="*/ f3 1 45"/>
                <a:gd name="f34" fmla="*/ f4 1 185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45"/>
                <a:gd name="f43" fmla="*/ f39 1 185"/>
                <a:gd name="f44" fmla="*/ 5 f40 1"/>
                <a:gd name="f45" fmla="*/ 0 f39 1"/>
                <a:gd name="f46" fmla="*/ 1 f40 1"/>
                <a:gd name="f47" fmla="*/ 25 f39 1"/>
                <a:gd name="f48" fmla="*/ 0 f40 1"/>
                <a:gd name="f49" fmla="*/ 173 f39 1"/>
                <a:gd name="f50" fmla="*/ 12 f40 1"/>
                <a:gd name="f51" fmla="*/ 185 f39 1"/>
                <a:gd name="f52" fmla="*/ 32 f40 1"/>
                <a:gd name="f53" fmla="*/ 45 f40 1"/>
                <a:gd name="f54" fmla="*/ 172 f39 1"/>
                <a:gd name="f55" fmla="*/ 26 f39 1"/>
                <a:gd name="f56" fmla="*/ 40 f40 1"/>
                <a:gd name="f57" fmla="*/ 4 f39 1"/>
                <a:gd name="f58" fmla="*/ 35 f40 1"/>
                <a:gd name="f59" fmla="+- f41 0 f1"/>
                <a:gd name="f60" fmla="*/ f44 1 45"/>
                <a:gd name="f61" fmla="*/ f45 1 185"/>
                <a:gd name="f62" fmla="*/ f46 1 45"/>
                <a:gd name="f63" fmla="*/ f47 1 185"/>
                <a:gd name="f64" fmla="*/ f48 1 45"/>
                <a:gd name="f65" fmla="*/ f49 1 185"/>
                <a:gd name="f66" fmla="*/ f50 1 45"/>
                <a:gd name="f67" fmla="*/ f51 1 185"/>
                <a:gd name="f68" fmla="*/ f52 1 45"/>
                <a:gd name="f69" fmla="*/ f53 1 45"/>
                <a:gd name="f70" fmla="*/ f54 1 185"/>
                <a:gd name="f71" fmla="*/ f55 1 185"/>
                <a:gd name="f72" fmla="*/ f56 1 45"/>
                <a:gd name="f73" fmla="*/ f57 1 185"/>
                <a:gd name="f74" fmla="*/ f58 1 45"/>
                <a:gd name="f75" fmla="*/ 0 1 f42"/>
                <a:gd name="f76" fmla="*/ f36 1 f42"/>
                <a:gd name="f77" fmla="*/ 0 1 f43"/>
                <a:gd name="f78" fmla="*/ f37 1 f43"/>
                <a:gd name="f79" fmla="*/ f60 1 f42"/>
                <a:gd name="f80" fmla="*/ f61 1 f43"/>
                <a:gd name="f81" fmla="*/ f62 1 f42"/>
                <a:gd name="f82" fmla="*/ f63 1 f43"/>
                <a:gd name="f83" fmla="*/ f64 1 f42"/>
                <a:gd name="f84" fmla="*/ f65 1 f43"/>
                <a:gd name="f85" fmla="*/ f66 1 f42"/>
                <a:gd name="f86" fmla="*/ f67 1 f43"/>
                <a:gd name="f87" fmla="*/ f68 1 f42"/>
                <a:gd name="f88" fmla="*/ f69 1 f42"/>
                <a:gd name="f89" fmla="*/ f70 1 f43"/>
                <a:gd name="f90" fmla="*/ f71 1 f43"/>
                <a:gd name="f91" fmla="*/ f72 1 f42"/>
                <a:gd name="f92" fmla="*/ f73 1 f43"/>
                <a:gd name="f93" fmla="*/ f74 1 f42"/>
                <a:gd name="f94" fmla="*/ f75 f33 1"/>
                <a:gd name="f95" fmla="*/ f76 f33 1"/>
                <a:gd name="f96" fmla="*/ f78 f34 1"/>
                <a:gd name="f97" fmla="*/ f77 f34 1"/>
                <a:gd name="f98" fmla="*/ f79 f33 1"/>
                <a:gd name="f99" fmla="*/ f80 f34 1"/>
                <a:gd name="f100" fmla="*/ f81 f33 1"/>
                <a:gd name="f101" fmla="*/ f82 f34 1"/>
                <a:gd name="f102" fmla="*/ f83 f33 1"/>
                <a:gd name="f103" fmla="*/ f84 f34 1"/>
                <a:gd name="f104" fmla="*/ f85 f33 1"/>
                <a:gd name="f105" fmla="*/ f86 f34 1"/>
                <a:gd name="f106" fmla="*/ f87 f33 1"/>
                <a:gd name="f107" fmla="*/ f88 f33 1"/>
                <a:gd name="f108" fmla="*/ f89 f34 1"/>
                <a:gd name="f109" fmla="*/ f90 f34 1"/>
                <a:gd name="f110" fmla="*/ f91 f33 1"/>
                <a:gd name="f111" fmla="*/ f92 f34 1"/>
                <a:gd name="f112" fmla="*/ f9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5"/>
                </a:cxn>
                <a:cxn ang="f59">
                  <a:pos x="f107" y="f108"/>
                </a:cxn>
                <a:cxn ang="f59">
                  <a:pos x="f107" y="f109"/>
                </a:cxn>
                <a:cxn ang="f59">
                  <a:pos x="f110" y="f111"/>
                </a:cxn>
                <a:cxn ang="f59">
                  <a:pos x="f112" y="f99"/>
                </a:cxn>
                <a:cxn ang="f59">
                  <a:pos x="f98" y="f99"/>
                </a:cxn>
              </a:cxnLst>
              <a:rect l="f94" t="f97" r="f95" b="f96"/>
              <a:pathLst>
                <a:path w="45" h="185">
                  <a:moveTo>
                    <a:pt x="f8" y="f5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5" y="f17"/>
                    <a:pt x="f9" y="f7"/>
                    <a:pt x="f18" y="f7"/>
                  </a:cubicBezTo>
                  <a:cubicBezTo>
                    <a:pt x="f19" y="f7"/>
                    <a:pt x="f13" y="f7"/>
                    <a:pt x="f20" y="f7"/>
                  </a:cubicBezTo>
                  <a:cubicBezTo>
                    <a:pt x="f21" y="f7"/>
                    <a:pt x="f6" y="f17"/>
                    <a:pt x="f6" y="f22"/>
                  </a:cubicBezTo>
                  <a:cubicBezTo>
                    <a:pt x="f6" y="f23"/>
                    <a:pt x="f6" y="f24"/>
                    <a:pt x="f6" y="f25"/>
                  </a:cubicBezTo>
                  <a:cubicBezTo>
                    <a:pt x="f6" y="f19"/>
                    <a:pt x="f21" y="f26"/>
                    <a:pt x="f27" y="f9"/>
                  </a:cubicBezTo>
                  <a:cubicBezTo>
                    <a:pt x="f27" y="f28"/>
                    <a:pt x="f29" y="f5"/>
                    <a:pt x="f30" y="f5"/>
                  </a:cubicBezTo>
                  <a:cubicBezTo>
                    <a:pt x="f25" y="f5"/>
                    <a:pt x="f31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Freeform 256">
              <a:extLst>
                <a:ext uri="{FF2B5EF4-FFF2-40B4-BE49-F238E27FC236}">
                  <a16:creationId xmlns:a16="http://schemas.microsoft.com/office/drawing/2014/main" id="{1C5DFD03-CBDB-1E80-CB7E-652333382346}"/>
                </a:ext>
              </a:extLst>
            </p:cNvPr>
            <p:cNvSpPr/>
            <p:nvPr/>
          </p:nvSpPr>
          <p:spPr>
            <a:xfrm>
              <a:off x="6312560" y="1371627"/>
              <a:ext cx="482455" cy="486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150"/>
                <a:gd name="f8" fmla="val 122"/>
                <a:gd name="f9" fmla="val 147"/>
                <a:gd name="f10" fmla="val 119"/>
                <a:gd name="f11" fmla="val 145"/>
                <a:gd name="f12" fmla="val 117"/>
                <a:gd name="f13" fmla="val 143"/>
                <a:gd name="f14" fmla="val 114"/>
                <a:gd name="f15" fmla="val 127"/>
                <a:gd name="f16" fmla="val 98"/>
                <a:gd name="f17" fmla="val 111"/>
                <a:gd name="f18" fmla="val 82"/>
                <a:gd name="f19" fmla="val 95"/>
                <a:gd name="f20" fmla="val 66"/>
                <a:gd name="f21" fmla="val 76"/>
                <a:gd name="f22" fmla="val 47"/>
                <a:gd name="f23" fmla="val 56"/>
                <a:gd name="f24" fmla="val 27"/>
                <a:gd name="f25" fmla="val 37"/>
                <a:gd name="f26" fmla="val 7"/>
                <a:gd name="f27" fmla="val 30"/>
                <a:gd name="f28" fmla="val 28"/>
                <a:gd name="f29" fmla="val 1"/>
                <a:gd name="f30" fmla="val 21"/>
                <a:gd name="f31" fmla="val 16"/>
                <a:gd name="f32" fmla="val 12"/>
                <a:gd name="f33" fmla="val 11"/>
                <a:gd name="f34" fmla="val 29"/>
                <a:gd name="f35" fmla="val 31"/>
                <a:gd name="f36" fmla="val 38"/>
                <a:gd name="f37" fmla="val 26"/>
                <a:gd name="f38" fmla="val 58"/>
                <a:gd name="f39" fmla="val 46"/>
                <a:gd name="f40" fmla="val 77"/>
                <a:gd name="f41" fmla="val 97"/>
                <a:gd name="f42" fmla="val 113"/>
                <a:gd name="f43" fmla="val 129"/>
                <a:gd name="f44" fmla="val 144"/>
                <a:gd name="f45" fmla="val 123"/>
                <a:gd name="f46" fmla="val 128"/>
                <a:gd name="f47" fmla="val 134"/>
                <a:gd name="f48" fmla="val 139"/>
                <a:gd name="f49" fmla="val 146"/>
                <a:gd name="f50" fmla="val 125"/>
                <a:gd name="f51" fmla="+- 0 0 -90"/>
                <a:gd name="f52" fmla="*/ f3 1 149"/>
                <a:gd name="f53" fmla="*/ f4 1 15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49"/>
                <a:gd name="f62" fmla="*/ f58 1 150"/>
                <a:gd name="f63" fmla="*/ 149 f59 1"/>
                <a:gd name="f64" fmla="*/ 122 f58 1"/>
                <a:gd name="f65" fmla="*/ 143 f59 1"/>
                <a:gd name="f66" fmla="*/ 114 f58 1"/>
                <a:gd name="f67" fmla="*/ 95 f59 1"/>
                <a:gd name="f68" fmla="*/ 66 f58 1"/>
                <a:gd name="f69" fmla="*/ 37 f59 1"/>
                <a:gd name="f70" fmla="*/ 7 f58 1"/>
                <a:gd name="f71" fmla="*/ 21 f59 1"/>
                <a:gd name="f72" fmla="*/ 7 f59 1"/>
                <a:gd name="f73" fmla="*/ 21 f58 1"/>
                <a:gd name="f74" fmla="*/ 38 f58 1"/>
                <a:gd name="f75" fmla="*/ 66 f59 1"/>
                <a:gd name="f76" fmla="*/ 97 f58 1"/>
                <a:gd name="f77" fmla="*/ 114 f59 1"/>
                <a:gd name="f78" fmla="*/ 144 f58 1"/>
                <a:gd name="f79" fmla="*/ 128 f59 1"/>
                <a:gd name="f80" fmla="*/ 145 f58 1"/>
                <a:gd name="f81" fmla="*/ 144 f59 1"/>
                <a:gd name="f82" fmla="*/ 129 f58 1"/>
                <a:gd name="f83" fmla="+- f60 0 f1"/>
                <a:gd name="f84" fmla="*/ f63 1 149"/>
                <a:gd name="f85" fmla="*/ f64 1 150"/>
                <a:gd name="f86" fmla="*/ f65 1 149"/>
                <a:gd name="f87" fmla="*/ f66 1 150"/>
                <a:gd name="f88" fmla="*/ f67 1 149"/>
                <a:gd name="f89" fmla="*/ f68 1 150"/>
                <a:gd name="f90" fmla="*/ f69 1 149"/>
                <a:gd name="f91" fmla="*/ f70 1 150"/>
                <a:gd name="f92" fmla="*/ f71 1 149"/>
                <a:gd name="f93" fmla="*/ f72 1 149"/>
                <a:gd name="f94" fmla="*/ f73 1 150"/>
                <a:gd name="f95" fmla="*/ f74 1 150"/>
                <a:gd name="f96" fmla="*/ f75 1 149"/>
                <a:gd name="f97" fmla="*/ f76 1 150"/>
                <a:gd name="f98" fmla="*/ f77 1 149"/>
                <a:gd name="f99" fmla="*/ f78 1 150"/>
                <a:gd name="f100" fmla="*/ f79 1 149"/>
                <a:gd name="f101" fmla="*/ f80 1 150"/>
                <a:gd name="f102" fmla="*/ f81 1 149"/>
                <a:gd name="f103" fmla="*/ f82 1 150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1"/>
                <a:gd name="f118" fmla="*/ f94 1 f62"/>
                <a:gd name="f119" fmla="*/ f95 1 f62"/>
                <a:gd name="f120" fmla="*/ f96 1 f61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2 1"/>
                <a:gd name="f142" fmla="*/ f118 f53 1"/>
                <a:gd name="f143" fmla="*/ f119 f53 1"/>
                <a:gd name="f144" fmla="*/ f120 f52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39"/>
                </a:cxn>
                <a:cxn ang="f83">
                  <a:pos x="f141" y="f142"/>
                </a:cxn>
                <a:cxn ang="f83">
                  <a:pos x="f141" y="f143"/>
                </a:cxn>
                <a:cxn ang="f83">
                  <a:pos x="f144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149" h="150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9"/>
                    <a:pt x="f30" y="f26"/>
                  </a:cubicBezTo>
                  <a:cubicBezTo>
                    <a:pt x="f31" y="f32"/>
                    <a:pt x="f33" y="f31"/>
                    <a:pt x="f26" y="f30"/>
                  </a:cubicBezTo>
                  <a:cubicBezTo>
                    <a:pt x="f5" y="f34"/>
                    <a:pt x="f5" y="f35"/>
                    <a:pt x="f26" y="f36"/>
                  </a:cubicBezTo>
                  <a:cubicBezTo>
                    <a:pt x="f37" y="f38"/>
                    <a:pt x="f39" y="f40"/>
                    <a:pt x="f20" y="f41"/>
                  </a:cubicBezTo>
                  <a:cubicBezTo>
                    <a:pt x="f18" y="f42"/>
                    <a:pt x="f16" y="f43"/>
                    <a:pt x="f14" y="f44"/>
                  </a:cubicBezTo>
                  <a:cubicBezTo>
                    <a:pt x="f10" y="f7"/>
                    <a:pt x="f45" y="f7"/>
                    <a:pt x="f46" y="f11"/>
                  </a:cubicBezTo>
                  <a:cubicBezTo>
                    <a:pt x="f47" y="f48"/>
                    <a:pt x="f48" y="f47"/>
                    <a:pt x="f44" y="f43"/>
                  </a:cubicBezTo>
                  <a:cubicBezTo>
                    <a:pt x="f49" y="f15"/>
                    <a:pt x="f9" y="f50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Freeform 257">
              <a:extLst>
                <a:ext uri="{FF2B5EF4-FFF2-40B4-BE49-F238E27FC236}">
                  <a16:creationId xmlns:a16="http://schemas.microsoft.com/office/drawing/2014/main" id="{3AEE3E84-9DF0-471E-C3CD-9372E6AF01E4}"/>
                </a:ext>
              </a:extLst>
            </p:cNvPr>
            <p:cNvSpPr/>
            <p:nvPr/>
          </p:nvSpPr>
          <p:spPr>
            <a:xfrm>
              <a:off x="6395377" y="4663915"/>
              <a:ext cx="811685" cy="973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0"/>
                <a:gd name="f7" fmla="val 30"/>
                <a:gd name="f8" fmla="val 125"/>
                <a:gd name="f9" fmla="val 89"/>
                <a:gd name="f10" fmla="val 53"/>
                <a:gd name="f11" fmla="val 17"/>
                <a:gd name="f12" fmla="val 5"/>
                <a:gd name="f13" fmla="val 6"/>
                <a:gd name="f14" fmla="val 1"/>
                <a:gd name="f15" fmla="val 26"/>
                <a:gd name="f16" fmla="val 67"/>
                <a:gd name="f17" fmla="val 116"/>
                <a:gd name="f18" fmla="val 165"/>
                <a:gd name="f19" fmla="val 188"/>
                <a:gd name="f20" fmla="val 210"/>
                <a:gd name="f21" fmla="val 233"/>
                <a:gd name="f22" fmla="val 243"/>
                <a:gd name="f23" fmla="val 249"/>
                <a:gd name="f24" fmla="val 24"/>
                <a:gd name="f25" fmla="val 15"/>
                <a:gd name="f26" fmla="val 232"/>
                <a:gd name="f27" fmla="val 196"/>
                <a:gd name="f28" fmla="val 161"/>
                <a:gd name="f29" fmla="+- 0 0 -90"/>
                <a:gd name="f30" fmla="*/ f3 1 250"/>
                <a:gd name="f31" fmla="*/ f4 1 3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50"/>
                <a:gd name="f40" fmla="*/ f36 1 30"/>
                <a:gd name="f41" fmla="*/ 125 f37 1"/>
                <a:gd name="f42" fmla="*/ 0 f36 1"/>
                <a:gd name="f43" fmla="*/ 17 f37 1"/>
                <a:gd name="f44" fmla="*/ 0 f37 1"/>
                <a:gd name="f45" fmla="*/ 17 f36 1"/>
                <a:gd name="f46" fmla="*/ 30 f36 1"/>
                <a:gd name="f47" fmla="*/ 165 f37 1"/>
                <a:gd name="f48" fmla="*/ 233 f37 1"/>
                <a:gd name="f49" fmla="*/ 250 f37 1"/>
                <a:gd name="f50" fmla="*/ 15 f36 1"/>
                <a:gd name="f51" fmla="*/ 232 f37 1"/>
                <a:gd name="f52" fmla="+- f38 0 f1"/>
                <a:gd name="f53" fmla="*/ f41 1 250"/>
                <a:gd name="f54" fmla="*/ f42 1 30"/>
                <a:gd name="f55" fmla="*/ f43 1 250"/>
                <a:gd name="f56" fmla="*/ f44 1 250"/>
                <a:gd name="f57" fmla="*/ f45 1 30"/>
                <a:gd name="f58" fmla="*/ f46 1 30"/>
                <a:gd name="f59" fmla="*/ f47 1 250"/>
                <a:gd name="f60" fmla="*/ f48 1 250"/>
                <a:gd name="f61" fmla="*/ f49 1 250"/>
                <a:gd name="f62" fmla="*/ f50 1 30"/>
                <a:gd name="f63" fmla="*/ f51 1 250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39"/>
                <a:gd name="f71" fmla="*/ f56 1 f39"/>
                <a:gd name="f72" fmla="*/ f57 1 f40"/>
                <a:gd name="f73" fmla="*/ f58 1 f40"/>
                <a:gd name="f74" fmla="*/ f59 1 f39"/>
                <a:gd name="f75" fmla="*/ f60 1 f39"/>
                <a:gd name="f76" fmla="*/ f61 1 f39"/>
                <a:gd name="f77" fmla="*/ f62 1 f40"/>
                <a:gd name="f78" fmla="*/ f63 1 f39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0 1"/>
                <a:gd name="f86" fmla="*/ f71 f30 1"/>
                <a:gd name="f87" fmla="*/ f72 f31 1"/>
                <a:gd name="f88" fmla="*/ f73 f31 1"/>
                <a:gd name="f89" fmla="*/ f74 f30 1"/>
                <a:gd name="f90" fmla="*/ f75 f30 1"/>
                <a:gd name="f91" fmla="*/ f76 f30 1"/>
                <a:gd name="f92" fmla="*/ f77 f31 1"/>
                <a:gd name="f93" fmla="*/ f78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5" y="f84"/>
                </a:cxn>
                <a:cxn ang="f52">
                  <a:pos x="f86" y="f87"/>
                </a:cxn>
                <a:cxn ang="f52">
                  <a:pos x="f85" y="f88"/>
                </a:cxn>
                <a:cxn ang="f52">
                  <a:pos x="f89" y="f88"/>
                </a:cxn>
                <a:cxn ang="f52">
                  <a:pos x="f90" y="f88"/>
                </a:cxn>
                <a:cxn ang="f52">
                  <a:pos x="f91" y="f92"/>
                </a:cxn>
                <a:cxn ang="f52">
                  <a:pos x="f93" y="f84"/>
                </a:cxn>
                <a:cxn ang="f52">
                  <a:pos x="f83" y="f84"/>
                </a:cxn>
              </a:cxnLst>
              <a:rect l="f79" t="f82" r="f80" b="f81"/>
              <a:pathLst>
                <a:path w="250" h="30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5" y="f13"/>
                    <a:pt x="f5" y="f11"/>
                  </a:cubicBezTo>
                  <a:cubicBezTo>
                    <a:pt x="f14" y="f15"/>
                    <a:pt x="f13" y="f7"/>
                    <a:pt x="f11" y="f7"/>
                  </a:cubicBezTo>
                  <a:cubicBezTo>
                    <a:pt x="f16" y="f7"/>
                    <a:pt x="f17" y="f7"/>
                    <a:pt x="f18" y="f7"/>
                  </a:cubicBezTo>
                  <a:cubicBezTo>
                    <a:pt x="f19" y="f7"/>
                    <a:pt x="f20" y="f7"/>
                    <a:pt x="f21" y="f7"/>
                  </a:cubicBezTo>
                  <a:cubicBezTo>
                    <a:pt x="f22" y="f7"/>
                    <a:pt x="f23" y="f24"/>
                    <a:pt x="f6" y="f25"/>
                  </a:cubicBezTo>
                  <a:cubicBezTo>
                    <a:pt x="f6" y="f13"/>
                    <a:pt x="f22" y="f5"/>
                    <a:pt x="f26" y="f5"/>
                  </a:cubicBezTo>
                  <a:cubicBezTo>
                    <a:pt x="f27" y="f5"/>
                    <a:pt x="f28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Freeform 258">
              <a:extLst>
                <a:ext uri="{FF2B5EF4-FFF2-40B4-BE49-F238E27FC236}">
                  <a16:creationId xmlns:a16="http://schemas.microsoft.com/office/drawing/2014/main" id="{52021265-E5B2-46EF-9CFD-98E3517A27C9}"/>
                </a:ext>
              </a:extLst>
            </p:cNvPr>
            <p:cNvSpPr/>
            <p:nvPr/>
          </p:nvSpPr>
          <p:spPr>
            <a:xfrm>
              <a:off x="6708047" y="978206"/>
              <a:ext cx="482455" cy="4845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120"/>
                <a:gd name="f8" fmla="val 123"/>
                <a:gd name="f9" fmla="val 148"/>
                <a:gd name="f10" fmla="val 125"/>
                <a:gd name="f11" fmla="val 147"/>
                <a:gd name="f12" fmla="val 127"/>
                <a:gd name="f13" fmla="val 146"/>
                <a:gd name="f14" fmla="val 133"/>
                <a:gd name="f15" fmla="val 140"/>
                <a:gd name="f16" fmla="val 138"/>
                <a:gd name="f17" fmla="val 134"/>
                <a:gd name="f18" fmla="val 144"/>
                <a:gd name="f19" fmla="val 128"/>
                <a:gd name="f20" fmla="val 124"/>
                <a:gd name="f21" fmla="val 119"/>
                <a:gd name="f22" fmla="val 143"/>
                <a:gd name="f23" fmla="val 115"/>
                <a:gd name="f24" fmla="val 105"/>
                <a:gd name="f25" fmla="val 96"/>
                <a:gd name="f26" fmla="val 114"/>
                <a:gd name="f27" fmla="val 86"/>
                <a:gd name="f28" fmla="val 89"/>
                <a:gd name="f29" fmla="val 60"/>
                <a:gd name="f30" fmla="val 63"/>
                <a:gd name="f31" fmla="val 34"/>
                <a:gd name="f32" fmla="val 37"/>
                <a:gd name="f33" fmla="val 8"/>
                <a:gd name="f34" fmla="val 29"/>
                <a:gd name="f35" fmla="val 27"/>
                <a:gd name="f36" fmla="val 18"/>
                <a:gd name="f37" fmla="val 14"/>
                <a:gd name="f38" fmla="val 12"/>
                <a:gd name="f39" fmla="val 10"/>
                <a:gd name="f40" fmla="val 17"/>
                <a:gd name="f41" fmla="val 5"/>
                <a:gd name="f42" fmla="val 22"/>
                <a:gd name="f43" fmla="val 26"/>
                <a:gd name="f44" fmla="val 31"/>
                <a:gd name="f45" fmla="val 36"/>
                <a:gd name="f46" fmla="val 41"/>
                <a:gd name="f47" fmla="val 72"/>
                <a:gd name="f48" fmla="val 77"/>
                <a:gd name="f49" fmla="val 108"/>
                <a:gd name="f50" fmla="val 113"/>
                <a:gd name="f51" fmla="val 117"/>
                <a:gd name="f52" fmla="+- 0 0 -90"/>
                <a:gd name="f53" fmla="*/ f3 1 149"/>
                <a:gd name="f54" fmla="*/ f4 1 149"/>
                <a:gd name="f55" fmla="val f5"/>
                <a:gd name="f56" fmla="val f6"/>
                <a:gd name="f57" fmla="*/ f52 f0 1"/>
                <a:gd name="f58" fmla="+- f56 0 f55"/>
                <a:gd name="f59" fmla="*/ f57 1 f2"/>
                <a:gd name="f60" fmla="*/ f58 1 149"/>
                <a:gd name="f61" fmla="*/ 120 f58 1"/>
                <a:gd name="f62" fmla="*/ 149 f58 1"/>
                <a:gd name="f63" fmla="*/ 127 f58 1"/>
                <a:gd name="f64" fmla="*/ 146 f58 1"/>
                <a:gd name="f65" fmla="*/ 144 f58 1"/>
                <a:gd name="f66" fmla="*/ 128 f58 1"/>
                <a:gd name="f67" fmla="*/ 143 f58 1"/>
                <a:gd name="f68" fmla="*/ 115 f58 1"/>
                <a:gd name="f69" fmla="*/ 114 f58 1"/>
                <a:gd name="f70" fmla="*/ 86 f58 1"/>
                <a:gd name="f71" fmla="*/ 37 f58 1"/>
                <a:gd name="f72" fmla="*/ 8 f58 1"/>
                <a:gd name="f73" fmla="*/ 18 f58 1"/>
                <a:gd name="f74" fmla="*/ 5 f58 1"/>
                <a:gd name="f75" fmla="*/ 22 f58 1"/>
                <a:gd name="f76" fmla="*/ 36 f58 1"/>
                <a:gd name="f77" fmla="*/ 113 f58 1"/>
                <a:gd name="f78" fmla="+- f59 0 f1"/>
                <a:gd name="f79" fmla="*/ f61 1 149"/>
                <a:gd name="f80" fmla="*/ f62 1 149"/>
                <a:gd name="f81" fmla="*/ f63 1 149"/>
                <a:gd name="f82" fmla="*/ f64 1 149"/>
                <a:gd name="f83" fmla="*/ f65 1 149"/>
                <a:gd name="f84" fmla="*/ f66 1 149"/>
                <a:gd name="f85" fmla="*/ f67 1 149"/>
                <a:gd name="f86" fmla="*/ f68 1 149"/>
                <a:gd name="f87" fmla="*/ f69 1 149"/>
                <a:gd name="f88" fmla="*/ f70 1 149"/>
                <a:gd name="f89" fmla="*/ f71 1 149"/>
                <a:gd name="f90" fmla="*/ f72 1 149"/>
                <a:gd name="f91" fmla="*/ f73 1 149"/>
                <a:gd name="f92" fmla="*/ f74 1 149"/>
                <a:gd name="f93" fmla="*/ f75 1 149"/>
                <a:gd name="f94" fmla="*/ f76 1 149"/>
                <a:gd name="f95" fmla="*/ f77 1 149"/>
                <a:gd name="f96" fmla="*/ 0 1 f60"/>
                <a:gd name="f97" fmla="*/ f56 1 f60"/>
                <a:gd name="f98" fmla="*/ f79 1 f60"/>
                <a:gd name="f99" fmla="*/ f80 1 f60"/>
                <a:gd name="f100" fmla="*/ f81 1 f60"/>
                <a:gd name="f101" fmla="*/ f82 1 f60"/>
                <a:gd name="f102" fmla="*/ f83 1 f60"/>
                <a:gd name="f103" fmla="*/ f84 1 f60"/>
                <a:gd name="f104" fmla="*/ f85 1 f60"/>
                <a:gd name="f105" fmla="*/ f86 1 f60"/>
                <a:gd name="f106" fmla="*/ f87 1 f60"/>
                <a:gd name="f107" fmla="*/ f88 1 f60"/>
                <a:gd name="f108" fmla="*/ f89 1 f60"/>
                <a:gd name="f109" fmla="*/ f90 1 f60"/>
                <a:gd name="f110" fmla="*/ f91 1 f60"/>
                <a:gd name="f111" fmla="*/ f92 1 f60"/>
                <a:gd name="f112" fmla="*/ f93 1 f60"/>
                <a:gd name="f113" fmla="*/ f94 1 f60"/>
                <a:gd name="f114" fmla="*/ f95 1 f60"/>
                <a:gd name="f115" fmla="*/ f96 f53 1"/>
                <a:gd name="f116" fmla="*/ f97 f53 1"/>
                <a:gd name="f117" fmla="*/ f97 f54 1"/>
                <a:gd name="f118" fmla="*/ f96 f54 1"/>
                <a:gd name="f119" fmla="*/ f98 f53 1"/>
                <a:gd name="f120" fmla="*/ f99 f54 1"/>
                <a:gd name="f121" fmla="*/ f100 f53 1"/>
                <a:gd name="f122" fmla="*/ f101 f54 1"/>
                <a:gd name="f123" fmla="*/ f102 f53 1"/>
                <a:gd name="f124" fmla="*/ f103 f54 1"/>
                <a:gd name="f125" fmla="*/ f104 f53 1"/>
                <a:gd name="f126" fmla="*/ f105 f54 1"/>
                <a:gd name="f127" fmla="*/ f106 f53 1"/>
                <a:gd name="f128" fmla="*/ f107 f54 1"/>
                <a:gd name="f129" fmla="*/ f108 f53 1"/>
                <a:gd name="f130" fmla="*/ f109 f54 1"/>
                <a:gd name="f131" fmla="*/ f110 f53 1"/>
                <a:gd name="f132" fmla="*/ f111 f53 1"/>
                <a:gd name="f133" fmla="*/ f112 f54 1"/>
                <a:gd name="f134" fmla="*/ f113 f54 1"/>
                <a:gd name="f135" fmla="*/ f114 f53 1"/>
                <a:gd name="f136" fmla="*/ f10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19" y="f120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0"/>
                </a:cxn>
                <a:cxn ang="f78">
                  <a:pos x="f132" y="f133"/>
                </a:cxn>
                <a:cxn ang="f78">
                  <a:pos x="f132" y="f134"/>
                </a:cxn>
                <a:cxn ang="f78">
                  <a:pos x="f135" y="f136"/>
                </a:cxn>
                <a:cxn ang="f78">
                  <a:pos x="f119" y="f120"/>
                </a:cxn>
              </a:cxnLst>
              <a:rect l="f115" t="f118" r="f116" b="f117"/>
              <a:pathLst>
                <a:path w="149" h="149">
                  <a:moveTo>
                    <a:pt x="f7" y="f6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6" y="f20"/>
                    <a:pt x="f9" y="f21"/>
                    <a:pt x="f22" y="f23"/>
                  </a:cubicBezTo>
                  <a:cubicBezTo>
                    <a:pt x="f17" y="f24"/>
                    <a:pt x="f20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5"/>
                    <a:pt x="f35" y="f5"/>
                    <a:pt x="f36" y="f33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5" y="f43"/>
                    <a:pt x="f5" y="f44"/>
                    <a:pt x="f41" y="f45"/>
                  </a:cubicBezTo>
                  <a:cubicBezTo>
                    <a:pt x="f46" y="f47"/>
                    <a:pt x="f48" y="f49"/>
                    <a:pt x="f50" y="f18"/>
                  </a:cubicBezTo>
                  <a:cubicBezTo>
                    <a:pt x="f23" y="f13"/>
                    <a:pt x="f51" y="f9"/>
                    <a:pt x="f7" y="f6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Freeform 259">
              <a:extLst>
                <a:ext uri="{FF2B5EF4-FFF2-40B4-BE49-F238E27FC236}">
                  <a16:creationId xmlns:a16="http://schemas.microsoft.com/office/drawing/2014/main" id="{BC06C0C4-3A2E-37BC-E47B-EC43EFDD6C4A}"/>
                </a:ext>
              </a:extLst>
            </p:cNvPr>
            <p:cNvSpPr/>
            <p:nvPr/>
          </p:nvSpPr>
          <p:spPr>
            <a:xfrm>
              <a:off x="5161294" y="3154433"/>
              <a:ext cx="302309" cy="3064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94"/>
                <a:gd name="f8" fmla="val 27"/>
                <a:gd name="f9" fmla="val 1"/>
                <a:gd name="f10" fmla="val 26"/>
                <a:gd name="f11" fmla="val 3"/>
                <a:gd name="f12" fmla="val 4"/>
                <a:gd name="f13" fmla="val 28"/>
                <a:gd name="f14" fmla="val 12"/>
                <a:gd name="f15" fmla="val 25"/>
                <a:gd name="f16" fmla="val 16"/>
                <a:gd name="f17" fmla="val 19"/>
                <a:gd name="f18" fmla="val 21"/>
                <a:gd name="f19" fmla="val 8"/>
                <a:gd name="f20" fmla="val 2"/>
                <a:gd name="f21" fmla="val 39"/>
                <a:gd name="f22" fmla="val 52"/>
                <a:gd name="f23" fmla="val 59"/>
                <a:gd name="f24" fmla="val 67"/>
                <a:gd name="f25" fmla="val 75"/>
                <a:gd name="f26" fmla="val 86"/>
                <a:gd name="f27" fmla="val 37"/>
                <a:gd name="f28" fmla="val 56"/>
                <a:gd name="f29" fmla="val 69"/>
                <a:gd name="f30" fmla="val 63"/>
                <a:gd name="f31" fmla="val 57"/>
                <a:gd name="f32" fmla="val 43"/>
                <a:gd name="f33" fmla="val 88"/>
                <a:gd name="f34" fmla="val 31"/>
                <a:gd name="f35" fmla="val 78"/>
                <a:gd name="f36" fmla="val 23"/>
                <a:gd name="f37" fmla="val 70"/>
                <a:gd name="f38" fmla="val 17"/>
                <a:gd name="f39" fmla="val 66"/>
                <a:gd name="f40" fmla="val 10"/>
                <a:gd name="f41" fmla="val 53"/>
                <a:gd name="f42" fmla="val 41"/>
                <a:gd name="f43" fmla="+- 0 0 -90"/>
                <a:gd name="f44" fmla="*/ f3 1 93"/>
                <a:gd name="f45" fmla="*/ f4 1 94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93"/>
                <a:gd name="f54" fmla="*/ f50 1 94"/>
                <a:gd name="f55" fmla="*/ 27 f51 1"/>
                <a:gd name="f56" fmla="*/ 1 f50 1"/>
                <a:gd name="f57" fmla="*/ 26 f51 1"/>
                <a:gd name="f58" fmla="*/ 4 f50 1"/>
                <a:gd name="f59" fmla="*/ 19 f51 1"/>
                <a:gd name="f60" fmla="*/ 21 f50 1"/>
                <a:gd name="f61" fmla="*/ 1 f51 1"/>
                <a:gd name="f62" fmla="*/ 52 f50 1"/>
                <a:gd name="f63" fmla="*/ 75 f50 1"/>
                <a:gd name="f64" fmla="*/ 94 f50 1"/>
                <a:gd name="f65" fmla="*/ 75 f51 1"/>
                <a:gd name="f66" fmla="*/ 93 f51 1"/>
                <a:gd name="f67" fmla="*/ 57 f50 1"/>
                <a:gd name="f68" fmla="*/ 78 f51 1"/>
                <a:gd name="f69" fmla="*/ 23 f50 1"/>
                <a:gd name="f70" fmla="*/ 67 f51 1"/>
                <a:gd name="f71" fmla="*/ 0 f50 1"/>
                <a:gd name="f72" fmla="+- f52 0 f1"/>
                <a:gd name="f73" fmla="*/ f55 1 93"/>
                <a:gd name="f74" fmla="*/ f56 1 94"/>
                <a:gd name="f75" fmla="*/ f57 1 93"/>
                <a:gd name="f76" fmla="*/ f58 1 94"/>
                <a:gd name="f77" fmla="*/ f59 1 93"/>
                <a:gd name="f78" fmla="*/ f60 1 94"/>
                <a:gd name="f79" fmla="*/ f61 1 93"/>
                <a:gd name="f80" fmla="*/ f62 1 94"/>
                <a:gd name="f81" fmla="*/ f63 1 94"/>
                <a:gd name="f82" fmla="*/ f64 1 94"/>
                <a:gd name="f83" fmla="*/ f65 1 93"/>
                <a:gd name="f84" fmla="*/ f66 1 93"/>
                <a:gd name="f85" fmla="*/ f67 1 94"/>
                <a:gd name="f86" fmla="*/ f68 1 93"/>
                <a:gd name="f87" fmla="*/ f69 1 94"/>
                <a:gd name="f88" fmla="*/ f70 1 93"/>
                <a:gd name="f89" fmla="*/ f71 1 94"/>
                <a:gd name="f90" fmla="*/ 0 1 f53"/>
                <a:gd name="f91" fmla="*/ f47 1 f53"/>
                <a:gd name="f92" fmla="*/ 0 1 f54"/>
                <a:gd name="f93" fmla="*/ f48 1 f54"/>
                <a:gd name="f94" fmla="*/ f73 1 f53"/>
                <a:gd name="f95" fmla="*/ f74 1 f54"/>
                <a:gd name="f96" fmla="*/ f75 1 f53"/>
                <a:gd name="f97" fmla="*/ f76 1 f54"/>
                <a:gd name="f98" fmla="*/ f77 1 f53"/>
                <a:gd name="f99" fmla="*/ f78 1 f54"/>
                <a:gd name="f100" fmla="*/ f79 1 f53"/>
                <a:gd name="f101" fmla="*/ f80 1 f54"/>
                <a:gd name="f102" fmla="*/ f81 1 f54"/>
                <a:gd name="f103" fmla="*/ f82 1 f54"/>
                <a:gd name="f104" fmla="*/ f83 1 f53"/>
                <a:gd name="f105" fmla="*/ f84 1 f53"/>
                <a:gd name="f106" fmla="*/ f85 1 f54"/>
                <a:gd name="f107" fmla="*/ f86 1 f53"/>
                <a:gd name="f108" fmla="*/ f87 1 f54"/>
                <a:gd name="f109" fmla="*/ f88 1 f53"/>
                <a:gd name="f110" fmla="*/ f89 1 f54"/>
                <a:gd name="f111" fmla="*/ f90 f44 1"/>
                <a:gd name="f112" fmla="*/ f91 f44 1"/>
                <a:gd name="f113" fmla="*/ f93 f45 1"/>
                <a:gd name="f114" fmla="*/ f92 f45 1"/>
                <a:gd name="f115" fmla="*/ f94 f44 1"/>
                <a:gd name="f116" fmla="*/ f95 f45 1"/>
                <a:gd name="f117" fmla="*/ f96 f44 1"/>
                <a:gd name="f118" fmla="*/ f97 f45 1"/>
                <a:gd name="f119" fmla="*/ f98 f44 1"/>
                <a:gd name="f120" fmla="*/ f99 f45 1"/>
                <a:gd name="f121" fmla="*/ f100 f44 1"/>
                <a:gd name="f122" fmla="*/ f101 f45 1"/>
                <a:gd name="f123" fmla="*/ f102 f45 1"/>
                <a:gd name="f124" fmla="*/ f103 f45 1"/>
                <a:gd name="f125" fmla="*/ f104 f44 1"/>
                <a:gd name="f126" fmla="*/ f105 f44 1"/>
                <a:gd name="f127" fmla="*/ f106 f45 1"/>
                <a:gd name="f128" fmla="*/ f107 f44 1"/>
                <a:gd name="f129" fmla="*/ f108 f45 1"/>
                <a:gd name="f130" fmla="*/ f109 f44 1"/>
                <a:gd name="f131" fmla="*/ f11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1" y="f123"/>
                </a:cxn>
                <a:cxn ang="f72">
                  <a:pos x="f119" y="f124"/>
                </a:cxn>
                <a:cxn ang="f72">
                  <a:pos x="f125" y="f124"/>
                </a:cxn>
                <a:cxn ang="f72">
                  <a:pos x="f126" y="f123"/>
                </a:cxn>
                <a:cxn ang="f72">
                  <a:pos x="f126" y="f127"/>
                </a:cxn>
                <a:cxn ang="f72">
                  <a:pos x="f128" y="f129"/>
                </a:cxn>
                <a:cxn ang="f72">
                  <a:pos x="f130" y="f131"/>
                </a:cxn>
                <a:cxn ang="f72">
                  <a:pos x="f130" y="f116"/>
                </a:cxn>
                <a:cxn ang="f72">
                  <a:pos x="f115" y="f116"/>
                </a:cxn>
              </a:cxnLst>
              <a:rect l="f111" t="f114" r="f112" b="f113"/>
              <a:pathLst>
                <a:path w="93" h="94">
                  <a:moveTo>
                    <a:pt x="f8" y="f9"/>
                  </a:moveTo>
                  <a:cubicBezTo>
                    <a:pt x="f8" y="f9"/>
                    <a:pt x="f10" y="f11"/>
                    <a:pt x="f10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3"/>
                    <a:pt x="f20" y="f21"/>
                    <a:pt x="f9" y="f22"/>
                  </a:cubicBezTo>
                  <a:cubicBezTo>
                    <a:pt x="f5" y="f23"/>
                    <a:pt x="f9" y="f24"/>
                    <a:pt x="f9" y="f25"/>
                  </a:cubicBezTo>
                  <a:cubicBezTo>
                    <a:pt x="f9" y="f26"/>
                    <a:pt x="f19" y="f7"/>
                    <a:pt x="f17" y="f7"/>
                  </a:cubicBezTo>
                  <a:cubicBezTo>
                    <a:pt x="f27" y="f7"/>
                    <a:pt x="f28" y="f7"/>
                    <a:pt x="f25" y="f7"/>
                  </a:cubicBezTo>
                  <a:cubicBezTo>
                    <a:pt x="f26" y="f7"/>
                    <a:pt x="f6" y="f26"/>
                    <a:pt x="f6" y="f25"/>
                  </a:cubicBezTo>
                  <a:cubicBezTo>
                    <a:pt x="f6" y="f29"/>
                    <a:pt x="f6" y="f30"/>
                    <a:pt x="f6" y="f31"/>
                  </a:cubicBezTo>
                  <a:cubicBezTo>
                    <a:pt x="f6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24" y="f5"/>
                  </a:cubicBezTo>
                  <a:cubicBezTo>
                    <a:pt x="f24" y="f5"/>
                    <a:pt x="f39" y="f5"/>
                    <a:pt x="f24" y="f9"/>
                  </a:cubicBezTo>
                  <a:cubicBezTo>
                    <a:pt x="f41" y="f9"/>
                    <a:pt x="f42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Freeform 260">
              <a:extLst>
                <a:ext uri="{FF2B5EF4-FFF2-40B4-BE49-F238E27FC236}">
                  <a16:creationId xmlns:a16="http://schemas.microsoft.com/office/drawing/2014/main" id="{7F079338-2AF2-76F6-807E-F90819369DC6}"/>
                </a:ext>
              </a:extLst>
            </p:cNvPr>
            <p:cNvSpPr/>
            <p:nvPr/>
          </p:nvSpPr>
          <p:spPr>
            <a:xfrm>
              <a:off x="6389168" y="2827269"/>
              <a:ext cx="819969" cy="84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"/>
                <a:gd name="f7" fmla="val 26"/>
                <a:gd name="f8" fmla="val 169"/>
                <a:gd name="f9" fmla="val 84"/>
                <a:gd name="f10" fmla="val 9"/>
                <a:gd name="f11" fmla="val 18"/>
                <a:gd name="f12" fmla="val 85"/>
                <a:gd name="f13" fmla="val 17"/>
                <a:gd name="f14" fmla="+- 0 0 -90"/>
                <a:gd name="f15" fmla="*/ f3 1 253"/>
                <a:gd name="f16" fmla="*/ f4 1 2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53"/>
                <a:gd name="f25" fmla="*/ f21 1 26"/>
                <a:gd name="f26" fmla="*/ 253 f22 1"/>
                <a:gd name="f27" fmla="*/ 0 f21 1"/>
                <a:gd name="f28" fmla="*/ 0 f22 1"/>
                <a:gd name="f29" fmla="*/ 26 f21 1"/>
                <a:gd name="f30" fmla="+- f23 0 f1"/>
                <a:gd name="f31" fmla="*/ f26 1 253"/>
                <a:gd name="f32" fmla="*/ f27 1 26"/>
                <a:gd name="f33" fmla="*/ f28 1 253"/>
                <a:gd name="f34" fmla="*/ f29 1 2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253" h="26">
                  <a:moveTo>
                    <a:pt x="f6" y="f5"/>
                  </a:moveTo>
                  <a:cubicBezTo>
                    <a:pt x="f8" y="f5"/>
                    <a:pt x="f9" y="f5"/>
                    <a:pt x="f5" y="f5"/>
                  </a:cubicBezTo>
                  <a:cubicBezTo>
                    <a:pt x="f5" y="f10"/>
                    <a:pt x="f5" y="f11"/>
                    <a:pt x="f5" y="f7"/>
                  </a:cubicBezTo>
                  <a:cubicBezTo>
                    <a:pt x="f12" y="f7"/>
                    <a:pt x="f8" y="f7"/>
                    <a:pt x="f6" y="f7"/>
                  </a:cubicBezTo>
                  <a:cubicBezTo>
                    <a:pt x="f6" y="f13"/>
                    <a:pt x="f6" y="f10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Freeform 261">
              <a:extLst>
                <a:ext uri="{FF2B5EF4-FFF2-40B4-BE49-F238E27FC236}">
                  <a16:creationId xmlns:a16="http://schemas.microsoft.com/office/drawing/2014/main" id="{46AAD8C0-D73D-4ACC-80D4-A6FBF1F3DF42}"/>
                </a:ext>
              </a:extLst>
            </p:cNvPr>
            <p:cNvSpPr/>
            <p:nvPr/>
          </p:nvSpPr>
          <p:spPr>
            <a:xfrm>
              <a:off x="6857131" y="891247"/>
              <a:ext cx="426549" cy="42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131"/>
                <a:gd name="f8" fmla="val 85"/>
                <a:gd name="f9" fmla="val 50"/>
                <a:gd name="f10" fmla="val 90"/>
                <a:gd name="f11" fmla="val 45"/>
                <a:gd name="f12" fmla="val 94"/>
                <a:gd name="f13" fmla="val 41"/>
                <a:gd name="f14" fmla="val 99"/>
                <a:gd name="f15" fmla="val 35"/>
                <a:gd name="f16" fmla="val 105"/>
                <a:gd name="f17" fmla="val 42"/>
                <a:gd name="f18" fmla="val 111"/>
                <a:gd name="f19" fmla="val 49"/>
                <a:gd name="f20" fmla="val 117"/>
                <a:gd name="f21" fmla="val 55"/>
                <a:gd name="f22" fmla="val 125"/>
                <a:gd name="f23" fmla="val 64"/>
                <a:gd name="f24" fmla="val 71"/>
                <a:gd name="f25" fmla="val 76"/>
                <a:gd name="f26" fmla="val 107"/>
                <a:gd name="f27" fmla="val 98"/>
                <a:gd name="f28" fmla="val 72"/>
                <a:gd name="f29" fmla="val 75"/>
                <a:gd name="f30" fmla="val 84"/>
                <a:gd name="f31" fmla="val 82"/>
                <a:gd name="f32" fmla="val 92"/>
                <a:gd name="f33" fmla="val 68"/>
                <a:gd name="f34" fmla="val 100"/>
                <a:gd name="f35" fmla="val 78"/>
                <a:gd name="f36" fmla="val 110"/>
                <a:gd name="f37" fmla="val 87"/>
                <a:gd name="f38" fmla="val 120"/>
                <a:gd name="f39" fmla="val 97"/>
                <a:gd name="f40" fmla="val 123"/>
                <a:gd name="f41" fmla="val 115"/>
                <a:gd name="f42" fmla="val 119"/>
                <a:gd name="f43" fmla="val 109"/>
                <a:gd name="f44" fmla="val 126"/>
                <a:gd name="f45" fmla="val 102"/>
                <a:gd name="f46" fmla="val 96"/>
                <a:gd name="f47" fmla="val 122"/>
                <a:gd name="f48" fmla="val 89"/>
                <a:gd name="f49" fmla="val 121"/>
                <a:gd name="f50" fmla="val 83"/>
                <a:gd name="f51" fmla="val 62"/>
                <a:gd name="f52" fmla="val 118"/>
                <a:gd name="f53" fmla="val 113"/>
                <a:gd name="f54" fmla="val 44"/>
                <a:gd name="f55" fmla="val 39"/>
                <a:gd name="f56" fmla="val 32"/>
                <a:gd name="f57" fmla="val 104"/>
                <a:gd name="f58" fmla="val 28"/>
                <a:gd name="f59" fmla="val 108"/>
                <a:gd name="f60" fmla="val 25"/>
                <a:gd name="f61" fmla="val 22"/>
                <a:gd name="f62" fmla="val 16"/>
                <a:gd name="f63" fmla="val 10"/>
                <a:gd name="f64" fmla="val 103"/>
                <a:gd name="f65" fmla="val 27"/>
                <a:gd name="f66" fmla="val 21"/>
                <a:gd name="f67" fmla="val 79"/>
                <a:gd name="f68" fmla="val 70"/>
                <a:gd name="f69" fmla="val 60"/>
                <a:gd name="f70" fmla="val 51"/>
                <a:gd name="f71" fmla="val 9"/>
                <a:gd name="f72" fmla="val 48"/>
                <a:gd name="f73" fmla="val 11"/>
                <a:gd name="f74" fmla="val 47"/>
                <a:gd name="f75" fmla="val 12"/>
                <a:gd name="f76" fmla="val 40"/>
                <a:gd name="f77" fmla="val 31"/>
                <a:gd name="f78" fmla="val 5"/>
                <a:gd name="f79" fmla="val 8"/>
                <a:gd name="f80" fmla="val 17"/>
                <a:gd name="f81" fmla="val 15"/>
                <a:gd name="f82" fmla="val 24"/>
                <a:gd name="f83" fmla="val 33"/>
                <a:gd name="f84" fmla="val 20"/>
                <a:gd name="f85" fmla="val 54"/>
                <a:gd name="f86" fmla="val 30"/>
                <a:gd name="f87" fmla="val 37"/>
                <a:gd name="f88" fmla="val 57"/>
                <a:gd name="f89" fmla="val 43"/>
                <a:gd name="f90" fmla="val 59"/>
                <a:gd name="f91" fmla="val 34"/>
                <a:gd name="f92" fmla="val 53"/>
                <a:gd name="f93" fmla="val 19"/>
                <a:gd name="f94" fmla="val 52"/>
                <a:gd name="f95" fmla="val 18"/>
                <a:gd name="f96" fmla="val 7"/>
                <a:gd name="f97" fmla="val 66"/>
                <a:gd name="f98" fmla="val 80"/>
                <a:gd name="f99" fmla="val 86"/>
                <a:gd name="f100" fmla="val 26"/>
                <a:gd name="f101" fmla="val 36"/>
                <a:gd name="f102" fmla="val 81"/>
                <a:gd name="f103" fmla="val 46"/>
                <a:gd name="f104" fmla="val 74"/>
                <a:gd name="f105" fmla="val 67"/>
                <a:gd name="f106" fmla="val 58"/>
                <a:gd name="f107" fmla="val 88"/>
                <a:gd name="f108" fmla="val 69"/>
                <a:gd name="f109" fmla="val 56"/>
                <a:gd name="f110" fmla="+- 0 0 -90"/>
                <a:gd name="f111" fmla="*/ f3 1 132"/>
                <a:gd name="f112" fmla="*/ f4 1 131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132"/>
                <a:gd name="f121" fmla="*/ f117 1 131"/>
                <a:gd name="f122" fmla="*/ 85 f118 1"/>
                <a:gd name="f123" fmla="*/ 50 f117 1"/>
                <a:gd name="f124" fmla="*/ 99 f118 1"/>
                <a:gd name="f125" fmla="*/ 35 f117 1"/>
                <a:gd name="f126" fmla="*/ 117 f118 1"/>
                <a:gd name="f127" fmla="*/ 55 f117 1"/>
                <a:gd name="f128" fmla="*/ 76 f117 1"/>
                <a:gd name="f129" fmla="*/ 94 f118 1"/>
                <a:gd name="f130" fmla="*/ 75 f117 1"/>
                <a:gd name="f131" fmla="*/ 68 f118 1"/>
                <a:gd name="f132" fmla="*/ 100 f117 1"/>
                <a:gd name="f133" fmla="*/ 97 f118 1"/>
                <a:gd name="f134" fmla="*/ 131 f117 1"/>
                <a:gd name="f135" fmla="*/ 119 f118 1"/>
                <a:gd name="f136" fmla="*/ 109 f117 1"/>
                <a:gd name="f137" fmla="*/ 122 f118 1"/>
                <a:gd name="f138" fmla="*/ 89 f117 1"/>
                <a:gd name="f139" fmla="*/ 83 f117 1"/>
                <a:gd name="f140" fmla="*/ 118 f118 1"/>
                <a:gd name="f141" fmla="*/ 49 f117 1"/>
                <a:gd name="f142" fmla="*/ 32 f117 1"/>
                <a:gd name="f143" fmla="*/ 111 f118 1"/>
                <a:gd name="f144" fmla="*/ 22 f117 1"/>
                <a:gd name="f145" fmla="*/ 113 f118 1"/>
                <a:gd name="f146" fmla="*/ 10 f117 1"/>
                <a:gd name="f147" fmla="*/ 28 f117 1"/>
                <a:gd name="f148" fmla="*/ 96 f118 1"/>
                <a:gd name="f149" fmla="*/ 27 f117 1"/>
                <a:gd name="f150" fmla="*/ 79 f118 1"/>
                <a:gd name="f151" fmla="*/ 51 f118 1"/>
                <a:gd name="f152" fmla="*/ 9 f117 1"/>
                <a:gd name="f153" fmla="*/ 47 f118 1"/>
                <a:gd name="f154" fmla="*/ 12 f117 1"/>
                <a:gd name="f155" fmla="*/ 27 f118 1"/>
                <a:gd name="f156" fmla="*/ 8 f117 1"/>
                <a:gd name="f157" fmla="*/ 0 f118 1"/>
                <a:gd name="f158" fmla="*/ 33 f117 1"/>
                <a:gd name="f159" fmla="*/ 30 f118 1"/>
                <a:gd name="f160" fmla="*/ 64 f117 1"/>
                <a:gd name="f161" fmla="*/ 43 f117 1"/>
                <a:gd name="f162" fmla="*/ 53 f118 1"/>
                <a:gd name="f163" fmla="*/ 19 f117 1"/>
                <a:gd name="f164" fmla="*/ 16 f117 1"/>
                <a:gd name="f165" fmla="*/ 72 f118 1"/>
                <a:gd name="f166" fmla="*/ 11 f117 1"/>
                <a:gd name="f167" fmla="*/ 92 f118 1"/>
                <a:gd name="f168" fmla="*/ 81 f118 1"/>
                <a:gd name="f169" fmla="*/ 46 f117 1"/>
                <a:gd name="f170" fmla="*/ 59 f118 1"/>
                <a:gd name="f171" fmla="*/ 41 f117 1"/>
                <a:gd name="f172" fmla="*/ 33 f118 1"/>
                <a:gd name="f173" fmla="*/ 67 f117 1"/>
                <a:gd name="f174" fmla="*/ 64 f118 1"/>
                <a:gd name="f175" fmla="*/ 97 f117 1"/>
                <a:gd name="f176" fmla="*/ 88 f118 1"/>
                <a:gd name="f177" fmla="*/ 72 f117 1"/>
                <a:gd name="f178" fmla="*/ 90 f118 1"/>
                <a:gd name="f179" fmla="*/ 60 f117 1"/>
                <a:gd name="f180" fmla="+- f119 0 f1"/>
                <a:gd name="f181" fmla="*/ f122 1 132"/>
                <a:gd name="f182" fmla="*/ f123 1 131"/>
                <a:gd name="f183" fmla="*/ f124 1 132"/>
                <a:gd name="f184" fmla="*/ f125 1 131"/>
                <a:gd name="f185" fmla="*/ f126 1 132"/>
                <a:gd name="f186" fmla="*/ f127 1 131"/>
                <a:gd name="f187" fmla="*/ f128 1 131"/>
                <a:gd name="f188" fmla="*/ f129 1 132"/>
                <a:gd name="f189" fmla="*/ f130 1 131"/>
                <a:gd name="f190" fmla="*/ f131 1 132"/>
                <a:gd name="f191" fmla="*/ f132 1 131"/>
                <a:gd name="f192" fmla="*/ f133 1 132"/>
                <a:gd name="f193" fmla="*/ f134 1 131"/>
                <a:gd name="f194" fmla="*/ f135 1 132"/>
                <a:gd name="f195" fmla="*/ f136 1 131"/>
                <a:gd name="f196" fmla="*/ f137 1 132"/>
                <a:gd name="f197" fmla="*/ f138 1 131"/>
                <a:gd name="f198" fmla="*/ f139 1 131"/>
                <a:gd name="f199" fmla="*/ f140 1 132"/>
                <a:gd name="f200" fmla="*/ f141 1 131"/>
                <a:gd name="f201" fmla="*/ f142 1 131"/>
                <a:gd name="f202" fmla="*/ f143 1 132"/>
                <a:gd name="f203" fmla="*/ f144 1 131"/>
                <a:gd name="f204" fmla="*/ f145 1 132"/>
                <a:gd name="f205" fmla="*/ f146 1 131"/>
                <a:gd name="f206" fmla="*/ f147 1 131"/>
                <a:gd name="f207" fmla="*/ f148 1 132"/>
                <a:gd name="f208" fmla="*/ f149 1 131"/>
                <a:gd name="f209" fmla="*/ f150 1 132"/>
                <a:gd name="f210" fmla="*/ f151 1 132"/>
                <a:gd name="f211" fmla="*/ f152 1 131"/>
                <a:gd name="f212" fmla="*/ f153 1 132"/>
                <a:gd name="f213" fmla="*/ f154 1 131"/>
                <a:gd name="f214" fmla="*/ f155 1 132"/>
                <a:gd name="f215" fmla="*/ f156 1 131"/>
                <a:gd name="f216" fmla="*/ f157 1 132"/>
                <a:gd name="f217" fmla="*/ f158 1 131"/>
                <a:gd name="f218" fmla="*/ f159 1 132"/>
                <a:gd name="f219" fmla="*/ f160 1 131"/>
                <a:gd name="f220" fmla="*/ f161 1 131"/>
                <a:gd name="f221" fmla="*/ f162 1 132"/>
                <a:gd name="f222" fmla="*/ f163 1 131"/>
                <a:gd name="f223" fmla="*/ f164 1 131"/>
                <a:gd name="f224" fmla="*/ f165 1 132"/>
                <a:gd name="f225" fmla="*/ f166 1 131"/>
                <a:gd name="f226" fmla="*/ f167 1 132"/>
                <a:gd name="f227" fmla="*/ f168 1 132"/>
                <a:gd name="f228" fmla="*/ f169 1 131"/>
                <a:gd name="f229" fmla="*/ f170 1 132"/>
                <a:gd name="f230" fmla="*/ f171 1 131"/>
                <a:gd name="f231" fmla="*/ f172 1 132"/>
                <a:gd name="f232" fmla="*/ f173 1 131"/>
                <a:gd name="f233" fmla="*/ f174 1 132"/>
                <a:gd name="f234" fmla="*/ f175 1 131"/>
                <a:gd name="f235" fmla="*/ f176 1 132"/>
                <a:gd name="f236" fmla="*/ f177 1 131"/>
                <a:gd name="f237" fmla="*/ f178 1 132"/>
                <a:gd name="f238" fmla="*/ f179 1 131"/>
                <a:gd name="f239" fmla="*/ 0 1 f120"/>
                <a:gd name="f240" fmla="*/ f114 1 f120"/>
                <a:gd name="f241" fmla="*/ 0 1 f121"/>
                <a:gd name="f242" fmla="*/ f115 1 f121"/>
                <a:gd name="f243" fmla="*/ f181 1 f120"/>
                <a:gd name="f244" fmla="*/ f182 1 f121"/>
                <a:gd name="f245" fmla="*/ f183 1 f120"/>
                <a:gd name="f246" fmla="*/ f184 1 f121"/>
                <a:gd name="f247" fmla="*/ f185 1 f120"/>
                <a:gd name="f248" fmla="*/ f186 1 f121"/>
                <a:gd name="f249" fmla="*/ f187 1 f121"/>
                <a:gd name="f250" fmla="*/ f188 1 f120"/>
                <a:gd name="f251" fmla="*/ f189 1 f121"/>
                <a:gd name="f252" fmla="*/ f190 1 f120"/>
                <a:gd name="f253" fmla="*/ f191 1 f121"/>
                <a:gd name="f254" fmla="*/ f192 1 f120"/>
                <a:gd name="f255" fmla="*/ f193 1 f121"/>
                <a:gd name="f256" fmla="*/ f194 1 f120"/>
                <a:gd name="f257" fmla="*/ f195 1 f121"/>
                <a:gd name="f258" fmla="*/ f196 1 f120"/>
                <a:gd name="f259" fmla="*/ f197 1 f121"/>
                <a:gd name="f260" fmla="*/ f198 1 f121"/>
                <a:gd name="f261" fmla="*/ f199 1 f120"/>
                <a:gd name="f262" fmla="*/ f200 1 f121"/>
                <a:gd name="f263" fmla="*/ f201 1 f121"/>
                <a:gd name="f264" fmla="*/ f202 1 f120"/>
                <a:gd name="f265" fmla="*/ f203 1 f121"/>
                <a:gd name="f266" fmla="*/ f204 1 f120"/>
                <a:gd name="f267" fmla="*/ f205 1 f121"/>
                <a:gd name="f268" fmla="*/ f206 1 f121"/>
                <a:gd name="f269" fmla="*/ f207 1 f120"/>
                <a:gd name="f270" fmla="*/ f208 1 f121"/>
                <a:gd name="f271" fmla="*/ f209 1 f120"/>
                <a:gd name="f272" fmla="*/ f210 1 f120"/>
                <a:gd name="f273" fmla="*/ f211 1 f121"/>
                <a:gd name="f274" fmla="*/ f212 1 f120"/>
                <a:gd name="f275" fmla="*/ f213 1 f121"/>
                <a:gd name="f276" fmla="*/ f214 1 f120"/>
                <a:gd name="f277" fmla="*/ f215 1 f121"/>
                <a:gd name="f278" fmla="*/ f216 1 f120"/>
                <a:gd name="f279" fmla="*/ f217 1 f121"/>
                <a:gd name="f280" fmla="*/ f218 1 f120"/>
                <a:gd name="f281" fmla="*/ f219 1 f121"/>
                <a:gd name="f282" fmla="*/ f220 1 f121"/>
                <a:gd name="f283" fmla="*/ f221 1 f120"/>
                <a:gd name="f284" fmla="*/ f222 1 f121"/>
                <a:gd name="f285" fmla="*/ f223 1 f121"/>
                <a:gd name="f286" fmla="*/ f224 1 f120"/>
                <a:gd name="f287" fmla="*/ f225 1 f121"/>
                <a:gd name="f288" fmla="*/ f226 1 f120"/>
                <a:gd name="f289" fmla="*/ f227 1 f120"/>
                <a:gd name="f290" fmla="*/ f228 1 f121"/>
                <a:gd name="f291" fmla="*/ f229 1 f120"/>
                <a:gd name="f292" fmla="*/ f230 1 f121"/>
                <a:gd name="f293" fmla="*/ f231 1 f120"/>
                <a:gd name="f294" fmla="*/ f232 1 f121"/>
                <a:gd name="f295" fmla="*/ f233 1 f120"/>
                <a:gd name="f296" fmla="*/ f234 1 f121"/>
                <a:gd name="f297" fmla="*/ f235 1 f120"/>
                <a:gd name="f298" fmla="*/ f236 1 f121"/>
                <a:gd name="f299" fmla="*/ f237 1 f120"/>
                <a:gd name="f300" fmla="*/ f238 1 f121"/>
                <a:gd name="f301" fmla="*/ f239 f111 1"/>
                <a:gd name="f302" fmla="*/ f240 f111 1"/>
                <a:gd name="f303" fmla="*/ f242 f112 1"/>
                <a:gd name="f304" fmla="*/ f241 f112 1"/>
                <a:gd name="f305" fmla="*/ f243 f111 1"/>
                <a:gd name="f306" fmla="*/ f244 f112 1"/>
                <a:gd name="f307" fmla="*/ f245 f111 1"/>
                <a:gd name="f308" fmla="*/ f246 f112 1"/>
                <a:gd name="f309" fmla="*/ f247 f111 1"/>
                <a:gd name="f310" fmla="*/ f248 f112 1"/>
                <a:gd name="f311" fmla="*/ f249 f112 1"/>
                <a:gd name="f312" fmla="*/ f250 f111 1"/>
                <a:gd name="f313" fmla="*/ f251 f112 1"/>
                <a:gd name="f314" fmla="*/ f252 f111 1"/>
                <a:gd name="f315" fmla="*/ f253 f112 1"/>
                <a:gd name="f316" fmla="*/ f254 f111 1"/>
                <a:gd name="f317" fmla="*/ f255 f112 1"/>
                <a:gd name="f318" fmla="*/ f256 f111 1"/>
                <a:gd name="f319" fmla="*/ f257 f112 1"/>
                <a:gd name="f320" fmla="*/ f258 f111 1"/>
                <a:gd name="f321" fmla="*/ f259 f112 1"/>
                <a:gd name="f322" fmla="*/ f260 f112 1"/>
                <a:gd name="f323" fmla="*/ f261 f111 1"/>
                <a:gd name="f324" fmla="*/ f262 f112 1"/>
                <a:gd name="f325" fmla="*/ f263 f112 1"/>
                <a:gd name="f326" fmla="*/ f264 f111 1"/>
                <a:gd name="f327" fmla="*/ f265 f112 1"/>
                <a:gd name="f328" fmla="*/ f266 f111 1"/>
                <a:gd name="f329" fmla="*/ f267 f112 1"/>
                <a:gd name="f330" fmla="*/ f268 f112 1"/>
                <a:gd name="f331" fmla="*/ f269 f111 1"/>
                <a:gd name="f332" fmla="*/ f270 f112 1"/>
                <a:gd name="f333" fmla="*/ f271 f111 1"/>
                <a:gd name="f334" fmla="*/ f272 f111 1"/>
                <a:gd name="f335" fmla="*/ f273 f112 1"/>
                <a:gd name="f336" fmla="*/ f274 f111 1"/>
                <a:gd name="f337" fmla="*/ f275 f112 1"/>
                <a:gd name="f338" fmla="*/ f276 f111 1"/>
                <a:gd name="f339" fmla="*/ f277 f112 1"/>
                <a:gd name="f340" fmla="*/ f278 f111 1"/>
                <a:gd name="f341" fmla="*/ f279 f112 1"/>
                <a:gd name="f342" fmla="*/ f280 f111 1"/>
                <a:gd name="f343" fmla="*/ f281 f112 1"/>
                <a:gd name="f344" fmla="*/ f282 f112 1"/>
                <a:gd name="f345" fmla="*/ f283 f111 1"/>
                <a:gd name="f346" fmla="*/ f284 f112 1"/>
                <a:gd name="f347" fmla="*/ f285 f112 1"/>
                <a:gd name="f348" fmla="*/ f286 f111 1"/>
                <a:gd name="f349" fmla="*/ f287 f112 1"/>
                <a:gd name="f350" fmla="*/ f288 f111 1"/>
                <a:gd name="f351" fmla="*/ f289 f111 1"/>
                <a:gd name="f352" fmla="*/ f290 f112 1"/>
                <a:gd name="f353" fmla="*/ f291 f111 1"/>
                <a:gd name="f354" fmla="*/ f292 f112 1"/>
                <a:gd name="f355" fmla="*/ f293 f111 1"/>
                <a:gd name="f356" fmla="*/ f294 f112 1"/>
                <a:gd name="f357" fmla="*/ f295 f111 1"/>
                <a:gd name="f358" fmla="*/ f296 f112 1"/>
                <a:gd name="f359" fmla="*/ f297 f111 1"/>
                <a:gd name="f360" fmla="*/ f298 f112 1"/>
                <a:gd name="f361" fmla="*/ f299 f111 1"/>
                <a:gd name="f362" fmla="*/ f300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0">
                  <a:pos x="f305" y="f306"/>
                </a:cxn>
                <a:cxn ang="f180">
                  <a:pos x="f307" y="f308"/>
                </a:cxn>
                <a:cxn ang="f180">
                  <a:pos x="f309" y="f310"/>
                </a:cxn>
                <a:cxn ang="f180">
                  <a:pos x="f309" y="f311"/>
                </a:cxn>
                <a:cxn ang="f180">
                  <a:pos x="f312" y="f313"/>
                </a:cxn>
                <a:cxn ang="f180">
                  <a:pos x="f314" y="f315"/>
                </a:cxn>
                <a:cxn ang="f180">
                  <a:pos x="f316" y="f317"/>
                </a:cxn>
                <a:cxn ang="f180">
                  <a:pos x="f318" y="f319"/>
                </a:cxn>
                <a:cxn ang="f180">
                  <a:pos x="f320" y="f321"/>
                </a:cxn>
                <a:cxn ang="f180">
                  <a:pos x="f318" y="f322"/>
                </a:cxn>
                <a:cxn ang="f180">
                  <a:pos x="f323" y="f324"/>
                </a:cxn>
                <a:cxn ang="f180">
                  <a:pos x="f307" y="f325"/>
                </a:cxn>
                <a:cxn ang="f180">
                  <a:pos x="f326" y="f327"/>
                </a:cxn>
                <a:cxn ang="f180">
                  <a:pos x="f328" y="f329"/>
                </a:cxn>
                <a:cxn ang="f180">
                  <a:pos x="f307" y="f330"/>
                </a:cxn>
                <a:cxn ang="f180">
                  <a:pos x="f331" y="f332"/>
                </a:cxn>
                <a:cxn ang="f180">
                  <a:pos x="f333" y="f329"/>
                </a:cxn>
                <a:cxn ang="f180">
                  <a:pos x="f334" y="f335"/>
                </a:cxn>
                <a:cxn ang="f180">
                  <a:pos x="f336" y="f337"/>
                </a:cxn>
                <a:cxn ang="f180">
                  <a:pos x="f336" y="f335"/>
                </a:cxn>
                <a:cxn ang="f180">
                  <a:pos x="f338" y="f339"/>
                </a:cxn>
                <a:cxn ang="f180">
                  <a:pos x="f340" y="f341"/>
                </a:cxn>
                <a:cxn ang="f180">
                  <a:pos x="f342" y="f343"/>
                </a:cxn>
                <a:cxn ang="f180">
                  <a:pos x="f334" y="f344"/>
                </a:cxn>
                <a:cxn ang="f180">
                  <a:pos x="f345" y="f346"/>
                </a:cxn>
                <a:cxn ang="f180">
                  <a:pos x="f334" y="f347"/>
                </a:cxn>
                <a:cxn ang="f180">
                  <a:pos x="f348" y="f349"/>
                </a:cxn>
                <a:cxn ang="f180">
                  <a:pos x="f350" y="f325"/>
                </a:cxn>
                <a:cxn ang="f180">
                  <a:pos x="f351" y="f352"/>
                </a:cxn>
                <a:cxn ang="f180">
                  <a:pos x="f353" y="f354"/>
                </a:cxn>
                <a:cxn ang="f180">
                  <a:pos x="f355" y="f356"/>
                </a:cxn>
                <a:cxn ang="f180">
                  <a:pos x="f357" y="f358"/>
                </a:cxn>
                <a:cxn ang="f180">
                  <a:pos x="f359" y="f360"/>
                </a:cxn>
                <a:cxn ang="f180">
                  <a:pos x="f361" y="f362"/>
                </a:cxn>
                <a:cxn ang="f180">
                  <a:pos x="f305" y="f306"/>
                </a:cxn>
              </a:cxnLst>
              <a:rect l="f301" t="f304" r="f302" b="f303"/>
              <a:pathLst>
                <a:path w="132" h="13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2" y="f24"/>
                    <a:pt x="f20" y="f25"/>
                  </a:cubicBezTo>
                  <a:cubicBezTo>
                    <a:pt x="f26" y="f25"/>
                    <a:pt x="f27" y="f28"/>
                    <a:pt x="f12" y="f29"/>
                  </a:cubicBezTo>
                  <a:cubicBezTo>
                    <a:pt x="f30" y="f31"/>
                    <a:pt x="f25" y="f32"/>
                    <a:pt x="f33" y="f34"/>
                  </a:cubicBezTo>
                  <a:cubicBezTo>
                    <a:pt x="f35" y="f36"/>
                    <a:pt x="f37" y="f38"/>
                    <a:pt x="f39" y="f7"/>
                  </a:cubicBezTo>
                  <a:cubicBezTo>
                    <a:pt x="f16" y="f40"/>
                    <a:pt x="f18" y="f41"/>
                    <a:pt x="f42" y="f43"/>
                  </a:cubicBezTo>
                  <a:cubicBezTo>
                    <a:pt x="f44" y="f45"/>
                    <a:pt x="f44" y="f46"/>
                    <a:pt x="f47" y="f48"/>
                  </a:cubicBezTo>
                  <a:cubicBezTo>
                    <a:pt x="f49" y="f37"/>
                    <a:pt x="f38" y="f8"/>
                    <a:pt x="f42" y="f50"/>
                  </a:cubicBezTo>
                  <a:cubicBezTo>
                    <a:pt x="f6" y="f33"/>
                    <a:pt x="f6" y="f51"/>
                    <a:pt x="f52" y="f19"/>
                  </a:cubicBezTo>
                  <a:cubicBezTo>
                    <a:pt x="f53" y="f54"/>
                    <a:pt x="f26" y="f55"/>
                    <a:pt x="f14" y="f56"/>
                  </a:cubicBezTo>
                  <a:cubicBezTo>
                    <a:pt x="f57" y="f58"/>
                    <a:pt x="f59" y="f60"/>
                    <a:pt x="f18" y="f61"/>
                  </a:cubicBezTo>
                  <a:cubicBezTo>
                    <a:pt x="f52" y="f62"/>
                    <a:pt x="f52" y="f62"/>
                    <a:pt x="f53" y="f63"/>
                  </a:cubicBezTo>
                  <a:cubicBezTo>
                    <a:pt x="f59" y="f62"/>
                    <a:pt x="f64" y="f61"/>
                    <a:pt x="f14" y="f58"/>
                  </a:cubicBezTo>
                  <a:cubicBezTo>
                    <a:pt x="f39" y="f65"/>
                    <a:pt x="f39" y="f65"/>
                    <a:pt x="f46" y="f65"/>
                  </a:cubicBezTo>
                  <a:cubicBezTo>
                    <a:pt x="f10" y="f66"/>
                    <a:pt x="f8" y="f62"/>
                    <a:pt x="f67" y="f63"/>
                  </a:cubicBezTo>
                  <a:cubicBezTo>
                    <a:pt x="f68" y="f5"/>
                    <a:pt x="f69" y="f5"/>
                    <a:pt x="f70" y="f71"/>
                  </a:cubicBezTo>
                  <a:cubicBezTo>
                    <a:pt x="f9" y="f63"/>
                    <a:pt x="f72" y="f73"/>
                    <a:pt x="f74" y="f75"/>
                  </a:cubicBezTo>
                  <a:cubicBezTo>
                    <a:pt x="f74" y="f73"/>
                    <a:pt x="f74" y="f63"/>
                    <a:pt x="f74" y="f71"/>
                  </a:cubicBezTo>
                  <a:cubicBezTo>
                    <a:pt x="f76" y="f71"/>
                    <a:pt x="f77" y="f78"/>
                    <a:pt x="f65" y="f79"/>
                  </a:cubicBezTo>
                  <a:cubicBezTo>
                    <a:pt x="f80" y="f81"/>
                    <a:pt x="f71" y="f82"/>
                    <a:pt x="f5" y="f83"/>
                  </a:cubicBezTo>
                  <a:cubicBezTo>
                    <a:pt x="f63" y="f54"/>
                    <a:pt x="f84" y="f85"/>
                    <a:pt x="f86" y="f23"/>
                  </a:cubicBezTo>
                  <a:cubicBezTo>
                    <a:pt x="f87" y="f88"/>
                    <a:pt x="f54" y="f9"/>
                    <a:pt x="f70" y="f89"/>
                  </a:cubicBezTo>
                  <a:cubicBezTo>
                    <a:pt x="f90" y="f91"/>
                    <a:pt x="f69" y="f86"/>
                    <a:pt x="f92" y="f93"/>
                  </a:cubicBezTo>
                  <a:cubicBezTo>
                    <a:pt x="f94" y="f95"/>
                    <a:pt x="f94" y="f80"/>
                    <a:pt x="f70" y="f62"/>
                  </a:cubicBezTo>
                  <a:cubicBezTo>
                    <a:pt x="f69" y="f96"/>
                    <a:pt x="f97" y="f78"/>
                    <a:pt x="f28" y="f73"/>
                  </a:cubicBezTo>
                  <a:cubicBezTo>
                    <a:pt x="f98" y="f95"/>
                    <a:pt x="f99" y="f100"/>
                    <a:pt x="f32" y="f56"/>
                  </a:cubicBezTo>
                  <a:cubicBezTo>
                    <a:pt x="f48" y="f101"/>
                    <a:pt x="f8" y="f13"/>
                    <a:pt x="f102" y="f103"/>
                  </a:cubicBezTo>
                  <a:cubicBezTo>
                    <a:pt x="f104" y="f13"/>
                    <a:pt x="f105" y="f15"/>
                    <a:pt x="f90" y="f13"/>
                  </a:cubicBezTo>
                  <a:cubicBezTo>
                    <a:pt x="f9" y="f19"/>
                    <a:pt x="f17" y="f106"/>
                    <a:pt x="f83" y="f105"/>
                  </a:cubicBezTo>
                  <a:cubicBezTo>
                    <a:pt x="f54" y="f35"/>
                    <a:pt x="f85" y="f37"/>
                    <a:pt x="f23" y="f39"/>
                  </a:cubicBezTo>
                  <a:cubicBezTo>
                    <a:pt x="f28" y="f48"/>
                    <a:pt x="f102" y="f102"/>
                    <a:pt x="f107" y="f28"/>
                  </a:cubicBezTo>
                  <a:cubicBezTo>
                    <a:pt x="f10" y="f108"/>
                    <a:pt x="f10" y="f23"/>
                    <a:pt x="f10" y="f69"/>
                  </a:cubicBezTo>
                  <a:cubicBezTo>
                    <a:pt x="f10" y="f109"/>
                    <a:pt x="f37" y="f92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Freeform 262">
              <a:extLst>
                <a:ext uri="{FF2B5EF4-FFF2-40B4-BE49-F238E27FC236}">
                  <a16:creationId xmlns:a16="http://schemas.microsoft.com/office/drawing/2014/main" id="{BBF455A4-A3C9-DE28-4BC4-A40C737ED988}"/>
                </a:ext>
              </a:extLst>
            </p:cNvPr>
            <p:cNvSpPr/>
            <p:nvPr/>
          </p:nvSpPr>
          <p:spPr>
            <a:xfrm>
              <a:off x="7747500" y="3885358"/>
              <a:ext cx="482455" cy="2712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84"/>
                <a:gd name="f8" fmla="val 12"/>
                <a:gd name="f9" fmla="val 69"/>
                <a:gd name="f10" fmla="val 24"/>
                <a:gd name="f11" fmla="val 54"/>
                <a:gd name="f12" fmla="val 35"/>
                <a:gd name="f13" fmla="val 39"/>
                <a:gd name="f14" fmla="val 36"/>
                <a:gd name="f15" fmla="val 40"/>
                <a:gd name="f16" fmla="val 34"/>
                <a:gd name="f17" fmla="val 31"/>
                <a:gd name="f18" fmla="val 28"/>
                <a:gd name="f19" fmla="val 42"/>
                <a:gd name="f20" fmla="val 55"/>
                <a:gd name="f21" fmla="val 68"/>
                <a:gd name="f22" fmla="val 70"/>
                <a:gd name="f23" fmla="val 72"/>
                <a:gd name="f24" fmla="val 53"/>
                <a:gd name="f25" fmla="val 74"/>
                <a:gd name="f26" fmla="val 38"/>
                <a:gd name="f27" fmla="val 75"/>
                <a:gd name="f28" fmla="val 77"/>
                <a:gd name="f29" fmla="val 79"/>
                <a:gd name="f30" fmla="val 81"/>
                <a:gd name="f31" fmla="val 95"/>
                <a:gd name="f32" fmla="val 107"/>
                <a:gd name="f33" fmla="val 121"/>
                <a:gd name="f34" fmla="val 118"/>
                <a:gd name="f35" fmla="val 115"/>
                <a:gd name="f36" fmla="val 112"/>
                <a:gd name="f37" fmla="val 113"/>
                <a:gd name="f38" fmla="val 125"/>
                <a:gd name="f39" fmla="val 137"/>
                <a:gd name="f40" fmla="val 148"/>
                <a:gd name="f41" fmla="val 83"/>
                <a:gd name="f42" fmla="val 99"/>
                <a:gd name="f43" fmla="val 15"/>
                <a:gd name="f44" fmla="val 67"/>
                <a:gd name="f45" fmla="val 6"/>
                <a:gd name="f46" fmla="val 59"/>
                <a:gd name="f47" fmla="val 52"/>
                <a:gd name="f48" fmla="val 19"/>
                <a:gd name="f49" fmla="val 45"/>
                <a:gd name="f50" fmla="val 25"/>
                <a:gd name="f51" fmla="val 32"/>
                <a:gd name="f52" fmla="val 26"/>
                <a:gd name="f53" fmla="val 46"/>
                <a:gd name="f54" fmla="val 20"/>
                <a:gd name="f55" fmla="val 14"/>
                <a:gd name="f56" fmla="val 61"/>
                <a:gd name="f57" fmla="val 9"/>
                <a:gd name="f58" fmla="+- 0 0 -90"/>
                <a:gd name="f59" fmla="*/ f3 1 149"/>
                <a:gd name="f60" fmla="*/ f4 1 84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149"/>
                <a:gd name="f69" fmla="*/ f65 1 84"/>
                <a:gd name="f70" fmla="*/ 0 f66 1"/>
                <a:gd name="f71" fmla="*/ 84 f65 1"/>
                <a:gd name="f72" fmla="*/ 35 f66 1"/>
                <a:gd name="f73" fmla="*/ 39 f65 1"/>
                <a:gd name="f74" fmla="*/ 36 f66 1"/>
                <a:gd name="f75" fmla="*/ 40 f65 1"/>
                <a:gd name="f76" fmla="*/ 28 f66 1"/>
                <a:gd name="f77" fmla="*/ 68 f66 1"/>
                <a:gd name="f78" fmla="*/ 74 f66 1"/>
                <a:gd name="f79" fmla="*/ 38 f65 1"/>
                <a:gd name="f80" fmla="*/ 75 f66 1"/>
                <a:gd name="f81" fmla="*/ 81 f66 1"/>
                <a:gd name="f82" fmla="*/ 121 f66 1"/>
                <a:gd name="f83" fmla="*/ 112 f66 1"/>
                <a:gd name="f84" fmla="*/ 113 f66 1"/>
                <a:gd name="f85" fmla="*/ 148 f66 1"/>
                <a:gd name="f86" fmla="*/ 83 f65 1"/>
                <a:gd name="f87" fmla="*/ 0 f65 1"/>
                <a:gd name="f88" fmla="*/ 52 f66 1"/>
                <a:gd name="f89" fmla="*/ 19 f65 1"/>
                <a:gd name="f90" fmla="*/ 32 f66 1"/>
                <a:gd name="f91" fmla="*/ 14 f66 1"/>
                <a:gd name="f92" fmla="*/ 61 f65 1"/>
                <a:gd name="f93" fmla="+- f67 0 f1"/>
                <a:gd name="f94" fmla="*/ f70 1 149"/>
                <a:gd name="f95" fmla="*/ f71 1 84"/>
                <a:gd name="f96" fmla="*/ f72 1 149"/>
                <a:gd name="f97" fmla="*/ f73 1 84"/>
                <a:gd name="f98" fmla="*/ f74 1 149"/>
                <a:gd name="f99" fmla="*/ f75 1 84"/>
                <a:gd name="f100" fmla="*/ f76 1 149"/>
                <a:gd name="f101" fmla="*/ f77 1 149"/>
                <a:gd name="f102" fmla="*/ f78 1 149"/>
                <a:gd name="f103" fmla="*/ f79 1 84"/>
                <a:gd name="f104" fmla="*/ f80 1 149"/>
                <a:gd name="f105" fmla="*/ f81 1 149"/>
                <a:gd name="f106" fmla="*/ f82 1 149"/>
                <a:gd name="f107" fmla="*/ f83 1 149"/>
                <a:gd name="f108" fmla="*/ f84 1 149"/>
                <a:gd name="f109" fmla="*/ f85 1 149"/>
                <a:gd name="f110" fmla="*/ f86 1 84"/>
                <a:gd name="f111" fmla="*/ f87 1 84"/>
                <a:gd name="f112" fmla="*/ f88 1 149"/>
                <a:gd name="f113" fmla="*/ f89 1 84"/>
                <a:gd name="f114" fmla="*/ f90 1 149"/>
                <a:gd name="f115" fmla="*/ f91 1 149"/>
                <a:gd name="f116" fmla="*/ f92 1 84"/>
                <a:gd name="f117" fmla="*/ 0 1 f68"/>
                <a:gd name="f118" fmla="*/ f62 1 f68"/>
                <a:gd name="f119" fmla="*/ 0 1 f69"/>
                <a:gd name="f120" fmla="*/ f63 1 f69"/>
                <a:gd name="f121" fmla="*/ f94 1 f68"/>
                <a:gd name="f122" fmla="*/ f95 1 f69"/>
                <a:gd name="f123" fmla="*/ f96 1 f68"/>
                <a:gd name="f124" fmla="*/ f97 1 f69"/>
                <a:gd name="f125" fmla="*/ f98 1 f68"/>
                <a:gd name="f126" fmla="*/ f99 1 f69"/>
                <a:gd name="f127" fmla="*/ f100 1 f68"/>
                <a:gd name="f128" fmla="*/ f101 1 f68"/>
                <a:gd name="f129" fmla="*/ f102 1 f68"/>
                <a:gd name="f130" fmla="*/ f103 1 f69"/>
                <a:gd name="f131" fmla="*/ f104 1 f68"/>
                <a:gd name="f132" fmla="*/ f105 1 f68"/>
                <a:gd name="f133" fmla="*/ f106 1 f68"/>
                <a:gd name="f134" fmla="*/ f107 1 f68"/>
                <a:gd name="f135" fmla="*/ f108 1 f68"/>
                <a:gd name="f136" fmla="*/ f109 1 f68"/>
                <a:gd name="f137" fmla="*/ f110 1 f69"/>
                <a:gd name="f138" fmla="*/ f111 1 f69"/>
                <a:gd name="f139" fmla="*/ f112 1 f68"/>
                <a:gd name="f140" fmla="*/ f113 1 f69"/>
                <a:gd name="f141" fmla="*/ f114 1 f68"/>
                <a:gd name="f142" fmla="*/ f115 1 f68"/>
                <a:gd name="f143" fmla="*/ f116 1 f69"/>
                <a:gd name="f144" fmla="*/ f117 f59 1"/>
                <a:gd name="f145" fmla="*/ f118 f59 1"/>
                <a:gd name="f146" fmla="*/ f120 f60 1"/>
                <a:gd name="f147" fmla="*/ f119 f60 1"/>
                <a:gd name="f148" fmla="*/ f121 f59 1"/>
                <a:gd name="f149" fmla="*/ f122 f60 1"/>
                <a:gd name="f150" fmla="*/ f123 f59 1"/>
                <a:gd name="f151" fmla="*/ f124 f60 1"/>
                <a:gd name="f152" fmla="*/ f125 f59 1"/>
                <a:gd name="f153" fmla="*/ f126 f60 1"/>
                <a:gd name="f154" fmla="*/ f127 f59 1"/>
                <a:gd name="f155" fmla="*/ f128 f59 1"/>
                <a:gd name="f156" fmla="*/ f129 f59 1"/>
                <a:gd name="f157" fmla="*/ f130 f60 1"/>
                <a:gd name="f158" fmla="*/ f131 f59 1"/>
                <a:gd name="f159" fmla="*/ f132 f59 1"/>
                <a:gd name="f160" fmla="*/ f133 f59 1"/>
                <a:gd name="f161" fmla="*/ f134 f59 1"/>
                <a:gd name="f162" fmla="*/ f135 f59 1"/>
                <a:gd name="f163" fmla="*/ f136 f59 1"/>
                <a:gd name="f164" fmla="*/ f137 f60 1"/>
                <a:gd name="f165" fmla="*/ f138 f60 1"/>
                <a:gd name="f166" fmla="*/ f139 f59 1"/>
                <a:gd name="f167" fmla="*/ f140 f60 1"/>
                <a:gd name="f168" fmla="*/ f141 f59 1"/>
                <a:gd name="f169" fmla="*/ f142 f59 1"/>
                <a:gd name="f170" fmla="*/ f143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49"/>
                </a:cxn>
                <a:cxn ang="f93">
                  <a:pos x="f155" y="f149"/>
                </a:cxn>
                <a:cxn ang="f93">
                  <a:pos x="f156" y="f157"/>
                </a:cxn>
                <a:cxn ang="f93">
                  <a:pos x="f158" y="f157"/>
                </a:cxn>
                <a:cxn ang="f93">
                  <a:pos x="f159" y="f149"/>
                </a:cxn>
                <a:cxn ang="f93">
                  <a:pos x="f160" y="f149"/>
                </a:cxn>
                <a:cxn ang="f93">
                  <a:pos x="f161" y="f153"/>
                </a:cxn>
                <a:cxn ang="f93">
                  <a:pos x="f162" y="f151"/>
                </a:cxn>
                <a:cxn ang="f93">
                  <a:pos x="f163" y="f164"/>
                </a:cxn>
                <a:cxn ang="f93">
                  <a:pos x="f156" y="f165"/>
                </a:cxn>
                <a:cxn ang="f93">
                  <a:pos x="f166" y="f167"/>
                </a:cxn>
                <a:cxn ang="f93">
                  <a:pos x="f168" y="f157"/>
                </a:cxn>
                <a:cxn ang="f93">
                  <a:pos x="f169" y="f170"/>
                </a:cxn>
                <a:cxn ang="f93">
                  <a:pos x="f148" y="f149"/>
                </a:cxn>
              </a:cxnLst>
              <a:rect l="f144" t="f147" r="f145" b="f146"/>
              <a:pathLst>
                <a:path w="149" h="84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14" y="f13"/>
                    <a:pt x="f14" y="f15"/>
                  </a:cubicBezTo>
                  <a:cubicBezTo>
                    <a:pt x="f16" y="f11"/>
                    <a:pt x="f17" y="f9"/>
                    <a:pt x="f18" y="f7"/>
                  </a:cubicBezTo>
                  <a:cubicBezTo>
                    <a:pt x="f19" y="f7"/>
                    <a:pt x="f20" y="f7"/>
                    <a:pt x="f21" y="f7"/>
                  </a:cubicBezTo>
                  <a:cubicBezTo>
                    <a:pt x="f22" y="f21"/>
                    <a:pt x="f23" y="f24"/>
                    <a:pt x="f25" y="f26"/>
                  </a:cubicBezTo>
                  <a:cubicBezTo>
                    <a:pt x="f25" y="f26"/>
                    <a:pt x="f27" y="f26"/>
                    <a:pt x="f27" y="f26"/>
                  </a:cubicBezTo>
                  <a:cubicBezTo>
                    <a:pt x="f28" y="f24"/>
                    <a:pt x="f29" y="f9"/>
                    <a:pt x="f30" y="f7"/>
                  </a:cubicBezTo>
                  <a:cubicBezTo>
                    <a:pt x="f31" y="f7"/>
                    <a:pt x="f32" y="f7"/>
                    <a:pt x="f33" y="f7"/>
                  </a:cubicBezTo>
                  <a:cubicBezTo>
                    <a:pt x="f34" y="f9"/>
                    <a:pt x="f35" y="f11"/>
                    <a:pt x="f36" y="f15"/>
                  </a:cubicBezTo>
                  <a:cubicBezTo>
                    <a:pt x="f37" y="f15"/>
                    <a:pt x="f37" y="f13"/>
                    <a:pt x="f37" y="f13"/>
                  </a:cubicBezTo>
                  <a:cubicBezTo>
                    <a:pt x="f38" y="f11"/>
                    <a:pt x="f39" y="f9"/>
                    <a:pt x="f40" y="f41"/>
                  </a:cubicBezTo>
                  <a:cubicBezTo>
                    <a:pt x="f6" y="f23"/>
                    <a:pt x="f42" y="f43"/>
                    <a:pt x="f25" y="f5"/>
                  </a:cubicBezTo>
                  <a:cubicBezTo>
                    <a:pt x="f44" y="f45"/>
                    <a:pt x="f46" y="f8"/>
                    <a:pt x="f47" y="f48"/>
                  </a:cubicBezTo>
                  <a:cubicBezTo>
                    <a:pt x="f49" y="f50"/>
                    <a:pt x="f26" y="f17"/>
                    <a:pt x="f51" y="f26"/>
                  </a:cubicBezTo>
                  <a:cubicBezTo>
                    <a:pt x="f52" y="f53"/>
                    <a:pt x="f54" y="f24"/>
                    <a:pt x="f55" y="f56"/>
                  </a:cubicBezTo>
                  <a:cubicBezTo>
                    <a:pt x="f57" y="f21"/>
                    <a:pt x="f5" y="f25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Freeform 263">
              <a:extLst>
                <a:ext uri="{FF2B5EF4-FFF2-40B4-BE49-F238E27FC236}">
                  <a16:creationId xmlns:a16="http://schemas.microsoft.com/office/drawing/2014/main" id="{C669D9EE-C181-BE39-577E-A08926ACD8F2}"/>
                </a:ext>
              </a:extLst>
            </p:cNvPr>
            <p:cNvSpPr/>
            <p:nvPr/>
          </p:nvSpPr>
          <p:spPr>
            <a:xfrm>
              <a:off x="7699869" y="812563"/>
              <a:ext cx="590126" cy="250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2"/>
                <a:gd name="f7" fmla="val 77"/>
                <a:gd name="f8" fmla="val 73"/>
                <a:gd name="f9" fmla="val 52"/>
                <a:gd name="f10" fmla="val 50"/>
                <a:gd name="f11" fmla="val 54"/>
                <a:gd name="f12" fmla="val 28"/>
                <a:gd name="f13" fmla="val 59"/>
                <a:gd name="f14" fmla="val 5"/>
                <a:gd name="f15" fmla="val 58"/>
                <a:gd name="f16" fmla="val 3"/>
                <a:gd name="f17" fmla="val 2"/>
                <a:gd name="f18" fmla="val 60"/>
                <a:gd name="f19" fmla="val 61"/>
                <a:gd name="f20" fmla="val 62"/>
                <a:gd name="f21" fmla="val 64"/>
                <a:gd name="f22" fmla="val 65"/>
                <a:gd name="f23" fmla="val 51"/>
                <a:gd name="f24" fmla="val 67"/>
                <a:gd name="f25" fmla="val 69"/>
                <a:gd name="f26" fmla="val 74"/>
                <a:gd name="f27" fmla="val 72"/>
                <a:gd name="f28" fmla="val 75"/>
                <a:gd name="f29" fmla="val 110"/>
                <a:gd name="f30" fmla="val 146"/>
                <a:gd name="f31" fmla="val 71"/>
                <a:gd name="f32" fmla="val 42"/>
                <a:gd name="f33" fmla="val 166"/>
                <a:gd name="f34" fmla="val 41"/>
                <a:gd name="f35" fmla="val 165"/>
                <a:gd name="f36" fmla="val 40"/>
                <a:gd name="f37" fmla="val 163"/>
                <a:gd name="f38" fmla="val 39"/>
                <a:gd name="f39" fmla="val 164"/>
                <a:gd name="f40" fmla="val 17"/>
                <a:gd name="f41" fmla="val 4"/>
                <a:gd name="f42" fmla="val 160"/>
                <a:gd name="f43" fmla="val 1"/>
                <a:gd name="f44" fmla="val 159"/>
                <a:gd name="f45" fmla="val 158"/>
                <a:gd name="f46" fmla="val 6"/>
                <a:gd name="f47" fmla="val 29"/>
                <a:gd name="f48" fmla="val 161"/>
                <a:gd name="f49" fmla="val 156"/>
                <a:gd name="f50" fmla="val 153"/>
                <a:gd name="f51" fmla="val 149"/>
                <a:gd name="f52" fmla="val 147"/>
                <a:gd name="f53" fmla="val 22"/>
                <a:gd name="f54" fmla="val 128"/>
                <a:gd name="f55" fmla="val 127"/>
                <a:gd name="f56" fmla="val 126"/>
                <a:gd name="f57" fmla="val 108"/>
                <a:gd name="f58" fmla="val 23"/>
                <a:gd name="f59" fmla="val 19"/>
                <a:gd name="f60" fmla="val 107"/>
                <a:gd name="f61" fmla="val 106"/>
                <a:gd name="f62" fmla="val 100"/>
                <a:gd name="f63" fmla="val 93"/>
                <a:gd name="f64" fmla="val 87"/>
                <a:gd name="f65" fmla="val 79"/>
                <a:gd name="f66" fmla="val 43"/>
                <a:gd name="f67" fmla="+- 0 0 -90"/>
                <a:gd name="f68" fmla="*/ f3 1 182"/>
                <a:gd name="f69" fmla="*/ f4 1 77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182"/>
                <a:gd name="f78" fmla="*/ f74 1 77"/>
                <a:gd name="f79" fmla="*/ 73 f75 1"/>
                <a:gd name="f80" fmla="*/ 52 f74 1"/>
                <a:gd name="f81" fmla="*/ 5 f75 1"/>
                <a:gd name="f82" fmla="*/ 58 f74 1"/>
                <a:gd name="f83" fmla="*/ 0 f75 1"/>
                <a:gd name="f84" fmla="*/ 61 f74 1"/>
                <a:gd name="f85" fmla="*/ 64 f74 1"/>
                <a:gd name="f86" fmla="*/ 69 f74 1"/>
                <a:gd name="f87" fmla="*/ 74 f75 1"/>
                <a:gd name="f88" fmla="*/ 77 f74 1"/>
                <a:gd name="f89" fmla="*/ 182 f75 1"/>
                <a:gd name="f90" fmla="*/ 59 f74 1"/>
                <a:gd name="f91" fmla="*/ 166 f75 1"/>
                <a:gd name="f92" fmla="*/ 41 f74 1"/>
                <a:gd name="f93" fmla="*/ 163 f75 1"/>
                <a:gd name="f94" fmla="*/ 39 f74 1"/>
                <a:gd name="f95" fmla="*/ 5 f74 1"/>
                <a:gd name="f96" fmla="*/ 164 f75 1"/>
                <a:gd name="f97" fmla="*/ 0 f74 1"/>
                <a:gd name="f98" fmla="*/ 160 f75 1"/>
                <a:gd name="f99" fmla="*/ 1 f74 1"/>
                <a:gd name="f100" fmla="*/ 158 f75 1"/>
                <a:gd name="f101" fmla="*/ 6 f74 1"/>
                <a:gd name="f102" fmla="*/ 161 f75 1"/>
                <a:gd name="f103" fmla="*/ 40 f74 1"/>
                <a:gd name="f104" fmla="*/ 149 f75 1"/>
                <a:gd name="f105" fmla="*/ 128 f75 1"/>
                <a:gd name="f106" fmla="*/ 22 f74 1"/>
                <a:gd name="f107" fmla="*/ 126 f75 1"/>
                <a:gd name="f108" fmla="*/ 107 f75 1"/>
                <a:gd name="f109" fmla="*/ 106 f75 1"/>
                <a:gd name="f110" fmla="*/ 87 f75 1"/>
                <a:gd name="f111" fmla="+- f76 0 f1"/>
                <a:gd name="f112" fmla="*/ f79 1 182"/>
                <a:gd name="f113" fmla="*/ f80 1 77"/>
                <a:gd name="f114" fmla="*/ f81 1 182"/>
                <a:gd name="f115" fmla="*/ f82 1 77"/>
                <a:gd name="f116" fmla="*/ f83 1 182"/>
                <a:gd name="f117" fmla="*/ f84 1 77"/>
                <a:gd name="f118" fmla="*/ f85 1 77"/>
                <a:gd name="f119" fmla="*/ f86 1 77"/>
                <a:gd name="f120" fmla="*/ f87 1 182"/>
                <a:gd name="f121" fmla="*/ f88 1 77"/>
                <a:gd name="f122" fmla="*/ f89 1 182"/>
                <a:gd name="f123" fmla="*/ f90 1 77"/>
                <a:gd name="f124" fmla="*/ f91 1 182"/>
                <a:gd name="f125" fmla="*/ f92 1 77"/>
                <a:gd name="f126" fmla="*/ f93 1 182"/>
                <a:gd name="f127" fmla="*/ f94 1 77"/>
                <a:gd name="f128" fmla="*/ f95 1 77"/>
                <a:gd name="f129" fmla="*/ f96 1 182"/>
                <a:gd name="f130" fmla="*/ f97 1 77"/>
                <a:gd name="f131" fmla="*/ f98 1 182"/>
                <a:gd name="f132" fmla="*/ f99 1 77"/>
                <a:gd name="f133" fmla="*/ f100 1 182"/>
                <a:gd name="f134" fmla="*/ f101 1 77"/>
                <a:gd name="f135" fmla="*/ f102 1 182"/>
                <a:gd name="f136" fmla="*/ f103 1 77"/>
                <a:gd name="f137" fmla="*/ f104 1 182"/>
                <a:gd name="f138" fmla="*/ f105 1 182"/>
                <a:gd name="f139" fmla="*/ f106 1 77"/>
                <a:gd name="f140" fmla="*/ f107 1 182"/>
                <a:gd name="f141" fmla="*/ f108 1 182"/>
                <a:gd name="f142" fmla="*/ f109 1 182"/>
                <a:gd name="f143" fmla="*/ f110 1 182"/>
                <a:gd name="f144" fmla="*/ 0 1 f77"/>
                <a:gd name="f145" fmla="*/ f71 1 f77"/>
                <a:gd name="f146" fmla="*/ 0 1 f78"/>
                <a:gd name="f147" fmla="*/ f72 1 f78"/>
                <a:gd name="f148" fmla="*/ f112 1 f77"/>
                <a:gd name="f149" fmla="*/ f113 1 f78"/>
                <a:gd name="f150" fmla="*/ f114 1 f77"/>
                <a:gd name="f151" fmla="*/ f115 1 f78"/>
                <a:gd name="f152" fmla="*/ f116 1 f77"/>
                <a:gd name="f153" fmla="*/ f117 1 f78"/>
                <a:gd name="f154" fmla="*/ f118 1 f78"/>
                <a:gd name="f155" fmla="*/ f119 1 f78"/>
                <a:gd name="f156" fmla="*/ f120 1 f77"/>
                <a:gd name="f157" fmla="*/ f121 1 f78"/>
                <a:gd name="f158" fmla="*/ f122 1 f77"/>
                <a:gd name="f159" fmla="*/ f123 1 f78"/>
                <a:gd name="f160" fmla="*/ f124 1 f77"/>
                <a:gd name="f161" fmla="*/ f125 1 f78"/>
                <a:gd name="f162" fmla="*/ f126 1 f77"/>
                <a:gd name="f163" fmla="*/ f127 1 f78"/>
                <a:gd name="f164" fmla="*/ f128 1 f78"/>
                <a:gd name="f165" fmla="*/ f129 1 f77"/>
                <a:gd name="f166" fmla="*/ f130 1 f78"/>
                <a:gd name="f167" fmla="*/ f131 1 f77"/>
                <a:gd name="f168" fmla="*/ f132 1 f78"/>
                <a:gd name="f169" fmla="*/ f133 1 f77"/>
                <a:gd name="f170" fmla="*/ f134 1 f78"/>
                <a:gd name="f171" fmla="*/ f135 1 f77"/>
                <a:gd name="f172" fmla="*/ f136 1 f78"/>
                <a:gd name="f173" fmla="*/ f137 1 f77"/>
                <a:gd name="f174" fmla="*/ f138 1 f77"/>
                <a:gd name="f175" fmla="*/ f139 1 f78"/>
                <a:gd name="f176" fmla="*/ f140 1 f77"/>
                <a:gd name="f177" fmla="*/ f141 1 f77"/>
                <a:gd name="f178" fmla="*/ f142 1 f77"/>
                <a:gd name="f179" fmla="*/ f143 1 f77"/>
                <a:gd name="f180" fmla="*/ f144 f68 1"/>
                <a:gd name="f181" fmla="*/ f145 f68 1"/>
                <a:gd name="f182" fmla="*/ f147 f69 1"/>
                <a:gd name="f183" fmla="*/ f146 f69 1"/>
                <a:gd name="f184" fmla="*/ f148 f68 1"/>
                <a:gd name="f185" fmla="*/ f149 f69 1"/>
                <a:gd name="f186" fmla="*/ f150 f68 1"/>
                <a:gd name="f187" fmla="*/ f151 f69 1"/>
                <a:gd name="f188" fmla="*/ f152 f68 1"/>
                <a:gd name="f189" fmla="*/ f153 f69 1"/>
                <a:gd name="f190" fmla="*/ f154 f69 1"/>
                <a:gd name="f191" fmla="*/ f155 f69 1"/>
                <a:gd name="f192" fmla="*/ f156 f68 1"/>
                <a:gd name="f193" fmla="*/ f157 f69 1"/>
                <a:gd name="f194" fmla="*/ f158 f68 1"/>
                <a:gd name="f195" fmla="*/ f159 f69 1"/>
                <a:gd name="f196" fmla="*/ f160 f68 1"/>
                <a:gd name="f197" fmla="*/ f161 f69 1"/>
                <a:gd name="f198" fmla="*/ f162 f68 1"/>
                <a:gd name="f199" fmla="*/ f163 f69 1"/>
                <a:gd name="f200" fmla="*/ f164 f69 1"/>
                <a:gd name="f201" fmla="*/ f165 f68 1"/>
                <a:gd name="f202" fmla="*/ f166 f69 1"/>
                <a:gd name="f203" fmla="*/ f167 f68 1"/>
                <a:gd name="f204" fmla="*/ f168 f69 1"/>
                <a:gd name="f205" fmla="*/ f169 f68 1"/>
                <a:gd name="f206" fmla="*/ f170 f69 1"/>
                <a:gd name="f207" fmla="*/ f171 f68 1"/>
                <a:gd name="f208" fmla="*/ f172 f69 1"/>
                <a:gd name="f209" fmla="*/ f173 f68 1"/>
                <a:gd name="f210" fmla="*/ f174 f68 1"/>
                <a:gd name="f211" fmla="*/ f175 f69 1"/>
                <a:gd name="f212" fmla="*/ f176 f68 1"/>
                <a:gd name="f213" fmla="*/ f177 f68 1"/>
                <a:gd name="f214" fmla="*/ f178 f68 1"/>
                <a:gd name="f215" fmla="*/ f179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86" y="f190"/>
                </a:cxn>
                <a:cxn ang="f111">
                  <a:pos x="f184" y="f191"/>
                </a:cxn>
                <a:cxn ang="f111">
                  <a:pos x="f192" y="f193"/>
                </a:cxn>
                <a:cxn ang="f111">
                  <a:pos x="f194" y="f193"/>
                </a:cxn>
                <a:cxn ang="f111">
                  <a:pos x="f194" y="f195"/>
                </a:cxn>
                <a:cxn ang="f111">
                  <a:pos x="f196" y="f197"/>
                </a:cxn>
                <a:cxn ang="f111">
                  <a:pos x="f198" y="f199"/>
                </a:cxn>
                <a:cxn ang="f111">
                  <a:pos x="f196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207" y="f208"/>
                </a:cxn>
                <a:cxn ang="f111">
                  <a:pos x="f209" y="f208"/>
                </a:cxn>
                <a:cxn ang="f111">
                  <a:pos x="f210" y="f211"/>
                </a:cxn>
                <a:cxn ang="f111">
                  <a:pos x="f212" y="f211"/>
                </a:cxn>
                <a:cxn ang="f111">
                  <a:pos x="f213" y="f199"/>
                </a:cxn>
                <a:cxn ang="f111">
                  <a:pos x="f214" y="f197"/>
                </a:cxn>
                <a:cxn ang="f111">
                  <a:pos x="f215" y="f197"/>
                </a:cxn>
                <a:cxn ang="f111">
                  <a:pos x="f184" y="f185"/>
                </a:cxn>
              </a:cxnLst>
              <a:rect l="f180" t="f183" r="f181" b="f182"/>
              <a:pathLst>
                <a:path w="182" h="7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5" y="f19"/>
                  </a:cubicBezTo>
                  <a:cubicBezTo>
                    <a:pt x="f17" y="f20"/>
                    <a:pt x="f16" y="f21"/>
                    <a:pt x="f14" y="f21"/>
                  </a:cubicBezTo>
                  <a:cubicBezTo>
                    <a:pt x="f12" y="f22"/>
                    <a:pt x="f23" y="f24"/>
                    <a:pt x="f8" y="f25"/>
                  </a:cubicBezTo>
                  <a:cubicBezTo>
                    <a:pt x="f26" y="f27"/>
                    <a:pt x="f26" y="f28"/>
                    <a:pt x="f26" y="f7"/>
                  </a:cubicBezTo>
                  <a:cubicBezTo>
                    <a:pt x="f29" y="f7"/>
                    <a:pt x="f30" y="f7"/>
                    <a:pt x="f6" y="f7"/>
                  </a:cubicBezTo>
                  <a:cubicBezTo>
                    <a:pt x="f6" y="f31"/>
                    <a:pt x="f6" y="f22"/>
                    <a:pt x="f6" y="f13"/>
                  </a:cubicBezTo>
                  <a:cubicBezTo>
                    <a:pt x="f6" y="f32"/>
                    <a:pt x="f6" y="f32"/>
                    <a:pt x="f33" y="f34"/>
                  </a:cubicBezTo>
                  <a:cubicBezTo>
                    <a:pt x="f35" y="f34"/>
                    <a:pt x="f35" y="f36"/>
                    <a:pt x="f37" y="f38"/>
                  </a:cubicBezTo>
                  <a:cubicBezTo>
                    <a:pt x="f39" y="f12"/>
                    <a:pt x="f35" y="f40"/>
                    <a:pt x="f33" y="f14"/>
                  </a:cubicBezTo>
                  <a:cubicBezTo>
                    <a:pt x="f33" y="f41"/>
                    <a:pt x="f35" y="f17"/>
                    <a:pt x="f39" y="f5"/>
                  </a:cubicBezTo>
                  <a:cubicBezTo>
                    <a:pt x="f37" y="f5"/>
                    <a:pt x="f42" y="f5"/>
                    <a:pt x="f42" y="f43"/>
                  </a:cubicBezTo>
                  <a:cubicBezTo>
                    <a:pt x="f44" y="f17"/>
                    <a:pt x="f45" y="f41"/>
                    <a:pt x="f45" y="f46"/>
                  </a:cubicBezTo>
                  <a:cubicBezTo>
                    <a:pt x="f44" y="f40"/>
                    <a:pt x="f42" y="f47"/>
                    <a:pt x="f48" y="f36"/>
                  </a:cubicBezTo>
                  <a:cubicBezTo>
                    <a:pt x="f49" y="f36"/>
                    <a:pt x="f50" y="f36"/>
                    <a:pt x="f51" y="f36"/>
                  </a:cubicBezTo>
                  <a:cubicBezTo>
                    <a:pt x="f52" y="f53"/>
                    <a:pt x="f52" y="f53"/>
                    <a:pt x="f54" y="f53"/>
                  </a:cubicBezTo>
                  <a:cubicBezTo>
                    <a:pt x="f55" y="f53"/>
                    <a:pt x="f55" y="f53"/>
                    <a:pt x="f56" y="f53"/>
                  </a:cubicBezTo>
                  <a:cubicBezTo>
                    <a:pt x="f57" y="f58"/>
                    <a:pt x="f57" y="f59"/>
                    <a:pt x="f60" y="f38"/>
                  </a:cubicBezTo>
                  <a:cubicBezTo>
                    <a:pt x="f60" y="f36"/>
                    <a:pt x="f61" y="f36"/>
                    <a:pt x="f61" y="f34"/>
                  </a:cubicBezTo>
                  <a:cubicBezTo>
                    <a:pt x="f62" y="f34"/>
                    <a:pt x="f63" y="f34"/>
                    <a:pt x="f64" y="f34"/>
                  </a:cubicBezTo>
                  <a:cubicBezTo>
                    <a:pt x="f65" y="f36"/>
                    <a:pt x="f26" y="f66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Freeform 264">
              <a:extLst>
                <a:ext uri="{FF2B5EF4-FFF2-40B4-BE49-F238E27FC236}">
                  <a16:creationId xmlns:a16="http://schemas.microsoft.com/office/drawing/2014/main" id="{7AD21824-B520-C754-0563-0451CBA65560}"/>
                </a:ext>
              </a:extLst>
            </p:cNvPr>
            <p:cNvSpPr/>
            <p:nvPr/>
          </p:nvSpPr>
          <p:spPr>
            <a:xfrm>
              <a:off x="8343835" y="3887434"/>
              <a:ext cx="484522" cy="273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84"/>
                <a:gd name="f8" fmla="val 74"/>
                <a:gd name="f9" fmla="val 39"/>
                <a:gd name="f10" fmla="val 75"/>
                <a:gd name="f11" fmla="val 76"/>
                <a:gd name="f12" fmla="val 78"/>
                <a:gd name="f13" fmla="val 54"/>
                <a:gd name="f14" fmla="val 80"/>
                <a:gd name="f15" fmla="val 68"/>
                <a:gd name="f16" fmla="val 82"/>
                <a:gd name="f17" fmla="val 83"/>
                <a:gd name="f18" fmla="val 96"/>
                <a:gd name="f19" fmla="val 108"/>
                <a:gd name="f20" fmla="val 122"/>
                <a:gd name="f21" fmla="val 119"/>
                <a:gd name="f22" fmla="val 116"/>
                <a:gd name="f23" fmla="val 113"/>
                <a:gd name="f24" fmla="val 40"/>
                <a:gd name="f25" fmla="val 114"/>
                <a:gd name="f26" fmla="val 115"/>
                <a:gd name="f27" fmla="val 126"/>
                <a:gd name="f28" fmla="val 53"/>
                <a:gd name="f29" fmla="val 138"/>
                <a:gd name="f30" fmla="val 77"/>
                <a:gd name="f31" fmla="val 147"/>
                <a:gd name="f32" fmla="val 128"/>
                <a:gd name="f33" fmla="val 50"/>
                <a:gd name="f34" fmla="val 109"/>
                <a:gd name="f35" fmla="val 24"/>
                <a:gd name="f36" fmla="val 5"/>
                <a:gd name="f37" fmla="val 4"/>
                <a:gd name="f38" fmla="val 42"/>
                <a:gd name="f39" fmla="val 23"/>
                <a:gd name="f40" fmla="val 49"/>
                <a:gd name="f41" fmla="val 3"/>
                <a:gd name="f42" fmla="val 2"/>
                <a:gd name="f43" fmla="val 1"/>
                <a:gd name="f44" fmla="val 12"/>
                <a:gd name="f45" fmla="val 35"/>
                <a:gd name="f46" fmla="val 36"/>
                <a:gd name="f47" fmla="val 37"/>
                <a:gd name="f48" fmla="val 34"/>
                <a:gd name="f49" fmla="val 32"/>
                <a:gd name="f50" fmla="val 69"/>
                <a:gd name="f51" fmla="val 29"/>
                <a:gd name="f52" fmla="val 43"/>
                <a:gd name="f53" fmla="val 55"/>
                <a:gd name="f54" fmla="val 70"/>
                <a:gd name="f55" fmla="val 72"/>
                <a:gd name="f56" fmla="+- 0 0 -90"/>
                <a:gd name="f57" fmla="*/ f3 1 149"/>
                <a:gd name="f58" fmla="*/ f4 1 84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49"/>
                <a:gd name="f67" fmla="*/ f63 1 84"/>
                <a:gd name="f68" fmla="*/ 74 f64 1"/>
                <a:gd name="f69" fmla="*/ 39 f63 1"/>
                <a:gd name="f70" fmla="*/ 76 f64 1"/>
                <a:gd name="f71" fmla="*/ 82 f64 1"/>
                <a:gd name="f72" fmla="*/ 83 f63 1"/>
                <a:gd name="f73" fmla="*/ 122 f64 1"/>
                <a:gd name="f74" fmla="*/ 113 f64 1"/>
                <a:gd name="f75" fmla="*/ 40 f63 1"/>
                <a:gd name="f76" fmla="*/ 115 f64 1"/>
                <a:gd name="f77" fmla="*/ 149 f64 1"/>
                <a:gd name="f78" fmla="*/ 147 f64 1"/>
                <a:gd name="f79" fmla="*/ 75 f63 1"/>
                <a:gd name="f80" fmla="*/ 5 f63 1"/>
                <a:gd name="f81" fmla="*/ 68 f64 1"/>
                <a:gd name="f82" fmla="*/ 4 f63 1"/>
                <a:gd name="f83" fmla="*/ 3 f64 1"/>
                <a:gd name="f84" fmla="*/ 0 f64 1"/>
                <a:gd name="f85" fmla="*/ 84 f63 1"/>
                <a:gd name="f86" fmla="*/ 35 f64 1"/>
                <a:gd name="f87" fmla="*/ 37 f64 1"/>
                <a:gd name="f88" fmla="*/ 29 f64 1"/>
                <a:gd name="f89" fmla="+- f65 0 f1"/>
                <a:gd name="f90" fmla="*/ f68 1 149"/>
                <a:gd name="f91" fmla="*/ f69 1 84"/>
                <a:gd name="f92" fmla="*/ f70 1 149"/>
                <a:gd name="f93" fmla="*/ f71 1 149"/>
                <a:gd name="f94" fmla="*/ f72 1 84"/>
                <a:gd name="f95" fmla="*/ f73 1 149"/>
                <a:gd name="f96" fmla="*/ f74 1 149"/>
                <a:gd name="f97" fmla="*/ f75 1 84"/>
                <a:gd name="f98" fmla="*/ f76 1 149"/>
                <a:gd name="f99" fmla="*/ f77 1 149"/>
                <a:gd name="f100" fmla="*/ f78 1 149"/>
                <a:gd name="f101" fmla="*/ f79 1 84"/>
                <a:gd name="f102" fmla="*/ f80 1 84"/>
                <a:gd name="f103" fmla="*/ f81 1 149"/>
                <a:gd name="f104" fmla="*/ f82 1 84"/>
                <a:gd name="f105" fmla="*/ f83 1 149"/>
                <a:gd name="f106" fmla="*/ f84 1 149"/>
                <a:gd name="f107" fmla="*/ f85 1 84"/>
                <a:gd name="f108" fmla="*/ f86 1 149"/>
                <a:gd name="f109" fmla="*/ f87 1 149"/>
                <a:gd name="f110" fmla="*/ f88 1 149"/>
                <a:gd name="f111" fmla="*/ 0 1 f66"/>
                <a:gd name="f112" fmla="*/ f60 1 f66"/>
                <a:gd name="f113" fmla="*/ 0 1 f67"/>
                <a:gd name="f114" fmla="*/ f61 1 f67"/>
                <a:gd name="f115" fmla="*/ f90 1 f66"/>
                <a:gd name="f116" fmla="*/ f91 1 f67"/>
                <a:gd name="f117" fmla="*/ f92 1 f66"/>
                <a:gd name="f118" fmla="*/ f93 1 f66"/>
                <a:gd name="f119" fmla="*/ f94 1 f67"/>
                <a:gd name="f120" fmla="*/ f95 1 f66"/>
                <a:gd name="f121" fmla="*/ f96 1 f66"/>
                <a:gd name="f122" fmla="*/ f97 1 f67"/>
                <a:gd name="f123" fmla="*/ f98 1 f66"/>
                <a:gd name="f124" fmla="*/ f99 1 f66"/>
                <a:gd name="f125" fmla="*/ f100 1 f66"/>
                <a:gd name="f126" fmla="*/ f101 1 f67"/>
                <a:gd name="f127" fmla="*/ f102 1 f67"/>
                <a:gd name="f128" fmla="*/ f103 1 f66"/>
                <a:gd name="f129" fmla="*/ f104 1 f67"/>
                <a:gd name="f130" fmla="*/ f105 1 f66"/>
                <a:gd name="f131" fmla="*/ f106 1 f66"/>
                <a:gd name="f132" fmla="*/ f107 1 f67"/>
                <a:gd name="f133" fmla="*/ f108 1 f66"/>
                <a:gd name="f134" fmla="*/ f109 1 f66"/>
                <a:gd name="f135" fmla="*/ f110 1 f66"/>
                <a:gd name="f136" fmla="*/ f111 f57 1"/>
                <a:gd name="f137" fmla="*/ f112 f57 1"/>
                <a:gd name="f138" fmla="*/ f114 f58 1"/>
                <a:gd name="f139" fmla="*/ f113 f58 1"/>
                <a:gd name="f140" fmla="*/ f115 f57 1"/>
                <a:gd name="f141" fmla="*/ f116 f58 1"/>
                <a:gd name="f142" fmla="*/ f117 f57 1"/>
                <a:gd name="f143" fmla="*/ f118 f57 1"/>
                <a:gd name="f144" fmla="*/ f119 f58 1"/>
                <a:gd name="f145" fmla="*/ f120 f57 1"/>
                <a:gd name="f146" fmla="*/ f121 f57 1"/>
                <a:gd name="f147" fmla="*/ f122 f58 1"/>
                <a:gd name="f148" fmla="*/ f123 f57 1"/>
                <a:gd name="f149" fmla="*/ f124 f57 1"/>
                <a:gd name="f150" fmla="*/ f125 f57 1"/>
                <a:gd name="f151" fmla="*/ f126 f58 1"/>
                <a:gd name="f152" fmla="*/ f127 f58 1"/>
                <a:gd name="f153" fmla="*/ f128 f57 1"/>
                <a:gd name="f154" fmla="*/ f129 f58 1"/>
                <a:gd name="f155" fmla="*/ f130 f57 1"/>
                <a:gd name="f156" fmla="*/ f131 f57 1"/>
                <a:gd name="f157" fmla="*/ f132 f58 1"/>
                <a:gd name="f158" fmla="*/ f133 f57 1"/>
                <a:gd name="f159" fmla="*/ f134 f57 1"/>
                <a:gd name="f160" fmla="*/ f135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0" y="f141"/>
                </a:cxn>
                <a:cxn ang="f89">
                  <a:pos x="f142" y="f141"/>
                </a:cxn>
                <a:cxn ang="f89">
                  <a:pos x="f143" y="f144"/>
                </a:cxn>
                <a:cxn ang="f89">
                  <a:pos x="f145" y="f144"/>
                </a:cxn>
                <a:cxn ang="f89">
                  <a:pos x="f146" y="f147"/>
                </a:cxn>
                <a:cxn ang="f89">
                  <a:pos x="f148" y="f141"/>
                </a:cxn>
                <a:cxn ang="f89">
                  <a:pos x="f149" y="f144"/>
                </a:cxn>
                <a:cxn ang="f89">
                  <a:pos x="f150" y="f151"/>
                </a:cxn>
                <a:cxn ang="f89">
                  <a:pos x="f143" y="f152"/>
                </a:cxn>
                <a:cxn ang="f89">
                  <a:pos x="f153" y="f154"/>
                </a:cxn>
                <a:cxn ang="f89">
                  <a:pos x="f155" y="f151"/>
                </a:cxn>
                <a:cxn ang="f89">
                  <a:pos x="f156" y="f157"/>
                </a:cxn>
                <a:cxn ang="f89">
                  <a:pos x="f158" y="f141"/>
                </a:cxn>
                <a:cxn ang="f89">
                  <a:pos x="f159" y="f147"/>
                </a:cxn>
                <a:cxn ang="f89">
                  <a:pos x="f160" y="f144"/>
                </a:cxn>
                <a:cxn ang="f89">
                  <a:pos x="f153" y="f144"/>
                </a:cxn>
                <a:cxn ang="f89">
                  <a:pos x="f140" y="f141"/>
                </a:cxn>
              </a:cxnLst>
              <a:rect l="f136" t="f139" r="f137" b="f138"/>
              <a:pathLst>
                <a:path w="149" h="84">
                  <a:moveTo>
                    <a:pt x="f8" y="f9"/>
                  </a:moveTo>
                  <a:cubicBezTo>
                    <a:pt x="f10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7"/>
                    <a:pt x="f19" y="f17"/>
                    <a:pt x="f20" y="f17"/>
                  </a:cubicBezTo>
                  <a:cubicBezTo>
                    <a:pt x="f21" y="f15"/>
                    <a:pt x="f22" y="f13"/>
                    <a:pt x="f23" y="f24"/>
                  </a:cubicBezTo>
                  <a:cubicBezTo>
                    <a:pt x="f25" y="f9"/>
                    <a:pt x="f25" y="f9"/>
                    <a:pt x="f26" y="f9"/>
                  </a:cubicBezTo>
                  <a:cubicBezTo>
                    <a:pt x="f27" y="f28"/>
                    <a:pt x="f29" y="f15"/>
                    <a:pt x="f6" y="f17"/>
                  </a:cubicBezTo>
                  <a:cubicBezTo>
                    <a:pt x="f6" y="f14"/>
                    <a:pt x="f6" y="f30"/>
                    <a:pt x="f31" y="f10"/>
                  </a:cubicBezTo>
                  <a:cubicBezTo>
                    <a:pt x="f32" y="f33"/>
                    <a:pt x="f34" y="f35"/>
                    <a:pt x="f16" y="f36"/>
                  </a:cubicBezTo>
                  <a:cubicBezTo>
                    <a:pt x="f30" y="f5"/>
                    <a:pt x="f8" y="f5"/>
                    <a:pt x="f15" y="f37"/>
                  </a:cubicBezTo>
                  <a:cubicBezTo>
                    <a:pt x="f38" y="f35"/>
                    <a:pt x="f39" y="f40"/>
                    <a:pt x="f41" y="f10"/>
                  </a:cubicBezTo>
                  <a:cubicBezTo>
                    <a:pt x="f42" y="f30"/>
                    <a:pt x="f43" y="f14"/>
                    <a:pt x="f5" y="f7"/>
                  </a:cubicBezTo>
                  <a:cubicBezTo>
                    <a:pt x="f44" y="f15"/>
                    <a:pt x="f35" y="f13"/>
                    <a:pt x="f45" y="f9"/>
                  </a:cubicBezTo>
                  <a:cubicBezTo>
                    <a:pt x="f46" y="f24"/>
                    <a:pt x="f47" y="f24"/>
                    <a:pt x="f47" y="f24"/>
                  </a:cubicBezTo>
                  <a:cubicBezTo>
                    <a:pt x="f48" y="f13"/>
                    <a:pt x="f49" y="f50"/>
                    <a:pt x="f51" y="f17"/>
                  </a:cubicBezTo>
                  <a:cubicBezTo>
                    <a:pt x="f52" y="f17"/>
                    <a:pt x="f53" y="f17"/>
                    <a:pt x="f15" y="f17"/>
                  </a:cubicBezTo>
                  <a:cubicBezTo>
                    <a:pt x="f54" y="f15"/>
                    <a:pt x="f55" y="f28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Freeform 265">
              <a:extLst>
                <a:ext uri="{FF2B5EF4-FFF2-40B4-BE49-F238E27FC236}">
                  <a16:creationId xmlns:a16="http://schemas.microsoft.com/office/drawing/2014/main" id="{24879F16-2937-2AA0-42DE-0494F2B4165F}"/>
                </a:ext>
              </a:extLst>
            </p:cNvPr>
            <p:cNvSpPr/>
            <p:nvPr/>
          </p:nvSpPr>
          <p:spPr>
            <a:xfrm>
              <a:off x="5357999" y="4456849"/>
              <a:ext cx="147017" cy="395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22"/>
                <a:gd name="f8" fmla="val 66"/>
                <a:gd name="f9" fmla="val 52"/>
                <a:gd name="f10" fmla="val 38"/>
                <a:gd name="f11" fmla="val 24"/>
                <a:gd name="f12" fmla="val 5"/>
                <a:gd name="f13" fmla="val 40"/>
                <a:gd name="f14" fmla="val 22"/>
                <a:gd name="f15" fmla="val 18"/>
                <a:gd name="f16" fmla="val 14"/>
                <a:gd name="f17" fmla="val 10"/>
                <a:gd name="f18" fmla="val 8"/>
                <a:gd name="f19" fmla="val 2"/>
                <a:gd name="f20" fmla="val 4"/>
                <a:gd name="f21" fmla="val 3"/>
                <a:gd name="f22" fmla="val 1"/>
                <a:gd name="f23" fmla="val 17"/>
                <a:gd name="f24" fmla="val 23"/>
                <a:gd name="f25" fmla="val 81"/>
                <a:gd name="f26" fmla="val 110"/>
                <a:gd name="f27" fmla="val 118"/>
                <a:gd name="f28" fmla="val 12"/>
                <a:gd name="f29" fmla="val 19"/>
                <a:gd name="f30" fmla="val 26"/>
                <a:gd name="f31" fmla="val 33"/>
                <a:gd name="f32" fmla="val 42"/>
                <a:gd name="f33" fmla="val 109"/>
                <a:gd name="f34" fmla="val 95"/>
                <a:gd name="f35" fmla="+- 0 0 -90"/>
                <a:gd name="f36" fmla="*/ f3 1 45"/>
                <a:gd name="f37" fmla="*/ f4 1 122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5"/>
                <a:gd name="f46" fmla="*/ f42 1 122"/>
                <a:gd name="f47" fmla="*/ 45 f43 1"/>
                <a:gd name="f48" fmla="*/ 66 f42 1"/>
                <a:gd name="f49" fmla="*/ 24 f42 1"/>
                <a:gd name="f50" fmla="*/ 22 f43 1"/>
                <a:gd name="f51" fmla="*/ 0 f42 1"/>
                <a:gd name="f52" fmla="*/ 10 f43 1"/>
                <a:gd name="f53" fmla="*/ 5 f43 1"/>
                <a:gd name="f54" fmla="*/ 4 f42 1"/>
                <a:gd name="f55" fmla="*/ 1 f43 1"/>
                <a:gd name="f56" fmla="*/ 23 f42 1"/>
                <a:gd name="f57" fmla="*/ 0 f43 1"/>
                <a:gd name="f58" fmla="*/ 110 f42 1"/>
                <a:gd name="f59" fmla="*/ 12 f43 1"/>
                <a:gd name="f60" fmla="*/ 122 f42 1"/>
                <a:gd name="f61" fmla="*/ 33 f43 1"/>
                <a:gd name="f62" fmla="*/ 109 f42 1"/>
                <a:gd name="f63" fmla="+- f44 0 f1"/>
                <a:gd name="f64" fmla="*/ f47 1 45"/>
                <a:gd name="f65" fmla="*/ f48 1 122"/>
                <a:gd name="f66" fmla="*/ f49 1 122"/>
                <a:gd name="f67" fmla="*/ f50 1 45"/>
                <a:gd name="f68" fmla="*/ f51 1 122"/>
                <a:gd name="f69" fmla="*/ f52 1 45"/>
                <a:gd name="f70" fmla="*/ f53 1 45"/>
                <a:gd name="f71" fmla="*/ f54 1 122"/>
                <a:gd name="f72" fmla="*/ f55 1 45"/>
                <a:gd name="f73" fmla="*/ f56 1 122"/>
                <a:gd name="f74" fmla="*/ f57 1 45"/>
                <a:gd name="f75" fmla="*/ f58 1 122"/>
                <a:gd name="f76" fmla="*/ f59 1 45"/>
                <a:gd name="f77" fmla="*/ f60 1 122"/>
                <a:gd name="f78" fmla="*/ f61 1 45"/>
                <a:gd name="f79" fmla="*/ f62 1 122"/>
                <a:gd name="f80" fmla="*/ 0 1 f45"/>
                <a:gd name="f81" fmla="*/ f39 1 f45"/>
                <a:gd name="f82" fmla="*/ 0 1 f46"/>
                <a:gd name="f83" fmla="*/ f40 1 f46"/>
                <a:gd name="f84" fmla="*/ f64 1 f45"/>
                <a:gd name="f85" fmla="*/ f65 1 f46"/>
                <a:gd name="f86" fmla="*/ f66 1 f46"/>
                <a:gd name="f87" fmla="*/ f67 1 f45"/>
                <a:gd name="f88" fmla="*/ f68 1 f46"/>
                <a:gd name="f89" fmla="*/ f69 1 f45"/>
                <a:gd name="f90" fmla="*/ f70 1 f45"/>
                <a:gd name="f91" fmla="*/ f71 1 f46"/>
                <a:gd name="f92" fmla="*/ f72 1 f45"/>
                <a:gd name="f93" fmla="*/ f73 1 f46"/>
                <a:gd name="f94" fmla="*/ f74 1 f45"/>
                <a:gd name="f95" fmla="*/ f75 1 f46"/>
                <a:gd name="f96" fmla="*/ f76 1 f45"/>
                <a:gd name="f97" fmla="*/ f77 1 f46"/>
                <a:gd name="f98" fmla="*/ f78 1 f45"/>
                <a:gd name="f99" fmla="*/ f79 1 f46"/>
                <a:gd name="f100" fmla="*/ f80 f36 1"/>
                <a:gd name="f101" fmla="*/ f81 f36 1"/>
                <a:gd name="f102" fmla="*/ f83 f37 1"/>
                <a:gd name="f103" fmla="*/ f82 f37 1"/>
                <a:gd name="f104" fmla="*/ f84 f36 1"/>
                <a:gd name="f105" fmla="*/ f85 f37 1"/>
                <a:gd name="f106" fmla="*/ f86 f37 1"/>
                <a:gd name="f107" fmla="*/ f87 f36 1"/>
                <a:gd name="f108" fmla="*/ f88 f37 1"/>
                <a:gd name="f109" fmla="*/ f89 f36 1"/>
                <a:gd name="f110" fmla="*/ f90 f36 1"/>
                <a:gd name="f111" fmla="*/ f91 f37 1"/>
                <a:gd name="f112" fmla="*/ f92 f36 1"/>
                <a:gd name="f113" fmla="*/ f93 f37 1"/>
                <a:gd name="f114" fmla="*/ f94 f36 1"/>
                <a:gd name="f115" fmla="*/ f95 f37 1"/>
                <a:gd name="f116" fmla="*/ f96 f36 1"/>
                <a:gd name="f117" fmla="*/ f97 f37 1"/>
                <a:gd name="f118" fmla="*/ f98 f36 1"/>
                <a:gd name="f119" fmla="*/ f9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4" y="f105"/>
                </a:cxn>
                <a:cxn ang="f63">
                  <a:pos x="f104" y="f106"/>
                </a:cxn>
                <a:cxn ang="f63">
                  <a:pos x="f107" y="f108"/>
                </a:cxn>
                <a:cxn ang="f63">
                  <a:pos x="f109" y="f108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7"/>
                </a:cxn>
                <a:cxn ang="f63">
                  <a:pos x="f104" y="f119"/>
                </a:cxn>
                <a:cxn ang="f63">
                  <a:pos x="f104" y="f105"/>
                </a:cxn>
              </a:cxnLst>
              <a:rect l="f100" t="f103" r="f101" b="f102"/>
              <a:pathLst>
                <a:path w="45" h="122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6" y="f12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2" y="f19"/>
                    <a:pt x="f12" y="f20"/>
                  </a:cubicBezTo>
                  <a:cubicBezTo>
                    <a:pt x="f21" y="f17"/>
                    <a:pt x="f22" y="f23"/>
                    <a:pt x="f22" y="f24"/>
                  </a:cubicBezTo>
                  <a:cubicBezTo>
                    <a:pt x="f5" y="f9"/>
                    <a:pt x="f5" y="f25"/>
                    <a:pt x="f5" y="f26"/>
                  </a:cubicBezTo>
                  <a:cubicBezTo>
                    <a:pt x="f5" y="f27"/>
                    <a:pt x="f20" y="f7"/>
                    <a:pt x="f28" y="f7"/>
                  </a:cubicBezTo>
                  <a:cubicBezTo>
                    <a:pt x="f29" y="f7"/>
                    <a:pt x="f30" y="f7"/>
                    <a:pt x="f31" y="f7"/>
                  </a:cubicBezTo>
                  <a:cubicBezTo>
                    <a:pt x="f32" y="f7"/>
                    <a:pt x="f6" y="f27"/>
                    <a:pt x="f6" y="f33"/>
                  </a:cubicBezTo>
                  <a:cubicBezTo>
                    <a:pt x="f6" y="f34"/>
                    <a:pt x="f6" y="f2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Freeform 266">
              <a:extLst>
                <a:ext uri="{FF2B5EF4-FFF2-40B4-BE49-F238E27FC236}">
                  <a16:creationId xmlns:a16="http://schemas.microsoft.com/office/drawing/2014/main" id="{802CA239-7F72-F4A2-3AC7-BF038C9F731E}"/>
                </a:ext>
              </a:extLst>
            </p:cNvPr>
            <p:cNvSpPr/>
            <p:nvPr/>
          </p:nvSpPr>
          <p:spPr>
            <a:xfrm>
              <a:off x="5591976" y="4452716"/>
              <a:ext cx="153226" cy="399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23"/>
                <a:gd name="f8" fmla="val 67"/>
                <a:gd name="f9" fmla="val 1"/>
                <a:gd name="f10" fmla="val 2"/>
                <a:gd name="f11" fmla="val 81"/>
                <a:gd name="f12" fmla="val 96"/>
                <a:gd name="f13" fmla="val 110"/>
                <a:gd name="f14" fmla="val 120"/>
                <a:gd name="f15" fmla="val 5"/>
                <a:gd name="f16" fmla="val 14"/>
                <a:gd name="f17" fmla="val 21"/>
                <a:gd name="f18" fmla="val 28"/>
                <a:gd name="f19" fmla="val 34"/>
                <a:gd name="f20" fmla="val 42"/>
                <a:gd name="f21" fmla="val 46"/>
                <a:gd name="f22" fmla="val 119"/>
                <a:gd name="f23" fmla="val 111"/>
                <a:gd name="f24" fmla="val 82"/>
                <a:gd name="f25" fmla="val 53"/>
                <a:gd name="f26" fmla="val 24"/>
                <a:gd name="f27" fmla="val 3"/>
                <a:gd name="f28" fmla="val 22"/>
                <a:gd name="f29" fmla="val 20"/>
                <a:gd name="f30" fmla="val 17"/>
                <a:gd name="f31" fmla="val 15"/>
                <a:gd name="f32" fmla="val 9"/>
                <a:gd name="f33" fmla="val 48"/>
                <a:gd name="f34" fmla="+- 0 0 -90"/>
                <a:gd name="f35" fmla="*/ f3 1 47"/>
                <a:gd name="f36" fmla="*/ f4 1 12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7"/>
                <a:gd name="f45" fmla="*/ f41 1 123"/>
                <a:gd name="f46" fmla="*/ 0 f42 1"/>
                <a:gd name="f47" fmla="*/ 67 f41 1"/>
                <a:gd name="f48" fmla="*/ 2 f42 1"/>
                <a:gd name="f49" fmla="*/ 110 f41 1"/>
                <a:gd name="f50" fmla="*/ 14 f42 1"/>
                <a:gd name="f51" fmla="*/ 123 f41 1"/>
                <a:gd name="f52" fmla="*/ 34 f42 1"/>
                <a:gd name="f53" fmla="*/ 46 f42 1"/>
                <a:gd name="f54" fmla="*/ 111 f41 1"/>
                <a:gd name="f55" fmla="*/ 24 f41 1"/>
                <a:gd name="f56" fmla="*/ 22 f42 1"/>
                <a:gd name="f57" fmla="*/ 1 f41 1"/>
                <a:gd name="f58" fmla="*/ 15 f42 1"/>
                <a:gd name="f59" fmla="*/ 5 f42 1"/>
                <a:gd name="f60" fmla="*/ 9 f41 1"/>
                <a:gd name="f61" fmla="+- f43 0 f1"/>
                <a:gd name="f62" fmla="*/ f46 1 47"/>
                <a:gd name="f63" fmla="*/ f47 1 123"/>
                <a:gd name="f64" fmla="*/ f48 1 47"/>
                <a:gd name="f65" fmla="*/ f49 1 123"/>
                <a:gd name="f66" fmla="*/ f50 1 47"/>
                <a:gd name="f67" fmla="*/ f51 1 123"/>
                <a:gd name="f68" fmla="*/ f52 1 47"/>
                <a:gd name="f69" fmla="*/ f53 1 47"/>
                <a:gd name="f70" fmla="*/ f54 1 123"/>
                <a:gd name="f71" fmla="*/ f55 1 123"/>
                <a:gd name="f72" fmla="*/ f56 1 47"/>
                <a:gd name="f73" fmla="*/ f57 1 123"/>
                <a:gd name="f74" fmla="*/ f58 1 47"/>
                <a:gd name="f75" fmla="*/ f59 1 47"/>
                <a:gd name="f76" fmla="*/ f60 1 123"/>
                <a:gd name="f77" fmla="*/ 0 1 f44"/>
                <a:gd name="f78" fmla="*/ f38 1 f44"/>
                <a:gd name="f79" fmla="*/ 0 1 f45"/>
                <a:gd name="f80" fmla="*/ f39 1 f45"/>
                <a:gd name="f81" fmla="*/ f62 1 f44"/>
                <a:gd name="f82" fmla="*/ f63 1 f45"/>
                <a:gd name="f83" fmla="*/ f64 1 f44"/>
                <a:gd name="f84" fmla="*/ f65 1 f45"/>
                <a:gd name="f85" fmla="*/ f66 1 f44"/>
                <a:gd name="f86" fmla="*/ f67 1 f45"/>
                <a:gd name="f87" fmla="*/ f68 1 f44"/>
                <a:gd name="f88" fmla="*/ f69 1 f44"/>
                <a:gd name="f89" fmla="*/ f70 1 f45"/>
                <a:gd name="f90" fmla="*/ f71 1 f45"/>
                <a:gd name="f91" fmla="*/ f72 1 f44"/>
                <a:gd name="f92" fmla="*/ f73 1 f45"/>
                <a:gd name="f93" fmla="*/ f74 1 f44"/>
                <a:gd name="f94" fmla="*/ f75 1 f44"/>
                <a:gd name="f95" fmla="*/ f76 1 f45"/>
                <a:gd name="f96" fmla="*/ f77 f35 1"/>
                <a:gd name="f97" fmla="*/ f78 f35 1"/>
                <a:gd name="f98" fmla="*/ f80 f36 1"/>
                <a:gd name="f99" fmla="*/ f79 f36 1"/>
                <a:gd name="f100" fmla="*/ f81 f35 1"/>
                <a:gd name="f101" fmla="*/ f82 f36 1"/>
                <a:gd name="f102" fmla="*/ f83 f35 1"/>
                <a:gd name="f103" fmla="*/ f84 f36 1"/>
                <a:gd name="f104" fmla="*/ f85 f35 1"/>
                <a:gd name="f105" fmla="*/ f86 f36 1"/>
                <a:gd name="f106" fmla="*/ f87 f35 1"/>
                <a:gd name="f107" fmla="*/ f88 f35 1"/>
                <a:gd name="f108" fmla="*/ f89 f36 1"/>
                <a:gd name="f109" fmla="*/ f90 f36 1"/>
                <a:gd name="f110" fmla="*/ f91 f35 1"/>
                <a:gd name="f111" fmla="*/ f92 f36 1"/>
                <a:gd name="f112" fmla="*/ f93 f35 1"/>
                <a:gd name="f113" fmla="*/ f94 f35 1"/>
                <a:gd name="f114" fmla="*/ f95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0" y="f101"/>
                </a:cxn>
                <a:cxn ang="f61">
                  <a:pos x="f102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5"/>
                </a:cxn>
                <a:cxn ang="f61">
                  <a:pos x="f107" y="f108"/>
                </a:cxn>
                <a:cxn ang="f61">
                  <a:pos x="f107" y="f109"/>
                </a:cxn>
                <a:cxn ang="f61">
                  <a:pos x="f110" y="f111"/>
                </a:cxn>
                <a:cxn ang="f61">
                  <a:pos x="f112" y="f111"/>
                </a:cxn>
                <a:cxn ang="f61">
                  <a:pos x="f113" y="f114"/>
                </a:cxn>
                <a:cxn ang="f61">
                  <a:pos x="f100" y="f101"/>
                </a:cxn>
              </a:cxnLst>
              <a:rect l="f96" t="f99" r="f97" b="f98"/>
              <a:pathLst>
                <a:path w="47" h="123">
                  <a:moveTo>
                    <a:pt x="f5" y="f8"/>
                  </a:moveTo>
                  <a:cubicBezTo>
                    <a:pt x="f9" y="f8"/>
                    <a:pt x="f9" y="f8"/>
                    <a:pt x="f10" y="f8"/>
                  </a:cubicBezTo>
                  <a:cubicBezTo>
                    <a:pt x="f10" y="f11"/>
                    <a:pt x="f9" y="f12"/>
                    <a:pt x="f10" y="f13"/>
                  </a:cubicBezTo>
                  <a:cubicBezTo>
                    <a:pt x="f10" y="f14"/>
                    <a:pt x="f15" y="f7"/>
                    <a:pt x="f16" y="f7"/>
                  </a:cubicBezTo>
                  <a:cubicBezTo>
                    <a:pt x="f17" y="f7"/>
                    <a:pt x="f18" y="f7"/>
                    <a:pt x="f19" y="f7"/>
                  </a:cubicBezTo>
                  <a:cubicBezTo>
                    <a:pt x="f20" y="f7"/>
                    <a:pt x="f21" y="f22"/>
                    <a:pt x="f21" y="f23"/>
                  </a:cubicBezTo>
                  <a:cubicBezTo>
                    <a:pt x="f21" y="f24"/>
                    <a:pt x="f6" y="f25"/>
                    <a:pt x="f21" y="f26"/>
                  </a:cubicBezTo>
                  <a:cubicBezTo>
                    <a:pt x="f21" y="f27"/>
                    <a:pt x="f20" y="f9"/>
                    <a:pt x="f28" y="f9"/>
                  </a:cubicBezTo>
                  <a:cubicBezTo>
                    <a:pt x="f29" y="f9"/>
                    <a:pt x="f30" y="f9"/>
                    <a:pt x="f31" y="f9"/>
                  </a:cubicBezTo>
                  <a:cubicBezTo>
                    <a:pt x="f32" y="f5"/>
                    <a:pt x="f15" y="f27"/>
                    <a:pt x="f15" y="f32"/>
                  </a:cubicBezTo>
                  <a:cubicBezTo>
                    <a:pt x="f27" y="f18"/>
                    <a:pt x="f10" y="f33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Freeform 267">
              <a:extLst>
                <a:ext uri="{FF2B5EF4-FFF2-40B4-BE49-F238E27FC236}">
                  <a16:creationId xmlns:a16="http://schemas.microsoft.com/office/drawing/2014/main" id="{21338329-62AC-79C1-BA1B-3A507FD5B3F2}"/>
                </a:ext>
              </a:extLst>
            </p:cNvPr>
            <p:cNvSpPr/>
            <p:nvPr/>
          </p:nvSpPr>
          <p:spPr>
            <a:xfrm>
              <a:off x="5138516" y="3798399"/>
              <a:ext cx="109746" cy="430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33"/>
                <a:gd name="f8" fmla="val 10"/>
                <a:gd name="f9" fmla="val 18"/>
                <a:gd name="f10" fmla="val 132"/>
                <a:gd name="f11" fmla="val 27"/>
                <a:gd name="f12" fmla="val 33"/>
                <a:gd name="f13" fmla="val 131"/>
                <a:gd name="f14" fmla="val 126"/>
                <a:gd name="f15" fmla="val 93"/>
                <a:gd name="f16" fmla="val 61"/>
                <a:gd name="f17" fmla="val 29"/>
                <a:gd name="f18" fmla="val 23"/>
                <a:gd name="f19" fmla="val 32"/>
                <a:gd name="f20" fmla="val 17"/>
                <a:gd name="f21" fmla="val 12"/>
                <a:gd name="f22" fmla="val 22"/>
                <a:gd name="f23" fmla="val 13"/>
                <a:gd name="f24" fmla="val 6"/>
                <a:gd name="f25" fmla="val 11"/>
                <a:gd name="f26" fmla="val 2"/>
                <a:gd name="f27" fmla="val 16"/>
                <a:gd name="f28" fmla="val 1"/>
                <a:gd name="f29" fmla="val 47"/>
                <a:gd name="f30" fmla="val 65"/>
                <a:gd name="f31" fmla="val 82"/>
                <a:gd name="f32" fmla="val 99"/>
                <a:gd name="f33" fmla="val 115"/>
                <a:gd name="f34" fmla="+- 0 0 -90"/>
                <a:gd name="f35" fmla="*/ f3 1 34"/>
                <a:gd name="f36" fmla="*/ f4 1 13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4"/>
                <a:gd name="f45" fmla="*/ f41 1 133"/>
                <a:gd name="f46" fmla="*/ 0 f42 1"/>
                <a:gd name="f47" fmla="*/ 133 f41 1"/>
                <a:gd name="f48" fmla="*/ 27 f42 1"/>
                <a:gd name="f49" fmla="*/ 34 f42 1"/>
                <a:gd name="f50" fmla="*/ 126 f41 1"/>
                <a:gd name="f51" fmla="*/ 29 f41 1"/>
                <a:gd name="f52" fmla="*/ 29 f42 1"/>
                <a:gd name="f53" fmla="*/ 12 f41 1"/>
                <a:gd name="f54" fmla="*/ 6 f42 1"/>
                <a:gd name="f55" fmla="*/ 11 f41 1"/>
                <a:gd name="f56" fmla="*/ 82 f41 1"/>
                <a:gd name="f57" fmla="+- f43 0 f1"/>
                <a:gd name="f58" fmla="*/ f46 1 34"/>
                <a:gd name="f59" fmla="*/ f47 1 133"/>
                <a:gd name="f60" fmla="*/ f48 1 34"/>
                <a:gd name="f61" fmla="*/ f49 1 34"/>
                <a:gd name="f62" fmla="*/ f50 1 133"/>
                <a:gd name="f63" fmla="*/ f51 1 133"/>
                <a:gd name="f64" fmla="*/ f52 1 34"/>
                <a:gd name="f65" fmla="*/ f53 1 133"/>
                <a:gd name="f66" fmla="*/ f54 1 34"/>
                <a:gd name="f67" fmla="*/ f55 1 133"/>
                <a:gd name="f68" fmla="*/ f56 1 133"/>
                <a:gd name="f69" fmla="*/ 0 1 f44"/>
                <a:gd name="f70" fmla="*/ f38 1 f44"/>
                <a:gd name="f71" fmla="*/ 0 1 f45"/>
                <a:gd name="f72" fmla="*/ f39 1 f45"/>
                <a:gd name="f73" fmla="*/ f58 1 f44"/>
                <a:gd name="f74" fmla="*/ f59 1 f45"/>
                <a:gd name="f75" fmla="*/ f60 1 f44"/>
                <a:gd name="f76" fmla="*/ f61 1 f44"/>
                <a:gd name="f77" fmla="*/ f62 1 f45"/>
                <a:gd name="f78" fmla="*/ f63 1 f45"/>
                <a:gd name="f79" fmla="*/ f64 1 f44"/>
                <a:gd name="f80" fmla="*/ f65 1 f45"/>
                <a:gd name="f81" fmla="*/ f66 1 f44"/>
                <a:gd name="f82" fmla="*/ f67 1 f45"/>
                <a:gd name="f83" fmla="*/ f68 1 f45"/>
                <a:gd name="f84" fmla="*/ f69 f35 1"/>
                <a:gd name="f85" fmla="*/ f70 f35 1"/>
                <a:gd name="f86" fmla="*/ f72 f36 1"/>
                <a:gd name="f87" fmla="*/ f71 f36 1"/>
                <a:gd name="f88" fmla="*/ f73 f35 1"/>
                <a:gd name="f89" fmla="*/ f74 f36 1"/>
                <a:gd name="f90" fmla="*/ f75 f35 1"/>
                <a:gd name="f91" fmla="*/ f76 f35 1"/>
                <a:gd name="f92" fmla="*/ f77 f36 1"/>
                <a:gd name="f93" fmla="*/ f78 f36 1"/>
                <a:gd name="f94" fmla="*/ f79 f35 1"/>
                <a:gd name="f95" fmla="*/ f80 f36 1"/>
                <a:gd name="f96" fmla="*/ f81 f35 1"/>
                <a:gd name="f97" fmla="*/ f82 f36 1"/>
                <a:gd name="f98" fmla="*/ f8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88" y="f89"/>
                </a:cxn>
                <a:cxn ang="f57">
                  <a:pos x="f90" y="f89"/>
                </a:cxn>
                <a:cxn ang="f57">
                  <a:pos x="f91" y="f92"/>
                </a:cxn>
                <a:cxn ang="f57">
                  <a:pos x="f91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88" y="f93"/>
                </a:cxn>
                <a:cxn ang="f57">
                  <a:pos x="f88" y="f98"/>
                </a:cxn>
                <a:cxn ang="f57">
                  <a:pos x="f88" y="f89"/>
                </a:cxn>
              </a:cxnLst>
              <a:rect l="f84" t="f87" r="f85" b="f86"/>
              <a:pathLst>
                <a:path w="34" h="133">
                  <a:moveTo>
                    <a:pt x="f5" y="f7"/>
                  </a:moveTo>
                  <a:cubicBezTo>
                    <a:pt x="f8" y="f7"/>
                    <a:pt x="f9" y="f10"/>
                    <a:pt x="f11" y="f7"/>
                  </a:cubicBezTo>
                  <a:cubicBezTo>
                    <a:pt x="f12" y="f7"/>
                    <a:pt x="f6" y="f13"/>
                    <a:pt x="f6" y="f14"/>
                  </a:cubicBezTo>
                  <a:cubicBezTo>
                    <a:pt x="f6" y="f15"/>
                    <a:pt x="f6" y="f16"/>
                    <a:pt x="f6" y="f17"/>
                  </a:cubicBezTo>
                  <a:cubicBezTo>
                    <a:pt x="f6" y="f18"/>
                    <a:pt x="f19" y="f20"/>
                    <a:pt x="f17" y="f21"/>
                  </a:cubicBezTo>
                  <a:cubicBezTo>
                    <a:pt x="f22" y="f5"/>
                    <a:pt x="f23" y="f5"/>
                    <a:pt x="f24" y="f25"/>
                  </a:cubicBezTo>
                  <a:cubicBezTo>
                    <a:pt x="f26" y="f27"/>
                    <a:pt x="f28" y="f18"/>
                    <a:pt x="f5" y="f17"/>
                  </a:cubicBezTo>
                  <a:cubicBezTo>
                    <a:pt x="f5" y="f29"/>
                    <a:pt x="f5" y="f30"/>
                    <a:pt x="f5" y="f31"/>
                  </a:cubicBezTo>
                  <a:cubicBezTo>
                    <a:pt x="f5" y="f32"/>
                    <a:pt x="f5" y="f33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Freeform 268">
              <a:extLst>
                <a:ext uri="{FF2B5EF4-FFF2-40B4-BE49-F238E27FC236}">
                  <a16:creationId xmlns:a16="http://schemas.microsoft.com/office/drawing/2014/main" id="{0A94208D-E122-B985-5991-9F8E41AF9A3B}"/>
                </a:ext>
              </a:extLst>
            </p:cNvPr>
            <p:cNvSpPr/>
            <p:nvPr/>
          </p:nvSpPr>
          <p:spPr>
            <a:xfrm>
              <a:off x="5374568" y="4005456"/>
              <a:ext cx="111812" cy="42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31"/>
                <a:gd name="f8" fmla="val 33"/>
                <a:gd name="f9" fmla="val 130"/>
                <a:gd name="f10" fmla="val 129"/>
                <a:gd name="f11" fmla="val 94"/>
                <a:gd name="f12" fmla="val 58"/>
                <a:gd name="f13" fmla="val 23"/>
                <a:gd name="f14" fmla="val 18"/>
                <a:gd name="f15" fmla="val 31"/>
                <a:gd name="f16" fmla="val 12"/>
                <a:gd name="f17" fmla="val 27"/>
                <a:gd name="f18" fmla="val 8"/>
                <a:gd name="f19" fmla="val 22"/>
                <a:gd name="f20" fmla="val 15"/>
                <a:gd name="f21" fmla="val 9"/>
                <a:gd name="f22" fmla="val 7"/>
                <a:gd name="f23" fmla="val 5"/>
                <a:gd name="f24" fmla="val 2"/>
                <a:gd name="f25" fmla="val 20"/>
                <a:gd name="f26" fmla="val 1"/>
                <a:gd name="f27" fmla="val 42"/>
                <a:gd name="f28" fmla="val 49"/>
                <a:gd name="f29" fmla="val 76"/>
                <a:gd name="f30" fmla="val 104"/>
                <a:gd name="f31" fmla="+- 0 0 -90"/>
                <a:gd name="f32" fmla="*/ f3 1 34"/>
                <a:gd name="f33" fmla="*/ f4 1 13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4"/>
                <a:gd name="f42" fmla="*/ f38 1 131"/>
                <a:gd name="f43" fmla="*/ 33 f39 1"/>
                <a:gd name="f44" fmla="*/ 131 f38 1"/>
                <a:gd name="f45" fmla="*/ 34 f39 1"/>
                <a:gd name="f46" fmla="*/ 129 f38 1"/>
                <a:gd name="f47" fmla="*/ 23 f38 1"/>
                <a:gd name="f48" fmla="*/ 27 f39 1"/>
                <a:gd name="f49" fmla="*/ 8 f38 1"/>
                <a:gd name="f50" fmla="*/ 9 f39 1"/>
                <a:gd name="f51" fmla="*/ 7 f38 1"/>
                <a:gd name="f52" fmla="*/ 1 f39 1"/>
                <a:gd name="f53" fmla="*/ 27 f38 1"/>
                <a:gd name="f54" fmla="*/ 49 f38 1"/>
                <a:gd name="f55" fmla="+- f40 0 f1"/>
                <a:gd name="f56" fmla="*/ f43 1 34"/>
                <a:gd name="f57" fmla="*/ f44 1 131"/>
                <a:gd name="f58" fmla="*/ f45 1 34"/>
                <a:gd name="f59" fmla="*/ f46 1 131"/>
                <a:gd name="f60" fmla="*/ f47 1 131"/>
                <a:gd name="f61" fmla="*/ f48 1 34"/>
                <a:gd name="f62" fmla="*/ f49 1 131"/>
                <a:gd name="f63" fmla="*/ f50 1 34"/>
                <a:gd name="f64" fmla="*/ f51 1 131"/>
                <a:gd name="f65" fmla="*/ f52 1 34"/>
                <a:gd name="f66" fmla="*/ f53 1 131"/>
                <a:gd name="f67" fmla="*/ f54 1 131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2"/>
                <a:gd name="f77" fmla="*/ f61 1 f41"/>
                <a:gd name="f78" fmla="*/ f62 1 f42"/>
                <a:gd name="f79" fmla="*/ f63 1 f41"/>
                <a:gd name="f80" fmla="*/ f64 1 f42"/>
                <a:gd name="f81" fmla="*/ f65 1 f41"/>
                <a:gd name="f82" fmla="*/ f66 1 f42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3 1"/>
                <a:gd name="f93" fmla="*/ f77 f32 1"/>
                <a:gd name="f94" fmla="*/ f78 f33 1"/>
                <a:gd name="f95" fmla="*/ f79 f32 1"/>
                <a:gd name="f96" fmla="*/ f80 f33 1"/>
                <a:gd name="f97" fmla="*/ f81 f32 1"/>
                <a:gd name="f98" fmla="*/ f82 f33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0" y="f92"/>
                </a:cxn>
                <a:cxn ang="f55">
                  <a:pos x="f93" y="f94"/>
                </a:cxn>
                <a:cxn ang="f55">
                  <a:pos x="f95" y="f96"/>
                </a:cxn>
                <a:cxn ang="f55">
                  <a:pos x="f97" y="f98"/>
                </a:cxn>
                <a:cxn ang="f55">
                  <a:pos x="f97" y="f99"/>
                </a:cxn>
                <a:cxn ang="f55">
                  <a:pos x="f97" y="f89"/>
                </a:cxn>
                <a:cxn ang="f55">
                  <a:pos x="f88" y="f89"/>
                </a:cxn>
              </a:cxnLst>
              <a:rect l="f84" t="f87" r="f85" b="f86"/>
              <a:pathLst>
                <a:path w="34" h="131">
                  <a:moveTo>
                    <a:pt x="f8" y="f7"/>
                  </a:moveTo>
                  <a:cubicBezTo>
                    <a:pt x="f8" y="f9"/>
                    <a:pt x="f6" y="f10"/>
                    <a:pt x="f6" y="f10"/>
                  </a:cubicBezTo>
                  <a:cubicBezTo>
                    <a:pt x="f6" y="f11"/>
                    <a:pt x="f6" y="f12"/>
                    <a:pt x="f6" y="f13"/>
                  </a:cubicBezTo>
                  <a:cubicBezTo>
                    <a:pt x="f6" y="f14"/>
                    <a:pt x="f15" y="f16"/>
                    <a:pt x="f17" y="f18"/>
                  </a:cubicBezTo>
                  <a:cubicBezTo>
                    <a:pt x="f19" y="f5"/>
                    <a:pt x="f20" y="f5"/>
                    <a:pt x="f21" y="f22"/>
                  </a:cubicBezTo>
                  <a:cubicBezTo>
                    <a:pt x="f23" y="f16"/>
                    <a:pt x="f24" y="f25"/>
                    <a:pt x="f26" y="f17"/>
                  </a:cubicBezTo>
                  <a:cubicBezTo>
                    <a:pt x="f5" y="f6"/>
                    <a:pt x="f26" y="f27"/>
                    <a:pt x="f26" y="f28"/>
                  </a:cubicBezTo>
                  <a:cubicBezTo>
                    <a:pt x="f26" y="f29"/>
                    <a:pt x="f26" y="f30"/>
                    <a:pt x="f26" y="f7"/>
                  </a:cubicBezTo>
                  <a:cubicBezTo>
                    <a:pt x="f16" y="f7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Freeform 269">
              <a:extLst>
                <a:ext uri="{FF2B5EF4-FFF2-40B4-BE49-F238E27FC236}">
                  <a16:creationId xmlns:a16="http://schemas.microsoft.com/office/drawing/2014/main" id="{29C779EB-6658-1406-CFB9-E67E6C38B832}"/>
                </a:ext>
              </a:extLst>
            </p:cNvPr>
            <p:cNvSpPr/>
            <p:nvPr/>
          </p:nvSpPr>
          <p:spPr>
            <a:xfrm>
              <a:off x="4902464" y="3798399"/>
              <a:ext cx="109746" cy="4265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32"/>
                <a:gd name="f8" fmla="val 33"/>
                <a:gd name="f9" fmla="val 130"/>
                <a:gd name="f10" fmla="val 129"/>
                <a:gd name="f11" fmla="val 128"/>
                <a:gd name="f12" fmla="val 95"/>
                <a:gd name="f13" fmla="val 61"/>
                <a:gd name="f14" fmla="val 28"/>
                <a:gd name="f15" fmla="val 23"/>
                <a:gd name="f16" fmla="val 32"/>
                <a:gd name="f17" fmla="val 17"/>
                <a:gd name="f18" fmla="val 29"/>
                <a:gd name="f19" fmla="val 13"/>
                <a:gd name="f20" fmla="val 1"/>
                <a:gd name="f21" fmla="val 5"/>
                <a:gd name="f22" fmla="val 11"/>
                <a:gd name="f23" fmla="val 2"/>
                <a:gd name="f24" fmla="val 16"/>
                <a:gd name="f25" fmla="val 92"/>
                <a:gd name="f26" fmla="val 124"/>
                <a:gd name="f27" fmla="val 127"/>
                <a:gd name="f28" fmla="val 12"/>
                <a:gd name="f29" fmla="val 22"/>
                <a:gd name="f30" fmla="+- 0 0 -90"/>
                <a:gd name="f31" fmla="*/ f3 1 34"/>
                <a:gd name="f32" fmla="*/ f4 1 13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4"/>
                <a:gd name="f41" fmla="*/ f37 1 132"/>
                <a:gd name="f42" fmla="*/ 33 f38 1"/>
                <a:gd name="f43" fmla="*/ 132 f37 1"/>
                <a:gd name="f44" fmla="*/ 128 f37 1"/>
                <a:gd name="f45" fmla="*/ 28 f37 1"/>
                <a:gd name="f46" fmla="*/ 29 f38 1"/>
                <a:gd name="f47" fmla="*/ 13 f37 1"/>
                <a:gd name="f48" fmla="*/ 5 f38 1"/>
                <a:gd name="f49" fmla="*/ 11 f37 1"/>
                <a:gd name="f50" fmla="*/ 0 f38 1"/>
                <a:gd name="f51" fmla="*/ 29 f37 1"/>
                <a:gd name="f52" fmla="*/ 124 f37 1"/>
                <a:gd name="f53" fmla="*/ 1 f38 1"/>
                <a:gd name="f54" fmla="+- f39 0 f1"/>
                <a:gd name="f55" fmla="*/ f42 1 34"/>
                <a:gd name="f56" fmla="*/ f43 1 132"/>
                <a:gd name="f57" fmla="*/ f44 1 132"/>
                <a:gd name="f58" fmla="*/ f45 1 132"/>
                <a:gd name="f59" fmla="*/ f46 1 34"/>
                <a:gd name="f60" fmla="*/ f47 1 132"/>
                <a:gd name="f61" fmla="*/ f48 1 34"/>
                <a:gd name="f62" fmla="*/ f49 1 132"/>
                <a:gd name="f63" fmla="*/ f50 1 34"/>
                <a:gd name="f64" fmla="*/ f51 1 132"/>
                <a:gd name="f65" fmla="*/ f52 1 132"/>
                <a:gd name="f66" fmla="*/ f53 1 34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1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1"/>
                <a:gd name="f82" fmla="*/ f66 1 f40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2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2 1"/>
                <a:gd name="f98" fmla="*/ f8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7" y="f89"/>
                </a:cxn>
                <a:cxn ang="f54">
                  <a:pos x="f87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5" y="f97"/>
                </a:cxn>
                <a:cxn ang="f54">
                  <a:pos x="f98" y="f88"/>
                </a:cxn>
                <a:cxn ang="f54">
                  <a:pos x="f87" y="f88"/>
                </a:cxn>
              </a:cxnLst>
              <a:rect l="f83" t="f86" r="f84" b="f85"/>
              <a:pathLst>
                <a:path w="34" h="132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6" y="f13"/>
                    <a:pt x="f8" y="f14"/>
                  </a:cubicBezTo>
                  <a:cubicBezTo>
                    <a:pt x="f8" y="f15"/>
                    <a:pt x="f16" y="f17"/>
                    <a:pt x="f18" y="f19"/>
                  </a:cubicBezTo>
                  <a:cubicBezTo>
                    <a:pt x="f15" y="f20"/>
                    <a:pt x="f19" y="f5"/>
                    <a:pt x="f21" y="f22"/>
                  </a:cubicBezTo>
                  <a:cubicBezTo>
                    <a:pt x="f23" y="f24"/>
                    <a:pt x="f5" y="f15"/>
                    <a:pt x="f5" y="f18"/>
                  </a:cubicBezTo>
                  <a:cubicBezTo>
                    <a:pt x="f5" y="f13"/>
                    <a:pt x="f5" y="f25"/>
                    <a:pt x="f5" y="f26"/>
                  </a:cubicBezTo>
                  <a:cubicBezTo>
                    <a:pt x="f5" y="f27"/>
                    <a:pt x="f20" y="f10"/>
                    <a:pt x="f20" y="f7"/>
                  </a:cubicBezTo>
                  <a:cubicBezTo>
                    <a:pt x="f28" y="f7"/>
                    <a:pt x="f29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Freeform 270">
              <a:extLst>
                <a:ext uri="{FF2B5EF4-FFF2-40B4-BE49-F238E27FC236}">
                  <a16:creationId xmlns:a16="http://schemas.microsoft.com/office/drawing/2014/main" id="{1F2914AC-4552-06CA-A781-69AFC59373E8}"/>
                </a:ext>
              </a:extLst>
            </p:cNvPr>
            <p:cNvSpPr/>
            <p:nvPr/>
          </p:nvSpPr>
          <p:spPr>
            <a:xfrm>
              <a:off x="5614754" y="4015807"/>
              <a:ext cx="109746" cy="4141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28"/>
                <a:gd name="f8" fmla="val 32"/>
                <a:gd name="f9" fmla="val 33"/>
                <a:gd name="f10" fmla="val 127"/>
                <a:gd name="f11" fmla="val 126"/>
                <a:gd name="f12" fmla="val 91"/>
                <a:gd name="f13" fmla="val 55"/>
                <a:gd name="f14" fmla="val 20"/>
                <a:gd name="f15" fmla="val 14"/>
                <a:gd name="f16" fmla="val 27"/>
                <a:gd name="f17" fmla="val 7"/>
                <a:gd name="f18" fmla="val 22"/>
                <a:gd name="f19" fmla="val 2"/>
                <a:gd name="f20" fmla="val 21"/>
                <a:gd name="f21" fmla="val 11"/>
                <a:gd name="f22" fmla="val 3"/>
                <a:gd name="f23" fmla="val 15"/>
                <a:gd name="f24" fmla="val 25"/>
                <a:gd name="f25" fmla="val 57"/>
                <a:gd name="f26" fmla="val 89"/>
                <a:gd name="f27" fmla="val 121"/>
                <a:gd name="f28" fmla="val 123"/>
                <a:gd name="f29" fmla="+- 0 0 -90"/>
                <a:gd name="f30" fmla="*/ f3 1 34"/>
                <a:gd name="f31" fmla="*/ f4 1 12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4"/>
                <a:gd name="f40" fmla="*/ f36 1 128"/>
                <a:gd name="f41" fmla="*/ 32 f37 1"/>
                <a:gd name="f42" fmla="*/ 128 f36 1"/>
                <a:gd name="f43" fmla="*/ 33 f37 1"/>
                <a:gd name="f44" fmla="*/ 126 f36 1"/>
                <a:gd name="f45" fmla="*/ 20 f36 1"/>
                <a:gd name="f46" fmla="*/ 22 f37 1"/>
                <a:gd name="f47" fmla="*/ 2 f36 1"/>
                <a:gd name="f48" fmla="*/ 11 f37 1"/>
                <a:gd name="f49" fmla="*/ 0 f37 1"/>
                <a:gd name="f50" fmla="*/ 25 f36 1"/>
                <a:gd name="f51" fmla="*/ 121 f36 1"/>
                <a:gd name="f52" fmla="+- f38 0 f1"/>
                <a:gd name="f53" fmla="*/ f41 1 34"/>
                <a:gd name="f54" fmla="*/ f42 1 128"/>
                <a:gd name="f55" fmla="*/ f43 1 34"/>
                <a:gd name="f56" fmla="*/ f44 1 128"/>
                <a:gd name="f57" fmla="*/ f45 1 128"/>
                <a:gd name="f58" fmla="*/ f46 1 34"/>
                <a:gd name="f59" fmla="*/ f47 1 128"/>
                <a:gd name="f60" fmla="*/ f48 1 34"/>
                <a:gd name="f61" fmla="*/ f49 1 34"/>
                <a:gd name="f62" fmla="*/ f50 1 128"/>
                <a:gd name="f63" fmla="*/ f51 1 128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39"/>
                <a:gd name="f71" fmla="*/ f56 1 f40"/>
                <a:gd name="f72" fmla="*/ f57 1 f40"/>
                <a:gd name="f73" fmla="*/ f58 1 f39"/>
                <a:gd name="f74" fmla="*/ f59 1 f40"/>
                <a:gd name="f75" fmla="*/ f60 1 f39"/>
                <a:gd name="f76" fmla="*/ f61 1 f39"/>
                <a:gd name="f77" fmla="*/ f62 1 f40"/>
                <a:gd name="f78" fmla="*/ f63 1 f40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0 1"/>
                <a:gd name="f86" fmla="*/ f71 f31 1"/>
                <a:gd name="f87" fmla="*/ f72 f31 1"/>
                <a:gd name="f88" fmla="*/ f73 f30 1"/>
                <a:gd name="f89" fmla="*/ f74 f31 1"/>
                <a:gd name="f90" fmla="*/ f75 f30 1"/>
                <a:gd name="f91" fmla="*/ f76 f30 1"/>
                <a:gd name="f92" fmla="*/ f77 f31 1"/>
                <a:gd name="f93" fmla="*/ f7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5" y="f87"/>
                </a:cxn>
                <a:cxn ang="f52">
                  <a:pos x="f88" y="f89"/>
                </a:cxn>
                <a:cxn ang="f52">
                  <a:pos x="f90" y="f89"/>
                </a:cxn>
                <a:cxn ang="f52">
                  <a:pos x="f91" y="f92"/>
                </a:cxn>
                <a:cxn ang="f52">
                  <a:pos x="f91" y="f93"/>
                </a:cxn>
                <a:cxn ang="f52">
                  <a:pos x="f91" y="f84"/>
                </a:cxn>
                <a:cxn ang="f52">
                  <a:pos x="f83" y="f84"/>
                </a:cxn>
              </a:cxnLst>
              <a:rect l="f79" t="f82" r="f80" b="f81"/>
              <a:pathLst>
                <a:path w="34" h="128">
                  <a:moveTo>
                    <a:pt x="f8" y="f7"/>
                  </a:moveTo>
                  <a:cubicBezTo>
                    <a:pt x="f9" y="f10"/>
                    <a:pt x="f9" y="f10"/>
                    <a:pt x="f9" y="f11"/>
                  </a:cubicBezTo>
                  <a:cubicBezTo>
                    <a:pt x="f9" y="f12"/>
                    <a:pt x="f6" y="f13"/>
                    <a:pt x="f9" y="f14"/>
                  </a:cubicBezTo>
                  <a:cubicBezTo>
                    <a:pt x="f9" y="f15"/>
                    <a:pt x="f16" y="f17"/>
                    <a:pt x="f18" y="f19"/>
                  </a:cubicBezTo>
                  <a:cubicBezTo>
                    <a:pt x="f20" y="f5"/>
                    <a:pt x="f15" y="f5"/>
                    <a:pt x="f21" y="f19"/>
                  </a:cubicBezTo>
                  <a:cubicBezTo>
                    <a:pt x="f22" y="f17"/>
                    <a:pt x="f5" y="f23"/>
                    <a:pt x="f5" y="f24"/>
                  </a:cubicBezTo>
                  <a:cubicBezTo>
                    <a:pt x="f5" y="f25"/>
                    <a:pt x="f5" y="f26"/>
                    <a:pt x="f5" y="f27"/>
                  </a:cubicBezTo>
                  <a:cubicBezTo>
                    <a:pt x="f5" y="f28"/>
                    <a:pt x="f5" y="f11"/>
                    <a:pt x="f5" y="f7"/>
                  </a:cubicBezTo>
                  <a:cubicBezTo>
                    <a:pt x="f21" y="f7"/>
                    <a:pt x="f18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Freeform 271">
              <a:extLst>
                <a:ext uri="{FF2B5EF4-FFF2-40B4-BE49-F238E27FC236}">
                  <a16:creationId xmlns:a16="http://schemas.microsoft.com/office/drawing/2014/main" id="{11B8C466-681B-7699-C7EE-64064CEBE919}"/>
                </a:ext>
              </a:extLst>
            </p:cNvPr>
            <p:cNvSpPr/>
            <p:nvPr/>
          </p:nvSpPr>
          <p:spPr>
            <a:xfrm>
              <a:off x="6463710" y="1137641"/>
              <a:ext cx="358216" cy="3499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108"/>
                <a:gd name="f8" fmla="val 29"/>
                <a:gd name="f9" fmla="val 99"/>
                <a:gd name="f10" fmla="val 18"/>
                <a:gd name="f11" fmla="val 90"/>
                <a:gd name="f12" fmla="val 9"/>
                <a:gd name="f13" fmla="val 81"/>
                <a:gd name="f14" fmla="val 54"/>
                <a:gd name="f15" fmla="val 26"/>
                <a:gd name="f16" fmla="val 27"/>
                <a:gd name="f17" fmla="val 53"/>
                <a:gd name="f18" fmla="val 80"/>
                <a:gd name="f19" fmla="val 10"/>
                <a:gd name="f20" fmla="val 89"/>
                <a:gd name="f21" fmla="val 20"/>
                <a:gd name="f22" fmla="val 98"/>
                <a:gd name="f23" fmla="val 30"/>
                <a:gd name="f24" fmla="val 36"/>
                <a:gd name="f25" fmla="val 105"/>
                <a:gd name="f26" fmla="val 38"/>
                <a:gd name="f27" fmla="val 100"/>
                <a:gd name="f28" fmla="val 37"/>
                <a:gd name="f29" fmla="val 93"/>
                <a:gd name="f30" fmla="val 86"/>
                <a:gd name="f31" fmla="val 40"/>
                <a:gd name="f32" fmla="val 47"/>
                <a:gd name="f33" fmla="val 79"/>
                <a:gd name="f34" fmla="val 49"/>
                <a:gd name="f35" fmla="val 50"/>
                <a:gd name="f36" fmla="val 78"/>
                <a:gd name="f37" fmla="val 52"/>
                <a:gd name="f38" fmla="val 77"/>
                <a:gd name="f39" fmla="val 76"/>
                <a:gd name="f40" fmla="val 75"/>
                <a:gd name="f41" fmla="val 74"/>
                <a:gd name="f42" fmla="val 69"/>
                <a:gd name="f43" fmla="val 62"/>
                <a:gd name="f44" fmla="val 44"/>
                <a:gd name="f45" fmla="val 48"/>
                <a:gd name="f46" fmla="val 51"/>
                <a:gd name="f47" fmla="val 46"/>
                <a:gd name="f48" fmla="val 56"/>
                <a:gd name="f49" fmla="val 42"/>
                <a:gd name="f50" fmla="val 63"/>
                <a:gd name="f51" fmla="val 35"/>
                <a:gd name="f52" fmla="val 70"/>
                <a:gd name="f53" fmla="val 103"/>
                <a:gd name="f54" fmla="val 107"/>
                <a:gd name="f55" fmla="val 32"/>
                <a:gd name="f56" fmla="+- 0 0 -90"/>
                <a:gd name="f57" fmla="*/ f3 1 110"/>
                <a:gd name="f58" fmla="*/ f4 1 108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10"/>
                <a:gd name="f67" fmla="*/ f63 1 108"/>
                <a:gd name="f68" fmla="*/ 110 f64 1"/>
                <a:gd name="f69" fmla="*/ 29 f63 1"/>
                <a:gd name="f70" fmla="*/ 81 f64 1"/>
                <a:gd name="f71" fmla="*/ 0 f63 1"/>
                <a:gd name="f72" fmla="*/ 0 f64 1"/>
                <a:gd name="f73" fmla="*/ 80 f63 1"/>
                <a:gd name="f74" fmla="*/ 30 f64 1"/>
                <a:gd name="f75" fmla="*/ 108 f63 1"/>
                <a:gd name="f76" fmla="*/ 37 f64 1"/>
                <a:gd name="f77" fmla="*/ 93 f63 1"/>
                <a:gd name="f78" fmla="*/ 47 f64 1"/>
                <a:gd name="f79" fmla="*/ 79 f63 1"/>
                <a:gd name="f80" fmla="*/ 52 f64 1"/>
                <a:gd name="f81" fmla="*/ 77 f63 1"/>
                <a:gd name="f82" fmla="*/ 74 f63 1"/>
                <a:gd name="f83" fmla="*/ 44 f64 1"/>
                <a:gd name="f84" fmla="*/ 54 f63 1"/>
                <a:gd name="f85" fmla="*/ 56 f64 1"/>
                <a:gd name="f86" fmla="*/ 42 f63 1"/>
                <a:gd name="f87" fmla="*/ 75 f64 1"/>
                <a:gd name="f88" fmla="*/ 44 f63 1"/>
                <a:gd name="f89" fmla="*/ 78 f64 1"/>
                <a:gd name="f90" fmla="*/ 49 f63 1"/>
                <a:gd name="f91" fmla="*/ 99 f64 1"/>
                <a:gd name="f92" fmla="*/ 36 f63 1"/>
                <a:gd name="f93" fmla="+- f65 0 f1"/>
                <a:gd name="f94" fmla="*/ f68 1 110"/>
                <a:gd name="f95" fmla="*/ f69 1 108"/>
                <a:gd name="f96" fmla="*/ f70 1 110"/>
                <a:gd name="f97" fmla="*/ f71 1 108"/>
                <a:gd name="f98" fmla="*/ f72 1 110"/>
                <a:gd name="f99" fmla="*/ f73 1 108"/>
                <a:gd name="f100" fmla="*/ f74 1 110"/>
                <a:gd name="f101" fmla="*/ f75 1 108"/>
                <a:gd name="f102" fmla="*/ f76 1 110"/>
                <a:gd name="f103" fmla="*/ f77 1 108"/>
                <a:gd name="f104" fmla="*/ f78 1 110"/>
                <a:gd name="f105" fmla="*/ f79 1 108"/>
                <a:gd name="f106" fmla="*/ f80 1 110"/>
                <a:gd name="f107" fmla="*/ f81 1 108"/>
                <a:gd name="f108" fmla="*/ f82 1 108"/>
                <a:gd name="f109" fmla="*/ f83 1 110"/>
                <a:gd name="f110" fmla="*/ f84 1 108"/>
                <a:gd name="f111" fmla="*/ f85 1 110"/>
                <a:gd name="f112" fmla="*/ f86 1 108"/>
                <a:gd name="f113" fmla="*/ f87 1 110"/>
                <a:gd name="f114" fmla="*/ f88 1 108"/>
                <a:gd name="f115" fmla="*/ f89 1 110"/>
                <a:gd name="f116" fmla="*/ f90 1 108"/>
                <a:gd name="f117" fmla="*/ f91 1 110"/>
                <a:gd name="f118" fmla="*/ f92 1 108"/>
                <a:gd name="f119" fmla="*/ 0 1 f66"/>
                <a:gd name="f120" fmla="*/ f60 1 f66"/>
                <a:gd name="f121" fmla="*/ 0 1 f67"/>
                <a:gd name="f122" fmla="*/ f61 1 f67"/>
                <a:gd name="f123" fmla="*/ f94 1 f66"/>
                <a:gd name="f124" fmla="*/ f95 1 f67"/>
                <a:gd name="f125" fmla="*/ f96 1 f66"/>
                <a:gd name="f126" fmla="*/ f97 1 f67"/>
                <a:gd name="f127" fmla="*/ f98 1 f66"/>
                <a:gd name="f128" fmla="*/ f99 1 f67"/>
                <a:gd name="f129" fmla="*/ f100 1 f66"/>
                <a:gd name="f130" fmla="*/ f101 1 f67"/>
                <a:gd name="f131" fmla="*/ f102 1 f66"/>
                <a:gd name="f132" fmla="*/ f103 1 f67"/>
                <a:gd name="f133" fmla="*/ f104 1 f66"/>
                <a:gd name="f134" fmla="*/ f105 1 f67"/>
                <a:gd name="f135" fmla="*/ f106 1 f66"/>
                <a:gd name="f136" fmla="*/ f107 1 f67"/>
                <a:gd name="f137" fmla="*/ f108 1 f67"/>
                <a:gd name="f138" fmla="*/ f109 1 f66"/>
                <a:gd name="f139" fmla="*/ f110 1 f67"/>
                <a:gd name="f140" fmla="*/ f111 1 f66"/>
                <a:gd name="f141" fmla="*/ f112 1 f67"/>
                <a:gd name="f142" fmla="*/ f113 1 f66"/>
                <a:gd name="f143" fmla="*/ f114 1 f67"/>
                <a:gd name="f144" fmla="*/ f115 1 f66"/>
                <a:gd name="f145" fmla="*/ f116 1 f67"/>
                <a:gd name="f146" fmla="*/ f117 1 f66"/>
                <a:gd name="f147" fmla="*/ f118 1 f67"/>
                <a:gd name="f148" fmla="*/ f119 f57 1"/>
                <a:gd name="f149" fmla="*/ f120 f57 1"/>
                <a:gd name="f150" fmla="*/ f122 f58 1"/>
                <a:gd name="f151" fmla="*/ f121 f58 1"/>
                <a:gd name="f152" fmla="*/ f123 f57 1"/>
                <a:gd name="f153" fmla="*/ f124 f58 1"/>
                <a:gd name="f154" fmla="*/ f125 f57 1"/>
                <a:gd name="f155" fmla="*/ f126 f58 1"/>
                <a:gd name="f156" fmla="*/ f127 f57 1"/>
                <a:gd name="f157" fmla="*/ f128 f58 1"/>
                <a:gd name="f158" fmla="*/ f129 f57 1"/>
                <a:gd name="f159" fmla="*/ f130 f58 1"/>
                <a:gd name="f160" fmla="*/ f131 f57 1"/>
                <a:gd name="f161" fmla="*/ f132 f58 1"/>
                <a:gd name="f162" fmla="*/ f133 f57 1"/>
                <a:gd name="f163" fmla="*/ f134 f58 1"/>
                <a:gd name="f164" fmla="*/ f135 f57 1"/>
                <a:gd name="f165" fmla="*/ f136 f58 1"/>
                <a:gd name="f166" fmla="*/ f137 f58 1"/>
                <a:gd name="f167" fmla="*/ f138 f57 1"/>
                <a:gd name="f168" fmla="*/ f139 f58 1"/>
                <a:gd name="f169" fmla="*/ f140 f57 1"/>
                <a:gd name="f170" fmla="*/ f141 f58 1"/>
                <a:gd name="f171" fmla="*/ f142 f57 1"/>
                <a:gd name="f172" fmla="*/ f143 f58 1"/>
                <a:gd name="f173" fmla="*/ f144 f57 1"/>
                <a:gd name="f174" fmla="*/ f145 f58 1"/>
                <a:gd name="f175" fmla="*/ f146 f57 1"/>
                <a:gd name="f176" fmla="*/ f147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62" y="f163"/>
                </a:cxn>
                <a:cxn ang="f93">
                  <a:pos x="f164" y="f165"/>
                </a:cxn>
                <a:cxn ang="f93">
                  <a:pos x="f162" y="f166"/>
                </a:cxn>
                <a:cxn ang="f93">
                  <a:pos x="f167" y="f168"/>
                </a:cxn>
                <a:cxn ang="f93">
                  <a:pos x="f169" y="f170"/>
                </a:cxn>
                <a:cxn ang="f93">
                  <a:pos x="f171" y="f172"/>
                </a:cxn>
                <a:cxn ang="f93">
                  <a:pos x="f173" y="f174"/>
                </a:cxn>
                <a:cxn ang="f93">
                  <a:pos x="f175" y="f176"/>
                </a:cxn>
                <a:cxn ang="f93">
                  <a:pos x="f152" y="f153"/>
                </a:cxn>
              </a:cxnLst>
              <a:rect l="f148" t="f151" r="f149" b="f150"/>
              <a:pathLst>
                <a:path w="110" h="108">
                  <a:moveTo>
                    <a:pt x="f6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20"/>
                    <a:pt x="f21" y="f22"/>
                    <a:pt x="f23" y="f7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4" y="f30"/>
                    <a:pt x="f31" y="f13"/>
                    <a:pt x="f32" y="f33"/>
                  </a:cubicBezTo>
                  <a:cubicBezTo>
                    <a:pt x="f34" y="f33"/>
                    <a:pt x="f35" y="f36"/>
                    <a:pt x="f37" y="f38"/>
                  </a:cubicBezTo>
                  <a:cubicBezTo>
                    <a:pt x="f35" y="f39"/>
                    <a:pt x="f34" y="f40"/>
                    <a:pt x="f32" y="f41"/>
                  </a:cubicBezTo>
                  <a:cubicBezTo>
                    <a:pt x="f28" y="f42"/>
                    <a:pt x="f24" y="f43"/>
                    <a:pt x="f44" y="f14"/>
                  </a:cubicBezTo>
                  <a:cubicBezTo>
                    <a:pt x="f45" y="f34"/>
                    <a:pt x="f46" y="f47"/>
                    <a:pt x="f48" y="f49"/>
                  </a:cubicBezTo>
                  <a:cubicBezTo>
                    <a:pt x="f50" y="f51"/>
                    <a:pt x="f52" y="f24"/>
                    <a:pt x="f40" y="f44"/>
                  </a:cubicBezTo>
                  <a:cubicBezTo>
                    <a:pt x="f39" y="f47"/>
                    <a:pt x="f38" y="f45"/>
                    <a:pt x="f36" y="f34"/>
                  </a:cubicBezTo>
                  <a:cubicBezTo>
                    <a:pt x="f18" y="f28"/>
                    <a:pt x="f20" y="f51"/>
                    <a:pt x="f9" y="f24"/>
                  </a:cubicBezTo>
                  <a:cubicBezTo>
                    <a:pt x="f53" y="f24"/>
                    <a:pt x="f54" y="f5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Freeform 272">
              <a:extLst>
                <a:ext uri="{FF2B5EF4-FFF2-40B4-BE49-F238E27FC236}">
                  <a16:creationId xmlns:a16="http://schemas.microsoft.com/office/drawing/2014/main" id="{F13CBDFC-220A-C0DF-EA21-A0BDCB3B6CED}"/>
                </a:ext>
              </a:extLst>
            </p:cNvPr>
            <p:cNvSpPr/>
            <p:nvPr/>
          </p:nvSpPr>
          <p:spPr>
            <a:xfrm>
              <a:off x="6681127" y="1350925"/>
              <a:ext cx="356149" cy="354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109"/>
                <a:gd name="f8" fmla="val 29"/>
                <a:gd name="f9" fmla="val 55"/>
                <a:gd name="f10" fmla="val 82"/>
                <a:gd name="f11" fmla="val 28"/>
                <a:gd name="f12" fmla="val 100"/>
                <a:gd name="f13" fmla="val 19"/>
                <a:gd name="f14" fmla="val 90"/>
                <a:gd name="f15" fmla="val 10"/>
                <a:gd name="f16" fmla="val 80"/>
                <a:gd name="f17" fmla="val 73"/>
                <a:gd name="f18" fmla="val 4"/>
                <a:gd name="f19" fmla="val 71"/>
                <a:gd name="f20" fmla="val 9"/>
                <a:gd name="f21" fmla="val 18"/>
                <a:gd name="f22" fmla="val 51"/>
                <a:gd name="f23" fmla="val 70"/>
                <a:gd name="f24" fmla="val 5"/>
                <a:gd name="f25" fmla="val 20"/>
                <a:gd name="f26" fmla="+- 0 0 -90"/>
                <a:gd name="f27" fmla="*/ f3 1 110"/>
                <a:gd name="f28" fmla="*/ f4 1 10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10"/>
                <a:gd name="f37" fmla="*/ f33 1 109"/>
                <a:gd name="f38" fmla="*/ 29 f34 1"/>
                <a:gd name="f39" fmla="*/ 109 f33 1"/>
                <a:gd name="f40" fmla="*/ 110 f34 1"/>
                <a:gd name="f41" fmla="*/ 28 f33 1"/>
                <a:gd name="f42" fmla="*/ 80 f34 1"/>
                <a:gd name="f43" fmla="*/ 0 f33 1"/>
                <a:gd name="f44" fmla="*/ 73 f34 1"/>
                <a:gd name="f45" fmla="*/ 18 f33 1"/>
                <a:gd name="f46" fmla="*/ 19 f34 1"/>
                <a:gd name="f47" fmla="*/ 73 f33 1"/>
                <a:gd name="f48" fmla="*/ 0 f34 1"/>
                <a:gd name="f49" fmla="*/ 80 f33 1"/>
                <a:gd name="f50" fmla="+- f35 0 f1"/>
                <a:gd name="f51" fmla="*/ f38 1 110"/>
                <a:gd name="f52" fmla="*/ f39 1 109"/>
                <a:gd name="f53" fmla="*/ f40 1 110"/>
                <a:gd name="f54" fmla="*/ f41 1 109"/>
                <a:gd name="f55" fmla="*/ f42 1 110"/>
                <a:gd name="f56" fmla="*/ f43 1 109"/>
                <a:gd name="f57" fmla="*/ f44 1 110"/>
                <a:gd name="f58" fmla="*/ f45 1 109"/>
                <a:gd name="f59" fmla="*/ f46 1 110"/>
                <a:gd name="f60" fmla="*/ f47 1 109"/>
                <a:gd name="f61" fmla="*/ f48 1 110"/>
                <a:gd name="f62" fmla="*/ f49 1 109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7"/>
                <a:gd name="f71" fmla="*/ f55 1 f36"/>
                <a:gd name="f72" fmla="*/ f56 1 f37"/>
                <a:gd name="f73" fmla="*/ f57 1 f36"/>
                <a:gd name="f74" fmla="*/ f58 1 f37"/>
                <a:gd name="f75" fmla="*/ f59 1 f36"/>
                <a:gd name="f76" fmla="*/ f60 1 f37"/>
                <a:gd name="f77" fmla="*/ f61 1 f36"/>
                <a:gd name="f78" fmla="*/ f62 1 f37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7 1"/>
                <a:gd name="f88" fmla="*/ f72 f28 1"/>
                <a:gd name="f89" fmla="*/ f73 f27 1"/>
                <a:gd name="f90" fmla="*/ f74 f28 1"/>
                <a:gd name="f91" fmla="*/ f75 f27 1"/>
                <a:gd name="f92" fmla="*/ f76 f28 1"/>
                <a:gd name="f93" fmla="*/ f77 f27 1"/>
                <a:gd name="f94" fmla="*/ f7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83" y="f84"/>
                </a:cxn>
              </a:cxnLst>
              <a:rect l="f79" t="f82" r="f80" b="f81"/>
              <a:pathLst>
                <a:path w="110" h="109">
                  <a:moveTo>
                    <a:pt x="f8" y="f7"/>
                  </a:moveTo>
                  <a:cubicBezTo>
                    <a:pt x="f9" y="f10"/>
                    <a:pt x="f10" y="f9"/>
                    <a:pt x="f6" y="f11"/>
                  </a:cubicBezTo>
                  <a:cubicBezTo>
                    <a:pt x="f12" y="f13"/>
                    <a:pt x="f14" y="f15"/>
                    <a:pt x="f16" y="f5"/>
                  </a:cubicBezTo>
                  <a:cubicBezTo>
                    <a:pt x="f17" y="f18"/>
                    <a:pt x="f19" y="f20"/>
                    <a:pt x="f17" y="f21"/>
                  </a:cubicBezTo>
                  <a:cubicBezTo>
                    <a:pt x="f16" y="f22"/>
                    <a:pt x="f22" y="f16"/>
                    <a:pt x="f13" y="f17"/>
                  </a:cubicBezTo>
                  <a:cubicBezTo>
                    <a:pt x="f20" y="f23"/>
                    <a:pt x="f24" y="f17"/>
                    <a:pt x="f5" y="f16"/>
                  </a:cubicBezTo>
                  <a:cubicBezTo>
                    <a:pt x="f15" y="f14"/>
                    <a:pt x="f25" y="f12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Freeform 273">
              <a:extLst>
                <a:ext uri="{FF2B5EF4-FFF2-40B4-BE49-F238E27FC236}">
                  <a16:creationId xmlns:a16="http://schemas.microsoft.com/office/drawing/2014/main" id="{A8324C1A-2A26-7C4E-51EF-4D04C541E3F3}"/>
                </a:ext>
              </a:extLst>
            </p:cNvPr>
            <p:cNvSpPr/>
            <p:nvPr/>
          </p:nvSpPr>
          <p:spPr>
            <a:xfrm>
              <a:off x="5529861" y="2922522"/>
              <a:ext cx="246403" cy="2298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"/>
                <a:gd name="f7" fmla="val 71"/>
                <a:gd name="f8" fmla="val 31"/>
                <a:gd name="f9" fmla="val 2"/>
                <a:gd name="f10" fmla="val 32"/>
                <a:gd name="f11" fmla="val 3"/>
                <a:gd name="f12" fmla="val 33"/>
                <a:gd name="f13" fmla="val 9"/>
                <a:gd name="f14" fmla="val 37"/>
                <a:gd name="f15" fmla="val 16"/>
                <a:gd name="f16" fmla="val 39"/>
                <a:gd name="f17" fmla="val 13"/>
                <a:gd name="f18" fmla="val 48"/>
                <a:gd name="f19" fmla="val 50"/>
                <a:gd name="f20" fmla="val 54"/>
                <a:gd name="f21" fmla="val 18"/>
                <a:gd name="f22" fmla="val 56"/>
                <a:gd name="f23" fmla="val 23"/>
                <a:gd name="f24" fmla="val 60"/>
                <a:gd name="f25" fmla="val 28"/>
                <a:gd name="f26" fmla="val 63"/>
                <a:gd name="f27" fmla="val 34"/>
                <a:gd name="f28" fmla="val 66"/>
                <a:gd name="f29" fmla="val 41"/>
                <a:gd name="f30" fmla="val 46"/>
                <a:gd name="f31" fmla="val 70"/>
                <a:gd name="f32" fmla="val 51"/>
                <a:gd name="f33" fmla="val 55"/>
                <a:gd name="f34" fmla="val 57"/>
                <a:gd name="f35" fmla="val 58"/>
                <a:gd name="f36" fmla="val 52"/>
                <a:gd name="f37" fmla="val 62"/>
                <a:gd name="f38" fmla="val 26"/>
                <a:gd name="f39" fmla="val 25"/>
                <a:gd name="f40" fmla="val 11"/>
                <a:gd name="f41" fmla="val 6"/>
                <a:gd name="f42" fmla="val 42"/>
                <a:gd name="f43" fmla="val 10"/>
                <a:gd name="f44" fmla="val 29"/>
                <a:gd name="f45" fmla="val 7"/>
                <a:gd name="f46" fmla="val 24"/>
                <a:gd name="f47" fmla="val 12"/>
                <a:gd name="f48" fmla="val 20"/>
                <a:gd name="f49" fmla="+- 0 0 -90"/>
                <a:gd name="f50" fmla="*/ f3 1 76"/>
                <a:gd name="f51" fmla="*/ f4 1 7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76"/>
                <a:gd name="f60" fmla="*/ f56 1 71"/>
                <a:gd name="f61" fmla="*/ 0 f57 1"/>
                <a:gd name="f62" fmla="*/ 31 f56 1"/>
                <a:gd name="f63" fmla="*/ 3 f57 1"/>
                <a:gd name="f64" fmla="*/ 33 f56 1"/>
                <a:gd name="f65" fmla="*/ 13 f57 1"/>
                <a:gd name="f66" fmla="*/ 48 f56 1"/>
                <a:gd name="f67" fmla="*/ 18 f57 1"/>
                <a:gd name="f68" fmla="*/ 56 f56 1"/>
                <a:gd name="f69" fmla="*/ 34 f57 1"/>
                <a:gd name="f70" fmla="*/ 66 f56 1"/>
                <a:gd name="f71" fmla="*/ 51 f57 1"/>
                <a:gd name="f72" fmla="*/ 63 f56 1"/>
                <a:gd name="f73" fmla="*/ 62 f57 1"/>
                <a:gd name="f74" fmla="*/ 46 f56 1"/>
                <a:gd name="f75" fmla="*/ 56 f57 1"/>
                <a:gd name="f76" fmla="*/ 11 f56 1"/>
                <a:gd name="f77" fmla="*/ 10 f56 1"/>
                <a:gd name="f78" fmla="*/ 0 f56 1"/>
                <a:gd name="f79" fmla="+- f58 0 f1"/>
                <a:gd name="f80" fmla="*/ f61 1 76"/>
                <a:gd name="f81" fmla="*/ f62 1 71"/>
                <a:gd name="f82" fmla="*/ f63 1 76"/>
                <a:gd name="f83" fmla="*/ f64 1 71"/>
                <a:gd name="f84" fmla="*/ f65 1 76"/>
                <a:gd name="f85" fmla="*/ f66 1 71"/>
                <a:gd name="f86" fmla="*/ f67 1 76"/>
                <a:gd name="f87" fmla="*/ f68 1 71"/>
                <a:gd name="f88" fmla="*/ f69 1 76"/>
                <a:gd name="f89" fmla="*/ f70 1 71"/>
                <a:gd name="f90" fmla="*/ f71 1 76"/>
                <a:gd name="f91" fmla="*/ f72 1 71"/>
                <a:gd name="f92" fmla="*/ f73 1 76"/>
                <a:gd name="f93" fmla="*/ f74 1 71"/>
                <a:gd name="f94" fmla="*/ f75 1 76"/>
                <a:gd name="f95" fmla="*/ f76 1 71"/>
                <a:gd name="f96" fmla="*/ f77 1 71"/>
                <a:gd name="f97" fmla="*/ f78 1 71"/>
                <a:gd name="f98" fmla="*/ 0 1 f59"/>
                <a:gd name="f99" fmla="*/ f53 1 f59"/>
                <a:gd name="f100" fmla="*/ 0 1 f60"/>
                <a:gd name="f101" fmla="*/ f54 1 f60"/>
                <a:gd name="f102" fmla="*/ f80 1 f59"/>
                <a:gd name="f103" fmla="*/ f81 1 f60"/>
                <a:gd name="f104" fmla="*/ f82 1 f59"/>
                <a:gd name="f105" fmla="*/ f83 1 f60"/>
                <a:gd name="f106" fmla="*/ f84 1 f59"/>
                <a:gd name="f107" fmla="*/ f85 1 f60"/>
                <a:gd name="f108" fmla="*/ f86 1 f59"/>
                <a:gd name="f109" fmla="*/ f87 1 f60"/>
                <a:gd name="f110" fmla="*/ f88 1 f59"/>
                <a:gd name="f111" fmla="*/ f89 1 f60"/>
                <a:gd name="f112" fmla="*/ f90 1 f59"/>
                <a:gd name="f113" fmla="*/ f91 1 f60"/>
                <a:gd name="f114" fmla="*/ f92 1 f59"/>
                <a:gd name="f115" fmla="*/ f93 1 f60"/>
                <a:gd name="f116" fmla="*/ f94 1 f59"/>
                <a:gd name="f117" fmla="*/ f95 1 f60"/>
                <a:gd name="f118" fmla="*/ f96 1 f60"/>
                <a:gd name="f119" fmla="*/ f97 1 f60"/>
                <a:gd name="f120" fmla="*/ f98 f50 1"/>
                <a:gd name="f121" fmla="*/ f99 f50 1"/>
                <a:gd name="f122" fmla="*/ f101 f51 1"/>
                <a:gd name="f123" fmla="*/ f100 f51 1"/>
                <a:gd name="f124" fmla="*/ f102 f50 1"/>
                <a:gd name="f125" fmla="*/ f103 f51 1"/>
                <a:gd name="f126" fmla="*/ f104 f50 1"/>
                <a:gd name="f127" fmla="*/ f105 f51 1"/>
                <a:gd name="f128" fmla="*/ f106 f50 1"/>
                <a:gd name="f129" fmla="*/ f107 f51 1"/>
                <a:gd name="f130" fmla="*/ f108 f50 1"/>
                <a:gd name="f131" fmla="*/ f109 f51 1"/>
                <a:gd name="f132" fmla="*/ f110 f50 1"/>
                <a:gd name="f133" fmla="*/ f111 f51 1"/>
                <a:gd name="f134" fmla="*/ f112 f50 1"/>
                <a:gd name="f135" fmla="*/ f113 f51 1"/>
                <a:gd name="f136" fmla="*/ f114 f50 1"/>
                <a:gd name="f137" fmla="*/ f115 f51 1"/>
                <a:gd name="f138" fmla="*/ f116 f50 1"/>
                <a:gd name="f139" fmla="*/ f117 f51 1"/>
                <a:gd name="f140" fmla="*/ f118 f51 1"/>
                <a:gd name="f141" fmla="*/ f119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9"/>
                </a:cxn>
                <a:cxn ang="f79">
                  <a:pos x="f132" y="f140"/>
                </a:cxn>
                <a:cxn ang="f79">
                  <a:pos x="f130" y="f141"/>
                </a:cxn>
                <a:cxn ang="f79">
                  <a:pos x="f124" y="f125"/>
                </a:cxn>
              </a:cxnLst>
              <a:rect l="f120" t="f123" r="f121" b="f122"/>
              <a:pathLst>
                <a:path w="76" h="71">
                  <a:moveTo>
                    <a:pt x="f5" y="f8"/>
                  </a:moveTo>
                  <a:cubicBezTo>
                    <a:pt x="f9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7" y="f19"/>
                    <a:pt x="f15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7"/>
                    <a:pt x="f30" y="f31"/>
                    <a:pt x="f32" y="f26"/>
                  </a:cubicBezTo>
                  <a:cubicBezTo>
                    <a:pt x="f33" y="f34"/>
                    <a:pt x="f35" y="f36"/>
                    <a:pt x="f37" y="f30"/>
                  </a:cubicBezTo>
                  <a:cubicBezTo>
                    <a:pt x="f6" y="f38"/>
                    <a:pt x="f6" y="f39"/>
                    <a:pt x="f22" y="f40"/>
                  </a:cubicBezTo>
                  <a:cubicBezTo>
                    <a:pt x="f18" y="f41"/>
                    <a:pt x="f42" y="f11"/>
                    <a:pt x="f27" y="f43"/>
                  </a:cubicBezTo>
                  <a:cubicBezTo>
                    <a:pt x="f44" y="f45"/>
                    <a:pt x="f46" y="f11"/>
                    <a:pt x="f21" y="f5"/>
                  </a:cubicBezTo>
                  <a:cubicBezTo>
                    <a:pt x="f47" y="f43"/>
                    <a:pt x="f45" y="f48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Freeform 274">
              <a:extLst>
                <a:ext uri="{FF2B5EF4-FFF2-40B4-BE49-F238E27FC236}">
                  <a16:creationId xmlns:a16="http://schemas.microsoft.com/office/drawing/2014/main" id="{78411815-52B9-0ED8-8A33-B82DF56D4EF2}"/>
                </a:ext>
              </a:extLst>
            </p:cNvPr>
            <p:cNvSpPr/>
            <p:nvPr/>
          </p:nvSpPr>
          <p:spPr>
            <a:xfrm>
              <a:off x="5005992" y="1406822"/>
              <a:ext cx="200847" cy="2878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89"/>
                <a:gd name="f8" fmla="val 52"/>
                <a:gd name="f9" fmla="val 55"/>
                <a:gd name="f10" fmla="val 79"/>
                <a:gd name="f11" fmla="val 59"/>
                <a:gd name="f12" fmla="val 70"/>
                <a:gd name="f13" fmla="val 61"/>
                <a:gd name="f14" fmla="val 60"/>
                <a:gd name="f15" fmla="val 57"/>
                <a:gd name="f16" fmla="val 56"/>
                <a:gd name="f17" fmla="val 44"/>
                <a:gd name="f18" fmla="val 35"/>
                <a:gd name="f19" fmla="val 30"/>
                <a:gd name="f20" fmla="val 33"/>
                <a:gd name="f21" fmla="val 12"/>
                <a:gd name="f22" fmla="val 10"/>
                <a:gd name="f23" fmla="val 31"/>
                <a:gd name="f24" fmla="val 7"/>
                <a:gd name="f25" fmla="val 29"/>
                <a:gd name="f26" fmla="val 6"/>
                <a:gd name="f27" fmla="val 20"/>
                <a:gd name="f28" fmla="val 4"/>
                <a:gd name="f29" fmla="val 11"/>
                <a:gd name="f30" fmla="val 2"/>
                <a:gd name="f31" fmla="val 1"/>
                <a:gd name="f32" fmla="val 40"/>
                <a:gd name="f33" fmla="val 17"/>
                <a:gd name="f34" fmla="val 69"/>
                <a:gd name="f35" fmla="+- 0 0 -90"/>
                <a:gd name="f36" fmla="*/ f3 1 62"/>
                <a:gd name="f37" fmla="*/ f4 1 89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2"/>
                <a:gd name="f46" fmla="*/ f42 1 89"/>
                <a:gd name="f47" fmla="*/ 52 f43 1"/>
                <a:gd name="f48" fmla="*/ 89 f42 1"/>
                <a:gd name="f49" fmla="*/ 61 f43 1"/>
                <a:gd name="f50" fmla="*/ 61 f42 1"/>
                <a:gd name="f51" fmla="*/ 59 f43 1"/>
                <a:gd name="f52" fmla="*/ 56 f42 1"/>
                <a:gd name="f53" fmla="*/ 33 f43 1"/>
                <a:gd name="f54" fmla="*/ 12 f42 1"/>
                <a:gd name="f55" fmla="*/ 29 f43 1"/>
                <a:gd name="f56" fmla="*/ 6 f42 1"/>
                <a:gd name="f57" fmla="*/ 0 f43 1"/>
                <a:gd name="f58" fmla="*/ 0 f42 1"/>
                <a:gd name="f59" fmla="+- f44 0 f1"/>
                <a:gd name="f60" fmla="*/ f47 1 62"/>
                <a:gd name="f61" fmla="*/ f48 1 89"/>
                <a:gd name="f62" fmla="*/ f49 1 62"/>
                <a:gd name="f63" fmla="*/ f50 1 89"/>
                <a:gd name="f64" fmla="*/ f51 1 62"/>
                <a:gd name="f65" fmla="*/ f52 1 89"/>
                <a:gd name="f66" fmla="*/ f53 1 62"/>
                <a:gd name="f67" fmla="*/ f54 1 89"/>
                <a:gd name="f68" fmla="*/ f55 1 62"/>
                <a:gd name="f69" fmla="*/ f56 1 89"/>
                <a:gd name="f70" fmla="*/ f57 1 62"/>
                <a:gd name="f71" fmla="*/ f58 1 89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5"/>
                <a:gd name="f79" fmla="*/ f63 1 f46"/>
                <a:gd name="f80" fmla="*/ f64 1 f45"/>
                <a:gd name="f81" fmla="*/ f65 1 f46"/>
                <a:gd name="f82" fmla="*/ f66 1 f45"/>
                <a:gd name="f83" fmla="*/ f67 1 f46"/>
                <a:gd name="f84" fmla="*/ f68 1 f45"/>
                <a:gd name="f85" fmla="*/ f69 1 f46"/>
                <a:gd name="f86" fmla="*/ f70 1 f45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  <a:gd name="f100" fmla="*/ f84 f36 1"/>
                <a:gd name="f101" fmla="*/ f85 f37 1"/>
                <a:gd name="f102" fmla="*/ f86 f36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92" y="f93"/>
                </a:cxn>
              </a:cxnLst>
              <a:rect l="f88" t="f91" r="f89" b="f90"/>
              <a:pathLst>
                <a:path w="62" h="89">
                  <a:moveTo>
                    <a:pt x="f8" y="f7"/>
                  </a:moveTo>
                  <a:cubicBezTo>
                    <a:pt x="f9" y="f10"/>
                    <a:pt x="f11" y="f12"/>
                    <a:pt x="f13" y="f13"/>
                  </a:cubicBezTo>
                  <a:cubicBezTo>
                    <a:pt x="f6" y="f14"/>
                    <a:pt x="f14" y="f15"/>
                    <a:pt x="f11" y="f16"/>
                  </a:cubicBezTo>
                  <a:cubicBezTo>
                    <a:pt x="f17" y="f17"/>
                    <a:pt x="f18" y="f19"/>
                    <a:pt x="f20" y="f21"/>
                  </a:cubicBezTo>
                  <a:cubicBezTo>
                    <a:pt x="f20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5" y="f5"/>
                  </a:cubicBezTo>
                  <a:cubicBezTo>
                    <a:pt x="f31" y="f32"/>
                    <a:pt x="f33" y="f34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Freeform 275">
              <a:extLst>
                <a:ext uri="{FF2B5EF4-FFF2-40B4-BE49-F238E27FC236}">
                  <a16:creationId xmlns:a16="http://schemas.microsoft.com/office/drawing/2014/main" id="{D40EF2E1-77A7-6016-D144-AE22DAF14CB8}"/>
                </a:ext>
              </a:extLst>
            </p:cNvPr>
            <p:cNvSpPr/>
            <p:nvPr/>
          </p:nvSpPr>
          <p:spPr>
            <a:xfrm>
              <a:off x="5148867" y="1102446"/>
              <a:ext cx="327154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1"/>
                <a:gd name="f7" fmla="val 44"/>
                <a:gd name="f8" fmla="val 20"/>
                <a:gd name="f9" fmla="val 6"/>
                <a:gd name="f10" fmla="val 27"/>
                <a:gd name="f11" fmla="val 10"/>
                <a:gd name="f12" fmla="val 33"/>
                <a:gd name="f13" fmla="val 15"/>
                <a:gd name="f14" fmla="val 39"/>
                <a:gd name="f15" fmla="val 19"/>
                <a:gd name="f16" fmla="val 43"/>
                <a:gd name="f17" fmla="val 23"/>
                <a:gd name="f18" fmla="val 29"/>
                <a:gd name="f19" fmla="val 42"/>
                <a:gd name="f20" fmla="val 36"/>
                <a:gd name="f21" fmla="val 56"/>
                <a:gd name="f22" fmla="val 35"/>
                <a:gd name="f23" fmla="val 70"/>
                <a:gd name="f24" fmla="val 40"/>
                <a:gd name="f25" fmla="val 82"/>
                <a:gd name="f26" fmla="val 84"/>
                <a:gd name="f27" fmla="val 92"/>
                <a:gd name="f28" fmla="val 95"/>
                <a:gd name="f29" fmla="val 98"/>
                <a:gd name="f30" fmla="val 24"/>
                <a:gd name="f31" fmla="val 76"/>
                <a:gd name="f32" fmla="+- 0 0 -90"/>
                <a:gd name="f33" fmla="*/ f3 1 101"/>
                <a:gd name="f34" fmla="*/ f4 1 4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01"/>
                <a:gd name="f43" fmla="*/ f39 1 44"/>
                <a:gd name="f44" fmla="*/ 0 f40 1"/>
                <a:gd name="f45" fmla="*/ 20 f39 1"/>
                <a:gd name="f46" fmla="*/ 15 f40 1"/>
                <a:gd name="f47" fmla="*/ 39 f39 1"/>
                <a:gd name="f48" fmla="*/ 29 f40 1"/>
                <a:gd name="f49" fmla="*/ 42 f39 1"/>
                <a:gd name="f50" fmla="*/ 70 f40 1"/>
                <a:gd name="f51" fmla="*/ 40 f39 1"/>
                <a:gd name="f52" fmla="*/ 92 f40 1"/>
                <a:gd name="f53" fmla="*/ 33 f39 1"/>
                <a:gd name="f54" fmla="*/ 101 f40 1"/>
                <a:gd name="f55" fmla="+- f41 0 f1"/>
                <a:gd name="f56" fmla="*/ f44 1 101"/>
                <a:gd name="f57" fmla="*/ f45 1 44"/>
                <a:gd name="f58" fmla="*/ f46 1 101"/>
                <a:gd name="f59" fmla="*/ f47 1 44"/>
                <a:gd name="f60" fmla="*/ f48 1 101"/>
                <a:gd name="f61" fmla="*/ f49 1 44"/>
                <a:gd name="f62" fmla="*/ f50 1 101"/>
                <a:gd name="f63" fmla="*/ f51 1 44"/>
                <a:gd name="f64" fmla="*/ f52 1 101"/>
                <a:gd name="f65" fmla="*/ f53 1 44"/>
                <a:gd name="f66" fmla="*/ f54 1 101"/>
                <a:gd name="f67" fmla="*/ 0 1 f42"/>
                <a:gd name="f68" fmla="*/ f36 1 f42"/>
                <a:gd name="f69" fmla="*/ 0 1 f43"/>
                <a:gd name="f70" fmla="*/ f37 1 f43"/>
                <a:gd name="f71" fmla="*/ f56 1 f42"/>
                <a:gd name="f72" fmla="*/ f57 1 f43"/>
                <a:gd name="f73" fmla="*/ f58 1 f42"/>
                <a:gd name="f74" fmla="*/ f59 1 f43"/>
                <a:gd name="f75" fmla="*/ f60 1 f42"/>
                <a:gd name="f76" fmla="*/ f61 1 f43"/>
                <a:gd name="f77" fmla="*/ f62 1 f42"/>
                <a:gd name="f78" fmla="*/ f63 1 f43"/>
                <a:gd name="f79" fmla="*/ f64 1 f42"/>
                <a:gd name="f80" fmla="*/ f65 1 f43"/>
                <a:gd name="f81" fmla="*/ f66 1 f42"/>
                <a:gd name="f82" fmla="*/ f67 f33 1"/>
                <a:gd name="f83" fmla="*/ f68 f33 1"/>
                <a:gd name="f84" fmla="*/ f70 f34 1"/>
                <a:gd name="f85" fmla="*/ f69 f34 1"/>
                <a:gd name="f86" fmla="*/ f71 f33 1"/>
                <a:gd name="f87" fmla="*/ f72 f34 1"/>
                <a:gd name="f88" fmla="*/ f73 f33 1"/>
                <a:gd name="f89" fmla="*/ f74 f34 1"/>
                <a:gd name="f90" fmla="*/ f75 f33 1"/>
                <a:gd name="f91" fmla="*/ f76 f34 1"/>
                <a:gd name="f92" fmla="*/ f77 f33 1"/>
                <a:gd name="f93" fmla="*/ f78 f34 1"/>
                <a:gd name="f94" fmla="*/ f79 f33 1"/>
                <a:gd name="f95" fmla="*/ f80 f34 1"/>
                <a:gd name="f96" fmla="*/ f81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87"/>
                </a:cxn>
                <a:cxn ang="f55">
                  <a:pos x="f86" y="f87"/>
                </a:cxn>
              </a:cxnLst>
              <a:rect l="f82" t="f85" r="f83" b="f84"/>
              <a:pathLst>
                <a:path w="101" h="4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7"/>
                    <a:pt x="f18" y="f19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7"/>
                    <a:pt x="f26" y="f16"/>
                    <a:pt x="f27" y="f12"/>
                  </a:cubicBezTo>
                  <a:cubicBezTo>
                    <a:pt x="f28" y="f18"/>
                    <a:pt x="f29" y="f30"/>
                    <a:pt x="f6" y="f8"/>
                  </a:cubicBezTo>
                  <a:cubicBezTo>
                    <a:pt x="f31" y="f5"/>
                    <a:pt x="f10" y="f5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Freeform 276">
              <a:extLst>
                <a:ext uri="{FF2B5EF4-FFF2-40B4-BE49-F238E27FC236}">
                  <a16:creationId xmlns:a16="http://schemas.microsoft.com/office/drawing/2014/main" id="{A40F61C5-BB05-2ACF-785B-E2EFF0CE6C15}"/>
                </a:ext>
              </a:extLst>
            </p:cNvPr>
            <p:cNvSpPr/>
            <p:nvPr/>
          </p:nvSpPr>
          <p:spPr>
            <a:xfrm>
              <a:off x="5418048" y="1408898"/>
              <a:ext cx="213274" cy="2836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87"/>
                <a:gd name="f8" fmla="val 12"/>
                <a:gd name="f9" fmla="val 46"/>
                <a:gd name="f10" fmla="val 70"/>
                <a:gd name="f11" fmla="val 29"/>
                <a:gd name="f12" fmla="val 60"/>
                <a:gd name="f13" fmla="val 52"/>
                <a:gd name="f14" fmla="val 1"/>
                <a:gd name="f15" fmla="val 43"/>
                <a:gd name="f16" fmla="val 2"/>
                <a:gd name="f17" fmla="val 35"/>
                <a:gd name="f18" fmla="val 4"/>
                <a:gd name="f19" fmla="val 33"/>
                <a:gd name="f20" fmla="val 5"/>
                <a:gd name="f21" fmla="val 30"/>
                <a:gd name="f22" fmla="val 9"/>
                <a:gd name="f23" fmla="val 13"/>
                <a:gd name="f24" fmla="val 27"/>
                <a:gd name="f25" fmla="val 20"/>
                <a:gd name="f26" fmla="val 39"/>
                <a:gd name="f27" fmla="val 10"/>
                <a:gd name="f28" fmla="val 50"/>
                <a:gd name="f29" fmla="val 59"/>
                <a:gd name="f30" fmla="val 73"/>
                <a:gd name="f31" fmla="val 7"/>
                <a:gd name="f32" fmla="val 78"/>
                <a:gd name="f33" fmla="val 82"/>
                <a:gd name="f34" fmla="+- 0 0 -90"/>
                <a:gd name="f35" fmla="*/ f3 1 66"/>
                <a:gd name="f36" fmla="*/ f4 1 87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66"/>
                <a:gd name="f45" fmla="*/ f41 1 87"/>
                <a:gd name="f46" fmla="*/ 12 f42 1"/>
                <a:gd name="f47" fmla="*/ 87 f41 1"/>
                <a:gd name="f48" fmla="*/ 60 f42 1"/>
                <a:gd name="f49" fmla="*/ 0 f41 1"/>
                <a:gd name="f50" fmla="*/ 35 f42 1"/>
                <a:gd name="f51" fmla="*/ 4 f41 1"/>
                <a:gd name="f52" fmla="*/ 29 f42 1"/>
                <a:gd name="f53" fmla="*/ 13 f41 1"/>
                <a:gd name="f54" fmla="*/ 10 f42 1"/>
                <a:gd name="f55" fmla="*/ 50 f41 1"/>
                <a:gd name="f56" fmla="*/ 5 f42 1"/>
                <a:gd name="f57" fmla="*/ 73 f41 1"/>
                <a:gd name="f58" fmla="+- f43 0 f1"/>
                <a:gd name="f59" fmla="*/ f46 1 66"/>
                <a:gd name="f60" fmla="*/ f47 1 87"/>
                <a:gd name="f61" fmla="*/ f48 1 66"/>
                <a:gd name="f62" fmla="*/ f49 1 87"/>
                <a:gd name="f63" fmla="*/ f50 1 66"/>
                <a:gd name="f64" fmla="*/ f51 1 87"/>
                <a:gd name="f65" fmla="*/ f52 1 66"/>
                <a:gd name="f66" fmla="*/ f53 1 87"/>
                <a:gd name="f67" fmla="*/ f54 1 66"/>
                <a:gd name="f68" fmla="*/ f55 1 87"/>
                <a:gd name="f69" fmla="*/ f56 1 66"/>
                <a:gd name="f70" fmla="*/ f57 1 87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66" h="87">
                  <a:moveTo>
                    <a:pt x="f8" y="f7"/>
                  </a:moveTo>
                  <a:cubicBezTo>
                    <a:pt x="f9" y="f10"/>
                    <a:pt x="f6" y="f11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11" y="f23"/>
                  </a:cubicBezTo>
                  <a:cubicBezTo>
                    <a:pt x="f24" y="f24"/>
                    <a:pt x="f25" y="f26"/>
                    <a:pt x="f27" y="f28"/>
                  </a:cubicBezTo>
                  <a:cubicBezTo>
                    <a:pt x="f5" y="f29"/>
                    <a:pt x="f5" y="f12"/>
                    <a:pt x="f20" y="f30"/>
                  </a:cubicBezTo>
                  <a:cubicBezTo>
                    <a:pt x="f31" y="f32"/>
                    <a:pt x="f22" y="f33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Freeform 285">
              <a:extLst>
                <a:ext uri="{FF2B5EF4-FFF2-40B4-BE49-F238E27FC236}">
                  <a16:creationId xmlns:a16="http://schemas.microsoft.com/office/drawing/2014/main" id="{B13B1698-73C2-37E6-393D-5580FD9A3F56}"/>
                </a:ext>
              </a:extLst>
            </p:cNvPr>
            <p:cNvSpPr/>
            <p:nvPr/>
          </p:nvSpPr>
          <p:spPr>
            <a:xfrm>
              <a:off x="6376742" y="4247717"/>
              <a:ext cx="115955" cy="393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21"/>
                <a:gd name="f8" fmla="val 15"/>
                <a:gd name="f9" fmla="val 108"/>
                <a:gd name="f10" fmla="val 16"/>
                <a:gd name="f11" fmla="val 96"/>
                <a:gd name="f12" fmla="val 84"/>
                <a:gd name="f13" fmla="val 13"/>
                <a:gd name="f14" fmla="val 65"/>
                <a:gd name="f15" fmla="val 17"/>
                <a:gd name="f16" fmla="val 47"/>
                <a:gd name="f17" fmla="val 26"/>
                <a:gd name="f18" fmla="val 30"/>
                <a:gd name="f19" fmla="val 29"/>
                <a:gd name="f20" fmla="val 25"/>
                <a:gd name="f21" fmla="val 31"/>
                <a:gd name="f22" fmla="val 19"/>
                <a:gd name="f23" fmla="val 33"/>
                <a:gd name="f24" fmla="val 35"/>
                <a:gd name="f25" fmla="val 9"/>
                <a:gd name="f26" fmla="val 5"/>
                <a:gd name="f27" fmla="val 22"/>
                <a:gd name="f28" fmla="val 21"/>
                <a:gd name="f29" fmla="val 50"/>
                <a:gd name="f30" fmla="val 78"/>
                <a:gd name="f31" fmla="val 106"/>
                <a:gd name="f32" fmla="val 1"/>
                <a:gd name="f33" fmla="val 114"/>
                <a:gd name="f34" fmla="val 6"/>
                <a:gd name="f35" fmla="val 119"/>
                <a:gd name="f36" fmla="+- 0 0 -90"/>
                <a:gd name="f37" fmla="*/ f3 1 36"/>
                <a:gd name="f38" fmla="*/ f4 1 121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6"/>
                <a:gd name="f47" fmla="*/ f43 1 121"/>
                <a:gd name="f48" fmla="*/ 15 f44 1"/>
                <a:gd name="f49" fmla="*/ 121 f43 1"/>
                <a:gd name="f50" fmla="*/ 84 f43 1"/>
                <a:gd name="f51" fmla="*/ 26 f44 1"/>
                <a:gd name="f52" fmla="*/ 30 f43 1"/>
                <a:gd name="f53" fmla="*/ 33 f44 1"/>
                <a:gd name="f54" fmla="*/ 13 f43 1"/>
                <a:gd name="f55" fmla="*/ 36 f44 1"/>
                <a:gd name="f56" fmla="*/ 0 f43 1"/>
                <a:gd name="f57" fmla="*/ 22 f44 1"/>
                <a:gd name="f58" fmla="*/ 0 f44 1"/>
                <a:gd name="f59" fmla="*/ 22 f43 1"/>
                <a:gd name="f60" fmla="*/ 106 f43 1"/>
                <a:gd name="f61" fmla="+- f45 0 f1"/>
                <a:gd name="f62" fmla="*/ f48 1 36"/>
                <a:gd name="f63" fmla="*/ f49 1 121"/>
                <a:gd name="f64" fmla="*/ f50 1 121"/>
                <a:gd name="f65" fmla="*/ f51 1 36"/>
                <a:gd name="f66" fmla="*/ f52 1 121"/>
                <a:gd name="f67" fmla="*/ f53 1 36"/>
                <a:gd name="f68" fmla="*/ f54 1 121"/>
                <a:gd name="f69" fmla="*/ f55 1 36"/>
                <a:gd name="f70" fmla="*/ f56 1 121"/>
                <a:gd name="f71" fmla="*/ f57 1 36"/>
                <a:gd name="f72" fmla="*/ f58 1 36"/>
                <a:gd name="f73" fmla="*/ f59 1 121"/>
                <a:gd name="f74" fmla="*/ f60 1 121"/>
                <a:gd name="f75" fmla="*/ 0 1 f46"/>
                <a:gd name="f76" fmla="*/ f40 1 f46"/>
                <a:gd name="f77" fmla="*/ 0 1 f47"/>
                <a:gd name="f78" fmla="*/ f41 1 f47"/>
                <a:gd name="f79" fmla="*/ f62 1 f46"/>
                <a:gd name="f80" fmla="*/ f63 1 f47"/>
                <a:gd name="f81" fmla="*/ f64 1 f47"/>
                <a:gd name="f82" fmla="*/ f65 1 f46"/>
                <a:gd name="f83" fmla="*/ f66 1 f47"/>
                <a:gd name="f84" fmla="*/ f67 1 f46"/>
                <a:gd name="f85" fmla="*/ f68 1 f47"/>
                <a:gd name="f86" fmla="*/ f69 1 f46"/>
                <a:gd name="f87" fmla="*/ f70 1 f47"/>
                <a:gd name="f88" fmla="*/ f71 1 f46"/>
                <a:gd name="f89" fmla="*/ f72 1 f46"/>
                <a:gd name="f90" fmla="*/ f73 1 f47"/>
                <a:gd name="f91" fmla="*/ f74 1 f47"/>
                <a:gd name="f92" fmla="*/ f75 f37 1"/>
                <a:gd name="f93" fmla="*/ f76 f37 1"/>
                <a:gd name="f94" fmla="*/ f78 f38 1"/>
                <a:gd name="f95" fmla="*/ f77 f38 1"/>
                <a:gd name="f96" fmla="*/ f79 f37 1"/>
                <a:gd name="f97" fmla="*/ f80 f38 1"/>
                <a:gd name="f98" fmla="*/ f81 f38 1"/>
                <a:gd name="f99" fmla="*/ f82 f37 1"/>
                <a:gd name="f100" fmla="*/ f83 f38 1"/>
                <a:gd name="f101" fmla="*/ f84 f37 1"/>
                <a:gd name="f102" fmla="*/ f85 f38 1"/>
                <a:gd name="f103" fmla="*/ f86 f37 1"/>
                <a:gd name="f104" fmla="*/ f87 f38 1"/>
                <a:gd name="f105" fmla="*/ f88 f37 1"/>
                <a:gd name="f106" fmla="*/ f89 f37 1"/>
                <a:gd name="f107" fmla="*/ f90 f38 1"/>
                <a:gd name="f108" fmla="*/ f9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6" y="f97"/>
                </a:cxn>
                <a:cxn ang="f61">
                  <a:pos x="f96" y="f98"/>
                </a:cxn>
                <a:cxn ang="f61">
                  <a:pos x="f99" y="f100"/>
                </a:cxn>
                <a:cxn ang="f61">
                  <a:pos x="f101" y="f102"/>
                </a:cxn>
                <a:cxn ang="f61">
                  <a:pos x="f103" y="f104"/>
                </a:cxn>
                <a:cxn ang="f61">
                  <a:pos x="f105" y="f104"/>
                </a:cxn>
                <a:cxn ang="f61">
                  <a:pos x="f106" y="f107"/>
                </a:cxn>
                <a:cxn ang="f61">
                  <a:pos x="f106" y="f108"/>
                </a:cxn>
                <a:cxn ang="f61">
                  <a:pos x="f96" y="f97"/>
                </a:cxn>
              </a:cxnLst>
              <a:rect l="f92" t="f95" r="f93" b="f94"/>
              <a:pathLst>
                <a:path w="36" h="121">
                  <a:moveTo>
                    <a:pt x="f8" y="f7"/>
                  </a:moveTo>
                  <a:cubicBezTo>
                    <a:pt x="f8" y="f9"/>
                    <a:pt x="f10" y="f11"/>
                    <a:pt x="f8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13"/>
                  </a:cubicBezTo>
                  <a:cubicBezTo>
                    <a:pt x="f24" y="f25"/>
                    <a:pt x="f24" y="f26"/>
                    <a:pt x="f6" y="f5"/>
                  </a:cubicBezTo>
                  <a:cubicBezTo>
                    <a:pt x="f18" y="f5"/>
                    <a:pt x="f17" y="f5"/>
                    <a:pt x="f27" y="f5"/>
                  </a:cubicBezTo>
                  <a:cubicBezTo>
                    <a:pt x="f28" y="f8"/>
                    <a:pt x="f15" y="f22"/>
                    <a:pt x="f5" y="f27"/>
                  </a:cubicBezTo>
                  <a:cubicBezTo>
                    <a:pt x="f5" y="f29"/>
                    <a:pt x="f5" y="f30"/>
                    <a:pt x="f5" y="f31"/>
                  </a:cubicBezTo>
                  <a:cubicBezTo>
                    <a:pt x="f32" y="f33"/>
                    <a:pt x="f34" y="f35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2" name="Freeform 286">
              <a:extLst>
                <a:ext uri="{FF2B5EF4-FFF2-40B4-BE49-F238E27FC236}">
                  <a16:creationId xmlns:a16="http://schemas.microsoft.com/office/drawing/2014/main" id="{BCB69D63-43B1-41B5-E54C-60C97BC3B6DA}"/>
                </a:ext>
              </a:extLst>
            </p:cNvPr>
            <p:cNvSpPr/>
            <p:nvPr/>
          </p:nvSpPr>
          <p:spPr>
            <a:xfrm>
              <a:off x="6351897" y="1634599"/>
              <a:ext cx="190496" cy="1904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31"/>
                <a:gd name="f8" fmla="val 47"/>
                <a:gd name="f9" fmla="val 20"/>
                <a:gd name="f10" fmla="val 37"/>
                <a:gd name="f11" fmla="val 10"/>
                <a:gd name="f12" fmla="val 26"/>
                <a:gd name="f13" fmla="val 18"/>
                <a:gd name="f14" fmla="val 8"/>
                <a:gd name="f15" fmla="val 17"/>
                <a:gd name="f16" fmla="val 2"/>
                <a:gd name="f17" fmla="val 28"/>
                <a:gd name="f18" fmla="val 34"/>
                <a:gd name="f19" fmla="val 1"/>
                <a:gd name="f20" fmla="val 4"/>
                <a:gd name="f21" fmla="val 46"/>
                <a:gd name="f22" fmla="val 53"/>
                <a:gd name="f23" fmla="val 19"/>
                <a:gd name="f24" fmla="val 57"/>
                <a:gd name="f25" fmla="val 25"/>
                <a:gd name="f26" fmla="val 30"/>
                <a:gd name="f27" fmla="val 58"/>
                <a:gd name="f28" fmla="val 54"/>
                <a:gd name="f29" fmla="val 42"/>
                <a:gd name="f30" fmla="val 50"/>
                <a:gd name="f31" fmla="val 39"/>
                <a:gd name="f32" fmla="+- 0 0 -90"/>
                <a:gd name="f33" fmla="*/ f3 1 59"/>
                <a:gd name="f34" fmla="*/ f4 1 59"/>
                <a:gd name="f35" fmla="val f5"/>
                <a:gd name="f36" fmla="val f6"/>
                <a:gd name="f37" fmla="*/ f32 f0 1"/>
                <a:gd name="f38" fmla="+- f36 0 f35"/>
                <a:gd name="f39" fmla="*/ f37 1 f2"/>
                <a:gd name="f40" fmla="*/ f38 1 59"/>
                <a:gd name="f41" fmla="*/ 59 f38 1"/>
                <a:gd name="f42" fmla="*/ 31 f38 1"/>
                <a:gd name="f43" fmla="*/ 26 f38 1"/>
                <a:gd name="f44" fmla="*/ 0 f38 1"/>
                <a:gd name="f45" fmla="*/ 2 f38 1"/>
                <a:gd name="f46" fmla="*/ 1 f38 1"/>
                <a:gd name="f47" fmla="*/ 37 f38 1"/>
                <a:gd name="f48" fmla="*/ 19 f38 1"/>
                <a:gd name="f49" fmla="*/ 57 f38 1"/>
                <a:gd name="f50" fmla="*/ 34 f38 1"/>
                <a:gd name="f51" fmla="*/ 54 f38 1"/>
                <a:gd name="f52" fmla="+- f39 0 f1"/>
                <a:gd name="f53" fmla="*/ f41 1 59"/>
                <a:gd name="f54" fmla="*/ f42 1 59"/>
                <a:gd name="f55" fmla="*/ f43 1 59"/>
                <a:gd name="f56" fmla="*/ f44 1 59"/>
                <a:gd name="f57" fmla="*/ f45 1 59"/>
                <a:gd name="f58" fmla="*/ f46 1 59"/>
                <a:gd name="f59" fmla="*/ f47 1 59"/>
                <a:gd name="f60" fmla="*/ f48 1 59"/>
                <a:gd name="f61" fmla="*/ f49 1 59"/>
                <a:gd name="f62" fmla="*/ f50 1 59"/>
                <a:gd name="f63" fmla="*/ f51 1 59"/>
                <a:gd name="f64" fmla="*/ 0 1 f40"/>
                <a:gd name="f65" fmla="*/ f36 1 f40"/>
                <a:gd name="f66" fmla="*/ f53 1 f40"/>
                <a:gd name="f67" fmla="*/ f54 1 f40"/>
                <a:gd name="f68" fmla="*/ f55 1 f40"/>
                <a:gd name="f69" fmla="*/ f56 1 f40"/>
                <a:gd name="f70" fmla="*/ f57 1 f40"/>
                <a:gd name="f71" fmla="*/ f58 1 f40"/>
                <a:gd name="f72" fmla="*/ f59 1 f40"/>
                <a:gd name="f73" fmla="*/ f60 1 f40"/>
                <a:gd name="f74" fmla="*/ f61 1 f40"/>
                <a:gd name="f75" fmla="*/ f62 1 f40"/>
                <a:gd name="f76" fmla="*/ f63 1 f40"/>
                <a:gd name="f77" fmla="*/ f64 f33 1"/>
                <a:gd name="f78" fmla="*/ f65 f33 1"/>
                <a:gd name="f79" fmla="*/ f65 f34 1"/>
                <a:gd name="f80" fmla="*/ f64 f34 1"/>
                <a:gd name="f81" fmla="*/ f66 f33 1"/>
                <a:gd name="f82" fmla="*/ f67 f34 1"/>
                <a:gd name="f83" fmla="*/ f68 f33 1"/>
                <a:gd name="f84" fmla="*/ f69 f34 1"/>
                <a:gd name="f85" fmla="*/ f70 f33 1"/>
                <a:gd name="f86" fmla="*/ f68 f34 1"/>
                <a:gd name="f87" fmla="*/ f71 f33 1"/>
                <a:gd name="f88" fmla="*/ f72 f34 1"/>
                <a:gd name="f89" fmla="*/ f73 f33 1"/>
                <a:gd name="f90" fmla="*/ f74 f34 1"/>
                <a:gd name="f91" fmla="*/ f75 f33 1"/>
                <a:gd name="f92" fmla="*/ f7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81" y="f82"/>
                </a:cxn>
              </a:cxnLst>
              <a:rect l="f77" t="f80" r="f78" b="f79"/>
              <a:pathLst>
                <a:path w="59" h="59">
                  <a:moveTo>
                    <a:pt x="f6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13" y="f14"/>
                    <a:pt x="f11" y="f15"/>
                    <a:pt x="f16" y="f12"/>
                  </a:cubicBezTo>
                  <a:cubicBezTo>
                    <a:pt x="f5" y="f17"/>
                    <a:pt x="f5" y="f18"/>
                    <a:pt x="f19" y="f10"/>
                  </a:cubicBezTo>
                  <a:cubicBezTo>
                    <a:pt x="f20" y="f21"/>
                    <a:pt x="f11" y="f22"/>
                    <a:pt x="f23" y="f24"/>
                  </a:cubicBezTo>
                  <a:cubicBezTo>
                    <a:pt x="f25" y="f6"/>
                    <a:pt x="f26" y="f27"/>
                    <a:pt x="f18" y="f28"/>
                  </a:cubicBezTo>
                  <a:cubicBezTo>
                    <a:pt x="f29" y="f21"/>
                    <a:pt x="f30" y="f31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Freeform 288">
              <a:extLst>
                <a:ext uri="{FF2B5EF4-FFF2-40B4-BE49-F238E27FC236}">
                  <a16:creationId xmlns:a16="http://schemas.microsoft.com/office/drawing/2014/main" id="{25846AC9-DE26-4FA8-3B15-BF013721542D}"/>
                </a:ext>
              </a:extLst>
            </p:cNvPr>
            <p:cNvSpPr/>
            <p:nvPr/>
          </p:nvSpPr>
          <p:spPr>
            <a:xfrm>
              <a:off x="7105610" y="4247717"/>
              <a:ext cx="120097" cy="3892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120"/>
                <a:gd name="f8" fmla="val 22"/>
                <a:gd name="f9" fmla="val 33"/>
                <a:gd name="f10" fmla="val 117"/>
                <a:gd name="f11" fmla="val 111"/>
                <a:gd name="f12" fmla="val 100"/>
                <a:gd name="f13" fmla="val 36"/>
                <a:gd name="f14" fmla="val 85"/>
                <a:gd name="f15" fmla="val 71"/>
                <a:gd name="f16" fmla="val 57"/>
                <a:gd name="f17" fmla="val 45"/>
                <a:gd name="f18" fmla="val 21"/>
                <a:gd name="f19" fmla="val 14"/>
                <a:gd name="f20" fmla="val 9"/>
                <a:gd name="f21" fmla="val 5"/>
                <a:gd name="f22" fmla="val 1"/>
                <a:gd name="f23" fmla="val 2"/>
                <a:gd name="f24" fmla="val 10"/>
                <a:gd name="f25" fmla="val 4"/>
                <a:gd name="f26" fmla="val 15"/>
                <a:gd name="f27" fmla="val 11"/>
                <a:gd name="f28" fmla="val 35"/>
                <a:gd name="f29" fmla="val 25"/>
                <a:gd name="f30" fmla="val 53"/>
                <a:gd name="f31" fmla="val 76"/>
                <a:gd name="f32" fmla="val 80"/>
                <a:gd name="f33" fmla="val 83"/>
                <a:gd name="f34" fmla="val 86"/>
                <a:gd name="f35" fmla="val 98"/>
                <a:gd name="f36" fmla="val 109"/>
                <a:gd name="f37" fmla="+- 0 0 -90"/>
                <a:gd name="f38" fmla="*/ f3 1 37"/>
                <a:gd name="f39" fmla="*/ f4 1 120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7"/>
                <a:gd name="f48" fmla="*/ f44 1 120"/>
                <a:gd name="f49" fmla="*/ 22 f45 1"/>
                <a:gd name="f50" fmla="*/ 120 f44 1"/>
                <a:gd name="f51" fmla="*/ 37 f45 1"/>
                <a:gd name="f52" fmla="*/ 100 f44 1"/>
                <a:gd name="f53" fmla="*/ 36 f45 1"/>
                <a:gd name="f54" fmla="*/ 57 f44 1"/>
                <a:gd name="f55" fmla="*/ 21 f44 1"/>
                <a:gd name="f56" fmla="*/ 14 f45 1"/>
                <a:gd name="f57" fmla="*/ 0 f44 1"/>
                <a:gd name="f58" fmla="*/ 0 f45 1"/>
                <a:gd name="f59" fmla="*/ 4 f45 1"/>
                <a:gd name="f60" fmla="*/ 15 f44 1"/>
                <a:gd name="f61" fmla="*/ 76 f44 1"/>
                <a:gd name="f62" fmla="*/ 86 f44 1"/>
                <a:gd name="f63" fmla="+- f46 0 f1"/>
                <a:gd name="f64" fmla="*/ f49 1 37"/>
                <a:gd name="f65" fmla="*/ f50 1 120"/>
                <a:gd name="f66" fmla="*/ f51 1 37"/>
                <a:gd name="f67" fmla="*/ f52 1 120"/>
                <a:gd name="f68" fmla="*/ f53 1 37"/>
                <a:gd name="f69" fmla="*/ f54 1 120"/>
                <a:gd name="f70" fmla="*/ f55 1 120"/>
                <a:gd name="f71" fmla="*/ f56 1 37"/>
                <a:gd name="f72" fmla="*/ f57 1 120"/>
                <a:gd name="f73" fmla="*/ f58 1 37"/>
                <a:gd name="f74" fmla="*/ f59 1 37"/>
                <a:gd name="f75" fmla="*/ f60 1 120"/>
                <a:gd name="f76" fmla="*/ f61 1 120"/>
                <a:gd name="f77" fmla="*/ f62 1 120"/>
                <a:gd name="f78" fmla="*/ 0 1 f47"/>
                <a:gd name="f79" fmla="*/ f41 1 f47"/>
                <a:gd name="f80" fmla="*/ 0 1 f48"/>
                <a:gd name="f81" fmla="*/ f42 1 f48"/>
                <a:gd name="f82" fmla="*/ f64 1 f47"/>
                <a:gd name="f83" fmla="*/ f65 1 f48"/>
                <a:gd name="f84" fmla="*/ f66 1 f47"/>
                <a:gd name="f85" fmla="*/ f67 1 f48"/>
                <a:gd name="f86" fmla="*/ f68 1 f47"/>
                <a:gd name="f87" fmla="*/ f69 1 f48"/>
                <a:gd name="f88" fmla="*/ f70 1 f48"/>
                <a:gd name="f89" fmla="*/ f71 1 f47"/>
                <a:gd name="f90" fmla="*/ f72 1 f48"/>
                <a:gd name="f91" fmla="*/ f73 1 f47"/>
                <a:gd name="f92" fmla="*/ f74 1 f47"/>
                <a:gd name="f93" fmla="*/ f75 1 f48"/>
                <a:gd name="f94" fmla="*/ f76 1 f48"/>
                <a:gd name="f95" fmla="*/ f77 1 f48"/>
                <a:gd name="f96" fmla="*/ f78 f38 1"/>
                <a:gd name="f97" fmla="*/ f79 f38 1"/>
                <a:gd name="f98" fmla="*/ f81 f39 1"/>
                <a:gd name="f99" fmla="*/ f80 f39 1"/>
                <a:gd name="f100" fmla="*/ f82 f38 1"/>
                <a:gd name="f101" fmla="*/ f83 f39 1"/>
                <a:gd name="f102" fmla="*/ f84 f38 1"/>
                <a:gd name="f103" fmla="*/ f85 f39 1"/>
                <a:gd name="f104" fmla="*/ f86 f38 1"/>
                <a:gd name="f105" fmla="*/ f87 f39 1"/>
                <a:gd name="f106" fmla="*/ f88 f39 1"/>
                <a:gd name="f107" fmla="*/ f89 f38 1"/>
                <a:gd name="f108" fmla="*/ f90 f39 1"/>
                <a:gd name="f109" fmla="*/ f91 f38 1"/>
                <a:gd name="f110" fmla="*/ f92 f38 1"/>
                <a:gd name="f111" fmla="*/ f93 f39 1"/>
                <a:gd name="f112" fmla="*/ f94 f39 1"/>
                <a:gd name="f113" fmla="*/ f95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4" y="f106"/>
                </a:cxn>
                <a:cxn ang="f63">
                  <a:pos x="f107" y="f108"/>
                </a:cxn>
                <a:cxn ang="f63">
                  <a:pos x="f109" y="f108"/>
                </a:cxn>
                <a:cxn ang="f63">
                  <a:pos x="f110" y="f111"/>
                </a:cxn>
                <a:cxn ang="f63">
                  <a:pos x="f100" y="f112"/>
                </a:cxn>
                <a:cxn ang="f63">
                  <a:pos x="f100" y="f113"/>
                </a:cxn>
                <a:cxn ang="f63">
                  <a:pos x="f100" y="f101"/>
                </a:cxn>
              </a:cxnLst>
              <a:rect l="f96" t="f99" r="f97" b="f98"/>
              <a:pathLst>
                <a:path w="37" h="120">
                  <a:moveTo>
                    <a:pt x="f8" y="f7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13" y="f14"/>
                    <a:pt x="f13" y="f15"/>
                    <a:pt x="f13" y="f16"/>
                  </a:cubicBezTo>
                  <a:cubicBezTo>
                    <a:pt x="f13" y="f17"/>
                    <a:pt x="f13" y="f9"/>
                    <a:pt x="f13" y="f18"/>
                  </a:cubicBezTo>
                  <a:cubicBezTo>
                    <a:pt x="f8" y="f18"/>
                    <a:pt x="f19" y="f19"/>
                    <a:pt x="f19" y="f5"/>
                  </a:cubicBezTo>
                  <a:cubicBezTo>
                    <a:pt x="f20" y="f5"/>
                    <a:pt x="f21" y="f5"/>
                    <a:pt x="f5" y="f5"/>
                  </a:cubicBezTo>
                  <a:cubicBezTo>
                    <a:pt x="f22" y="f21"/>
                    <a:pt x="f23" y="f24"/>
                    <a:pt x="f25" y="f26"/>
                  </a:cubicBezTo>
                  <a:cubicBezTo>
                    <a:pt x="f27" y="f28"/>
                    <a:pt x="f29" y="f30"/>
                    <a:pt x="f8" y="f31"/>
                  </a:cubicBezTo>
                  <a:cubicBezTo>
                    <a:pt x="f8" y="f32"/>
                    <a:pt x="f8" y="f33"/>
                    <a:pt x="f8" y="f34"/>
                  </a:cubicBezTo>
                  <a:cubicBezTo>
                    <a:pt x="f8" y="f35"/>
                    <a:pt x="f8" y="f3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Freeform 289">
              <a:extLst>
                <a:ext uri="{FF2B5EF4-FFF2-40B4-BE49-F238E27FC236}">
                  <a16:creationId xmlns:a16="http://schemas.microsoft.com/office/drawing/2014/main" id="{37DF91BA-B161-172E-CCC8-B8133E77CB23}"/>
                </a:ext>
              </a:extLst>
            </p:cNvPr>
            <p:cNvSpPr/>
            <p:nvPr/>
          </p:nvSpPr>
          <p:spPr>
            <a:xfrm>
              <a:off x="6240085" y="1526919"/>
              <a:ext cx="188430" cy="1884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28"/>
                <a:gd name="f8" fmla="val 20"/>
                <a:gd name="f9" fmla="val 8"/>
                <a:gd name="f10" fmla="val 11"/>
                <a:gd name="f11" fmla="val 16"/>
                <a:gd name="f12" fmla="val 4"/>
                <a:gd name="f13" fmla="val 24"/>
                <a:gd name="f14" fmla="val 1"/>
                <a:gd name="f15" fmla="val 27"/>
                <a:gd name="f16" fmla="val 33"/>
                <a:gd name="f17" fmla="val 36"/>
                <a:gd name="f18" fmla="val 47"/>
                <a:gd name="f19" fmla="val 12"/>
                <a:gd name="f20" fmla="val 54"/>
                <a:gd name="f21" fmla="val 23"/>
                <a:gd name="f22" fmla="val 57"/>
                <a:gd name="f23" fmla="val 26"/>
                <a:gd name="f24" fmla="val 30"/>
                <a:gd name="f25" fmla="val 32"/>
                <a:gd name="f26" fmla="val 55"/>
                <a:gd name="f27" fmla="val 41"/>
                <a:gd name="f28" fmla="val 49"/>
                <a:gd name="f29" fmla="val 38"/>
                <a:gd name="f30" fmla="val 48"/>
                <a:gd name="f31" fmla="val 10"/>
                <a:gd name="f32" fmla="+- 0 0 -90"/>
                <a:gd name="f33" fmla="*/ f3 1 58"/>
                <a:gd name="f34" fmla="*/ f4 1 58"/>
                <a:gd name="f35" fmla="val f5"/>
                <a:gd name="f36" fmla="val f6"/>
                <a:gd name="f37" fmla="*/ f32 f0 1"/>
                <a:gd name="f38" fmla="+- f36 0 f35"/>
                <a:gd name="f39" fmla="*/ f37 1 f2"/>
                <a:gd name="f40" fmla="*/ f38 1 58"/>
                <a:gd name="f41" fmla="*/ 28 f38 1"/>
                <a:gd name="f42" fmla="*/ 0 f38 1"/>
                <a:gd name="f43" fmla="*/ 4 f38 1"/>
                <a:gd name="f44" fmla="*/ 24 f38 1"/>
                <a:gd name="f45" fmla="*/ 1 f38 1"/>
                <a:gd name="f46" fmla="*/ 36 f38 1"/>
                <a:gd name="f47" fmla="*/ 23 f38 1"/>
                <a:gd name="f48" fmla="*/ 57 f38 1"/>
                <a:gd name="f49" fmla="*/ 32 f38 1"/>
                <a:gd name="f50" fmla="*/ 55 f38 1"/>
                <a:gd name="f51" fmla="*/ 58 f38 1"/>
                <a:gd name="f52" fmla="*/ 30 f38 1"/>
                <a:gd name="f53" fmla="+- f39 0 f1"/>
                <a:gd name="f54" fmla="*/ f41 1 58"/>
                <a:gd name="f55" fmla="*/ f42 1 58"/>
                <a:gd name="f56" fmla="*/ f43 1 58"/>
                <a:gd name="f57" fmla="*/ f44 1 58"/>
                <a:gd name="f58" fmla="*/ f45 1 58"/>
                <a:gd name="f59" fmla="*/ f46 1 58"/>
                <a:gd name="f60" fmla="*/ f47 1 58"/>
                <a:gd name="f61" fmla="*/ f48 1 58"/>
                <a:gd name="f62" fmla="*/ f49 1 58"/>
                <a:gd name="f63" fmla="*/ f50 1 58"/>
                <a:gd name="f64" fmla="*/ f51 1 58"/>
                <a:gd name="f65" fmla="*/ f52 1 58"/>
                <a:gd name="f66" fmla="*/ 0 1 f40"/>
                <a:gd name="f67" fmla="*/ f36 1 f40"/>
                <a:gd name="f68" fmla="*/ f54 1 f40"/>
                <a:gd name="f69" fmla="*/ f55 1 f40"/>
                <a:gd name="f70" fmla="*/ f56 1 f40"/>
                <a:gd name="f71" fmla="*/ f57 1 f40"/>
                <a:gd name="f72" fmla="*/ f58 1 f40"/>
                <a:gd name="f73" fmla="*/ f59 1 f40"/>
                <a:gd name="f74" fmla="*/ f60 1 f40"/>
                <a:gd name="f75" fmla="*/ f61 1 f40"/>
                <a:gd name="f76" fmla="*/ f62 1 f40"/>
                <a:gd name="f77" fmla="*/ f63 1 f40"/>
                <a:gd name="f78" fmla="*/ f64 1 f40"/>
                <a:gd name="f79" fmla="*/ f65 1 f40"/>
                <a:gd name="f80" fmla="*/ f66 f33 1"/>
                <a:gd name="f81" fmla="*/ f67 f33 1"/>
                <a:gd name="f82" fmla="*/ f67 f34 1"/>
                <a:gd name="f83" fmla="*/ f66 f34 1"/>
                <a:gd name="f84" fmla="*/ f68 f33 1"/>
                <a:gd name="f85" fmla="*/ f69 f34 1"/>
                <a:gd name="f86" fmla="*/ f70 f33 1"/>
                <a:gd name="f87" fmla="*/ f71 f34 1"/>
                <a:gd name="f88" fmla="*/ f72 f33 1"/>
                <a:gd name="f89" fmla="*/ f73 f34 1"/>
                <a:gd name="f90" fmla="*/ f74 f33 1"/>
                <a:gd name="f91" fmla="*/ f75 f34 1"/>
                <a:gd name="f92" fmla="*/ f76 f33 1"/>
                <a:gd name="f93" fmla="*/ f77 f34 1"/>
                <a:gd name="f94" fmla="*/ f78 f33 1"/>
                <a:gd name="f95" fmla="*/ f7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84" y="f85"/>
                </a:cxn>
              </a:cxnLst>
              <a:rect l="f80" t="f83" r="f81" b="f82"/>
              <a:pathLst>
                <a:path w="58" h="58">
                  <a:moveTo>
                    <a:pt x="f7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4" y="f17"/>
                  </a:cubicBezTo>
                  <a:cubicBezTo>
                    <a:pt x="f12" y="f18"/>
                    <a:pt x="f19" y="f20"/>
                    <a:pt x="f21" y="f22"/>
                  </a:cubicBezTo>
                  <a:cubicBezTo>
                    <a:pt x="f23" y="f6"/>
                    <a:pt x="f24" y="f22"/>
                    <a:pt x="f25" y="f26"/>
                  </a:cubicBezTo>
                  <a:cubicBezTo>
                    <a:pt x="f27" y="f18"/>
                    <a:pt x="f28" y="f29"/>
                    <a:pt x="f6" y="f24"/>
                  </a:cubicBezTo>
                  <a:cubicBezTo>
                    <a:pt x="f30" y="f8"/>
                    <a:pt x="f29" y="f31"/>
                    <a:pt x="f7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Freeform 291">
              <a:extLst>
                <a:ext uri="{FF2B5EF4-FFF2-40B4-BE49-F238E27FC236}">
                  <a16:creationId xmlns:a16="http://schemas.microsoft.com/office/drawing/2014/main" id="{2C3A2050-711B-8573-1FB8-05C8E5D318BE}"/>
                </a:ext>
              </a:extLst>
            </p:cNvPr>
            <p:cNvSpPr/>
            <p:nvPr/>
          </p:nvSpPr>
          <p:spPr>
            <a:xfrm>
              <a:off x="6451293" y="1744336"/>
              <a:ext cx="190496" cy="194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60"/>
                <a:gd name="f8" fmla="val 29"/>
                <a:gd name="f9" fmla="val 21"/>
                <a:gd name="f10" fmla="val 8"/>
                <a:gd name="f11" fmla="val 13"/>
                <a:gd name="f12" fmla="val 16"/>
                <a:gd name="f13" fmla="val 5"/>
                <a:gd name="f14" fmla="val 25"/>
                <a:gd name="f15" fmla="val 30"/>
                <a:gd name="f16" fmla="val 2"/>
                <a:gd name="f17" fmla="val 40"/>
                <a:gd name="f18" fmla="val 11"/>
                <a:gd name="f19" fmla="val 48"/>
                <a:gd name="f20" fmla="val 19"/>
                <a:gd name="f21" fmla="val 57"/>
                <a:gd name="f22" fmla="val 34"/>
                <a:gd name="f23" fmla="val 55"/>
                <a:gd name="f24" fmla="val 43"/>
                <a:gd name="f25" fmla="val 47"/>
                <a:gd name="f26" fmla="val 51"/>
                <a:gd name="f27" fmla="val 38"/>
                <a:gd name="f28" fmla="val 31"/>
                <a:gd name="f29" fmla="val 49"/>
                <a:gd name="f30" fmla="val 20"/>
                <a:gd name="f31" fmla="val 39"/>
                <a:gd name="f32" fmla="val 10"/>
                <a:gd name="f33" fmla="+- 0 0 -90"/>
                <a:gd name="f34" fmla="*/ f3 1 59"/>
                <a:gd name="f35" fmla="*/ f4 1 60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59"/>
                <a:gd name="f44" fmla="*/ f40 1 60"/>
                <a:gd name="f45" fmla="*/ 29 f41 1"/>
                <a:gd name="f46" fmla="*/ 0 f40 1"/>
                <a:gd name="f47" fmla="*/ 5 f41 1"/>
                <a:gd name="f48" fmla="*/ 25 f40 1"/>
                <a:gd name="f49" fmla="*/ 11 f41 1"/>
                <a:gd name="f50" fmla="*/ 48 f40 1"/>
                <a:gd name="f51" fmla="*/ 34 f41 1"/>
                <a:gd name="f52" fmla="*/ 55 f40 1"/>
                <a:gd name="f53" fmla="*/ 59 f41 1"/>
                <a:gd name="f54" fmla="*/ 31 f40 1"/>
                <a:gd name="f55" fmla="+- f42 0 f1"/>
                <a:gd name="f56" fmla="*/ f45 1 59"/>
                <a:gd name="f57" fmla="*/ f46 1 60"/>
                <a:gd name="f58" fmla="*/ f47 1 59"/>
                <a:gd name="f59" fmla="*/ f48 1 60"/>
                <a:gd name="f60" fmla="*/ f49 1 59"/>
                <a:gd name="f61" fmla="*/ f50 1 60"/>
                <a:gd name="f62" fmla="*/ f51 1 59"/>
                <a:gd name="f63" fmla="*/ f52 1 60"/>
                <a:gd name="f64" fmla="*/ f53 1 59"/>
                <a:gd name="f65" fmla="*/ f54 1 60"/>
                <a:gd name="f66" fmla="*/ 0 1 f43"/>
                <a:gd name="f67" fmla="*/ f37 1 f43"/>
                <a:gd name="f68" fmla="*/ 0 1 f44"/>
                <a:gd name="f69" fmla="*/ f38 1 f44"/>
                <a:gd name="f70" fmla="*/ f56 1 f43"/>
                <a:gd name="f71" fmla="*/ f57 1 f44"/>
                <a:gd name="f72" fmla="*/ f58 1 f43"/>
                <a:gd name="f73" fmla="*/ f59 1 f44"/>
                <a:gd name="f74" fmla="*/ f60 1 f43"/>
                <a:gd name="f75" fmla="*/ f61 1 f44"/>
                <a:gd name="f76" fmla="*/ f62 1 f43"/>
                <a:gd name="f77" fmla="*/ f63 1 f44"/>
                <a:gd name="f78" fmla="*/ f64 1 f43"/>
                <a:gd name="f79" fmla="*/ f65 1 f44"/>
                <a:gd name="f80" fmla="*/ f66 f34 1"/>
                <a:gd name="f81" fmla="*/ f67 f34 1"/>
                <a:gd name="f82" fmla="*/ f69 f35 1"/>
                <a:gd name="f83" fmla="*/ f68 f35 1"/>
                <a:gd name="f84" fmla="*/ f70 f34 1"/>
                <a:gd name="f85" fmla="*/ f71 f35 1"/>
                <a:gd name="f86" fmla="*/ f72 f34 1"/>
                <a:gd name="f87" fmla="*/ f73 f35 1"/>
                <a:gd name="f88" fmla="*/ f74 f34 1"/>
                <a:gd name="f89" fmla="*/ f75 f35 1"/>
                <a:gd name="f90" fmla="*/ f76 f34 1"/>
                <a:gd name="f91" fmla="*/ f77 f35 1"/>
                <a:gd name="f92" fmla="*/ f78 f34 1"/>
                <a:gd name="f93" fmla="*/ f79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4" y="f85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84" y="f85"/>
                </a:cxn>
              </a:cxnLst>
              <a:rect l="f80" t="f83" r="f81" b="f82"/>
              <a:pathLst>
                <a:path w="59" h="6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16" y="f17"/>
                    <a:pt x="f18" y="f19"/>
                  </a:cubicBezTo>
                  <a:cubicBezTo>
                    <a:pt x="f20" y="f21"/>
                    <a:pt x="f8" y="f7"/>
                    <a:pt x="f22" y="f23"/>
                  </a:cubicBezTo>
                  <a:cubicBezTo>
                    <a:pt x="f24" y="f25"/>
                    <a:pt x="f26" y="f27"/>
                    <a:pt x="f6" y="f28"/>
                  </a:cubicBezTo>
                  <a:cubicBezTo>
                    <a:pt x="f29" y="f30"/>
                    <a:pt x="f31" y="f32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Freeform 292">
              <a:extLst>
                <a:ext uri="{FF2B5EF4-FFF2-40B4-BE49-F238E27FC236}">
                  <a16:creationId xmlns:a16="http://schemas.microsoft.com/office/drawing/2014/main" id="{0CDEDC3C-A24E-5E6D-68D3-77C5B8163A77}"/>
                </a:ext>
              </a:extLst>
            </p:cNvPr>
            <p:cNvSpPr/>
            <p:nvPr/>
          </p:nvSpPr>
          <p:spPr>
            <a:xfrm>
              <a:off x="6933739" y="4784012"/>
              <a:ext cx="111812" cy="1159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6"/>
                <a:gd name="f8" fmla="val 1"/>
                <a:gd name="f9" fmla="val 8"/>
                <a:gd name="f10" fmla="val 16"/>
                <a:gd name="f11" fmla="val 23"/>
                <a:gd name="f12" fmla="val 2"/>
                <a:gd name="f13" fmla="val 31"/>
                <a:gd name="f14" fmla="val 6"/>
                <a:gd name="f15" fmla="val 35"/>
                <a:gd name="f16" fmla="val 14"/>
                <a:gd name="f17" fmla="val 25"/>
                <a:gd name="f18" fmla="val 32"/>
                <a:gd name="f19" fmla="val 26"/>
                <a:gd name="f20" fmla="val 17"/>
                <a:gd name="f21" fmla="val 33"/>
                <a:gd name="f22" fmla="val 9"/>
                <a:gd name="f23" fmla="val 22"/>
                <a:gd name="f24" fmla="val 12"/>
                <a:gd name="f25" fmla="+- 0 0 -90"/>
                <a:gd name="f26" fmla="*/ f3 1 34"/>
                <a:gd name="f27" fmla="*/ f4 1 3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4"/>
                <a:gd name="f36" fmla="*/ f32 1 36"/>
                <a:gd name="f37" fmla="*/ 1 f33 1"/>
                <a:gd name="f38" fmla="*/ 0 f32 1"/>
                <a:gd name="f39" fmla="*/ 23 f32 1"/>
                <a:gd name="f40" fmla="*/ 14 f33 1"/>
                <a:gd name="f41" fmla="*/ 35 f32 1"/>
                <a:gd name="f42" fmla="*/ 32 f33 1"/>
                <a:gd name="f43" fmla="*/ 26 f32 1"/>
                <a:gd name="f44" fmla="*/ 34 f33 1"/>
                <a:gd name="f45" fmla="+- f34 0 f1"/>
                <a:gd name="f46" fmla="*/ f37 1 34"/>
                <a:gd name="f47" fmla="*/ f38 1 36"/>
                <a:gd name="f48" fmla="*/ f39 1 36"/>
                <a:gd name="f49" fmla="*/ f40 1 34"/>
                <a:gd name="f50" fmla="*/ f41 1 36"/>
                <a:gd name="f51" fmla="*/ f42 1 34"/>
                <a:gd name="f52" fmla="*/ f43 1 36"/>
                <a:gd name="f53" fmla="*/ f44 1 34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6"/>
                <a:gd name="f61" fmla="*/ f49 1 f35"/>
                <a:gd name="f62" fmla="*/ f50 1 f36"/>
                <a:gd name="f63" fmla="*/ f51 1 f35"/>
                <a:gd name="f64" fmla="*/ f52 1 f36"/>
                <a:gd name="f65" fmla="*/ f53 1 f35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7 1"/>
                <a:gd name="f73" fmla="*/ f61 f26 1"/>
                <a:gd name="f74" fmla="*/ f62 f27 1"/>
                <a:gd name="f75" fmla="*/ f63 f26 1"/>
                <a:gd name="f76" fmla="*/ f64 f27 1"/>
                <a:gd name="f77" fmla="*/ f65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0" y="f72"/>
                </a:cxn>
                <a:cxn ang="f45">
                  <a:pos x="f73" y="f74"/>
                </a:cxn>
                <a:cxn ang="f45">
                  <a:pos x="f75" y="f76"/>
                </a:cxn>
                <a:cxn ang="f45">
                  <a:pos x="f77" y="f71"/>
                </a:cxn>
                <a:cxn ang="f45">
                  <a:pos x="f70" y="f71"/>
                </a:cxn>
              </a:cxnLst>
              <a:rect l="f66" t="f69" r="f67" b="f68"/>
              <a:pathLst>
                <a:path w="34" h="36">
                  <a:moveTo>
                    <a:pt x="f8" y="f5"/>
                  </a:moveTo>
                  <a:cubicBezTo>
                    <a:pt x="f8" y="f9"/>
                    <a:pt x="f5" y="f10"/>
                    <a:pt x="f8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7"/>
                    <a:pt x="f13" y="f6"/>
                    <a:pt x="f18" y="f19"/>
                  </a:cubicBezTo>
                  <a:cubicBezTo>
                    <a:pt x="f6" y="f20"/>
                    <a:pt x="f21" y="f22"/>
                    <a:pt x="f6" y="f5"/>
                  </a:cubicBezTo>
                  <a:cubicBezTo>
                    <a:pt x="f23" y="f5"/>
                    <a:pt x="f24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Freeform 293">
              <a:extLst>
                <a:ext uri="{FF2B5EF4-FFF2-40B4-BE49-F238E27FC236}">
                  <a16:creationId xmlns:a16="http://schemas.microsoft.com/office/drawing/2014/main" id="{912ABA41-3855-67D1-8799-430582B94C39}"/>
                </a:ext>
              </a:extLst>
            </p:cNvPr>
            <p:cNvSpPr/>
            <p:nvPr/>
          </p:nvSpPr>
          <p:spPr>
            <a:xfrm>
              <a:off x="6558963" y="4784012"/>
              <a:ext cx="105604" cy="113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35"/>
                <a:gd name="f8" fmla="val 9"/>
                <a:gd name="f9" fmla="val 16"/>
                <a:gd name="f10" fmla="val 24"/>
                <a:gd name="f11" fmla="val 1"/>
                <a:gd name="f12" fmla="val 32"/>
                <a:gd name="f13" fmla="val 7"/>
                <a:gd name="f14" fmla="val 14"/>
                <a:gd name="f15" fmla="val 25"/>
                <a:gd name="f16" fmla="val 17"/>
                <a:gd name="f17" fmla="val 21"/>
                <a:gd name="f18" fmla="val 11"/>
                <a:gd name="f19" fmla="+- 0 0 -90"/>
                <a:gd name="f20" fmla="*/ f3 1 33"/>
                <a:gd name="f21" fmla="*/ f4 1 3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3"/>
                <a:gd name="f30" fmla="*/ f26 1 35"/>
                <a:gd name="f31" fmla="*/ 0 f27 1"/>
                <a:gd name="f32" fmla="*/ 0 f26 1"/>
                <a:gd name="f33" fmla="*/ 24 f26 1"/>
                <a:gd name="f34" fmla="*/ 14 f27 1"/>
                <a:gd name="f35" fmla="*/ 35 f26 1"/>
                <a:gd name="f36" fmla="*/ 32 f27 1"/>
                <a:gd name="f37" fmla="*/ 25 f26 1"/>
                <a:gd name="f38" fmla="*/ 33 f27 1"/>
                <a:gd name="f39" fmla="+- f28 0 f1"/>
                <a:gd name="f40" fmla="*/ f31 1 33"/>
                <a:gd name="f41" fmla="*/ f32 1 35"/>
                <a:gd name="f42" fmla="*/ f33 1 35"/>
                <a:gd name="f43" fmla="*/ f34 1 33"/>
                <a:gd name="f44" fmla="*/ f35 1 35"/>
                <a:gd name="f45" fmla="*/ f36 1 33"/>
                <a:gd name="f46" fmla="*/ f37 1 35"/>
                <a:gd name="f47" fmla="*/ f38 1 33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30"/>
                <a:gd name="f55" fmla="*/ f43 1 f29"/>
                <a:gd name="f56" fmla="*/ f44 1 f30"/>
                <a:gd name="f57" fmla="*/ f45 1 f29"/>
                <a:gd name="f58" fmla="*/ f46 1 f30"/>
                <a:gd name="f59" fmla="*/ f47 1 f29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1 1"/>
                <a:gd name="f67" fmla="*/ f55 f20 1"/>
                <a:gd name="f68" fmla="*/ f56 f21 1"/>
                <a:gd name="f69" fmla="*/ f57 f20 1"/>
                <a:gd name="f70" fmla="*/ f58 f21 1"/>
                <a:gd name="f71" fmla="*/ f5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4" y="f66"/>
                </a:cxn>
                <a:cxn ang="f39">
                  <a:pos x="f67" y="f68"/>
                </a:cxn>
                <a:cxn ang="f39">
                  <a:pos x="f69" y="f70"/>
                </a:cxn>
                <a:cxn ang="f39">
                  <a:pos x="f71" y="f65"/>
                </a:cxn>
                <a:cxn ang="f39">
                  <a:pos x="f64" y="f65"/>
                </a:cxn>
              </a:cxnLst>
              <a:rect l="f60" t="f63" r="f61" b="f62"/>
              <a:pathLst>
                <a:path w="33" h="35">
                  <a:moveTo>
                    <a:pt x="f5" y="f5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11" y="f12"/>
                    <a:pt x="f13" y="f7"/>
                    <a:pt x="f14" y="f7"/>
                  </a:cubicBezTo>
                  <a:cubicBezTo>
                    <a:pt x="f15" y="f7"/>
                    <a:pt x="f12" y="f12"/>
                    <a:pt x="f12" y="f15"/>
                  </a:cubicBezTo>
                  <a:cubicBezTo>
                    <a:pt x="f6" y="f16"/>
                    <a:pt x="f6" y="f8"/>
                    <a:pt x="f6" y="f5"/>
                  </a:cubicBezTo>
                  <a:cubicBezTo>
                    <a:pt x="f17" y="f5"/>
                    <a:pt x="f18" y="f5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Freeform 298">
              <a:extLst>
                <a:ext uri="{FF2B5EF4-FFF2-40B4-BE49-F238E27FC236}">
                  <a16:creationId xmlns:a16="http://schemas.microsoft.com/office/drawing/2014/main" id="{812E9F04-7D6F-7549-CC12-D30EE8DBC93C}"/>
                </a:ext>
              </a:extLst>
            </p:cNvPr>
            <p:cNvSpPr/>
            <p:nvPr/>
          </p:nvSpPr>
          <p:spPr>
            <a:xfrm>
              <a:off x="5090885" y="2253712"/>
              <a:ext cx="122163" cy="113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5"/>
                <a:gd name="f8" fmla="val 20"/>
                <a:gd name="f9" fmla="val 33"/>
                <a:gd name="f10" fmla="val 1"/>
                <a:gd name="f11" fmla="val 31"/>
                <a:gd name="f12" fmla="val 13"/>
                <a:gd name="f13" fmla="val 7"/>
                <a:gd name="f14" fmla="val 11"/>
                <a:gd name="f15" fmla="val 8"/>
                <a:gd name="f16" fmla="val 9"/>
                <a:gd name="f17" fmla="val 6"/>
                <a:gd name="f18" fmla="val 4"/>
                <a:gd name="f19" fmla="val 17"/>
                <a:gd name="f20" fmla="val 19"/>
                <a:gd name="f21" fmla="val 3"/>
                <a:gd name="f22" fmla="val 24"/>
                <a:gd name="f23" fmla="val 29"/>
                <a:gd name="f24" fmla="val 34"/>
                <a:gd name="f25" fmla="val 12"/>
                <a:gd name="f26" fmla="val 14"/>
                <a:gd name="f27" fmla="val 21"/>
                <a:gd name="f28" fmla="+- 0 0 -90"/>
                <a:gd name="f29" fmla="*/ f3 1 38"/>
                <a:gd name="f30" fmla="*/ f4 1 35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8"/>
                <a:gd name="f39" fmla="*/ f35 1 35"/>
                <a:gd name="f40" fmla="*/ 38 f36 1"/>
                <a:gd name="f41" fmla="*/ 20 f35 1"/>
                <a:gd name="f42" fmla="*/ 13 f36 1"/>
                <a:gd name="f43" fmla="*/ 7 f35 1"/>
                <a:gd name="f44" fmla="*/ 6 f36 1"/>
                <a:gd name="f45" fmla="*/ 11 f35 1"/>
                <a:gd name="f46" fmla="*/ 1 f36 1"/>
                <a:gd name="f47" fmla="*/ 19 f35 1"/>
                <a:gd name="f48" fmla="*/ 9 f36 1"/>
                <a:gd name="f49" fmla="*/ 34 f35 1"/>
                <a:gd name="f50" fmla="*/ 14 f36 1"/>
                <a:gd name="f51" fmla="*/ 33 f35 1"/>
                <a:gd name="f52" fmla="+- f37 0 f1"/>
                <a:gd name="f53" fmla="*/ f40 1 38"/>
                <a:gd name="f54" fmla="*/ f41 1 35"/>
                <a:gd name="f55" fmla="*/ f42 1 38"/>
                <a:gd name="f56" fmla="*/ f43 1 35"/>
                <a:gd name="f57" fmla="*/ f44 1 38"/>
                <a:gd name="f58" fmla="*/ f45 1 35"/>
                <a:gd name="f59" fmla="*/ f46 1 38"/>
                <a:gd name="f60" fmla="*/ f47 1 35"/>
                <a:gd name="f61" fmla="*/ f48 1 38"/>
                <a:gd name="f62" fmla="*/ f49 1 35"/>
                <a:gd name="f63" fmla="*/ f50 1 38"/>
                <a:gd name="f64" fmla="*/ f51 1 35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9"/>
                <a:gd name="f73" fmla="*/ f57 1 f38"/>
                <a:gd name="f74" fmla="*/ f58 1 f39"/>
                <a:gd name="f75" fmla="*/ f59 1 f38"/>
                <a:gd name="f76" fmla="*/ f60 1 f39"/>
                <a:gd name="f77" fmla="*/ f61 1 f38"/>
                <a:gd name="f78" fmla="*/ f62 1 f39"/>
                <a:gd name="f79" fmla="*/ f63 1 f38"/>
                <a:gd name="f80" fmla="*/ f64 1 f39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85" y="f86"/>
                </a:cxn>
              </a:cxnLst>
              <a:rect l="f81" t="f84" r="f82" b="f83"/>
              <a:pathLst>
                <a:path w="38" h="35">
                  <a:moveTo>
                    <a:pt x="f6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5"/>
                    <a:pt x="f15" y="f16"/>
                    <a:pt x="f17" y="f14"/>
                  </a:cubicBezTo>
                  <a:cubicBezTo>
                    <a:pt x="f18" y="f12"/>
                    <a:pt x="f5" y="f19"/>
                    <a:pt x="f10" y="f20"/>
                  </a:cubicBezTo>
                  <a:cubicBezTo>
                    <a:pt x="f21" y="f22"/>
                    <a:pt x="f17" y="f23"/>
                    <a:pt x="f16" y="f24"/>
                  </a:cubicBezTo>
                  <a:cubicBezTo>
                    <a:pt x="f16" y="f7"/>
                    <a:pt x="f25" y="f9"/>
                    <a:pt x="f26" y="f9"/>
                  </a:cubicBezTo>
                  <a:cubicBezTo>
                    <a:pt x="f27" y="f23"/>
                    <a:pt x="f23" y="f22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Freeform 299">
              <a:extLst>
                <a:ext uri="{FF2B5EF4-FFF2-40B4-BE49-F238E27FC236}">
                  <a16:creationId xmlns:a16="http://schemas.microsoft.com/office/drawing/2014/main" id="{CC0E1A4A-4D24-C208-EDE8-129D71BBDB08}"/>
                </a:ext>
              </a:extLst>
            </p:cNvPr>
            <p:cNvSpPr/>
            <p:nvPr/>
          </p:nvSpPr>
          <p:spPr>
            <a:xfrm>
              <a:off x="5413906" y="2249570"/>
              <a:ext cx="130448" cy="113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35"/>
                <a:gd name="f8" fmla="val 21"/>
                <a:gd name="f9" fmla="val 9"/>
                <a:gd name="f10" fmla="val 25"/>
                <a:gd name="f11" fmla="val 17"/>
                <a:gd name="f12" fmla="val 30"/>
                <a:gd name="f13" fmla="val 26"/>
                <a:gd name="f14" fmla="val 27"/>
                <a:gd name="f15" fmla="val 29"/>
                <a:gd name="f16" fmla="val 34"/>
                <a:gd name="f17" fmla="val 38"/>
                <a:gd name="f18" fmla="val 14"/>
                <a:gd name="f19" fmla="val 6"/>
                <a:gd name="f20" fmla="val 8"/>
                <a:gd name="f21" fmla="val 2"/>
                <a:gd name="f22" fmla="+- 0 0 -90"/>
                <a:gd name="f23" fmla="*/ f3 1 40"/>
                <a:gd name="f24" fmla="*/ f4 1 35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0"/>
                <a:gd name="f33" fmla="*/ f29 1 35"/>
                <a:gd name="f34" fmla="*/ 0 f30 1"/>
                <a:gd name="f35" fmla="*/ 21 f29 1"/>
                <a:gd name="f36" fmla="*/ 26 f30 1"/>
                <a:gd name="f37" fmla="*/ 35 f29 1"/>
                <a:gd name="f38" fmla="*/ 30 f30 1"/>
                <a:gd name="f39" fmla="*/ 34 f29 1"/>
                <a:gd name="f40" fmla="*/ 9 f29 1"/>
                <a:gd name="f41" fmla="+- f31 0 f1"/>
                <a:gd name="f42" fmla="*/ f34 1 40"/>
                <a:gd name="f43" fmla="*/ f35 1 35"/>
                <a:gd name="f44" fmla="*/ f36 1 40"/>
                <a:gd name="f45" fmla="*/ f37 1 35"/>
                <a:gd name="f46" fmla="*/ f38 1 40"/>
                <a:gd name="f47" fmla="*/ f39 1 35"/>
                <a:gd name="f48" fmla="*/ f40 1 35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6" y="f70"/>
                </a:cxn>
                <a:cxn ang="f41">
                  <a:pos x="f64" y="f65"/>
                </a:cxn>
              </a:cxnLst>
              <a:rect l="f60" t="f63" r="f61" b="f62"/>
              <a:pathLst>
                <a:path w="40" h="35">
                  <a:moveTo>
                    <a:pt x="f5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7"/>
                    <a:pt x="f15" y="f7"/>
                    <a:pt x="f12" y="f16"/>
                  </a:cubicBezTo>
                  <a:cubicBezTo>
                    <a:pt x="f6" y="f13"/>
                    <a:pt x="f17" y="f18"/>
                    <a:pt x="f13" y="f9"/>
                  </a:cubicBezTo>
                  <a:cubicBezTo>
                    <a:pt x="f19" y="f5"/>
                    <a:pt x="f20" y="f21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Freeform 304">
              <a:extLst>
                <a:ext uri="{FF2B5EF4-FFF2-40B4-BE49-F238E27FC236}">
                  <a16:creationId xmlns:a16="http://schemas.microsoft.com/office/drawing/2014/main" id="{666EC91A-0598-8EE9-4A31-0681780321F5}"/>
                </a:ext>
              </a:extLst>
            </p:cNvPr>
            <p:cNvSpPr/>
            <p:nvPr/>
          </p:nvSpPr>
          <p:spPr>
            <a:xfrm>
              <a:off x="6575523" y="1471013"/>
              <a:ext cx="115955" cy="124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38"/>
                <a:gd name="f8" fmla="val 28"/>
                <a:gd name="f9" fmla="val 31"/>
                <a:gd name="f10" fmla="val 34"/>
                <a:gd name="f11" fmla="val 33"/>
                <a:gd name="f12" fmla="val 32"/>
                <a:gd name="f13" fmla="val 30"/>
                <a:gd name="f14" fmla="val 25"/>
                <a:gd name="f15" fmla="val 24"/>
                <a:gd name="f16" fmla="val 19"/>
                <a:gd name="f17" fmla="val 20"/>
                <a:gd name="f18" fmla="val 11"/>
                <a:gd name="f19" fmla="val 13"/>
                <a:gd name="f20" fmla="val 1"/>
                <a:gd name="f21" fmla="val 7"/>
                <a:gd name="f22" fmla="val 10"/>
                <a:gd name="f23" fmla="val 9"/>
                <a:gd name="f24" fmla="val 29"/>
                <a:gd name="f25" fmla="+- 0 0 -90"/>
                <a:gd name="f26" fmla="*/ f3 1 36"/>
                <a:gd name="f27" fmla="*/ f4 1 38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6"/>
                <a:gd name="f36" fmla="*/ f32 1 38"/>
                <a:gd name="f37" fmla="*/ 28 f33 1"/>
                <a:gd name="f38" fmla="*/ 38 f32 1"/>
                <a:gd name="f39" fmla="*/ 36 f33 1"/>
                <a:gd name="f40" fmla="*/ 32 f32 1"/>
                <a:gd name="f41" fmla="*/ 20 f33 1"/>
                <a:gd name="f42" fmla="*/ 11 f32 1"/>
                <a:gd name="f43" fmla="*/ 0 f33 1"/>
                <a:gd name="f44" fmla="*/ 10 f32 1"/>
                <a:gd name="f45" fmla="+- f34 0 f1"/>
                <a:gd name="f46" fmla="*/ f37 1 36"/>
                <a:gd name="f47" fmla="*/ f38 1 38"/>
                <a:gd name="f48" fmla="*/ f39 1 36"/>
                <a:gd name="f49" fmla="*/ f40 1 38"/>
                <a:gd name="f50" fmla="*/ f41 1 36"/>
                <a:gd name="f51" fmla="*/ f42 1 38"/>
                <a:gd name="f52" fmla="*/ f43 1 36"/>
                <a:gd name="f53" fmla="*/ f44 1 38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36" h="38">
                  <a:moveTo>
                    <a:pt x="f8" y="f7"/>
                  </a:moveTo>
                  <a:cubicBezTo>
                    <a:pt x="f9" y="f6"/>
                    <a:pt x="f10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5"/>
                    <a:pt x="f5" y="f22"/>
                  </a:cubicBezTo>
                  <a:cubicBezTo>
                    <a:pt x="f23" y="f16"/>
                    <a:pt x="f16" y="f24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Freeform 305">
              <a:extLst>
                <a:ext uri="{FF2B5EF4-FFF2-40B4-BE49-F238E27FC236}">
                  <a16:creationId xmlns:a16="http://schemas.microsoft.com/office/drawing/2014/main" id="{4BEAA66E-D2A3-46D5-38EE-6FF02E04D23B}"/>
                </a:ext>
              </a:extLst>
            </p:cNvPr>
            <p:cNvSpPr/>
            <p:nvPr/>
          </p:nvSpPr>
          <p:spPr>
            <a:xfrm>
              <a:off x="6807433" y="1245321"/>
              <a:ext cx="120097" cy="111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35"/>
                <a:gd name="f8" fmla="val 31"/>
                <a:gd name="f9" fmla="val 32"/>
                <a:gd name="f10" fmla="val 34"/>
                <a:gd name="f11" fmla="val 29"/>
                <a:gd name="f12" fmla="val 28"/>
                <a:gd name="f13" fmla="val 19"/>
                <a:gd name="f14" fmla="val 18"/>
                <a:gd name="f15" fmla="val 9"/>
                <a:gd name="f16" fmla="val 8"/>
                <a:gd name="f17" fmla="val 5"/>
                <a:gd name="f18" fmla="val 13"/>
                <a:gd name="f19" fmla="val 6"/>
                <a:gd name="f20" fmla="val 17"/>
                <a:gd name="f21" fmla="val 14"/>
                <a:gd name="f22" fmla="val 23"/>
                <a:gd name="f23" fmla="val 22"/>
                <a:gd name="f24" fmla="+- 0 0 -90"/>
                <a:gd name="f25" fmla="*/ f3 1 37"/>
                <a:gd name="f26" fmla="*/ f4 1 3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"/>
                <a:gd name="f35" fmla="*/ f31 1 35"/>
                <a:gd name="f36" fmla="*/ 31 f32 1"/>
                <a:gd name="f37" fmla="*/ 35 f31 1"/>
                <a:gd name="f38" fmla="*/ 37 f32 1"/>
                <a:gd name="f39" fmla="*/ 29 f31 1"/>
                <a:gd name="f40" fmla="*/ 8 f32 1"/>
                <a:gd name="f41" fmla="*/ 0 f31 1"/>
                <a:gd name="f42" fmla="*/ 6 f32 1"/>
                <a:gd name="f43" fmla="*/ 17 f31 1"/>
                <a:gd name="f44" fmla="+- f33 0 f1"/>
                <a:gd name="f45" fmla="*/ f36 1 37"/>
                <a:gd name="f46" fmla="*/ f37 1 35"/>
                <a:gd name="f47" fmla="*/ f38 1 37"/>
                <a:gd name="f48" fmla="*/ f39 1 35"/>
                <a:gd name="f49" fmla="*/ f40 1 37"/>
                <a:gd name="f50" fmla="*/ f41 1 35"/>
                <a:gd name="f51" fmla="*/ f42 1 37"/>
                <a:gd name="f52" fmla="*/ f43 1 35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7" h="35">
                  <a:moveTo>
                    <a:pt x="f8" y="f7"/>
                  </a:moveTo>
                  <a:cubicBezTo>
                    <a:pt x="f9" y="f10"/>
                    <a:pt x="f7" y="f8"/>
                    <a:pt x="f6" y="f11"/>
                  </a:cubicBezTo>
                  <a:cubicBezTo>
                    <a:pt x="f12" y="f13"/>
                    <a:pt x="f14" y="f15"/>
                    <a:pt x="f16" y="f5"/>
                  </a:cubicBezTo>
                  <a:cubicBezTo>
                    <a:pt x="f5" y="f17"/>
                    <a:pt x="f5" y="f18"/>
                    <a:pt x="f19" y="f20"/>
                  </a:cubicBezTo>
                  <a:cubicBezTo>
                    <a:pt x="f21" y="f22"/>
                    <a:pt x="f23" y="f11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Freeform 306">
              <a:extLst>
                <a:ext uri="{FF2B5EF4-FFF2-40B4-BE49-F238E27FC236}">
                  <a16:creationId xmlns:a16="http://schemas.microsoft.com/office/drawing/2014/main" id="{D2539F8D-107C-FEEE-D3DB-88ACEECFA01C}"/>
                </a:ext>
              </a:extLst>
            </p:cNvPr>
            <p:cNvSpPr/>
            <p:nvPr/>
          </p:nvSpPr>
          <p:spPr>
            <a:xfrm>
              <a:off x="5625114" y="4875123"/>
              <a:ext cx="84892" cy="227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7"/>
                <a:gd name="f8" fmla="val 2"/>
                <a:gd name="f9" fmla="val 3"/>
                <a:gd name="f10" fmla="val 6"/>
                <a:gd name="f11" fmla="val 5"/>
                <a:gd name="f12" fmla="val 11"/>
                <a:gd name="f13" fmla="val 17"/>
                <a:gd name="f14" fmla="val 23"/>
                <a:gd name="f15" fmla="val 24"/>
                <a:gd name="f16" fmla="val 4"/>
                <a:gd name="f17" fmla="val 16"/>
                <a:gd name="f18" fmla="val 9"/>
                <a:gd name="f19" fmla="+- 0 0 -90"/>
                <a:gd name="f20" fmla="*/ f3 1 26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6"/>
                <a:gd name="f30" fmla="*/ f26 1 7"/>
                <a:gd name="f31" fmla="*/ 0 f27 1"/>
                <a:gd name="f32" fmla="*/ 0 f26 1"/>
                <a:gd name="f33" fmla="*/ 5 f27 1"/>
                <a:gd name="f34" fmla="*/ 6 f26 1"/>
                <a:gd name="f35" fmla="*/ 23 f27 1"/>
                <a:gd name="f36" fmla="*/ 26 f27 1"/>
                <a:gd name="f37" fmla="*/ 3 f26 1"/>
                <a:gd name="f38" fmla="+- f28 0 f1"/>
                <a:gd name="f39" fmla="*/ f31 1 26"/>
                <a:gd name="f40" fmla="*/ f32 1 7"/>
                <a:gd name="f41" fmla="*/ f33 1 26"/>
                <a:gd name="f42" fmla="*/ f34 1 7"/>
                <a:gd name="f43" fmla="*/ f35 1 26"/>
                <a:gd name="f44" fmla="*/ f36 1 26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29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0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4"/>
                </a:cxn>
                <a:cxn ang="f38">
                  <a:pos x="f66" y="f67"/>
                </a:cxn>
                <a:cxn ang="f38">
                  <a:pos x="f65" y="f62"/>
                </a:cxn>
                <a:cxn ang="f38">
                  <a:pos x="f61" y="f62"/>
                </a:cxn>
              </a:cxnLst>
              <a:rect l="f57" t="f60" r="f58" b="f59"/>
              <a:pathLst>
                <a:path w="26" h="7">
                  <a:moveTo>
                    <a:pt x="f5" y="f5"/>
                  </a:moveTo>
                  <a:cubicBezTo>
                    <a:pt x="f8" y="f9"/>
                    <a:pt x="f9" y="f10"/>
                    <a:pt x="f11" y="f10"/>
                  </a:cubicBezTo>
                  <a:cubicBezTo>
                    <a:pt x="f12" y="f7"/>
                    <a:pt x="f13" y="f7"/>
                    <a:pt x="f14" y="f10"/>
                  </a:cubicBezTo>
                  <a:cubicBezTo>
                    <a:pt x="f15" y="f10"/>
                    <a:pt x="f6" y="f16"/>
                    <a:pt x="f6" y="f9"/>
                  </a:cubicBezTo>
                  <a:cubicBezTo>
                    <a:pt x="f6" y="f8"/>
                    <a:pt x="f15" y="f5"/>
                    <a:pt x="f14" y="f5"/>
                  </a:cubicBezTo>
                  <a:cubicBezTo>
                    <a:pt x="f17" y="f5"/>
                    <a:pt x="f18" y="f5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Freeform 307">
              <a:extLst>
                <a:ext uri="{FF2B5EF4-FFF2-40B4-BE49-F238E27FC236}">
                  <a16:creationId xmlns:a16="http://schemas.microsoft.com/office/drawing/2014/main" id="{BB5FEB78-DB30-F19E-230A-63E1C025CAE3}"/>
                </a:ext>
              </a:extLst>
            </p:cNvPr>
            <p:cNvSpPr/>
            <p:nvPr/>
          </p:nvSpPr>
          <p:spPr>
            <a:xfrm>
              <a:off x="4914890" y="4875123"/>
              <a:ext cx="84892" cy="186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6"/>
                <a:gd name="f8" fmla="val 18"/>
                <a:gd name="f9" fmla="val 11"/>
                <a:gd name="f10" fmla="val 5"/>
                <a:gd name="f11" fmla="val 3"/>
                <a:gd name="f12" fmla="val 2"/>
                <a:gd name="f13" fmla="val 1"/>
                <a:gd name="f14" fmla="val 9"/>
                <a:gd name="f15" fmla="val 16"/>
                <a:gd name="f16" fmla="val 24"/>
                <a:gd name="f17" fmla="val 25"/>
                <a:gd name="f18" fmla="+- 0 0 -90"/>
                <a:gd name="f19" fmla="*/ f3 1 26"/>
                <a:gd name="f20" fmla="*/ f4 1 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6"/>
                <a:gd name="f29" fmla="*/ f26 1 26"/>
                <a:gd name="f30" fmla="*/ 26 f26 1"/>
                <a:gd name="f31" fmla="*/ 0 f25 1"/>
                <a:gd name="f32" fmla="*/ 5 f26 1"/>
                <a:gd name="f33" fmla="*/ 1 f26 1"/>
                <a:gd name="f34" fmla="*/ 2 f25 1"/>
                <a:gd name="f35" fmla="*/ 2 f26 1"/>
                <a:gd name="f36" fmla="*/ 6 f25 1"/>
                <a:gd name="f37" fmla="*/ 24 f26 1"/>
                <a:gd name="f38" fmla="+- f27 0 f1"/>
                <a:gd name="f39" fmla="*/ f30 1 26"/>
                <a:gd name="f40" fmla="*/ f31 1 6"/>
                <a:gd name="f41" fmla="*/ f32 1 26"/>
                <a:gd name="f42" fmla="*/ f33 1 26"/>
                <a:gd name="f43" fmla="*/ f34 1 6"/>
                <a:gd name="f44" fmla="*/ f35 1 26"/>
                <a:gd name="f45" fmla="*/ f36 1 6"/>
                <a:gd name="f46" fmla="*/ f37 1 26"/>
                <a:gd name="f47" fmla="*/ 0 1 f29"/>
                <a:gd name="f48" fmla="*/ f22 1 f29"/>
                <a:gd name="f49" fmla="*/ 0 1 f28"/>
                <a:gd name="f50" fmla="*/ f23 1 f28"/>
                <a:gd name="f51" fmla="*/ f39 1 f29"/>
                <a:gd name="f52" fmla="*/ f40 1 f28"/>
                <a:gd name="f53" fmla="*/ f41 1 f29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19 1"/>
                <a:gd name="f67" fmla="*/ f55 f20 1"/>
                <a:gd name="f68" fmla="*/ f56 f19 1"/>
                <a:gd name="f69" fmla="*/ f57 f20 1"/>
                <a:gd name="f70" fmla="*/ f5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4"/>
                </a:cxn>
                <a:cxn ang="f38">
                  <a:pos x="f66" y="f67"/>
                </a:cxn>
                <a:cxn ang="f38">
                  <a:pos x="f68" y="f69"/>
                </a:cxn>
                <a:cxn ang="f38">
                  <a:pos x="f70" y="f69"/>
                </a:cxn>
                <a:cxn ang="f38">
                  <a:pos x="f63" y="f64"/>
                </a:cxn>
              </a:cxnLst>
              <a:rect l="f59" t="f62" r="f60" b="f61"/>
              <a:pathLst>
                <a:path w="26" h="6">
                  <a:moveTo>
                    <a:pt x="f6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5"/>
                    <a:pt x="f12" y="f13"/>
                    <a:pt x="f13" y="f12"/>
                  </a:cubicBezTo>
                  <a:cubicBezTo>
                    <a:pt x="f5" y="f11"/>
                    <a:pt x="f12" y="f7"/>
                    <a:pt x="f12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6" y="f7"/>
                    <a:pt x="f17" y="f11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Freeform 308">
              <a:extLst>
                <a:ext uri="{FF2B5EF4-FFF2-40B4-BE49-F238E27FC236}">
                  <a16:creationId xmlns:a16="http://schemas.microsoft.com/office/drawing/2014/main" id="{3D6ADC46-9036-F00A-881B-4AC467FD0908}"/>
                </a:ext>
              </a:extLst>
            </p:cNvPr>
            <p:cNvSpPr/>
            <p:nvPr/>
          </p:nvSpPr>
          <p:spPr>
            <a:xfrm>
              <a:off x="5150934" y="4877190"/>
              <a:ext cx="84892" cy="33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0"/>
                <a:gd name="f8" fmla="val 17"/>
                <a:gd name="f9" fmla="val 9"/>
                <a:gd name="f10" fmla="val 1"/>
                <a:gd name="f11" fmla="val 7"/>
                <a:gd name="f12" fmla="val 5"/>
                <a:gd name="f13" fmla="val 6"/>
                <a:gd name="f14" fmla="val 8"/>
                <a:gd name="f15" fmla="val 14"/>
                <a:gd name="f16" fmla="val 4"/>
                <a:gd name="f17" fmla="val 22"/>
                <a:gd name="f18" fmla="+- 0 0 -90"/>
                <a:gd name="f19" fmla="*/ f3 1 26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26"/>
                <a:gd name="f30" fmla="*/ 26 f26 1"/>
                <a:gd name="f31" fmla="*/ 0 f25 1"/>
                <a:gd name="f32" fmla="*/ 1 f26 1"/>
                <a:gd name="f33" fmla="*/ 8 f26 1"/>
                <a:gd name="f34" fmla="*/ 5 f25 1"/>
                <a:gd name="f35" fmla="+- f27 0 f1"/>
                <a:gd name="f36" fmla="*/ f30 1 26"/>
                <a:gd name="f37" fmla="*/ f31 1 10"/>
                <a:gd name="f38" fmla="*/ f32 1 26"/>
                <a:gd name="f39" fmla="*/ f33 1 26"/>
                <a:gd name="f40" fmla="*/ f34 1 10"/>
                <a:gd name="f41" fmla="*/ 0 1 f29"/>
                <a:gd name="f42" fmla="*/ f22 1 f29"/>
                <a:gd name="f43" fmla="*/ 0 1 f28"/>
                <a:gd name="f44" fmla="*/ f23 1 f28"/>
                <a:gd name="f45" fmla="*/ f36 1 f29"/>
                <a:gd name="f46" fmla="*/ f37 1 f28"/>
                <a:gd name="f47" fmla="*/ f38 1 f29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26" h="10">
                  <a:moveTo>
                    <a:pt x="f6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5" y="f11"/>
                    <a:pt x="f12" y="f13"/>
                    <a:pt x="f14" y="f12"/>
                  </a:cubicBezTo>
                  <a:cubicBezTo>
                    <a:pt x="f15" y="f16"/>
                    <a:pt x="f17" y="f7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Freeform 309">
              <a:extLst>
                <a:ext uri="{FF2B5EF4-FFF2-40B4-BE49-F238E27FC236}">
                  <a16:creationId xmlns:a16="http://schemas.microsoft.com/office/drawing/2014/main" id="{850F58D7-F121-9756-3695-3147810EBA44}"/>
                </a:ext>
              </a:extLst>
            </p:cNvPr>
            <p:cNvSpPr/>
            <p:nvPr/>
          </p:nvSpPr>
          <p:spPr>
            <a:xfrm>
              <a:off x="5391128" y="4877190"/>
              <a:ext cx="84892" cy="289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9"/>
                <a:gd name="f8" fmla="val 16"/>
                <a:gd name="f9" fmla="val 8"/>
                <a:gd name="f10" fmla="val 1"/>
                <a:gd name="f11" fmla="val 7"/>
                <a:gd name="f12" fmla="val 5"/>
                <a:gd name="f13" fmla="val 6"/>
                <a:gd name="f14" fmla="val 14"/>
                <a:gd name="f15" fmla="val 22"/>
                <a:gd name="f16" fmla="+- 0 0 -90"/>
                <a:gd name="f17" fmla="*/ f3 1 26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6"/>
                <a:gd name="f27" fmla="*/ f23 1 9"/>
                <a:gd name="f28" fmla="*/ 26 f24 1"/>
                <a:gd name="f29" fmla="*/ 0 f23 1"/>
                <a:gd name="f30" fmla="*/ 1 f24 1"/>
                <a:gd name="f31" fmla="*/ 9 f24 1"/>
                <a:gd name="f32" fmla="*/ 5 f23 1"/>
                <a:gd name="f33" fmla="+- f25 0 f1"/>
                <a:gd name="f34" fmla="*/ f28 1 26"/>
                <a:gd name="f35" fmla="*/ f29 1 9"/>
                <a:gd name="f36" fmla="*/ f30 1 26"/>
                <a:gd name="f37" fmla="*/ f31 1 26"/>
                <a:gd name="f38" fmla="*/ f32 1 9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6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7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3"/>
                </a:cxn>
                <a:cxn ang="f33">
                  <a:pos x="f55" y="f56"/>
                </a:cxn>
                <a:cxn ang="f33">
                  <a:pos x="f52" y="f53"/>
                </a:cxn>
              </a:cxnLst>
              <a:rect l="f48" t="f51" r="f49" b="f50"/>
              <a:pathLst>
                <a:path w="26" h="9">
                  <a:moveTo>
                    <a:pt x="f6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5" y="f11"/>
                    <a:pt x="f12" y="f13"/>
                    <a:pt x="f7" y="f12"/>
                  </a:cubicBezTo>
                  <a:cubicBezTo>
                    <a:pt x="f14" y="f12"/>
                    <a:pt x="f15" y="f7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Freeform 310">
              <a:extLst>
                <a:ext uri="{FF2B5EF4-FFF2-40B4-BE49-F238E27FC236}">
                  <a16:creationId xmlns:a16="http://schemas.microsoft.com/office/drawing/2014/main" id="{549C0ACD-B1CC-9CE6-BE53-EA7C9AF4E2D8}"/>
                </a:ext>
              </a:extLst>
            </p:cNvPr>
            <p:cNvSpPr/>
            <p:nvPr/>
          </p:nvSpPr>
          <p:spPr>
            <a:xfrm>
              <a:off x="6749460" y="1276383"/>
              <a:ext cx="49697" cy="289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9"/>
                <a:gd name="f8" fmla="val 13"/>
                <a:gd name="f9" fmla="val 5"/>
                <a:gd name="f10" fmla="val 2"/>
                <a:gd name="f11" fmla="val 11"/>
                <a:gd name="f12" fmla="val 1"/>
                <a:gd name="f13" fmla="val 8"/>
                <a:gd name="f14" fmla="val 4"/>
                <a:gd name="f15" fmla="val 6"/>
                <a:gd name="f16" fmla="+- 0 0 -90"/>
                <a:gd name="f17" fmla="*/ f3 1 15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5"/>
                <a:gd name="f27" fmla="*/ f23 1 9"/>
                <a:gd name="f28" fmla="*/ 15 f24 1"/>
                <a:gd name="f29" fmla="*/ 9 f23 1"/>
                <a:gd name="f30" fmla="*/ 11 f24 1"/>
                <a:gd name="f31" fmla="*/ 1 f23 1"/>
                <a:gd name="f32" fmla="*/ 2 f24 1"/>
                <a:gd name="f33" fmla="*/ 0 f24 1"/>
                <a:gd name="f34" fmla="+- f25 0 f1"/>
                <a:gd name="f35" fmla="*/ f28 1 15"/>
                <a:gd name="f36" fmla="*/ f29 1 9"/>
                <a:gd name="f37" fmla="*/ f30 1 15"/>
                <a:gd name="f38" fmla="*/ f31 1 9"/>
                <a:gd name="f39" fmla="*/ f32 1 15"/>
                <a:gd name="f40" fmla="*/ f33 1 15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58"/>
                </a:cxn>
                <a:cxn ang="f34">
                  <a:pos x="f60" y="f56"/>
                </a:cxn>
                <a:cxn ang="f34">
                  <a:pos x="f55" y="f56"/>
                </a:cxn>
              </a:cxnLst>
              <a:rect l="f51" t="f54" r="f52" b="f53"/>
              <a:pathLst>
                <a:path w="15" h="9">
                  <a:moveTo>
                    <a:pt x="f6" y="f7"/>
                  </a:moveTo>
                  <a:cubicBezTo>
                    <a:pt x="f8" y="f9"/>
                    <a:pt x="f8" y="f10"/>
                    <a:pt x="f11" y="f12"/>
                  </a:cubicBezTo>
                  <a:cubicBezTo>
                    <a:pt x="f13" y="f5"/>
                    <a:pt x="f14" y="f5"/>
                    <a:pt x="f10" y="f12"/>
                  </a:cubicBezTo>
                  <a:cubicBezTo>
                    <a:pt x="f12" y="f10"/>
                    <a:pt x="f12" y="f15"/>
                    <a:pt x="f5" y="f7"/>
                  </a:cubicBezTo>
                  <a:cubicBezTo>
                    <a:pt x="f9" y="f7"/>
                    <a:pt x="f7" y="f7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Freeform 311">
              <a:extLst>
                <a:ext uri="{FF2B5EF4-FFF2-40B4-BE49-F238E27FC236}">
                  <a16:creationId xmlns:a16="http://schemas.microsoft.com/office/drawing/2014/main" id="{DE9C4719-8EDB-4529-5F7F-B8CE35A8AF6E}"/>
                </a:ext>
              </a:extLst>
            </p:cNvPr>
            <p:cNvSpPr/>
            <p:nvPr/>
          </p:nvSpPr>
          <p:spPr>
            <a:xfrm>
              <a:off x="6604519" y="1417182"/>
              <a:ext cx="3727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5"/>
                <a:gd name="f8" fmla="val 1"/>
                <a:gd name="f9" fmla="val 3"/>
                <a:gd name="f10" fmla="val 2"/>
                <a:gd name="f11" fmla="val 9"/>
                <a:gd name="f12" fmla="val 11"/>
                <a:gd name="f13" fmla="val 5"/>
                <a:gd name="f14" fmla="val 13"/>
                <a:gd name="f15" fmla="val 7"/>
                <a:gd name="f16" fmla="val 8"/>
                <a:gd name="f17" fmla="val 10"/>
                <a:gd name="f18" fmla="val 6"/>
                <a:gd name="f19" fmla="+- 0 0 -90"/>
                <a:gd name="f20" fmla="*/ f3 1 12"/>
                <a:gd name="f21" fmla="*/ f4 1 1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2"/>
                <a:gd name="f30" fmla="*/ f26 1 15"/>
                <a:gd name="f31" fmla="*/ 12 f27 1"/>
                <a:gd name="f32" fmla="*/ 1 f26 1"/>
                <a:gd name="f33" fmla="*/ 2 f27 1"/>
                <a:gd name="f34" fmla="*/ 9 f26 1"/>
                <a:gd name="f35" fmla="*/ 7 f27 1"/>
                <a:gd name="f36" fmla="*/ 15 f26 1"/>
                <a:gd name="f37" fmla="+- f28 0 f1"/>
                <a:gd name="f38" fmla="*/ f31 1 12"/>
                <a:gd name="f39" fmla="*/ f32 1 15"/>
                <a:gd name="f40" fmla="*/ f33 1 12"/>
                <a:gd name="f41" fmla="*/ f34 1 15"/>
                <a:gd name="f42" fmla="*/ f35 1 12"/>
                <a:gd name="f43" fmla="*/ f36 1 15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12" h="15">
                  <a:moveTo>
                    <a:pt x="f6" y="f8"/>
                  </a:moveTo>
                  <a:cubicBezTo>
                    <a:pt x="f9" y="f5"/>
                    <a:pt x="f5" y="f9"/>
                    <a:pt x="f10" y="f11"/>
                  </a:cubicBezTo>
                  <a:cubicBezTo>
                    <a:pt x="f10" y="f12"/>
                    <a:pt x="f13" y="f14"/>
                    <a:pt x="f15" y="f7"/>
                  </a:cubicBezTo>
                  <a:cubicBezTo>
                    <a:pt x="f16" y="f17"/>
                    <a:pt x="f17" y="f18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Freeform 312">
              <a:extLst>
                <a:ext uri="{FF2B5EF4-FFF2-40B4-BE49-F238E27FC236}">
                  <a16:creationId xmlns:a16="http://schemas.microsoft.com/office/drawing/2014/main" id="{B31877DC-9C89-0383-556B-09E4D67325B6}"/>
                </a:ext>
              </a:extLst>
            </p:cNvPr>
            <p:cNvSpPr/>
            <p:nvPr/>
          </p:nvSpPr>
          <p:spPr>
            <a:xfrm>
              <a:off x="6337404" y="3914354"/>
              <a:ext cx="927640" cy="7267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6"/>
                <a:gd name="f7" fmla="val 224"/>
                <a:gd name="f8" fmla="val 229"/>
                <a:gd name="f9" fmla="val 87"/>
                <a:gd name="f10" fmla="val 240"/>
                <a:gd name="f11" fmla="val 250"/>
                <a:gd name="f12" fmla="val 260"/>
                <a:gd name="f13" fmla="val 84"/>
                <a:gd name="f14" fmla="val 82"/>
                <a:gd name="f15" fmla="val 79"/>
                <a:gd name="f16" fmla="val 69"/>
                <a:gd name="f17" fmla="val 263"/>
                <a:gd name="f18" fmla="val 66"/>
                <a:gd name="f19" fmla="val 273"/>
                <a:gd name="f20" fmla="val 283"/>
                <a:gd name="f21" fmla="val 95"/>
                <a:gd name="f22" fmla="val 104"/>
                <a:gd name="f23" fmla="val 285"/>
                <a:gd name="f24" fmla="val 112"/>
                <a:gd name="f25" fmla="val 282"/>
                <a:gd name="f26" fmla="val 115"/>
                <a:gd name="f27" fmla="val 272"/>
                <a:gd name="f28" fmla="val 103"/>
                <a:gd name="f29" fmla="val 100"/>
                <a:gd name="f30" fmla="val 97"/>
                <a:gd name="f31" fmla="val 94"/>
                <a:gd name="f32" fmla="val 255"/>
                <a:gd name="f33" fmla="val 245"/>
                <a:gd name="f34" fmla="val 235"/>
                <a:gd name="f35" fmla="val 228"/>
                <a:gd name="f36" fmla="val 230"/>
                <a:gd name="f37" fmla="val 233"/>
                <a:gd name="f38" fmla="val 121"/>
                <a:gd name="f39" fmla="val 237"/>
                <a:gd name="f40" fmla="val 133"/>
                <a:gd name="f41" fmla="val 244"/>
                <a:gd name="f42" fmla="val 145"/>
                <a:gd name="f43" fmla="val 248"/>
                <a:gd name="f44" fmla="val 158"/>
                <a:gd name="f45" fmla="val 251"/>
                <a:gd name="f46" fmla="val 165"/>
                <a:gd name="f47" fmla="val 249"/>
                <a:gd name="f48" fmla="val 173"/>
                <a:gd name="f49" fmla="val 195"/>
                <a:gd name="f50" fmla="val 209"/>
                <a:gd name="f51" fmla="val 178"/>
                <a:gd name="f52" fmla="val 108"/>
                <a:gd name="f53" fmla="val 36"/>
                <a:gd name="f54" fmla="val 214"/>
                <a:gd name="f55" fmla="val 204"/>
                <a:gd name="f56" fmla="val 35"/>
                <a:gd name="f57" fmla="val 194"/>
                <a:gd name="f58" fmla="val 33"/>
                <a:gd name="f59" fmla="val 171"/>
                <a:gd name="f60" fmla="val 39"/>
                <a:gd name="f61" fmla="val 149"/>
                <a:gd name="f62" fmla="val 50"/>
                <a:gd name="f63" fmla="val 129"/>
                <a:gd name="f64" fmla="val 55"/>
                <a:gd name="f65" fmla="val 118"/>
                <a:gd name="f66" fmla="val 57"/>
                <a:gd name="f67" fmla="val 107"/>
                <a:gd name="f68" fmla="val 46"/>
                <a:gd name="f69" fmla="val 26"/>
                <a:gd name="f70" fmla="val 25"/>
                <a:gd name="f71" fmla="val 99"/>
                <a:gd name="f72" fmla="val 102"/>
                <a:gd name="f73" fmla="val 113"/>
                <a:gd name="f74" fmla="val 15"/>
                <a:gd name="f75" fmla="val 119"/>
                <a:gd name="f76" fmla="val 5"/>
                <a:gd name="f77" fmla="val 114"/>
                <a:gd name="f78" fmla="val 3"/>
                <a:gd name="f79" fmla="val 1"/>
                <a:gd name="f80" fmla="val 109"/>
                <a:gd name="f81" fmla="val 106"/>
                <a:gd name="f82" fmla="val 96"/>
                <a:gd name="f83" fmla="val 86"/>
                <a:gd name="f84" fmla="val 75"/>
                <a:gd name="f85" fmla="val 68"/>
                <a:gd name="f86" fmla="val 11"/>
                <a:gd name="f87" fmla="val 18"/>
                <a:gd name="f88" fmla="val 24"/>
                <a:gd name="f89" fmla="val 67"/>
                <a:gd name="f90" fmla="val 45"/>
                <a:gd name="f91" fmla="val 56"/>
                <a:gd name="f92" fmla="val 78"/>
                <a:gd name="f93" fmla="val 70"/>
                <a:gd name="f94" fmla="val 61"/>
                <a:gd name="f95" fmla="val 54"/>
                <a:gd name="f96" fmla="val 83"/>
                <a:gd name="f97" fmla="val 2"/>
                <a:gd name="f98" fmla="val 135"/>
                <a:gd name="f99" fmla="val 155"/>
                <a:gd name="f100" fmla="val 175"/>
                <a:gd name="f101" fmla="val 206"/>
                <a:gd name="f102" fmla="val 76"/>
                <a:gd name="f103" fmla="val 72"/>
                <a:gd name="f104" fmla="val 120"/>
                <a:gd name="f105" fmla="val 166"/>
                <a:gd name="f106" fmla="val 213"/>
                <a:gd name="f107" fmla="val 92"/>
                <a:gd name="f108" fmla="val 52"/>
                <a:gd name="f109" fmla="val 169"/>
                <a:gd name="f110" fmla="val 59"/>
                <a:gd name="f111" fmla="val 51"/>
                <a:gd name="f112" fmla="val 176"/>
                <a:gd name="f113" fmla="val 185"/>
                <a:gd name="f114" fmla="val 58"/>
                <a:gd name="f115" fmla="val 202"/>
                <a:gd name="f116" fmla="val 203"/>
                <a:gd name="f117" fmla="val 186"/>
                <a:gd name="f118" fmla="val 177"/>
                <a:gd name="f119" fmla="val 77"/>
                <a:gd name="f120" fmla="val 187"/>
                <a:gd name="f121" fmla="val 219"/>
                <a:gd name="f122" fmla="val 210"/>
                <a:gd name="f123" fmla="val 201"/>
                <a:gd name="f124" fmla="val 218"/>
                <a:gd name="f125" fmla="val 226"/>
                <a:gd name="f126" fmla="val 234"/>
                <a:gd name="f127" fmla="val 196"/>
                <a:gd name="f128" fmla="val 207"/>
                <a:gd name="f129" fmla="val 188"/>
                <a:gd name="f130" fmla="val 205"/>
                <a:gd name="f131" fmla="val 184"/>
                <a:gd name="f132" fmla="val 182"/>
                <a:gd name="f133" fmla="val 127"/>
                <a:gd name="f134" fmla="val 208"/>
                <a:gd name="f135" fmla="val 128"/>
                <a:gd name="f136" fmla="val 156"/>
                <a:gd name="f137" fmla="val 170"/>
                <a:gd name="f138" fmla="val 167"/>
                <a:gd name="f139" fmla="val 164"/>
                <a:gd name="f140" fmla="val 183"/>
                <a:gd name="f141" fmla="val 98"/>
                <a:gd name="f142" fmla="val 168"/>
                <a:gd name="f143" fmla="val 101"/>
                <a:gd name="f144" fmla="val 131"/>
                <a:gd name="f145" fmla="val 159"/>
                <a:gd name="f146" fmla="val 189"/>
                <a:gd name="f147" fmla="val 130"/>
                <a:gd name="f148" fmla="+- 0 0 -90"/>
                <a:gd name="f149" fmla="*/ f3 1 286"/>
                <a:gd name="f150" fmla="*/ f4 1 224"/>
                <a:gd name="f151" fmla="val f5"/>
                <a:gd name="f152" fmla="val f6"/>
                <a:gd name="f153" fmla="val f7"/>
                <a:gd name="f154" fmla="*/ f148 f0 1"/>
                <a:gd name="f155" fmla="+- f153 0 f151"/>
                <a:gd name="f156" fmla="+- f152 0 f151"/>
                <a:gd name="f157" fmla="*/ f154 1 f2"/>
                <a:gd name="f158" fmla="*/ f156 1 286"/>
                <a:gd name="f159" fmla="*/ f155 1 224"/>
                <a:gd name="f160" fmla="*/ 260 f156 1"/>
                <a:gd name="f161" fmla="*/ 87 f155 1"/>
                <a:gd name="f162" fmla="*/ 273 f156 1"/>
                <a:gd name="f163" fmla="*/ 66 f155 1"/>
                <a:gd name="f164" fmla="*/ 286 f156 1"/>
                <a:gd name="f165" fmla="*/ 104 f155 1"/>
                <a:gd name="f166" fmla="*/ 103 f155 1"/>
                <a:gd name="f167" fmla="*/ 245 f156 1"/>
                <a:gd name="f168" fmla="*/ 94 f155 1"/>
                <a:gd name="f169" fmla="*/ 233 f156 1"/>
                <a:gd name="f170" fmla="*/ 121 f155 1"/>
                <a:gd name="f171" fmla="*/ 250 f156 1"/>
                <a:gd name="f172" fmla="*/ 180 f155 1"/>
                <a:gd name="f173" fmla="*/ 36 f156 1"/>
                <a:gd name="f174" fmla="*/ 224 f155 1"/>
                <a:gd name="f175" fmla="*/ 50 f156 1"/>
                <a:gd name="f176" fmla="*/ 129 f155 1"/>
                <a:gd name="f177" fmla="*/ 26 f156 1"/>
                <a:gd name="f178" fmla="*/ 5 f156 1"/>
                <a:gd name="f179" fmla="*/ 114 f155 1"/>
                <a:gd name="f180" fmla="*/ 0 f156 1"/>
                <a:gd name="f181" fmla="*/ 75 f155 1"/>
                <a:gd name="f182" fmla="*/ 25 f156 1"/>
                <a:gd name="f183" fmla="*/ 56 f156 1"/>
                <a:gd name="f184" fmla="*/ 115 f156 1"/>
                <a:gd name="f185" fmla="*/ 2 f155 1"/>
                <a:gd name="f186" fmla="*/ 229 f156 1"/>
                <a:gd name="f187" fmla="*/ 56 f155 1"/>
                <a:gd name="f188" fmla="*/ 72 f156 1"/>
                <a:gd name="f189" fmla="*/ 112 f155 1"/>
                <a:gd name="f190" fmla="*/ 213 f156 1"/>
                <a:gd name="f191" fmla="*/ 52 f155 1"/>
                <a:gd name="f192" fmla="*/ 51 f156 1"/>
                <a:gd name="f193" fmla="*/ 185 f155 1"/>
                <a:gd name="f194" fmla="*/ 84 f156 1"/>
                <a:gd name="f195" fmla="*/ 186 f155 1"/>
                <a:gd name="f196" fmla="*/ 235 f156 1"/>
                <a:gd name="f197" fmla="*/ 187 f155 1"/>
                <a:gd name="f198" fmla="*/ 201 f156 1"/>
                <a:gd name="f199" fmla="*/ 188 f156 1"/>
                <a:gd name="f200" fmla="*/ 205 f155 1"/>
                <a:gd name="f201" fmla="*/ 99 f156 1"/>
                <a:gd name="f202" fmla="*/ 201 f155 1"/>
                <a:gd name="f203" fmla="*/ 184 f156 1"/>
                <a:gd name="f204" fmla="*/ 207 f155 1"/>
                <a:gd name="f205" fmla="*/ 187 f156 1"/>
                <a:gd name="f206" fmla="*/ 171 f155 1"/>
                <a:gd name="f207" fmla="*/ 183 f156 1"/>
                <a:gd name="f208" fmla="*/ 164 f155 1"/>
                <a:gd name="f209" fmla="*/ 98 f156 1"/>
                <a:gd name="f210" fmla="*/ 166 f155 1"/>
                <a:gd name="f211" fmla="*/ 189 f155 1"/>
                <a:gd name="f212" fmla="*/ 103 f156 1"/>
                <a:gd name="f213" fmla="*/ 183 f155 1"/>
                <a:gd name="f214" fmla="+- f157 0 f1"/>
                <a:gd name="f215" fmla="*/ f160 1 286"/>
                <a:gd name="f216" fmla="*/ f161 1 224"/>
                <a:gd name="f217" fmla="*/ f162 1 286"/>
                <a:gd name="f218" fmla="*/ f163 1 224"/>
                <a:gd name="f219" fmla="*/ f164 1 286"/>
                <a:gd name="f220" fmla="*/ f165 1 224"/>
                <a:gd name="f221" fmla="*/ f166 1 224"/>
                <a:gd name="f222" fmla="*/ f167 1 286"/>
                <a:gd name="f223" fmla="*/ f168 1 224"/>
                <a:gd name="f224" fmla="*/ f169 1 286"/>
                <a:gd name="f225" fmla="*/ f170 1 224"/>
                <a:gd name="f226" fmla="*/ f171 1 286"/>
                <a:gd name="f227" fmla="*/ f172 1 224"/>
                <a:gd name="f228" fmla="*/ f173 1 286"/>
                <a:gd name="f229" fmla="*/ f174 1 224"/>
                <a:gd name="f230" fmla="*/ f175 1 286"/>
                <a:gd name="f231" fmla="*/ f176 1 224"/>
                <a:gd name="f232" fmla="*/ f177 1 286"/>
                <a:gd name="f233" fmla="*/ f178 1 286"/>
                <a:gd name="f234" fmla="*/ f179 1 224"/>
                <a:gd name="f235" fmla="*/ f180 1 286"/>
                <a:gd name="f236" fmla="*/ f181 1 224"/>
                <a:gd name="f237" fmla="*/ f182 1 286"/>
                <a:gd name="f238" fmla="*/ f183 1 286"/>
                <a:gd name="f239" fmla="*/ f184 1 286"/>
                <a:gd name="f240" fmla="*/ f185 1 224"/>
                <a:gd name="f241" fmla="*/ f186 1 286"/>
                <a:gd name="f242" fmla="*/ f187 1 224"/>
                <a:gd name="f243" fmla="*/ f188 1 286"/>
                <a:gd name="f244" fmla="*/ f189 1 224"/>
                <a:gd name="f245" fmla="*/ f190 1 286"/>
                <a:gd name="f246" fmla="*/ f191 1 224"/>
                <a:gd name="f247" fmla="*/ f192 1 286"/>
                <a:gd name="f248" fmla="*/ f193 1 224"/>
                <a:gd name="f249" fmla="*/ f194 1 286"/>
                <a:gd name="f250" fmla="*/ f195 1 224"/>
                <a:gd name="f251" fmla="*/ f196 1 286"/>
                <a:gd name="f252" fmla="*/ f197 1 224"/>
                <a:gd name="f253" fmla="*/ f198 1 286"/>
                <a:gd name="f254" fmla="*/ f199 1 286"/>
                <a:gd name="f255" fmla="*/ f200 1 224"/>
                <a:gd name="f256" fmla="*/ f201 1 286"/>
                <a:gd name="f257" fmla="*/ f202 1 224"/>
                <a:gd name="f258" fmla="*/ f203 1 286"/>
                <a:gd name="f259" fmla="*/ f204 1 224"/>
                <a:gd name="f260" fmla="*/ f205 1 286"/>
                <a:gd name="f261" fmla="*/ f206 1 224"/>
                <a:gd name="f262" fmla="*/ f207 1 286"/>
                <a:gd name="f263" fmla="*/ f208 1 224"/>
                <a:gd name="f264" fmla="*/ f209 1 286"/>
                <a:gd name="f265" fmla="*/ f210 1 224"/>
                <a:gd name="f266" fmla="*/ f211 1 224"/>
                <a:gd name="f267" fmla="*/ f212 1 286"/>
                <a:gd name="f268" fmla="*/ f213 1 224"/>
                <a:gd name="f269" fmla="*/ 0 1 f158"/>
                <a:gd name="f270" fmla="*/ f152 1 f158"/>
                <a:gd name="f271" fmla="*/ 0 1 f159"/>
                <a:gd name="f272" fmla="*/ f153 1 f159"/>
                <a:gd name="f273" fmla="*/ f215 1 f158"/>
                <a:gd name="f274" fmla="*/ f216 1 f159"/>
                <a:gd name="f275" fmla="*/ f217 1 f158"/>
                <a:gd name="f276" fmla="*/ f218 1 f159"/>
                <a:gd name="f277" fmla="*/ f219 1 f158"/>
                <a:gd name="f278" fmla="*/ f220 1 f159"/>
                <a:gd name="f279" fmla="*/ f221 1 f159"/>
                <a:gd name="f280" fmla="*/ f222 1 f158"/>
                <a:gd name="f281" fmla="*/ f223 1 f159"/>
                <a:gd name="f282" fmla="*/ f224 1 f158"/>
                <a:gd name="f283" fmla="*/ f225 1 f159"/>
                <a:gd name="f284" fmla="*/ f226 1 f158"/>
                <a:gd name="f285" fmla="*/ f227 1 f159"/>
                <a:gd name="f286" fmla="*/ f228 1 f158"/>
                <a:gd name="f287" fmla="*/ f229 1 f159"/>
                <a:gd name="f288" fmla="*/ f230 1 f158"/>
                <a:gd name="f289" fmla="*/ f231 1 f159"/>
                <a:gd name="f290" fmla="*/ f232 1 f158"/>
                <a:gd name="f291" fmla="*/ f233 1 f158"/>
                <a:gd name="f292" fmla="*/ f234 1 f159"/>
                <a:gd name="f293" fmla="*/ f235 1 f158"/>
                <a:gd name="f294" fmla="*/ f236 1 f159"/>
                <a:gd name="f295" fmla="*/ f237 1 f158"/>
                <a:gd name="f296" fmla="*/ f238 1 f158"/>
                <a:gd name="f297" fmla="*/ f239 1 f158"/>
                <a:gd name="f298" fmla="*/ f240 1 f159"/>
                <a:gd name="f299" fmla="*/ f241 1 f158"/>
                <a:gd name="f300" fmla="*/ f242 1 f159"/>
                <a:gd name="f301" fmla="*/ f243 1 f158"/>
                <a:gd name="f302" fmla="*/ f244 1 f159"/>
                <a:gd name="f303" fmla="*/ f245 1 f158"/>
                <a:gd name="f304" fmla="*/ f246 1 f159"/>
                <a:gd name="f305" fmla="*/ f247 1 f158"/>
                <a:gd name="f306" fmla="*/ f248 1 f159"/>
                <a:gd name="f307" fmla="*/ f249 1 f158"/>
                <a:gd name="f308" fmla="*/ f250 1 f159"/>
                <a:gd name="f309" fmla="*/ f251 1 f158"/>
                <a:gd name="f310" fmla="*/ f252 1 f159"/>
                <a:gd name="f311" fmla="*/ f253 1 f158"/>
                <a:gd name="f312" fmla="*/ f254 1 f158"/>
                <a:gd name="f313" fmla="*/ f255 1 f159"/>
                <a:gd name="f314" fmla="*/ f256 1 f158"/>
                <a:gd name="f315" fmla="*/ f257 1 f159"/>
                <a:gd name="f316" fmla="*/ f258 1 f158"/>
                <a:gd name="f317" fmla="*/ f259 1 f159"/>
                <a:gd name="f318" fmla="*/ f260 1 f158"/>
                <a:gd name="f319" fmla="*/ f261 1 f159"/>
                <a:gd name="f320" fmla="*/ f262 1 f158"/>
                <a:gd name="f321" fmla="*/ f263 1 f159"/>
                <a:gd name="f322" fmla="*/ f264 1 f158"/>
                <a:gd name="f323" fmla="*/ f265 1 f159"/>
                <a:gd name="f324" fmla="*/ f266 1 f159"/>
                <a:gd name="f325" fmla="*/ f267 1 f158"/>
                <a:gd name="f326" fmla="*/ f268 1 f159"/>
                <a:gd name="f327" fmla="*/ f269 f149 1"/>
                <a:gd name="f328" fmla="*/ f270 f149 1"/>
                <a:gd name="f329" fmla="*/ f272 f150 1"/>
                <a:gd name="f330" fmla="*/ f271 f150 1"/>
                <a:gd name="f331" fmla="*/ f273 f149 1"/>
                <a:gd name="f332" fmla="*/ f274 f150 1"/>
                <a:gd name="f333" fmla="*/ f275 f149 1"/>
                <a:gd name="f334" fmla="*/ f276 f150 1"/>
                <a:gd name="f335" fmla="*/ f277 f149 1"/>
                <a:gd name="f336" fmla="*/ f278 f150 1"/>
                <a:gd name="f337" fmla="*/ f279 f150 1"/>
                <a:gd name="f338" fmla="*/ f280 f149 1"/>
                <a:gd name="f339" fmla="*/ f281 f150 1"/>
                <a:gd name="f340" fmla="*/ f282 f149 1"/>
                <a:gd name="f341" fmla="*/ f283 f150 1"/>
                <a:gd name="f342" fmla="*/ f284 f149 1"/>
                <a:gd name="f343" fmla="*/ f285 f150 1"/>
                <a:gd name="f344" fmla="*/ f286 f149 1"/>
                <a:gd name="f345" fmla="*/ f287 f150 1"/>
                <a:gd name="f346" fmla="*/ f288 f149 1"/>
                <a:gd name="f347" fmla="*/ f289 f150 1"/>
                <a:gd name="f348" fmla="*/ f290 f149 1"/>
                <a:gd name="f349" fmla="*/ f291 f149 1"/>
                <a:gd name="f350" fmla="*/ f292 f150 1"/>
                <a:gd name="f351" fmla="*/ f293 f149 1"/>
                <a:gd name="f352" fmla="*/ f294 f150 1"/>
                <a:gd name="f353" fmla="*/ f295 f149 1"/>
                <a:gd name="f354" fmla="*/ f296 f149 1"/>
                <a:gd name="f355" fmla="*/ f297 f149 1"/>
                <a:gd name="f356" fmla="*/ f298 f150 1"/>
                <a:gd name="f357" fmla="*/ f299 f149 1"/>
                <a:gd name="f358" fmla="*/ f300 f150 1"/>
                <a:gd name="f359" fmla="*/ f301 f149 1"/>
                <a:gd name="f360" fmla="*/ f302 f150 1"/>
                <a:gd name="f361" fmla="*/ f303 f149 1"/>
                <a:gd name="f362" fmla="*/ f304 f150 1"/>
                <a:gd name="f363" fmla="*/ f305 f149 1"/>
                <a:gd name="f364" fmla="*/ f306 f150 1"/>
                <a:gd name="f365" fmla="*/ f307 f149 1"/>
                <a:gd name="f366" fmla="*/ f308 f150 1"/>
                <a:gd name="f367" fmla="*/ f309 f149 1"/>
                <a:gd name="f368" fmla="*/ f310 f150 1"/>
                <a:gd name="f369" fmla="*/ f311 f149 1"/>
                <a:gd name="f370" fmla="*/ f312 f149 1"/>
                <a:gd name="f371" fmla="*/ f313 f150 1"/>
                <a:gd name="f372" fmla="*/ f314 f149 1"/>
                <a:gd name="f373" fmla="*/ f315 f150 1"/>
                <a:gd name="f374" fmla="*/ f316 f149 1"/>
                <a:gd name="f375" fmla="*/ f317 f150 1"/>
                <a:gd name="f376" fmla="*/ f318 f149 1"/>
                <a:gd name="f377" fmla="*/ f319 f150 1"/>
                <a:gd name="f378" fmla="*/ f320 f149 1"/>
                <a:gd name="f379" fmla="*/ f321 f150 1"/>
                <a:gd name="f380" fmla="*/ f322 f149 1"/>
                <a:gd name="f381" fmla="*/ f323 f150 1"/>
                <a:gd name="f382" fmla="*/ f324 f150 1"/>
                <a:gd name="f383" fmla="*/ f325 f149 1"/>
                <a:gd name="f384" fmla="*/ f326 f1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31" y="f332"/>
                </a:cxn>
                <a:cxn ang="f214">
                  <a:pos x="f333" y="f334"/>
                </a:cxn>
                <a:cxn ang="f214">
                  <a:pos x="f335" y="f336"/>
                </a:cxn>
                <a:cxn ang="f214">
                  <a:pos x="f331" y="f337"/>
                </a:cxn>
                <a:cxn ang="f214">
                  <a:pos x="f338" y="f339"/>
                </a:cxn>
                <a:cxn ang="f214">
                  <a:pos x="f340" y="f341"/>
                </a:cxn>
                <a:cxn ang="f214">
                  <a:pos x="f342" y="f343"/>
                </a:cxn>
                <a:cxn ang="f214">
                  <a:pos x="f344" y="f345"/>
                </a:cxn>
                <a:cxn ang="f214">
                  <a:pos x="f346" y="f347"/>
                </a:cxn>
                <a:cxn ang="f214">
                  <a:pos x="f348" y="f339"/>
                </a:cxn>
                <a:cxn ang="f214">
                  <a:pos x="f349" y="f350"/>
                </a:cxn>
                <a:cxn ang="f214">
                  <a:pos x="f351" y="f352"/>
                </a:cxn>
                <a:cxn ang="f214">
                  <a:pos x="f353" y="f352"/>
                </a:cxn>
                <a:cxn ang="f214">
                  <a:pos x="f354" y="f332"/>
                </a:cxn>
                <a:cxn ang="f214">
                  <a:pos x="f355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59" y="f360"/>
                </a:cxn>
                <a:cxn ang="f214">
                  <a:pos x="f363" y="f364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64"/>
                </a:cxn>
                <a:cxn ang="f214">
                  <a:pos x="f367" y="f368"/>
                </a:cxn>
                <a:cxn ang="f214">
                  <a:pos x="f370" y="f371"/>
                </a:cxn>
                <a:cxn ang="f214">
                  <a:pos x="f372" y="f37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8" y="f379"/>
                </a:cxn>
                <a:cxn ang="f214">
                  <a:pos x="f380" y="f381"/>
                </a:cxn>
                <a:cxn ang="f214">
                  <a:pos x="f376" y="f377"/>
                </a:cxn>
                <a:cxn ang="f214">
                  <a:pos x="f372" y="f382"/>
                </a:cxn>
                <a:cxn ang="f214">
                  <a:pos x="f376" y="f364"/>
                </a:cxn>
                <a:cxn ang="f214">
                  <a:pos x="f383" y="f384"/>
                </a:cxn>
              </a:cxnLst>
              <a:rect l="f327" t="f330" r="f328" b="f329"/>
              <a:pathLst>
                <a:path w="286" h="224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2" y="f13"/>
                    <a:pt x="f12" y="f14"/>
                    <a:pt x="f12" y="f15"/>
                  </a:cubicBezTo>
                  <a:cubicBezTo>
                    <a:pt x="f12" y="f16"/>
                    <a:pt x="f17" y="f18"/>
                    <a:pt x="f19" y="f18"/>
                  </a:cubicBezTo>
                  <a:cubicBezTo>
                    <a:pt x="f20" y="f18"/>
                    <a:pt x="f6" y="f16"/>
                    <a:pt x="f6" y="f15"/>
                  </a:cubicBezTo>
                  <a:cubicBezTo>
                    <a:pt x="f6" y="f9"/>
                    <a:pt x="f6" y="f21"/>
                    <a:pt x="f6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17" y="f26"/>
                    <a:pt x="f12" y="f24"/>
                    <a:pt x="f12" y="f28"/>
                  </a:cubicBezTo>
                  <a:cubicBezTo>
                    <a:pt x="f12" y="f29"/>
                    <a:pt x="f12" y="f30"/>
                    <a:pt x="f12" y="f31"/>
                  </a:cubicBezTo>
                  <a:cubicBezTo>
                    <a:pt x="f32" y="f31"/>
                    <a:pt x="f11" y="f31"/>
                    <a:pt x="f33" y="f31"/>
                  </a:cubicBezTo>
                  <a:cubicBezTo>
                    <a:pt x="f10" y="f31"/>
                    <a:pt x="f34" y="f31"/>
                    <a:pt x="f35" y="f31"/>
                  </a:cubicBezTo>
                  <a:cubicBezTo>
                    <a:pt x="f36" y="f28"/>
                    <a:pt x="f36" y="f24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11" y="f2"/>
                  </a:cubicBezTo>
                  <a:cubicBezTo>
                    <a:pt x="f11" y="f49"/>
                    <a:pt x="f11" y="f50"/>
                    <a:pt x="f11" y="f7"/>
                  </a:cubicBezTo>
                  <a:cubicBezTo>
                    <a:pt x="f51" y="f7"/>
                    <a:pt x="f52" y="f7"/>
                    <a:pt x="f53" y="f7"/>
                  </a:cubicBezTo>
                  <a:cubicBezTo>
                    <a:pt x="f53" y="f54"/>
                    <a:pt x="f53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31"/>
                  </a:cubicBezTo>
                  <a:cubicBezTo>
                    <a:pt x="f68" y="f31"/>
                    <a:pt x="f53" y="f31"/>
                    <a:pt x="f69" y="f31"/>
                  </a:cubicBezTo>
                  <a:cubicBezTo>
                    <a:pt x="f69" y="f30"/>
                    <a:pt x="f70" y="f71"/>
                    <a:pt x="f70" y="f72"/>
                  </a:cubicBezTo>
                  <a:cubicBezTo>
                    <a:pt x="f70" y="f73"/>
                    <a:pt x="f74" y="f75"/>
                    <a:pt x="f76" y="f77"/>
                  </a:cubicBezTo>
                  <a:cubicBezTo>
                    <a:pt x="f78" y="f24"/>
                    <a:pt x="f79" y="f80"/>
                    <a:pt x="f79" y="f81"/>
                  </a:cubicBezTo>
                  <a:cubicBezTo>
                    <a:pt x="f5" y="f82"/>
                    <a:pt x="f5" y="f83"/>
                    <a:pt x="f5" y="f84"/>
                  </a:cubicBezTo>
                  <a:cubicBezTo>
                    <a:pt x="f5" y="f85"/>
                    <a:pt x="f76" y="f18"/>
                    <a:pt x="f86" y="f18"/>
                  </a:cubicBezTo>
                  <a:cubicBezTo>
                    <a:pt x="f87" y="f18"/>
                    <a:pt x="f88" y="f89"/>
                    <a:pt x="f70" y="f84"/>
                  </a:cubicBezTo>
                  <a:cubicBezTo>
                    <a:pt x="f69" y="f15"/>
                    <a:pt x="f70" y="f14"/>
                    <a:pt x="f70" y="f9"/>
                  </a:cubicBezTo>
                  <a:cubicBezTo>
                    <a:pt x="f56" y="f9"/>
                    <a:pt x="f90" y="f9"/>
                    <a:pt x="f91" y="f9"/>
                  </a:cubicBezTo>
                  <a:cubicBezTo>
                    <a:pt x="f91" y="f92"/>
                    <a:pt x="f91" y="f93"/>
                    <a:pt x="f91" y="f94"/>
                  </a:cubicBezTo>
                  <a:cubicBezTo>
                    <a:pt x="f95" y="f88"/>
                    <a:pt x="f96" y="f5"/>
                    <a:pt x="f26" y="f97"/>
                  </a:cubicBezTo>
                  <a:cubicBezTo>
                    <a:pt x="f98" y="f78"/>
                    <a:pt x="f99" y="f97"/>
                    <a:pt x="f100" y="f97"/>
                  </a:cubicBezTo>
                  <a:cubicBezTo>
                    <a:pt x="f101" y="f97"/>
                    <a:pt x="f8" y="f70"/>
                    <a:pt x="f8" y="f91"/>
                  </a:cubicBezTo>
                  <a:cubicBezTo>
                    <a:pt x="f8" y="f18"/>
                    <a:pt x="f8" y="f102"/>
                    <a:pt x="f8" y="f9"/>
                  </a:cubicBezTo>
                  <a:close/>
                  <a:moveTo>
                    <a:pt x="f103" y="f24"/>
                  </a:moveTo>
                  <a:cubicBezTo>
                    <a:pt x="f104" y="f24"/>
                    <a:pt x="f105" y="f24"/>
                    <a:pt x="f106" y="f24"/>
                  </a:cubicBezTo>
                  <a:cubicBezTo>
                    <a:pt x="f106" y="f107"/>
                    <a:pt x="f106" y="f103"/>
                    <a:pt x="f106" y="f108"/>
                  </a:cubicBezTo>
                  <a:cubicBezTo>
                    <a:pt x="f105" y="f108"/>
                    <a:pt x="f75" y="f108"/>
                    <a:pt x="f103" y="f108"/>
                  </a:cubicBezTo>
                  <a:cubicBezTo>
                    <a:pt x="f103" y="f103"/>
                    <a:pt x="f103" y="f107"/>
                    <a:pt x="f103" y="f24"/>
                  </a:cubicBezTo>
                  <a:close/>
                  <a:moveTo>
                    <a:pt x="f85" y="f109"/>
                  </a:moveTo>
                  <a:cubicBezTo>
                    <a:pt x="f110" y="f109"/>
                    <a:pt x="f111" y="f112"/>
                    <a:pt x="f111" y="f113"/>
                  </a:cubicBezTo>
                  <a:cubicBezTo>
                    <a:pt x="f62" y="f57"/>
                    <a:pt x="f114" y="f115"/>
                    <a:pt x="f89" y="f115"/>
                  </a:cubicBezTo>
                  <a:cubicBezTo>
                    <a:pt x="f102" y="f116"/>
                    <a:pt x="f13" y="f49"/>
                    <a:pt x="f13" y="f117"/>
                  </a:cubicBezTo>
                  <a:cubicBezTo>
                    <a:pt x="f13" y="f118"/>
                    <a:pt x="f119" y="f109"/>
                    <a:pt x="f85" y="f109"/>
                  </a:cubicBezTo>
                  <a:close/>
                  <a:moveTo>
                    <a:pt x="f34" y="f120"/>
                  </a:moveTo>
                  <a:cubicBezTo>
                    <a:pt x="f34" y="f118"/>
                    <a:pt x="f35" y="f109"/>
                    <a:pt x="f121" y="f109"/>
                  </a:cubicBezTo>
                  <a:cubicBezTo>
                    <a:pt x="f122" y="f109"/>
                    <a:pt x="f115" y="f112"/>
                    <a:pt x="f123" y="f113"/>
                  </a:cubicBezTo>
                  <a:cubicBezTo>
                    <a:pt x="f123" y="f57"/>
                    <a:pt x="f50" y="f115"/>
                    <a:pt x="f124" y="f115"/>
                  </a:cubicBezTo>
                  <a:cubicBezTo>
                    <a:pt x="f125" y="f116"/>
                    <a:pt x="f126" y="f127"/>
                    <a:pt x="f34" y="f120"/>
                  </a:cubicBezTo>
                  <a:close/>
                  <a:moveTo>
                    <a:pt x="f120" y="f128"/>
                  </a:moveTo>
                  <a:cubicBezTo>
                    <a:pt x="f120" y="f101"/>
                    <a:pt x="f129" y="f101"/>
                    <a:pt x="f129" y="f130"/>
                  </a:cubicBezTo>
                  <a:cubicBezTo>
                    <a:pt x="f117" y="f55"/>
                    <a:pt x="f131" y="f123"/>
                    <a:pt x="f132" y="f123"/>
                  </a:cubicBezTo>
                  <a:cubicBezTo>
                    <a:pt x="f99" y="f123"/>
                    <a:pt x="f133" y="f123"/>
                    <a:pt x="f71" y="f123"/>
                  </a:cubicBezTo>
                  <a:cubicBezTo>
                    <a:pt x="f71" y="f116"/>
                    <a:pt x="f71" y="f130"/>
                    <a:pt x="f71" y="f134"/>
                  </a:cubicBezTo>
                  <a:cubicBezTo>
                    <a:pt x="f135" y="f134"/>
                    <a:pt x="f136" y="f134"/>
                    <a:pt x="f131" y="f128"/>
                  </a:cubicBezTo>
                  <a:cubicBezTo>
                    <a:pt x="f113" y="f128"/>
                    <a:pt x="f117" y="f128"/>
                    <a:pt x="f120" y="f128"/>
                  </a:cubicBezTo>
                  <a:close/>
                  <a:moveTo>
                    <a:pt x="f120" y="f59"/>
                  </a:moveTo>
                  <a:cubicBezTo>
                    <a:pt x="f120" y="f137"/>
                    <a:pt x="f129" y="f109"/>
                    <a:pt x="f129" y="f109"/>
                  </a:cubicBezTo>
                  <a:cubicBezTo>
                    <a:pt x="f120" y="f138"/>
                    <a:pt x="f113" y="f139"/>
                    <a:pt x="f140" y="f139"/>
                  </a:cubicBezTo>
                  <a:cubicBezTo>
                    <a:pt x="f99" y="f139"/>
                    <a:pt x="f133" y="f139"/>
                    <a:pt x="f71" y="f139"/>
                  </a:cubicBezTo>
                  <a:cubicBezTo>
                    <a:pt x="f71" y="f46"/>
                    <a:pt x="f141" y="f105"/>
                    <a:pt x="f141" y="f105"/>
                  </a:cubicBezTo>
                  <a:cubicBezTo>
                    <a:pt x="f71" y="f142"/>
                    <a:pt x="f143" y="f59"/>
                    <a:pt x="f72" y="f59"/>
                  </a:cubicBezTo>
                  <a:cubicBezTo>
                    <a:pt x="f144" y="f59"/>
                    <a:pt x="f145" y="f59"/>
                    <a:pt x="f120" y="f59"/>
                  </a:cubicBezTo>
                  <a:close/>
                  <a:moveTo>
                    <a:pt x="f141" y="f120"/>
                  </a:moveTo>
                  <a:cubicBezTo>
                    <a:pt x="f141" y="f120"/>
                    <a:pt x="f71" y="f129"/>
                    <a:pt x="f71" y="f146"/>
                  </a:cubicBezTo>
                  <a:cubicBezTo>
                    <a:pt x="f133" y="f146"/>
                    <a:pt x="f99" y="f146"/>
                    <a:pt x="f140" y="f146"/>
                  </a:cubicBezTo>
                  <a:cubicBezTo>
                    <a:pt x="f113" y="f146"/>
                    <a:pt x="f117" y="f120"/>
                    <a:pt x="f120" y="f113"/>
                  </a:cubicBezTo>
                  <a:cubicBezTo>
                    <a:pt x="f117" y="f131"/>
                    <a:pt x="f131" y="f140"/>
                    <a:pt x="f140" y="f140"/>
                  </a:cubicBezTo>
                  <a:cubicBezTo>
                    <a:pt x="f136" y="f132"/>
                    <a:pt x="f147" y="f132"/>
                    <a:pt x="f28" y="f140"/>
                  </a:cubicBezTo>
                  <a:cubicBezTo>
                    <a:pt x="f72" y="f140"/>
                    <a:pt x="f29" y="f113"/>
                    <a:pt x="f141" y="f120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Freeform 313">
              <a:extLst>
                <a:ext uri="{FF2B5EF4-FFF2-40B4-BE49-F238E27FC236}">
                  <a16:creationId xmlns:a16="http://schemas.microsoft.com/office/drawing/2014/main" id="{AFD0AEB9-B354-5A06-A88E-A50AA1407EED}"/>
                </a:ext>
              </a:extLst>
            </p:cNvPr>
            <p:cNvSpPr/>
            <p:nvPr/>
          </p:nvSpPr>
          <p:spPr>
            <a:xfrm>
              <a:off x="7745425" y="2322045"/>
              <a:ext cx="1078790" cy="10767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3"/>
                <a:gd name="f7" fmla="val 332"/>
                <a:gd name="f8" fmla="val 176"/>
                <a:gd name="f9" fmla="val 290"/>
                <a:gd name="f10" fmla="val 304"/>
                <a:gd name="f11" fmla="val 318"/>
                <a:gd name="f12" fmla="val 170"/>
                <a:gd name="f13" fmla="val 165"/>
                <a:gd name="f14" fmla="val 159"/>
                <a:gd name="f15" fmla="val 321"/>
                <a:gd name="f16" fmla="val 158"/>
                <a:gd name="f17" fmla="val 310"/>
                <a:gd name="f18" fmla="val 299"/>
                <a:gd name="f19" fmla="val 291"/>
                <a:gd name="f20" fmla="val 157"/>
                <a:gd name="f21" fmla="val 289"/>
                <a:gd name="f22" fmla="val 149"/>
                <a:gd name="f23" fmla="val 288"/>
                <a:gd name="f24" fmla="val 116"/>
                <a:gd name="f25" fmla="val 283"/>
                <a:gd name="f26" fmla="val 89"/>
                <a:gd name="f27" fmla="val 266"/>
                <a:gd name="f28" fmla="val 69"/>
                <a:gd name="f29" fmla="val 239"/>
                <a:gd name="f30" fmla="val 56"/>
                <a:gd name="f31" fmla="val 222"/>
                <a:gd name="f32" fmla="val 48"/>
                <a:gd name="f33" fmla="val 203"/>
                <a:gd name="f34" fmla="val 46"/>
                <a:gd name="f35" fmla="val 181"/>
                <a:gd name="f36" fmla="val 43"/>
                <a:gd name="f37" fmla="val 175"/>
                <a:gd name="f38" fmla="val 39"/>
                <a:gd name="f39" fmla="val 29"/>
                <a:gd name="f40" fmla="val 19"/>
                <a:gd name="f41" fmla="val 174"/>
                <a:gd name="f42" fmla="val 9"/>
                <a:gd name="f43" fmla="val 3"/>
                <a:gd name="f44" fmla="val 2"/>
                <a:gd name="f45" fmla="val 167"/>
                <a:gd name="f46" fmla="val 164"/>
                <a:gd name="f47" fmla="val 161"/>
                <a:gd name="f48" fmla="val 1"/>
                <a:gd name="f49" fmla="val 14"/>
                <a:gd name="f50" fmla="val 26"/>
                <a:gd name="f51" fmla="val 38"/>
                <a:gd name="f52" fmla="val 45"/>
                <a:gd name="f53" fmla="val 155"/>
                <a:gd name="f54" fmla="val 151"/>
                <a:gd name="f55" fmla="val 52"/>
                <a:gd name="f56" fmla="val 98"/>
                <a:gd name="f57" fmla="val 95"/>
                <a:gd name="f58" fmla="val 49"/>
                <a:gd name="f59" fmla="val 15"/>
                <a:gd name="f60" fmla="val 28"/>
                <a:gd name="f61" fmla="val 42"/>
                <a:gd name="f62" fmla="val 243"/>
                <a:gd name="f63" fmla="val 280"/>
                <a:gd name="f64" fmla="val 91"/>
                <a:gd name="f65" fmla="val 305"/>
                <a:gd name="f66" fmla="val 319"/>
                <a:gd name="f67" fmla="val 163"/>
                <a:gd name="f68" fmla="val 169"/>
                <a:gd name="f69" fmla="val 322"/>
                <a:gd name="f70" fmla="val 311"/>
                <a:gd name="f71" fmla="val 300"/>
                <a:gd name="f72" fmla="val 293"/>
                <a:gd name="f73" fmla="val 183"/>
                <a:gd name="f74" fmla="val 282"/>
                <a:gd name="f75" fmla="val 238"/>
                <a:gd name="f76" fmla="val 240"/>
                <a:gd name="f77" fmla="val 279"/>
                <a:gd name="f78" fmla="val 186"/>
                <a:gd name="f79" fmla="val 271"/>
                <a:gd name="f80" fmla="val 272"/>
                <a:gd name="f81" fmla="val 113"/>
                <a:gd name="f82" fmla="val 227"/>
                <a:gd name="f83" fmla="val 62"/>
                <a:gd name="f84" fmla="val 177"/>
                <a:gd name="f85" fmla="val 63"/>
                <a:gd name="f86" fmla="val 75"/>
                <a:gd name="f87" fmla="val 87"/>
                <a:gd name="f88" fmla="val 100"/>
                <a:gd name="f89" fmla="val 208"/>
                <a:gd name="f90" fmla="val 107"/>
                <a:gd name="f91" fmla="val 228"/>
                <a:gd name="f92" fmla="val 125"/>
                <a:gd name="f93" fmla="val 234"/>
                <a:gd name="f94" fmla="val 247"/>
                <a:gd name="f95" fmla="val 259"/>
                <a:gd name="f96" fmla="val 246"/>
                <a:gd name="f97" fmla="val 205"/>
                <a:gd name="f98" fmla="val 210"/>
                <a:gd name="f99" fmla="val 225"/>
                <a:gd name="f100" fmla="val 231"/>
                <a:gd name="f101" fmla="val 178"/>
                <a:gd name="f102" fmla="val 235"/>
                <a:gd name="f103" fmla="val 270"/>
                <a:gd name="f104" fmla="val 268"/>
                <a:gd name="f105" fmla="val 217"/>
                <a:gd name="f106" fmla="val 102"/>
                <a:gd name="f107" fmla="val 108"/>
                <a:gd name="f108" fmla="val 127"/>
                <a:gd name="f109" fmla="val 110"/>
                <a:gd name="f110" fmla="val 153"/>
                <a:gd name="f111" fmla="val 101"/>
                <a:gd name="f112" fmla="val 99"/>
                <a:gd name="f113" fmla="val 86"/>
                <a:gd name="f114" fmla="val 74"/>
                <a:gd name="f115" fmla="val 64"/>
                <a:gd name="f116" fmla="val 65"/>
                <a:gd name="f117" fmla="val 111"/>
                <a:gd name="f118" fmla="val 76"/>
                <a:gd name="f119" fmla="val 67"/>
                <a:gd name="f120" fmla="val 114"/>
                <a:gd name="f121" fmla="val 258"/>
                <a:gd name="f122" fmla="val 236"/>
                <a:gd name="f123" fmla="val 131"/>
                <a:gd name="f124" fmla="val 224"/>
                <a:gd name="f125" fmla="val 115"/>
                <a:gd name="f126" fmla="val 211"/>
                <a:gd name="f127" fmla="val 106"/>
                <a:gd name="f128" fmla="val 189"/>
                <a:gd name="f129" fmla="val 104"/>
                <a:gd name="f130" fmla="val 185"/>
                <a:gd name="f131" fmla="val 103"/>
                <a:gd name="f132" fmla="val 80"/>
                <a:gd name="f133" fmla="val 70"/>
                <a:gd name="f134" fmla="val 68"/>
                <a:gd name="f135" fmla="val 66"/>
                <a:gd name="f136" fmla="val 215"/>
                <a:gd name="f137" fmla="val 136"/>
                <a:gd name="f138" fmla="val 196"/>
                <a:gd name="f139" fmla="val 122"/>
                <a:gd name="f140" fmla="val 119"/>
                <a:gd name="f141" fmla="val 132"/>
                <a:gd name="f142" fmla="val 144"/>
                <a:gd name="f143" fmla="val 190"/>
                <a:gd name="f144" fmla="val 202"/>
                <a:gd name="f145" fmla="val 212"/>
                <a:gd name="f146" fmla="val 194"/>
                <a:gd name="f147" fmla="val 213"/>
                <a:gd name="f148" fmla="val 193"/>
                <a:gd name="f149" fmla="val 214"/>
                <a:gd name="f150" fmla="val 188"/>
                <a:gd name="f151" fmla="val 200"/>
                <a:gd name="f152" fmla="val 137"/>
                <a:gd name="f153" fmla="val 140"/>
                <a:gd name="f154" fmla="val 134"/>
                <a:gd name="f155" fmla="val 145"/>
                <a:gd name="f156" fmla="val 123"/>
                <a:gd name="f157" fmla="val 143"/>
                <a:gd name="f158" fmla="val 199"/>
                <a:gd name="f159" fmla="val 187"/>
                <a:gd name="f160" fmla="val 133"/>
                <a:gd name="f161" fmla="+- 0 0 -90"/>
                <a:gd name="f162" fmla="*/ f3 1 333"/>
                <a:gd name="f163" fmla="*/ f4 1 332"/>
                <a:gd name="f164" fmla="val f5"/>
                <a:gd name="f165" fmla="val f6"/>
                <a:gd name="f166" fmla="val f7"/>
                <a:gd name="f167" fmla="*/ f161 f0 1"/>
                <a:gd name="f168" fmla="+- f166 0 f164"/>
                <a:gd name="f169" fmla="+- f165 0 f164"/>
                <a:gd name="f170" fmla="*/ f167 1 f2"/>
                <a:gd name="f171" fmla="*/ f169 1 333"/>
                <a:gd name="f172" fmla="*/ f168 1 332"/>
                <a:gd name="f173" fmla="*/ 176 f169 1"/>
                <a:gd name="f174" fmla="*/ 332 f168 1"/>
                <a:gd name="f175" fmla="*/ 159 f169 1"/>
                <a:gd name="f176" fmla="*/ 299 f168 1"/>
                <a:gd name="f177" fmla="*/ 69 f169 1"/>
                <a:gd name="f178" fmla="*/ 239 f168 1"/>
                <a:gd name="f179" fmla="*/ 39 f169 1"/>
                <a:gd name="f180" fmla="*/ 175 f168 1"/>
                <a:gd name="f181" fmla="*/ 2 f169 1"/>
                <a:gd name="f182" fmla="*/ 167 f168 1"/>
                <a:gd name="f183" fmla="*/ 38 f169 1"/>
                <a:gd name="f184" fmla="*/ 157 f168 1"/>
                <a:gd name="f185" fmla="*/ 158 f169 1"/>
                <a:gd name="f186" fmla="*/ 43 f168 1"/>
                <a:gd name="f187" fmla="*/ 0 f168 1"/>
                <a:gd name="f188" fmla="*/ 291 f169 1"/>
                <a:gd name="f189" fmla="*/ 333 f169 1"/>
                <a:gd name="f190" fmla="*/ 289 f169 1"/>
                <a:gd name="f191" fmla="*/ 183 f168 1"/>
                <a:gd name="f192" fmla="*/ 290 f168 1"/>
                <a:gd name="f193" fmla="*/ 177 f169 1"/>
                <a:gd name="f194" fmla="*/ 63 f168 1"/>
                <a:gd name="f195" fmla="*/ 234 f169 1"/>
                <a:gd name="f196" fmla="*/ 271 f169 1"/>
                <a:gd name="f197" fmla="*/ 180 f169 1"/>
                <a:gd name="f198" fmla="*/ 231 f168 1"/>
                <a:gd name="f199" fmla="*/ 270 f168 1"/>
                <a:gd name="f200" fmla="*/ 102 f169 1"/>
                <a:gd name="f201" fmla="*/ 98 f168 1"/>
                <a:gd name="f202" fmla="*/ 64 f169 1"/>
                <a:gd name="f203" fmla="*/ 63 f169 1"/>
                <a:gd name="f204" fmla="*/ 236 f168 1"/>
                <a:gd name="f205" fmla="*/ 106 f169 1"/>
                <a:gd name="f206" fmla="*/ 189 f168 1"/>
                <a:gd name="f207" fmla="*/ 70 f169 1"/>
                <a:gd name="f208" fmla="*/ 215 f169 1"/>
                <a:gd name="f209" fmla="*/ 212 f168 1"/>
                <a:gd name="f210" fmla="*/ 122 f169 1"/>
                <a:gd name="f211" fmla="*/ 176 f168 1"/>
                <a:gd name="f212" fmla="+- f170 0 f1"/>
                <a:gd name="f213" fmla="*/ f173 1 333"/>
                <a:gd name="f214" fmla="*/ f174 1 332"/>
                <a:gd name="f215" fmla="*/ f175 1 333"/>
                <a:gd name="f216" fmla="*/ f176 1 332"/>
                <a:gd name="f217" fmla="*/ f177 1 333"/>
                <a:gd name="f218" fmla="*/ f178 1 332"/>
                <a:gd name="f219" fmla="*/ f179 1 333"/>
                <a:gd name="f220" fmla="*/ f180 1 332"/>
                <a:gd name="f221" fmla="*/ f181 1 333"/>
                <a:gd name="f222" fmla="*/ f182 1 332"/>
                <a:gd name="f223" fmla="*/ f183 1 333"/>
                <a:gd name="f224" fmla="*/ f184 1 332"/>
                <a:gd name="f225" fmla="*/ f185 1 333"/>
                <a:gd name="f226" fmla="*/ f186 1 332"/>
                <a:gd name="f227" fmla="*/ f187 1 332"/>
                <a:gd name="f228" fmla="*/ f188 1 333"/>
                <a:gd name="f229" fmla="*/ f189 1 333"/>
                <a:gd name="f230" fmla="*/ f190 1 333"/>
                <a:gd name="f231" fmla="*/ f191 1 332"/>
                <a:gd name="f232" fmla="*/ f192 1 332"/>
                <a:gd name="f233" fmla="*/ f193 1 333"/>
                <a:gd name="f234" fmla="*/ f194 1 332"/>
                <a:gd name="f235" fmla="*/ f195 1 333"/>
                <a:gd name="f236" fmla="*/ f196 1 333"/>
                <a:gd name="f237" fmla="*/ f197 1 333"/>
                <a:gd name="f238" fmla="*/ f198 1 332"/>
                <a:gd name="f239" fmla="*/ f199 1 332"/>
                <a:gd name="f240" fmla="*/ f200 1 333"/>
                <a:gd name="f241" fmla="*/ f201 1 332"/>
                <a:gd name="f242" fmla="*/ f202 1 333"/>
                <a:gd name="f243" fmla="*/ f203 1 333"/>
                <a:gd name="f244" fmla="*/ f204 1 332"/>
                <a:gd name="f245" fmla="*/ f205 1 333"/>
                <a:gd name="f246" fmla="*/ f206 1 332"/>
                <a:gd name="f247" fmla="*/ f207 1 333"/>
                <a:gd name="f248" fmla="*/ f208 1 333"/>
                <a:gd name="f249" fmla="*/ f209 1 332"/>
                <a:gd name="f250" fmla="*/ f210 1 333"/>
                <a:gd name="f251" fmla="*/ f211 1 332"/>
                <a:gd name="f252" fmla="*/ 0 1 f171"/>
                <a:gd name="f253" fmla="*/ f165 1 f171"/>
                <a:gd name="f254" fmla="*/ 0 1 f172"/>
                <a:gd name="f255" fmla="*/ f166 1 f172"/>
                <a:gd name="f256" fmla="*/ f213 1 f171"/>
                <a:gd name="f257" fmla="*/ f214 1 f172"/>
                <a:gd name="f258" fmla="*/ f215 1 f171"/>
                <a:gd name="f259" fmla="*/ f216 1 f172"/>
                <a:gd name="f260" fmla="*/ f217 1 f171"/>
                <a:gd name="f261" fmla="*/ f218 1 f172"/>
                <a:gd name="f262" fmla="*/ f219 1 f171"/>
                <a:gd name="f263" fmla="*/ f220 1 f172"/>
                <a:gd name="f264" fmla="*/ f221 1 f171"/>
                <a:gd name="f265" fmla="*/ f222 1 f172"/>
                <a:gd name="f266" fmla="*/ f223 1 f171"/>
                <a:gd name="f267" fmla="*/ f224 1 f172"/>
                <a:gd name="f268" fmla="*/ f225 1 f171"/>
                <a:gd name="f269" fmla="*/ f226 1 f172"/>
                <a:gd name="f270" fmla="*/ f227 1 f172"/>
                <a:gd name="f271" fmla="*/ f228 1 f171"/>
                <a:gd name="f272" fmla="*/ f229 1 f171"/>
                <a:gd name="f273" fmla="*/ f230 1 f171"/>
                <a:gd name="f274" fmla="*/ f231 1 f172"/>
                <a:gd name="f275" fmla="*/ f232 1 f172"/>
                <a:gd name="f276" fmla="*/ f233 1 f171"/>
                <a:gd name="f277" fmla="*/ f234 1 f172"/>
                <a:gd name="f278" fmla="*/ f235 1 f171"/>
                <a:gd name="f279" fmla="*/ f236 1 f171"/>
                <a:gd name="f280" fmla="*/ f237 1 f171"/>
                <a:gd name="f281" fmla="*/ f238 1 f172"/>
                <a:gd name="f282" fmla="*/ f239 1 f172"/>
                <a:gd name="f283" fmla="*/ f240 1 f171"/>
                <a:gd name="f284" fmla="*/ f241 1 f172"/>
                <a:gd name="f285" fmla="*/ f242 1 f171"/>
                <a:gd name="f286" fmla="*/ f243 1 f171"/>
                <a:gd name="f287" fmla="*/ f244 1 f172"/>
                <a:gd name="f288" fmla="*/ f245 1 f171"/>
                <a:gd name="f289" fmla="*/ f246 1 f172"/>
                <a:gd name="f290" fmla="*/ f247 1 f171"/>
                <a:gd name="f291" fmla="*/ f248 1 f171"/>
                <a:gd name="f292" fmla="*/ f249 1 f172"/>
                <a:gd name="f293" fmla="*/ f250 1 f171"/>
                <a:gd name="f294" fmla="*/ f251 1 f172"/>
                <a:gd name="f295" fmla="*/ f252 f162 1"/>
                <a:gd name="f296" fmla="*/ f253 f162 1"/>
                <a:gd name="f297" fmla="*/ f255 f163 1"/>
                <a:gd name="f298" fmla="*/ f254 f163 1"/>
                <a:gd name="f299" fmla="*/ f256 f162 1"/>
                <a:gd name="f300" fmla="*/ f257 f163 1"/>
                <a:gd name="f301" fmla="*/ f258 f162 1"/>
                <a:gd name="f302" fmla="*/ f259 f163 1"/>
                <a:gd name="f303" fmla="*/ f260 f162 1"/>
                <a:gd name="f304" fmla="*/ f261 f163 1"/>
                <a:gd name="f305" fmla="*/ f262 f162 1"/>
                <a:gd name="f306" fmla="*/ f263 f163 1"/>
                <a:gd name="f307" fmla="*/ f264 f162 1"/>
                <a:gd name="f308" fmla="*/ f265 f163 1"/>
                <a:gd name="f309" fmla="*/ f266 f162 1"/>
                <a:gd name="f310" fmla="*/ f267 f163 1"/>
                <a:gd name="f311" fmla="*/ f268 f162 1"/>
                <a:gd name="f312" fmla="*/ f269 f163 1"/>
                <a:gd name="f313" fmla="*/ f270 f163 1"/>
                <a:gd name="f314" fmla="*/ f271 f162 1"/>
                <a:gd name="f315" fmla="*/ f272 f162 1"/>
                <a:gd name="f316" fmla="*/ f273 f162 1"/>
                <a:gd name="f317" fmla="*/ f274 f163 1"/>
                <a:gd name="f318" fmla="*/ f275 f163 1"/>
                <a:gd name="f319" fmla="*/ f276 f162 1"/>
                <a:gd name="f320" fmla="*/ f277 f163 1"/>
                <a:gd name="f321" fmla="*/ f278 f162 1"/>
                <a:gd name="f322" fmla="*/ f279 f162 1"/>
                <a:gd name="f323" fmla="*/ f280 f162 1"/>
                <a:gd name="f324" fmla="*/ f281 f163 1"/>
                <a:gd name="f325" fmla="*/ f282 f163 1"/>
                <a:gd name="f326" fmla="*/ f283 f162 1"/>
                <a:gd name="f327" fmla="*/ f284 f163 1"/>
                <a:gd name="f328" fmla="*/ f285 f162 1"/>
                <a:gd name="f329" fmla="*/ f286 f162 1"/>
                <a:gd name="f330" fmla="*/ f287 f163 1"/>
                <a:gd name="f331" fmla="*/ f288 f162 1"/>
                <a:gd name="f332" fmla="*/ f289 f163 1"/>
                <a:gd name="f333" fmla="*/ f290 f162 1"/>
                <a:gd name="f334" fmla="*/ f291 f162 1"/>
                <a:gd name="f335" fmla="*/ f292 f163 1"/>
                <a:gd name="f336" fmla="*/ f293 f162 1"/>
                <a:gd name="f337" fmla="*/ f294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2">
                  <a:pos x="f299" y="f300"/>
                </a:cxn>
                <a:cxn ang="f212">
                  <a:pos x="f301" y="f302"/>
                </a:cxn>
                <a:cxn ang="f212">
                  <a:pos x="f303" y="f304"/>
                </a:cxn>
                <a:cxn ang="f212">
                  <a:pos x="f305" y="f306"/>
                </a:cxn>
                <a:cxn ang="f212">
                  <a:pos x="f307" y="f308"/>
                </a:cxn>
                <a:cxn ang="f212">
                  <a:pos x="f309" y="f310"/>
                </a:cxn>
                <a:cxn ang="f212">
                  <a:pos x="f311" y="f312"/>
                </a:cxn>
                <a:cxn ang="f212">
                  <a:pos x="f299" y="f313"/>
                </a:cxn>
                <a:cxn ang="f212">
                  <a:pos x="f314" y="f310"/>
                </a:cxn>
                <a:cxn ang="f212">
                  <a:pos x="f315" y="f306"/>
                </a:cxn>
                <a:cxn ang="f212">
                  <a:pos x="f316" y="f317"/>
                </a:cxn>
                <a:cxn ang="f212">
                  <a:pos x="f299" y="f318"/>
                </a:cxn>
                <a:cxn ang="f212">
                  <a:pos x="f319" y="f320"/>
                </a:cxn>
                <a:cxn ang="f212">
                  <a:pos x="f321" y="f310"/>
                </a:cxn>
                <a:cxn ang="f212">
                  <a:pos x="f322" y="f306"/>
                </a:cxn>
                <a:cxn ang="f212">
                  <a:pos x="f323" y="f324"/>
                </a:cxn>
                <a:cxn ang="f212">
                  <a:pos x="f319" y="f325"/>
                </a:cxn>
                <a:cxn ang="f212">
                  <a:pos x="f326" y="f310"/>
                </a:cxn>
                <a:cxn ang="f212">
                  <a:pos x="f301" y="f327"/>
                </a:cxn>
                <a:cxn ang="f212">
                  <a:pos x="f328" y="f310"/>
                </a:cxn>
                <a:cxn ang="f212">
                  <a:pos x="f329" y="f306"/>
                </a:cxn>
                <a:cxn ang="f212">
                  <a:pos x="f311" y="f330"/>
                </a:cxn>
                <a:cxn ang="f212">
                  <a:pos x="f331" y="f332"/>
                </a:cxn>
                <a:cxn ang="f212">
                  <a:pos x="f333" y="f306"/>
                </a:cxn>
                <a:cxn ang="f212">
                  <a:pos x="f334" y="f310"/>
                </a:cxn>
                <a:cxn ang="f212">
                  <a:pos x="f319" y="f310"/>
                </a:cxn>
                <a:cxn ang="f212">
                  <a:pos x="f319" y="f335"/>
                </a:cxn>
                <a:cxn ang="f212">
                  <a:pos x="f319" y="f306"/>
                </a:cxn>
                <a:cxn ang="f212">
                  <a:pos x="f311" y="f310"/>
                </a:cxn>
                <a:cxn ang="f212">
                  <a:pos x="f336" y="f310"/>
                </a:cxn>
                <a:cxn ang="f212">
                  <a:pos x="f336" y="f337"/>
                </a:cxn>
                <a:cxn ang="f212">
                  <a:pos x="f311" y="f337"/>
                </a:cxn>
              </a:cxnLst>
              <a:rect l="f295" t="f298" r="f296" b="f297"/>
              <a:pathLst>
                <a:path w="333" h="332">
                  <a:moveTo>
                    <a:pt x="f8" y="f9"/>
                  </a:moveTo>
                  <a:cubicBezTo>
                    <a:pt x="f8" y="f10"/>
                    <a:pt x="f8" y="f11"/>
                    <a:pt x="f8" y="f7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14" y="f15"/>
                    <a:pt x="f16" y="f17"/>
                    <a:pt x="f14" y="f18"/>
                  </a:cubicBezTo>
                  <a:cubicBezTo>
                    <a:pt x="f14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4" y="f8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37"/>
                  </a:cubicBezTo>
                  <a:cubicBezTo>
                    <a:pt x="f43" y="f37"/>
                    <a:pt x="f5" y="f41"/>
                    <a:pt x="f44" y="f45"/>
                  </a:cubicBezTo>
                  <a:cubicBezTo>
                    <a:pt x="f43" y="f46"/>
                    <a:pt x="f44" y="f47"/>
                    <a:pt x="f48" y="f20"/>
                  </a:cubicBezTo>
                  <a:cubicBezTo>
                    <a:pt x="f49" y="f20"/>
                    <a:pt x="f50" y="f20"/>
                    <a:pt x="f51" y="f20"/>
                  </a:cubicBezTo>
                  <a:cubicBezTo>
                    <a:pt x="f36" y="f20"/>
                    <a:pt x="f52" y="f53"/>
                    <a:pt x="f34" y="f54"/>
                  </a:cubicBezTo>
                  <a:cubicBezTo>
                    <a:pt x="f55" y="f56"/>
                    <a:pt x="f57" y="f58"/>
                    <a:pt x="f16" y="f36"/>
                  </a:cubicBezTo>
                  <a:cubicBezTo>
                    <a:pt x="f16" y="f39"/>
                    <a:pt x="f16" y="f59"/>
                    <a:pt x="f16" y="f5"/>
                  </a:cubicBezTo>
                  <a:cubicBezTo>
                    <a:pt x="f13" y="f5"/>
                    <a:pt x="f12" y="f5"/>
                    <a:pt x="f8" y="f5"/>
                  </a:cubicBezTo>
                  <a:cubicBezTo>
                    <a:pt x="f8" y="f59"/>
                    <a:pt x="f8" y="f60"/>
                    <a:pt x="f8" y="f61"/>
                  </a:cubicBezTo>
                  <a:cubicBezTo>
                    <a:pt x="f62" y="f55"/>
                    <a:pt x="f63" y="f64"/>
                    <a:pt x="f19" y="f20"/>
                  </a:cubicBezTo>
                  <a:cubicBezTo>
                    <a:pt x="f65" y="f20"/>
                    <a:pt x="f66" y="f20"/>
                    <a:pt x="f6" y="f20"/>
                  </a:cubicBezTo>
                  <a:cubicBezTo>
                    <a:pt x="f6" y="f67"/>
                    <a:pt x="f6" y="f68"/>
                    <a:pt x="f6" y="f37"/>
                  </a:cubicBezTo>
                  <a:cubicBezTo>
                    <a:pt x="f69" y="f37"/>
                    <a:pt x="f70" y="f37"/>
                    <a:pt x="f71" y="f37"/>
                  </a:cubicBezTo>
                  <a:cubicBezTo>
                    <a:pt x="f72" y="f37"/>
                    <a:pt x="f19" y="f8"/>
                    <a:pt x="f21" y="f73"/>
                  </a:cubicBezTo>
                  <a:cubicBezTo>
                    <a:pt x="f74" y="f75"/>
                    <a:pt x="f76" y="f77"/>
                    <a:pt x="f78" y="f23"/>
                  </a:cubicBezTo>
                  <a:cubicBezTo>
                    <a:pt x="f73" y="f23"/>
                    <a:pt x="f2" y="f21"/>
                    <a:pt x="f8" y="f9"/>
                  </a:cubicBezTo>
                  <a:close/>
                  <a:moveTo>
                    <a:pt x="f79" y="f20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4" y="f86"/>
                    <a:pt x="f84" y="f87"/>
                    <a:pt x="f84" y="f88"/>
                  </a:cubicBezTo>
                  <a:cubicBezTo>
                    <a:pt x="f89" y="f90"/>
                    <a:pt x="f91" y="f92"/>
                    <a:pt x="f93" y="f20"/>
                  </a:cubicBezTo>
                  <a:cubicBezTo>
                    <a:pt x="f94" y="f20"/>
                    <a:pt x="f95" y="f20"/>
                    <a:pt x="f79" y="f20"/>
                  </a:cubicBezTo>
                  <a:close/>
                  <a:moveTo>
                    <a:pt x="f79" y="f37"/>
                  </a:moveTo>
                  <a:cubicBezTo>
                    <a:pt x="f95" y="f37"/>
                    <a:pt x="f96" y="f37"/>
                    <a:pt x="f93" y="f37"/>
                  </a:cubicBezTo>
                  <a:cubicBezTo>
                    <a:pt x="f82" y="f97"/>
                    <a:pt x="f98" y="f99"/>
                    <a:pt x="f2" y="f100"/>
                  </a:cubicBezTo>
                  <a:cubicBezTo>
                    <a:pt x="f101" y="f100"/>
                    <a:pt x="f84" y="f93"/>
                    <a:pt x="f84" y="f102"/>
                  </a:cubicBezTo>
                  <a:cubicBezTo>
                    <a:pt x="f8" y="f94"/>
                    <a:pt x="f84" y="f95"/>
                    <a:pt x="f84" y="f103"/>
                  </a:cubicBezTo>
                  <a:cubicBezTo>
                    <a:pt x="f100" y="f104"/>
                    <a:pt x="f80" y="f105"/>
                    <a:pt x="f79" y="f37"/>
                  </a:cubicBezTo>
                  <a:close/>
                  <a:moveTo>
                    <a:pt x="f106" y="f20"/>
                  </a:moveTo>
                  <a:cubicBezTo>
                    <a:pt x="f107" y="f108"/>
                    <a:pt x="f92" y="f109"/>
                    <a:pt x="f110" y="f106"/>
                  </a:cubicBezTo>
                  <a:cubicBezTo>
                    <a:pt x="f53" y="f111"/>
                    <a:pt x="f14" y="f112"/>
                    <a:pt x="f14" y="f56"/>
                  </a:cubicBezTo>
                  <a:cubicBezTo>
                    <a:pt x="f14" y="f113"/>
                    <a:pt x="f14" y="f114"/>
                    <a:pt x="f14" y="f83"/>
                  </a:cubicBezTo>
                  <a:cubicBezTo>
                    <a:pt x="f90" y="f115"/>
                    <a:pt x="f116" y="f117"/>
                    <a:pt x="f115" y="f20"/>
                  </a:cubicBezTo>
                  <a:cubicBezTo>
                    <a:pt x="f118" y="f20"/>
                    <a:pt x="f26" y="f20"/>
                    <a:pt x="f106" y="f20"/>
                  </a:cubicBezTo>
                  <a:close/>
                  <a:moveTo>
                    <a:pt x="f85" y="f37"/>
                  </a:moveTo>
                  <a:cubicBezTo>
                    <a:pt x="f119" y="f91"/>
                    <a:pt x="f120" y="f103"/>
                    <a:pt x="f14" y="f103"/>
                  </a:cubicBezTo>
                  <a:cubicBezTo>
                    <a:pt x="f14" y="f121"/>
                    <a:pt x="f14" y="f94"/>
                    <a:pt x="f16" y="f122"/>
                  </a:cubicBezTo>
                  <a:cubicBezTo>
                    <a:pt x="f16" y="f93"/>
                    <a:pt x="f53" y="f100"/>
                    <a:pt x="f110" y="f100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2"/>
                    <a:pt x="f111" y="f37"/>
                  </a:cubicBezTo>
                  <a:cubicBezTo>
                    <a:pt x="f64" y="f37"/>
                    <a:pt x="f132" y="f37"/>
                    <a:pt x="f133" y="f37"/>
                  </a:cubicBezTo>
                  <a:cubicBezTo>
                    <a:pt x="f134" y="f37"/>
                    <a:pt x="f135" y="f37"/>
                    <a:pt x="f85" y="f37"/>
                  </a:cubicBezTo>
                  <a:close/>
                  <a:moveTo>
                    <a:pt x="f136" y="f20"/>
                  </a:moveTo>
                  <a:cubicBezTo>
                    <a:pt x="f98" y="f137"/>
                    <a:pt x="f138" y="f139"/>
                    <a:pt x="f84" y="f140"/>
                  </a:cubicBezTo>
                  <a:cubicBezTo>
                    <a:pt x="f84" y="f141"/>
                    <a:pt x="f84" y="f142"/>
                    <a:pt x="f84" y="f20"/>
                  </a:cubicBezTo>
                  <a:cubicBezTo>
                    <a:pt x="f143" y="f20"/>
                    <a:pt x="f144" y="f20"/>
                    <a:pt x="f136" y="f20"/>
                  </a:cubicBezTo>
                  <a:close/>
                  <a:moveTo>
                    <a:pt x="f84" y="f145"/>
                  </a:moveTo>
                  <a:cubicBezTo>
                    <a:pt x="f146" y="f145"/>
                    <a:pt x="f147" y="f148"/>
                    <a:pt x="f149" y="f37"/>
                  </a:cubicBezTo>
                  <a:cubicBezTo>
                    <a:pt x="f144" y="f37"/>
                    <a:pt x="f143" y="f37"/>
                    <a:pt x="f84" y="f37"/>
                  </a:cubicBezTo>
                  <a:cubicBezTo>
                    <a:pt x="f84" y="f150"/>
                    <a:pt x="f84" y="f151"/>
                    <a:pt x="f84" y="f145"/>
                  </a:cubicBezTo>
                  <a:close/>
                  <a:moveTo>
                    <a:pt x="f16" y="f20"/>
                  </a:moveTo>
                  <a:cubicBezTo>
                    <a:pt x="f16" y="f142"/>
                    <a:pt x="f16" y="f123"/>
                    <a:pt x="f16" y="f140"/>
                  </a:cubicBezTo>
                  <a:cubicBezTo>
                    <a:pt x="f152" y="f92"/>
                    <a:pt x="f139" y="f153"/>
                    <a:pt x="f139" y="f20"/>
                  </a:cubicBezTo>
                  <a:cubicBezTo>
                    <a:pt x="f154" y="f20"/>
                    <a:pt x="f155" y="f20"/>
                    <a:pt x="f16" y="f20"/>
                  </a:cubicBezTo>
                  <a:close/>
                  <a:moveTo>
                    <a:pt x="f139" y="f8"/>
                  </a:moveTo>
                  <a:cubicBezTo>
                    <a:pt x="f156" y="f146"/>
                    <a:pt x="f157" y="f147"/>
                    <a:pt x="f16" y="f126"/>
                  </a:cubicBezTo>
                  <a:cubicBezTo>
                    <a:pt x="f16" y="f158"/>
                    <a:pt x="f16" y="f159"/>
                    <a:pt x="f16" y="f8"/>
                  </a:cubicBezTo>
                  <a:cubicBezTo>
                    <a:pt x="f155" y="f8"/>
                    <a:pt x="f160" y="f8"/>
                    <a:pt x="f139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0" name="Freeform 314">
              <a:extLst>
                <a:ext uri="{FF2B5EF4-FFF2-40B4-BE49-F238E27FC236}">
                  <a16:creationId xmlns:a16="http://schemas.microsoft.com/office/drawing/2014/main" id="{C5F99231-1B68-77EB-D1E6-7570A5203A7E}"/>
                </a:ext>
              </a:extLst>
            </p:cNvPr>
            <p:cNvSpPr/>
            <p:nvPr/>
          </p:nvSpPr>
          <p:spPr>
            <a:xfrm>
              <a:off x="7745425" y="4200095"/>
              <a:ext cx="1085008" cy="6232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5"/>
                <a:gd name="f7" fmla="val 192"/>
                <a:gd name="f8" fmla="val 331"/>
                <a:gd name="f9" fmla="val 189"/>
                <a:gd name="f10" fmla="val 327"/>
                <a:gd name="f11" fmla="val 182"/>
                <a:gd name="f12" fmla="val 325"/>
                <a:gd name="f13" fmla="val 176"/>
                <a:gd name="f14" fmla="val 321"/>
                <a:gd name="f15" fmla="val 171"/>
                <a:gd name="f16" fmla="val 299"/>
                <a:gd name="f17" fmla="val 143"/>
                <a:gd name="f18" fmla="val 276"/>
                <a:gd name="f19" fmla="val 114"/>
                <a:gd name="f20" fmla="val 251"/>
                <a:gd name="f21" fmla="val 86"/>
                <a:gd name="f22" fmla="val 258"/>
                <a:gd name="f23" fmla="val 120"/>
                <a:gd name="f24" fmla="val 265"/>
                <a:gd name="f25" fmla="val 154"/>
                <a:gd name="f26" fmla="val 272"/>
                <a:gd name="f27" fmla="val 242"/>
                <a:gd name="f28" fmla="val 213"/>
                <a:gd name="f29" fmla="val 183"/>
                <a:gd name="f30" fmla="val 178"/>
                <a:gd name="f31" fmla="val 153"/>
                <a:gd name="f32" fmla="val 174"/>
                <a:gd name="f33" fmla="val 116"/>
                <a:gd name="f34" fmla="val 169"/>
                <a:gd name="f35" fmla="val 80"/>
                <a:gd name="f36" fmla="val 168"/>
                <a:gd name="f37" fmla="val 167"/>
                <a:gd name="f38" fmla="val 162"/>
                <a:gd name="f39" fmla="val 157"/>
                <a:gd name="f40" fmla="val 152"/>
                <a:gd name="f41" fmla="val 123"/>
                <a:gd name="f42" fmla="val 94"/>
                <a:gd name="f43" fmla="val 64"/>
                <a:gd name="f44" fmla="val 70"/>
                <a:gd name="f45" fmla="val 77"/>
                <a:gd name="f46" fmla="val 84"/>
                <a:gd name="f47" fmla="val 85"/>
                <a:gd name="f48" fmla="val 83"/>
                <a:gd name="f49" fmla="val 74"/>
                <a:gd name="f50" fmla="val 96"/>
                <a:gd name="f51" fmla="val 65"/>
                <a:gd name="f52" fmla="val 108"/>
                <a:gd name="f53" fmla="val 55"/>
                <a:gd name="f54" fmla="val 119"/>
                <a:gd name="f55" fmla="val 41"/>
                <a:gd name="f56" fmla="val 137"/>
                <a:gd name="f57" fmla="val 26"/>
                <a:gd name="f58" fmla="val 156"/>
                <a:gd name="f59" fmla="val 12"/>
                <a:gd name="f60" fmla="val 10"/>
                <a:gd name="f61" fmla="val 177"/>
                <a:gd name="f62" fmla="val 9"/>
                <a:gd name="f63" fmla="val 7"/>
                <a:gd name="f64" fmla="val 185"/>
                <a:gd name="f65" fmla="val 6"/>
                <a:gd name="f66" fmla="val 187"/>
                <a:gd name="f67" fmla="val 5"/>
                <a:gd name="f68" fmla="val 2"/>
                <a:gd name="f69" fmla="val 1"/>
                <a:gd name="f70" fmla="val 170"/>
                <a:gd name="f71" fmla="val 32"/>
                <a:gd name="f72" fmla="val 138"/>
                <a:gd name="f73" fmla="val 58"/>
                <a:gd name="f74" fmla="val 105"/>
                <a:gd name="f75" fmla="val 73"/>
                <a:gd name="f76" fmla="val 60"/>
                <a:gd name="f77" fmla="val 110"/>
                <a:gd name="f78" fmla="val 50"/>
                <a:gd name="f79" fmla="val 38"/>
                <a:gd name="f80" fmla="val 13"/>
                <a:gd name="f81" fmla="val 16"/>
                <a:gd name="f82" fmla="val 205"/>
                <a:gd name="f83" fmla="val 33"/>
                <a:gd name="f84" fmla="val 225"/>
                <a:gd name="f85" fmla="val 48"/>
                <a:gd name="f86" fmla="val 254"/>
                <a:gd name="f87" fmla="val 71"/>
                <a:gd name="f88" fmla="val 273"/>
                <a:gd name="f89" fmla="val 102"/>
                <a:gd name="f90" fmla="val 296"/>
                <a:gd name="f91" fmla="val 129"/>
                <a:gd name="f92" fmla="val 308"/>
                <a:gd name="f93" fmla="val 320"/>
                <a:gd name="f94" fmla="val 158"/>
                <a:gd name="f95" fmla="val 172"/>
                <a:gd name="f96" fmla="val 333"/>
                <a:gd name="f97" fmla="val 334"/>
                <a:gd name="f98" fmla="val 181"/>
                <a:gd name="f99" fmla="val 332"/>
                <a:gd name="f100" fmla="+- 0 0 -90"/>
                <a:gd name="f101" fmla="*/ f3 1 335"/>
                <a:gd name="f102" fmla="*/ f4 1 192"/>
                <a:gd name="f103" fmla="val f5"/>
                <a:gd name="f104" fmla="val f6"/>
                <a:gd name="f105" fmla="val f7"/>
                <a:gd name="f106" fmla="*/ f100 f0 1"/>
                <a:gd name="f107" fmla="+- f105 0 f103"/>
                <a:gd name="f108" fmla="+- f104 0 f103"/>
                <a:gd name="f109" fmla="*/ f106 1 f2"/>
                <a:gd name="f110" fmla="*/ f108 1 335"/>
                <a:gd name="f111" fmla="*/ f107 1 192"/>
                <a:gd name="f112" fmla="*/ 331 f108 1"/>
                <a:gd name="f113" fmla="*/ 189 f107 1"/>
                <a:gd name="f114" fmla="*/ 321 f108 1"/>
                <a:gd name="f115" fmla="*/ 171 f107 1"/>
                <a:gd name="f116" fmla="*/ 251 f108 1"/>
                <a:gd name="f117" fmla="*/ 86 f107 1"/>
                <a:gd name="f118" fmla="*/ 272 f108 1"/>
                <a:gd name="f119" fmla="*/ 183 f108 1"/>
                <a:gd name="f120" fmla="*/ 169 f108 1"/>
                <a:gd name="f121" fmla="*/ 80 f107 1"/>
                <a:gd name="f122" fmla="*/ 167 f108 1"/>
                <a:gd name="f123" fmla="*/ 152 f108 1"/>
                <a:gd name="f124" fmla="*/ 64 f108 1"/>
                <a:gd name="f125" fmla="*/ 84 f108 1"/>
                <a:gd name="f126" fmla="*/ 83 f108 1"/>
                <a:gd name="f127" fmla="*/ 85 f107 1"/>
                <a:gd name="f128" fmla="*/ 55 f108 1"/>
                <a:gd name="f129" fmla="*/ 119 f107 1"/>
                <a:gd name="f130" fmla="*/ 12 f108 1"/>
                <a:gd name="f131" fmla="*/ 174 f107 1"/>
                <a:gd name="f132" fmla="*/ 7 f108 1"/>
                <a:gd name="f133" fmla="*/ 185 f107 1"/>
                <a:gd name="f134" fmla="*/ 2 f108 1"/>
                <a:gd name="f135" fmla="*/ 192 f107 1"/>
                <a:gd name="f136" fmla="*/ 6 f108 1"/>
                <a:gd name="f137" fmla="*/ 170 f107 1"/>
                <a:gd name="f138" fmla="*/ 85 f108 1"/>
                <a:gd name="f139" fmla="*/ 73 f107 1"/>
                <a:gd name="f140" fmla="*/ 123 f108 1"/>
                <a:gd name="f141" fmla="*/ 38 f107 1"/>
                <a:gd name="f142" fmla="*/ 168 f108 1"/>
                <a:gd name="f143" fmla="*/ 0 f107 1"/>
                <a:gd name="f144" fmla="*/ 225 f108 1"/>
                <a:gd name="f145" fmla="*/ 48 f107 1"/>
                <a:gd name="f146" fmla="*/ 296 f108 1"/>
                <a:gd name="f147" fmla="*/ 129 f107 1"/>
                <a:gd name="f148" fmla="*/ 172 f107 1"/>
                <a:gd name="f149" fmla="*/ 335 f108 1"/>
                <a:gd name="f150" fmla="+- f109 0 f1"/>
                <a:gd name="f151" fmla="*/ f112 1 335"/>
                <a:gd name="f152" fmla="*/ f113 1 192"/>
                <a:gd name="f153" fmla="*/ f114 1 335"/>
                <a:gd name="f154" fmla="*/ f115 1 192"/>
                <a:gd name="f155" fmla="*/ f116 1 335"/>
                <a:gd name="f156" fmla="*/ f117 1 192"/>
                <a:gd name="f157" fmla="*/ f118 1 335"/>
                <a:gd name="f158" fmla="*/ f119 1 335"/>
                <a:gd name="f159" fmla="*/ f120 1 335"/>
                <a:gd name="f160" fmla="*/ f121 1 192"/>
                <a:gd name="f161" fmla="*/ f122 1 335"/>
                <a:gd name="f162" fmla="*/ f123 1 335"/>
                <a:gd name="f163" fmla="*/ f124 1 335"/>
                <a:gd name="f164" fmla="*/ f125 1 335"/>
                <a:gd name="f165" fmla="*/ f126 1 335"/>
                <a:gd name="f166" fmla="*/ f127 1 192"/>
                <a:gd name="f167" fmla="*/ f128 1 335"/>
                <a:gd name="f168" fmla="*/ f129 1 192"/>
                <a:gd name="f169" fmla="*/ f130 1 335"/>
                <a:gd name="f170" fmla="*/ f131 1 192"/>
                <a:gd name="f171" fmla="*/ f132 1 335"/>
                <a:gd name="f172" fmla="*/ f133 1 192"/>
                <a:gd name="f173" fmla="*/ f134 1 335"/>
                <a:gd name="f174" fmla="*/ f135 1 192"/>
                <a:gd name="f175" fmla="*/ f136 1 335"/>
                <a:gd name="f176" fmla="*/ f137 1 192"/>
                <a:gd name="f177" fmla="*/ f138 1 335"/>
                <a:gd name="f178" fmla="*/ f139 1 192"/>
                <a:gd name="f179" fmla="*/ f140 1 335"/>
                <a:gd name="f180" fmla="*/ f141 1 192"/>
                <a:gd name="f181" fmla="*/ f142 1 335"/>
                <a:gd name="f182" fmla="*/ f143 1 192"/>
                <a:gd name="f183" fmla="*/ f144 1 335"/>
                <a:gd name="f184" fmla="*/ f145 1 192"/>
                <a:gd name="f185" fmla="*/ f146 1 335"/>
                <a:gd name="f186" fmla="*/ f147 1 192"/>
                <a:gd name="f187" fmla="*/ f148 1 192"/>
                <a:gd name="f188" fmla="*/ f149 1 335"/>
                <a:gd name="f189" fmla="*/ 0 1 f110"/>
                <a:gd name="f190" fmla="*/ f104 1 f110"/>
                <a:gd name="f191" fmla="*/ 0 1 f111"/>
                <a:gd name="f192" fmla="*/ f105 1 f111"/>
                <a:gd name="f193" fmla="*/ f151 1 f110"/>
                <a:gd name="f194" fmla="*/ f152 1 f111"/>
                <a:gd name="f195" fmla="*/ f153 1 f110"/>
                <a:gd name="f196" fmla="*/ f154 1 f111"/>
                <a:gd name="f197" fmla="*/ f155 1 f110"/>
                <a:gd name="f198" fmla="*/ f156 1 f111"/>
                <a:gd name="f199" fmla="*/ f157 1 f110"/>
                <a:gd name="f200" fmla="*/ f158 1 f110"/>
                <a:gd name="f201" fmla="*/ f159 1 f110"/>
                <a:gd name="f202" fmla="*/ f160 1 f111"/>
                <a:gd name="f203" fmla="*/ f161 1 f110"/>
                <a:gd name="f204" fmla="*/ f162 1 f110"/>
                <a:gd name="f205" fmla="*/ f163 1 f110"/>
                <a:gd name="f206" fmla="*/ f164 1 f110"/>
                <a:gd name="f207" fmla="*/ f165 1 f110"/>
                <a:gd name="f208" fmla="*/ f166 1 f111"/>
                <a:gd name="f209" fmla="*/ f167 1 f110"/>
                <a:gd name="f210" fmla="*/ f168 1 f111"/>
                <a:gd name="f211" fmla="*/ f169 1 f110"/>
                <a:gd name="f212" fmla="*/ f170 1 f111"/>
                <a:gd name="f213" fmla="*/ f171 1 f110"/>
                <a:gd name="f214" fmla="*/ f172 1 f111"/>
                <a:gd name="f215" fmla="*/ f173 1 f110"/>
                <a:gd name="f216" fmla="*/ f174 1 f111"/>
                <a:gd name="f217" fmla="*/ f175 1 f110"/>
                <a:gd name="f218" fmla="*/ f176 1 f111"/>
                <a:gd name="f219" fmla="*/ f177 1 f110"/>
                <a:gd name="f220" fmla="*/ f178 1 f111"/>
                <a:gd name="f221" fmla="*/ f179 1 f110"/>
                <a:gd name="f222" fmla="*/ f180 1 f111"/>
                <a:gd name="f223" fmla="*/ f181 1 f110"/>
                <a:gd name="f224" fmla="*/ f182 1 f111"/>
                <a:gd name="f225" fmla="*/ f183 1 f110"/>
                <a:gd name="f226" fmla="*/ f184 1 f111"/>
                <a:gd name="f227" fmla="*/ f185 1 f110"/>
                <a:gd name="f228" fmla="*/ f186 1 f111"/>
                <a:gd name="f229" fmla="*/ f187 1 f111"/>
                <a:gd name="f230" fmla="*/ f188 1 f110"/>
                <a:gd name="f231" fmla="*/ f189 f101 1"/>
                <a:gd name="f232" fmla="*/ f190 f101 1"/>
                <a:gd name="f233" fmla="*/ f192 f102 1"/>
                <a:gd name="f234" fmla="*/ f191 f102 1"/>
                <a:gd name="f235" fmla="*/ f193 f101 1"/>
                <a:gd name="f236" fmla="*/ f194 f102 1"/>
                <a:gd name="f237" fmla="*/ f195 f101 1"/>
                <a:gd name="f238" fmla="*/ f196 f102 1"/>
                <a:gd name="f239" fmla="*/ f197 f101 1"/>
                <a:gd name="f240" fmla="*/ f198 f102 1"/>
                <a:gd name="f241" fmla="*/ f199 f101 1"/>
                <a:gd name="f242" fmla="*/ f200 f101 1"/>
                <a:gd name="f243" fmla="*/ f201 f101 1"/>
                <a:gd name="f244" fmla="*/ f202 f102 1"/>
                <a:gd name="f245" fmla="*/ f203 f101 1"/>
                <a:gd name="f246" fmla="*/ f204 f101 1"/>
                <a:gd name="f247" fmla="*/ f205 f101 1"/>
                <a:gd name="f248" fmla="*/ f206 f101 1"/>
                <a:gd name="f249" fmla="*/ f207 f101 1"/>
                <a:gd name="f250" fmla="*/ f208 f102 1"/>
                <a:gd name="f251" fmla="*/ f209 f101 1"/>
                <a:gd name="f252" fmla="*/ f210 f102 1"/>
                <a:gd name="f253" fmla="*/ f211 f101 1"/>
                <a:gd name="f254" fmla="*/ f212 f102 1"/>
                <a:gd name="f255" fmla="*/ f213 f101 1"/>
                <a:gd name="f256" fmla="*/ f214 f102 1"/>
                <a:gd name="f257" fmla="*/ f215 f101 1"/>
                <a:gd name="f258" fmla="*/ f216 f102 1"/>
                <a:gd name="f259" fmla="*/ f217 f101 1"/>
                <a:gd name="f260" fmla="*/ f218 f102 1"/>
                <a:gd name="f261" fmla="*/ f219 f101 1"/>
                <a:gd name="f262" fmla="*/ f220 f102 1"/>
                <a:gd name="f263" fmla="*/ f221 f101 1"/>
                <a:gd name="f264" fmla="*/ f222 f102 1"/>
                <a:gd name="f265" fmla="*/ f223 f101 1"/>
                <a:gd name="f266" fmla="*/ f224 f102 1"/>
                <a:gd name="f267" fmla="*/ f225 f101 1"/>
                <a:gd name="f268" fmla="*/ f226 f102 1"/>
                <a:gd name="f269" fmla="*/ f227 f101 1"/>
                <a:gd name="f270" fmla="*/ f228 f102 1"/>
                <a:gd name="f271" fmla="*/ f229 f102 1"/>
                <a:gd name="f272" fmla="*/ f230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35" y="f236"/>
                </a:cxn>
                <a:cxn ang="f150">
                  <a:pos x="f237" y="f238"/>
                </a:cxn>
                <a:cxn ang="f150">
                  <a:pos x="f239" y="f240"/>
                </a:cxn>
                <a:cxn ang="f150">
                  <a:pos x="f241" y="f236"/>
                </a:cxn>
                <a:cxn ang="f150">
                  <a:pos x="f242" y="f236"/>
                </a:cxn>
                <a:cxn ang="f150">
                  <a:pos x="f243" y="f244"/>
                </a:cxn>
                <a:cxn ang="f150">
                  <a:pos x="f245" y="f244"/>
                </a:cxn>
                <a:cxn ang="f150">
                  <a:pos x="f246" y="f236"/>
                </a:cxn>
                <a:cxn ang="f150">
                  <a:pos x="f247" y="f236"/>
                </a:cxn>
                <a:cxn ang="f150">
                  <a:pos x="f248" y="f240"/>
                </a:cxn>
                <a:cxn ang="f150">
                  <a:pos x="f249" y="f250"/>
                </a:cxn>
                <a:cxn ang="f150">
                  <a:pos x="f251" y="f252"/>
                </a:cxn>
                <a:cxn ang="f150">
                  <a:pos x="f253" y="f254"/>
                </a:cxn>
                <a:cxn ang="f150">
                  <a:pos x="f255" y="f256"/>
                </a:cxn>
                <a:cxn ang="f150">
                  <a:pos x="f257" y="f258"/>
                </a:cxn>
                <a:cxn ang="f150">
                  <a:pos x="f259" y="f260"/>
                </a:cxn>
                <a:cxn ang="f150">
                  <a:pos x="f261" y="f262"/>
                </a:cxn>
                <a:cxn ang="f150">
                  <a:pos x="f263" y="f264"/>
                </a:cxn>
                <a:cxn ang="f150">
                  <a:pos x="f265" y="f266"/>
                </a:cxn>
                <a:cxn ang="f150">
                  <a:pos x="f267" y="f268"/>
                </a:cxn>
                <a:cxn ang="f150">
                  <a:pos x="f269" y="f270"/>
                </a:cxn>
                <a:cxn ang="f150">
                  <a:pos x="f235" y="f271"/>
                </a:cxn>
                <a:cxn ang="f150">
                  <a:pos x="f272" y="f256"/>
                </a:cxn>
                <a:cxn ang="f150">
                  <a:pos x="f235" y="f236"/>
                </a:cxn>
              </a:cxnLst>
              <a:rect l="f231" t="f234" r="f232" b="f233"/>
              <a:pathLst>
                <a:path w="335" h="19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9"/>
                  </a:cubicBezTo>
                  <a:cubicBezTo>
                    <a:pt x="f27" y="f9"/>
                    <a:pt x="f28" y="f9"/>
                    <a:pt x="f29" y="f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5"/>
                    <a:pt x="f37" y="f35"/>
                    <a:pt x="f37" y="f35"/>
                  </a:cubicBezTo>
                  <a:cubicBezTo>
                    <a:pt x="f38" y="f33"/>
                    <a:pt x="f39" y="f40"/>
                    <a:pt x="f40" y="f9"/>
                  </a:cubicBezTo>
                  <a:cubicBezTo>
                    <a:pt x="f41" y="f9"/>
                    <a:pt x="f42" y="f9"/>
                    <a:pt x="f43" y="f9"/>
                  </a:cubicBezTo>
                  <a:cubicBezTo>
                    <a:pt x="f44" y="f25"/>
                    <a:pt x="f45" y="f23"/>
                    <a:pt x="f46" y="f21"/>
                  </a:cubicBezTo>
                  <a:cubicBezTo>
                    <a:pt x="f46" y="f47"/>
                    <a:pt x="f48" y="f47"/>
                    <a:pt x="f48" y="f47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32"/>
                  </a:cubicBezTo>
                  <a:cubicBezTo>
                    <a:pt x="f60" y="f61"/>
                    <a:pt x="f62" y="f11"/>
                    <a:pt x="f63" y="f64"/>
                  </a:cubicBezTo>
                  <a:cubicBezTo>
                    <a:pt x="f65" y="f66"/>
                    <a:pt x="f67" y="f9"/>
                    <a:pt x="f68" y="f7"/>
                  </a:cubicBezTo>
                  <a:cubicBezTo>
                    <a:pt x="f5" y="f11"/>
                    <a:pt x="f69" y="f13"/>
                    <a:pt x="f65" y="f70"/>
                  </a:cubicBezTo>
                  <a:cubicBezTo>
                    <a:pt x="f71" y="f72"/>
                    <a:pt x="f73" y="f74"/>
                    <a:pt x="f47" y="f75"/>
                  </a:cubicBezTo>
                  <a:cubicBezTo>
                    <a:pt x="f50" y="f76"/>
                    <a:pt x="f77" y="f78"/>
                    <a:pt x="f41" y="f79"/>
                  </a:cubicBezTo>
                  <a:cubicBezTo>
                    <a:pt x="f72" y="f57"/>
                    <a:pt x="f40" y="f80"/>
                    <a:pt x="f36" y="f5"/>
                  </a:cubicBezTo>
                  <a:cubicBezTo>
                    <a:pt x="f66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17"/>
                    <a:pt x="f93" y="f94"/>
                    <a:pt x="f8" y="f95"/>
                  </a:cubicBezTo>
                  <a:cubicBezTo>
                    <a:pt x="f96" y="f13"/>
                    <a:pt x="f97" y="f98"/>
                    <a:pt x="f6" y="f64"/>
                  </a:cubicBezTo>
                  <a:cubicBezTo>
                    <a:pt x="f6" y="f66"/>
                    <a:pt x="f99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Freeform 315">
              <a:extLst>
                <a:ext uri="{FF2B5EF4-FFF2-40B4-BE49-F238E27FC236}">
                  <a16:creationId xmlns:a16="http://schemas.microsoft.com/office/drawing/2014/main" id="{B049D793-5A76-9D80-4404-89D19BCE028D}"/>
                </a:ext>
              </a:extLst>
            </p:cNvPr>
            <p:cNvSpPr/>
            <p:nvPr/>
          </p:nvSpPr>
          <p:spPr>
            <a:xfrm>
              <a:off x="4999783" y="2311685"/>
              <a:ext cx="612904" cy="8344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9"/>
                <a:gd name="f7" fmla="val 257"/>
                <a:gd name="f8" fmla="val 110"/>
                <a:gd name="f9" fmla="val 186"/>
                <a:gd name="f10" fmla="val 157"/>
                <a:gd name="f11" fmla="val 172"/>
                <a:gd name="f12" fmla="val 199"/>
                <a:gd name="f13" fmla="val 138"/>
                <a:gd name="f14" fmla="val 232"/>
                <a:gd name="f15" fmla="val 113"/>
                <a:gd name="f16" fmla="val 256"/>
                <a:gd name="f17" fmla="val 86"/>
                <a:gd name="f18" fmla="val 60"/>
                <a:gd name="f19" fmla="val 236"/>
                <a:gd name="f20" fmla="val 51"/>
                <a:gd name="f21" fmla="val 228"/>
                <a:gd name="f22" fmla="val 43"/>
                <a:gd name="f23" fmla="val 219"/>
                <a:gd name="f24" fmla="val 36"/>
                <a:gd name="f25" fmla="val 210"/>
                <a:gd name="f26" fmla="val 11"/>
                <a:gd name="f27" fmla="val 130"/>
                <a:gd name="f28" fmla="val 8"/>
                <a:gd name="f29" fmla="val 85"/>
                <a:gd name="f30" fmla="val 14"/>
                <a:gd name="f31" fmla="val 48"/>
                <a:gd name="f32" fmla="val 22"/>
                <a:gd name="f33" fmla="val 73"/>
                <a:gd name="f34" fmla="val 13"/>
                <a:gd name="f35" fmla="val 125"/>
                <a:gd name="f36" fmla="val 177"/>
                <a:gd name="f37" fmla="val 27"/>
                <a:gd name="f38" fmla="val 87"/>
                <a:gd name="f39" fmla="val 188"/>
                <a:gd name="f40" fmla="val 95"/>
                <a:gd name="f41" fmla="val 103"/>
                <a:gd name="f42" fmla="val 91"/>
                <a:gd name="f43" fmla="val 106"/>
                <a:gd name="f44" fmla="val 90"/>
                <a:gd name="f45" fmla="val 82"/>
                <a:gd name="f46" fmla="val 75"/>
                <a:gd name="f47" fmla="val 65"/>
                <a:gd name="f48" fmla="val 64"/>
                <a:gd name="f49" fmla="val 53"/>
                <a:gd name="f50" fmla="val 57"/>
                <a:gd name="f51" fmla="val 39"/>
                <a:gd name="f52" fmla="val 59"/>
                <a:gd name="f53" fmla="val 29"/>
                <a:gd name="f54" fmla="val 70"/>
                <a:gd name="f55" fmla="val 19"/>
                <a:gd name="f56" fmla="val 80"/>
                <a:gd name="f57" fmla="val 18"/>
                <a:gd name="f58" fmla="val 96"/>
                <a:gd name="f59" fmla="val 26"/>
                <a:gd name="f60" fmla="val 107"/>
                <a:gd name="f61" fmla="val 37"/>
                <a:gd name="f62" fmla="val 122"/>
                <a:gd name="f63" fmla="val 52"/>
                <a:gd name="f64" fmla="val 129"/>
                <a:gd name="f65" fmla="val 84"/>
                <a:gd name="f66" fmla="val 131"/>
                <a:gd name="f67" fmla="val 123"/>
                <a:gd name="f68" fmla="val 102"/>
                <a:gd name="f69" fmla="val 109"/>
                <a:gd name="f70" fmla="val 120"/>
                <a:gd name="f71" fmla="val 127"/>
                <a:gd name="f72" fmla="val 117"/>
                <a:gd name="f73" fmla="val 137"/>
                <a:gd name="f74" fmla="val 135"/>
                <a:gd name="f75" fmla="val 167"/>
                <a:gd name="f76" fmla="val 174"/>
                <a:gd name="f77" fmla="val 170"/>
                <a:gd name="f78" fmla="val 76"/>
                <a:gd name="f79" fmla="val 162"/>
                <a:gd name="f80" fmla="val 68"/>
                <a:gd name="f81" fmla="val 155"/>
                <a:gd name="f82" fmla="val 61"/>
                <a:gd name="f83" fmla="val 146"/>
                <a:gd name="f84" fmla="val 58"/>
                <a:gd name="f85" fmla="val 136"/>
                <a:gd name="f86" fmla="val 118"/>
                <a:gd name="f87" fmla="val 67"/>
                <a:gd name="f88" fmla="val 88"/>
                <a:gd name="f89" fmla="val 97"/>
                <a:gd name="f90" fmla="val 119"/>
                <a:gd name="f91" fmla="val 215"/>
                <a:gd name="f92" fmla="val 192"/>
                <a:gd name="f93" fmla="val 171"/>
                <a:gd name="f94" fmla="val 152"/>
                <a:gd name="f95" fmla="val 214"/>
                <a:gd name="f96" fmla="val 74"/>
                <a:gd name="f97" fmla="+- 0 0 -90"/>
                <a:gd name="f98" fmla="*/ f3 1 189"/>
                <a:gd name="f99" fmla="*/ f4 1 257"/>
                <a:gd name="f100" fmla="val f5"/>
                <a:gd name="f101" fmla="val f6"/>
                <a:gd name="f102" fmla="val f7"/>
                <a:gd name="f103" fmla="*/ f97 f0 1"/>
                <a:gd name="f104" fmla="+- f102 0 f100"/>
                <a:gd name="f105" fmla="+- f101 0 f100"/>
                <a:gd name="f106" fmla="*/ f103 1 f2"/>
                <a:gd name="f107" fmla="*/ f105 1 189"/>
                <a:gd name="f108" fmla="*/ f104 1 257"/>
                <a:gd name="f109" fmla="*/ 189 f105 1"/>
                <a:gd name="f110" fmla="*/ 110 f104 1"/>
                <a:gd name="f111" fmla="*/ 138 f105 1"/>
                <a:gd name="f112" fmla="*/ 232 f104 1"/>
                <a:gd name="f113" fmla="*/ 60 f105 1"/>
                <a:gd name="f114" fmla="*/ 236 f104 1"/>
                <a:gd name="f115" fmla="*/ 36 f105 1"/>
                <a:gd name="f116" fmla="*/ 210 f104 1"/>
                <a:gd name="f117" fmla="*/ 8 f105 1"/>
                <a:gd name="f118" fmla="*/ 85 f104 1"/>
                <a:gd name="f119" fmla="*/ 73 f105 1"/>
                <a:gd name="f120" fmla="*/ 13 f104 1"/>
                <a:gd name="f121" fmla="*/ 186 f105 1"/>
                <a:gd name="f122" fmla="*/ 87 f104 1"/>
                <a:gd name="f123" fmla="*/ 91 f105 1"/>
                <a:gd name="f124" fmla="*/ 106 f104 1"/>
                <a:gd name="f125" fmla="*/ 65 f105 1"/>
                <a:gd name="f126" fmla="*/ 64 f104 1"/>
                <a:gd name="f127" fmla="*/ 29 f105 1"/>
                <a:gd name="f128" fmla="*/ 70 f104 1"/>
                <a:gd name="f129" fmla="*/ 26 f105 1"/>
                <a:gd name="f130" fmla="*/ 107 f104 1"/>
                <a:gd name="f131" fmla="*/ 70 f105 1"/>
                <a:gd name="f132" fmla="*/ 130 f104 1"/>
                <a:gd name="f133" fmla="*/ 102 f105 1"/>
                <a:gd name="f134" fmla="*/ 109 f104 1"/>
                <a:gd name="f135" fmla="*/ 117 f105 1"/>
                <a:gd name="f136" fmla="*/ 172 f105 1"/>
                <a:gd name="f137" fmla="*/ 96 f104 1"/>
                <a:gd name="f138" fmla="*/ 162 f105 1"/>
                <a:gd name="f139" fmla="*/ 68 f104 1"/>
                <a:gd name="f140" fmla="*/ 136 f105 1"/>
                <a:gd name="f141" fmla="*/ 61 f104 1"/>
                <a:gd name="f142" fmla="*/ 97 f105 1"/>
                <a:gd name="f143" fmla="*/ 137 f105 1"/>
                <a:gd name="f144" fmla="*/ 192 f104 1"/>
                <a:gd name="f145" fmla="*/ 152 f104 1"/>
                <a:gd name="f146" fmla="*/ 57 f105 1"/>
                <a:gd name="f147" fmla="+- f106 0 f1"/>
                <a:gd name="f148" fmla="*/ f109 1 189"/>
                <a:gd name="f149" fmla="*/ f110 1 257"/>
                <a:gd name="f150" fmla="*/ f111 1 189"/>
                <a:gd name="f151" fmla="*/ f112 1 257"/>
                <a:gd name="f152" fmla="*/ f113 1 189"/>
                <a:gd name="f153" fmla="*/ f114 1 257"/>
                <a:gd name="f154" fmla="*/ f115 1 189"/>
                <a:gd name="f155" fmla="*/ f116 1 257"/>
                <a:gd name="f156" fmla="*/ f117 1 189"/>
                <a:gd name="f157" fmla="*/ f118 1 257"/>
                <a:gd name="f158" fmla="*/ f119 1 189"/>
                <a:gd name="f159" fmla="*/ f120 1 257"/>
                <a:gd name="f160" fmla="*/ f121 1 189"/>
                <a:gd name="f161" fmla="*/ f122 1 257"/>
                <a:gd name="f162" fmla="*/ f123 1 189"/>
                <a:gd name="f163" fmla="*/ f124 1 257"/>
                <a:gd name="f164" fmla="*/ f125 1 189"/>
                <a:gd name="f165" fmla="*/ f126 1 257"/>
                <a:gd name="f166" fmla="*/ f127 1 189"/>
                <a:gd name="f167" fmla="*/ f128 1 257"/>
                <a:gd name="f168" fmla="*/ f129 1 189"/>
                <a:gd name="f169" fmla="*/ f130 1 257"/>
                <a:gd name="f170" fmla="*/ f131 1 189"/>
                <a:gd name="f171" fmla="*/ f132 1 257"/>
                <a:gd name="f172" fmla="*/ f133 1 189"/>
                <a:gd name="f173" fmla="*/ f134 1 257"/>
                <a:gd name="f174" fmla="*/ f135 1 189"/>
                <a:gd name="f175" fmla="*/ f136 1 189"/>
                <a:gd name="f176" fmla="*/ f137 1 257"/>
                <a:gd name="f177" fmla="*/ f138 1 189"/>
                <a:gd name="f178" fmla="*/ f139 1 257"/>
                <a:gd name="f179" fmla="*/ f140 1 189"/>
                <a:gd name="f180" fmla="*/ f141 1 257"/>
                <a:gd name="f181" fmla="*/ f142 1 189"/>
                <a:gd name="f182" fmla="*/ f143 1 189"/>
                <a:gd name="f183" fmla="*/ f144 1 257"/>
                <a:gd name="f184" fmla="*/ f145 1 257"/>
                <a:gd name="f185" fmla="*/ f146 1 189"/>
                <a:gd name="f186" fmla="*/ 0 1 f107"/>
                <a:gd name="f187" fmla="*/ f101 1 f107"/>
                <a:gd name="f188" fmla="*/ 0 1 f108"/>
                <a:gd name="f189" fmla="*/ f102 1 f108"/>
                <a:gd name="f190" fmla="*/ f148 1 f107"/>
                <a:gd name="f191" fmla="*/ f149 1 f108"/>
                <a:gd name="f192" fmla="*/ f150 1 f107"/>
                <a:gd name="f193" fmla="*/ f151 1 f108"/>
                <a:gd name="f194" fmla="*/ f152 1 f107"/>
                <a:gd name="f195" fmla="*/ f153 1 f108"/>
                <a:gd name="f196" fmla="*/ f154 1 f107"/>
                <a:gd name="f197" fmla="*/ f155 1 f108"/>
                <a:gd name="f198" fmla="*/ f156 1 f107"/>
                <a:gd name="f199" fmla="*/ f157 1 f108"/>
                <a:gd name="f200" fmla="*/ f158 1 f107"/>
                <a:gd name="f201" fmla="*/ f159 1 f108"/>
                <a:gd name="f202" fmla="*/ f160 1 f107"/>
                <a:gd name="f203" fmla="*/ f161 1 f108"/>
                <a:gd name="f204" fmla="*/ f162 1 f107"/>
                <a:gd name="f205" fmla="*/ f163 1 f108"/>
                <a:gd name="f206" fmla="*/ f164 1 f107"/>
                <a:gd name="f207" fmla="*/ f165 1 f108"/>
                <a:gd name="f208" fmla="*/ f166 1 f107"/>
                <a:gd name="f209" fmla="*/ f167 1 f108"/>
                <a:gd name="f210" fmla="*/ f168 1 f107"/>
                <a:gd name="f211" fmla="*/ f169 1 f108"/>
                <a:gd name="f212" fmla="*/ f170 1 f107"/>
                <a:gd name="f213" fmla="*/ f171 1 f108"/>
                <a:gd name="f214" fmla="*/ f172 1 f107"/>
                <a:gd name="f215" fmla="*/ f173 1 f108"/>
                <a:gd name="f216" fmla="*/ f174 1 f107"/>
                <a:gd name="f217" fmla="*/ f175 1 f107"/>
                <a:gd name="f218" fmla="*/ f176 1 f108"/>
                <a:gd name="f219" fmla="*/ f177 1 f107"/>
                <a:gd name="f220" fmla="*/ f178 1 f108"/>
                <a:gd name="f221" fmla="*/ f179 1 f107"/>
                <a:gd name="f222" fmla="*/ f180 1 f108"/>
                <a:gd name="f223" fmla="*/ f181 1 f107"/>
                <a:gd name="f224" fmla="*/ f182 1 f107"/>
                <a:gd name="f225" fmla="*/ f183 1 f108"/>
                <a:gd name="f226" fmla="*/ f184 1 f108"/>
                <a:gd name="f227" fmla="*/ f185 1 f107"/>
                <a:gd name="f228" fmla="*/ f186 f98 1"/>
                <a:gd name="f229" fmla="*/ f187 f98 1"/>
                <a:gd name="f230" fmla="*/ f189 f99 1"/>
                <a:gd name="f231" fmla="*/ f188 f99 1"/>
                <a:gd name="f232" fmla="*/ f190 f98 1"/>
                <a:gd name="f233" fmla="*/ f191 f99 1"/>
                <a:gd name="f234" fmla="*/ f192 f98 1"/>
                <a:gd name="f235" fmla="*/ f193 f99 1"/>
                <a:gd name="f236" fmla="*/ f194 f98 1"/>
                <a:gd name="f237" fmla="*/ f195 f99 1"/>
                <a:gd name="f238" fmla="*/ f196 f98 1"/>
                <a:gd name="f239" fmla="*/ f197 f99 1"/>
                <a:gd name="f240" fmla="*/ f198 f98 1"/>
                <a:gd name="f241" fmla="*/ f199 f99 1"/>
                <a:gd name="f242" fmla="*/ f200 f98 1"/>
                <a:gd name="f243" fmla="*/ f201 f99 1"/>
                <a:gd name="f244" fmla="*/ f202 f98 1"/>
                <a:gd name="f245" fmla="*/ f203 f99 1"/>
                <a:gd name="f246" fmla="*/ f204 f98 1"/>
                <a:gd name="f247" fmla="*/ f205 f99 1"/>
                <a:gd name="f248" fmla="*/ f206 f98 1"/>
                <a:gd name="f249" fmla="*/ f207 f99 1"/>
                <a:gd name="f250" fmla="*/ f208 f98 1"/>
                <a:gd name="f251" fmla="*/ f209 f99 1"/>
                <a:gd name="f252" fmla="*/ f210 f98 1"/>
                <a:gd name="f253" fmla="*/ f211 f99 1"/>
                <a:gd name="f254" fmla="*/ f212 f98 1"/>
                <a:gd name="f255" fmla="*/ f213 f99 1"/>
                <a:gd name="f256" fmla="*/ f214 f98 1"/>
                <a:gd name="f257" fmla="*/ f215 f99 1"/>
                <a:gd name="f258" fmla="*/ f216 f98 1"/>
                <a:gd name="f259" fmla="*/ f217 f98 1"/>
                <a:gd name="f260" fmla="*/ f218 f99 1"/>
                <a:gd name="f261" fmla="*/ f219 f98 1"/>
                <a:gd name="f262" fmla="*/ f220 f99 1"/>
                <a:gd name="f263" fmla="*/ f221 f98 1"/>
                <a:gd name="f264" fmla="*/ f222 f99 1"/>
                <a:gd name="f265" fmla="*/ f223 f98 1"/>
                <a:gd name="f266" fmla="*/ f224 f98 1"/>
                <a:gd name="f267" fmla="*/ f225 f99 1"/>
                <a:gd name="f268" fmla="*/ f226 f99 1"/>
                <a:gd name="f269" fmla="*/ f227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2" y="f233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4" y="f245"/>
                </a:cxn>
                <a:cxn ang="f147">
                  <a:pos x="f232" y="f233"/>
                </a:cxn>
                <a:cxn ang="f147">
                  <a:pos x="f246" y="f247"/>
                </a:cxn>
                <a:cxn ang="f147">
                  <a:pos x="f248" y="f249"/>
                </a:cxn>
                <a:cxn ang="f147">
                  <a:pos x="f250" y="f251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46" y="f247"/>
                </a:cxn>
                <a:cxn ang="f147">
                  <a:pos x="f256" y="f257"/>
                </a:cxn>
                <a:cxn ang="f147">
                  <a:pos x="f258" y="f255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56" y="f257"/>
                </a:cxn>
                <a:cxn ang="f147">
                  <a:pos x="f265" y="f235"/>
                </a:cxn>
                <a:cxn ang="f147">
                  <a:pos x="f266" y="f267"/>
                </a:cxn>
                <a:cxn ang="f147">
                  <a:pos x="f265" y="f268"/>
                </a:cxn>
                <a:cxn ang="f147">
                  <a:pos x="f269" y="f267"/>
                </a:cxn>
                <a:cxn ang="f147">
                  <a:pos x="f265" y="f235"/>
                </a:cxn>
              </a:cxnLst>
              <a:rect l="f228" t="f231" r="f229" b="f230"/>
              <a:pathLst>
                <a:path w="189" h="25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11"/>
                    <a:pt x="f5" y="f27"/>
                    <a:pt x="f28" y="f29"/>
                  </a:cubicBezTo>
                  <a:cubicBezTo>
                    <a:pt x="f30" y="f31"/>
                    <a:pt x="f24" y="f32"/>
                    <a:pt x="f33" y="f34"/>
                  </a:cubicBezTo>
                  <a:cubicBezTo>
                    <a:pt x="f35" y="f5"/>
                    <a:pt x="f36" y="f37"/>
                    <a:pt x="f9" y="f38"/>
                  </a:cubicBezTo>
                  <a:cubicBezTo>
                    <a:pt x="f39" y="f40"/>
                    <a:pt x="f39" y="f41"/>
                    <a:pt x="f6" y="f8"/>
                  </a:cubicBezTo>
                  <a:close/>
                  <a:moveTo>
                    <a:pt x="f42" y="f43"/>
                  </a:moveTo>
                  <a:cubicBezTo>
                    <a:pt x="f44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54" y="f27"/>
                  </a:cubicBezTo>
                  <a:cubicBezTo>
                    <a:pt x="f65" y="f66"/>
                    <a:pt x="f42" y="f67"/>
                    <a:pt x="f42" y="f43"/>
                  </a:cubicBezTo>
                  <a:close/>
                  <a:moveTo>
                    <a:pt x="f68" y="f69"/>
                  </a:moveTo>
                  <a:cubicBezTo>
                    <a:pt x="f68" y="f70"/>
                    <a:pt x="f60" y="f71"/>
                    <a:pt x="f72" y="f27"/>
                  </a:cubicBezTo>
                  <a:cubicBezTo>
                    <a:pt x="f73" y="f74"/>
                    <a:pt x="f75" y="f72"/>
                    <a:pt x="f11" y="f58"/>
                  </a:cubicBezTo>
                  <a:cubicBezTo>
                    <a:pt x="f76" y="f29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2"/>
                  </a:cubicBezTo>
                  <a:cubicBezTo>
                    <a:pt x="f86" y="f87"/>
                    <a:pt x="f41" y="f88"/>
                    <a:pt x="f68" y="f69"/>
                  </a:cubicBezTo>
                  <a:close/>
                  <a:moveTo>
                    <a:pt x="f89" y="f14"/>
                  </a:moveTo>
                  <a:cubicBezTo>
                    <a:pt x="f90" y="f14"/>
                    <a:pt x="f73" y="f91"/>
                    <a:pt x="f73" y="f92"/>
                  </a:cubicBezTo>
                  <a:cubicBezTo>
                    <a:pt x="f73" y="f93"/>
                    <a:pt x="f90" y="f94"/>
                    <a:pt x="f89" y="f94"/>
                  </a:cubicBezTo>
                  <a:cubicBezTo>
                    <a:pt x="f46" y="f94"/>
                    <a:pt x="f50" y="f77"/>
                    <a:pt x="f50" y="f92"/>
                  </a:cubicBezTo>
                  <a:cubicBezTo>
                    <a:pt x="f50" y="f95"/>
                    <a:pt x="f96" y="f14"/>
                    <a:pt x="f89" y="f14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Freeform 317">
              <a:extLst>
                <a:ext uri="{FF2B5EF4-FFF2-40B4-BE49-F238E27FC236}">
                  <a16:creationId xmlns:a16="http://schemas.microsoft.com/office/drawing/2014/main" id="{C9A339EF-C0C3-7E90-4C75-29A5E29BFB9B}"/>
                </a:ext>
              </a:extLst>
            </p:cNvPr>
            <p:cNvSpPr/>
            <p:nvPr/>
          </p:nvSpPr>
          <p:spPr>
            <a:xfrm>
              <a:off x="6306342" y="2479413"/>
              <a:ext cx="987689" cy="3023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5"/>
                <a:gd name="f7" fmla="val 93"/>
                <a:gd name="f8" fmla="val 53"/>
                <a:gd name="f9" fmla="val 297"/>
                <a:gd name="f10" fmla="val 66"/>
                <a:gd name="f11" fmla="val 290"/>
                <a:gd name="f12" fmla="val 78"/>
                <a:gd name="f13" fmla="val 282"/>
                <a:gd name="f14" fmla="val 90"/>
                <a:gd name="f15" fmla="val 280"/>
                <a:gd name="f16" fmla="val 92"/>
                <a:gd name="f17" fmla="val 277"/>
                <a:gd name="f18" fmla="val 274"/>
                <a:gd name="f19" fmla="val 193"/>
                <a:gd name="f20" fmla="val 113"/>
                <a:gd name="f21" fmla="val 32"/>
                <a:gd name="f22" fmla="val 29"/>
                <a:gd name="f23" fmla="val 26"/>
                <a:gd name="f24" fmla="val 24"/>
                <a:gd name="f25" fmla="val 16"/>
                <a:gd name="f26" fmla="val 8"/>
                <a:gd name="f27" fmla="val 17"/>
                <a:gd name="f28" fmla="val 47"/>
                <a:gd name="f29" fmla="val 34"/>
                <a:gd name="f30" fmla="val 41"/>
                <a:gd name="f31" fmla="val 51"/>
                <a:gd name="f32" fmla="val 35"/>
                <a:gd name="f33" fmla="val 82"/>
                <a:gd name="f34" fmla="val 14"/>
                <a:gd name="f35" fmla="val 144"/>
                <a:gd name="f36" fmla="val 3"/>
                <a:gd name="f37" fmla="val 150"/>
                <a:gd name="f38" fmla="val 156"/>
                <a:gd name="f39" fmla="val 1"/>
                <a:gd name="f40" fmla="val 162"/>
                <a:gd name="f41" fmla="val 207"/>
                <a:gd name="f42" fmla="val 19"/>
                <a:gd name="f43" fmla="val 253"/>
                <a:gd name="f44" fmla="val 298"/>
                <a:gd name="f45" fmla="val 50"/>
                <a:gd name="f46" fmla="val 300"/>
                <a:gd name="f47" fmla="val 302"/>
                <a:gd name="f48" fmla="val 52"/>
                <a:gd name="f49" fmla="val 154"/>
                <a:gd name="f50" fmla="val 75"/>
                <a:gd name="f51" fmla="val 155"/>
                <a:gd name="f52" fmla="val 74"/>
                <a:gd name="f53" fmla="val 157"/>
                <a:gd name="f54" fmla="val 73"/>
                <a:gd name="f55" fmla="val 160"/>
                <a:gd name="f56" fmla="val 71"/>
                <a:gd name="f57" fmla="val 70"/>
                <a:gd name="f58" fmla="val 165"/>
                <a:gd name="f59" fmla="val 69"/>
                <a:gd name="f60" fmla="val 168"/>
                <a:gd name="f61" fmla="val 68"/>
                <a:gd name="f62" fmla="val 177"/>
                <a:gd name="f63" fmla="val 65"/>
                <a:gd name="f64" fmla="val 182"/>
                <a:gd name="f65" fmla="val 55"/>
                <a:gd name="f66" fmla="val 49"/>
                <a:gd name="f67" fmla="val 172"/>
                <a:gd name="f68" fmla="val 171"/>
                <a:gd name="f69" fmla="val 174"/>
                <a:gd name="f70" fmla="val 28"/>
                <a:gd name="f71" fmla="val 159"/>
                <a:gd name="f72" fmla="val 145"/>
                <a:gd name="f73" fmla="val 131"/>
                <a:gd name="f74" fmla="val 134"/>
                <a:gd name="f75" fmla="val 135"/>
                <a:gd name="f76" fmla="val 129"/>
                <a:gd name="f77" fmla="val 123"/>
                <a:gd name="f78" fmla="val 54"/>
                <a:gd name="f79" fmla="val 128"/>
                <a:gd name="f80" fmla="val 137"/>
                <a:gd name="f81" fmla="val 142"/>
                <a:gd name="f82" fmla="val 148"/>
                <a:gd name="f83" fmla="+- 0 0 -90"/>
                <a:gd name="f84" fmla="*/ f3 1 305"/>
                <a:gd name="f85" fmla="*/ f4 1 93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305"/>
                <a:gd name="f94" fmla="*/ f90 1 93"/>
                <a:gd name="f95" fmla="*/ 305 f91 1"/>
                <a:gd name="f96" fmla="*/ 53 f90 1"/>
                <a:gd name="f97" fmla="*/ 282 f91 1"/>
                <a:gd name="f98" fmla="*/ 90 f90 1"/>
                <a:gd name="f99" fmla="*/ 274 f91 1"/>
                <a:gd name="f100" fmla="*/ 93 f90 1"/>
                <a:gd name="f101" fmla="*/ 32 f91 1"/>
                <a:gd name="f102" fmla="*/ 24 f91 1"/>
                <a:gd name="f103" fmla="*/ 0 f91 1"/>
                <a:gd name="f104" fmla="*/ 51 f91 1"/>
                <a:gd name="f105" fmla="*/ 35 f90 1"/>
                <a:gd name="f106" fmla="*/ 144 f91 1"/>
                <a:gd name="f107" fmla="*/ 3 f90 1"/>
                <a:gd name="f108" fmla="*/ 162 f91 1"/>
                <a:gd name="f109" fmla="*/ 298 f91 1"/>
                <a:gd name="f110" fmla="*/ 50 f90 1"/>
                <a:gd name="f111" fmla="*/ 154 f91 1"/>
                <a:gd name="f112" fmla="*/ 75 f90 1"/>
                <a:gd name="f113" fmla="*/ 160 f91 1"/>
                <a:gd name="f114" fmla="*/ 71 f90 1"/>
                <a:gd name="f115" fmla="*/ 168 f91 1"/>
                <a:gd name="f116" fmla="*/ 68 f90 1"/>
                <a:gd name="f117" fmla="*/ 177 f91 1"/>
                <a:gd name="f118" fmla="*/ 49 f90 1"/>
                <a:gd name="f119" fmla="*/ 174 f91 1"/>
                <a:gd name="f120" fmla="*/ 28 f90 1"/>
                <a:gd name="f121" fmla="*/ 131 f91 1"/>
                <a:gd name="f122" fmla="*/ 129 f91 1"/>
                <a:gd name="f123" fmla="*/ 47 f90 1"/>
                <a:gd name="f124" fmla="*/ 137 f91 1"/>
                <a:gd name="f125" fmla="+- f92 0 f1"/>
                <a:gd name="f126" fmla="*/ f95 1 305"/>
                <a:gd name="f127" fmla="*/ f96 1 93"/>
                <a:gd name="f128" fmla="*/ f97 1 305"/>
                <a:gd name="f129" fmla="*/ f98 1 93"/>
                <a:gd name="f130" fmla="*/ f99 1 305"/>
                <a:gd name="f131" fmla="*/ f100 1 93"/>
                <a:gd name="f132" fmla="*/ f101 1 305"/>
                <a:gd name="f133" fmla="*/ f102 1 305"/>
                <a:gd name="f134" fmla="*/ f103 1 305"/>
                <a:gd name="f135" fmla="*/ f104 1 305"/>
                <a:gd name="f136" fmla="*/ f105 1 93"/>
                <a:gd name="f137" fmla="*/ f106 1 305"/>
                <a:gd name="f138" fmla="*/ f107 1 93"/>
                <a:gd name="f139" fmla="*/ f108 1 305"/>
                <a:gd name="f140" fmla="*/ f109 1 305"/>
                <a:gd name="f141" fmla="*/ f110 1 93"/>
                <a:gd name="f142" fmla="*/ f111 1 305"/>
                <a:gd name="f143" fmla="*/ f112 1 93"/>
                <a:gd name="f144" fmla="*/ f113 1 305"/>
                <a:gd name="f145" fmla="*/ f114 1 93"/>
                <a:gd name="f146" fmla="*/ f115 1 305"/>
                <a:gd name="f147" fmla="*/ f116 1 93"/>
                <a:gd name="f148" fmla="*/ f117 1 305"/>
                <a:gd name="f149" fmla="*/ f118 1 93"/>
                <a:gd name="f150" fmla="*/ f119 1 305"/>
                <a:gd name="f151" fmla="*/ f120 1 93"/>
                <a:gd name="f152" fmla="*/ f121 1 305"/>
                <a:gd name="f153" fmla="*/ f122 1 305"/>
                <a:gd name="f154" fmla="*/ f123 1 93"/>
                <a:gd name="f155" fmla="*/ f124 1 305"/>
                <a:gd name="f156" fmla="*/ 0 1 f93"/>
                <a:gd name="f157" fmla="*/ f87 1 f93"/>
                <a:gd name="f158" fmla="*/ 0 1 f94"/>
                <a:gd name="f159" fmla="*/ f88 1 f94"/>
                <a:gd name="f160" fmla="*/ f126 1 f93"/>
                <a:gd name="f161" fmla="*/ f127 1 f94"/>
                <a:gd name="f162" fmla="*/ f128 1 f93"/>
                <a:gd name="f163" fmla="*/ f129 1 f94"/>
                <a:gd name="f164" fmla="*/ f130 1 f93"/>
                <a:gd name="f165" fmla="*/ f131 1 f94"/>
                <a:gd name="f166" fmla="*/ f132 1 f93"/>
                <a:gd name="f167" fmla="*/ f133 1 f93"/>
                <a:gd name="f168" fmla="*/ f134 1 f93"/>
                <a:gd name="f169" fmla="*/ f135 1 f93"/>
                <a:gd name="f170" fmla="*/ f136 1 f94"/>
                <a:gd name="f171" fmla="*/ f137 1 f93"/>
                <a:gd name="f172" fmla="*/ f138 1 f94"/>
                <a:gd name="f173" fmla="*/ f139 1 f93"/>
                <a:gd name="f174" fmla="*/ f140 1 f93"/>
                <a:gd name="f175" fmla="*/ f141 1 f94"/>
                <a:gd name="f176" fmla="*/ f142 1 f93"/>
                <a:gd name="f177" fmla="*/ f143 1 f94"/>
                <a:gd name="f178" fmla="*/ f144 1 f93"/>
                <a:gd name="f179" fmla="*/ f145 1 f94"/>
                <a:gd name="f180" fmla="*/ f146 1 f93"/>
                <a:gd name="f181" fmla="*/ f147 1 f94"/>
                <a:gd name="f182" fmla="*/ f148 1 f93"/>
                <a:gd name="f183" fmla="*/ f149 1 f94"/>
                <a:gd name="f184" fmla="*/ f150 1 f93"/>
                <a:gd name="f185" fmla="*/ f151 1 f94"/>
                <a:gd name="f186" fmla="*/ f152 1 f93"/>
                <a:gd name="f187" fmla="*/ f153 1 f93"/>
                <a:gd name="f188" fmla="*/ f154 1 f94"/>
                <a:gd name="f189" fmla="*/ f155 1 f93"/>
                <a:gd name="f190" fmla="*/ f156 f84 1"/>
                <a:gd name="f191" fmla="*/ f157 f84 1"/>
                <a:gd name="f192" fmla="*/ f159 f85 1"/>
                <a:gd name="f193" fmla="*/ f158 f85 1"/>
                <a:gd name="f194" fmla="*/ f160 f84 1"/>
                <a:gd name="f195" fmla="*/ f161 f85 1"/>
                <a:gd name="f196" fmla="*/ f162 f84 1"/>
                <a:gd name="f197" fmla="*/ f163 f85 1"/>
                <a:gd name="f198" fmla="*/ f164 f84 1"/>
                <a:gd name="f199" fmla="*/ f165 f85 1"/>
                <a:gd name="f200" fmla="*/ f166 f84 1"/>
                <a:gd name="f201" fmla="*/ f167 f84 1"/>
                <a:gd name="f202" fmla="*/ f168 f84 1"/>
                <a:gd name="f203" fmla="*/ f169 f84 1"/>
                <a:gd name="f204" fmla="*/ f170 f85 1"/>
                <a:gd name="f205" fmla="*/ f171 f84 1"/>
                <a:gd name="f206" fmla="*/ f172 f85 1"/>
                <a:gd name="f207" fmla="*/ f173 f84 1"/>
                <a:gd name="f208" fmla="*/ f174 f84 1"/>
                <a:gd name="f209" fmla="*/ f175 f85 1"/>
                <a:gd name="f210" fmla="*/ f176 f84 1"/>
                <a:gd name="f211" fmla="*/ f177 f85 1"/>
                <a:gd name="f212" fmla="*/ f178 f84 1"/>
                <a:gd name="f213" fmla="*/ f179 f85 1"/>
                <a:gd name="f214" fmla="*/ f180 f84 1"/>
                <a:gd name="f215" fmla="*/ f181 f85 1"/>
                <a:gd name="f216" fmla="*/ f182 f84 1"/>
                <a:gd name="f217" fmla="*/ f183 f85 1"/>
                <a:gd name="f218" fmla="*/ f184 f84 1"/>
                <a:gd name="f219" fmla="*/ f185 f85 1"/>
                <a:gd name="f220" fmla="*/ f186 f84 1"/>
                <a:gd name="f221" fmla="*/ f187 f84 1"/>
                <a:gd name="f222" fmla="*/ f188 f85 1"/>
                <a:gd name="f223" fmla="*/ f189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194" y="f195"/>
                </a:cxn>
                <a:cxn ang="f125">
                  <a:pos x="f196" y="f197"/>
                </a:cxn>
                <a:cxn ang="f125">
                  <a:pos x="f198" y="f199"/>
                </a:cxn>
                <a:cxn ang="f125">
                  <a:pos x="f200" y="f199"/>
                </a:cxn>
                <a:cxn ang="f125">
                  <a:pos x="f201" y="f197"/>
                </a:cxn>
                <a:cxn ang="f125">
                  <a:pos x="f202" y="f195"/>
                </a:cxn>
                <a:cxn ang="f125">
                  <a:pos x="f203" y="f204"/>
                </a:cxn>
                <a:cxn ang="f125">
                  <a:pos x="f205" y="f206"/>
                </a:cxn>
                <a:cxn ang="f125">
                  <a:pos x="f207" y="f206"/>
                </a:cxn>
                <a:cxn ang="f125">
                  <a:pos x="f208" y="f209"/>
                </a:cxn>
                <a:cxn ang="f125">
                  <a:pos x="f194" y="f195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214" y="f215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20" y="f219"/>
                </a:cxn>
                <a:cxn ang="f125">
                  <a:pos x="f221" y="f222"/>
                </a:cxn>
                <a:cxn ang="f125">
                  <a:pos x="f223" y="f215"/>
                </a:cxn>
                <a:cxn ang="f125">
                  <a:pos x="f210" y="f211"/>
                </a:cxn>
              </a:cxnLst>
              <a:rect l="f190" t="f193" r="f191" b="f192"/>
              <a:pathLst>
                <a:path w="305" h="93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7"/>
                    <a:pt x="f18" y="f7"/>
                  </a:cubicBezTo>
                  <a:cubicBezTo>
                    <a:pt x="f19" y="f7"/>
                    <a:pt x="f20" y="f7"/>
                    <a:pt x="f21" y="f7"/>
                  </a:cubicBezTo>
                  <a:cubicBezTo>
                    <a:pt x="f22" y="f7"/>
                    <a:pt x="f23" y="f16"/>
                    <a:pt x="f24" y="f14"/>
                  </a:cubicBezTo>
                  <a:cubicBezTo>
                    <a:pt x="f25" y="f12"/>
                    <a:pt x="f26" y="f10"/>
                    <a:pt x="f5" y="f8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24"/>
                    <a:pt x="f20" y="f34"/>
                    <a:pt x="f35" y="f36"/>
                  </a:cubicBezTo>
                  <a:cubicBezTo>
                    <a:pt x="f37" y="f5"/>
                    <a:pt x="f38" y="f39"/>
                    <a:pt x="f40" y="f36"/>
                  </a:cubicBezTo>
                  <a:cubicBezTo>
                    <a:pt x="f41" y="f42"/>
                    <a:pt x="f43" y="f29"/>
                    <a:pt x="f44" y="f45"/>
                  </a:cubicBezTo>
                  <a:cubicBezTo>
                    <a:pt x="f46" y="f31"/>
                    <a:pt x="f47" y="f48"/>
                    <a:pt x="f6" y="f8"/>
                  </a:cubicBezTo>
                  <a:close/>
                  <a:moveTo>
                    <a:pt x="f49" y="f50"/>
                  </a:moveTo>
                  <a:cubicBezTo>
                    <a:pt x="f51" y="f52"/>
                    <a:pt x="f53" y="f54"/>
                    <a:pt x="f55" y="f56"/>
                  </a:cubicBezTo>
                  <a:cubicBezTo>
                    <a:pt x="f40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2" y="f66"/>
                  </a:cubicBezTo>
                  <a:cubicBezTo>
                    <a:pt x="f67" y="f30"/>
                    <a:pt x="f68" y="f32"/>
                    <a:pt x="f69" y="f70"/>
                  </a:cubicBezTo>
                  <a:cubicBezTo>
                    <a:pt x="f71" y="f24"/>
                    <a:pt x="f72" y="f24"/>
                    <a:pt x="f73" y="f70"/>
                  </a:cubicBezTo>
                  <a:cubicBezTo>
                    <a:pt x="f74" y="f32"/>
                    <a:pt x="f75" y="f30"/>
                    <a:pt x="f76" y="f28"/>
                  </a:cubicBezTo>
                  <a:cubicBezTo>
                    <a:pt x="f77" y="f78"/>
                    <a:pt x="f79" y="f63"/>
                    <a:pt x="f80" y="f61"/>
                  </a:cubicBezTo>
                  <a:cubicBezTo>
                    <a:pt x="f81" y="f57"/>
                    <a:pt x="f82" y="f54"/>
                    <a:pt x="f49" y="f50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Freeform 318">
              <a:extLst>
                <a:ext uri="{FF2B5EF4-FFF2-40B4-BE49-F238E27FC236}">
                  <a16:creationId xmlns:a16="http://schemas.microsoft.com/office/drawing/2014/main" id="{609ACE29-5564-93CA-DDF2-6CFC7E5C180B}"/>
                </a:ext>
              </a:extLst>
            </p:cNvPr>
            <p:cNvSpPr/>
            <p:nvPr/>
          </p:nvSpPr>
          <p:spPr>
            <a:xfrm>
              <a:off x="7699869" y="1185272"/>
              <a:ext cx="1022884" cy="441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6"/>
                <a:gd name="f7" fmla="val 136"/>
                <a:gd name="f8" fmla="val 187"/>
                <a:gd name="f9" fmla="val 73"/>
                <a:gd name="f10" fmla="val 64"/>
                <a:gd name="f11" fmla="val 57"/>
                <a:gd name="f12" fmla="val 49"/>
                <a:gd name="f13" fmla="val 43"/>
                <a:gd name="f14" fmla="val 190"/>
                <a:gd name="f15" fmla="val 40"/>
                <a:gd name="f16" fmla="val 196"/>
                <a:gd name="f17" fmla="val 213"/>
                <a:gd name="f18" fmla="val 230"/>
                <a:gd name="f19" fmla="val 248"/>
                <a:gd name="f20" fmla="val 254"/>
                <a:gd name="f21" fmla="val 257"/>
                <a:gd name="f22" fmla="val 50"/>
                <a:gd name="f23" fmla="val 72"/>
                <a:gd name="f24" fmla="val 264"/>
                <a:gd name="f25" fmla="val 270"/>
                <a:gd name="f26" fmla="val 278"/>
                <a:gd name="f27" fmla="val 65"/>
                <a:gd name="f28" fmla="val 58"/>
                <a:gd name="f29" fmla="val 41"/>
                <a:gd name="f30" fmla="val 32"/>
                <a:gd name="f31" fmla="val 23"/>
                <a:gd name="f32" fmla="val 19"/>
                <a:gd name="f33" fmla="val 276"/>
                <a:gd name="f34" fmla="val 15"/>
                <a:gd name="f35" fmla="val 275"/>
                <a:gd name="f36" fmla="val 11"/>
                <a:gd name="f37" fmla="val 8"/>
                <a:gd name="f38" fmla="val 4"/>
                <a:gd name="f39" fmla="val 277"/>
                <a:gd name="f40" fmla="val 2"/>
                <a:gd name="f41" fmla="val 284"/>
                <a:gd name="f42" fmla="val 285"/>
                <a:gd name="f43" fmla="val 1"/>
                <a:gd name="f44" fmla="val 287"/>
                <a:gd name="f45" fmla="val 12"/>
                <a:gd name="f46" fmla="val 286"/>
                <a:gd name="f47" fmla="val 13"/>
                <a:gd name="f48" fmla="val 17"/>
                <a:gd name="f49" fmla="val 35"/>
                <a:gd name="f50" fmla="val 53"/>
                <a:gd name="f51" fmla="val 290"/>
                <a:gd name="f52" fmla="val 296"/>
                <a:gd name="f53" fmla="val 302"/>
                <a:gd name="f54" fmla="val 310"/>
                <a:gd name="f55" fmla="val 315"/>
                <a:gd name="f56" fmla="val 78"/>
                <a:gd name="f57" fmla="val 86"/>
                <a:gd name="f58" fmla="val 102"/>
                <a:gd name="f59" fmla="val 119"/>
                <a:gd name="f60" fmla="val 253"/>
                <a:gd name="f61" fmla="val 191"/>
                <a:gd name="f62" fmla="val 129"/>
                <a:gd name="f63" fmla="val 128"/>
                <a:gd name="f64" fmla="val 131"/>
                <a:gd name="f65" fmla="val 126"/>
                <a:gd name="f66" fmla="val 121"/>
                <a:gd name="f67" fmla="val 111"/>
                <a:gd name="f68" fmla="val 120"/>
                <a:gd name="f69" fmla="val 93"/>
                <a:gd name="f70" fmla="val 76"/>
                <a:gd name="f71" fmla="val 116"/>
                <a:gd name="f72" fmla="val 112"/>
                <a:gd name="f73" fmla="val 52"/>
                <a:gd name="f74" fmla="val 27"/>
                <a:gd name="f75" fmla="val 14"/>
                <a:gd name="f76" fmla="val 108"/>
                <a:gd name="f77" fmla="val 105"/>
                <a:gd name="f78" fmla="val 101"/>
                <a:gd name="f79" fmla="val 33"/>
                <a:gd name="f80" fmla="val 71"/>
                <a:gd name="f81" fmla="val 97"/>
                <a:gd name="f82" fmla="val 96"/>
                <a:gd name="f83" fmla="val 75"/>
                <a:gd name="f84" fmla="val 77"/>
                <a:gd name="f85" fmla="val 92"/>
                <a:gd name="f86" fmla="val 95"/>
                <a:gd name="f87" fmla="val 107"/>
                <a:gd name="f88" fmla="val 94"/>
                <a:gd name="f89" fmla="val 122"/>
                <a:gd name="f90" fmla="val 125"/>
                <a:gd name="f91" fmla="val 89"/>
                <a:gd name="f92" fmla="val 87"/>
                <a:gd name="f93" fmla="val 130"/>
                <a:gd name="f94" fmla="val 133"/>
                <a:gd name="f95" fmla="val 144"/>
                <a:gd name="f96" fmla="val 158"/>
                <a:gd name="f97" fmla="val 172"/>
                <a:gd name="f98" fmla="+- 0 0 -90"/>
                <a:gd name="f99" fmla="*/ f3 1 316"/>
                <a:gd name="f100" fmla="*/ f4 1 136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316"/>
                <a:gd name="f109" fmla="*/ f105 1 136"/>
                <a:gd name="f110" fmla="*/ 187 f106 1"/>
                <a:gd name="f111" fmla="*/ 73 f105 1"/>
                <a:gd name="f112" fmla="*/ 49 f105 1"/>
                <a:gd name="f113" fmla="*/ 196 f106 1"/>
                <a:gd name="f114" fmla="*/ 40 f105 1"/>
                <a:gd name="f115" fmla="*/ 248 f106 1"/>
                <a:gd name="f116" fmla="*/ 257 f106 1"/>
                <a:gd name="f117" fmla="*/ 50 f105 1"/>
                <a:gd name="f118" fmla="*/ 72 f105 1"/>
                <a:gd name="f119" fmla="*/ 278 f106 1"/>
                <a:gd name="f120" fmla="*/ 23 f105 1"/>
                <a:gd name="f121" fmla="*/ 275 f106 1"/>
                <a:gd name="f122" fmla="*/ 11 f105 1"/>
                <a:gd name="f123" fmla="*/ 277 f106 1"/>
                <a:gd name="f124" fmla="*/ 2 f105 1"/>
                <a:gd name="f125" fmla="*/ 285 f106 1"/>
                <a:gd name="f126" fmla="*/ 1 f105 1"/>
                <a:gd name="f127" fmla="*/ 287 f106 1"/>
                <a:gd name="f128" fmla="*/ 12 f105 1"/>
                <a:gd name="f129" fmla="*/ 284 f106 1"/>
                <a:gd name="f130" fmla="*/ 17 f105 1"/>
                <a:gd name="f131" fmla="*/ 302 f106 1"/>
                <a:gd name="f132" fmla="*/ 316 f106 1"/>
                <a:gd name="f133" fmla="*/ 86 f105 1"/>
                <a:gd name="f134" fmla="*/ 136 f105 1"/>
                <a:gd name="f135" fmla="*/ 129 f106 1"/>
                <a:gd name="f136" fmla="*/ 128 f106 1"/>
                <a:gd name="f137" fmla="*/ 121 f105 1"/>
                <a:gd name="f138" fmla="*/ 76 f106 1"/>
                <a:gd name="f139" fmla="*/ 116 f105 1"/>
                <a:gd name="f140" fmla="*/ 40 f106 1"/>
                <a:gd name="f141" fmla="*/ 111 f105 1"/>
                <a:gd name="f142" fmla="*/ 0 f106 1"/>
                <a:gd name="f143" fmla="*/ 101 f105 1"/>
                <a:gd name="f144" fmla="*/ 50 f106 1"/>
                <a:gd name="f145" fmla="*/ 71 f106 1"/>
                <a:gd name="f146" fmla="*/ 97 f105 1"/>
                <a:gd name="f147" fmla="*/ 77 f106 1"/>
                <a:gd name="f148" fmla="*/ 96 f105 1"/>
                <a:gd name="f149" fmla="*/ 122 f106 1"/>
                <a:gd name="f150" fmla="*/ 92 f105 1"/>
                <a:gd name="f151" fmla="*/ 87 f105 1"/>
                <a:gd name="f152" fmla="*/ 144 f106 1"/>
                <a:gd name="f153" fmla="+- f107 0 f1"/>
                <a:gd name="f154" fmla="*/ f110 1 316"/>
                <a:gd name="f155" fmla="*/ f111 1 136"/>
                <a:gd name="f156" fmla="*/ f112 1 136"/>
                <a:gd name="f157" fmla="*/ f113 1 316"/>
                <a:gd name="f158" fmla="*/ f114 1 136"/>
                <a:gd name="f159" fmla="*/ f115 1 316"/>
                <a:gd name="f160" fmla="*/ f116 1 316"/>
                <a:gd name="f161" fmla="*/ f117 1 136"/>
                <a:gd name="f162" fmla="*/ f118 1 136"/>
                <a:gd name="f163" fmla="*/ f119 1 316"/>
                <a:gd name="f164" fmla="*/ f120 1 136"/>
                <a:gd name="f165" fmla="*/ f121 1 316"/>
                <a:gd name="f166" fmla="*/ f122 1 136"/>
                <a:gd name="f167" fmla="*/ f123 1 316"/>
                <a:gd name="f168" fmla="*/ f124 1 136"/>
                <a:gd name="f169" fmla="*/ f125 1 316"/>
                <a:gd name="f170" fmla="*/ f126 1 136"/>
                <a:gd name="f171" fmla="*/ f127 1 316"/>
                <a:gd name="f172" fmla="*/ f128 1 136"/>
                <a:gd name="f173" fmla="*/ f129 1 316"/>
                <a:gd name="f174" fmla="*/ f130 1 136"/>
                <a:gd name="f175" fmla="*/ f131 1 316"/>
                <a:gd name="f176" fmla="*/ f132 1 316"/>
                <a:gd name="f177" fmla="*/ f133 1 136"/>
                <a:gd name="f178" fmla="*/ f134 1 136"/>
                <a:gd name="f179" fmla="*/ f135 1 316"/>
                <a:gd name="f180" fmla="*/ f136 1 316"/>
                <a:gd name="f181" fmla="*/ f137 1 136"/>
                <a:gd name="f182" fmla="*/ f138 1 316"/>
                <a:gd name="f183" fmla="*/ f139 1 136"/>
                <a:gd name="f184" fmla="*/ f140 1 316"/>
                <a:gd name="f185" fmla="*/ f141 1 136"/>
                <a:gd name="f186" fmla="*/ f142 1 316"/>
                <a:gd name="f187" fmla="*/ f143 1 136"/>
                <a:gd name="f188" fmla="*/ f144 1 316"/>
                <a:gd name="f189" fmla="*/ f145 1 316"/>
                <a:gd name="f190" fmla="*/ f146 1 136"/>
                <a:gd name="f191" fmla="*/ f147 1 316"/>
                <a:gd name="f192" fmla="*/ f148 1 136"/>
                <a:gd name="f193" fmla="*/ f149 1 316"/>
                <a:gd name="f194" fmla="*/ f150 1 136"/>
                <a:gd name="f195" fmla="*/ f151 1 136"/>
                <a:gd name="f196" fmla="*/ f152 1 316"/>
                <a:gd name="f197" fmla="*/ 0 1 f108"/>
                <a:gd name="f198" fmla="*/ f102 1 f108"/>
                <a:gd name="f199" fmla="*/ 0 1 f109"/>
                <a:gd name="f200" fmla="*/ f103 1 f109"/>
                <a:gd name="f201" fmla="*/ f154 1 f108"/>
                <a:gd name="f202" fmla="*/ f155 1 f109"/>
                <a:gd name="f203" fmla="*/ f156 1 f109"/>
                <a:gd name="f204" fmla="*/ f157 1 f108"/>
                <a:gd name="f205" fmla="*/ f158 1 f109"/>
                <a:gd name="f206" fmla="*/ f159 1 f108"/>
                <a:gd name="f207" fmla="*/ f160 1 f108"/>
                <a:gd name="f208" fmla="*/ f161 1 f109"/>
                <a:gd name="f209" fmla="*/ f162 1 f109"/>
                <a:gd name="f210" fmla="*/ f163 1 f108"/>
                <a:gd name="f211" fmla="*/ f164 1 f109"/>
                <a:gd name="f212" fmla="*/ f165 1 f108"/>
                <a:gd name="f213" fmla="*/ f166 1 f109"/>
                <a:gd name="f214" fmla="*/ f167 1 f108"/>
                <a:gd name="f215" fmla="*/ f168 1 f109"/>
                <a:gd name="f216" fmla="*/ f169 1 f108"/>
                <a:gd name="f217" fmla="*/ f170 1 f109"/>
                <a:gd name="f218" fmla="*/ f171 1 f108"/>
                <a:gd name="f219" fmla="*/ f172 1 f109"/>
                <a:gd name="f220" fmla="*/ f173 1 f108"/>
                <a:gd name="f221" fmla="*/ f174 1 f109"/>
                <a:gd name="f222" fmla="*/ f175 1 f108"/>
                <a:gd name="f223" fmla="*/ f176 1 f108"/>
                <a:gd name="f224" fmla="*/ f177 1 f109"/>
                <a:gd name="f225" fmla="*/ f178 1 f109"/>
                <a:gd name="f226" fmla="*/ f179 1 f108"/>
                <a:gd name="f227" fmla="*/ f180 1 f108"/>
                <a:gd name="f228" fmla="*/ f181 1 f109"/>
                <a:gd name="f229" fmla="*/ f182 1 f108"/>
                <a:gd name="f230" fmla="*/ f183 1 f109"/>
                <a:gd name="f231" fmla="*/ f184 1 f108"/>
                <a:gd name="f232" fmla="*/ f185 1 f109"/>
                <a:gd name="f233" fmla="*/ f186 1 f108"/>
                <a:gd name="f234" fmla="*/ f187 1 f109"/>
                <a:gd name="f235" fmla="*/ f188 1 f108"/>
                <a:gd name="f236" fmla="*/ f189 1 f108"/>
                <a:gd name="f237" fmla="*/ f190 1 f109"/>
                <a:gd name="f238" fmla="*/ f191 1 f108"/>
                <a:gd name="f239" fmla="*/ f192 1 f109"/>
                <a:gd name="f240" fmla="*/ f193 1 f108"/>
                <a:gd name="f241" fmla="*/ f194 1 f109"/>
                <a:gd name="f242" fmla="*/ f195 1 f109"/>
                <a:gd name="f243" fmla="*/ f196 1 f108"/>
                <a:gd name="f244" fmla="*/ f197 f99 1"/>
                <a:gd name="f245" fmla="*/ f198 f99 1"/>
                <a:gd name="f246" fmla="*/ f200 f100 1"/>
                <a:gd name="f247" fmla="*/ f199 f100 1"/>
                <a:gd name="f248" fmla="*/ f201 f99 1"/>
                <a:gd name="f249" fmla="*/ f202 f100 1"/>
                <a:gd name="f250" fmla="*/ f203 f100 1"/>
                <a:gd name="f251" fmla="*/ f204 f99 1"/>
                <a:gd name="f252" fmla="*/ f205 f100 1"/>
                <a:gd name="f253" fmla="*/ f206 f99 1"/>
                <a:gd name="f254" fmla="*/ f207 f99 1"/>
                <a:gd name="f255" fmla="*/ f208 f100 1"/>
                <a:gd name="f256" fmla="*/ f209 f100 1"/>
                <a:gd name="f257" fmla="*/ f210 f99 1"/>
                <a:gd name="f258" fmla="*/ f211 f100 1"/>
                <a:gd name="f259" fmla="*/ f212 f99 1"/>
                <a:gd name="f260" fmla="*/ f213 f100 1"/>
                <a:gd name="f261" fmla="*/ f214 f99 1"/>
                <a:gd name="f262" fmla="*/ f215 f100 1"/>
                <a:gd name="f263" fmla="*/ f216 f99 1"/>
                <a:gd name="f264" fmla="*/ f217 f100 1"/>
                <a:gd name="f265" fmla="*/ f218 f99 1"/>
                <a:gd name="f266" fmla="*/ f219 f100 1"/>
                <a:gd name="f267" fmla="*/ f220 f99 1"/>
                <a:gd name="f268" fmla="*/ f221 f100 1"/>
                <a:gd name="f269" fmla="*/ f222 f99 1"/>
                <a:gd name="f270" fmla="*/ f223 f99 1"/>
                <a:gd name="f271" fmla="*/ f224 f100 1"/>
                <a:gd name="f272" fmla="*/ f225 f100 1"/>
                <a:gd name="f273" fmla="*/ f226 f99 1"/>
                <a:gd name="f274" fmla="*/ f227 f99 1"/>
                <a:gd name="f275" fmla="*/ f228 f100 1"/>
                <a:gd name="f276" fmla="*/ f229 f99 1"/>
                <a:gd name="f277" fmla="*/ f230 f100 1"/>
                <a:gd name="f278" fmla="*/ f231 f99 1"/>
                <a:gd name="f279" fmla="*/ f232 f100 1"/>
                <a:gd name="f280" fmla="*/ f233 f99 1"/>
                <a:gd name="f281" fmla="*/ f234 f100 1"/>
                <a:gd name="f282" fmla="*/ f235 f99 1"/>
                <a:gd name="f283" fmla="*/ f236 f99 1"/>
                <a:gd name="f284" fmla="*/ f237 f100 1"/>
                <a:gd name="f285" fmla="*/ f238 f99 1"/>
                <a:gd name="f286" fmla="*/ f239 f100 1"/>
                <a:gd name="f287" fmla="*/ f240 f99 1"/>
                <a:gd name="f288" fmla="*/ f241 f100 1"/>
                <a:gd name="f289" fmla="*/ f242 f100 1"/>
                <a:gd name="f290" fmla="*/ f243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48" y="f249"/>
                </a:cxn>
                <a:cxn ang="f153">
                  <a:pos x="f248" y="f250"/>
                </a:cxn>
                <a:cxn ang="f153">
                  <a:pos x="f251" y="f252"/>
                </a:cxn>
                <a:cxn ang="f153">
                  <a:pos x="f253" y="f252"/>
                </a:cxn>
                <a:cxn ang="f153">
                  <a:pos x="f254" y="f255"/>
                </a:cxn>
                <a:cxn ang="f153">
                  <a:pos x="f254" y="f256"/>
                </a:cxn>
                <a:cxn ang="f153">
                  <a:pos x="f257" y="f256"/>
                </a:cxn>
                <a:cxn ang="f153">
                  <a:pos x="f257" y="f255"/>
                </a:cxn>
                <a:cxn ang="f153">
                  <a:pos x="f257" y="f258"/>
                </a:cxn>
                <a:cxn ang="f153">
                  <a:pos x="f259" y="f260"/>
                </a:cxn>
                <a:cxn ang="f153">
                  <a:pos x="f261" y="f262"/>
                </a:cxn>
                <a:cxn ang="f153">
                  <a:pos x="f263" y="f264"/>
                </a:cxn>
                <a:cxn ang="f153">
                  <a:pos x="f265" y="f266"/>
                </a:cxn>
                <a:cxn ang="f153">
                  <a:pos x="f267" y="f268"/>
                </a:cxn>
                <a:cxn ang="f153">
                  <a:pos x="f267" y="f249"/>
                </a:cxn>
                <a:cxn ang="f153">
                  <a:pos x="f269" y="f249"/>
                </a:cxn>
                <a:cxn ang="f153">
                  <a:pos x="f270" y="f271"/>
                </a:cxn>
                <a:cxn ang="f153">
                  <a:pos x="f270" y="f272"/>
                </a:cxn>
                <a:cxn ang="f153">
                  <a:pos x="f273" y="f272"/>
                </a:cxn>
                <a:cxn ang="f153">
                  <a:pos x="f274" y="f275"/>
                </a:cxn>
                <a:cxn ang="f153">
                  <a:pos x="f276" y="f277"/>
                </a:cxn>
                <a:cxn ang="f153">
                  <a:pos x="f278" y="f279"/>
                </a:cxn>
                <a:cxn ang="f153">
                  <a:pos x="f280" y="f279"/>
                </a:cxn>
                <a:cxn ang="f153">
                  <a:pos x="f280" y="f281"/>
                </a:cxn>
                <a:cxn ang="f153">
                  <a:pos x="f282" y="f281"/>
                </a:cxn>
                <a:cxn ang="f153">
                  <a:pos x="f283" y="f284"/>
                </a:cxn>
                <a:cxn ang="f153">
                  <a:pos x="f285" y="f286"/>
                </a:cxn>
                <a:cxn ang="f153">
                  <a:pos x="f287" y="f288"/>
                </a:cxn>
                <a:cxn ang="f153">
                  <a:pos x="f274" y="f289"/>
                </a:cxn>
                <a:cxn ang="f153">
                  <a:pos x="f290" y="f249"/>
                </a:cxn>
                <a:cxn ang="f153">
                  <a:pos x="f248" y="f249"/>
                </a:cxn>
              </a:cxnLst>
              <a:rect l="f244" t="f247" r="f245" b="f246"/>
              <a:pathLst>
                <a:path w="316" h="136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15"/>
                    <a:pt x="f21" y="f13"/>
                    <a:pt x="f21" y="f22"/>
                  </a:cubicBezTo>
                  <a:cubicBezTo>
                    <a:pt x="f21" y="f11"/>
                    <a:pt x="f21" y="f10"/>
                    <a:pt x="f21" y="f23"/>
                  </a:cubicBezTo>
                  <a:cubicBezTo>
                    <a:pt x="f24" y="f23"/>
                    <a:pt x="f25" y="f23"/>
                    <a:pt x="f26" y="f23"/>
                  </a:cubicBezTo>
                  <a:cubicBezTo>
                    <a:pt x="f26" y="f27"/>
                    <a:pt x="f26" y="f28"/>
                    <a:pt x="f26" y="f22"/>
                  </a:cubicBezTo>
                  <a:cubicBezTo>
                    <a:pt x="f26" y="f29"/>
                    <a:pt x="f26" y="f30"/>
                    <a:pt x="f26" y="f31"/>
                  </a:cubicBezTo>
                  <a:cubicBezTo>
                    <a:pt x="f26" y="f32"/>
                    <a:pt x="f33" y="f34"/>
                    <a:pt x="f35" y="f36"/>
                  </a:cubicBezTo>
                  <a:cubicBezTo>
                    <a:pt x="f35" y="f37"/>
                    <a:pt x="f35" y="f38"/>
                    <a:pt x="f39" y="f40"/>
                  </a:cubicBezTo>
                  <a:cubicBezTo>
                    <a:pt x="f26" y="f5"/>
                    <a:pt x="f41" y="f5"/>
                    <a:pt x="f42" y="f43"/>
                  </a:cubicBezTo>
                  <a:cubicBezTo>
                    <a:pt x="f44" y="f38"/>
                    <a:pt x="f44" y="f37"/>
                    <a:pt x="f44" y="f45"/>
                  </a:cubicBezTo>
                  <a:cubicBezTo>
                    <a:pt x="f46" y="f47"/>
                    <a:pt x="f41" y="f34"/>
                    <a:pt x="f41" y="f48"/>
                  </a:cubicBezTo>
                  <a:cubicBezTo>
                    <a:pt x="f41" y="f49"/>
                    <a:pt x="f41" y="f50"/>
                    <a:pt x="f41" y="f9"/>
                  </a:cubicBezTo>
                  <a:cubicBezTo>
                    <a:pt x="f51" y="f9"/>
                    <a:pt x="f52" y="f23"/>
                    <a:pt x="f53" y="f9"/>
                  </a:cubicBezTo>
                  <a:cubicBezTo>
                    <a:pt x="f54" y="f9"/>
                    <a:pt x="f55" y="f56"/>
                    <a:pt x="f6" y="f57"/>
                  </a:cubicBezTo>
                  <a:cubicBezTo>
                    <a:pt x="f6" y="f58"/>
                    <a:pt x="f6" y="f59"/>
                    <a:pt x="f6" y="f7"/>
                  </a:cubicBezTo>
                  <a:cubicBezTo>
                    <a:pt x="f60" y="f7"/>
                    <a:pt x="f61" y="f7"/>
                    <a:pt x="f62" y="f7"/>
                  </a:cubicBezTo>
                  <a:cubicBezTo>
                    <a:pt x="f63" y="f64"/>
                    <a:pt x="f63" y="f65"/>
                    <a:pt x="f63" y="f66"/>
                  </a:cubicBezTo>
                  <a:cubicBezTo>
                    <a:pt x="f67" y="f68"/>
                    <a:pt x="f69" y="f68"/>
                    <a:pt x="f70" y="f71"/>
                  </a:cubicBezTo>
                  <a:cubicBezTo>
                    <a:pt x="f10" y="f72"/>
                    <a:pt x="f73" y="f67"/>
                    <a:pt x="f15" y="f67"/>
                  </a:cubicBezTo>
                  <a:cubicBezTo>
                    <a:pt x="f74" y="f67"/>
                    <a:pt x="f75" y="f67"/>
                    <a:pt x="f5" y="f67"/>
                  </a:cubicBezTo>
                  <a:cubicBezTo>
                    <a:pt x="f5" y="f76"/>
                    <a:pt x="f5" y="f77"/>
                    <a:pt x="f5" y="f78"/>
                  </a:cubicBezTo>
                  <a:cubicBezTo>
                    <a:pt x="f48" y="f78"/>
                    <a:pt x="f79" y="f58"/>
                    <a:pt x="f22" y="f78"/>
                  </a:cubicBezTo>
                  <a:cubicBezTo>
                    <a:pt x="f11" y="f78"/>
                    <a:pt x="f27" y="f77"/>
                    <a:pt x="f80" y="f81"/>
                  </a:cubicBezTo>
                  <a:cubicBezTo>
                    <a:pt x="f23" y="f82"/>
                    <a:pt x="f83" y="f82"/>
                    <a:pt x="f84" y="f82"/>
                  </a:cubicBezTo>
                  <a:cubicBezTo>
                    <a:pt x="f85" y="f86"/>
                    <a:pt x="f87" y="f88"/>
                    <a:pt x="f89" y="f85"/>
                  </a:cubicBezTo>
                  <a:cubicBezTo>
                    <a:pt x="f90" y="f85"/>
                    <a:pt x="f63" y="f91"/>
                    <a:pt x="f63" y="f92"/>
                  </a:cubicBezTo>
                  <a:cubicBezTo>
                    <a:pt x="f93" y="f70"/>
                    <a:pt x="f94" y="f9"/>
                    <a:pt x="f95" y="f9"/>
                  </a:cubicBezTo>
                  <a:cubicBezTo>
                    <a:pt x="f96" y="f23"/>
                    <a:pt x="f97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Freeform 319">
              <a:extLst>
                <a:ext uri="{FF2B5EF4-FFF2-40B4-BE49-F238E27FC236}">
                  <a16:creationId xmlns:a16="http://schemas.microsoft.com/office/drawing/2014/main" id="{F0266DAD-183E-7EF0-D997-35B83F6A8239}"/>
                </a:ext>
              </a:extLst>
            </p:cNvPr>
            <p:cNvSpPr/>
            <p:nvPr/>
          </p:nvSpPr>
          <p:spPr>
            <a:xfrm>
              <a:off x="6376742" y="3800465"/>
              <a:ext cx="848956" cy="3665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2"/>
                <a:gd name="f7" fmla="val 113"/>
                <a:gd name="f8" fmla="val 91"/>
                <a:gd name="f9" fmla="val 244"/>
                <a:gd name="f10" fmla="val 94"/>
                <a:gd name="f11" fmla="val 242"/>
                <a:gd name="f12" fmla="val 97"/>
                <a:gd name="f13" fmla="val 239"/>
                <a:gd name="f14" fmla="val 235"/>
                <a:gd name="f15" fmla="val 231"/>
                <a:gd name="f16" fmla="val 226"/>
                <a:gd name="f17" fmla="val 106"/>
                <a:gd name="f18" fmla="val 99"/>
                <a:gd name="f19" fmla="val 92"/>
                <a:gd name="f20" fmla="val 55"/>
                <a:gd name="f21" fmla="val 199"/>
                <a:gd name="f22" fmla="val 29"/>
                <a:gd name="f23" fmla="val 163"/>
                <a:gd name="f24" fmla="val 28"/>
                <a:gd name="f25" fmla="val 142"/>
                <a:gd name="f26" fmla="val 120"/>
                <a:gd name="f27" fmla="val 98"/>
                <a:gd name="f28" fmla="val 62"/>
                <a:gd name="f29" fmla="val 36"/>
                <a:gd name="f30" fmla="val 35"/>
                <a:gd name="f31" fmla="val 31"/>
                <a:gd name="f32" fmla="val 27"/>
                <a:gd name="f33" fmla="val 23"/>
                <a:gd name="f34" fmla="val 20"/>
                <a:gd name="f35" fmla="val 16"/>
                <a:gd name="f36" fmla="val 93"/>
                <a:gd name="f37" fmla="val 1"/>
                <a:gd name="f38" fmla="val 90"/>
                <a:gd name="f39" fmla="val 88"/>
                <a:gd name="f40" fmla="val 85"/>
                <a:gd name="f41" fmla="val 63"/>
                <a:gd name="f42" fmla="val 41"/>
                <a:gd name="f43" fmla="val 19"/>
                <a:gd name="f44" fmla="val 7"/>
                <a:gd name="f45" fmla="val 168"/>
                <a:gd name="f46" fmla="val 254"/>
                <a:gd name="f47" fmla="val 261"/>
                <a:gd name="f48" fmla="val 18"/>
                <a:gd name="f49" fmla="val 42"/>
                <a:gd name="f50" fmla="val 66"/>
                <a:gd name="f51" fmla="+- 0 0 -90"/>
                <a:gd name="f52" fmla="*/ f3 1 262"/>
                <a:gd name="f53" fmla="*/ f4 1 113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262"/>
                <a:gd name="f62" fmla="*/ f58 1 113"/>
                <a:gd name="f63" fmla="*/ 262 f59 1"/>
                <a:gd name="f64" fmla="*/ 91 f58 1"/>
                <a:gd name="f65" fmla="*/ 239 f59 1"/>
                <a:gd name="f66" fmla="*/ 113 f58 1"/>
                <a:gd name="f67" fmla="*/ 226 f59 1"/>
                <a:gd name="f68" fmla="*/ 92 f58 1"/>
                <a:gd name="f69" fmla="*/ 163 f59 1"/>
                <a:gd name="f70" fmla="*/ 28 f58 1"/>
                <a:gd name="f71" fmla="*/ 98 f59 1"/>
                <a:gd name="f72" fmla="*/ 35 f59 1"/>
                <a:gd name="f73" fmla="*/ 23 f59 1"/>
                <a:gd name="f74" fmla="*/ 1 f59 1"/>
                <a:gd name="f75" fmla="*/ 0 f59 1"/>
                <a:gd name="f76" fmla="*/ 85 f58 1"/>
                <a:gd name="f77" fmla="*/ 19 f58 1"/>
                <a:gd name="f78" fmla="*/ 20 f59 1"/>
                <a:gd name="f79" fmla="*/ 0 f58 1"/>
                <a:gd name="f80" fmla="*/ 242 f59 1"/>
                <a:gd name="f81" fmla="*/ 261 f59 1"/>
                <a:gd name="f82" fmla="*/ 18 f58 1"/>
                <a:gd name="f83" fmla="+- f60 0 f1"/>
                <a:gd name="f84" fmla="*/ f63 1 262"/>
                <a:gd name="f85" fmla="*/ f64 1 113"/>
                <a:gd name="f86" fmla="*/ f65 1 262"/>
                <a:gd name="f87" fmla="*/ f66 1 113"/>
                <a:gd name="f88" fmla="*/ f67 1 262"/>
                <a:gd name="f89" fmla="*/ f68 1 113"/>
                <a:gd name="f90" fmla="*/ f69 1 262"/>
                <a:gd name="f91" fmla="*/ f70 1 113"/>
                <a:gd name="f92" fmla="*/ f71 1 262"/>
                <a:gd name="f93" fmla="*/ f72 1 262"/>
                <a:gd name="f94" fmla="*/ f73 1 262"/>
                <a:gd name="f95" fmla="*/ f74 1 262"/>
                <a:gd name="f96" fmla="*/ f75 1 262"/>
                <a:gd name="f97" fmla="*/ f76 1 113"/>
                <a:gd name="f98" fmla="*/ f77 1 113"/>
                <a:gd name="f99" fmla="*/ f78 1 262"/>
                <a:gd name="f100" fmla="*/ f79 1 113"/>
                <a:gd name="f101" fmla="*/ f80 1 262"/>
                <a:gd name="f102" fmla="*/ f81 1 262"/>
                <a:gd name="f103" fmla="*/ f82 1 113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1"/>
                <a:gd name="f118" fmla="*/ f94 1 f61"/>
                <a:gd name="f119" fmla="*/ f95 1 f61"/>
                <a:gd name="f120" fmla="*/ f96 1 f61"/>
                <a:gd name="f121" fmla="*/ f97 1 f62"/>
                <a:gd name="f122" fmla="*/ f98 1 f62"/>
                <a:gd name="f123" fmla="*/ f99 1 f61"/>
                <a:gd name="f124" fmla="*/ f100 1 f62"/>
                <a:gd name="f125" fmla="*/ f101 1 f61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2 1"/>
                <a:gd name="f142" fmla="*/ f118 f52 1"/>
                <a:gd name="f143" fmla="*/ f119 f52 1"/>
                <a:gd name="f144" fmla="*/ f120 f52 1"/>
                <a:gd name="f145" fmla="*/ f121 f53 1"/>
                <a:gd name="f146" fmla="*/ f122 f53 1"/>
                <a:gd name="f147" fmla="*/ f123 f52 1"/>
                <a:gd name="f148" fmla="*/ f124 f53 1"/>
                <a:gd name="f149" fmla="*/ f125 f52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39"/>
                </a:cxn>
                <a:cxn ang="f83">
                  <a:pos x="f141" y="f137"/>
                </a:cxn>
                <a:cxn ang="f83">
                  <a:pos x="f141" y="f135"/>
                </a:cxn>
                <a:cxn ang="f83">
                  <a:pos x="f142" y="f135"/>
                </a:cxn>
                <a:cxn ang="f83">
                  <a:pos x="f143" y="f137"/>
                </a:cxn>
                <a:cxn ang="f83">
                  <a:pos x="f144" y="f145"/>
                </a:cxn>
                <a:cxn ang="f83">
                  <a:pos x="f144" y="f146"/>
                </a:cxn>
                <a:cxn ang="f83">
                  <a:pos x="f147" y="f148"/>
                </a:cxn>
                <a:cxn ang="f83">
                  <a:pos x="f149" y="f148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262" h="113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16" y="f20"/>
                    <a:pt x="f21" y="f22"/>
                    <a:pt x="f23" y="f24"/>
                  </a:cubicBezTo>
                  <a:cubicBezTo>
                    <a:pt x="f25" y="f24"/>
                    <a:pt x="f26" y="f24"/>
                    <a:pt x="f27" y="f24"/>
                  </a:cubicBezTo>
                  <a:cubicBezTo>
                    <a:pt x="f28" y="f22"/>
                    <a:pt x="f29" y="f20"/>
                    <a:pt x="f30" y="f19"/>
                  </a:cubicBezTo>
                  <a:cubicBezTo>
                    <a:pt x="f30" y="f18"/>
                    <a:pt x="f30" y="f17"/>
                    <a:pt x="f30" y="f7"/>
                  </a:cubicBezTo>
                  <a:cubicBezTo>
                    <a:pt x="f31" y="f7"/>
                    <a:pt x="f32" y="f7"/>
                    <a:pt x="f33" y="f7"/>
                  </a:cubicBezTo>
                  <a:cubicBezTo>
                    <a:pt x="f34" y="f12"/>
                    <a:pt x="f35" y="f36"/>
                    <a:pt x="f37" y="f19"/>
                  </a:cubicBezTo>
                  <a:cubicBezTo>
                    <a:pt x="f5" y="f38"/>
                    <a:pt x="f5" y="f39"/>
                    <a:pt x="f5" y="f40"/>
                  </a:cubicBezTo>
                  <a:cubicBezTo>
                    <a:pt x="f5" y="f41"/>
                    <a:pt x="f5" y="f42"/>
                    <a:pt x="f5" y="f43"/>
                  </a:cubicBezTo>
                  <a:cubicBezTo>
                    <a:pt x="f5" y="f44"/>
                    <a:pt x="f44" y="f5"/>
                    <a:pt x="f34" y="f5"/>
                  </a:cubicBezTo>
                  <a:cubicBezTo>
                    <a:pt x="f10" y="f5"/>
                    <a:pt x="f45" y="f5"/>
                    <a:pt x="f11" y="f5"/>
                  </a:cubicBezTo>
                  <a:cubicBezTo>
                    <a:pt x="f46" y="f5"/>
                    <a:pt x="f47" y="f44"/>
                    <a:pt x="f47" y="f48"/>
                  </a:cubicBezTo>
                  <a:cubicBezTo>
                    <a:pt x="f6" y="f49"/>
                    <a:pt x="f6" y="f50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Freeform 325">
              <a:extLst>
                <a:ext uri="{FF2B5EF4-FFF2-40B4-BE49-F238E27FC236}">
                  <a16:creationId xmlns:a16="http://schemas.microsoft.com/office/drawing/2014/main" id="{6FE01238-E4BF-F07F-A506-68E74C43076F}"/>
                </a:ext>
              </a:extLst>
            </p:cNvPr>
            <p:cNvSpPr/>
            <p:nvPr/>
          </p:nvSpPr>
          <p:spPr>
            <a:xfrm>
              <a:off x="5314520" y="862251"/>
              <a:ext cx="559064" cy="7971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3"/>
                <a:gd name="f7" fmla="val 246"/>
                <a:gd name="f8" fmla="val 28"/>
                <a:gd name="f9" fmla="val 187"/>
                <a:gd name="f10" fmla="val 23"/>
                <a:gd name="f11" fmla="val 184"/>
                <a:gd name="f12" fmla="val 16"/>
                <a:gd name="f13" fmla="val 182"/>
                <a:gd name="f14" fmla="val 18"/>
                <a:gd name="f15" fmla="val 171"/>
                <a:gd name="f16" fmla="val 167"/>
                <a:gd name="f17" fmla="val 14"/>
                <a:gd name="f18" fmla="val 160"/>
                <a:gd name="f19" fmla="val 11"/>
                <a:gd name="f20" fmla="val 159"/>
                <a:gd name="f21" fmla="val 155"/>
                <a:gd name="f22" fmla="val 2"/>
                <a:gd name="f23" fmla="val 148"/>
                <a:gd name="f24" fmla="val 3"/>
                <a:gd name="f25" fmla="val 140"/>
                <a:gd name="f26" fmla="val 7"/>
                <a:gd name="f27" fmla="val 138"/>
                <a:gd name="f28" fmla="val 12"/>
                <a:gd name="f29" fmla="val 136"/>
                <a:gd name="f30" fmla="val 42"/>
                <a:gd name="f31" fmla="val 129"/>
                <a:gd name="f32" fmla="val 63"/>
                <a:gd name="f33" fmla="val 106"/>
                <a:gd name="f34" fmla="val 65"/>
                <a:gd name="f35" fmla="val 78"/>
                <a:gd name="f36" fmla="val 67"/>
                <a:gd name="f37" fmla="val 52"/>
                <a:gd name="f38" fmla="val 54"/>
                <a:gd name="f39" fmla="val 32"/>
                <a:gd name="f40" fmla="val 19"/>
                <a:gd name="f41" fmla="val 27"/>
                <a:gd name="f42" fmla="val 22"/>
                <a:gd name="f43" fmla="val 13"/>
                <a:gd name="f44" fmla="val 10"/>
                <a:gd name="f45" fmla="val 8"/>
                <a:gd name="f46" fmla="val 15"/>
                <a:gd name="f47" fmla="val 5"/>
                <a:gd name="f48" fmla="val 21"/>
                <a:gd name="f49" fmla="val 1"/>
                <a:gd name="f50" fmla="val 31"/>
                <a:gd name="f51" fmla="val 43"/>
                <a:gd name="f52" fmla="val 87"/>
                <a:gd name="f53" fmla="val 29"/>
                <a:gd name="f54" fmla="val 109"/>
                <a:gd name="f55" fmla="val 71"/>
                <a:gd name="f56" fmla="val 100"/>
                <a:gd name="f57" fmla="val 115"/>
                <a:gd name="f58" fmla="val 124"/>
                <a:gd name="f59" fmla="val 123"/>
                <a:gd name="f60" fmla="val 143"/>
                <a:gd name="f61" fmla="val 161"/>
                <a:gd name="f62" fmla="val 168"/>
                <a:gd name="f63" fmla="val 210"/>
                <a:gd name="f64" fmla="val 162"/>
                <a:gd name="f65" fmla="val 236"/>
                <a:gd name="f66" fmla="val 240"/>
                <a:gd name="f67" fmla="val 157"/>
                <a:gd name="f68" fmla="val 243"/>
                <a:gd name="f69" fmla="val 154"/>
                <a:gd name="f70" fmla="val 152"/>
                <a:gd name="f71" fmla="val 242"/>
                <a:gd name="f72" fmla="val 150"/>
                <a:gd name="f73" fmla="val 238"/>
                <a:gd name="f74" fmla="val 233"/>
                <a:gd name="f75" fmla="val 224"/>
                <a:gd name="f76" fmla="val 149"/>
                <a:gd name="f77" fmla="val 214"/>
                <a:gd name="f78" fmla="val 147"/>
                <a:gd name="f79" fmla="val 205"/>
                <a:gd name="f80" fmla="val 137"/>
                <a:gd name="f81" fmla="val 165"/>
                <a:gd name="f82" fmla="val 96"/>
                <a:gd name="f83" fmla="val 146"/>
                <a:gd name="f84" fmla="val 59"/>
                <a:gd name="f85" fmla="val 48"/>
                <a:gd name="f86" fmla="val 170"/>
                <a:gd name="f87" fmla="val 39"/>
                <a:gd name="f88" fmla="val 179"/>
                <a:gd name="f89" fmla="+- 0 0 -90"/>
                <a:gd name="f90" fmla="*/ f3 1 173"/>
                <a:gd name="f91" fmla="*/ f4 1 246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173"/>
                <a:gd name="f100" fmla="*/ f96 1 246"/>
                <a:gd name="f101" fmla="*/ 28 f97 1"/>
                <a:gd name="f102" fmla="*/ 187 f96 1"/>
                <a:gd name="f103" fmla="*/ 18 f97 1"/>
                <a:gd name="f104" fmla="*/ 171 f96 1"/>
                <a:gd name="f105" fmla="*/ 11 f97 1"/>
                <a:gd name="f106" fmla="*/ 159 f96 1"/>
                <a:gd name="f107" fmla="*/ 3 f97 1"/>
                <a:gd name="f108" fmla="*/ 140 f96 1"/>
                <a:gd name="f109" fmla="*/ 16 f97 1"/>
                <a:gd name="f110" fmla="*/ 136 f96 1"/>
                <a:gd name="f111" fmla="*/ 65 f97 1"/>
                <a:gd name="f112" fmla="*/ 78 f96 1"/>
                <a:gd name="f113" fmla="*/ 32 f97 1"/>
                <a:gd name="f114" fmla="*/ 19 f96 1"/>
                <a:gd name="f115" fmla="*/ 10 f96 1"/>
                <a:gd name="f116" fmla="*/ 14 f97 1"/>
                <a:gd name="f117" fmla="*/ 3 f96 1"/>
                <a:gd name="f118" fmla="*/ 21 f97 1"/>
                <a:gd name="f119" fmla="*/ 1 f96 1"/>
                <a:gd name="f120" fmla="*/ 52 f97 1"/>
                <a:gd name="f121" fmla="*/ 100 f97 1"/>
                <a:gd name="f122" fmla="*/ 115 f96 1"/>
                <a:gd name="f123" fmla="*/ 155 f97 1"/>
                <a:gd name="f124" fmla="*/ 161 f96 1"/>
                <a:gd name="f125" fmla="*/ 162 f97 1"/>
                <a:gd name="f126" fmla="*/ 236 f96 1"/>
                <a:gd name="f127" fmla="*/ 154 f97 1"/>
                <a:gd name="f128" fmla="*/ 246 f96 1"/>
                <a:gd name="f129" fmla="*/ 150 f97 1"/>
                <a:gd name="f130" fmla="*/ 233 f96 1"/>
                <a:gd name="f131" fmla="*/ 147 f97 1"/>
                <a:gd name="f132" fmla="*/ 205 f96 1"/>
                <a:gd name="f133" fmla="*/ 59 f97 1"/>
                <a:gd name="f134" fmla="*/ 165 f96 1"/>
                <a:gd name="f135" fmla="+- f98 0 f1"/>
                <a:gd name="f136" fmla="*/ f101 1 173"/>
                <a:gd name="f137" fmla="*/ f102 1 246"/>
                <a:gd name="f138" fmla="*/ f103 1 173"/>
                <a:gd name="f139" fmla="*/ f104 1 246"/>
                <a:gd name="f140" fmla="*/ f105 1 173"/>
                <a:gd name="f141" fmla="*/ f106 1 246"/>
                <a:gd name="f142" fmla="*/ f107 1 173"/>
                <a:gd name="f143" fmla="*/ f108 1 246"/>
                <a:gd name="f144" fmla="*/ f109 1 173"/>
                <a:gd name="f145" fmla="*/ f110 1 246"/>
                <a:gd name="f146" fmla="*/ f111 1 173"/>
                <a:gd name="f147" fmla="*/ f112 1 246"/>
                <a:gd name="f148" fmla="*/ f113 1 173"/>
                <a:gd name="f149" fmla="*/ f114 1 246"/>
                <a:gd name="f150" fmla="*/ f115 1 246"/>
                <a:gd name="f151" fmla="*/ f116 1 173"/>
                <a:gd name="f152" fmla="*/ f117 1 246"/>
                <a:gd name="f153" fmla="*/ f118 1 173"/>
                <a:gd name="f154" fmla="*/ f119 1 246"/>
                <a:gd name="f155" fmla="*/ f120 1 173"/>
                <a:gd name="f156" fmla="*/ f121 1 173"/>
                <a:gd name="f157" fmla="*/ f122 1 246"/>
                <a:gd name="f158" fmla="*/ f123 1 173"/>
                <a:gd name="f159" fmla="*/ f124 1 246"/>
                <a:gd name="f160" fmla="*/ f125 1 173"/>
                <a:gd name="f161" fmla="*/ f126 1 246"/>
                <a:gd name="f162" fmla="*/ f127 1 173"/>
                <a:gd name="f163" fmla="*/ f128 1 246"/>
                <a:gd name="f164" fmla="*/ f129 1 173"/>
                <a:gd name="f165" fmla="*/ f130 1 246"/>
                <a:gd name="f166" fmla="*/ f131 1 173"/>
                <a:gd name="f167" fmla="*/ f132 1 246"/>
                <a:gd name="f168" fmla="*/ f133 1 173"/>
                <a:gd name="f169" fmla="*/ f134 1 246"/>
                <a:gd name="f170" fmla="*/ 0 1 f99"/>
                <a:gd name="f171" fmla="*/ f93 1 f99"/>
                <a:gd name="f172" fmla="*/ 0 1 f100"/>
                <a:gd name="f173" fmla="*/ f94 1 f100"/>
                <a:gd name="f174" fmla="*/ f136 1 f99"/>
                <a:gd name="f175" fmla="*/ f137 1 f100"/>
                <a:gd name="f176" fmla="*/ f138 1 f99"/>
                <a:gd name="f177" fmla="*/ f139 1 f100"/>
                <a:gd name="f178" fmla="*/ f140 1 f99"/>
                <a:gd name="f179" fmla="*/ f141 1 f100"/>
                <a:gd name="f180" fmla="*/ f142 1 f99"/>
                <a:gd name="f181" fmla="*/ f143 1 f100"/>
                <a:gd name="f182" fmla="*/ f144 1 f99"/>
                <a:gd name="f183" fmla="*/ f145 1 f100"/>
                <a:gd name="f184" fmla="*/ f146 1 f99"/>
                <a:gd name="f185" fmla="*/ f147 1 f100"/>
                <a:gd name="f186" fmla="*/ f148 1 f99"/>
                <a:gd name="f187" fmla="*/ f149 1 f100"/>
                <a:gd name="f188" fmla="*/ f150 1 f100"/>
                <a:gd name="f189" fmla="*/ f151 1 f99"/>
                <a:gd name="f190" fmla="*/ f152 1 f100"/>
                <a:gd name="f191" fmla="*/ f153 1 f99"/>
                <a:gd name="f192" fmla="*/ f154 1 f100"/>
                <a:gd name="f193" fmla="*/ f155 1 f99"/>
                <a:gd name="f194" fmla="*/ f156 1 f99"/>
                <a:gd name="f195" fmla="*/ f157 1 f100"/>
                <a:gd name="f196" fmla="*/ f158 1 f99"/>
                <a:gd name="f197" fmla="*/ f159 1 f100"/>
                <a:gd name="f198" fmla="*/ f160 1 f99"/>
                <a:gd name="f199" fmla="*/ f161 1 f100"/>
                <a:gd name="f200" fmla="*/ f162 1 f99"/>
                <a:gd name="f201" fmla="*/ f163 1 f100"/>
                <a:gd name="f202" fmla="*/ f164 1 f99"/>
                <a:gd name="f203" fmla="*/ f165 1 f100"/>
                <a:gd name="f204" fmla="*/ f166 1 f99"/>
                <a:gd name="f205" fmla="*/ f167 1 f100"/>
                <a:gd name="f206" fmla="*/ f168 1 f99"/>
                <a:gd name="f207" fmla="*/ f169 1 f100"/>
                <a:gd name="f208" fmla="*/ f170 f90 1"/>
                <a:gd name="f209" fmla="*/ f171 f90 1"/>
                <a:gd name="f210" fmla="*/ f173 f91 1"/>
                <a:gd name="f211" fmla="*/ f172 f91 1"/>
                <a:gd name="f212" fmla="*/ f174 f90 1"/>
                <a:gd name="f213" fmla="*/ f175 f91 1"/>
                <a:gd name="f214" fmla="*/ f176 f90 1"/>
                <a:gd name="f215" fmla="*/ f177 f91 1"/>
                <a:gd name="f216" fmla="*/ f178 f90 1"/>
                <a:gd name="f217" fmla="*/ f179 f91 1"/>
                <a:gd name="f218" fmla="*/ f180 f90 1"/>
                <a:gd name="f219" fmla="*/ f181 f91 1"/>
                <a:gd name="f220" fmla="*/ f182 f90 1"/>
                <a:gd name="f221" fmla="*/ f183 f91 1"/>
                <a:gd name="f222" fmla="*/ f184 f90 1"/>
                <a:gd name="f223" fmla="*/ f185 f91 1"/>
                <a:gd name="f224" fmla="*/ f186 f90 1"/>
                <a:gd name="f225" fmla="*/ f187 f91 1"/>
                <a:gd name="f226" fmla="*/ f188 f91 1"/>
                <a:gd name="f227" fmla="*/ f189 f90 1"/>
                <a:gd name="f228" fmla="*/ f190 f91 1"/>
                <a:gd name="f229" fmla="*/ f191 f90 1"/>
                <a:gd name="f230" fmla="*/ f192 f91 1"/>
                <a:gd name="f231" fmla="*/ f193 f90 1"/>
                <a:gd name="f232" fmla="*/ f194 f90 1"/>
                <a:gd name="f233" fmla="*/ f195 f91 1"/>
                <a:gd name="f234" fmla="*/ f196 f90 1"/>
                <a:gd name="f235" fmla="*/ f197 f91 1"/>
                <a:gd name="f236" fmla="*/ f198 f90 1"/>
                <a:gd name="f237" fmla="*/ f199 f91 1"/>
                <a:gd name="f238" fmla="*/ f200 f90 1"/>
                <a:gd name="f239" fmla="*/ f201 f91 1"/>
                <a:gd name="f240" fmla="*/ f202 f90 1"/>
                <a:gd name="f241" fmla="*/ f203 f91 1"/>
                <a:gd name="f242" fmla="*/ f204 f90 1"/>
                <a:gd name="f243" fmla="*/ f205 f91 1"/>
                <a:gd name="f244" fmla="*/ f206 f90 1"/>
                <a:gd name="f245" fmla="*/ f207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5">
                  <a:pos x="f212" y="f213"/>
                </a:cxn>
                <a:cxn ang="f135">
                  <a:pos x="f214" y="f215"/>
                </a:cxn>
                <a:cxn ang="f135">
                  <a:pos x="f216" y="f217"/>
                </a:cxn>
                <a:cxn ang="f135">
                  <a:pos x="f218" y="f219"/>
                </a:cxn>
                <a:cxn ang="f135">
                  <a:pos x="f220" y="f221"/>
                </a:cxn>
                <a:cxn ang="f135">
                  <a:pos x="f222" y="f223"/>
                </a:cxn>
                <a:cxn ang="f135">
                  <a:pos x="f224" y="f225"/>
                </a:cxn>
                <a:cxn ang="f135">
                  <a:pos x="f214" y="f226"/>
                </a:cxn>
                <a:cxn ang="f135">
                  <a:pos x="f227" y="f228"/>
                </a:cxn>
                <a:cxn ang="f135">
                  <a:pos x="f229" y="f230"/>
                </a:cxn>
                <a:cxn ang="f135">
                  <a:pos x="f231" y="f226"/>
                </a:cxn>
                <a:cxn ang="f135">
                  <a:pos x="f232" y="f233"/>
                </a:cxn>
                <a:cxn ang="f135">
                  <a:pos x="f234" y="f235"/>
                </a:cxn>
                <a:cxn ang="f135">
                  <a:pos x="f236" y="f237"/>
                </a:cxn>
                <a:cxn ang="f135">
                  <a:pos x="f238" y="f239"/>
                </a:cxn>
                <a:cxn ang="f135">
                  <a:pos x="f240" y="f241"/>
                </a:cxn>
                <a:cxn ang="f135">
                  <a:pos x="f242" y="f243"/>
                </a:cxn>
                <a:cxn ang="f135">
                  <a:pos x="f244" y="f245"/>
                </a:cxn>
                <a:cxn ang="f135">
                  <a:pos x="f212" y="f213"/>
                </a:cxn>
              </a:cxnLst>
              <a:rect l="f208" t="f211" r="f209" b="f210"/>
              <a:pathLst>
                <a:path w="173" h="24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7" y="f18"/>
                    <a:pt x="f19" y="f20"/>
                  </a:cubicBezTo>
                  <a:cubicBezTo>
                    <a:pt x="f5" y="f21"/>
                    <a:pt x="f22" y="f23"/>
                    <a:pt x="f24" y="f25"/>
                  </a:cubicBezTo>
                  <a:cubicBezTo>
                    <a:pt x="f26" y="f27"/>
                    <a:pt x="f28" y="f27"/>
                    <a:pt x="f12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9" y="f40"/>
                  </a:cubicBezTo>
                  <a:cubicBezTo>
                    <a:pt x="f41" y="f12"/>
                    <a:pt x="f42" y="f43"/>
                    <a:pt x="f14" y="f44"/>
                  </a:cubicBezTo>
                  <a:cubicBezTo>
                    <a:pt x="f12" y="f45"/>
                    <a:pt x="f46" y="f47"/>
                    <a:pt x="f17" y="f24"/>
                  </a:cubicBezTo>
                  <a:cubicBezTo>
                    <a:pt x="f12" y="f22"/>
                    <a:pt x="f40" y="f5"/>
                    <a:pt x="f48" y="f49"/>
                  </a:cubicBezTo>
                  <a:cubicBezTo>
                    <a:pt x="f50" y="f24"/>
                    <a:pt x="f51" y="f47"/>
                    <a:pt x="f37" y="f44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27"/>
                    <a:pt x="f21" y="f61"/>
                  </a:cubicBezTo>
                  <a:cubicBezTo>
                    <a:pt x="f62" y="f11"/>
                    <a:pt x="f6" y="f63"/>
                    <a:pt x="f64" y="f65"/>
                  </a:cubicBezTo>
                  <a:cubicBezTo>
                    <a:pt x="f61" y="f66"/>
                    <a:pt x="f67" y="f68"/>
                    <a:pt x="f69" y="f7"/>
                  </a:cubicBezTo>
                  <a:cubicBezTo>
                    <a:pt x="f70" y="f71"/>
                    <a:pt x="f72" y="f73"/>
                    <a:pt x="f72" y="f74"/>
                  </a:cubicBezTo>
                  <a:cubicBezTo>
                    <a:pt x="f23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1"/>
                  </a:cubicBezTo>
                  <a:cubicBezTo>
                    <a:pt x="f85" y="f86"/>
                    <a:pt x="f87" y="f88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Freeform 326">
              <a:extLst>
                <a:ext uri="{FF2B5EF4-FFF2-40B4-BE49-F238E27FC236}">
                  <a16:creationId xmlns:a16="http://schemas.microsoft.com/office/drawing/2014/main" id="{A5145E3F-87D8-0038-2F0C-35E5085FE71F}"/>
                </a:ext>
              </a:extLst>
            </p:cNvPr>
            <p:cNvSpPr/>
            <p:nvPr/>
          </p:nvSpPr>
          <p:spPr>
            <a:xfrm>
              <a:off x="4761664" y="862251"/>
              <a:ext cx="552855" cy="7971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0"/>
                <a:gd name="f7" fmla="val 246"/>
                <a:gd name="f8" fmla="val 70"/>
                <a:gd name="f9" fmla="val 115"/>
                <a:gd name="f10" fmla="val 59"/>
                <a:gd name="f11" fmla="val 64"/>
                <a:gd name="f12" fmla="val 90"/>
                <a:gd name="f13" fmla="val 13"/>
                <a:gd name="f14" fmla="val 139"/>
                <a:gd name="f15" fmla="val 2"/>
                <a:gd name="f16" fmla="val 142"/>
                <a:gd name="f17" fmla="val 1"/>
                <a:gd name="f18" fmla="val 146"/>
                <a:gd name="f19" fmla="val 149"/>
                <a:gd name="f20" fmla="val 152"/>
                <a:gd name="f21" fmla="val 155"/>
                <a:gd name="f22" fmla="val 3"/>
                <a:gd name="f23" fmla="val 156"/>
                <a:gd name="f24" fmla="val 5"/>
                <a:gd name="f25" fmla="val 154"/>
                <a:gd name="f26" fmla="val 8"/>
                <a:gd name="f27" fmla="val 153"/>
                <a:gd name="f28" fmla="val 10"/>
                <a:gd name="f29" fmla="val 147"/>
                <a:gd name="f30" fmla="val 14"/>
                <a:gd name="f31" fmla="val 141"/>
                <a:gd name="f32" fmla="val 17"/>
                <a:gd name="f33" fmla="val 135"/>
                <a:gd name="f34" fmla="val 21"/>
                <a:gd name="f35" fmla="val 111"/>
                <a:gd name="f36" fmla="val 36"/>
                <a:gd name="f37" fmla="val 100"/>
                <a:gd name="f38" fmla="val 61"/>
                <a:gd name="f39" fmla="val 105"/>
                <a:gd name="f40" fmla="val 86"/>
                <a:gd name="f41" fmla="val 134"/>
                <a:gd name="f42" fmla="val 161"/>
                <a:gd name="f43" fmla="val 138"/>
                <a:gd name="f44" fmla="val 163"/>
                <a:gd name="f45" fmla="val 165"/>
                <a:gd name="f46" fmla="val 167"/>
                <a:gd name="f47" fmla="val 168"/>
                <a:gd name="f48" fmla="val 160"/>
                <a:gd name="f49" fmla="val 158"/>
                <a:gd name="f50" fmla="val 181"/>
                <a:gd name="f51" fmla="val 148"/>
                <a:gd name="f52" fmla="val 184"/>
                <a:gd name="f53" fmla="val 187"/>
                <a:gd name="f54" fmla="val 137"/>
                <a:gd name="f55" fmla="val 185"/>
                <a:gd name="f56" fmla="val 182"/>
                <a:gd name="f57" fmla="val 132"/>
                <a:gd name="f58" fmla="val 179"/>
                <a:gd name="f59" fmla="val 104"/>
                <a:gd name="f60" fmla="val 54"/>
                <a:gd name="f61" fmla="val 151"/>
                <a:gd name="f62" fmla="val 32"/>
                <a:gd name="f63" fmla="val 183"/>
                <a:gd name="f64" fmla="val 24"/>
                <a:gd name="f65" fmla="val 196"/>
                <a:gd name="f66" fmla="val 210"/>
                <a:gd name="f67" fmla="val 20"/>
                <a:gd name="f68" fmla="val 225"/>
                <a:gd name="f69" fmla="val 230"/>
                <a:gd name="f70" fmla="val 235"/>
                <a:gd name="f71" fmla="val 239"/>
                <a:gd name="f72" fmla="val 19"/>
                <a:gd name="f73" fmla="val 242"/>
                <a:gd name="f74" fmla="val 244"/>
                <a:gd name="f75" fmla="val 16"/>
                <a:gd name="f76" fmla="val 11"/>
                <a:gd name="f77" fmla="val 243"/>
                <a:gd name="f78" fmla="val 241"/>
                <a:gd name="f79" fmla="val 228"/>
                <a:gd name="f80" fmla="val 213"/>
                <a:gd name="f81" fmla="val 198"/>
                <a:gd name="f82" fmla="val 29"/>
                <a:gd name="f83" fmla="val 133"/>
                <a:gd name="f84" fmla="+- 0 0 -90"/>
                <a:gd name="f85" fmla="*/ f3 1 170"/>
                <a:gd name="f86" fmla="*/ f4 1 246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170"/>
                <a:gd name="f95" fmla="*/ f91 1 246"/>
                <a:gd name="f96" fmla="*/ 70 f92 1"/>
                <a:gd name="f97" fmla="*/ 115 f91 1"/>
                <a:gd name="f98" fmla="*/ 139 f92 1"/>
                <a:gd name="f99" fmla="*/ 2 f91 1"/>
                <a:gd name="f100" fmla="*/ 149 f92 1"/>
                <a:gd name="f101" fmla="*/ 0 f91 1"/>
                <a:gd name="f102" fmla="*/ 155 f92 1"/>
                <a:gd name="f103" fmla="*/ 3 f91 1"/>
                <a:gd name="f104" fmla="*/ 153 f92 1"/>
                <a:gd name="f105" fmla="*/ 10 f91 1"/>
                <a:gd name="f106" fmla="*/ 135 f92 1"/>
                <a:gd name="f107" fmla="*/ 21 f91 1"/>
                <a:gd name="f108" fmla="*/ 105 f92 1"/>
                <a:gd name="f109" fmla="*/ 86 f91 1"/>
                <a:gd name="f110" fmla="*/ 161 f92 1"/>
                <a:gd name="f111" fmla="*/ 138 f91 1"/>
                <a:gd name="f112" fmla="*/ 167 f92 1"/>
                <a:gd name="f113" fmla="*/ 139 f91 1"/>
                <a:gd name="f114" fmla="*/ 160 f92 1"/>
                <a:gd name="f115" fmla="*/ 158 f91 1"/>
                <a:gd name="f116" fmla="*/ 170 f91 1"/>
                <a:gd name="f117" fmla="*/ 187 f91 1"/>
                <a:gd name="f118" fmla="*/ 132 f92 1"/>
                <a:gd name="f119" fmla="*/ 179 f91 1"/>
                <a:gd name="f120" fmla="*/ 32 f92 1"/>
                <a:gd name="f121" fmla="*/ 183 f91 1"/>
                <a:gd name="f122" fmla="*/ 20 f92 1"/>
                <a:gd name="f123" fmla="*/ 225 f91 1"/>
                <a:gd name="f124" fmla="*/ 239 f91 1"/>
                <a:gd name="f125" fmla="*/ 16 f92 1"/>
                <a:gd name="f126" fmla="*/ 246 f91 1"/>
                <a:gd name="f127" fmla="*/ 10 f92 1"/>
                <a:gd name="f128" fmla="*/ 241 f91 1"/>
                <a:gd name="f129" fmla="*/ 3 f92 1"/>
                <a:gd name="f130" fmla="*/ 198 f91 1"/>
                <a:gd name="f131" fmla="+- f93 0 f1"/>
                <a:gd name="f132" fmla="*/ f96 1 170"/>
                <a:gd name="f133" fmla="*/ f97 1 246"/>
                <a:gd name="f134" fmla="*/ f98 1 170"/>
                <a:gd name="f135" fmla="*/ f99 1 246"/>
                <a:gd name="f136" fmla="*/ f100 1 170"/>
                <a:gd name="f137" fmla="*/ f101 1 246"/>
                <a:gd name="f138" fmla="*/ f102 1 170"/>
                <a:gd name="f139" fmla="*/ f103 1 246"/>
                <a:gd name="f140" fmla="*/ f104 1 170"/>
                <a:gd name="f141" fmla="*/ f105 1 246"/>
                <a:gd name="f142" fmla="*/ f106 1 170"/>
                <a:gd name="f143" fmla="*/ f107 1 246"/>
                <a:gd name="f144" fmla="*/ f108 1 170"/>
                <a:gd name="f145" fmla="*/ f109 1 246"/>
                <a:gd name="f146" fmla="*/ f110 1 170"/>
                <a:gd name="f147" fmla="*/ f111 1 246"/>
                <a:gd name="f148" fmla="*/ f112 1 170"/>
                <a:gd name="f149" fmla="*/ f113 1 246"/>
                <a:gd name="f150" fmla="*/ f114 1 170"/>
                <a:gd name="f151" fmla="*/ f115 1 246"/>
                <a:gd name="f152" fmla="*/ f116 1 246"/>
                <a:gd name="f153" fmla="*/ f117 1 246"/>
                <a:gd name="f154" fmla="*/ f118 1 170"/>
                <a:gd name="f155" fmla="*/ f119 1 246"/>
                <a:gd name="f156" fmla="*/ f120 1 170"/>
                <a:gd name="f157" fmla="*/ f121 1 246"/>
                <a:gd name="f158" fmla="*/ f122 1 170"/>
                <a:gd name="f159" fmla="*/ f123 1 246"/>
                <a:gd name="f160" fmla="*/ f124 1 246"/>
                <a:gd name="f161" fmla="*/ f125 1 170"/>
                <a:gd name="f162" fmla="*/ f126 1 246"/>
                <a:gd name="f163" fmla="*/ f127 1 170"/>
                <a:gd name="f164" fmla="*/ f128 1 246"/>
                <a:gd name="f165" fmla="*/ f129 1 170"/>
                <a:gd name="f166" fmla="*/ f130 1 246"/>
                <a:gd name="f167" fmla="*/ 0 1 f94"/>
                <a:gd name="f168" fmla="*/ f88 1 f94"/>
                <a:gd name="f169" fmla="*/ 0 1 f95"/>
                <a:gd name="f170" fmla="*/ f89 1 f95"/>
                <a:gd name="f171" fmla="*/ f132 1 f94"/>
                <a:gd name="f172" fmla="*/ f133 1 f95"/>
                <a:gd name="f173" fmla="*/ f134 1 f94"/>
                <a:gd name="f174" fmla="*/ f135 1 f95"/>
                <a:gd name="f175" fmla="*/ f136 1 f94"/>
                <a:gd name="f176" fmla="*/ f137 1 f95"/>
                <a:gd name="f177" fmla="*/ f138 1 f94"/>
                <a:gd name="f178" fmla="*/ f139 1 f95"/>
                <a:gd name="f179" fmla="*/ f140 1 f94"/>
                <a:gd name="f180" fmla="*/ f141 1 f95"/>
                <a:gd name="f181" fmla="*/ f142 1 f94"/>
                <a:gd name="f182" fmla="*/ f143 1 f95"/>
                <a:gd name="f183" fmla="*/ f144 1 f94"/>
                <a:gd name="f184" fmla="*/ f145 1 f95"/>
                <a:gd name="f185" fmla="*/ f146 1 f94"/>
                <a:gd name="f186" fmla="*/ f147 1 f95"/>
                <a:gd name="f187" fmla="*/ f148 1 f94"/>
                <a:gd name="f188" fmla="*/ f149 1 f95"/>
                <a:gd name="f189" fmla="*/ f150 1 f94"/>
                <a:gd name="f190" fmla="*/ f151 1 f95"/>
                <a:gd name="f191" fmla="*/ f152 1 f95"/>
                <a:gd name="f192" fmla="*/ f153 1 f95"/>
                <a:gd name="f193" fmla="*/ f154 1 f94"/>
                <a:gd name="f194" fmla="*/ f155 1 f95"/>
                <a:gd name="f195" fmla="*/ f156 1 f94"/>
                <a:gd name="f196" fmla="*/ f157 1 f95"/>
                <a:gd name="f197" fmla="*/ f158 1 f94"/>
                <a:gd name="f198" fmla="*/ f159 1 f95"/>
                <a:gd name="f199" fmla="*/ f160 1 f95"/>
                <a:gd name="f200" fmla="*/ f161 1 f94"/>
                <a:gd name="f201" fmla="*/ f162 1 f95"/>
                <a:gd name="f202" fmla="*/ f163 1 f94"/>
                <a:gd name="f203" fmla="*/ f164 1 f95"/>
                <a:gd name="f204" fmla="*/ f165 1 f94"/>
                <a:gd name="f205" fmla="*/ f166 1 f95"/>
                <a:gd name="f206" fmla="*/ f167 f85 1"/>
                <a:gd name="f207" fmla="*/ f168 f85 1"/>
                <a:gd name="f208" fmla="*/ f170 f86 1"/>
                <a:gd name="f209" fmla="*/ f169 f86 1"/>
                <a:gd name="f210" fmla="*/ f171 f85 1"/>
                <a:gd name="f211" fmla="*/ f172 f86 1"/>
                <a:gd name="f212" fmla="*/ f173 f85 1"/>
                <a:gd name="f213" fmla="*/ f174 f86 1"/>
                <a:gd name="f214" fmla="*/ f175 f85 1"/>
                <a:gd name="f215" fmla="*/ f176 f86 1"/>
                <a:gd name="f216" fmla="*/ f177 f85 1"/>
                <a:gd name="f217" fmla="*/ f178 f86 1"/>
                <a:gd name="f218" fmla="*/ f179 f85 1"/>
                <a:gd name="f219" fmla="*/ f180 f86 1"/>
                <a:gd name="f220" fmla="*/ f181 f85 1"/>
                <a:gd name="f221" fmla="*/ f182 f86 1"/>
                <a:gd name="f222" fmla="*/ f183 f85 1"/>
                <a:gd name="f223" fmla="*/ f184 f86 1"/>
                <a:gd name="f224" fmla="*/ f185 f85 1"/>
                <a:gd name="f225" fmla="*/ f186 f86 1"/>
                <a:gd name="f226" fmla="*/ f187 f85 1"/>
                <a:gd name="f227" fmla="*/ f188 f86 1"/>
                <a:gd name="f228" fmla="*/ f189 f85 1"/>
                <a:gd name="f229" fmla="*/ f190 f86 1"/>
                <a:gd name="f230" fmla="*/ f191 f86 1"/>
                <a:gd name="f231" fmla="*/ f192 f86 1"/>
                <a:gd name="f232" fmla="*/ f193 f85 1"/>
                <a:gd name="f233" fmla="*/ f194 f86 1"/>
                <a:gd name="f234" fmla="*/ f195 f85 1"/>
                <a:gd name="f235" fmla="*/ f196 f86 1"/>
                <a:gd name="f236" fmla="*/ f197 f85 1"/>
                <a:gd name="f237" fmla="*/ f198 f86 1"/>
                <a:gd name="f238" fmla="*/ f199 f86 1"/>
                <a:gd name="f239" fmla="*/ f200 f85 1"/>
                <a:gd name="f240" fmla="*/ f201 f86 1"/>
                <a:gd name="f241" fmla="*/ f202 f85 1"/>
                <a:gd name="f242" fmla="*/ f203 f86 1"/>
                <a:gd name="f243" fmla="*/ f204 f85 1"/>
                <a:gd name="f244" fmla="*/ f205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210" y="f211"/>
                </a:cxn>
                <a:cxn ang="f131">
                  <a:pos x="f212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21"/>
                </a:cxn>
                <a:cxn ang="f131">
                  <a:pos x="f222" y="f223"/>
                </a:cxn>
                <a:cxn ang="f131">
                  <a:pos x="f224" y="f225"/>
                </a:cxn>
                <a:cxn ang="f131">
                  <a:pos x="f226" y="f227"/>
                </a:cxn>
                <a:cxn ang="f131">
                  <a:pos x="f228" y="f229"/>
                </a:cxn>
                <a:cxn ang="f131">
                  <a:pos x="f218" y="f230"/>
                </a:cxn>
                <a:cxn ang="f131">
                  <a:pos x="f212" y="f231"/>
                </a:cxn>
                <a:cxn ang="f131">
                  <a:pos x="f232" y="f233"/>
                </a:cxn>
                <a:cxn ang="f131">
                  <a:pos x="f234" y="f235"/>
                </a:cxn>
                <a:cxn ang="f131">
                  <a:pos x="f236" y="f237"/>
                </a:cxn>
                <a:cxn ang="f131">
                  <a:pos x="f236" y="f238"/>
                </a:cxn>
                <a:cxn ang="f131">
                  <a:pos x="f239" y="f240"/>
                </a:cxn>
                <a:cxn ang="f131">
                  <a:pos x="f241" y="f242"/>
                </a:cxn>
                <a:cxn ang="f131">
                  <a:pos x="f243" y="f244"/>
                </a:cxn>
                <a:cxn ang="f131">
                  <a:pos x="f210" y="f211"/>
                </a:cxn>
              </a:cxnLst>
              <a:rect l="f206" t="f209" r="f207" b="f208"/>
              <a:pathLst>
                <a:path w="170" h="24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17"/>
                    <a:pt x="f21" y="f15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35" y="f35"/>
                    <a:pt x="f33" y="f41"/>
                    <a:pt x="f42" y="f43"/>
                  </a:cubicBezTo>
                  <a:cubicBezTo>
                    <a:pt x="f44" y="f43"/>
                    <a:pt x="f45" y="f14"/>
                    <a:pt x="f46" y="f14"/>
                  </a:cubicBezTo>
                  <a:cubicBezTo>
                    <a:pt x="f47" y="f29"/>
                    <a:pt x="f6" y="f25"/>
                    <a:pt x="f48" y="f49"/>
                  </a:cubicBezTo>
                  <a:cubicBezTo>
                    <a:pt x="f23" y="f48"/>
                    <a:pt x="f20" y="f46"/>
                    <a:pt x="f27" y="f6"/>
                  </a:cubicBezTo>
                  <a:cubicBezTo>
                    <a:pt x="f25" y="f50"/>
                    <a:pt x="f51" y="f52"/>
                    <a:pt x="f14" y="f53"/>
                  </a:cubicBezTo>
                  <a:cubicBezTo>
                    <a:pt x="f54" y="f55"/>
                    <a:pt x="f33" y="f56"/>
                    <a:pt x="f57" y="f58"/>
                  </a:cubicBezTo>
                  <a:cubicBezTo>
                    <a:pt x="f59" y="f19"/>
                    <a:pt x="f60" y="f61"/>
                    <a:pt x="f62" y="f63"/>
                  </a:cubicBezTo>
                  <a:cubicBezTo>
                    <a:pt x="f64" y="f65"/>
                    <a:pt x="f34" y="f66"/>
                    <a:pt x="f67" y="f68"/>
                  </a:cubicBezTo>
                  <a:cubicBezTo>
                    <a:pt x="f67" y="f69"/>
                    <a:pt x="f34" y="f70"/>
                    <a:pt x="f67" y="f71"/>
                  </a:cubicBezTo>
                  <a:cubicBezTo>
                    <a:pt x="f72" y="f73"/>
                    <a:pt x="f32" y="f74"/>
                    <a:pt x="f75" y="f7"/>
                  </a:cubicBezTo>
                  <a:cubicBezTo>
                    <a:pt x="f30" y="f74"/>
                    <a:pt x="f76" y="f77"/>
                    <a:pt x="f28" y="f78"/>
                  </a:cubicBezTo>
                  <a:cubicBezTo>
                    <a:pt x="f15" y="f79"/>
                    <a:pt x="f5" y="f80"/>
                    <a:pt x="f22" y="f81"/>
                  </a:cubicBezTo>
                  <a:cubicBezTo>
                    <a:pt x="f28" y="f23"/>
                    <a:pt x="f82" y="f83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Freeform 327">
              <a:extLst>
                <a:ext uri="{FF2B5EF4-FFF2-40B4-BE49-F238E27FC236}">
                  <a16:creationId xmlns:a16="http://schemas.microsoft.com/office/drawing/2014/main" id="{B7A2778D-44F9-96E8-5BF2-4A7A43517285}"/>
                </a:ext>
              </a:extLst>
            </p:cNvPr>
            <p:cNvSpPr/>
            <p:nvPr/>
          </p:nvSpPr>
          <p:spPr>
            <a:xfrm>
              <a:off x="4856908" y="1458596"/>
              <a:ext cx="911071" cy="4472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1"/>
                <a:gd name="f7" fmla="val 138"/>
                <a:gd name="f8" fmla="val 141"/>
                <a:gd name="f9" fmla="val 104"/>
                <a:gd name="f10" fmla="val 106"/>
                <a:gd name="f11" fmla="val 135"/>
                <a:gd name="f12" fmla="val 58"/>
                <a:gd name="f13" fmla="val 20"/>
                <a:gd name="f14" fmla="val 112"/>
                <a:gd name="f15" fmla="val 12"/>
                <a:gd name="f16" fmla="val 107"/>
                <a:gd name="f17" fmla="val 7"/>
                <a:gd name="f18" fmla="val 99"/>
                <a:gd name="f19" fmla="val 1"/>
                <a:gd name="f20" fmla="val 92"/>
                <a:gd name="f21" fmla="val 91"/>
                <a:gd name="f22" fmla="val 88"/>
                <a:gd name="f23" fmla="val 87"/>
                <a:gd name="f24" fmla="val 2"/>
                <a:gd name="f25" fmla="val 86"/>
                <a:gd name="f26" fmla="val 5"/>
                <a:gd name="f27" fmla="val 85"/>
                <a:gd name="f28" fmla="val 11"/>
                <a:gd name="f29" fmla="val 15"/>
                <a:gd name="f30" fmla="val 89"/>
                <a:gd name="f31" fmla="val 19"/>
                <a:gd name="f32" fmla="val 38"/>
                <a:gd name="f33" fmla="val 102"/>
                <a:gd name="f34" fmla="val 79"/>
                <a:gd name="f35" fmla="val 100"/>
                <a:gd name="f36" fmla="val 110"/>
                <a:gd name="f37" fmla="val 127"/>
                <a:gd name="f38" fmla="val 49"/>
                <a:gd name="f39" fmla="val 116"/>
                <a:gd name="f40" fmla="val 17"/>
                <a:gd name="f41" fmla="val 115"/>
                <a:gd name="f42" fmla="val 14"/>
                <a:gd name="f43" fmla="val 114"/>
                <a:gd name="f44" fmla="val 113"/>
                <a:gd name="f45" fmla="val 8"/>
                <a:gd name="f46" fmla="val 117"/>
                <a:gd name="f47" fmla="val 121"/>
                <a:gd name="f48" fmla="val 3"/>
                <a:gd name="f49" fmla="val 125"/>
                <a:gd name="f50" fmla="val 10"/>
                <a:gd name="f51" fmla="val 144"/>
                <a:gd name="f52" fmla="val 156"/>
                <a:gd name="f53" fmla="val 160"/>
                <a:gd name="f54" fmla="val 164"/>
                <a:gd name="f55" fmla="val 169"/>
                <a:gd name="f56" fmla="val 162"/>
                <a:gd name="f57" fmla="val 23"/>
                <a:gd name="f58" fmla="val 54"/>
                <a:gd name="f59" fmla="val 177"/>
                <a:gd name="f60" fmla="val 218"/>
                <a:gd name="f61" fmla="val 261"/>
                <a:gd name="f62" fmla="val 265"/>
                <a:gd name="f63" fmla="val 90"/>
                <a:gd name="f64" fmla="val 269"/>
                <a:gd name="f65" fmla="val 274"/>
                <a:gd name="f66" fmla="val 276"/>
                <a:gd name="f67" fmla="val 279"/>
                <a:gd name="f68" fmla="val 280"/>
                <a:gd name="f69" fmla="val 94"/>
                <a:gd name="f70" fmla="val 272"/>
                <a:gd name="f71" fmla="val 260"/>
                <a:gd name="f72" fmla="val 246"/>
                <a:gd name="f73" fmla="val 208"/>
                <a:gd name="f74" fmla="val 136"/>
                <a:gd name="f75" fmla="val 173"/>
                <a:gd name="f76" fmla="val 131"/>
                <a:gd name="f77" fmla="+- 0 0 -90"/>
                <a:gd name="f78" fmla="*/ f3 1 281"/>
                <a:gd name="f79" fmla="*/ f4 1 138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281"/>
                <a:gd name="f88" fmla="*/ f84 1 138"/>
                <a:gd name="f89" fmla="*/ 141 f85 1"/>
                <a:gd name="f90" fmla="*/ 104 f84 1"/>
                <a:gd name="f91" fmla="*/ 20 f85 1"/>
                <a:gd name="f92" fmla="*/ 112 f84 1"/>
                <a:gd name="f93" fmla="*/ 1 f85 1"/>
                <a:gd name="f94" fmla="*/ 92 f84 1"/>
                <a:gd name="f95" fmla="*/ 87 f84 1"/>
                <a:gd name="f96" fmla="*/ 7 f85 1"/>
                <a:gd name="f97" fmla="*/ 86 f84 1"/>
                <a:gd name="f98" fmla="*/ 19 f85 1"/>
                <a:gd name="f99" fmla="*/ 79 f85 1"/>
                <a:gd name="f100" fmla="*/ 100 f84 1"/>
                <a:gd name="f101" fmla="*/ 116 f85 1"/>
                <a:gd name="f102" fmla="*/ 17 f84 1"/>
                <a:gd name="f103" fmla="*/ 113 f85 1"/>
                <a:gd name="f104" fmla="*/ 8 f84 1"/>
                <a:gd name="f105" fmla="*/ 125 f85 1"/>
                <a:gd name="f106" fmla="*/ 0 f84 1"/>
                <a:gd name="f107" fmla="*/ 156 f85 1"/>
                <a:gd name="f108" fmla="*/ 1 f84 1"/>
                <a:gd name="f109" fmla="*/ 169 f85 1"/>
                <a:gd name="f110" fmla="*/ 164 f85 1"/>
                <a:gd name="f111" fmla="*/ 54 f84 1"/>
                <a:gd name="f112" fmla="*/ 261 f85 1"/>
                <a:gd name="f113" fmla="*/ 274 f85 1"/>
                <a:gd name="f114" fmla="*/ 281 f85 1"/>
                <a:gd name="f115" fmla="*/ 280 f85 1"/>
                <a:gd name="f116" fmla="*/ 94 f84 1"/>
                <a:gd name="f117" fmla="*/ 246 f85 1"/>
                <a:gd name="f118" fmla="*/ 121 f84 1"/>
                <a:gd name="f119" fmla="+- f86 0 f1"/>
                <a:gd name="f120" fmla="*/ f89 1 281"/>
                <a:gd name="f121" fmla="*/ f90 1 138"/>
                <a:gd name="f122" fmla="*/ f91 1 281"/>
                <a:gd name="f123" fmla="*/ f92 1 138"/>
                <a:gd name="f124" fmla="*/ f93 1 281"/>
                <a:gd name="f125" fmla="*/ f94 1 138"/>
                <a:gd name="f126" fmla="*/ f95 1 138"/>
                <a:gd name="f127" fmla="*/ f96 1 281"/>
                <a:gd name="f128" fmla="*/ f97 1 138"/>
                <a:gd name="f129" fmla="*/ f98 1 281"/>
                <a:gd name="f130" fmla="*/ f99 1 281"/>
                <a:gd name="f131" fmla="*/ f100 1 138"/>
                <a:gd name="f132" fmla="*/ f101 1 281"/>
                <a:gd name="f133" fmla="*/ f102 1 138"/>
                <a:gd name="f134" fmla="*/ f103 1 281"/>
                <a:gd name="f135" fmla="*/ f104 1 138"/>
                <a:gd name="f136" fmla="*/ f105 1 281"/>
                <a:gd name="f137" fmla="*/ f106 1 138"/>
                <a:gd name="f138" fmla="*/ f107 1 281"/>
                <a:gd name="f139" fmla="*/ f108 1 138"/>
                <a:gd name="f140" fmla="*/ f109 1 281"/>
                <a:gd name="f141" fmla="*/ f110 1 281"/>
                <a:gd name="f142" fmla="*/ f111 1 138"/>
                <a:gd name="f143" fmla="*/ f112 1 281"/>
                <a:gd name="f144" fmla="*/ f113 1 281"/>
                <a:gd name="f145" fmla="*/ f114 1 281"/>
                <a:gd name="f146" fmla="*/ f115 1 281"/>
                <a:gd name="f147" fmla="*/ f116 1 138"/>
                <a:gd name="f148" fmla="*/ f117 1 281"/>
                <a:gd name="f149" fmla="*/ f118 1 138"/>
                <a:gd name="f150" fmla="*/ 0 1 f87"/>
                <a:gd name="f151" fmla="*/ f81 1 f87"/>
                <a:gd name="f152" fmla="*/ 0 1 f88"/>
                <a:gd name="f153" fmla="*/ f82 1 f88"/>
                <a:gd name="f154" fmla="*/ f120 1 f87"/>
                <a:gd name="f155" fmla="*/ f121 1 f88"/>
                <a:gd name="f156" fmla="*/ f122 1 f87"/>
                <a:gd name="f157" fmla="*/ f123 1 f88"/>
                <a:gd name="f158" fmla="*/ f124 1 f87"/>
                <a:gd name="f159" fmla="*/ f125 1 f88"/>
                <a:gd name="f160" fmla="*/ f126 1 f88"/>
                <a:gd name="f161" fmla="*/ f127 1 f87"/>
                <a:gd name="f162" fmla="*/ f128 1 f88"/>
                <a:gd name="f163" fmla="*/ f129 1 f87"/>
                <a:gd name="f164" fmla="*/ f130 1 f87"/>
                <a:gd name="f165" fmla="*/ f131 1 f88"/>
                <a:gd name="f166" fmla="*/ f132 1 f87"/>
                <a:gd name="f167" fmla="*/ f133 1 f88"/>
                <a:gd name="f168" fmla="*/ f134 1 f87"/>
                <a:gd name="f169" fmla="*/ f135 1 f88"/>
                <a:gd name="f170" fmla="*/ f136 1 f87"/>
                <a:gd name="f171" fmla="*/ f137 1 f88"/>
                <a:gd name="f172" fmla="*/ f138 1 f87"/>
                <a:gd name="f173" fmla="*/ f139 1 f88"/>
                <a:gd name="f174" fmla="*/ f140 1 f87"/>
                <a:gd name="f175" fmla="*/ f141 1 f87"/>
                <a:gd name="f176" fmla="*/ f142 1 f88"/>
                <a:gd name="f177" fmla="*/ f143 1 f87"/>
                <a:gd name="f178" fmla="*/ f144 1 f87"/>
                <a:gd name="f179" fmla="*/ f145 1 f87"/>
                <a:gd name="f180" fmla="*/ f146 1 f87"/>
                <a:gd name="f181" fmla="*/ f147 1 f88"/>
                <a:gd name="f182" fmla="*/ f148 1 f87"/>
                <a:gd name="f183" fmla="*/ f149 1 f88"/>
                <a:gd name="f184" fmla="*/ f150 f78 1"/>
                <a:gd name="f185" fmla="*/ f151 f78 1"/>
                <a:gd name="f186" fmla="*/ f153 f79 1"/>
                <a:gd name="f187" fmla="*/ f152 f79 1"/>
                <a:gd name="f188" fmla="*/ f154 f78 1"/>
                <a:gd name="f189" fmla="*/ f155 f79 1"/>
                <a:gd name="f190" fmla="*/ f156 f78 1"/>
                <a:gd name="f191" fmla="*/ f157 f79 1"/>
                <a:gd name="f192" fmla="*/ f158 f78 1"/>
                <a:gd name="f193" fmla="*/ f159 f79 1"/>
                <a:gd name="f194" fmla="*/ f160 f79 1"/>
                <a:gd name="f195" fmla="*/ f161 f78 1"/>
                <a:gd name="f196" fmla="*/ f162 f79 1"/>
                <a:gd name="f197" fmla="*/ f163 f78 1"/>
                <a:gd name="f198" fmla="*/ f164 f78 1"/>
                <a:gd name="f199" fmla="*/ f165 f79 1"/>
                <a:gd name="f200" fmla="*/ f166 f78 1"/>
                <a:gd name="f201" fmla="*/ f167 f79 1"/>
                <a:gd name="f202" fmla="*/ f168 f78 1"/>
                <a:gd name="f203" fmla="*/ f169 f79 1"/>
                <a:gd name="f204" fmla="*/ f170 f78 1"/>
                <a:gd name="f205" fmla="*/ f171 f79 1"/>
                <a:gd name="f206" fmla="*/ f172 f78 1"/>
                <a:gd name="f207" fmla="*/ f173 f79 1"/>
                <a:gd name="f208" fmla="*/ f174 f78 1"/>
                <a:gd name="f209" fmla="*/ f175 f78 1"/>
                <a:gd name="f210" fmla="*/ f176 f79 1"/>
                <a:gd name="f211" fmla="*/ f177 f78 1"/>
                <a:gd name="f212" fmla="*/ f178 f78 1"/>
                <a:gd name="f213" fmla="*/ f179 f78 1"/>
                <a:gd name="f214" fmla="*/ f180 f78 1"/>
                <a:gd name="f215" fmla="*/ f181 f79 1"/>
                <a:gd name="f216" fmla="*/ f182 f78 1"/>
                <a:gd name="f217" fmla="*/ f183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2" y="f194"/>
                </a:cxn>
                <a:cxn ang="f119">
                  <a:pos x="f195" y="f196"/>
                </a:cxn>
                <a:cxn ang="f119">
                  <a:pos x="f197" y="f193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3"/>
                </a:cxn>
                <a:cxn ang="f119">
                  <a:pos x="f209" y="f210"/>
                </a:cxn>
                <a:cxn ang="f119">
                  <a:pos x="f211" y="f193"/>
                </a:cxn>
                <a:cxn ang="f119">
                  <a:pos x="f212" y="f196"/>
                </a:cxn>
                <a:cxn ang="f119">
                  <a:pos x="f213" y="f194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188" y="f189"/>
                </a:cxn>
              </a:cxnLst>
              <a:rect l="f184" t="f187" r="f185" b="f186"/>
              <a:pathLst>
                <a:path w="281" h="138">
                  <a:moveTo>
                    <a:pt x="f8" y="f9"/>
                  </a:moveTo>
                  <a:cubicBezTo>
                    <a:pt x="f10" y="f11"/>
                    <a:pt x="f12" y="f7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5" y="f21"/>
                    <a:pt x="f5" y="f22"/>
                    <a:pt x="f19" y="f23"/>
                  </a:cubicBezTo>
                  <a:cubicBezTo>
                    <a:pt x="f24" y="f25"/>
                    <a:pt x="f26" y="f27"/>
                    <a:pt x="f17" y="f25"/>
                  </a:cubicBezTo>
                  <a:cubicBezTo>
                    <a:pt x="f28" y="f23"/>
                    <a:pt x="f29" y="f30"/>
                    <a:pt x="f31" y="f20"/>
                  </a:cubicBezTo>
                  <a:cubicBezTo>
                    <a:pt x="f32" y="f33"/>
                    <a:pt x="f12" y="f16"/>
                    <a:pt x="f34" y="f35"/>
                  </a:cubicBezTo>
                  <a:cubicBezTo>
                    <a:pt x="f36" y="f30"/>
                    <a:pt x="f37" y="f38"/>
                    <a:pt x="f39" y="f40"/>
                  </a:cubicBezTo>
                  <a:cubicBezTo>
                    <a:pt x="f41" y="f42"/>
                    <a:pt x="f43" y="f28"/>
                    <a:pt x="f44" y="f45"/>
                  </a:cubicBezTo>
                  <a:cubicBezTo>
                    <a:pt x="f46" y="f26"/>
                    <a:pt x="f47" y="f48"/>
                    <a:pt x="f49" y="f5"/>
                  </a:cubicBezTo>
                  <a:cubicBezTo>
                    <a:pt x="f7" y="f50"/>
                    <a:pt x="f51" y="f50"/>
                    <a:pt x="f52" y="f19"/>
                  </a:cubicBezTo>
                  <a:cubicBezTo>
                    <a:pt x="f53" y="f48"/>
                    <a:pt x="f54" y="f26"/>
                    <a:pt x="f55" y="f45"/>
                  </a:cubicBezTo>
                  <a:cubicBezTo>
                    <a:pt x="f56" y="f57"/>
                    <a:pt x="f53" y="f32"/>
                    <a:pt x="f54" y="f58"/>
                  </a:cubicBezTo>
                  <a:cubicBezTo>
                    <a:pt x="f59" y="f35"/>
                    <a:pt x="f60" y="f46"/>
                    <a:pt x="f61" y="f20"/>
                  </a:cubicBezTo>
                  <a:cubicBezTo>
                    <a:pt x="f62" y="f63"/>
                    <a:pt x="f64" y="f23"/>
                    <a:pt x="f65" y="f25"/>
                  </a:cubicBezTo>
                  <a:cubicBezTo>
                    <a:pt x="f66" y="f27"/>
                    <a:pt x="f67" y="f25"/>
                    <a:pt x="f6" y="f23"/>
                  </a:cubicBezTo>
                  <a:cubicBezTo>
                    <a:pt x="f6" y="f30"/>
                    <a:pt x="f6" y="f20"/>
                    <a:pt x="f68" y="f69"/>
                  </a:cubicBezTo>
                  <a:cubicBezTo>
                    <a:pt x="f70" y="f16"/>
                    <a:pt x="f71" y="f41"/>
                    <a:pt x="f72" y="f47"/>
                  </a:cubicBezTo>
                  <a:cubicBezTo>
                    <a:pt x="f73" y="f74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Freeform 328">
              <a:extLst>
                <a:ext uri="{FF2B5EF4-FFF2-40B4-BE49-F238E27FC236}">
                  <a16:creationId xmlns:a16="http://schemas.microsoft.com/office/drawing/2014/main" id="{D6F81D58-0C7A-C9E6-58C5-9E0D92E45BA4}"/>
                </a:ext>
              </a:extLst>
            </p:cNvPr>
            <p:cNvSpPr/>
            <p:nvPr/>
          </p:nvSpPr>
          <p:spPr>
            <a:xfrm>
              <a:off x="6353964" y="2947367"/>
              <a:ext cx="882085" cy="1656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2"/>
                <a:gd name="f7" fmla="val 51"/>
                <a:gd name="f8" fmla="val 138"/>
                <a:gd name="f9" fmla="val 179"/>
                <a:gd name="f10" fmla="val 220"/>
                <a:gd name="f11" fmla="val 261"/>
                <a:gd name="f12" fmla="val 265"/>
                <a:gd name="f13" fmla="val 270"/>
                <a:gd name="f14" fmla="val 1"/>
                <a:gd name="f15" fmla="val 271"/>
                <a:gd name="f16" fmla="val 4"/>
                <a:gd name="f17" fmla="val 7"/>
                <a:gd name="f18" fmla="val 14"/>
                <a:gd name="f19" fmla="val 16"/>
                <a:gd name="f20" fmla="val 264"/>
                <a:gd name="f21" fmla="val 22"/>
                <a:gd name="f22" fmla="val 258"/>
                <a:gd name="f23" fmla="val 27"/>
                <a:gd name="f24" fmla="val 251"/>
                <a:gd name="f25" fmla="val 31"/>
                <a:gd name="f26" fmla="val 227"/>
                <a:gd name="f27" fmla="val 41"/>
                <a:gd name="f28" fmla="val 202"/>
                <a:gd name="f29" fmla="val 45"/>
                <a:gd name="f30" fmla="val 176"/>
                <a:gd name="f31" fmla="val 47"/>
                <a:gd name="f32" fmla="val 134"/>
                <a:gd name="f33" fmla="val 92"/>
                <a:gd name="f34" fmla="val 50"/>
                <a:gd name="f35" fmla="val 39"/>
                <a:gd name="f36" fmla="val 37"/>
                <a:gd name="f37" fmla="val 36"/>
                <a:gd name="f38" fmla="val 23"/>
                <a:gd name="f39" fmla="val 28"/>
                <a:gd name="f40" fmla="val 10"/>
                <a:gd name="f41" fmla="val 21"/>
                <a:gd name="f42" fmla="val 5"/>
                <a:gd name="f43" fmla="val 17"/>
                <a:gd name="f44" fmla="val 3"/>
                <a:gd name="f45" fmla="val 13"/>
                <a:gd name="f46" fmla="val 54"/>
                <a:gd name="f47" fmla="val 96"/>
                <a:gd name="f48" fmla="+- 0 0 -90"/>
                <a:gd name="f49" fmla="*/ f3 1 272"/>
                <a:gd name="f50" fmla="*/ f4 1 51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272"/>
                <a:gd name="f59" fmla="*/ f55 1 51"/>
                <a:gd name="f60" fmla="*/ 138 f56 1"/>
                <a:gd name="f61" fmla="*/ 0 f55 1"/>
                <a:gd name="f62" fmla="*/ 261 f56 1"/>
                <a:gd name="f63" fmla="*/ 271 f56 1"/>
                <a:gd name="f64" fmla="*/ 4 f55 1"/>
                <a:gd name="f65" fmla="*/ 270 f56 1"/>
                <a:gd name="f66" fmla="*/ 16 f55 1"/>
                <a:gd name="f67" fmla="*/ 251 f56 1"/>
                <a:gd name="f68" fmla="*/ 31 f55 1"/>
                <a:gd name="f69" fmla="*/ 176 f56 1"/>
                <a:gd name="f70" fmla="*/ 47 f55 1"/>
                <a:gd name="f71" fmla="*/ 50 f56 1"/>
                <a:gd name="f72" fmla="*/ 39 f55 1"/>
                <a:gd name="f73" fmla="*/ 10 f56 1"/>
                <a:gd name="f74" fmla="*/ 22 f55 1"/>
                <a:gd name="f75" fmla="*/ 3 f56 1"/>
                <a:gd name="f76" fmla="*/ 13 f55 1"/>
                <a:gd name="f77" fmla="*/ 13 f56 1"/>
                <a:gd name="f78" fmla="+- f57 0 f1"/>
                <a:gd name="f79" fmla="*/ f60 1 272"/>
                <a:gd name="f80" fmla="*/ f61 1 51"/>
                <a:gd name="f81" fmla="*/ f62 1 272"/>
                <a:gd name="f82" fmla="*/ f63 1 272"/>
                <a:gd name="f83" fmla="*/ f64 1 51"/>
                <a:gd name="f84" fmla="*/ f65 1 272"/>
                <a:gd name="f85" fmla="*/ f66 1 51"/>
                <a:gd name="f86" fmla="*/ f67 1 272"/>
                <a:gd name="f87" fmla="*/ f68 1 51"/>
                <a:gd name="f88" fmla="*/ f69 1 272"/>
                <a:gd name="f89" fmla="*/ f70 1 51"/>
                <a:gd name="f90" fmla="*/ f71 1 272"/>
                <a:gd name="f91" fmla="*/ f72 1 51"/>
                <a:gd name="f92" fmla="*/ f73 1 272"/>
                <a:gd name="f93" fmla="*/ f74 1 51"/>
                <a:gd name="f94" fmla="*/ f75 1 272"/>
                <a:gd name="f95" fmla="*/ f76 1 51"/>
                <a:gd name="f96" fmla="*/ f77 1 272"/>
                <a:gd name="f97" fmla="*/ 0 1 f58"/>
                <a:gd name="f98" fmla="*/ f52 1 f58"/>
                <a:gd name="f99" fmla="*/ 0 1 f59"/>
                <a:gd name="f100" fmla="*/ f53 1 f59"/>
                <a:gd name="f101" fmla="*/ f79 1 f58"/>
                <a:gd name="f102" fmla="*/ f80 1 f59"/>
                <a:gd name="f103" fmla="*/ f81 1 f58"/>
                <a:gd name="f104" fmla="*/ f82 1 f58"/>
                <a:gd name="f105" fmla="*/ f83 1 f59"/>
                <a:gd name="f106" fmla="*/ f84 1 f58"/>
                <a:gd name="f107" fmla="*/ f85 1 f59"/>
                <a:gd name="f108" fmla="*/ f86 1 f58"/>
                <a:gd name="f109" fmla="*/ f87 1 f59"/>
                <a:gd name="f110" fmla="*/ f88 1 f58"/>
                <a:gd name="f111" fmla="*/ f89 1 f59"/>
                <a:gd name="f112" fmla="*/ f90 1 f58"/>
                <a:gd name="f113" fmla="*/ f91 1 f59"/>
                <a:gd name="f114" fmla="*/ f92 1 f58"/>
                <a:gd name="f115" fmla="*/ f93 1 f59"/>
                <a:gd name="f116" fmla="*/ f94 1 f58"/>
                <a:gd name="f117" fmla="*/ f95 1 f59"/>
                <a:gd name="f118" fmla="*/ f96 1 f58"/>
                <a:gd name="f119" fmla="*/ f97 f49 1"/>
                <a:gd name="f120" fmla="*/ f98 f49 1"/>
                <a:gd name="f121" fmla="*/ f100 f50 1"/>
                <a:gd name="f122" fmla="*/ f99 f50 1"/>
                <a:gd name="f123" fmla="*/ f101 f49 1"/>
                <a:gd name="f124" fmla="*/ f102 f50 1"/>
                <a:gd name="f125" fmla="*/ f103 f49 1"/>
                <a:gd name="f126" fmla="*/ f104 f49 1"/>
                <a:gd name="f127" fmla="*/ f105 f50 1"/>
                <a:gd name="f128" fmla="*/ f106 f49 1"/>
                <a:gd name="f129" fmla="*/ f107 f50 1"/>
                <a:gd name="f130" fmla="*/ f108 f49 1"/>
                <a:gd name="f131" fmla="*/ f109 f50 1"/>
                <a:gd name="f132" fmla="*/ f110 f49 1"/>
                <a:gd name="f133" fmla="*/ f111 f50 1"/>
                <a:gd name="f134" fmla="*/ f112 f49 1"/>
                <a:gd name="f135" fmla="*/ f113 f50 1"/>
                <a:gd name="f136" fmla="*/ f114 f49 1"/>
                <a:gd name="f137" fmla="*/ f115 f50 1"/>
                <a:gd name="f138" fmla="*/ f116 f49 1"/>
                <a:gd name="f139" fmla="*/ f117 f50 1"/>
                <a:gd name="f140" fmla="*/ f118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3" y="f124"/>
                </a:cxn>
                <a:cxn ang="f78">
                  <a:pos x="f125" y="f124"/>
                </a:cxn>
                <a:cxn ang="f78">
                  <a:pos x="f126" y="f127"/>
                </a:cxn>
                <a:cxn ang="f78">
                  <a:pos x="f128" y="f129"/>
                </a:cxn>
                <a:cxn ang="f78">
                  <a:pos x="f130" y="f131"/>
                </a:cxn>
                <a:cxn ang="f78">
                  <a:pos x="f132" y="f133"/>
                </a:cxn>
                <a:cxn ang="f78">
                  <a:pos x="f134" y="f135"/>
                </a:cxn>
                <a:cxn ang="f78">
                  <a:pos x="f136" y="f137"/>
                </a:cxn>
                <a:cxn ang="f78">
                  <a:pos x="f138" y="f139"/>
                </a:cxn>
                <a:cxn ang="f78">
                  <a:pos x="f140" y="f124"/>
                </a:cxn>
                <a:cxn ang="f78">
                  <a:pos x="f123" y="f124"/>
                </a:cxn>
                <a:cxn ang="f78">
                  <a:pos x="f123" y="f124"/>
                </a:cxn>
              </a:cxnLst>
              <a:rect l="f119" t="f122" r="f120" b="f121"/>
              <a:pathLst>
                <a:path w="272" h="51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6" y="f17"/>
                    <a:pt x="f6" y="f18"/>
                    <a:pt x="f13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7"/>
                    <a:pt x="f33" y="f34"/>
                    <a:pt x="f34" y="f35"/>
                  </a:cubicBezTo>
                  <a:cubicBezTo>
                    <a:pt x="f36" y="f37"/>
                    <a:pt x="f38" y="f39"/>
                    <a:pt x="f40" y="f21"/>
                  </a:cubicBezTo>
                  <a:cubicBezTo>
                    <a:pt x="f17" y="f41"/>
                    <a:pt x="f42" y="f43"/>
                    <a:pt x="f44" y="f45"/>
                  </a:cubicBezTo>
                  <a:cubicBezTo>
                    <a:pt x="f5" y="f42"/>
                    <a:pt x="f16" y="f5"/>
                    <a:pt x="f45" y="f5"/>
                  </a:cubicBezTo>
                  <a:cubicBezTo>
                    <a:pt x="f46" y="f5"/>
                    <a:pt x="f47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9" name="Freeform 330">
              <a:extLst>
                <a:ext uri="{FF2B5EF4-FFF2-40B4-BE49-F238E27FC236}">
                  <a16:creationId xmlns:a16="http://schemas.microsoft.com/office/drawing/2014/main" id="{EAA8E67C-8F29-D669-6834-312FA1FF4026}"/>
                </a:ext>
              </a:extLst>
            </p:cNvPr>
            <p:cNvSpPr/>
            <p:nvPr/>
          </p:nvSpPr>
          <p:spPr>
            <a:xfrm>
              <a:off x="5119881" y="4251859"/>
              <a:ext cx="149083" cy="6004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185"/>
                <a:gd name="f8" fmla="val 41"/>
                <a:gd name="f9" fmla="val 42"/>
                <a:gd name="f10" fmla="val 10"/>
                <a:gd name="f11" fmla="val 45"/>
                <a:gd name="f12" fmla="val 20"/>
                <a:gd name="f13" fmla="val 31"/>
                <a:gd name="f14" fmla="val 77"/>
                <a:gd name="f15" fmla="val 123"/>
                <a:gd name="f16" fmla="val 170"/>
                <a:gd name="f17" fmla="val 182"/>
                <a:gd name="f18" fmla="val 43"/>
                <a:gd name="f19" fmla="val 30"/>
                <a:gd name="f20" fmla="val 25"/>
                <a:gd name="f21" fmla="val 19"/>
                <a:gd name="f22" fmla="val 13"/>
                <a:gd name="f23" fmla="val 5"/>
                <a:gd name="f24" fmla="val 1"/>
                <a:gd name="f25" fmla="val 181"/>
                <a:gd name="f26" fmla="val 173"/>
                <a:gd name="f27" fmla="val 74"/>
                <a:gd name="f28" fmla="val 24"/>
                <a:gd name="f29" fmla="val 17"/>
                <a:gd name="f30" fmla="val 4"/>
                <a:gd name="f31" fmla="val 6"/>
                <a:gd name="f32" fmla="val 3"/>
                <a:gd name="f33" fmla="val 2"/>
                <a:gd name="f34" fmla="val 9"/>
                <a:gd name="f35" fmla="val 11"/>
                <a:gd name="f36" fmla="+- 0 0 -90"/>
                <a:gd name="f37" fmla="*/ f3 1 46"/>
                <a:gd name="f38" fmla="*/ f4 1 18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6"/>
                <a:gd name="f47" fmla="*/ f43 1 185"/>
                <a:gd name="f48" fmla="*/ 41 f44 1"/>
                <a:gd name="f49" fmla="*/ 0 f43 1"/>
                <a:gd name="f50" fmla="*/ 45 f44 1"/>
                <a:gd name="f51" fmla="*/ 31 f43 1"/>
                <a:gd name="f52" fmla="*/ 46 f44 1"/>
                <a:gd name="f53" fmla="*/ 170 f43 1"/>
                <a:gd name="f54" fmla="*/ 30 f44 1"/>
                <a:gd name="f55" fmla="*/ 185 f43 1"/>
                <a:gd name="f56" fmla="*/ 13 f44 1"/>
                <a:gd name="f57" fmla="*/ 1 f44 1"/>
                <a:gd name="f58" fmla="*/ 173 f43 1"/>
                <a:gd name="f59" fmla="*/ 24 f43 1"/>
                <a:gd name="f60" fmla="*/ 6 f44 1"/>
                <a:gd name="f61" fmla="*/ 3 f43 1"/>
                <a:gd name="f62" fmla="*/ 11 f44 1"/>
                <a:gd name="f63" fmla="+- f45 0 f1"/>
                <a:gd name="f64" fmla="*/ f48 1 46"/>
                <a:gd name="f65" fmla="*/ f49 1 185"/>
                <a:gd name="f66" fmla="*/ f50 1 46"/>
                <a:gd name="f67" fmla="*/ f51 1 185"/>
                <a:gd name="f68" fmla="*/ f52 1 46"/>
                <a:gd name="f69" fmla="*/ f53 1 185"/>
                <a:gd name="f70" fmla="*/ f54 1 46"/>
                <a:gd name="f71" fmla="*/ f55 1 185"/>
                <a:gd name="f72" fmla="*/ f56 1 46"/>
                <a:gd name="f73" fmla="*/ f57 1 46"/>
                <a:gd name="f74" fmla="*/ f58 1 185"/>
                <a:gd name="f75" fmla="*/ f59 1 185"/>
                <a:gd name="f76" fmla="*/ f60 1 46"/>
                <a:gd name="f77" fmla="*/ f61 1 185"/>
                <a:gd name="f78" fmla="*/ f62 1 46"/>
                <a:gd name="f79" fmla="*/ 0 1 f46"/>
                <a:gd name="f80" fmla="*/ f40 1 f46"/>
                <a:gd name="f81" fmla="*/ 0 1 f47"/>
                <a:gd name="f82" fmla="*/ f41 1 f47"/>
                <a:gd name="f83" fmla="*/ f64 1 f46"/>
                <a:gd name="f84" fmla="*/ f65 1 f47"/>
                <a:gd name="f85" fmla="*/ f66 1 f46"/>
                <a:gd name="f86" fmla="*/ f67 1 f47"/>
                <a:gd name="f87" fmla="*/ f68 1 f46"/>
                <a:gd name="f88" fmla="*/ f69 1 f47"/>
                <a:gd name="f89" fmla="*/ f70 1 f46"/>
                <a:gd name="f90" fmla="*/ f71 1 f47"/>
                <a:gd name="f91" fmla="*/ f72 1 f46"/>
                <a:gd name="f92" fmla="*/ f73 1 f46"/>
                <a:gd name="f93" fmla="*/ f74 1 f47"/>
                <a:gd name="f94" fmla="*/ f75 1 f47"/>
                <a:gd name="f95" fmla="*/ f76 1 f46"/>
                <a:gd name="f96" fmla="*/ f77 1 f47"/>
                <a:gd name="f97" fmla="*/ f78 1 f46"/>
                <a:gd name="f98" fmla="*/ f79 f37 1"/>
                <a:gd name="f99" fmla="*/ f80 f37 1"/>
                <a:gd name="f100" fmla="*/ f82 f38 1"/>
                <a:gd name="f101" fmla="*/ f81 f38 1"/>
                <a:gd name="f102" fmla="*/ f83 f37 1"/>
                <a:gd name="f103" fmla="*/ f84 f38 1"/>
                <a:gd name="f104" fmla="*/ f85 f37 1"/>
                <a:gd name="f105" fmla="*/ f86 f38 1"/>
                <a:gd name="f106" fmla="*/ f87 f37 1"/>
                <a:gd name="f107" fmla="*/ f88 f38 1"/>
                <a:gd name="f108" fmla="*/ f89 f37 1"/>
                <a:gd name="f109" fmla="*/ f90 f38 1"/>
                <a:gd name="f110" fmla="*/ f91 f37 1"/>
                <a:gd name="f111" fmla="*/ f92 f37 1"/>
                <a:gd name="f112" fmla="*/ f93 f38 1"/>
                <a:gd name="f113" fmla="*/ f94 f38 1"/>
                <a:gd name="f114" fmla="*/ f95 f37 1"/>
                <a:gd name="f115" fmla="*/ f96 f38 1"/>
                <a:gd name="f116" fmla="*/ f9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09"/>
                </a:cxn>
                <a:cxn ang="f63">
                  <a:pos x="f111" y="f112"/>
                </a:cxn>
                <a:cxn ang="f63">
                  <a:pos x="f111" y="f113"/>
                </a:cxn>
                <a:cxn ang="f63">
                  <a:pos x="f114" y="f115"/>
                </a:cxn>
                <a:cxn ang="f63">
                  <a:pos x="f116" y="f103"/>
                </a:cxn>
                <a:cxn ang="f63">
                  <a:pos x="f102" y="f103"/>
                </a:cxn>
              </a:cxnLst>
              <a:rect l="f98" t="f101" r="f99" b="f100"/>
              <a:pathLst>
                <a:path w="46" h="185">
                  <a:moveTo>
                    <a:pt x="f8" y="f5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6" y="f14"/>
                    <a:pt x="f11" y="f15"/>
                    <a:pt x="f6" y="f16"/>
                  </a:cubicBezTo>
                  <a:cubicBezTo>
                    <a:pt x="f6" y="f17"/>
                    <a:pt x="f18" y="f7"/>
                    <a:pt x="f19" y="f7"/>
                  </a:cubicBezTo>
                  <a:cubicBezTo>
                    <a:pt x="f20" y="f7"/>
                    <a:pt x="f21" y="f7"/>
                    <a:pt x="f22" y="f7"/>
                  </a:cubicBezTo>
                  <a:cubicBezTo>
                    <a:pt x="f23" y="f7"/>
                    <a:pt x="f24" y="f25"/>
                    <a:pt x="f24" y="f26"/>
                  </a:cubicBezTo>
                  <a:cubicBezTo>
                    <a:pt x="f24" y="f15"/>
                    <a:pt x="f5" y="f27"/>
                    <a:pt x="f24" y="f28"/>
                  </a:cubicBezTo>
                  <a:cubicBezTo>
                    <a:pt x="f24" y="f29"/>
                    <a:pt x="f30" y="f10"/>
                    <a:pt x="f31" y="f32"/>
                  </a:cubicBezTo>
                  <a:cubicBezTo>
                    <a:pt x="f31" y="f33"/>
                    <a:pt x="f34" y="f5"/>
                    <a:pt x="f35" y="f5"/>
                  </a:cubicBezTo>
                  <a:cubicBezTo>
                    <a:pt x="f12" y="f5"/>
                    <a:pt x="f19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Freeform 331">
              <a:extLst>
                <a:ext uri="{FF2B5EF4-FFF2-40B4-BE49-F238E27FC236}">
                  <a16:creationId xmlns:a16="http://schemas.microsoft.com/office/drawing/2014/main" id="{8F747507-5AA1-0DF2-CA51-866AE3C441F9}"/>
                </a:ext>
              </a:extLst>
            </p:cNvPr>
            <p:cNvSpPr/>
            <p:nvPr/>
          </p:nvSpPr>
          <p:spPr>
            <a:xfrm>
              <a:off x="4881753" y="4251859"/>
              <a:ext cx="147017" cy="6004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85"/>
                <a:gd name="f8" fmla="val 5"/>
                <a:gd name="f9" fmla="val 16"/>
                <a:gd name="f10" fmla="val 26"/>
                <a:gd name="f11" fmla="val 35"/>
                <a:gd name="f12" fmla="val 37"/>
                <a:gd name="f13" fmla="val 40"/>
                <a:gd name="f14" fmla="val 2"/>
                <a:gd name="f15" fmla="val 4"/>
                <a:gd name="f16" fmla="val 42"/>
                <a:gd name="f17" fmla="val 11"/>
                <a:gd name="f18" fmla="val 19"/>
                <a:gd name="f19" fmla="val 75"/>
                <a:gd name="f20" fmla="val 123"/>
                <a:gd name="f21" fmla="val 172"/>
                <a:gd name="f22" fmla="val 181"/>
                <a:gd name="f23" fmla="val 32"/>
                <a:gd name="f24" fmla="val 25"/>
                <a:gd name="f25" fmla="val 12"/>
                <a:gd name="f26" fmla="val 173"/>
                <a:gd name="f27" fmla="val 124"/>
                <a:gd name="f28" fmla="val 74"/>
                <a:gd name="f29" fmla="val 1"/>
                <a:gd name="f30" fmla="val 17"/>
                <a:gd name="f31" fmla="val 9"/>
                <a:gd name="f32" fmla="+- 0 0 -90"/>
                <a:gd name="f33" fmla="*/ f3 1 45"/>
                <a:gd name="f34" fmla="*/ f4 1 185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45"/>
                <a:gd name="f43" fmla="*/ f39 1 185"/>
                <a:gd name="f44" fmla="*/ 5 f40 1"/>
                <a:gd name="f45" fmla="*/ 0 f39 1"/>
                <a:gd name="f46" fmla="*/ 35 f40 1"/>
                <a:gd name="f47" fmla="*/ 40 f40 1"/>
                <a:gd name="f48" fmla="*/ 4 f39 1"/>
                <a:gd name="f49" fmla="*/ 45 f40 1"/>
                <a:gd name="f50" fmla="*/ 26 f39 1"/>
                <a:gd name="f51" fmla="*/ 172 f39 1"/>
                <a:gd name="f52" fmla="*/ 32 f40 1"/>
                <a:gd name="f53" fmla="*/ 185 f39 1"/>
                <a:gd name="f54" fmla="*/ 12 f40 1"/>
                <a:gd name="f55" fmla="*/ 0 f40 1"/>
                <a:gd name="f56" fmla="*/ 173 f39 1"/>
                <a:gd name="f57" fmla="*/ 1 f40 1"/>
                <a:gd name="f58" fmla="*/ 25 f39 1"/>
                <a:gd name="f59" fmla="+- f41 0 f1"/>
                <a:gd name="f60" fmla="*/ f44 1 45"/>
                <a:gd name="f61" fmla="*/ f45 1 185"/>
                <a:gd name="f62" fmla="*/ f46 1 45"/>
                <a:gd name="f63" fmla="*/ f47 1 45"/>
                <a:gd name="f64" fmla="*/ f48 1 185"/>
                <a:gd name="f65" fmla="*/ f49 1 45"/>
                <a:gd name="f66" fmla="*/ f50 1 185"/>
                <a:gd name="f67" fmla="*/ f51 1 185"/>
                <a:gd name="f68" fmla="*/ f52 1 45"/>
                <a:gd name="f69" fmla="*/ f53 1 185"/>
                <a:gd name="f70" fmla="*/ f54 1 45"/>
                <a:gd name="f71" fmla="*/ f55 1 45"/>
                <a:gd name="f72" fmla="*/ f56 1 185"/>
                <a:gd name="f73" fmla="*/ f57 1 45"/>
                <a:gd name="f74" fmla="*/ f58 1 185"/>
                <a:gd name="f75" fmla="*/ 0 1 f42"/>
                <a:gd name="f76" fmla="*/ f36 1 f42"/>
                <a:gd name="f77" fmla="*/ 0 1 f43"/>
                <a:gd name="f78" fmla="*/ f37 1 f43"/>
                <a:gd name="f79" fmla="*/ f60 1 f42"/>
                <a:gd name="f80" fmla="*/ f61 1 f43"/>
                <a:gd name="f81" fmla="*/ f62 1 f42"/>
                <a:gd name="f82" fmla="*/ f63 1 f42"/>
                <a:gd name="f83" fmla="*/ f64 1 f43"/>
                <a:gd name="f84" fmla="*/ f65 1 f42"/>
                <a:gd name="f85" fmla="*/ f66 1 f43"/>
                <a:gd name="f86" fmla="*/ f67 1 f43"/>
                <a:gd name="f87" fmla="*/ f68 1 f42"/>
                <a:gd name="f88" fmla="*/ f69 1 f43"/>
                <a:gd name="f89" fmla="*/ f70 1 f42"/>
                <a:gd name="f90" fmla="*/ f71 1 f42"/>
                <a:gd name="f91" fmla="*/ f72 1 f43"/>
                <a:gd name="f92" fmla="*/ f73 1 f42"/>
                <a:gd name="f93" fmla="*/ f74 1 f43"/>
                <a:gd name="f94" fmla="*/ f75 f33 1"/>
                <a:gd name="f95" fmla="*/ f76 f33 1"/>
                <a:gd name="f96" fmla="*/ f78 f34 1"/>
                <a:gd name="f97" fmla="*/ f77 f34 1"/>
                <a:gd name="f98" fmla="*/ f79 f33 1"/>
                <a:gd name="f99" fmla="*/ f80 f34 1"/>
                <a:gd name="f100" fmla="*/ f81 f33 1"/>
                <a:gd name="f101" fmla="*/ f82 f33 1"/>
                <a:gd name="f102" fmla="*/ f83 f34 1"/>
                <a:gd name="f103" fmla="*/ f84 f33 1"/>
                <a:gd name="f104" fmla="*/ f85 f34 1"/>
                <a:gd name="f105" fmla="*/ f86 f34 1"/>
                <a:gd name="f106" fmla="*/ f87 f33 1"/>
                <a:gd name="f107" fmla="*/ f88 f34 1"/>
                <a:gd name="f108" fmla="*/ f89 f33 1"/>
                <a:gd name="f109" fmla="*/ f90 f33 1"/>
                <a:gd name="f110" fmla="*/ f91 f34 1"/>
                <a:gd name="f111" fmla="*/ f92 f33 1"/>
                <a:gd name="f112" fmla="*/ f93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8" y="f99"/>
                </a:cxn>
                <a:cxn ang="f59">
                  <a:pos x="f100" y="f99"/>
                </a:cxn>
                <a:cxn ang="f59">
                  <a:pos x="f101" y="f102"/>
                </a:cxn>
                <a:cxn ang="f59">
                  <a:pos x="f103" y="f104"/>
                </a:cxn>
                <a:cxn ang="f59">
                  <a:pos x="f103" y="f105"/>
                </a:cxn>
                <a:cxn ang="f59">
                  <a:pos x="f106" y="f107"/>
                </a:cxn>
                <a:cxn ang="f59">
                  <a:pos x="f108" y="f107"/>
                </a:cxn>
                <a:cxn ang="f59">
                  <a:pos x="f109" y="f110"/>
                </a:cxn>
                <a:cxn ang="f59">
                  <a:pos x="f111" y="f112"/>
                </a:cxn>
                <a:cxn ang="f59">
                  <a:pos x="f98" y="f99"/>
                </a:cxn>
              </a:cxnLst>
              <a:rect l="f94" t="f97" r="f95" b="f96"/>
              <a:pathLst>
                <a:path w="45" h="185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3" y="f15"/>
                  </a:cubicBezTo>
                  <a:cubicBezTo>
                    <a:pt x="f16" y="f17"/>
                    <a:pt x="f6" y="f18"/>
                    <a:pt x="f6" y="f10"/>
                  </a:cubicBezTo>
                  <a:cubicBezTo>
                    <a:pt x="f6" y="f19"/>
                    <a:pt x="f6" y="f20"/>
                    <a:pt x="f6" y="f21"/>
                  </a:cubicBezTo>
                  <a:cubicBezTo>
                    <a:pt x="f6" y="f22"/>
                    <a:pt x="f16" y="f7"/>
                    <a:pt x="f23" y="f7"/>
                  </a:cubicBezTo>
                  <a:cubicBezTo>
                    <a:pt x="f24" y="f7"/>
                    <a:pt x="f18" y="f7"/>
                    <a:pt x="f25" y="f7"/>
                  </a:cubicBezTo>
                  <a:cubicBezTo>
                    <a:pt x="f15" y="f7"/>
                    <a:pt x="f5" y="f22"/>
                    <a:pt x="f5" y="f26"/>
                  </a:cubicBezTo>
                  <a:cubicBezTo>
                    <a:pt x="f5" y="f27"/>
                    <a:pt x="f5" y="f28"/>
                    <a:pt x="f29" y="f24"/>
                  </a:cubicBezTo>
                  <a:cubicBezTo>
                    <a:pt x="f29" y="f30"/>
                    <a:pt x="f15" y="f31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Freeform 333">
              <a:extLst>
                <a:ext uri="{FF2B5EF4-FFF2-40B4-BE49-F238E27FC236}">
                  <a16:creationId xmlns:a16="http://schemas.microsoft.com/office/drawing/2014/main" id="{0A55B769-2E9D-71E2-1D4B-77B964776DED}"/>
                </a:ext>
              </a:extLst>
            </p:cNvPr>
            <p:cNvSpPr/>
            <p:nvPr/>
          </p:nvSpPr>
          <p:spPr>
            <a:xfrm>
              <a:off x="6312560" y="1371627"/>
              <a:ext cx="482455" cy="486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150"/>
                <a:gd name="f8" fmla="val 122"/>
                <a:gd name="f9" fmla="val 147"/>
                <a:gd name="f10" fmla="val 125"/>
                <a:gd name="f11" fmla="val 146"/>
                <a:gd name="f12" fmla="val 127"/>
                <a:gd name="f13" fmla="val 144"/>
                <a:gd name="f14" fmla="val 129"/>
                <a:gd name="f15" fmla="val 139"/>
                <a:gd name="f16" fmla="val 134"/>
                <a:gd name="f17" fmla="val 128"/>
                <a:gd name="f18" fmla="val 145"/>
                <a:gd name="f19" fmla="val 123"/>
                <a:gd name="f20" fmla="val 119"/>
                <a:gd name="f21" fmla="val 114"/>
                <a:gd name="f22" fmla="val 98"/>
                <a:gd name="f23" fmla="val 82"/>
                <a:gd name="f24" fmla="val 113"/>
                <a:gd name="f25" fmla="val 66"/>
                <a:gd name="f26" fmla="val 97"/>
                <a:gd name="f27" fmla="val 46"/>
                <a:gd name="f28" fmla="val 77"/>
                <a:gd name="f29" fmla="val 26"/>
                <a:gd name="f30" fmla="val 58"/>
                <a:gd name="f31" fmla="val 7"/>
                <a:gd name="f32" fmla="val 38"/>
                <a:gd name="f33" fmla="val 31"/>
                <a:gd name="f34" fmla="val 29"/>
                <a:gd name="f35" fmla="val 21"/>
                <a:gd name="f36" fmla="val 11"/>
                <a:gd name="f37" fmla="val 16"/>
                <a:gd name="f38" fmla="val 12"/>
                <a:gd name="f39" fmla="val 28"/>
                <a:gd name="f40" fmla="val 1"/>
                <a:gd name="f41" fmla="val 30"/>
                <a:gd name="f42" fmla="val 37"/>
                <a:gd name="f43" fmla="val 56"/>
                <a:gd name="f44" fmla="val 27"/>
                <a:gd name="f45" fmla="val 76"/>
                <a:gd name="f46" fmla="val 47"/>
                <a:gd name="f47" fmla="val 95"/>
                <a:gd name="f48" fmla="val 111"/>
                <a:gd name="f49" fmla="val 143"/>
                <a:gd name="f50" fmla="val 117"/>
                <a:gd name="f51" fmla="+- 0 0 -90"/>
                <a:gd name="f52" fmla="*/ f3 1 149"/>
                <a:gd name="f53" fmla="*/ f4 1 15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49"/>
                <a:gd name="f62" fmla="*/ f58 1 150"/>
                <a:gd name="f63" fmla="*/ 149 f59 1"/>
                <a:gd name="f64" fmla="*/ 122 f58 1"/>
                <a:gd name="f65" fmla="*/ 144 f59 1"/>
                <a:gd name="f66" fmla="*/ 129 f58 1"/>
                <a:gd name="f67" fmla="*/ 128 f59 1"/>
                <a:gd name="f68" fmla="*/ 145 f58 1"/>
                <a:gd name="f69" fmla="*/ 114 f59 1"/>
                <a:gd name="f70" fmla="*/ 144 f58 1"/>
                <a:gd name="f71" fmla="*/ 66 f59 1"/>
                <a:gd name="f72" fmla="*/ 97 f58 1"/>
                <a:gd name="f73" fmla="*/ 7 f59 1"/>
                <a:gd name="f74" fmla="*/ 38 f58 1"/>
                <a:gd name="f75" fmla="*/ 21 f58 1"/>
                <a:gd name="f76" fmla="*/ 21 f59 1"/>
                <a:gd name="f77" fmla="*/ 7 f58 1"/>
                <a:gd name="f78" fmla="*/ 37 f59 1"/>
                <a:gd name="f79" fmla="*/ 95 f59 1"/>
                <a:gd name="f80" fmla="*/ 66 f58 1"/>
                <a:gd name="f81" fmla="*/ 143 f59 1"/>
                <a:gd name="f82" fmla="*/ 114 f58 1"/>
                <a:gd name="f83" fmla="+- f60 0 f1"/>
                <a:gd name="f84" fmla="*/ f63 1 149"/>
                <a:gd name="f85" fmla="*/ f64 1 150"/>
                <a:gd name="f86" fmla="*/ f65 1 149"/>
                <a:gd name="f87" fmla="*/ f66 1 150"/>
                <a:gd name="f88" fmla="*/ f67 1 149"/>
                <a:gd name="f89" fmla="*/ f68 1 150"/>
                <a:gd name="f90" fmla="*/ f69 1 149"/>
                <a:gd name="f91" fmla="*/ f70 1 150"/>
                <a:gd name="f92" fmla="*/ f71 1 149"/>
                <a:gd name="f93" fmla="*/ f72 1 150"/>
                <a:gd name="f94" fmla="*/ f73 1 149"/>
                <a:gd name="f95" fmla="*/ f74 1 150"/>
                <a:gd name="f96" fmla="*/ f75 1 150"/>
                <a:gd name="f97" fmla="*/ f76 1 149"/>
                <a:gd name="f98" fmla="*/ f77 1 150"/>
                <a:gd name="f99" fmla="*/ f78 1 149"/>
                <a:gd name="f100" fmla="*/ f79 1 149"/>
                <a:gd name="f101" fmla="*/ f80 1 150"/>
                <a:gd name="f102" fmla="*/ f81 1 149"/>
                <a:gd name="f103" fmla="*/ f82 1 150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2"/>
                <a:gd name="f118" fmla="*/ f94 1 f61"/>
                <a:gd name="f119" fmla="*/ f95 1 f62"/>
                <a:gd name="f120" fmla="*/ f96 1 f62"/>
                <a:gd name="f121" fmla="*/ f97 1 f61"/>
                <a:gd name="f122" fmla="*/ f98 1 f62"/>
                <a:gd name="f123" fmla="*/ f99 1 f61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3 1"/>
                <a:gd name="f142" fmla="*/ f118 f52 1"/>
                <a:gd name="f143" fmla="*/ f119 f53 1"/>
                <a:gd name="f144" fmla="*/ f120 f53 1"/>
                <a:gd name="f145" fmla="*/ f121 f52 1"/>
                <a:gd name="f146" fmla="*/ f122 f53 1"/>
                <a:gd name="f147" fmla="*/ f123 f52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2" y="f144"/>
                </a:cxn>
                <a:cxn ang="f83">
                  <a:pos x="f145" y="f146"/>
                </a:cxn>
                <a:cxn ang="f83">
                  <a:pos x="f147" y="f146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149" h="150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6" y="f15"/>
                    <a:pt x="f17" y="f18"/>
                  </a:cubicBezTo>
                  <a:cubicBezTo>
                    <a:pt x="f19" y="f7"/>
                    <a:pt x="f20" y="f7"/>
                    <a:pt x="f21" y="f13"/>
                  </a:cubicBezTo>
                  <a:cubicBezTo>
                    <a:pt x="f22" y="f1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5" y="f33"/>
                    <a:pt x="f5" y="f34"/>
                    <a:pt x="f31" y="f35"/>
                  </a:cubicBezTo>
                  <a:cubicBezTo>
                    <a:pt x="f36" y="f37"/>
                    <a:pt x="f37" y="f38"/>
                    <a:pt x="f35" y="f31"/>
                  </a:cubicBezTo>
                  <a:cubicBezTo>
                    <a:pt x="f39" y="f40"/>
                    <a:pt x="f41" y="f5"/>
                    <a:pt x="f42" y="f31"/>
                  </a:cubicBezTo>
                  <a:cubicBezTo>
                    <a:pt x="f43" y="f44"/>
                    <a:pt x="f45" y="f46"/>
                    <a:pt x="f47" y="f25"/>
                  </a:cubicBezTo>
                  <a:cubicBezTo>
                    <a:pt x="f48" y="f23"/>
                    <a:pt x="f12" y="f22"/>
                    <a:pt x="f49" y="f21"/>
                  </a:cubicBezTo>
                  <a:cubicBezTo>
                    <a:pt x="f18" y="f50"/>
                    <a:pt x="f9" y="f20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Freeform 334">
              <a:extLst>
                <a:ext uri="{FF2B5EF4-FFF2-40B4-BE49-F238E27FC236}">
                  <a16:creationId xmlns:a16="http://schemas.microsoft.com/office/drawing/2014/main" id="{2E0C1516-AC12-DA77-38C9-E2C90650D098}"/>
                </a:ext>
              </a:extLst>
            </p:cNvPr>
            <p:cNvSpPr/>
            <p:nvPr/>
          </p:nvSpPr>
          <p:spPr>
            <a:xfrm>
              <a:off x="6395377" y="4663915"/>
              <a:ext cx="811685" cy="973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0"/>
                <a:gd name="f7" fmla="val 30"/>
                <a:gd name="f8" fmla="val 125"/>
                <a:gd name="f9" fmla="val 161"/>
                <a:gd name="f10" fmla="val 196"/>
                <a:gd name="f11" fmla="val 232"/>
                <a:gd name="f12" fmla="val 243"/>
                <a:gd name="f13" fmla="val 6"/>
                <a:gd name="f14" fmla="val 15"/>
                <a:gd name="f15" fmla="val 249"/>
                <a:gd name="f16" fmla="val 24"/>
                <a:gd name="f17" fmla="val 233"/>
                <a:gd name="f18" fmla="val 210"/>
                <a:gd name="f19" fmla="val 188"/>
                <a:gd name="f20" fmla="val 165"/>
                <a:gd name="f21" fmla="val 116"/>
                <a:gd name="f22" fmla="val 67"/>
                <a:gd name="f23" fmla="val 17"/>
                <a:gd name="f24" fmla="val 1"/>
                <a:gd name="f25" fmla="val 26"/>
                <a:gd name="f26" fmla="val 5"/>
                <a:gd name="f27" fmla="val 53"/>
                <a:gd name="f28" fmla="val 89"/>
                <a:gd name="f29" fmla="+- 0 0 -90"/>
                <a:gd name="f30" fmla="*/ f3 1 250"/>
                <a:gd name="f31" fmla="*/ f4 1 3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50"/>
                <a:gd name="f40" fmla="*/ f36 1 30"/>
                <a:gd name="f41" fmla="*/ 125 f37 1"/>
                <a:gd name="f42" fmla="*/ 0 f36 1"/>
                <a:gd name="f43" fmla="*/ 232 f37 1"/>
                <a:gd name="f44" fmla="*/ 250 f37 1"/>
                <a:gd name="f45" fmla="*/ 15 f36 1"/>
                <a:gd name="f46" fmla="*/ 233 f37 1"/>
                <a:gd name="f47" fmla="*/ 30 f36 1"/>
                <a:gd name="f48" fmla="*/ 165 f37 1"/>
                <a:gd name="f49" fmla="*/ 17 f37 1"/>
                <a:gd name="f50" fmla="*/ 0 f37 1"/>
                <a:gd name="f51" fmla="*/ 17 f36 1"/>
                <a:gd name="f52" fmla="+- f38 0 f1"/>
                <a:gd name="f53" fmla="*/ f41 1 250"/>
                <a:gd name="f54" fmla="*/ f42 1 30"/>
                <a:gd name="f55" fmla="*/ f43 1 250"/>
                <a:gd name="f56" fmla="*/ f44 1 250"/>
                <a:gd name="f57" fmla="*/ f45 1 30"/>
                <a:gd name="f58" fmla="*/ f46 1 250"/>
                <a:gd name="f59" fmla="*/ f47 1 30"/>
                <a:gd name="f60" fmla="*/ f48 1 250"/>
                <a:gd name="f61" fmla="*/ f49 1 250"/>
                <a:gd name="f62" fmla="*/ f50 1 250"/>
                <a:gd name="f63" fmla="*/ f51 1 30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39"/>
                <a:gd name="f71" fmla="*/ f56 1 f39"/>
                <a:gd name="f72" fmla="*/ f57 1 f40"/>
                <a:gd name="f73" fmla="*/ f58 1 f39"/>
                <a:gd name="f74" fmla="*/ f59 1 f40"/>
                <a:gd name="f75" fmla="*/ f60 1 f39"/>
                <a:gd name="f76" fmla="*/ f61 1 f39"/>
                <a:gd name="f77" fmla="*/ f62 1 f39"/>
                <a:gd name="f78" fmla="*/ f63 1 f40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0 1"/>
                <a:gd name="f86" fmla="*/ f71 f30 1"/>
                <a:gd name="f87" fmla="*/ f72 f31 1"/>
                <a:gd name="f88" fmla="*/ f73 f30 1"/>
                <a:gd name="f89" fmla="*/ f74 f31 1"/>
                <a:gd name="f90" fmla="*/ f75 f30 1"/>
                <a:gd name="f91" fmla="*/ f76 f30 1"/>
                <a:gd name="f92" fmla="*/ f77 f30 1"/>
                <a:gd name="f93" fmla="*/ f7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5" y="f84"/>
                </a:cxn>
                <a:cxn ang="f52">
                  <a:pos x="f86" y="f87"/>
                </a:cxn>
                <a:cxn ang="f52">
                  <a:pos x="f88" y="f89"/>
                </a:cxn>
                <a:cxn ang="f52">
                  <a:pos x="f90" y="f89"/>
                </a:cxn>
                <a:cxn ang="f52">
                  <a:pos x="f91" y="f89"/>
                </a:cxn>
                <a:cxn ang="f52">
                  <a:pos x="f92" y="f93"/>
                </a:cxn>
                <a:cxn ang="f52">
                  <a:pos x="f91" y="f84"/>
                </a:cxn>
                <a:cxn ang="f52">
                  <a:pos x="f83" y="f84"/>
                </a:cxn>
              </a:cxnLst>
              <a:rect l="f79" t="f82" r="f80" b="f81"/>
              <a:pathLst>
                <a:path w="250" h="30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15" y="f16"/>
                    <a:pt x="f12" y="f7"/>
                    <a:pt x="f17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13" y="f7"/>
                    <a:pt x="f24" y="f25"/>
                    <a:pt x="f5" y="f23"/>
                  </a:cubicBezTo>
                  <a:cubicBezTo>
                    <a:pt x="f5" y="f13"/>
                    <a:pt x="f26" y="f5"/>
                    <a:pt x="f23" y="f5"/>
                  </a:cubicBezTo>
                  <a:cubicBezTo>
                    <a:pt x="f27" y="f5"/>
                    <a:pt x="f28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Freeform 335">
              <a:extLst>
                <a:ext uri="{FF2B5EF4-FFF2-40B4-BE49-F238E27FC236}">
                  <a16:creationId xmlns:a16="http://schemas.microsoft.com/office/drawing/2014/main" id="{4DF39EA0-82F4-F9AF-0CBC-A55BE7ED2EAA}"/>
                </a:ext>
              </a:extLst>
            </p:cNvPr>
            <p:cNvSpPr/>
            <p:nvPr/>
          </p:nvSpPr>
          <p:spPr>
            <a:xfrm>
              <a:off x="6708047" y="978206"/>
              <a:ext cx="482455" cy="4845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120"/>
                <a:gd name="f8" fmla="val 117"/>
                <a:gd name="f9" fmla="val 148"/>
                <a:gd name="f10" fmla="val 115"/>
                <a:gd name="f11" fmla="val 146"/>
                <a:gd name="f12" fmla="val 113"/>
                <a:gd name="f13" fmla="val 144"/>
                <a:gd name="f14" fmla="val 77"/>
                <a:gd name="f15" fmla="val 108"/>
                <a:gd name="f16" fmla="val 41"/>
                <a:gd name="f17" fmla="val 72"/>
                <a:gd name="f18" fmla="val 5"/>
                <a:gd name="f19" fmla="val 36"/>
                <a:gd name="f20" fmla="val 31"/>
                <a:gd name="f21" fmla="val 26"/>
                <a:gd name="f22" fmla="val 22"/>
                <a:gd name="f23" fmla="val 10"/>
                <a:gd name="f24" fmla="val 17"/>
                <a:gd name="f25" fmla="val 14"/>
                <a:gd name="f26" fmla="val 12"/>
                <a:gd name="f27" fmla="val 18"/>
                <a:gd name="f28" fmla="val 8"/>
                <a:gd name="f29" fmla="val 27"/>
                <a:gd name="f30" fmla="val 29"/>
                <a:gd name="f31" fmla="val 37"/>
                <a:gd name="f32" fmla="val 63"/>
                <a:gd name="f33" fmla="val 34"/>
                <a:gd name="f34" fmla="val 89"/>
                <a:gd name="f35" fmla="val 60"/>
                <a:gd name="f36" fmla="val 114"/>
                <a:gd name="f37" fmla="val 86"/>
                <a:gd name="f38" fmla="val 124"/>
                <a:gd name="f39" fmla="val 96"/>
                <a:gd name="f40" fmla="val 134"/>
                <a:gd name="f41" fmla="val 105"/>
                <a:gd name="f42" fmla="val 143"/>
                <a:gd name="f43" fmla="val 119"/>
                <a:gd name="f44" fmla="val 128"/>
                <a:gd name="f45" fmla="val 138"/>
                <a:gd name="f46" fmla="val 133"/>
                <a:gd name="f47" fmla="val 140"/>
                <a:gd name="f48" fmla="val 127"/>
                <a:gd name="f49" fmla="val 125"/>
                <a:gd name="f50" fmla="val 147"/>
                <a:gd name="f51" fmla="val 123"/>
                <a:gd name="f52" fmla="+- 0 0 -90"/>
                <a:gd name="f53" fmla="*/ f3 1 149"/>
                <a:gd name="f54" fmla="*/ f4 1 149"/>
                <a:gd name="f55" fmla="val f5"/>
                <a:gd name="f56" fmla="val f6"/>
                <a:gd name="f57" fmla="*/ f52 f0 1"/>
                <a:gd name="f58" fmla="+- f56 0 f55"/>
                <a:gd name="f59" fmla="*/ f57 1 f2"/>
                <a:gd name="f60" fmla="*/ f58 1 149"/>
                <a:gd name="f61" fmla="*/ 120 f58 1"/>
                <a:gd name="f62" fmla="*/ 149 f58 1"/>
                <a:gd name="f63" fmla="*/ 113 f58 1"/>
                <a:gd name="f64" fmla="*/ 144 f58 1"/>
                <a:gd name="f65" fmla="*/ 5 f58 1"/>
                <a:gd name="f66" fmla="*/ 36 f58 1"/>
                <a:gd name="f67" fmla="*/ 22 f58 1"/>
                <a:gd name="f68" fmla="*/ 18 f58 1"/>
                <a:gd name="f69" fmla="*/ 8 f58 1"/>
                <a:gd name="f70" fmla="*/ 37 f58 1"/>
                <a:gd name="f71" fmla="*/ 114 f58 1"/>
                <a:gd name="f72" fmla="*/ 86 f58 1"/>
                <a:gd name="f73" fmla="*/ 143 f58 1"/>
                <a:gd name="f74" fmla="*/ 115 f58 1"/>
                <a:gd name="f75" fmla="*/ 128 f58 1"/>
                <a:gd name="f76" fmla="*/ 127 f58 1"/>
                <a:gd name="f77" fmla="*/ 146 f58 1"/>
                <a:gd name="f78" fmla="+- f59 0 f1"/>
                <a:gd name="f79" fmla="*/ f61 1 149"/>
                <a:gd name="f80" fmla="*/ f62 1 149"/>
                <a:gd name="f81" fmla="*/ f63 1 149"/>
                <a:gd name="f82" fmla="*/ f64 1 149"/>
                <a:gd name="f83" fmla="*/ f65 1 149"/>
                <a:gd name="f84" fmla="*/ f66 1 149"/>
                <a:gd name="f85" fmla="*/ f67 1 149"/>
                <a:gd name="f86" fmla="*/ f68 1 149"/>
                <a:gd name="f87" fmla="*/ f69 1 149"/>
                <a:gd name="f88" fmla="*/ f70 1 149"/>
                <a:gd name="f89" fmla="*/ f71 1 149"/>
                <a:gd name="f90" fmla="*/ f72 1 149"/>
                <a:gd name="f91" fmla="*/ f73 1 149"/>
                <a:gd name="f92" fmla="*/ f74 1 149"/>
                <a:gd name="f93" fmla="*/ f75 1 149"/>
                <a:gd name="f94" fmla="*/ f76 1 149"/>
                <a:gd name="f95" fmla="*/ f77 1 149"/>
                <a:gd name="f96" fmla="*/ 0 1 f60"/>
                <a:gd name="f97" fmla="*/ f56 1 f60"/>
                <a:gd name="f98" fmla="*/ f79 1 f60"/>
                <a:gd name="f99" fmla="*/ f80 1 f60"/>
                <a:gd name="f100" fmla="*/ f81 1 f60"/>
                <a:gd name="f101" fmla="*/ f82 1 f60"/>
                <a:gd name="f102" fmla="*/ f83 1 f60"/>
                <a:gd name="f103" fmla="*/ f84 1 f60"/>
                <a:gd name="f104" fmla="*/ f85 1 f60"/>
                <a:gd name="f105" fmla="*/ f86 1 f60"/>
                <a:gd name="f106" fmla="*/ f87 1 f60"/>
                <a:gd name="f107" fmla="*/ f88 1 f60"/>
                <a:gd name="f108" fmla="*/ f89 1 f60"/>
                <a:gd name="f109" fmla="*/ f90 1 f60"/>
                <a:gd name="f110" fmla="*/ f91 1 f60"/>
                <a:gd name="f111" fmla="*/ f92 1 f60"/>
                <a:gd name="f112" fmla="*/ f93 1 f60"/>
                <a:gd name="f113" fmla="*/ f94 1 f60"/>
                <a:gd name="f114" fmla="*/ f95 1 f60"/>
                <a:gd name="f115" fmla="*/ f96 f53 1"/>
                <a:gd name="f116" fmla="*/ f97 f53 1"/>
                <a:gd name="f117" fmla="*/ f97 f54 1"/>
                <a:gd name="f118" fmla="*/ f96 f54 1"/>
                <a:gd name="f119" fmla="*/ f98 f53 1"/>
                <a:gd name="f120" fmla="*/ f99 f54 1"/>
                <a:gd name="f121" fmla="*/ f100 f53 1"/>
                <a:gd name="f122" fmla="*/ f101 f54 1"/>
                <a:gd name="f123" fmla="*/ f102 f53 1"/>
                <a:gd name="f124" fmla="*/ f103 f54 1"/>
                <a:gd name="f125" fmla="*/ f104 f54 1"/>
                <a:gd name="f126" fmla="*/ f105 f53 1"/>
                <a:gd name="f127" fmla="*/ f106 f54 1"/>
                <a:gd name="f128" fmla="*/ f107 f53 1"/>
                <a:gd name="f129" fmla="*/ f108 f53 1"/>
                <a:gd name="f130" fmla="*/ f109 f54 1"/>
                <a:gd name="f131" fmla="*/ f110 f53 1"/>
                <a:gd name="f132" fmla="*/ f111 f54 1"/>
                <a:gd name="f133" fmla="*/ f101 f53 1"/>
                <a:gd name="f134" fmla="*/ f112 f54 1"/>
                <a:gd name="f135" fmla="*/ f113 f53 1"/>
                <a:gd name="f136" fmla="*/ f11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19" y="f120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3" y="f125"/>
                </a:cxn>
                <a:cxn ang="f78">
                  <a:pos x="f126" y="f127"/>
                </a:cxn>
                <a:cxn ang="f78">
                  <a:pos x="f128" y="f127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19" y="f120"/>
                </a:cxn>
              </a:cxnLst>
              <a:rect l="f115" t="f118" r="f116" b="f117"/>
              <a:pathLst>
                <a:path w="149" h="149">
                  <a:moveTo>
                    <a:pt x="f7" y="f6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5" y="f21"/>
                    <a:pt x="f18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5"/>
                    <a:pt x="f30" y="f5"/>
                    <a:pt x="f31" y="f28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10"/>
                  </a:cubicBezTo>
                  <a:cubicBezTo>
                    <a:pt x="f9" y="f43"/>
                    <a:pt x="f6" y="f38"/>
                    <a:pt x="f13" y="f44"/>
                  </a:cubicBezTo>
                  <a:cubicBezTo>
                    <a:pt x="f45" y="f40"/>
                    <a:pt x="f46" y="f47"/>
                    <a:pt x="f48" y="f11"/>
                  </a:cubicBezTo>
                  <a:cubicBezTo>
                    <a:pt x="f49" y="f50"/>
                    <a:pt x="f51" y="f9"/>
                    <a:pt x="f7" y="f6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Freeform 336">
              <a:extLst>
                <a:ext uri="{FF2B5EF4-FFF2-40B4-BE49-F238E27FC236}">
                  <a16:creationId xmlns:a16="http://schemas.microsoft.com/office/drawing/2014/main" id="{DAD412C2-8468-DF0F-83F6-1364DFCB69F5}"/>
                </a:ext>
              </a:extLst>
            </p:cNvPr>
            <p:cNvSpPr/>
            <p:nvPr/>
          </p:nvSpPr>
          <p:spPr>
            <a:xfrm>
              <a:off x="5161294" y="3154433"/>
              <a:ext cx="302309" cy="3064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94"/>
                <a:gd name="f8" fmla="val 27"/>
                <a:gd name="f9" fmla="val 1"/>
                <a:gd name="f10" fmla="val 41"/>
                <a:gd name="f11" fmla="val 53"/>
                <a:gd name="f12" fmla="val 67"/>
                <a:gd name="f13" fmla="val 66"/>
                <a:gd name="f14" fmla="val 10"/>
                <a:gd name="f15" fmla="val 70"/>
                <a:gd name="f16" fmla="val 17"/>
                <a:gd name="f17" fmla="val 78"/>
                <a:gd name="f18" fmla="val 23"/>
                <a:gd name="f19" fmla="val 88"/>
                <a:gd name="f20" fmla="val 31"/>
                <a:gd name="f21" fmla="val 43"/>
                <a:gd name="f22" fmla="val 57"/>
                <a:gd name="f23" fmla="val 63"/>
                <a:gd name="f24" fmla="val 69"/>
                <a:gd name="f25" fmla="val 75"/>
                <a:gd name="f26" fmla="val 86"/>
                <a:gd name="f27" fmla="val 56"/>
                <a:gd name="f28" fmla="val 37"/>
                <a:gd name="f29" fmla="val 19"/>
                <a:gd name="f30" fmla="val 8"/>
                <a:gd name="f31" fmla="val 59"/>
                <a:gd name="f32" fmla="val 52"/>
                <a:gd name="f33" fmla="val 2"/>
                <a:gd name="f34" fmla="val 39"/>
                <a:gd name="f35" fmla="val 28"/>
                <a:gd name="f36" fmla="val 21"/>
                <a:gd name="f37" fmla="val 25"/>
                <a:gd name="f38" fmla="val 16"/>
                <a:gd name="f39" fmla="val 12"/>
                <a:gd name="f40" fmla="val 26"/>
                <a:gd name="f41" fmla="val 4"/>
                <a:gd name="f42" fmla="val 3"/>
                <a:gd name="f43" fmla="+- 0 0 -90"/>
                <a:gd name="f44" fmla="*/ f3 1 93"/>
                <a:gd name="f45" fmla="*/ f4 1 94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93"/>
                <a:gd name="f54" fmla="*/ f50 1 94"/>
                <a:gd name="f55" fmla="*/ 27 f51 1"/>
                <a:gd name="f56" fmla="*/ 1 f50 1"/>
                <a:gd name="f57" fmla="*/ 67 f51 1"/>
                <a:gd name="f58" fmla="*/ 0 f50 1"/>
                <a:gd name="f59" fmla="*/ 78 f51 1"/>
                <a:gd name="f60" fmla="*/ 23 f50 1"/>
                <a:gd name="f61" fmla="*/ 93 f51 1"/>
                <a:gd name="f62" fmla="*/ 57 f50 1"/>
                <a:gd name="f63" fmla="*/ 75 f50 1"/>
                <a:gd name="f64" fmla="*/ 75 f51 1"/>
                <a:gd name="f65" fmla="*/ 94 f50 1"/>
                <a:gd name="f66" fmla="*/ 19 f51 1"/>
                <a:gd name="f67" fmla="*/ 1 f51 1"/>
                <a:gd name="f68" fmla="*/ 52 f50 1"/>
                <a:gd name="f69" fmla="*/ 21 f50 1"/>
                <a:gd name="f70" fmla="*/ 26 f51 1"/>
                <a:gd name="f71" fmla="*/ 4 f50 1"/>
                <a:gd name="f72" fmla="+- f52 0 f1"/>
                <a:gd name="f73" fmla="*/ f55 1 93"/>
                <a:gd name="f74" fmla="*/ f56 1 94"/>
                <a:gd name="f75" fmla="*/ f57 1 93"/>
                <a:gd name="f76" fmla="*/ f58 1 94"/>
                <a:gd name="f77" fmla="*/ f59 1 93"/>
                <a:gd name="f78" fmla="*/ f60 1 94"/>
                <a:gd name="f79" fmla="*/ f61 1 93"/>
                <a:gd name="f80" fmla="*/ f62 1 94"/>
                <a:gd name="f81" fmla="*/ f63 1 94"/>
                <a:gd name="f82" fmla="*/ f64 1 93"/>
                <a:gd name="f83" fmla="*/ f65 1 94"/>
                <a:gd name="f84" fmla="*/ f66 1 93"/>
                <a:gd name="f85" fmla="*/ f67 1 93"/>
                <a:gd name="f86" fmla="*/ f68 1 94"/>
                <a:gd name="f87" fmla="*/ f69 1 94"/>
                <a:gd name="f88" fmla="*/ f70 1 93"/>
                <a:gd name="f89" fmla="*/ f71 1 94"/>
                <a:gd name="f90" fmla="*/ 0 1 f53"/>
                <a:gd name="f91" fmla="*/ f47 1 f53"/>
                <a:gd name="f92" fmla="*/ 0 1 f54"/>
                <a:gd name="f93" fmla="*/ f48 1 f54"/>
                <a:gd name="f94" fmla="*/ f73 1 f53"/>
                <a:gd name="f95" fmla="*/ f74 1 f54"/>
                <a:gd name="f96" fmla="*/ f75 1 f53"/>
                <a:gd name="f97" fmla="*/ f76 1 f54"/>
                <a:gd name="f98" fmla="*/ f77 1 f53"/>
                <a:gd name="f99" fmla="*/ f78 1 f54"/>
                <a:gd name="f100" fmla="*/ f79 1 f53"/>
                <a:gd name="f101" fmla="*/ f80 1 f54"/>
                <a:gd name="f102" fmla="*/ f81 1 f54"/>
                <a:gd name="f103" fmla="*/ f82 1 f53"/>
                <a:gd name="f104" fmla="*/ f83 1 f54"/>
                <a:gd name="f105" fmla="*/ f84 1 f53"/>
                <a:gd name="f106" fmla="*/ f85 1 f53"/>
                <a:gd name="f107" fmla="*/ f86 1 f54"/>
                <a:gd name="f108" fmla="*/ f87 1 f54"/>
                <a:gd name="f109" fmla="*/ f88 1 f53"/>
                <a:gd name="f110" fmla="*/ f89 1 f54"/>
                <a:gd name="f111" fmla="*/ f90 f44 1"/>
                <a:gd name="f112" fmla="*/ f91 f44 1"/>
                <a:gd name="f113" fmla="*/ f93 f45 1"/>
                <a:gd name="f114" fmla="*/ f92 f45 1"/>
                <a:gd name="f115" fmla="*/ f94 f44 1"/>
                <a:gd name="f116" fmla="*/ f95 f45 1"/>
                <a:gd name="f117" fmla="*/ f96 f44 1"/>
                <a:gd name="f118" fmla="*/ f97 f45 1"/>
                <a:gd name="f119" fmla="*/ f98 f44 1"/>
                <a:gd name="f120" fmla="*/ f99 f45 1"/>
                <a:gd name="f121" fmla="*/ f100 f44 1"/>
                <a:gd name="f122" fmla="*/ f101 f45 1"/>
                <a:gd name="f123" fmla="*/ f102 f45 1"/>
                <a:gd name="f124" fmla="*/ f103 f44 1"/>
                <a:gd name="f125" fmla="*/ f104 f45 1"/>
                <a:gd name="f126" fmla="*/ f105 f44 1"/>
                <a:gd name="f127" fmla="*/ f106 f44 1"/>
                <a:gd name="f128" fmla="*/ f107 f45 1"/>
                <a:gd name="f129" fmla="*/ f108 f45 1"/>
                <a:gd name="f130" fmla="*/ f109 f44 1"/>
                <a:gd name="f131" fmla="*/ f11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5" y="f116"/>
                </a:cxn>
                <a:cxn ang="f72">
                  <a:pos x="f117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1" y="f123"/>
                </a:cxn>
                <a:cxn ang="f72">
                  <a:pos x="f124" y="f125"/>
                </a:cxn>
                <a:cxn ang="f72">
                  <a:pos x="f126" y="f125"/>
                </a:cxn>
                <a:cxn ang="f72">
                  <a:pos x="f127" y="f123"/>
                </a:cxn>
                <a:cxn ang="f72">
                  <a:pos x="f127" y="f128"/>
                </a:cxn>
                <a:cxn ang="f72">
                  <a:pos x="f126" y="f129"/>
                </a:cxn>
                <a:cxn ang="f72">
                  <a:pos x="f130" y="f131"/>
                </a:cxn>
                <a:cxn ang="f72">
                  <a:pos x="f115" y="f116"/>
                </a:cxn>
              </a:cxnLst>
              <a:rect l="f111" t="f114" r="f112" b="f113"/>
              <a:pathLst>
                <a:path w="93" h="94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5"/>
                    <a:pt x="f12" y="f5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6" y="f21"/>
                    <a:pt x="f6" y="f22"/>
                  </a:cubicBezTo>
                  <a:cubicBezTo>
                    <a:pt x="f6" y="f23"/>
                    <a:pt x="f6" y="f24"/>
                    <a:pt x="f6" y="f25"/>
                  </a:cubicBezTo>
                  <a:cubicBezTo>
                    <a:pt x="f6" y="f26"/>
                    <a:pt x="f26" y="f7"/>
                    <a:pt x="f25" y="f7"/>
                  </a:cubicBezTo>
                  <a:cubicBezTo>
                    <a:pt x="f27" y="f7"/>
                    <a:pt x="f28" y="f7"/>
                    <a:pt x="f29" y="f7"/>
                  </a:cubicBezTo>
                  <a:cubicBezTo>
                    <a:pt x="f30" y="f7"/>
                    <a:pt x="f9" y="f26"/>
                    <a:pt x="f9" y="f25"/>
                  </a:cubicBezTo>
                  <a:cubicBezTo>
                    <a:pt x="f9" y="f12"/>
                    <a:pt x="f5" y="f31"/>
                    <a:pt x="f9" y="f32"/>
                  </a:cubicBezTo>
                  <a:cubicBezTo>
                    <a:pt x="f33" y="f34"/>
                    <a:pt x="f30" y="f35"/>
                    <a:pt x="f29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0" y="f42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5" name="Freeform 337">
              <a:extLst>
                <a:ext uri="{FF2B5EF4-FFF2-40B4-BE49-F238E27FC236}">
                  <a16:creationId xmlns:a16="http://schemas.microsoft.com/office/drawing/2014/main" id="{58032221-CA52-2613-5797-F5D4804AFAB1}"/>
                </a:ext>
              </a:extLst>
            </p:cNvPr>
            <p:cNvSpPr/>
            <p:nvPr/>
          </p:nvSpPr>
          <p:spPr>
            <a:xfrm>
              <a:off x="6389168" y="2827269"/>
              <a:ext cx="819969" cy="84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"/>
                <a:gd name="f7" fmla="val 26"/>
                <a:gd name="f8" fmla="val 9"/>
                <a:gd name="f9" fmla="val 17"/>
                <a:gd name="f10" fmla="val 169"/>
                <a:gd name="f11" fmla="val 85"/>
                <a:gd name="f12" fmla="val 18"/>
                <a:gd name="f13" fmla="val 84"/>
                <a:gd name="f14" fmla="+- 0 0 -90"/>
                <a:gd name="f15" fmla="*/ f3 1 253"/>
                <a:gd name="f16" fmla="*/ f4 1 2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53"/>
                <a:gd name="f25" fmla="*/ f21 1 26"/>
                <a:gd name="f26" fmla="*/ 253 f22 1"/>
                <a:gd name="f27" fmla="*/ 0 f21 1"/>
                <a:gd name="f28" fmla="*/ 26 f21 1"/>
                <a:gd name="f29" fmla="*/ 0 f22 1"/>
                <a:gd name="f30" fmla="+- f23 0 f1"/>
                <a:gd name="f31" fmla="*/ f26 1 253"/>
                <a:gd name="f32" fmla="*/ f27 1 26"/>
                <a:gd name="f33" fmla="*/ f28 1 26"/>
                <a:gd name="f34" fmla="*/ f29 1 253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253" h="26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12"/>
                    <a:pt x="f5" y="f8"/>
                    <a:pt x="f5" y="f5"/>
                  </a:cubicBezTo>
                  <a:cubicBezTo>
                    <a:pt x="f13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Freeform 338">
              <a:extLst>
                <a:ext uri="{FF2B5EF4-FFF2-40B4-BE49-F238E27FC236}">
                  <a16:creationId xmlns:a16="http://schemas.microsoft.com/office/drawing/2014/main" id="{A58BCAF3-7100-637C-C3BD-30E8E7DF0A47}"/>
                </a:ext>
              </a:extLst>
            </p:cNvPr>
            <p:cNvSpPr/>
            <p:nvPr/>
          </p:nvSpPr>
          <p:spPr>
            <a:xfrm>
              <a:off x="6857131" y="891247"/>
              <a:ext cx="426549" cy="42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131"/>
                <a:gd name="f8" fmla="val 85"/>
                <a:gd name="f9" fmla="val 50"/>
                <a:gd name="f10" fmla="val 87"/>
                <a:gd name="f11" fmla="val 53"/>
                <a:gd name="f12" fmla="val 90"/>
                <a:gd name="f13" fmla="val 56"/>
                <a:gd name="f14" fmla="val 60"/>
                <a:gd name="f15" fmla="val 64"/>
                <a:gd name="f16" fmla="val 69"/>
                <a:gd name="f17" fmla="val 88"/>
                <a:gd name="f18" fmla="val 72"/>
                <a:gd name="f19" fmla="val 81"/>
                <a:gd name="f20" fmla="val 89"/>
                <a:gd name="f21" fmla="val 97"/>
                <a:gd name="f22" fmla="val 54"/>
                <a:gd name="f23" fmla="val 44"/>
                <a:gd name="f24" fmla="val 78"/>
                <a:gd name="f25" fmla="val 33"/>
                <a:gd name="f26" fmla="val 67"/>
                <a:gd name="f27" fmla="val 42"/>
                <a:gd name="f28" fmla="val 58"/>
                <a:gd name="f29" fmla="val 49"/>
                <a:gd name="f30" fmla="val 59"/>
                <a:gd name="f31" fmla="val 41"/>
                <a:gd name="f32" fmla="val 35"/>
                <a:gd name="f33" fmla="val 74"/>
                <a:gd name="f34" fmla="val 46"/>
                <a:gd name="f35" fmla="val 36"/>
                <a:gd name="f36" fmla="val 92"/>
                <a:gd name="f37" fmla="val 32"/>
                <a:gd name="f38" fmla="val 86"/>
                <a:gd name="f39" fmla="val 26"/>
                <a:gd name="f40" fmla="val 80"/>
                <a:gd name="f41" fmla="val 18"/>
                <a:gd name="f42" fmla="val 11"/>
                <a:gd name="f43" fmla="val 66"/>
                <a:gd name="f44" fmla="val 5"/>
                <a:gd name="f45" fmla="val 7"/>
                <a:gd name="f46" fmla="val 51"/>
                <a:gd name="f47" fmla="val 16"/>
                <a:gd name="f48" fmla="val 52"/>
                <a:gd name="f49" fmla="val 17"/>
                <a:gd name="f50" fmla="val 19"/>
                <a:gd name="f51" fmla="val 30"/>
                <a:gd name="f52" fmla="val 34"/>
                <a:gd name="f53" fmla="val 43"/>
                <a:gd name="f54" fmla="val 37"/>
                <a:gd name="f55" fmla="val 57"/>
                <a:gd name="f56" fmla="val 20"/>
                <a:gd name="f57" fmla="val 10"/>
                <a:gd name="f58" fmla="val 9"/>
                <a:gd name="f59" fmla="val 24"/>
                <a:gd name="f60" fmla="val 15"/>
                <a:gd name="f61" fmla="val 27"/>
                <a:gd name="f62" fmla="val 8"/>
                <a:gd name="f63" fmla="val 31"/>
                <a:gd name="f64" fmla="val 40"/>
                <a:gd name="f65" fmla="val 47"/>
                <a:gd name="f66" fmla="val 12"/>
                <a:gd name="f67" fmla="val 48"/>
                <a:gd name="f68" fmla="val 70"/>
                <a:gd name="f69" fmla="val 79"/>
                <a:gd name="f70" fmla="val 21"/>
                <a:gd name="f71" fmla="val 96"/>
                <a:gd name="f72" fmla="val 99"/>
                <a:gd name="f73" fmla="val 28"/>
                <a:gd name="f74" fmla="val 103"/>
                <a:gd name="f75" fmla="val 22"/>
                <a:gd name="f76" fmla="val 108"/>
                <a:gd name="f77" fmla="val 113"/>
                <a:gd name="f78" fmla="val 118"/>
                <a:gd name="f79" fmla="val 111"/>
                <a:gd name="f80" fmla="val 25"/>
                <a:gd name="f81" fmla="val 104"/>
                <a:gd name="f82" fmla="val 107"/>
                <a:gd name="f83" fmla="val 39"/>
                <a:gd name="f84" fmla="val 62"/>
                <a:gd name="f85" fmla="val 68"/>
                <a:gd name="f86" fmla="val 119"/>
                <a:gd name="f87" fmla="val 83"/>
                <a:gd name="f88" fmla="val 120"/>
                <a:gd name="f89" fmla="val 121"/>
                <a:gd name="f90" fmla="val 122"/>
                <a:gd name="f91" fmla="val 126"/>
                <a:gd name="f92" fmla="val 102"/>
                <a:gd name="f93" fmla="val 109"/>
                <a:gd name="f94" fmla="val 115"/>
                <a:gd name="f95" fmla="val 105"/>
                <a:gd name="f96" fmla="val 123"/>
                <a:gd name="f97" fmla="val 110"/>
                <a:gd name="f98" fmla="val 100"/>
                <a:gd name="f99" fmla="val 76"/>
                <a:gd name="f100" fmla="val 84"/>
                <a:gd name="f101" fmla="val 82"/>
                <a:gd name="f102" fmla="val 94"/>
                <a:gd name="f103" fmla="val 75"/>
                <a:gd name="f104" fmla="val 98"/>
                <a:gd name="f105" fmla="val 117"/>
                <a:gd name="f106" fmla="val 125"/>
                <a:gd name="f107" fmla="val 71"/>
                <a:gd name="f108" fmla="val 55"/>
                <a:gd name="f109" fmla="val 45"/>
                <a:gd name="f110" fmla="+- 0 0 -90"/>
                <a:gd name="f111" fmla="*/ f3 1 132"/>
                <a:gd name="f112" fmla="*/ f4 1 131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132"/>
                <a:gd name="f121" fmla="*/ f117 1 131"/>
                <a:gd name="f122" fmla="*/ 85 f118 1"/>
                <a:gd name="f123" fmla="*/ 50 f117 1"/>
                <a:gd name="f124" fmla="*/ 90 f118 1"/>
                <a:gd name="f125" fmla="*/ 60 f117 1"/>
                <a:gd name="f126" fmla="*/ 88 f118 1"/>
                <a:gd name="f127" fmla="*/ 72 f117 1"/>
                <a:gd name="f128" fmla="*/ 64 f118 1"/>
                <a:gd name="f129" fmla="*/ 97 f117 1"/>
                <a:gd name="f130" fmla="*/ 33 f118 1"/>
                <a:gd name="f131" fmla="*/ 67 f117 1"/>
                <a:gd name="f132" fmla="*/ 59 f118 1"/>
                <a:gd name="f133" fmla="*/ 41 f117 1"/>
                <a:gd name="f134" fmla="*/ 81 f118 1"/>
                <a:gd name="f135" fmla="*/ 46 f117 1"/>
                <a:gd name="f136" fmla="*/ 92 f118 1"/>
                <a:gd name="f137" fmla="*/ 32 f117 1"/>
                <a:gd name="f138" fmla="*/ 72 f118 1"/>
                <a:gd name="f139" fmla="*/ 11 f117 1"/>
                <a:gd name="f140" fmla="*/ 51 f118 1"/>
                <a:gd name="f141" fmla="*/ 16 f117 1"/>
                <a:gd name="f142" fmla="*/ 53 f118 1"/>
                <a:gd name="f143" fmla="*/ 19 f117 1"/>
                <a:gd name="f144" fmla="*/ 43 f117 1"/>
                <a:gd name="f145" fmla="*/ 30 f118 1"/>
                <a:gd name="f146" fmla="*/ 64 f117 1"/>
                <a:gd name="f147" fmla="*/ 0 f118 1"/>
                <a:gd name="f148" fmla="*/ 33 f117 1"/>
                <a:gd name="f149" fmla="*/ 27 f118 1"/>
                <a:gd name="f150" fmla="*/ 8 f117 1"/>
                <a:gd name="f151" fmla="*/ 47 f118 1"/>
                <a:gd name="f152" fmla="*/ 9 f117 1"/>
                <a:gd name="f153" fmla="*/ 12 f117 1"/>
                <a:gd name="f154" fmla="*/ 79 f118 1"/>
                <a:gd name="f155" fmla="*/ 10 f117 1"/>
                <a:gd name="f156" fmla="*/ 96 f118 1"/>
                <a:gd name="f157" fmla="*/ 27 f117 1"/>
                <a:gd name="f158" fmla="*/ 99 f118 1"/>
                <a:gd name="f159" fmla="*/ 28 f117 1"/>
                <a:gd name="f160" fmla="*/ 113 f118 1"/>
                <a:gd name="f161" fmla="*/ 111 f118 1"/>
                <a:gd name="f162" fmla="*/ 22 f117 1"/>
                <a:gd name="f163" fmla="*/ 118 f118 1"/>
                <a:gd name="f164" fmla="*/ 49 f117 1"/>
                <a:gd name="f165" fmla="*/ 119 f118 1"/>
                <a:gd name="f166" fmla="*/ 83 f117 1"/>
                <a:gd name="f167" fmla="*/ 122 f118 1"/>
                <a:gd name="f168" fmla="*/ 89 f117 1"/>
                <a:gd name="f169" fmla="*/ 109 f117 1"/>
                <a:gd name="f170" fmla="*/ 97 f118 1"/>
                <a:gd name="f171" fmla="*/ 131 f117 1"/>
                <a:gd name="f172" fmla="*/ 68 f118 1"/>
                <a:gd name="f173" fmla="*/ 100 f117 1"/>
                <a:gd name="f174" fmla="*/ 94 f118 1"/>
                <a:gd name="f175" fmla="*/ 75 f117 1"/>
                <a:gd name="f176" fmla="*/ 117 f118 1"/>
                <a:gd name="f177" fmla="*/ 76 f117 1"/>
                <a:gd name="f178" fmla="*/ 55 f117 1"/>
                <a:gd name="f179" fmla="*/ 35 f117 1"/>
                <a:gd name="f180" fmla="+- f119 0 f1"/>
                <a:gd name="f181" fmla="*/ f122 1 132"/>
                <a:gd name="f182" fmla="*/ f123 1 131"/>
                <a:gd name="f183" fmla="*/ f124 1 132"/>
                <a:gd name="f184" fmla="*/ f125 1 131"/>
                <a:gd name="f185" fmla="*/ f126 1 132"/>
                <a:gd name="f186" fmla="*/ f127 1 131"/>
                <a:gd name="f187" fmla="*/ f128 1 132"/>
                <a:gd name="f188" fmla="*/ f129 1 131"/>
                <a:gd name="f189" fmla="*/ f130 1 132"/>
                <a:gd name="f190" fmla="*/ f131 1 131"/>
                <a:gd name="f191" fmla="*/ f132 1 132"/>
                <a:gd name="f192" fmla="*/ f133 1 131"/>
                <a:gd name="f193" fmla="*/ f134 1 132"/>
                <a:gd name="f194" fmla="*/ f135 1 131"/>
                <a:gd name="f195" fmla="*/ f136 1 132"/>
                <a:gd name="f196" fmla="*/ f137 1 131"/>
                <a:gd name="f197" fmla="*/ f138 1 132"/>
                <a:gd name="f198" fmla="*/ f139 1 131"/>
                <a:gd name="f199" fmla="*/ f140 1 132"/>
                <a:gd name="f200" fmla="*/ f141 1 131"/>
                <a:gd name="f201" fmla="*/ f142 1 132"/>
                <a:gd name="f202" fmla="*/ f143 1 131"/>
                <a:gd name="f203" fmla="*/ f144 1 131"/>
                <a:gd name="f204" fmla="*/ f145 1 132"/>
                <a:gd name="f205" fmla="*/ f146 1 131"/>
                <a:gd name="f206" fmla="*/ f147 1 132"/>
                <a:gd name="f207" fmla="*/ f148 1 131"/>
                <a:gd name="f208" fmla="*/ f149 1 132"/>
                <a:gd name="f209" fmla="*/ f150 1 131"/>
                <a:gd name="f210" fmla="*/ f151 1 132"/>
                <a:gd name="f211" fmla="*/ f152 1 131"/>
                <a:gd name="f212" fmla="*/ f153 1 131"/>
                <a:gd name="f213" fmla="*/ f154 1 132"/>
                <a:gd name="f214" fmla="*/ f155 1 131"/>
                <a:gd name="f215" fmla="*/ f156 1 132"/>
                <a:gd name="f216" fmla="*/ f157 1 131"/>
                <a:gd name="f217" fmla="*/ f158 1 132"/>
                <a:gd name="f218" fmla="*/ f159 1 131"/>
                <a:gd name="f219" fmla="*/ f160 1 132"/>
                <a:gd name="f220" fmla="*/ f161 1 132"/>
                <a:gd name="f221" fmla="*/ f162 1 131"/>
                <a:gd name="f222" fmla="*/ f163 1 132"/>
                <a:gd name="f223" fmla="*/ f164 1 131"/>
                <a:gd name="f224" fmla="*/ f165 1 132"/>
                <a:gd name="f225" fmla="*/ f166 1 131"/>
                <a:gd name="f226" fmla="*/ f167 1 132"/>
                <a:gd name="f227" fmla="*/ f168 1 131"/>
                <a:gd name="f228" fmla="*/ f169 1 131"/>
                <a:gd name="f229" fmla="*/ f170 1 132"/>
                <a:gd name="f230" fmla="*/ f171 1 131"/>
                <a:gd name="f231" fmla="*/ f172 1 132"/>
                <a:gd name="f232" fmla="*/ f173 1 131"/>
                <a:gd name="f233" fmla="*/ f174 1 132"/>
                <a:gd name="f234" fmla="*/ f175 1 131"/>
                <a:gd name="f235" fmla="*/ f176 1 132"/>
                <a:gd name="f236" fmla="*/ f177 1 131"/>
                <a:gd name="f237" fmla="*/ f178 1 131"/>
                <a:gd name="f238" fmla="*/ f179 1 131"/>
                <a:gd name="f239" fmla="*/ 0 1 f120"/>
                <a:gd name="f240" fmla="*/ f114 1 f120"/>
                <a:gd name="f241" fmla="*/ 0 1 f121"/>
                <a:gd name="f242" fmla="*/ f115 1 f121"/>
                <a:gd name="f243" fmla="*/ f181 1 f120"/>
                <a:gd name="f244" fmla="*/ f182 1 f121"/>
                <a:gd name="f245" fmla="*/ f183 1 f120"/>
                <a:gd name="f246" fmla="*/ f184 1 f121"/>
                <a:gd name="f247" fmla="*/ f185 1 f120"/>
                <a:gd name="f248" fmla="*/ f186 1 f121"/>
                <a:gd name="f249" fmla="*/ f187 1 f120"/>
                <a:gd name="f250" fmla="*/ f188 1 f121"/>
                <a:gd name="f251" fmla="*/ f189 1 f120"/>
                <a:gd name="f252" fmla="*/ f190 1 f121"/>
                <a:gd name="f253" fmla="*/ f191 1 f120"/>
                <a:gd name="f254" fmla="*/ f192 1 f121"/>
                <a:gd name="f255" fmla="*/ f193 1 f120"/>
                <a:gd name="f256" fmla="*/ f194 1 f121"/>
                <a:gd name="f257" fmla="*/ f195 1 f120"/>
                <a:gd name="f258" fmla="*/ f196 1 f121"/>
                <a:gd name="f259" fmla="*/ f197 1 f120"/>
                <a:gd name="f260" fmla="*/ f198 1 f121"/>
                <a:gd name="f261" fmla="*/ f199 1 f120"/>
                <a:gd name="f262" fmla="*/ f200 1 f121"/>
                <a:gd name="f263" fmla="*/ f201 1 f120"/>
                <a:gd name="f264" fmla="*/ f202 1 f121"/>
                <a:gd name="f265" fmla="*/ f203 1 f121"/>
                <a:gd name="f266" fmla="*/ f204 1 f120"/>
                <a:gd name="f267" fmla="*/ f205 1 f121"/>
                <a:gd name="f268" fmla="*/ f206 1 f120"/>
                <a:gd name="f269" fmla="*/ f207 1 f121"/>
                <a:gd name="f270" fmla="*/ f208 1 f120"/>
                <a:gd name="f271" fmla="*/ f209 1 f121"/>
                <a:gd name="f272" fmla="*/ f210 1 f120"/>
                <a:gd name="f273" fmla="*/ f211 1 f121"/>
                <a:gd name="f274" fmla="*/ f212 1 f121"/>
                <a:gd name="f275" fmla="*/ f213 1 f120"/>
                <a:gd name="f276" fmla="*/ f214 1 f121"/>
                <a:gd name="f277" fmla="*/ f215 1 f120"/>
                <a:gd name="f278" fmla="*/ f216 1 f121"/>
                <a:gd name="f279" fmla="*/ f217 1 f120"/>
                <a:gd name="f280" fmla="*/ f218 1 f121"/>
                <a:gd name="f281" fmla="*/ f219 1 f120"/>
                <a:gd name="f282" fmla="*/ f220 1 f120"/>
                <a:gd name="f283" fmla="*/ f221 1 f121"/>
                <a:gd name="f284" fmla="*/ f222 1 f120"/>
                <a:gd name="f285" fmla="*/ f223 1 f121"/>
                <a:gd name="f286" fmla="*/ f224 1 f120"/>
                <a:gd name="f287" fmla="*/ f225 1 f121"/>
                <a:gd name="f288" fmla="*/ f226 1 f120"/>
                <a:gd name="f289" fmla="*/ f227 1 f121"/>
                <a:gd name="f290" fmla="*/ f228 1 f121"/>
                <a:gd name="f291" fmla="*/ f229 1 f120"/>
                <a:gd name="f292" fmla="*/ f230 1 f121"/>
                <a:gd name="f293" fmla="*/ f231 1 f120"/>
                <a:gd name="f294" fmla="*/ f232 1 f121"/>
                <a:gd name="f295" fmla="*/ f233 1 f120"/>
                <a:gd name="f296" fmla="*/ f234 1 f121"/>
                <a:gd name="f297" fmla="*/ f235 1 f120"/>
                <a:gd name="f298" fmla="*/ f236 1 f121"/>
                <a:gd name="f299" fmla="*/ f237 1 f121"/>
                <a:gd name="f300" fmla="*/ f238 1 f121"/>
                <a:gd name="f301" fmla="*/ f239 f111 1"/>
                <a:gd name="f302" fmla="*/ f240 f111 1"/>
                <a:gd name="f303" fmla="*/ f242 f112 1"/>
                <a:gd name="f304" fmla="*/ f241 f112 1"/>
                <a:gd name="f305" fmla="*/ f243 f111 1"/>
                <a:gd name="f306" fmla="*/ f244 f112 1"/>
                <a:gd name="f307" fmla="*/ f245 f111 1"/>
                <a:gd name="f308" fmla="*/ f246 f112 1"/>
                <a:gd name="f309" fmla="*/ f247 f111 1"/>
                <a:gd name="f310" fmla="*/ f248 f112 1"/>
                <a:gd name="f311" fmla="*/ f249 f111 1"/>
                <a:gd name="f312" fmla="*/ f250 f112 1"/>
                <a:gd name="f313" fmla="*/ f251 f111 1"/>
                <a:gd name="f314" fmla="*/ f252 f112 1"/>
                <a:gd name="f315" fmla="*/ f253 f111 1"/>
                <a:gd name="f316" fmla="*/ f254 f112 1"/>
                <a:gd name="f317" fmla="*/ f255 f111 1"/>
                <a:gd name="f318" fmla="*/ f256 f112 1"/>
                <a:gd name="f319" fmla="*/ f257 f111 1"/>
                <a:gd name="f320" fmla="*/ f258 f112 1"/>
                <a:gd name="f321" fmla="*/ f259 f111 1"/>
                <a:gd name="f322" fmla="*/ f260 f112 1"/>
                <a:gd name="f323" fmla="*/ f261 f111 1"/>
                <a:gd name="f324" fmla="*/ f262 f112 1"/>
                <a:gd name="f325" fmla="*/ f263 f111 1"/>
                <a:gd name="f326" fmla="*/ f264 f112 1"/>
                <a:gd name="f327" fmla="*/ f265 f112 1"/>
                <a:gd name="f328" fmla="*/ f266 f111 1"/>
                <a:gd name="f329" fmla="*/ f267 f112 1"/>
                <a:gd name="f330" fmla="*/ f268 f111 1"/>
                <a:gd name="f331" fmla="*/ f269 f112 1"/>
                <a:gd name="f332" fmla="*/ f270 f111 1"/>
                <a:gd name="f333" fmla="*/ f271 f112 1"/>
                <a:gd name="f334" fmla="*/ f272 f111 1"/>
                <a:gd name="f335" fmla="*/ f273 f112 1"/>
                <a:gd name="f336" fmla="*/ f274 f112 1"/>
                <a:gd name="f337" fmla="*/ f275 f111 1"/>
                <a:gd name="f338" fmla="*/ f276 f112 1"/>
                <a:gd name="f339" fmla="*/ f277 f111 1"/>
                <a:gd name="f340" fmla="*/ f278 f112 1"/>
                <a:gd name="f341" fmla="*/ f279 f111 1"/>
                <a:gd name="f342" fmla="*/ f280 f112 1"/>
                <a:gd name="f343" fmla="*/ f281 f111 1"/>
                <a:gd name="f344" fmla="*/ f282 f111 1"/>
                <a:gd name="f345" fmla="*/ f283 f112 1"/>
                <a:gd name="f346" fmla="*/ f284 f111 1"/>
                <a:gd name="f347" fmla="*/ f285 f112 1"/>
                <a:gd name="f348" fmla="*/ f286 f111 1"/>
                <a:gd name="f349" fmla="*/ f287 f112 1"/>
                <a:gd name="f350" fmla="*/ f288 f111 1"/>
                <a:gd name="f351" fmla="*/ f289 f112 1"/>
                <a:gd name="f352" fmla="*/ f290 f112 1"/>
                <a:gd name="f353" fmla="*/ f291 f111 1"/>
                <a:gd name="f354" fmla="*/ f292 f112 1"/>
                <a:gd name="f355" fmla="*/ f293 f111 1"/>
                <a:gd name="f356" fmla="*/ f294 f112 1"/>
                <a:gd name="f357" fmla="*/ f295 f111 1"/>
                <a:gd name="f358" fmla="*/ f296 f112 1"/>
                <a:gd name="f359" fmla="*/ f297 f111 1"/>
                <a:gd name="f360" fmla="*/ f298 f112 1"/>
                <a:gd name="f361" fmla="*/ f299 f112 1"/>
                <a:gd name="f362" fmla="*/ f300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0">
                  <a:pos x="f305" y="f306"/>
                </a:cxn>
                <a:cxn ang="f180">
                  <a:pos x="f307" y="f308"/>
                </a:cxn>
                <a:cxn ang="f180">
                  <a:pos x="f309" y="f310"/>
                </a:cxn>
                <a:cxn ang="f180">
                  <a:pos x="f311" y="f312"/>
                </a:cxn>
                <a:cxn ang="f180">
                  <a:pos x="f313" y="f314"/>
                </a:cxn>
                <a:cxn ang="f180">
                  <a:pos x="f315" y="f316"/>
                </a:cxn>
                <a:cxn ang="f180">
                  <a:pos x="f317" y="f318"/>
                </a:cxn>
                <a:cxn ang="f180">
                  <a:pos x="f319" y="f320"/>
                </a:cxn>
                <a:cxn ang="f180">
                  <a:pos x="f321" y="f322"/>
                </a:cxn>
                <a:cxn ang="f180">
                  <a:pos x="f323" y="f324"/>
                </a:cxn>
                <a:cxn ang="f180">
                  <a:pos x="f325" y="f326"/>
                </a:cxn>
                <a:cxn ang="f180">
                  <a:pos x="f323" y="f327"/>
                </a:cxn>
                <a:cxn ang="f180">
                  <a:pos x="f328" y="f329"/>
                </a:cxn>
                <a:cxn ang="f180">
                  <a:pos x="f330" y="f331"/>
                </a:cxn>
                <a:cxn ang="f180">
                  <a:pos x="f332" y="f333"/>
                </a:cxn>
                <a:cxn ang="f180">
                  <a:pos x="f334" y="f335"/>
                </a:cxn>
                <a:cxn ang="f180">
                  <a:pos x="f334" y="f336"/>
                </a:cxn>
                <a:cxn ang="f180">
                  <a:pos x="f323" y="f335"/>
                </a:cxn>
                <a:cxn ang="f180">
                  <a:pos x="f337" y="f338"/>
                </a:cxn>
                <a:cxn ang="f180">
                  <a:pos x="f339" y="f340"/>
                </a:cxn>
                <a:cxn ang="f180">
                  <a:pos x="f341" y="f342"/>
                </a:cxn>
                <a:cxn ang="f180">
                  <a:pos x="f343" y="f338"/>
                </a:cxn>
                <a:cxn ang="f180">
                  <a:pos x="f344" y="f345"/>
                </a:cxn>
                <a:cxn ang="f180">
                  <a:pos x="f341" y="f320"/>
                </a:cxn>
                <a:cxn ang="f180">
                  <a:pos x="f346" y="f347"/>
                </a:cxn>
                <a:cxn ang="f180">
                  <a:pos x="f348" y="f349"/>
                </a:cxn>
                <a:cxn ang="f180">
                  <a:pos x="f350" y="f351"/>
                </a:cxn>
                <a:cxn ang="f180">
                  <a:pos x="f348" y="f352"/>
                </a:cxn>
                <a:cxn ang="f180">
                  <a:pos x="f353" y="f354"/>
                </a:cxn>
                <a:cxn ang="f180">
                  <a:pos x="f355" y="f356"/>
                </a:cxn>
                <a:cxn ang="f180">
                  <a:pos x="f357" y="f358"/>
                </a:cxn>
                <a:cxn ang="f180">
                  <a:pos x="f359" y="f360"/>
                </a:cxn>
                <a:cxn ang="f180">
                  <a:pos x="f359" y="f361"/>
                </a:cxn>
                <a:cxn ang="f180">
                  <a:pos x="f341" y="f362"/>
                </a:cxn>
                <a:cxn ang="f180">
                  <a:pos x="f305" y="f306"/>
                </a:cxn>
              </a:cxnLst>
              <a:rect l="f301" t="f304" r="f302" b="f303"/>
              <a:pathLst>
                <a:path w="132" h="131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12" y="f16"/>
                    <a:pt x="f17" y="f18"/>
                  </a:cubicBezTo>
                  <a:cubicBezTo>
                    <a:pt x="f19" y="f19"/>
                    <a:pt x="f18" y="f20"/>
                    <a:pt x="f15" y="f21"/>
                  </a:cubicBezTo>
                  <a:cubicBezTo>
                    <a:pt x="f22" y="f10"/>
                    <a:pt x="f23" y="f24"/>
                    <a:pt x="f25" y="f26"/>
                  </a:cubicBezTo>
                  <a:cubicBezTo>
                    <a:pt x="f27" y="f28"/>
                    <a:pt x="f9" y="f29"/>
                    <a:pt x="f30" y="f31"/>
                  </a:cubicBezTo>
                  <a:cubicBezTo>
                    <a:pt x="f26" y="f32"/>
                    <a:pt x="f33" y="f31"/>
                    <a:pt x="f19" y="f34"/>
                  </a:cubicBezTo>
                  <a:cubicBezTo>
                    <a:pt x="f8" y="f31"/>
                    <a:pt x="f20" y="f35"/>
                    <a:pt x="f36" y="f37"/>
                  </a:cubicBezTo>
                  <a:cubicBezTo>
                    <a:pt x="f38" y="f39"/>
                    <a:pt x="f40" y="f41"/>
                    <a:pt x="f18" y="f42"/>
                  </a:cubicBezTo>
                  <a:cubicBezTo>
                    <a:pt x="f43" y="f44"/>
                    <a:pt x="f14" y="f45"/>
                    <a:pt x="f46" y="f47"/>
                  </a:cubicBezTo>
                  <a:cubicBezTo>
                    <a:pt x="f48" y="f49"/>
                    <a:pt x="f48" y="f41"/>
                    <a:pt x="f11" y="f50"/>
                  </a:cubicBezTo>
                  <a:cubicBezTo>
                    <a:pt x="f14" y="f51"/>
                    <a:pt x="f30" y="f52"/>
                    <a:pt x="f46" y="f53"/>
                  </a:cubicBezTo>
                  <a:cubicBezTo>
                    <a:pt x="f23" y="f9"/>
                    <a:pt x="f54" y="f55"/>
                    <a:pt x="f51" y="f15"/>
                  </a:cubicBezTo>
                  <a:cubicBezTo>
                    <a:pt x="f56" y="f22"/>
                    <a:pt x="f57" y="f23"/>
                    <a:pt x="f5" y="f25"/>
                  </a:cubicBezTo>
                  <a:cubicBezTo>
                    <a:pt x="f58" y="f59"/>
                    <a:pt x="f49" y="f60"/>
                    <a:pt x="f61" y="f62"/>
                  </a:cubicBezTo>
                  <a:cubicBezTo>
                    <a:pt x="f63" y="f44"/>
                    <a:pt x="f64" y="f58"/>
                    <a:pt x="f65" y="f58"/>
                  </a:cubicBezTo>
                  <a:cubicBezTo>
                    <a:pt x="f65" y="f57"/>
                    <a:pt x="f65" y="f42"/>
                    <a:pt x="f65" y="f66"/>
                  </a:cubicBezTo>
                  <a:cubicBezTo>
                    <a:pt x="f67" y="f42"/>
                    <a:pt x="f9" y="f57"/>
                    <a:pt x="f46" y="f58"/>
                  </a:cubicBezTo>
                  <a:cubicBezTo>
                    <a:pt x="f14" y="f5"/>
                    <a:pt x="f68" y="f5"/>
                    <a:pt x="f69" y="f57"/>
                  </a:cubicBezTo>
                  <a:cubicBezTo>
                    <a:pt x="f8" y="f47"/>
                    <a:pt x="f12" y="f70"/>
                    <a:pt x="f71" y="f61"/>
                  </a:cubicBezTo>
                  <a:cubicBezTo>
                    <a:pt x="f21" y="f61"/>
                    <a:pt x="f21" y="f61"/>
                    <a:pt x="f72" y="f73"/>
                  </a:cubicBezTo>
                  <a:cubicBezTo>
                    <a:pt x="f74" y="f75"/>
                    <a:pt x="f76" y="f47"/>
                    <a:pt x="f77" y="f57"/>
                  </a:cubicBezTo>
                  <a:cubicBezTo>
                    <a:pt x="f78" y="f47"/>
                    <a:pt x="f78" y="f47"/>
                    <a:pt x="f79" y="f75"/>
                  </a:cubicBezTo>
                  <a:cubicBezTo>
                    <a:pt x="f76" y="f80"/>
                    <a:pt x="f81" y="f73"/>
                    <a:pt x="f72" y="f37"/>
                  </a:cubicBezTo>
                  <a:cubicBezTo>
                    <a:pt x="f82" y="f83"/>
                    <a:pt x="f77" y="f23"/>
                    <a:pt x="f78" y="f29"/>
                  </a:cubicBezTo>
                  <a:cubicBezTo>
                    <a:pt x="f6" y="f84"/>
                    <a:pt x="f6" y="f85"/>
                    <a:pt x="f86" y="f87"/>
                  </a:cubicBezTo>
                  <a:cubicBezTo>
                    <a:pt x="f88" y="f8"/>
                    <a:pt x="f89" y="f10"/>
                    <a:pt x="f90" y="f20"/>
                  </a:cubicBezTo>
                  <a:cubicBezTo>
                    <a:pt x="f91" y="f71"/>
                    <a:pt x="f91" y="f92"/>
                    <a:pt x="f86" y="f93"/>
                  </a:cubicBezTo>
                  <a:cubicBezTo>
                    <a:pt x="f79" y="f94"/>
                    <a:pt x="f95" y="f96"/>
                    <a:pt x="f21" y="f7"/>
                  </a:cubicBezTo>
                  <a:cubicBezTo>
                    <a:pt x="f10" y="f88"/>
                    <a:pt x="f24" y="f97"/>
                    <a:pt x="f85" y="f98"/>
                  </a:cubicBezTo>
                  <a:cubicBezTo>
                    <a:pt x="f99" y="f36"/>
                    <a:pt x="f100" y="f101"/>
                    <a:pt x="f102" y="f103"/>
                  </a:cubicBezTo>
                  <a:cubicBezTo>
                    <a:pt x="f104" y="f18"/>
                    <a:pt x="f82" y="f99"/>
                    <a:pt x="f105" y="f99"/>
                  </a:cubicBezTo>
                  <a:cubicBezTo>
                    <a:pt x="f106" y="f107"/>
                    <a:pt x="f106" y="f15"/>
                    <a:pt x="f105" y="f108"/>
                  </a:cubicBezTo>
                  <a:cubicBezTo>
                    <a:pt x="f79" y="f29"/>
                    <a:pt x="f95" y="f27"/>
                    <a:pt x="f72" y="f32"/>
                  </a:cubicBezTo>
                  <a:cubicBezTo>
                    <a:pt x="f102" y="f31"/>
                    <a:pt x="f12" y="f10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Freeform 339">
              <a:extLst>
                <a:ext uri="{FF2B5EF4-FFF2-40B4-BE49-F238E27FC236}">
                  <a16:creationId xmlns:a16="http://schemas.microsoft.com/office/drawing/2014/main" id="{5D1C8B5F-C0CE-20D3-0C06-E50A8EA04FB0}"/>
                </a:ext>
              </a:extLst>
            </p:cNvPr>
            <p:cNvSpPr/>
            <p:nvPr/>
          </p:nvSpPr>
          <p:spPr>
            <a:xfrm>
              <a:off x="7747500" y="3885358"/>
              <a:ext cx="482455" cy="2712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84"/>
                <a:gd name="f8" fmla="val 74"/>
                <a:gd name="f9" fmla="val 9"/>
                <a:gd name="f10" fmla="val 68"/>
                <a:gd name="f11" fmla="val 14"/>
                <a:gd name="f12" fmla="val 61"/>
                <a:gd name="f13" fmla="val 20"/>
                <a:gd name="f14" fmla="val 53"/>
                <a:gd name="f15" fmla="val 26"/>
                <a:gd name="f16" fmla="val 46"/>
                <a:gd name="f17" fmla="val 32"/>
                <a:gd name="f18" fmla="val 38"/>
                <a:gd name="f19" fmla="val 31"/>
                <a:gd name="f20" fmla="val 45"/>
                <a:gd name="f21" fmla="val 25"/>
                <a:gd name="f22" fmla="val 52"/>
                <a:gd name="f23" fmla="val 19"/>
                <a:gd name="f24" fmla="val 59"/>
                <a:gd name="f25" fmla="val 12"/>
                <a:gd name="f26" fmla="val 67"/>
                <a:gd name="f27" fmla="val 6"/>
                <a:gd name="f28" fmla="val 99"/>
                <a:gd name="f29" fmla="val 15"/>
                <a:gd name="f30" fmla="val 72"/>
                <a:gd name="f31" fmla="val 148"/>
                <a:gd name="f32" fmla="val 83"/>
                <a:gd name="f33" fmla="val 137"/>
                <a:gd name="f34" fmla="val 69"/>
                <a:gd name="f35" fmla="val 125"/>
                <a:gd name="f36" fmla="val 54"/>
                <a:gd name="f37" fmla="val 113"/>
                <a:gd name="f38" fmla="val 39"/>
                <a:gd name="f39" fmla="val 40"/>
                <a:gd name="f40" fmla="val 112"/>
                <a:gd name="f41" fmla="val 115"/>
                <a:gd name="f42" fmla="val 118"/>
                <a:gd name="f43" fmla="val 121"/>
                <a:gd name="f44" fmla="val 107"/>
                <a:gd name="f45" fmla="val 95"/>
                <a:gd name="f46" fmla="val 81"/>
                <a:gd name="f47" fmla="val 79"/>
                <a:gd name="f48" fmla="val 77"/>
                <a:gd name="f49" fmla="val 75"/>
                <a:gd name="f50" fmla="val 70"/>
                <a:gd name="f51" fmla="val 55"/>
                <a:gd name="f52" fmla="val 42"/>
                <a:gd name="f53" fmla="val 28"/>
                <a:gd name="f54" fmla="val 34"/>
                <a:gd name="f55" fmla="val 36"/>
                <a:gd name="f56" fmla="val 35"/>
                <a:gd name="f57" fmla="val 24"/>
                <a:gd name="f58" fmla="+- 0 0 -90"/>
                <a:gd name="f59" fmla="*/ f3 1 149"/>
                <a:gd name="f60" fmla="*/ f4 1 84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149"/>
                <a:gd name="f69" fmla="*/ f65 1 84"/>
                <a:gd name="f70" fmla="*/ 0 f66 1"/>
                <a:gd name="f71" fmla="*/ 84 f65 1"/>
                <a:gd name="f72" fmla="*/ 14 f66 1"/>
                <a:gd name="f73" fmla="*/ 61 f65 1"/>
                <a:gd name="f74" fmla="*/ 32 f66 1"/>
                <a:gd name="f75" fmla="*/ 38 f65 1"/>
                <a:gd name="f76" fmla="*/ 52 f66 1"/>
                <a:gd name="f77" fmla="*/ 19 f65 1"/>
                <a:gd name="f78" fmla="*/ 74 f66 1"/>
                <a:gd name="f79" fmla="*/ 0 f65 1"/>
                <a:gd name="f80" fmla="*/ 148 f66 1"/>
                <a:gd name="f81" fmla="*/ 83 f65 1"/>
                <a:gd name="f82" fmla="*/ 113 f66 1"/>
                <a:gd name="f83" fmla="*/ 39 f65 1"/>
                <a:gd name="f84" fmla="*/ 112 f66 1"/>
                <a:gd name="f85" fmla="*/ 40 f65 1"/>
                <a:gd name="f86" fmla="*/ 121 f66 1"/>
                <a:gd name="f87" fmla="*/ 81 f66 1"/>
                <a:gd name="f88" fmla="*/ 75 f66 1"/>
                <a:gd name="f89" fmla="*/ 68 f66 1"/>
                <a:gd name="f90" fmla="*/ 28 f66 1"/>
                <a:gd name="f91" fmla="*/ 36 f66 1"/>
                <a:gd name="f92" fmla="*/ 35 f66 1"/>
                <a:gd name="f93" fmla="+- f67 0 f1"/>
                <a:gd name="f94" fmla="*/ f70 1 149"/>
                <a:gd name="f95" fmla="*/ f71 1 84"/>
                <a:gd name="f96" fmla="*/ f72 1 149"/>
                <a:gd name="f97" fmla="*/ f73 1 84"/>
                <a:gd name="f98" fmla="*/ f74 1 149"/>
                <a:gd name="f99" fmla="*/ f75 1 84"/>
                <a:gd name="f100" fmla="*/ f76 1 149"/>
                <a:gd name="f101" fmla="*/ f77 1 84"/>
                <a:gd name="f102" fmla="*/ f78 1 149"/>
                <a:gd name="f103" fmla="*/ f79 1 84"/>
                <a:gd name="f104" fmla="*/ f80 1 149"/>
                <a:gd name="f105" fmla="*/ f81 1 84"/>
                <a:gd name="f106" fmla="*/ f82 1 149"/>
                <a:gd name="f107" fmla="*/ f83 1 84"/>
                <a:gd name="f108" fmla="*/ f84 1 149"/>
                <a:gd name="f109" fmla="*/ f85 1 84"/>
                <a:gd name="f110" fmla="*/ f86 1 149"/>
                <a:gd name="f111" fmla="*/ f87 1 149"/>
                <a:gd name="f112" fmla="*/ f88 1 149"/>
                <a:gd name="f113" fmla="*/ f89 1 149"/>
                <a:gd name="f114" fmla="*/ f90 1 149"/>
                <a:gd name="f115" fmla="*/ f91 1 149"/>
                <a:gd name="f116" fmla="*/ f92 1 149"/>
                <a:gd name="f117" fmla="*/ 0 1 f68"/>
                <a:gd name="f118" fmla="*/ f62 1 f68"/>
                <a:gd name="f119" fmla="*/ 0 1 f69"/>
                <a:gd name="f120" fmla="*/ f63 1 f69"/>
                <a:gd name="f121" fmla="*/ f94 1 f68"/>
                <a:gd name="f122" fmla="*/ f95 1 f69"/>
                <a:gd name="f123" fmla="*/ f96 1 f68"/>
                <a:gd name="f124" fmla="*/ f97 1 f69"/>
                <a:gd name="f125" fmla="*/ f98 1 f68"/>
                <a:gd name="f126" fmla="*/ f99 1 f69"/>
                <a:gd name="f127" fmla="*/ f100 1 f68"/>
                <a:gd name="f128" fmla="*/ f101 1 f69"/>
                <a:gd name="f129" fmla="*/ f102 1 f68"/>
                <a:gd name="f130" fmla="*/ f103 1 f69"/>
                <a:gd name="f131" fmla="*/ f104 1 f68"/>
                <a:gd name="f132" fmla="*/ f105 1 f69"/>
                <a:gd name="f133" fmla="*/ f106 1 f68"/>
                <a:gd name="f134" fmla="*/ f107 1 f69"/>
                <a:gd name="f135" fmla="*/ f108 1 f68"/>
                <a:gd name="f136" fmla="*/ f109 1 f69"/>
                <a:gd name="f137" fmla="*/ f110 1 f68"/>
                <a:gd name="f138" fmla="*/ f111 1 f68"/>
                <a:gd name="f139" fmla="*/ f112 1 f68"/>
                <a:gd name="f140" fmla="*/ f113 1 f68"/>
                <a:gd name="f141" fmla="*/ f114 1 f68"/>
                <a:gd name="f142" fmla="*/ f115 1 f68"/>
                <a:gd name="f143" fmla="*/ f116 1 f68"/>
                <a:gd name="f144" fmla="*/ f117 f59 1"/>
                <a:gd name="f145" fmla="*/ f118 f59 1"/>
                <a:gd name="f146" fmla="*/ f120 f60 1"/>
                <a:gd name="f147" fmla="*/ f119 f60 1"/>
                <a:gd name="f148" fmla="*/ f121 f59 1"/>
                <a:gd name="f149" fmla="*/ f122 f60 1"/>
                <a:gd name="f150" fmla="*/ f123 f59 1"/>
                <a:gd name="f151" fmla="*/ f124 f60 1"/>
                <a:gd name="f152" fmla="*/ f125 f59 1"/>
                <a:gd name="f153" fmla="*/ f126 f60 1"/>
                <a:gd name="f154" fmla="*/ f127 f59 1"/>
                <a:gd name="f155" fmla="*/ f128 f60 1"/>
                <a:gd name="f156" fmla="*/ f129 f59 1"/>
                <a:gd name="f157" fmla="*/ f130 f60 1"/>
                <a:gd name="f158" fmla="*/ f131 f59 1"/>
                <a:gd name="f159" fmla="*/ f132 f60 1"/>
                <a:gd name="f160" fmla="*/ f133 f59 1"/>
                <a:gd name="f161" fmla="*/ f134 f60 1"/>
                <a:gd name="f162" fmla="*/ f135 f59 1"/>
                <a:gd name="f163" fmla="*/ f136 f60 1"/>
                <a:gd name="f164" fmla="*/ f137 f59 1"/>
                <a:gd name="f165" fmla="*/ f138 f59 1"/>
                <a:gd name="f166" fmla="*/ f139 f59 1"/>
                <a:gd name="f167" fmla="*/ f140 f59 1"/>
                <a:gd name="f168" fmla="*/ f141 f59 1"/>
                <a:gd name="f169" fmla="*/ f142 f59 1"/>
                <a:gd name="f170" fmla="*/ f143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62" y="f163"/>
                </a:cxn>
                <a:cxn ang="f93">
                  <a:pos x="f164" y="f149"/>
                </a:cxn>
                <a:cxn ang="f93">
                  <a:pos x="f165" y="f149"/>
                </a:cxn>
                <a:cxn ang="f93">
                  <a:pos x="f166" y="f153"/>
                </a:cxn>
                <a:cxn ang="f93">
                  <a:pos x="f156" y="f153"/>
                </a:cxn>
                <a:cxn ang="f93">
                  <a:pos x="f167" y="f149"/>
                </a:cxn>
                <a:cxn ang="f93">
                  <a:pos x="f168" y="f149"/>
                </a:cxn>
                <a:cxn ang="f93">
                  <a:pos x="f169" y="f163"/>
                </a:cxn>
                <a:cxn ang="f93">
                  <a:pos x="f170" y="f161"/>
                </a:cxn>
                <a:cxn ang="f93">
                  <a:pos x="f148" y="f149"/>
                </a:cxn>
              </a:cxnLst>
              <a:rect l="f144" t="f147" r="f145" b="f146"/>
              <a:pathLst>
                <a:path w="149" h="84">
                  <a:moveTo>
                    <a:pt x="f5" y="f7"/>
                  </a:moveTo>
                  <a:cubicBezTo>
                    <a:pt x="f5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8" y="f5"/>
                  </a:cubicBezTo>
                  <a:cubicBezTo>
                    <a:pt x="f28" y="f29"/>
                    <a:pt x="f6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8"/>
                    <a:pt x="f37" y="f39"/>
                    <a:pt x="f40" y="f39"/>
                  </a:cubicBezTo>
                  <a:cubicBezTo>
                    <a:pt x="f41" y="f36"/>
                    <a:pt x="f42" y="f34"/>
                    <a:pt x="f43" y="f7"/>
                  </a:cubicBezTo>
                  <a:cubicBezTo>
                    <a:pt x="f44" y="f7"/>
                    <a:pt x="f45" y="f7"/>
                    <a:pt x="f46" y="f7"/>
                  </a:cubicBezTo>
                  <a:cubicBezTo>
                    <a:pt x="f47" y="f34"/>
                    <a:pt x="f48" y="f14"/>
                    <a:pt x="f49" y="f18"/>
                  </a:cubicBezTo>
                  <a:cubicBezTo>
                    <a:pt x="f49" y="f18"/>
                    <a:pt x="f8" y="f18"/>
                    <a:pt x="f8" y="f18"/>
                  </a:cubicBezTo>
                  <a:cubicBezTo>
                    <a:pt x="f30" y="f14"/>
                    <a:pt x="f50" y="f10"/>
                    <a:pt x="f10" y="f7"/>
                  </a:cubicBezTo>
                  <a:cubicBezTo>
                    <a:pt x="f51" y="f7"/>
                    <a:pt x="f52" y="f7"/>
                    <a:pt x="f53" y="f7"/>
                  </a:cubicBezTo>
                  <a:cubicBezTo>
                    <a:pt x="f19" y="f34"/>
                    <a:pt x="f54" y="f36"/>
                    <a:pt x="f55" y="f39"/>
                  </a:cubicBezTo>
                  <a:cubicBezTo>
                    <a:pt x="f55" y="f38"/>
                    <a:pt x="f55" y="f38"/>
                    <a:pt x="f56" y="f38"/>
                  </a:cubicBezTo>
                  <a:cubicBezTo>
                    <a:pt x="f57" y="f36"/>
                    <a:pt x="f25" y="f34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Freeform 340">
              <a:extLst>
                <a:ext uri="{FF2B5EF4-FFF2-40B4-BE49-F238E27FC236}">
                  <a16:creationId xmlns:a16="http://schemas.microsoft.com/office/drawing/2014/main" id="{DF2BC238-4A05-588B-F4DC-48F431DB0583}"/>
                </a:ext>
              </a:extLst>
            </p:cNvPr>
            <p:cNvSpPr/>
            <p:nvPr/>
          </p:nvSpPr>
          <p:spPr>
            <a:xfrm>
              <a:off x="7699869" y="812563"/>
              <a:ext cx="590126" cy="250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2"/>
                <a:gd name="f7" fmla="val 77"/>
                <a:gd name="f8" fmla="val 73"/>
                <a:gd name="f9" fmla="val 52"/>
                <a:gd name="f10" fmla="val 74"/>
                <a:gd name="f11" fmla="val 43"/>
                <a:gd name="f12" fmla="val 79"/>
                <a:gd name="f13" fmla="val 40"/>
                <a:gd name="f14" fmla="val 87"/>
                <a:gd name="f15" fmla="val 41"/>
                <a:gd name="f16" fmla="val 93"/>
                <a:gd name="f17" fmla="val 100"/>
                <a:gd name="f18" fmla="val 106"/>
                <a:gd name="f19" fmla="val 107"/>
                <a:gd name="f20" fmla="val 39"/>
                <a:gd name="f21" fmla="val 108"/>
                <a:gd name="f22" fmla="val 19"/>
                <a:gd name="f23" fmla="val 23"/>
                <a:gd name="f24" fmla="val 126"/>
                <a:gd name="f25" fmla="val 22"/>
                <a:gd name="f26" fmla="val 127"/>
                <a:gd name="f27" fmla="val 128"/>
                <a:gd name="f28" fmla="val 147"/>
                <a:gd name="f29" fmla="val 149"/>
                <a:gd name="f30" fmla="val 153"/>
                <a:gd name="f31" fmla="val 156"/>
                <a:gd name="f32" fmla="val 161"/>
                <a:gd name="f33" fmla="val 160"/>
                <a:gd name="f34" fmla="val 29"/>
                <a:gd name="f35" fmla="val 159"/>
                <a:gd name="f36" fmla="val 17"/>
                <a:gd name="f37" fmla="val 158"/>
                <a:gd name="f38" fmla="val 6"/>
                <a:gd name="f39" fmla="val 4"/>
                <a:gd name="f40" fmla="val 2"/>
                <a:gd name="f41" fmla="val 1"/>
                <a:gd name="f42" fmla="val 163"/>
                <a:gd name="f43" fmla="val 164"/>
                <a:gd name="f44" fmla="val 165"/>
                <a:gd name="f45" fmla="val 166"/>
                <a:gd name="f46" fmla="val 5"/>
                <a:gd name="f47" fmla="val 28"/>
                <a:gd name="f48" fmla="val 42"/>
                <a:gd name="f49" fmla="val 59"/>
                <a:gd name="f50" fmla="val 65"/>
                <a:gd name="f51" fmla="val 71"/>
                <a:gd name="f52" fmla="val 146"/>
                <a:gd name="f53" fmla="val 110"/>
                <a:gd name="f54" fmla="val 75"/>
                <a:gd name="f55" fmla="val 72"/>
                <a:gd name="f56" fmla="val 69"/>
                <a:gd name="f57" fmla="val 51"/>
                <a:gd name="f58" fmla="val 67"/>
                <a:gd name="f59" fmla="val 64"/>
                <a:gd name="f60" fmla="val 3"/>
                <a:gd name="f61" fmla="val 62"/>
                <a:gd name="f62" fmla="val 61"/>
                <a:gd name="f63" fmla="val 60"/>
                <a:gd name="f64" fmla="val 58"/>
                <a:gd name="f65" fmla="val 50"/>
                <a:gd name="f66" fmla="val 54"/>
                <a:gd name="f67" fmla="+- 0 0 -90"/>
                <a:gd name="f68" fmla="*/ f3 1 182"/>
                <a:gd name="f69" fmla="*/ f4 1 77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182"/>
                <a:gd name="f78" fmla="*/ f74 1 77"/>
                <a:gd name="f79" fmla="*/ 73 f75 1"/>
                <a:gd name="f80" fmla="*/ 52 f74 1"/>
                <a:gd name="f81" fmla="*/ 87 f75 1"/>
                <a:gd name="f82" fmla="*/ 41 f74 1"/>
                <a:gd name="f83" fmla="*/ 106 f75 1"/>
                <a:gd name="f84" fmla="*/ 107 f75 1"/>
                <a:gd name="f85" fmla="*/ 39 f74 1"/>
                <a:gd name="f86" fmla="*/ 126 f75 1"/>
                <a:gd name="f87" fmla="*/ 22 f74 1"/>
                <a:gd name="f88" fmla="*/ 128 f75 1"/>
                <a:gd name="f89" fmla="*/ 149 f75 1"/>
                <a:gd name="f90" fmla="*/ 40 f74 1"/>
                <a:gd name="f91" fmla="*/ 161 f75 1"/>
                <a:gd name="f92" fmla="*/ 158 f75 1"/>
                <a:gd name="f93" fmla="*/ 6 f74 1"/>
                <a:gd name="f94" fmla="*/ 160 f75 1"/>
                <a:gd name="f95" fmla="*/ 1 f74 1"/>
                <a:gd name="f96" fmla="*/ 164 f75 1"/>
                <a:gd name="f97" fmla="*/ 0 f74 1"/>
                <a:gd name="f98" fmla="*/ 166 f75 1"/>
                <a:gd name="f99" fmla="*/ 5 f74 1"/>
                <a:gd name="f100" fmla="*/ 163 f75 1"/>
                <a:gd name="f101" fmla="*/ 182 f75 1"/>
                <a:gd name="f102" fmla="*/ 59 f74 1"/>
                <a:gd name="f103" fmla="*/ 77 f74 1"/>
                <a:gd name="f104" fmla="*/ 74 f75 1"/>
                <a:gd name="f105" fmla="*/ 69 f74 1"/>
                <a:gd name="f106" fmla="*/ 5 f75 1"/>
                <a:gd name="f107" fmla="*/ 64 f74 1"/>
                <a:gd name="f108" fmla="*/ 0 f75 1"/>
                <a:gd name="f109" fmla="*/ 61 f74 1"/>
                <a:gd name="f110" fmla="*/ 58 f74 1"/>
                <a:gd name="f111" fmla="+- f76 0 f1"/>
                <a:gd name="f112" fmla="*/ f79 1 182"/>
                <a:gd name="f113" fmla="*/ f80 1 77"/>
                <a:gd name="f114" fmla="*/ f81 1 182"/>
                <a:gd name="f115" fmla="*/ f82 1 77"/>
                <a:gd name="f116" fmla="*/ f83 1 182"/>
                <a:gd name="f117" fmla="*/ f84 1 182"/>
                <a:gd name="f118" fmla="*/ f85 1 77"/>
                <a:gd name="f119" fmla="*/ f86 1 182"/>
                <a:gd name="f120" fmla="*/ f87 1 77"/>
                <a:gd name="f121" fmla="*/ f88 1 182"/>
                <a:gd name="f122" fmla="*/ f89 1 182"/>
                <a:gd name="f123" fmla="*/ f90 1 77"/>
                <a:gd name="f124" fmla="*/ f91 1 182"/>
                <a:gd name="f125" fmla="*/ f92 1 182"/>
                <a:gd name="f126" fmla="*/ f93 1 77"/>
                <a:gd name="f127" fmla="*/ f94 1 182"/>
                <a:gd name="f128" fmla="*/ f95 1 77"/>
                <a:gd name="f129" fmla="*/ f96 1 182"/>
                <a:gd name="f130" fmla="*/ f97 1 77"/>
                <a:gd name="f131" fmla="*/ f98 1 182"/>
                <a:gd name="f132" fmla="*/ f99 1 77"/>
                <a:gd name="f133" fmla="*/ f100 1 182"/>
                <a:gd name="f134" fmla="*/ f101 1 182"/>
                <a:gd name="f135" fmla="*/ f102 1 77"/>
                <a:gd name="f136" fmla="*/ f103 1 77"/>
                <a:gd name="f137" fmla="*/ f104 1 182"/>
                <a:gd name="f138" fmla="*/ f105 1 77"/>
                <a:gd name="f139" fmla="*/ f106 1 182"/>
                <a:gd name="f140" fmla="*/ f107 1 77"/>
                <a:gd name="f141" fmla="*/ f108 1 182"/>
                <a:gd name="f142" fmla="*/ f109 1 77"/>
                <a:gd name="f143" fmla="*/ f110 1 77"/>
                <a:gd name="f144" fmla="*/ 0 1 f77"/>
                <a:gd name="f145" fmla="*/ f71 1 f77"/>
                <a:gd name="f146" fmla="*/ 0 1 f78"/>
                <a:gd name="f147" fmla="*/ f72 1 f78"/>
                <a:gd name="f148" fmla="*/ f112 1 f77"/>
                <a:gd name="f149" fmla="*/ f113 1 f78"/>
                <a:gd name="f150" fmla="*/ f114 1 f77"/>
                <a:gd name="f151" fmla="*/ f115 1 f78"/>
                <a:gd name="f152" fmla="*/ f116 1 f77"/>
                <a:gd name="f153" fmla="*/ f117 1 f77"/>
                <a:gd name="f154" fmla="*/ f118 1 f78"/>
                <a:gd name="f155" fmla="*/ f119 1 f77"/>
                <a:gd name="f156" fmla="*/ f120 1 f78"/>
                <a:gd name="f157" fmla="*/ f121 1 f77"/>
                <a:gd name="f158" fmla="*/ f122 1 f77"/>
                <a:gd name="f159" fmla="*/ f123 1 f78"/>
                <a:gd name="f160" fmla="*/ f124 1 f77"/>
                <a:gd name="f161" fmla="*/ f125 1 f77"/>
                <a:gd name="f162" fmla="*/ f126 1 f78"/>
                <a:gd name="f163" fmla="*/ f127 1 f77"/>
                <a:gd name="f164" fmla="*/ f128 1 f78"/>
                <a:gd name="f165" fmla="*/ f129 1 f77"/>
                <a:gd name="f166" fmla="*/ f130 1 f78"/>
                <a:gd name="f167" fmla="*/ f131 1 f77"/>
                <a:gd name="f168" fmla="*/ f132 1 f78"/>
                <a:gd name="f169" fmla="*/ f133 1 f77"/>
                <a:gd name="f170" fmla="*/ f134 1 f77"/>
                <a:gd name="f171" fmla="*/ f135 1 f78"/>
                <a:gd name="f172" fmla="*/ f136 1 f78"/>
                <a:gd name="f173" fmla="*/ f137 1 f77"/>
                <a:gd name="f174" fmla="*/ f138 1 f78"/>
                <a:gd name="f175" fmla="*/ f139 1 f77"/>
                <a:gd name="f176" fmla="*/ f140 1 f78"/>
                <a:gd name="f177" fmla="*/ f141 1 f77"/>
                <a:gd name="f178" fmla="*/ f142 1 f78"/>
                <a:gd name="f179" fmla="*/ f143 1 f78"/>
                <a:gd name="f180" fmla="*/ f144 f68 1"/>
                <a:gd name="f181" fmla="*/ f145 f68 1"/>
                <a:gd name="f182" fmla="*/ f147 f69 1"/>
                <a:gd name="f183" fmla="*/ f146 f69 1"/>
                <a:gd name="f184" fmla="*/ f148 f68 1"/>
                <a:gd name="f185" fmla="*/ f149 f69 1"/>
                <a:gd name="f186" fmla="*/ f150 f68 1"/>
                <a:gd name="f187" fmla="*/ f151 f69 1"/>
                <a:gd name="f188" fmla="*/ f152 f68 1"/>
                <a:gd name="f189" fmla="*/ f153 f68 1"/>
                <a:gd name="f190" fmla="*/ f154 f69 1"/>
                <a:gd name="f191" fmla="*/ f155 f68 1"/>
                <a:gd name="f192" fmla="*/ f156 f69 1"/>
                <a:gd name="f193" fmla="*/ f157 f68 1"/>
                <a:gd name="f194" fmla="*/ f158 f68 1"/>
                <a:gd name="f195" fmla="*/ f159 f69 1"/>
                <a:gd name="f196" fmla="*/ f160 f68 1"/>
                <a:gd name="f197" fmla="*/ f161 f68 1"/>
                <a:gd name="f198" fmla="*/ f162 f69 1"/>
                <a:gd name="f199" fmla="*/ f163 f68 1"/>
                <a:gd name="f200" fmla="*/ f164 f69 1"/>
                <a:gd name="f201" fmla="*/ f165 f68 1"/>
                <a:gd name="f202" fmla="*/ f166 f69 1"/>
                <a:gd name="f203" fmla="*/ f167 f68 1"/>
                <a:gd name="f204" fmla="*/ f168 f69 1"/>
                <a:gd name="f205" fmla="*/ f169 f68 1"/>
                <a:gd name="f206" fmla="*/ f170 f68 1"/>
                <a:gd name="f207" fmla="*/ f171 f69 1"/>
                <a:gd name="f208" fmla="*/ f172 f69 1"/>
                <a:gd name="f209" fmla="*/ f173 f68 1"/>
                <a:gd name="f210" fmla="*/ f174 f69 1"/>
                <a:gd name="f211" fmla="*/ f175 f68 1"/>
                <a:gd name="f212" fmla="*/ f176 f69 1"/>
                <a:gd name="f213" fmla="*/ f177 f68 1"/>
                <a:gd name="f214" fmla="*/ f178 f69 1"/>
                <a:gd name="f215" fmla="*/ f1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7"/>
                </a:cxn>
                <a:cxn ang="f111">
                  <a:pos x="f189" y="f190"/>
                </a:cxn>
                <a:cxn ang="f111">
                  <a:pos x="f191" y="f192"/>
                </a:cxn>
                <a:cxn ang="f111">
                  <a:pos x="f193" y="f192"/>
                </a:cxn>
                <a:cxn ang="f111">
                  <a:pos x="f194" y="f195"/>
                </a:cxn>
                <a:cxn ang="f111">
                  <a:pos x="f196" y="f195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190"/>
                </a:cxn>
                <a:cxn ang="f111">
                  <a:pos x="f203" y="f187"/>
                </a:cxn>
                <a:cxn ang="f111">
                  <a:pos x="f206" y="f207"/>
                </a:cxn>
                <a:cxn ang="f111">
                  <a:pos x="f206" y="f208"/>
                </a:cxn>
                <a:cxn ang="f111">
                  <a:pos x="f209" y="f208"/>
                </a:cxn>
                <a:cxn ang="f111">
                  <a:pos x="f184" y="f210"/>
                </a:cxn>
                <a:cxn ang="f111">
                  <a:pos x="f211" y="f212"/>
                </a:cxn>
                <a:cxn ang="f111">
                  <a:pos x="f213" y="f214"/>
                </a:cxn>
                <a:cxn ang="f111">
                  <a:pos x="f211" y="f215"/>
                </a:cxn>
                <a:cxn ang="f111">
                  <a:pos x="f184" y="f185"/>
                </a:cxn>
              </a:cxnLst>
              <a:rect l="f180" t="f183" r="f181" b="f182"/>
              <a:pathLst>
                <a:path w="182" h="7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8" y="f13"/>
                    <a:pt x="f19" y="f13"/>
                    <a:pt x="f19" y="f20"/>
                  </a:cubicBezTo>
                  <a:cubicBezTo>
                    <a:pt x="f21" y="f22"/>
                    <a:pt x="f21" y="f23"/>
                    <a:pt x="f24" y="f25"/>
                  </a:cubicBezTo>
                  <a:cubicBezTo>
                    <a:pt x="f26" y="f25"/>
                    <a:pt x="f26" y="f25"/>
                    <a:pt x="f27" y="f25"/>
                  </a:cubicBezTo>
                  <a:cubicBezTo>
                    <a:pt x="f28" y="f25"/>
                    <a:pt x="f28" y="f25"/>
                    <a:pt x="f29" y="f13"/>
                  </a:cubicBezTo>
                  <a:cubicBezTo>
                    <a:pt x="f30" y="f13"/>
                    <a:pt x="f31" y="f13"/>
                    <a:pt x="f32" y="f13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35" y="f40"/>
                    <a:pt x="f33" y="f41"/>
                  </a:cubicBezTo>
                  <a:cubicBezTo>
                    <a:pt x="f33" y="f5"/>
                    <a:pt x="f42" y="f5"/>
                    <a:pt x="f43" y="f5"/>
                  </a:cubicBezTo>
                  <a:cubicBezTo>
                    <a:pt x="f44" y="f40"/>
                    <a:pt x="f45" y="f39"/>
                    <a:pt x="f45" y="f46"/>
                  </a:cubicBezTo>
                  <a:cubicBezTo>
                    <a:pt x="f44" y="f36"/>
                    <a:pt x="f43" y="f47"/>
                    <a:pt x="f42" y="f20"/>
                  </a:cubicBezTo>
                  <a:cubicBezTo>
                    <a:pt x="f44" y="f13"/>
                    <a:pt x="f44" y="f15"/>
                    <a:pt x="f45" y="f15"/>
                  </a:cubicBezTo>
                  <a:cubicBezTo>
                    <a:pt x="f6" y="f48"/>
                    <a:pt x="f6" y="f48"/>
                    <a:pt x="f6" y="f49"/>
                  </a:cubicBezTo>
                  <a:cubicBezTo>
                    <a:pt x="f6" y="f50"/>
                    <a:pt x="f6" y="f51"/>
                    <a:pt x="f6" y="f7"/>
                  </a:cubicBezTo>
                  <a:cubicBezTo>
                    <a:pt x="f52" y="f7"/>
                    <a:pt x="f53" y="f7"/>
                    <a:pt x="f10" y="f7"/>
                  </a:cubicBezTo>
                  <a:cubicBezTo>
                    <a:pt x="f10" y="f54"/>
                    <a:pt x="f10" y="f55"/>
                    <a:pt x="f8" y="f56"/>
                  </a:cubicBezTo>
                  <a:cubicBezTo>
                    <a:pt x="f57" y="f58"/>
                    <a:pt x="f47" y="f50"/>
                    <a:pt x="f46" y="f59"/>
                  </a:cubicBezTo>
                  <a:cubicBezTo>
                    <a:pt x="f60" y="f59"/>
                    <a:pt x="f40" y="f61"/>
                    <a:pt x="f5" y="f62"/>
                  </a:cubicBezTo>
                  <a:cubicBezTo>
                    <a:pt x="f40" y="f63"/>
                    <a:pt x="f60" y="f64"/>
                    <a:pt x="f46" y="f64"/>
                  </a:cubicBezTo>
                  <a:cubicBezTo>
                    <a:pt x="f47" y="f49"/>
                    <a:pt x="f65" y="f66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Freeform 341">
              <a:extLst>
                <a:ext uri="{FF2B5EF4-FFF2-40B4-BE49-F238E27FC236}">
                  <a16:creationId xmlns:a16="http://schemas.microsoft.com/office/drawing/2014/main" id="{86D25CC4-1AC2-F21F-3FFE-E512584A9880}"/>
                </a:ext>
              </a:extLst>
            </p:cNvPr>
            <p:cNvSpPr/>
            <p:nvPr/>
          </p:nvSpPr>
          <p:spPr>
            <a:xfrm>
              <a:off x="8343835" y="3887434"/>
              <a:ext cx="484522" cy="273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84"/>
                <a:gd name="f8" fmla="val 74"/>
                <a:gd name="f9" fmla="val 39"/>
                <a:gd name="f10" fmla="val 72"/>
                <a:gd name="f11" fmla="val 53"/>
                <a:gd name="f12" fmla="val 70"/>
                <a:gd name="f13" fmla="val 68"/>
                <a:gd name="f14" fmla="val 83"/>
                <a:gd name="f15" fmla="val 55"/>
                <a:gd name="f16" fmla="val 43"/>
                <a:gd name="f17" fmla="val 29"/>
                <a:gd name="f18" fmla="val 32"/>
                <a:gd name="f19" fmla="val 69"/>
                <a:gd name="f20" fmla="val 34"/>
                <a:gd name="f21" fmla="val 54"/>
                <a:gd name="f22" fmla="val 37"/>
                <a:gd name="f23" fmla="val 40"/>
                <a:gd name="f24" fmla="val 36"/>
                <a:gd name="f25" fmla="val 35"/>
                <a:gd name="f26" fmla="val 24"/>
                <a:gd name="f27" fmla="val 12"/>
                <a:gd name="f28" fmla="val 1"/>
                <a:gd name="f29" fmla="val 80"/>
                <a:gd name="f30" fmla="val 2"/>
                <a:gd name="f31" fmla="val 77"/>
                <a:gd name="f32" fmla="val 3"/>
                <a:gd name="f33" fmla="val 75"/>
                <a:gd name="f34" fmla="val 23"/>
                <a:gd name="f35" fmla="val 49"/>
                <a:gd name="f36" fmla="val 42"/>
                <a:gd name="f37" fmla="val 4"/>
                <a:gd name="f38" fmla="val 82"/>
                <a:gd name="f39" fmla="val 5"/>
                <a:gd name="f40" fmla="val 109"/>
                <a:gd name="f41" fmla="val 128"/>
                <a:gd name="f42" fmla="val 50"/>
                <a:gd name="f43" fmla="val 147"/>
                <a:gd name="f44" fmla="val 138"/>
                <a:gd name="f45" fmla="val 126"/>
                <a:gd name="f46" fmla="val 115"/>
                <a:gd name="f47" fmla="val 114"/>
                <a:gd name="f48" fmla="val 113"/>
                <a:gd name="f49" fmla="val 116"/>
                <a:gd name="f50" fmla="val 119"/>
                <a:gd name="f51" fmla="val 122"/>
                <a:gd name="f52" fmla="val 108"/>
                <a:gd name="f53" fmla="val 96"/>
                <a:gd name="f54" fmla="val 78"/>
                <a:gd name="f55" fmla="val 76"/>
                <a:gd name="f56" fmla="+- 0 0 -90"/>
                <a:gd name="f57" fmla="*/ f3 1 149"/>
                <a:gd name="f58" fmla="*/ f4 1 84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49"/>
                <a:gd name="f67" fmla="*/ f63 1 84"/>
                <a:gd name="f68" fmla="*/ 74 f64 1"/>
                <a:gd name="f69" fmla="*/ 39 f63 1"/>
                <a:gd name="f70" fmla="*/ 68 f64 1"/>
                <a:gd name="f71" fmla="*/ 83 f63 1"/>
                <a:gd name="f72" fmla="*/ 29 f64 1"/>
                <a:gd name="f73" fmla="*/ 37 f64 1"/>
                <a:gd name="f74" fmla="*/ 40 f63 1"/>
                <a:gd name="f75" fmla="*/ 35 f64 1"/>
                <a:gd name="f76" fmla="*/ 0 f64 1"/>
                <a:gd name="f77" fmla="*/ 84 f63 1"/>
                <a:gd name="f78" fmla="*/ 3 f64 1"/>
                <a:gd name="f79" fmla="*/ 75 f63 1"/>
                <a:gd name="f80" fmla="*/ 4 f63 1"/>
                <a:gd name="f81" fmla="*/ 82 f64 1"/>
                <a:gd name="f82" fmla="*/ 5 f63 1"/>
                <a:gd name="f83" fmla="*/ 147 f64 1"/>
                <a:gd name="f84" fmla="*/ 149 f64 1"/>
                <a:gd name="f85" fmla="*/ 115 f64 1"/>
                <a:gd name="f86" fmla="*/ 113 f64 1"/>
                <a:gd name="f87" fmla="*/ 122 f64 1"/>
                <a:gd name="f88" fmla="*/ 76 f64 1"/>
                <a:gd name="f89" fmla="+- f65 0 f1"/>
                <a:gd name="f90" fmla="*/ f68 1 149"/>
                <a:gd name="f91" fmla="*/ f69 1 84"/>
                <a:gd name="f92" fmla="*/ f70 1 149"/>
                <a:gd name="f93" fmla="*/ f71 1 84"/>
                <a:gd name="f94" fmla="*/ f72 1 149"/>
                <a:gd name="f95" fmla="*/ f73 1 149"/>
                <a:gd name="f96" fmla="*/ f74 1 84"/>
                <a:gd name="f97" fmla="*/ f75 1 149"/>
                <a:gd name="f98" fmla="*/ f76 1 149"/>
                <a:gd name="f99" fmla="*/ f77 1 84"/>
                <a:gd name="f100" fmla="*/ f78 1 149"/>
                <a:gd name="f101" fmla="*/ f79 1 84"/>
                <a:gd name="f102" fmla="*/ f80 1 84"/>
                <a:gd name="f103" fmla="*/ f81 1 149"/>
                <a:gd name="f104" fmla="*/ f82 1 84"/>
                <a:gd name="f105" fmla="*/ f83 1 149"/>
                <a:gd name="f106" fmla="*/ f84 1 149"/>
                <a:gd name="f107" fmla="*/ f85 1 149"/>
                <a:gd name="f108" fmla="*/ f86 1 149"/>
                <a:gd name="f109" fmla="*/ f87 1 149"/>
                <a:gd name="f110" fmla="*/ f88 1 149"/>
                <a:gd name="f111" fmla="*/ 0 1 f66"/>
                <a:gd name="f112" fmla="*/ f60 1 f66"/>
                <a:gd name="f113" fmla="*/ 0 1 f67"/>
                <a:gd name="f114" fmla="*/ f61 1 f67"/>
                <a:gd name="f115" fmla="*/ f90 1 f66"/>
                <a:gd name="f116" fmla="*/ f91 1 f67"/>
                <a:gd name="f117" fmla="*/ f92 1 f66"/>
                <a:gd name="f118" fmla="*/ f93 1 f67"/>
                <a:gd name="f119" fmla="*/ f94 1 f66"/>
                <a:gd name="f120" fmla="*/ f95 1 f66"/>
                <a:gd name="f121" fmla="*/ f96 1 f67"/>
                <a:gd name="f122" fmla="*/ f97 1 f66"/>
                <a:gd name="f123" fmla="*/ f98 1 f66"/>
                <a:gd name="f124" fmla="*/ f99 1 f67"/>
                <a:gd name="f125" fmla="*/ f100 1 f66"/>
                <a:gd name="f126" fmla="*/ f101 1 f67"/>
                <a:gd name="f127" fmla="*/ f102 1 f67"/>
                <a:gd name="f128" fmla="*/ f103 1 f66"/>
                <a:gd name="f129" fmla="*/ f104 1 f67"/>
                <a:gd name="f130" fmla="*/ f105 1 f66"/>
                <a:gd name="f131" fmla="*/ f106 1 f66"/>
                <a:gd name="f132" fmla="*/ f107 1 f66"/>
                <a:gd name="f133" fmla="*/ f108 1 f66"/>
                <a:gd name="f134" fmla="*/ f109 1 f66"/>
                <a:gd name="f135" fmla="*/ f110 1 f66"/>
                <a:gd name="f136" fmla="*/ f111 f57 1"/>
                <a:gd name="f137" fmla="*/ f112 f57 1"/>
                <a:gd name="f138" fmla="*/ f114 f58 1"/>
                <a:gd name="f139" fmla="*/ f113 f58 1"/>
                <a:gd name="f140" fmla="*/ f115 f57 1"/>
                <a:gd name="f141" fmla="*/ f116 f58 1"/>
                <a:gd name="f142" fmla="*/ f117 f57 1"/>
                <a:gd name="f143" fmla="*/ f118 f58 1"/>
                <a:gd name="f144" fmla="*/ f119 f57 1"/>
                <a:gd name="f145" fmla="*/ f120 f57 1"/>
                <a:gd name="f146" fmla="*/ f121 f58 1"/>
                <a:gd name="f147" fmla="*/ f122 f57 1"/>
                <a:gd name="f148" fmla="*/ f123 f57 1"/>
                <a:gd name="f149" fmla="*/ f124 f58 1"/>
                <a:gd name="f150" fmla="*/ f125 f57 1"/>
                <a:gd name="f151" fmla="*/ f126 f58 1"/>
                <a:gd name="f152" fmla="*/ f127 f58 1"/>
                <a:gd name="f153" fmla="*/ f128 f57 1"/>
                <a:gd name="f154" fmla="*/ f129 f58 1"/>
                <a:gd name="f155" fmla="*/ f130 f57 1"/>
                <a:gd name="f156" fmla="*/ f131 f57 1"/>
                <a:gd name="f157" fmla="*/ f132 f57 1"/>
                <a:gd name="f158" fmla="*/ f133 f57 1"/>
                <a:gd name="f159" fmla="*/ f134 f57 1"/>
                <a:gd name="f160" fmla="*/ f135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0" y="f141"/>
                </a:cxn>
                <a:cxn ang="f89">
                  <a:pos x="f142" y="f143"/>
                </a:cxn>
                <a:cxn ang="f89">
                  <a:pos x="f144" y="f143"/>
                </a:cxn>
                <a:cxn ang="f89">
                  <a:pos x="f145" y="f146"/>
                </a:cxn>
                <a:cxn ang="f89">
                  <a:pos x="f147" y="f141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42" y="f152"/>
                </a:cxn>
                <a:cxn ang="f89">
                  <a:pos x="f153" y="f154"/>
                </a:cxn>
                <a:cxn ang="f89">
                  <a:pos x="f155" y="f151"/>
                </a:cxn>
                <a:cxn ang="f89">
                  <a:pos x="f156" y="f143"/>
                </a:cxn>
                <a:cxn ang="f89">
                  <a:pos x="f157" y="f141"/>
                </a:cxn>
                <a:cxn ang="f89">
                  <a:pos x="f158" y="f146"/>
                </a:cxn>
                <a:cxn ang="f89">
                  <a:pos x="f159" y="f143"/>
                </a:cxn>
                <a:cxn ang="f89">
                  <a:pos x="f153" y="f143"/>
                </a:cxn>
                <a:cxn ang="f89">
                  <a:pos x="f160" y="f141"/>
                </a:cxn>
                <a:cxn ang="f89">
                  <a:pos x="f140" y="f141"/>
                </a:cxn>
              </a:cxnLst>
              <a:rect l="f136" t="f139" r="f137" b="f138"/>
              <a:pathLst>
                <a:path w="149" h="84">
                  <a:moveTo>
                    <a:pt x="f8" y="f9"/>
                  </a:moveTo>
                  <a:cubicBezTo>
                    <a:pt x="f10" y="f11"/>
                    <a:pt x="f12" y="f13"/>
                    <a:pt x="f13" y="f14"/>
                  </a:cubicBezTo>
                  <a:cubicBezTo>
                    <a:pt x="f15" y="f14"/>
                    <a:pt x="f16" y="f14"/>
                    <a:pt x="f17" y="f14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2" y="f23"/>
                    <a:pt x="f24" y="f23"/>
                    <a:pt x="f25" y="f9"/>
                  </a:cubicBezTo>
                  <a:cubicBezTo>
                    <a:pt x="f26" y="f21"/>
                    <a:pt x="f27" y="f13"/>
                    <a:pt x="f5" y="f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26"/>
                    <a:pt x="f13" y="f37"/>
                  </a:cubicBezTo>
                  <a:cubicBezTo>
                    <a:pt x="f8" y="f5"/>
                    <a:pt x="f31" y="f5"/>
                    <a:pt x="f38" y="f39"/>
                  </a:cubicBezTo>
                  <a:cubicBezTo>
                    <a:pt x="f40" y="f26"/>
                    <a:pt x="f41" y="f42"/>
                    <a:pt x="f43" y="f33"/>
                  </a:cubicBezTo>
                  <a:cubicBezTo>
                    <a:pt x="f6" y="f31"/>
                    <a:pt x="f6" y="f29"/>
                    <a:pt x="f6" y="f14"/>
                  </a:cubicBezTo>
                  <a:cubicBezTo>
                    <a:pt x="f44" y="f13"/>
                    <a:pt x="f45" y="f11"/>
                    <a:pt x="f46" y="f9"/>
                  </a:cubicBezTo>
                  <a:cubicBezTo>
                    <a:pt x="f47" y="f9"/>
                    <a:pt x="f47" y="f9"/>
                    <a:pt x="f48" y="f23"/>
                  </a:cubicBezTo>
                  <a:cubicBezTo>
                    <a:pt x="f49" y="f21"/>
                    <a:pt x="f50" y="f13"/>
                    <a:pt x="f51" y="f14"/>
                  </a:cubicBezTo>
                  <a:cubicBezTo>
                    <a:pt x="f52" y="f14"/>
                    <a:pt x="f53" y="f14"/>
                    <a:pt x="f38" y="f14"/>
                  </a:cubicBezTo>
                  <a:cubicBezTo>
                    <a:pt x="f29" y="f13"/>
                    <a:pt x="f54" y="f21"/>
                    <a:pt x="f55" y="f9"/>
                  </a:cubicBezTo>
                  <a:cubicBezTo>
                    <a:pt x="f33" y="f9"/>
                    <a:pt x="f33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0" name="Freeform 342">
              <a:extLst>
                <a:ext uri="{FF2B5EF4-FFF2-40B4-BE49-F238E27FC236}">
                  <a16:creationId xmlns:a16="http://schemas.microsoft.com/office/drawing/2014/main" id="{53E97A8D-1F9C-F6CD-1AB7-72989AA70C1C}"/>
                </a:ext>
              </a:extLst>
            </p:cNvPr>
            <p:cNvSpPr/>
            <p:nvPr/>
          </p:nvSpPr>
          <p:spPr>
            <a:xfrm>
              <a:off x="7948348" y="1665652"/>
              <a:ext cx="944200" cy="262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1"/>
                <a:gd name="f7" fmla="val 81"/>
                <a:gd name="f8" fmla="val 145"/>
                <a:gd name="f9" fmla="val 178"/>
                <a:gd name="f10" fmla="val 211"/>
                <a:gd name="f11" fmla="val 244"/>
                <a:gd name="f12" fmla="val 264"/>
                <a:gd name="f13" fmla="val 281"/>
                <a:gd name="f14" fmla="val 13"/>
                <a:gd name="f15" fmla="val 286"/>
                <a:gd name="f16" fmla="val 31"/>
                <a:gd name="f17" fmla="val 54"/>
                <a:gd name="f18" fmla="val 275"/>
                <a:gd name="f19" fmla="val 78"/>
                <a:gd name="f20" fmla="val 250"/>
                <a:gd name="f21" fmla="val 80"/>
                <a:gd name="f22" fmla="val 230"/>
                <a:gd name="f23" fmla="val 210"/>
                <a:gd name="f24" fmla="val 190"/>
                <a:gd name="f25" fmla="val 144"/>
                <a:gd name="f26" fmla="val 98"/>
                <a:gd name="f27" fmla="val 51"/>
                <a:gd name="f28" fmla="val 39"/>
                <a:gd name="f29" fmla="val 28"/>
                <a:gd name="f30" fmla="val 79"/>
                <a:gd name="f31" fmla="val 19"/>
                <a:gd name="f32" fmla="val 71"/>
                <a:gd name="f33" fmla="val 5"/>
                <a:gd name="f34" fmla="val 60"/>
                <a:gd name="f35" fmla="val 44"/>
                <a:gd name="f36" fmla="val 29"/>
                <a:gd name="f37" fmla="val 10"/>
                <a:gd name="f38" fmla="val 27"/>
                <a:gd name="f39" fmla="val 112"/>
                <a:gd name="f40" fmla="val 72"/>
                <a:gd name="f41" fmla="val 177"/>
                <a:gd name="f42" fmla="val 242"/>
                <a:gd name="f43" fmla="val 263"/>
                <a:gd name="f44" fmla="val 279"/>
                <a:gd name="f45" fmla="val 57"/>
                <a:gd name="f46" fmla="val 277"/>
                <a:gd name="f47" fmla="val 38"/>
                <a:gd name="f48" fmla="val 276"/>
                <a:gd name="f49" fmla="val 22"/>
                <a:gd name="f50" fmla="val 261"/>
                <a:gd name="f51" fmla="val 9"/>
                <a:gd name="f52" fmla="val 179"/>
                <a:gd name="f53" fmla="val 116"/>
                <a:gd name="f54" fmla="val 53"/>
                <a:gd name="f55" fmla="val 48"/>
                <a:gd name="f56" fmla="val 43"/>
                <a:gd name="f57" fmla="val 23"/>
                <a:gd name="f58" fmla="val 12"/>
                <a:gd name="f59" fmla="val 14"/>
                <a:gd name="f60" fmla="val 59"/>
                <a:gd name="f61" fmla="val 47"/>
                <a:gd name="f62" fmla="+- 0 0 -90"/>
                <a:gd name="f63" fmla="*/ f3 1 291"/>
                <a:gd name="f64" fmla="*/ f4 1 81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291"/>
                <a:gd name="f73" fmla="*/ f69 1 81"/>
                <a:gd name="f74" fmla="*/ 145 f70 1"/>
                <a:gd name="f75" fmla="*/ 0 f69 1"/>
                <a:gd name="f76" fmla="*/ 244 f70 1"/>
                <a:gd name="f77" fmla="*/ 286 f70 1"/>
                <a:gd name="f78" fmla="*/ 31 f69 1"/>
                <a:gd name="f79" fmla="*/ 250 f70 1"/>
                <a:gd name="f80" fmla="*/ 80 f69 1"/>
                <a:gd name="f81" fmla="*/ 190 f70 1"/>
                <a:gd name="f82" fmla="*/ 81 f69 1"/>
                <a:gd name="f83" fmla="*/ 51 f70 1"/>
                <a:gd name="f84" fmla="*/ 19 f70 1"/>
                <a:gd name="f85" fmla="*/ 71 f69 1"/>
                <a:gd name="f86" fmla="*/ 5 f70 1"/>
                <a:gd name="f87" fmla="*/ 29 f69 1"/>
                <a:gd name="f88" fmla="*/ 44 f70 1"/>
                <a:gd name="f89" fmla="*/ 72 f69 1"/>
                <a:gd name="f90" fmla="*/ 242 f70 1"/>
                <a:gd name="f91" fmla="*/ 277 f70 1"/>
                <a:gd name="f92" fmla="*/ 38 f69 1"/>
                <a:gd name="f93" fmla="*/ 9 f69 1"/>
                <a:gd name="f94" fmla="*/ 53 f70 1"/>
                <a:gd name="f95" fmla="*/ 39 f70 1"/>
                <a:gd name="f96" fmla="*/ 10 f69 1"/>
                <a:gd name="f97" fmla="*/ 13 f70 1"/>
                <a:gd name="f98" fmla="*/ 43 f69 1"/>
                <a:gd name="f99" fmla="*/ 47 f70 1"/>
                <a:gd name="f100" fmla="+- f71 0 f1"/>
                <a:gd name="f101" fmla="*/ f74 1 291"/>
                <a:gd name="f102" fmla="*/ f75 1 81"/>
                <a:gd name="f103" fmla="*/ f76 1 291"/>
                <a:gd name="f104" fmla="*/ f77 1 291"/>
                <a:gd name="f105" fmla="*/ f78 1 81"/>
                <a:gd name="f106" fmla="*/ f79 1 291"/>
                <a:gd name="f107" fmla="*/ f80 1 81"/>
                <a:gd name="f108" fmla="*/ f81 1 291"/>
                <a:gd name="f109" fmla="*/ f82 1 81"/>
                <a:gd name="f110" fmla="*/ f83 1 291"/>
                <a:gd name="f111" fmla="*/ f84 1 291"/>
                <a:gd name="f112" fmla="*/ f85 1 81"/>
                <a:gd name="f113" fmla="*/ f86 1 291"/>
                <a:gd name="f114" fmla="*/ f87 1 81"/>
                <a:gd name="f115" fmla="*/ f88 1 291"/>
                <a:gd name="f116" fmla="*/ f89 1 81"/>
                <a:gd name="f117" fmla="*/ f90 1 291"/>
                <a:gd name="f118" fmla="*/ f91 1 291"/>
                <a:gd name="f119" fmla="*/ f92 1 81"/>
                <a:gd name="f120" fmla="*/ f93 1 81"/>
                <a:gd name="f121" fmla="*/ f94 1 291"/>
                <a:gd name="f122" fmla="*/ f95 1 291"/>
                <a:gd name="f123" fmla="*/ f96 1 81"/>
                <a:gd name="f124" fmla="*/ f97 1 291"/>
                <a:gd name="f125" fmla="*/ f98 1 81"/>
                <a:gd name="f126" fmla="*/ f99 1 291"/>
                <a:gd name="f127" fmla="*/ 0 1 f72"/>
                <a:gd name="f128" fmla="*/ f66 1 f72"/>
                <a:gd name="f129" fmla="*/ 0 1 f73"/>
                <a:gd name="f130" fmla="*/ f67 1 f73"/>
                <a:gd name="f131" fmla="*/ f101 1 f72"/>
                <a:gd name="f132" fmla="*/ f102 1 f73"/>
                <a:gd name="f133" fmla="*/ f103 1 f72"/>
                <a:gd name="f134" fmla="*/ f104 1 f72"/>
                <a:gd name="f135" fmla="*/ f105 1 f73"/>
                <a:gd name="f136" fmla="*/ f106 1 f72"/>
                <a:gd name="f137" fmla="*/ f107 1 f73"/>
                <a:gd name="f138" fmla="*/ f108 1 f72"/>
                <a:gd name="f139" fmla="*/ f109 1 f73"/>
                <a:gd name="f140" fmla="*/ f110 1 f72"/>
                <a:gd name="f141" fmla="*/ f111 1 f72"/>
                <a:gd name="f142" fmla="*/ f112 1 f73"/>
                <a:gd name="f143" fmla="*/ f113 1 f72"/>
                <a:gd name="f144" fmla="*/ f114 1 f73"/>
                <a:gd name="f145" fmla="*/ f115 1 f72"/>
                <a:gd name="f146" fmla="*/ f116 1 f73"/>
                <a:gd name="f147" fmla="*/ f117 1 f72"/>
                <a:gd name="f148" fmla="*/ f118 1 f72"/>
                <a:gd name="f149" fmla="*/ f119 1 f73"/>
                <a:gd name="f150" fmla="*/ f120 1 f73"/>
                <a:gd name="f151" fmla="*/ f121 1 f72"/>
                <a:gd name="f152" fmla="*/ f122 1 f72"/>
                <a:gd name="f153" fmla="*/ f123 1 f73"/>
                <a:gd name="f154" fmla="*/ f124 1 f72"/>
                <a:gd name="f155" fmla="*/ f125 1 f73"/>
                <a:gd name="f156" fmla="*/ f126 1 f72"/>
                <a:gd name="f157" fmla="*/ f127 f63 1"/>
                <a:gd name="f158" fmla="*/ f128 f63 1"/>
                <a:gd name="f159" fmla="*/ f130 f64 1"/>
                <a:gd name="f160" fmla="*/ f129 f64 1"/>
                <a:gd name="f161" fmla="*/ f131 f63 1"/>
                <a:gd name="f162" fmla="*/ f132 f64 1"/>
                <a:gd name="f163" fmla="*/ f133 f63 1"/>
                <a:gd name="f164" fmla="*/ f134 f63 1"/>
                <a:gd name="f165" fmla="*/ f135 f64 1"/>
                <a:gd name="f166" fmla="*/ f136 f63 1"/>
                <a:gd name="f167" fmla="*/ f137 f64 1"/>
                <a:gd name="f168" fmla="*/ f138 f63 1"/>
                <a:gd name="f169" fmla="*/ f139 f64 1"/>
                <a:gd name="f170" fmla="*/ f140 f63 1"/>
                <a:gd name="f171" fmla="*/ f141 f63 1"/>
                <a:gd name="f172" fmla="*/ f142 f64 1"/>
                <a:gd name="f173" fmla="*/ f143 f63 1"/>
                <a:gd name="f174" fmla="*/ f144 f64 1"/>
                <a:gd name="f175" fmla="*/ f145 f63 1"/>
                <a:gd name="f176" fmla="*/ f146 f64 1"/>
                <a:gd name="f177" fmla="*/ f147 f63 1"/>
                <a:gd name="f178" fmla="*/ f148 f63 1"/>
                <a:gd name="f179" fmla="*/ f149 f64 1"/>
                <a:gd name="f180" fmla="*/ f150 f64 1"/>
                <a:gd name="f181" fmla="*/ f151 f63 1"/>
                <a:gd name="f182" fmla="*/ f152 f63 1"/>
                <a:gd name="f183" fmla="*/ f153 f64 1"/>
                <a:gd name="f184" fmla="*/ f154 f63 1"/>
                <a:gd name="f185" fmla="*/ f155 f64 1"/>
                <a:gd name="f186" fmla="*/ f156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0">
                  <a:pos x="f161" y="f162"/>
                </a:cxn>
                <a:cxn ang="f100">
                  <a:pos x="f163" y="f162"/>
                </a:cxn>
                <a:cxn ang="f100">
                  <a:pos x="f164" y="f165"/>
                </a:cxn>
                <a:cxn ang="f100">
                  <a:pos x="f166" y="f167"/>
                </a:cxn>
                <a:cxn ang="f100">
                  <a:pos x="f168" y="f169"/>
                </a:cxn>
                <a:cxn ang="f100">
                  <a:pos x="f170" y="f169"/>
                </a:cxn>
                <a:cxn ang="f100">
                  <a:pos x="f171" y="f172"/>
                </a:cxn>
                <a:cxn ang="f100">
                  <a:pos x="f173" y="f174"/>
                </a:cxn>
                <a:cxn ang="f100">
                  <a:pos x="f175" y="f162"/>
                </a:cxn>
                <a:cxn ang="f100">
                  <a:pos x="f161" y="f162"/>
                </a:cxn>
                <a:cxn ang="f100">
                  <a:pos x="f161" y="f162"/>
                </a:cxn>
                <a:cxn ang="f100">
                  <a:pos x="f161" y="f176"/>
                </a:cxn>
                <a:cxn ang="f100">
                  <a:pos x="f161" y="f176"/>
                </a:cxn>
                <a:cxn ang="f100">
                  <a:pos x="f177" y="f176"/>
                </a:cxn>
                <a:cxn ang="f100">
                  <a:pos x="f178" y="f179"/>
                </a:cxn>
                <a:cxn ang="f100">
                  <a:pos x="f177" y="f180"/>
                </a:cxn>
                <a:cxn ang="f100">
                  <a:pos x="f181" y="f180"/>
                </a:cxn>
                <a:cxn ang="f100">
                  <a:pos x="f182" y="f183"/>
                </a:cxn>
                <a:cxn ang="f100">
                  <a:pos x="f184" y="f185"/>
                </a:cxn>
                <a:cxn ang="f100">
                  <a:pos x="f186" y="f176"/>
                </a:cxn>
                <a:cxn ang="f100">
                  <a:pos x="f161" y="f176"/>
                </a:cxn>
              </a:cxnLst>
              <a:rect l="f157" t="f160" r="f158" b="f159"/>
              <a:pathLst>
                <a:path w="291" h="81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6" y="f17"/>
                    <a:pt x="f18" y="f19"/>
                    <a:pt x="f20" y="f21"/>
                  </a:cubicBezTo>
                  <a:cubicBezTo>
                    <a:pt x="f22" y="f7"/>
                    <a:pt x="f23" y="f7"/>
                    <a:pt x="f24" y="f7"/>
                  </a:cubicBezTo>
                  <a:cubicBezTo>
                    <a:pt x="f25" y="f7"/>
                    <a:pt x="f26" y="f7"/>
                    <a:pt x="f27" y="f7"/>
                  </a:cubicBezTo>
                  <a:cubicBezTo>
                    <a:pt x="f28" y="f7"/>
                    <a:pt x="f29" y="f30"/>
                    <a:pt x="f31" y="f32"/>
                  </a:cubicBezTo>
                  <a:cubicBezTo>
                    <a:pt x="f33" y="f34"/>
                    <a:pt x="f5" y="f35"/>
                    <a:pt x="f33" y="f36"/>
                  </a:cubicBezTo>
                  <a:cubicBezTo>
                    <a:pt x="f37" y="f14"/>
                    <a:pt x="f38" y="f5"/>
                    <a:pt x="f35" y="f5"/>
                  </a:cubicBezTo>
                  <a:cubicBezTo>
                    <a:pt x="f19" y="f5"/>
                    <a:pt x="f39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  <a:moveTo>
                    <a:pt x="f8" y="f40"/>
                  </a:moveTo>
                  <a:cubicBezTo>
                    <a:pt x="f8" y="f40"/>
                    <a:pt x="f8" y="f40"/>
                    <a:pt x="f8" y="f40"/>
                  </a:cubicBezTo>
                  <a:cubicBezTo>
                    <a:pt x="f41" y="f40"/>
                    <a:pt x="f23" y="f40"/>
                    <a:pt x="f42" y="f40"/>
                  </a:cubicBezTo>
                  <a:cubicBezTo>
                    <a:pt x="f43" y="f40"/>
                    <a:pt x="f44" y="f45"/>
                    <a:pt x="f46" y="f47"/>
                  </a:cubicBezTo>
                  <a:cubicBezTo>
                    <a:pt x="f48" y="f49"/>
                    <a:pt x="f50" y="f51"/>
                    <a:pt x="f42" y="f51"/>
                  </a:cubicBezTo>
                  <a:cubicBezTo>
                    <a:pt x="f52" y="f51"/>
                    <a:pt x="f53" y="f51"/>
                    <a:pt x="f54" y="f51"/>
                  </a:cubicBezTo>
                  <a:cubicBezTo>
                    <a:pt x="f55" y="f51"/>
                    <a:pt x="f56" y="f51"/>
                    <a:pt x="f28" y="f37"/>
                  </a:cubicBezTo>
                  <a:cubicBezTo>
                    <a:pt x="f57" y="f14"/>
                    <a:pt x="f58" y="f38"/>
                    <a:pt x="f14" y="f56"/>
                  </a:cubicBezTo>
                  <a:cubicBezTo>
                    <a:pt x="f59" y="f60"/>
                    <a:pt x="f36" y="f32"/>
                    <a:pt x="f61" y="f40"/>
                  </a:cubicBezTo>
                  <a:cubicBezTo>
                    <a:pt x="f30" y="f40"/>
                    <a:pt x="f39" y="f40"/>
                    <a:pt x="f8" y="f40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Freeform 343">
              <a:extLst>
                <a:ext uri="{FF2B5EF4-FFF2-40B4-BE49-F238E27FC236}">
                  <a16:creationId xmlns:a16="http://schemas.microsoft.com/office/drawing/2014/main" id="{14B3862D-AD2E-75EB-8BCD-CCCD90DF0AFE}"/>
                </a:ext>
              </a:extLst>
            </p:cNvPr>
            <p:cNvSpPr/>
            <p:nvPr/>
          </p:nvSpPr>
          <p:spPr>
            <a:xfrm>
              <a:off x="5357999" y="4456849"/>
              <a:ext cx="147017" cy="395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22"/>
                <a:gd name="f8" fmla="val 66"/>
                <a:gd name="f9" fmla="val 81"/>
                <a:gd name="f10" fmla="val 95"/>
                <a:gd name="f11" fmla="val 109"/>
                <a:gd name="f12" fmla="val 118"/>
                <a:gd name="f13" fmla="val 42"/>
                <a:gd name="f14" fmla="val 33"/>
                <a:gd name="f15" fmla="val 26"/>
                <a:gd name="f16" fmla="val 19"/>
                <a:gd name="f17" fmla="val 12"/>
                <a:gd name="f18" fmla="val 4"/>
                <a:gd name="f19" fmla="val 110"/>
                <a:gd name="f20" fmla="val 52"/>
                <a:gd name="f21" fmla="val 1"/>
                <a:gd name="f22" fmla="val 23"/>
                <a:gd name="f23" fmla="val 17"/>
                <a:gd name="f24" fmla="val 3"/>
                <a:gd name="f25" fmla="val 10"/>
                <a:gd name="f26" fmla="val 5"/>
                <a:gd name="f27" fmla="val 2"/>
                <a:gd name="f28" fmla="val 8"/>
                <a:gd name="f29" fmla="val 14"/>
                <a:gd name="f30" fmla="val 18"/>
                <a:gd name="f31" fmla="val 22"/>
                <a:gd name="f32" fmla="val 40"/>
                <a:gd name="f33" fmla="val 24"/>
                <a:gd name="f34" fmla="val 38"/>
                <a:gd name="f35" fmla="+- 0 0 -90"/>
                <a:gd name="f36" fmla="*/ f3 1 45"/>
                <a:gd name="f37" fmla="*/ f4 1 122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5"/>
                <a:gd name="f46" fmla="*/ f42 1 122"/>
                <a:gd name="f47" fmla="*/ 45 f43 1"/>
                <a:gd name="f48" fmla="*/ 66 f42 1"/>
                <a:gd name="f49" fmla="*/ 109 f42 1"/>
                <a:gd name="f50" fmla="*/ 33 f43 1"/>
                <a:gd name="f51" fmla="*/ 122 f42 1"/>
                <a:gd name="f52" fmla="*/ 12 f43 1"/>
                <a:gd name="f53" fmla="*/ 0 f43 1"/>
                <a:gd name="f54" fmla="*/ 110 f42 1"/>
                <a:gd name="f55" fmla="*/ 1 f43 1"/>
                <a:gd name="f56" fmla="*/ 23 f42 1"/>
                <a:gd name="f57" fmla="*/ 5 f43 1"/>
                <a:gd name="f58" fmla="*/ 4 f42 1"/>
                <a:gd name="f59" fmla="*/ 10 f43 1"/>
                <a:gd name="f60" fmla="*/ 0 f42 1"/>
                <a:gd name="f61" fmla="*/ 22 f43 1"/>
                <a:gd name="f62" fmla="*/ 24 f42 1"/>
                <a:gd name="f63" fmla="+- f44 0 f1"/>
                <a:gd name="f64" fmla="*/ f47 1 45"/>
                <a:gd name="f65" fmla="*/ f48 1 122"/>
                <a:gd name="f66" fmla="*/ f49 1 122"/>
                <a:gd name="f67" fmla="*/ f50 1 45"/>
                <a:gd name="f68" fmla="*/ f51 1 122"/>
                <a:gd name="f69" fmla="*/ f52 1 45"/>
                <a:gd name="f70" fmla="*/ f53 1 45"/>
                <a:gd name="f71" fmla="*/ f54 1 122"/>
                <a:gd name="f72" fmla="*/ f55 1 45"/>
                <a:gd name="f73" fmla="*/ f56 1 122"/>
                <a:gd name="f74" fmla="*/ f57 1 45"/>
                <a:gd name="f75" fmla="*/ f58 1 122"/>
                <a:gd name="f76" fmla="*/ f59 1 45"/>
                <a:gd name="f77" fmla="*/ f60 1 122"/>
                <a:gd name="f78" fmla="*/ f61 1 45"/>
                <a:gd name="f79" fmla="*/ f62 1 122"/>
                <a:gd name="f80" fmla="*/ 0 1 f45"/>
                <a:gd name="f81" fmla="*/ f39 1 f45"/>
                <a:gd name="f82" fmla="*/ 0 1 f46"/>
                <a:gd name="f83" fmla="*/ f40 1 f46"/>
                <a:gd name="f84" fmla="*/ f64 1 f45"/>
                <a:gd name="f85" fmla="*/ f65 1 f46"/>
                <a:gd name="f86" fmla="*/ f66 1 f46"/>
                <a:gd name="f87" fmla="*/ f67 1 f45"/>
                <a:gd name="f88" fmla="*/ f68 1 f46"/>
                <a:gd name="f89" fmla="*/ f69 1 f45"/>
                <a:gd name="f90" fmla="*/ f70 1 f45"/>
                <a:gd name="f91" fmla="*/ f71 1 f46"/>
                <a:gd name="f92" fmla="*/ f72 1 f45"/>
                <a:gd name="f93" fmla="*/ f73 1 f46"/>
                <a:gd name="f94" fmla="*/ f74 1 f45"/>
                <a:gd name="f95" fmla="*/ f75 1 f46"/>
                <a:gd name="f96" fmla="*/ f76 1 f45"/>
                <a:gd name="f97" fmla="*/ f77 1 f46"/>
                <a:gd name="f98" fmla="*/ f78 1 f45"/>
                <a:gd name="f99" fmla="*/ f79 1 f46"/>
                <a:gd name="f100" fmla="*/ f80 f36 1"/>
                <a:gd name="f101" fmla="*/ f81 f36 1"/>
                <a:gd name="f102" fmla="*/ f83 f37 1"/>
                <a:gd name="f103" fmla="*/ f82 f37 1"/>
                <a:gd name="f104" fmla="*/ f84 f36 1"/>
                <a:gd name="f105" fmla="*/ f85 f37 1"/>
                <a:gd name="f106" fmla="*/ f86 f37 1"/>
                <a:gd name="f107" fmla="*/ f87 f36 1"/>
                <a:gd name="f108" fmla="*/ f88 f37 1"/>
                <a:gd name="f109" fmla="*/ f89 f36 1"/>
                <a:gd name="f110" fmla="*/ f90 f36 1"/>
                <a:gd name="f111" fmla="*/ f91 f37 1"/>
                <a:gd name="f112" fmla="*/ f92 f36 1"/>
                <a:gd name="f113" fmla="*/ f93 f37 1"/>
                <a:gd name="f114" fmla="*/ f94 f36 1"/>
                <a:gd name="f115" fmla="*/ f95 f37 1"/>
                <a:gd name="f116" fmla="*/ f96 f36 1"/>
                <a:gd name="f117" fmla="*/ f97 f37 1"/>
                <a:gd name="f118" fmla="*/ f98 f36 1"/>
                <a:gd name="f119" fmla="*/ f9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4" y="f105"/>
                </a:cxn>
                <a:cxn ang="f63">
                  <a:pos x="f104" y="f106"/>
                </a:cxn>
                <a:cxn ang="f63">
                  <a:pos x="f107" y="f108"/>
                </a:cxn>
                <a:cxn ang="f63">
                  <a:pos x="f109" y="f108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7"/>
                </a:cxn>
                <a:cxn ang="f63">
                  <a:pos x="f104" y="f119"/>
                </a:cxn>
                <a:cxn ang="f63">
                  <a:pos x="f104" y="f105"/>
                </a:cxn>
              </a:cxnLst>
              <a:rect l="f100" t="f103" r="f101" b="f102"/>
              <a:pathLst>
                <a:path w="45" h="122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16" y="f7"/>
                    <a:pt x="f17" y="f7"/>
                  </a:cubicBezTo>
                  <a:cubicBezTo>
                    <a:pt x="f18" y="f7"/>
                    <a:pt x="f5" y="f12"/>
                    <a:pt x="f5" y="f19"/>
                  </a:cubicBezTo>
                  <a:cubicBezTo>
                    <a:pt x="f5" y="f9"/>
                    <a:pt x="f5" y="f20"/>
                    <a:pt x="f21" y="f22"/>
                  </a:cubicBezTo>
                  <a:cubicBezTo>
                    <a:pt x="f21" y="f23"/>
                    <a:pt x="f24" y="f25"/>
                    <a:pt x="f26" y="f18"/>
                  </a:cubicBezTo>
                  <a:cubicBezTo>
                    <a:pt x="f26" y="f27"/>
                    <a:pt x="f28" y="f5"/>
                    <a:pt x="f25" y="f5"/>
                  </a:cubicBezTo>
                  <a:cubicBezTo>
                    <a:pt x="f29" y="f5"/>
                    <a:pt x="f30" y="f5"/>
                    <a:pt x="f31" y="f5"/>
                  </a:cubicBezTo>
                  <a:cubicBezTo>
                    <a:pt x="f32" y="f5"/>
                    <a:pt x="f6" y="f26"/>
                    <a:pt x="f6" y="f33"/>
                  </a:cubicBezTo>
                  <a:cubicBezTo>
                    <a:pt x="f6" y="f34"/>
                    <a:pt x="f6" y="f20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Freeform 344">
              <a:extLst>
                <a:ext uri="{FF2B5EF4-FFF2-40B4-BE49-F238E27FC236}">
                  <a16:creationId xmlns:a16="http://schemas.microsoft.com/office/drawing/2014/main" id="{5298BFC5-AAF4-BE6B-4749-62DA43ED5F9F}"/>
                </a:ext>
              </a:extLst>
            </p:cNvPr>
            <p:cNvSpPr/>
            <p:nvPr/>
          </p:nvSpPr>
          <p:spPr>
            <a:xfrm>
              <a:off x="5591976" y="4452716"/>
              <a:ext cx="153226" cy="399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23"/>
                <a:gd name="f8" fmla="val 67"/>
                <a:gd name="f9" fmla="val 2"/>
                <a:gd name="f10" fmla="val 48"/>
                <a:gd name="f11" fmla="val 3"/>
                <a:gd name="f12" fmla="val 28"/>
                <a:gd name="f13" fmla="val 5"/>
                <a:gd name="f14" fmla="val 9"/>
                <a:gd name="f15" fmla="val 15"/>
                <a:gd name="f16" fmla="val 1"/>
                <a:gd name="f17" fmla="val 17"/>
                <a:gd name="f18" fmla="val 20"/>
                <a:gd name="f19" fmla="val 22"/>
                <a:gd name="f20" fmla="val 42"/>
                <a:gd name="f21" fmla="val 46"/>
                <a:gd name="f22" fmla="val 24"/>
                <a:gd name="f23" fmla="val 53"/>
                <a:gd name="f24" fmla="val 82"/>
                <a:gd name="f25" fmla="val 111"/>
                <a:gd name="f26" fmla="val 119"/>
                <a:gd name="f27" fmla="val 34"/>
                <a:gd name="f28" fmla="val 21"/>
                <a:gd name="f29" fmla="val 14"/>
                <a:gd name="f30" fmla="val 120"/>
                <a:gd name="f31" fmla="val 110"/>
                <a:gd name="f32" fmla="val 96"/>
                <a:gd name="f33" fmla="val 81"/>
                <a:gd name="f34" fmla="+- 0 0 -90"/>
                <a:gd name="f35" fmla="*/ f3 1 47"/>
                <a:gd name="f36" fmla="*/ f4 1 12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7"/>
                <a:gd name="f45" fmla="*/ f41 1 123"/>
                <a:gd name="f46" fmla="*/ 0 f42 1"/>
                <a:gd name="f47" fmla="*/ 67 f41 1"/>
                <a:gd name="f48" fmla="*/ 5 f42 1"/>
                <a:gd name="f49" fmla="*/ 9 f41 1"/>
                <a:gd name="f50" fmla="*/ 15 f42 1"/>
                <a:gd name="f51" fmla="*/ 1 f41 1"/>
                <a:gd name="f52" fmla="*/ 22 f42 1"/>
                <a:gd name="f53" fmla="*/ 46 f42 1"/>
                <a:gd name="f54" fmla="*/ 24 f41 1"/>
                <a:gd name="f55" fmla="*/ 111 f41 1"/>
                <a:gd name="f56" fmla="*/ 34 f42 1"/>
                <a:gd name="f57" fmla="*/ 123 f41 1"/>
                <a:gd name="f58" fmla="*/ 14 f42 1"/>
                <a:gd name="f59" fmla="*/ 2 f42 1"/>
                <a:gd name="f60" fmla="*/ 110 f41 1"/>
                <a:gd name="f61" fmla="+- f43 0 f1"/>
                <a:gd name="f62" fmla="*/ f46 1 47"/>
                <a:gd name="f63" fmla="*/ f47 1 123"/>
                <a:gd name="f64" fmla="*/ f48 1 47"/>
                <a:gd name="f65" fmla="*/ f49 1 123"/>
                <a:gd name="f66" fmla="*/ f50 1 47"/>
                <a:gd name="f67" fmla="*/ f51 1 123"/>
                <a:gd name="f68" fmla="*/ f52 1 47"/>
                <a:gd name="f69" fmla="*/ f53 1 47"/>
                <a:gd name="f70" fmla="*/ f54 1 123"/>
                <a:gd name="f71" fmla="*/ f55 1 123"/>
                <a:gd name="f72" fmla="*/ f56 1 47"/>
                <a:gd name="f73" fmla="*/ f57 1 123"/>
                <a:gd name="f74" fmla="*/ f58 1 47"/>
                <a:gd name="f75" fmla="*/ f59 1 47"/>
                <a:gd name="f76" fmla="*/ f60 1 123"/>
                <a:gd name="f77" fmla="*/ 0 1 f44"/>
                <a:gd name="f78" fmla="*/ f38 1 f44"/>
                <a:gd name="f79" fmla="*/ 0 1 f45"/>
                <a:gd name="f80" fmla="*/ f39 1 f45"/>
                <a:gd name="f81" fmla="*/ f62 1 f44"/>
                <a:gd name="f82" fmla="*/ f63 1 f45"/>
                <a:gd name="f83" fmla="*/ f64 1 f44"/>
                <a:gd name="f84" fmla="*/ f65 1 f45"/>
                <a:gd name="f85" fmla="*/ f66 1 f44"/>
                <a:gd name="f86" fmla="*/ f67 1 f45"/>
                <a:gd name="f87" fmla="*/ f68 1 f44"/>
                <a:gd name="f88" fmla="*/ f69 1 f44"/>
                <a:gd name="f89" fmla="*/ f70 1 f45"/>
                <a:gd name="f90" fmla="*/ f71 1 f45"/>
                <a:gd name="f91" fmla="*/ f72 1 f44"/>
                <a:gd name="f92" fmla="*/ f73 1 f45"/>
                <a:gd name="f93" fmla="*/ f74 1 f44"/>
                <a:gd name="f94" fmla="*/ f75 1 f44"/>
                <a:gd name="f95" fmla="*/ f76 1 f45"/>
                <a:gd name="f96" fmla="*/ f77 f35 1"/>
                <a:gd name="f97" fmla="*/ f78 f35 1"/>
                <a:gd name="f98" fmla="*/ f80 f36 1"/>
                <a:gd name="f99" fmla="*/ f79 f36 1"/>
                <a:gd name="f100" fmla="*/ f81 f35 1"/>
                <a:gd name="f101" fmla="*/ f82 f36 1"/>
                <a:gd name="f102" fmla="*/ f83 f35 1"/>
                <a:gd name="f103" fmla="*/ f84 f36 1"/>
                <a:gd name="f104" fmla="*/ f85 f35 1"/>
                <a:gd name="f105" fmla="*/ f86 f36 1"/>
                <a:gd name="f106" fmla="*/ f87 f35 1"/>
                <a:gd name="f107" fmla="*/ f88 f35 1"/>
                <a:gd name="f108" fmla="*/ f89 f36 1"/>
                <a:gd name="f109" fmla="*/ f90 f36 1"/>
                <a:gd name="f110" fmla="*/ f91 f35 1"/>
                <a:gd name="f111" fmla="*/ f92 f36 1"/>
                <a:gd name="f112" fmla="*/ f93 f35 1"/>
                <a:gd name="f113" fmla="*/ f94 f35 1"/>
                <a:gd name="f114" fmla="*/ f95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5"/>
                </a:cxn>
                <a:cxn ang="f61">
                  <a:pos x="f107" y="f108"/>
                </a:cxn>
                <a:cxn ang="f61">
                  <a:pos x="f107" y="f109"/>
                </a:cxn>
                <a:cxn ang="f61">
                  <a:pos x="f110" y="f111"/>
                </a:cxn>
                <a:cxn ang="f61">
                  <a:pos x="f112" y="f111"/>
                </a:cxn>
                <a:cxn ang="f61">
                  <a:pos x="f113" y="f114"/>
                </a:cxn>
                <a:cxn ang="f61">
                  <a:pos x="f113" y="f101"/>
                </a:cxn>
                <a:cxn ang="f61">
                  <a:pos x="f100" y="f101"/>
                </a:cxn>
              </a:cxnLst>
              <a:rect l="f96" t="f99" r="f97" b="f98"/>
              <a:pathLst>
                <a:path w="47" h="123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1"/>
                    <a:pt x="f14" y="f5"/>
                    <a:pt x="f15" y="f16"/>
                  </a:cubicBezTo>
                  <a:cubicBezTo>
                    <a:pt x="f17" y="f16"/>
                    <a:pt x="f18" y="f16"/>
                    <a:pt x="f19" y="f16"/>
                  </a:cubicBezTo>
                  <a:cubicBezTo>
                    <a:pt x="f20" y="f16"/>
                    <a:pt x="f21" y="f11"/>
                    <a:pt x="f21" y="f22"/>
                  </a:cubicBezTo>
                  <a:cubicBezTo>
                    <a:pt x="f6" y="f23"/>
                    <a:pt x="f21" y="f24"/>
                    <a:pt x="f21" y="f25"/>
                  </a:cubicBezTo>
                  <a:cubicBezTo>
                    <a:pt x="f21" y="f26"/>
                    <a:pt x="f20" y="f7"/>
                    <a:pt x="f27" y="f7"/>
                  </a:cubicBezTo>
                  <a:cubicBezTo>
                    <a:pt x="f12" y="f7"/>
                    <a:pt x="f28" y="f7"/>
                    <a:pt x="f29" y="f7"/>
                  </a:cubicBezTo>
                  <a:cubicBezTo>
                    <a:pt x="f13" y="f7"/>
                    <a:pt x="f9" y="f30"/>
                    <a:pt x="f9" y="f31"/>
                  </a:cubicBezTo>
                  <a:cubicBezTo>
                    <a:pt x="f16" y="f32"/>
                    <a:pt x="f9" y="f33"/>
                    <a:pt x="f9" y="f8"/>
                  </a:cubicBezTo>
                  <a:cubicBezTo>
                    <a:pt x="f16" y="f8"/>
                    <a:pt x="f16" y="f8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Freeform 345">
              <a:extLst>
                <a:ext uri="{FF2B5EF4-FFF2-40B4-BE49-F238E27FC236}">
                  <a16:creationId xmlns:a16="http://schemas.microsoft.com/office/drawing/2014/main" id="{829F0BC6-FC71-E08F-07E0-008E79863A46}"/>
                </a:ext>
              </a:extLst>
            </p:cNvPr>
            <p:cNvSpPr/>
            <p:nvPr/>
          </p:nvSpPr>
          <p:spPr>
            <a:xfrm>
              <a:off x="5138516" y="3798399"/>
              <a:ext cx="109746" cy="430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33"/>
                <a:gd name="f8" fmla="val 115"/>
                <a:gd name="f9" fmla="val 99"/>
                <a:gd name="f10" fmla="val 82"/>
                <a:gd name="f11" fmla="val 65"/>
                <a:gd name="f12" fmla="val 47"/>
                <a:gd name="f13" fmla="val 29"/>
                <a:gd name="f14" fmla="val 1"/>
                <a:gd name="f15" fmla="val 23"/>
                <a:gd name="f16" fmla="val 2"/>
                <a:gd name="f17" fmla="val 16"/>
                <a:gd name="f18" fmla="val 6"/>
                <a:gd name="f19" fmla="val 11"/>
                <a:gd name="f20" fmla="val 13"/>
                <a:gd name="f21" fmla="val 22"/>
                <a:gd name="f22" fmla="val 12"/>
                <a:gd name="f23" fmla="val 32"/>
                <a:gd name="f24" fmla="val 17"/>
                <a:gd name="f25" fmla="val 61"/>
                <a:gd name="f26" fmla="val 93"/>
                <a:gd name="f27" fmla="val 126"/>
                <a:gd name="f28" fmla="val 131"/>
                <a:gd name="f29" fmla="val 33"/>
                <a:gd name="f30" fmla="val 27"/>
                <a:gd name="f31" fmla="val 18"/>
                <a:gd name="f32" fmla="val 132"/>
                <a:gd name="f33" fmla="val 10"/>
                <a:gd name="f34" fmla="+- 0 0 -90"/>
                <a:gd name="f35" fmla="*/ f3 1 34"/>
                <a:gd name="f36" fmla="*/ f4 1 13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4"/>
                <a:gd name="f45" fmla="*/ f41 1 133"/>
                <a:gd name="f46" fmla="*/ 0 f42 1"/>
                <a:gd name="f47" fmla="*/ 133 f41 1"/>
                <a:gd name="f48" fmla="*/ 82 f41 1"/>
                <a:gd name="f49" fmla="*/ 29 f41 1"/>
                <a:gd name="f50" fmla="*/ 6 f42 1"/>
                <a:gd name="f51" fmla="*/ 11 f41 1"/>
                <a:gd name="f52" fmla="*/ 29 f42 1"/>
                <a:gd name="f53" fmla="*/ 12 f41 1"/>
                <a:gd name="f54" fmla="*/ 34 f42 1"/>
                <a:gd name="f55" fmla="*/ 126 f41 1"/>
                <a:gd name="f56" fmla="*/ 27 f42 1"/>
                <a:gd name="f57" fmla="+- f43 0 f1"/>
                <a:gd name="f58" fmla="*/ f46 1 34"/>
                <a:gd name="f59" fmla="*/ f47 1 133"/>
                <a:gd name="f60" fmla="*/ f48 1 133"/>
                <a:gd name="f61" fmla="*/ f49 1 133"/>
                <a:gd name="f62" fmla="*/ f50 1 34"/>
                <a:gd name="f63" fmla="*/ f51 1 133"/>
                <a:gd name="f64" fmla="*/ f52 1 34"/>
                <a:gd name="f65" fmla="*/ f53 1 133"/>
                <a:gd name="f66" fmla="*/ f54 1 34"/>
                <a:gd name="f67" fmla="*/ f55 1 133"/>
                <a:gd name="f68" fmla="*/ f56 1 34"/>
                <a:gd name="f69" fmla="*/ 0 1 f44"/>
                <a:gd name="f70" fmla="*/ f38 1 f44"/>
                <a:gd name="f71" fmla="*/ 0 1 f45"/>
                <a:gd name="f72" fmla="*/ f39 1 f45"/>
                <a:gd name="f73" fmla="*/ f58 1 f44"/>
                <a:gd name="f74" fmla="*/ f59 1 f45"/>
                <a:gd name="f75" fmla="*/ f60 1 f45"/>
                <a:gd name="f76" fmla="*/ f61 1 f45"/>
                <a:gd name="f77" fmla="*/ f62 1 f44"/>
                <a:gd name="f78" fmla="*/ f63 1 f45"/>
                <a:gd name="f79" fmla="*/ f64 1 f44"/>
                <a:gd name="f80" fmla="*/ f65 1 f45"/>
                <a:gd name="f81" fmla="*/ f66 1 f44"/>
                <a:gd name="f82" fmla="*/ f67 1 f45"/>
                <a:gd name="f83" fmla="*/ f68 1 f44"/>
                <a:gd name="f84" fmla="*/ f69 f35 1"/>
                <a:gd name="f85" fmla="*/ f70 f35 1"/>
                <a:gd name="f86" fmla="*/ f72 f36 1"/>
                <a:gd name="f87" fmla="*/ f71 f36 1"/>
                <a:gd name="f88" fmla="*/ f73 f35 1"/>
                <a:gd name="f89" fmla="*/ f74 f36 1"/>
                <a:gd name="f90" fmla="*/ f75 f36 1"/>
                <a:gd name="f91" fmla="*/ f76 f36 1"/>
                <a:gd name="f92" fmla="*/ f77 f35 1"/>
                <a:gd name="f93" fmla="*/ f78 f36 1"/>
                <a:gd name="f94" fmla="*/ f79 f35 1"/>
                <a:gd name="f95" fmla="*/ f80 f36 1"/>
                <a:gd name="f96" fmla="*/ f81 f35 1"/>
                <a:gd name="f97" fmla="*/ f82 f36 1"/>
                <a:gd name="f98" fmla="*/ f83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88" y="f89"/>
                </a:cxn>
                <a:cxn ang="f57">
                  <a:pos x="f88" y="f90"/>
                </a:cxn>
                <a:cxn ang="f57">
                  <a:pos x="f88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1"/>
                </a:cxn>
                <a:cxn ang="f57">
                  <a:pos x="f96" y="f97"/>
                </a:cxn>
                <a:cxn ang="f57">
                  <a:pos x="f98" y="f89"/>
                </a:cxn>
                <a:cxn ang="f57">
                  <a:pos x="f88" y="f89"/>
                </a:cxn>
              </a:cxnLst>
              <a:rect l="f84" t="f87" r="f85" b="f86"/>
              <a:pathLst>
                <a:path w="34" h="133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5"/>
                    <a:pt x="f21" y="f5"/>
                    <a:pt x="f13" y="f22"/>
                  </a:cubicBezTo>
                  <a:cubicBezTo>
                    <a:pt x="f23" y="f24"/>
                    <a:pt x="f6" y="f15"/>
                    <a:pt x="f6" y="f13"/>
                  </a:cubicBezTo>
                  <a:cubicBezTo>
                    <a:pt x="f6" y="f25"/>
                    <a:pt x="f6" y="f26"/>
                    <a:pt x="f6" y="f27"/>
                  </a:cubicBezTo>
                  <a:cubicBezTo>
                    <a:pt x="f6" y="f28"/>
                    <a:pt x="f29" y="f7"/>
                    <a:pt x="f30" y="f7"/>
                  </a:cubicBezTo>
                  <a:cubicBezTo>
                    <a:pt x="f31" y="f32"/>
                    <a:pt x="f33" y="f7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Freeform 346">
              <a:extLst>
                <a:ext uri="{FF2B5EF4-FFF2-40B4-BE49-F238E27FC236}">
                  <a16:creationId xmlns:a16="http://schemas.microsoft.com/office/drawing/2014/main" id="{B2295EA1-EB25-B60E-2F2B-142192D6838E}"/>
                </a:ext>
              </a:extLst>
            </p:cNvPr>
            <p:cNvSpPr/>
            <p:nvPr/>
          </p:nvSpPr>
          <p:spPr>
            <a:xfrm>
              <a:off x="5374568" y="4005456"/>
              <a:ext cx="111812" cy="42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31"/>
                <a:gd name="f8" fmla="val 33"/>
                <a:gd name="f9" fmla="val 23"/>
                <a:gd name="f10" fmla="val 12"/>
                <a:gd name="f11" fmla="val 1"/>
                <a:gd name="f12" fmla="val 104"/>
                <a:gd name="f13" fmla="val 76"/>
                <a:gd name="f14" fmla="val 49"/>
                <a:gd name="f15" fmla="val 42"/>
                <a:gd name="f16" fmla="val 27"/>
                <a:gd name="f17" fmla="val 2"/>
                <a:gd name="f18" fmla="val 20"/>
                <a:gd name="f19" fmla="val 5"/>
                <a:gd name="f20" fmla="val 9"/>
                <a:gd name="f21" fmla="val 7"/>
                <a:gd name="f22" fmla="val 15"/>
                <a:gd name="f23" fmla="val 22"/>
                <a:gd name="f24" fmla="val 8"/>
                <a:gd name="f25" fmla="val 31"/>
                <a:gd name="f26" fmla="val 18"/>
                <a:gd name="f27" fmla="val 58"/>
                <a:gd name="f28" fmla="val 94"/>
                <a:gd name="f29" fmla="val 129"/>
                <a:gd name="f30" fmla="val 130"/>
                <a:gd name="f31" fmla="+- 0 0 -90"/>
                <a:gd name="f32" fmla="*/ f3 1 34"/>
                <a:gd name="f33" fmla="*/ f4 1 13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4"/>
                <a:gd name="f42" fmla="*/ f38 1 131"/>
                <a:gd name="f43" fmla="*/ 33 f39 1"/>
                <a:gd name="f44" fmla="*/ 131 f38 1"/>
                <a:gd name="f45" fmla="*/ 1 f39 1"/>
                <a:gd name="f46" fmla="*/ 49 f38 1"/>
                <a:gd name="f47" fmla="*/ 27 f38 1"/>
                <a:gd name="f48" fmla="*/ 9 f39 1"/>
                <a:gd name="f49" fmla="*/ 7 f38 1"/>
                <a:gd name="f50" fmla="*/ 27 f39 1"/>
                <a:gd name="f51" fmla="*/ 8 f38 1"/>
                <a:gd name="f52" fmla="*/ 34 f39 1"/>
                <a:gd name="f53" fmla="*/ 23 f38 1"/>
                <a:gd name="f54" fmla="*/ 129 f38 1"/>
                <a:gd name="f55" fmla="+- f40 0 f1"/>
                <a:gd name="f56" fmla="*/ f43 1 34"/>
                <a:gd name="f57" fmla="*/ f44 1 131"/>
                <a:gd name="f58" fmla="*/ f45 1 34"/>
                <a:gd name="f59" fmla="*/ f46 1 131"/>
                <a:gd name="f60" fmla="*/ f47 1 131"/>
                <a:gd name="f61" fmla="*/ f48 1 34"/>
                <a:gd name="f62" fmla="*/ f49 1 131"/>
                <a:gd name="f63" fmla="*/ f50 1 34"/>
                <a:gd name="f64" fmla="*/ f51 1 131"/>
                <a:gd name="f65" fmla="*/ f52 1 34"/>
                <a:gd name="f66" fmla="*/ f53 1 131"/>
                <a:gd name="f67" fmla="*/ f54 1 131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2"/>
                <a:gd name="f77" fmla="*/ f61 1 f41"/>
                <a:gd name="f78" fmla="*/ f62 1 f42"/>
                <a:gd name="f79" fmla="*/ f63 1 f41"/>
                <a:gd name="f80" fmla="*/ f64 1 f42"/>
                <a:gd name="f81" fmla="*/ f65 1 f41"/>
                <a:gd name="f82" fmla="*/ f66 1 f42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3 1"/>
                <a:gd name="f93" fmla="*/ f77 f32 1"/>
                <a:gd name="f94" fmla="*/ f78 f33 1"/>
                <a:gd name="f95" fmla="*/ f79 f32 1"/>
                <a:gd name="f96" fmla="*/ f80 f33 1"/>
                <a:gd name="f97" fmla="*/ f81 f32 1"/>
                <a:gd name="f98" fmla="*/ f82 f33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89"/>
                </a:cxn>
                <a:cxn ang="f55">
                  <a:pos x="f90" y="f91"/>
                </a:cxn>
                <a:cxn ang="f55">
                  <a:pos x="f90" y="f92"/>
                </a:cxn>
                <a:cxn ang="f55">
                  <a:pos x="f93" y="f94"/>
                </a:cxn>
                <a:cxn ang="f55">
                  <a:pos x="f95" y="f96"/>
                </a:cxn>
                <a:cxn ang="f55">
                  <a:pos x="f97" y="f98"/>
                </a:cxn>
                <a:cxn ang="f55">
                  <a:pos x="f97" y="f99"/>
                </a:cxn>
                <a:cxn ang="f55">
                  <a:pos x="f88" y="f89"/>
                </a:cxn>
              </a:cxnLst>
              <a:rect l="f84" t="f87" r="f85" b="f86"/>
              <a:pathLst>
                <a:path w="34" h="131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1" y="f13"/>
                    <a:pt x="f11" y="f14"/>
                  </a:cubicBezTo>
                  <a:cubicBezTo>
                    <a:pt x="f11" y="f15"/>
                    <a:pt x="f5" y="f6"/>
                    <a:pt x="f11" y="f16"/>
                  </a:cubicBezTo>
                  <a:cubicBezTo>
                    <a:pt x="f17" y="f18"/>
                    <a:pt x="f19" y="f10"/>
                    <a:pt x="f20" y="f21"/>
                  </a:cubicBezTo>
                  <a:cubicBezTo>
                    <a:pt x="f22" y="f5"/>
                    <a:pt x="f23" y="f5"/>
                    <a:pt x="f16" y="f24"/>
                  </a:cubicBezTo>
                  <a:cubicBezTo>
                    <a:pt x="f25" y="f10"/>
                    <a:pt x="f6" y="f26"/>
                    <a:pt x="f6" y="f9"/>
                  </a:cubicBezTo>
                  <a:cubicBezTo>
                    <a:pt x="f6" y="f27"/>
                    <a:pt x="f6" y="f28"/>
                    <a:pt x="f6" y="f29"/>
                  </a:cubicBezTo>
                  <a:cubicBezTo>
                    <a:pt x="f6" y="f29"/>
                    <a:pt x="f8" y="f30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Freeform 347">
              <a:extLst>
                <a:ext uri="{FF2B5EF4-FFF2-40B4-BE49-F238E27FC236}">
                  <a16:creationId xmlns:a16="http://schemas.microsoft.com/office/drawing/2014/main" id="{084527FA-19C0-27ED-AFB6-EF727C9DD80F}"/>
                </a:ext>
              </a:extLst>
            </p:cNvPr>
            <p:cNvSpPr/>
            <p:nvPr/>
          </p:nvSpPr>
          <p:spPr>
            <a:xfrm>
              <a:off x="4902464" y="3798399"/>
              <a:ext cx="109746" cy="4265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32"/>
                <a:gd name="f8" fmla="val 33"/>
                <a:gd name="f9" fmla="val 22"/>
                <a:gd name="f10" fmla="val 12"/>
                <a:gd name="f11" fmla="val 1"/>
                <a:gd name="f12" fmla="val 129"/>
                <a:gd name="f13" fmla="val 127"/>
                <a:gd name="f14" fmla="val 124"/>
                <a:gd name="f15" fmla="val 92"/>
                <a:gd name="f16" fmla="val 61"/>
                <a:gd name="f17" fmla="val 29"/>
                <a:gd name="f18" fmla="val 23"/>
                <a:gd name="f19" fmla="val 2"/>
                <a:gd name="f20" fmla="val 16"/>
                <a:gd name="f21" fmla="val 5"/>
                <a:gd name="f22" fmla="val 11"/>
                <a:gd name="f23" fmla="val 13"/>
                <a:gd name="f24" fmla="val 32"/>
                <a:gd name="f25" fmla="val 17"/>
                <a:gd name="f26" fmla="val 28"/>
                <a:gd name="f27" fmla="val 95"/>
                <a:gd name="f28" fmla="val 128"/>
                <a:gd name="f29" fmla="val 130"/>
                <a:gd name="f30" fmla="+- 0 0 -90"/>
                <a:gd name="f31" fmla="*/ f3 1 34"/>
                <a:gd name="f32" fmla="*/ f4 1 13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4"/>
                <a:gd name="f41" fmla="*/ f37 1 132"/>
                <a:gd name="f42" fmla="*/ 33 f38 1"/>
                <a:gd name="f43" fmla="*/ 132 f37 1"/>
                <a:gd name="f44" fmla="*/ 1 f38 1"/>
                <a:gd name="f45" fmla="*/ 0 f38 1"/>
                <a:gd name="f46" fmla="*/ 124 f37 1"/>
                <a:gd name="f47" fmla="*/ 29 f37 1"/>
                <a:gd name="f48" fmla="*/ 5 f38 1"/>
                <a:gd name="f49" fmla="*/ 11 f37 1"/>
                <a:gd name="f50" fmla="*/ 29 f38 1"/>
                <a:gd name="f51" fmla="*/ 13 f37 1"/>
                <a:gd name="f52" fmla="*/ 28 f37 1"/>
                <a:gd name="f53" fmla="*/ 128 f37 1"/>
                <a:gd name="f54" fmla="+- f39 0 f1"/>
                <a:gd name="f55" fmla="*/ f42 1 34"/>
                <a:gd name="f56" fmla="*/ f43 1 132"/>
                <a:gd name="f57" fmla="*/ f44 1 34"/>
                <a:gd name="f58" fmla="*/ f45 1 34"/>
                <a:gd name="f59" fmla="*/ f46 1 132"/>
                <a:gd name="f60" fmla="*/ f47 1 132"/>
                <a:gd name="f61" fmla="*/ f48 1 34"/>
                <a:gd name="f62" fmla="*/ f49 1 132"/>
                <a:gd name="f63" fmla="*/ f50 1 34"/>
                <a:gd name="f64" fmla="*/ f51 1 132"/>
                <a:gd name="f65" fmla="*/ f52 1 132"/>
                <a:gd name="f66" fmla="*/ f53 1 132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0"/>
                <a:gd name="f75" fmla="*/ f59 1 f41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1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1 1"/>
                <a:gd name="f91" fmla="*/ f75 f32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2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88"/>
                </a:cxn>
                <a:cxn ang="f54">
                  <a:pos x="f90" y="f91"/>
                </a:cxn>
                <a:cxn ang="f54">
                  <a:pos x="f90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87" y="f97"/>
                </a:cxn>
                <a:cxn ang="f54">
                  <a:pos x="f87" y="f98"/>
                </a:cxn>
                <a:cxn ang="f54">
                  <a:pos x="f87" y="f88"/>
                </a:cxn>
              </a:cxnLst>
              <a:rect l="f83" t="f86" r="f84" b="f85"/>
              <a:pathLst>
                <a:path w="34" h="132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5" y="f13"/>
                    <a:pt x="f5" y="f14"/>
                  </a:cubicBezTo>
                  <a:cubicBezTo>
                    <a:pt x="f5" y="f15"/>
                    <a:pt x="f5" y="f16"/>
                    <a:pt x="f5" y="f17"/>
                  </a:cubicBezTo>
                  <a:cubicBezTo>
                    <a:pt x="f5" y="f18"/>
                    <a:pt x="f19" y="f20"/>
                    <a:pt x="f21" y="f22"/>
                  </a:cubicBezTo>
                  <a:cubicBezTo>
                    <a:pt x="f23" y="f5"/>
                    <a:pt x="f18" y="f11"/>
                    <a:pt x="f17" y="f23"/>
                  </a:cubicBezTo>
                  <a:cubicBezTo>
                    <a:pt x="f24" y="f25"/>
                    <a:pt x="f8" y="f18"/>
                    <a:pt x="f8" y="f26"/>
                  </a:cubicBezTo>
                  <a:cubicBezTo>
                    <a:pt x="f6" y="f16"/>
                    <a:pt x="f8" y="f27"/>
                    <a:pt x="f8" y="f28"/>
                  </a:cubicBezTo>
                  <a:cubicBezTo>
                    <a:pt x="f8" y="f12"/>
                    <a:pt x="f8" y="f29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Freeform 348">
              <a:extLst>
                <a:ext uri="{FF2B5EF4-FFF2-40B4-BE49-F238E27FC236}">
                  <a16:creationId xmlns:a16="http://schemas.microsoft.com/office/drawing/2014/main" id="{AB0A2E55-B491-9CE3-2C0F-6E5E0B1F219D}"/>
                </a:ext>
              </a:extLst>
            </p:cNvPr>
            <p:cNvSpPr/>
            <p:nvPr/>
          </p:nvSpPr>
          <p:spPr>
            <a:xfrm>
              <a:off x="5614754" y="4015807"/>
              <a:ext cx="109746" cy="4141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28"/>
                <a:gd name="f8" fmla="val 32"/>
                <a:gd name="f9" fmla="val 22"/>
                <a:gd name="f10" fmla="val 11"/>
                <a:gd name="f11" fmla="val 126"/>
                <a:gd name="f12" fmla="val 123"/>
                <a:gd name="f13" fmla="val 121"/>
                <a:gd name="f14" fmla="val 89"/>
                <a:gd name="f15" fmla="val 57"/>
                <a:gd name="f16" fmla="val 25"/>
                <a:gd name="f17" fmla="val 15"/>
                <a:gd name="f18" fmla="val 3"/>
                <a:gd name="f19" fmla="val 7"/>
                <a:gd name="f20" fmla="val 2"/>
                <a:gd name="f21" fmla="val 14"/>
                <a:gd name="f22" fmla="val 21"/>
                <a:gd name="f23" fmla="val 27"/>
                <a:gd name="f24" fmla="val 33"/>
                <a:gd name="f25" fmla="val 20"/>
                <a:gd name="f26" fmla="val 55"/>
                <a:gd name="f27" fmla="val 91"/>
                <a:gd name="f28" fmla="val 127"/>
                <a:gd name="f29" fmla="+- 0 0 -90"/>
                <a:gd name="f30" fmla="*/ f3 1 34"/>
                <a:gd name="f31" fmla="*/ f4 1 12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4"/>
                <a:gd name="f40" fmla="*/ f36 1 128"/>
                <a:gd name="f41" fmla="*/ 32 f37 1"/>
                <a:gd name="f42" fmla="*/ 128 f36 1"/>
                <a:gd name="f43" fmla="*/ 0 f37 1"/>
                <a:gd name="f44" fmla="*/ 121 f36 1"/>
                <a:gd name="f45" fmla="*/ 25 f36 1"/>
                <a:gd name="f46" fmla="*/ 11 f37 1"/>
                <a:gd name="f47" fmla="*/ 2 f36 1"/>
                <a:gd name="f48" fmla="*/ 22 f37 1"/>
                <a:gd name="f49" fmla="*/ 33 f37 1"/>
                <a:gd name="f50" fmla="*/ 20 f36 1"/>
                <a:gd name="f51" fmla="*/ 126 f36 1"/>
                <a:gd name="f52" fmla="+- f38 0 f1"/>
                <a:gd name="f53" fmla="*/ f41 1 34"/>
                <a:gd name="f54" fmla="*/ f42 1 128"/>
                <a:gd name="f55" fmla="*/ f43 1 34"/>
                <a:gd name="f56" fmla="*/ f44 1 128"/>
                <a:gd name="f57" fmla="*/ f45 1 128"/>
                <a:gd name="f58" fmla="*/ f46 1 34"/>
                <a:gd name="f59" fmla="*/ f47 1 128"/>
                <a:gd name="f60" fmla="*/ f48 1 34"/>
                <a:gd name="f61" fmla="*/ f49 1 34"/>
                <a:gd name="f62" fmla="*/ f50 1 128"/>
                <a:gd name="f63" fmla="*/ f51 1 128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39"/>
                <a:gd name="f71" fmla="*/ f56 1 f40"/>
                <a:gd name="f72" fmla="*/ f57 1 f40"/>
                <a:gd name="f73" fmla="*/ f58 1 f39"/>
                <a:gd name="f74" fmla="*/ f59 1 f40"/>
                <a:gd name="f75" fmla="*/ f60 1 f39"/>
                <a:gd name="f76" fmla="*/ f61 1 f39"/>
                <a:gd name="f77" fmla="*/ f62 1 f40"/>
                <a:gd name="f78" fmla="*/ f63 1 f40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0 1"/>
                <a:gd name="f86" fmla="*/ f71 f31 1"/>
                <a:gd name="f87" fmla="*/ f72 f31 1"/>
                <a:gd name="f88" fmla="*/ f73 f30 1"/>
                <a:gd name="f89" fmla="*/ f74 f31 1"/>
                <a:gd name="f90" fmla="*/ f75 f30 1"/>
                <a:gd name="f91" fmla="*/ f76 f30 1"/>
                <a:gd name="f92" fmla="*/ f77 f31 1"/>
                <a:gd name="f93" fmla="*/ f7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5" y="f84"/>
                </a:cxn>
                <a:cxn ang="f52">
                  <a:pos x="f85" y="f86"/>
                </a:cxn>
                <a:cxn ang="f52">
                  <a:pos x="f85" y="f87"/>
                </a:cxn>
                <a:cxn ang="f52">
                  <a:pos x="f88" y="f89"/>
                </a:cxn>
                <a:cxn ang="f52">
                  <a:pos x="f90" y="f89"/>
                </a:cxn>
                <a:cxn ang="f52">
                  <a:pos x="f91" y="f92"/>
                </a:cxn>
                <a:cxn ang="f52">
                  <a:pos x="f91" y="f93"/>
                </a:cxn>
                <a:cxn ang="f52">
                  <a:pos x="f83" y="f84"/>
                </a:cxn>
              </a:cxnLst>
              <a:rect l="f79" t="f82" r="f80" b="f81"/>
              <a:pathLst>
                <a:path w="34" h="128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5" y="f17"/>
                    <a:pt x="f18" y="f19"/>
                    <a:pt x="f10" y="f20"/>
                  </a:cubicBezTo>
                  <a:cubicBezTo>
                    <a:pt x="f21" y="f5"/>
                    <a:pt x="f22" y="f5"/>
                    <a:pt x="f9" y="f20"/>
                  </a:cubicBezTo>
                  <a:cubicBezTo>
                    <a:pt x="f23" y="f19"/>
                    <a:pt x="f24" y="f21"/>
                    <a:pt x="f24" y="f25"/>
                  </a:cubicBezTo>
                  <a:cubicBezTo>
                    <a:pt x="f6" y="f26"/>
                    <a:pt x="f24" y="f27"/>
                    <a:pt x="f24" y="f11"/>
                  </a:cubicBezTo>
                  <a:cubicBezTo>
                    <a:pt x="f24" y="f28"/>
                    <a:pt x="f24" y="f28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Freeform 349">
              <a:extLst>
                <a:ext uri="{FF2B5EF4-FFF2-40B4-BE49-F238E27FC236}">
                  <a16:creationId xmlns:a16="http://schemas.microsoft.com/office/drawing/2014/main" id="{F659A365-4761-0E00-CEDE-55F04F20AA4A}"/>
                </a:ext>
              </a:extLst>
            </p:cNvPr>
            <p:cNvSpPr/>
            <p:nvPr/>
          </p:nvSpPr>
          <p:spPr>
            <a:xfrm>
              <a:off x="6463710" y="1137641"/>
              <a:ext cx="358216" cy="3499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108"/>
                <a:gd name="f8" fmla="val 29"/>
                <a:gd name="f9" fmla="val 107"/>
                <a:gd name="f10" fmla="val 32"/>
                <a:gd name="f11" fmla="val 103"/>
                <a:gd name="f12" fmla="val 36"/>
                <a:gd name="f13" fmla="val 99"/>
                <a:gd name="f14" fmla="val 89"/>
                <a:gd name="f15" fmla="val 35"/>
                <a:gd name="f16" fmla="val 80"/>
                <a:gd name="f17" fmla="val 37"/>
                <a:gd name="f18" fmla="val 78"/>
                <a:gd name="f19" fmla="val 49"/>
                <a:gd name="f20" fmla="val 77"/>
                <a:gd name="f21" fmla="val 48"/>
                <a:gd name="f22" fmla="val 76"/>
                <a:gd name="f23" fmla="val 46"/>
                <a:gd name="f24" fmla="val 75"/>
                <a:gd name="f25" fmla="val 44"/>
                <a:gd name="f26" fmla="val 70"/>
                <a:gd name="f27" fmla="val 63"/>
                <a:gd name="f28" fmla="val 56"/>
                <a:gd name="f29" fmla="val 42"/>
                <a:gd name="f30" fmla="val 51"/>
                <a:gd name="f31" fmla="val 54"/>
                <a:gd name="f32" fmla="val 62"/>
                <a:gd name="f33" fmla="val 69"/>
                <a:gd name="f34" fmla="val 47"/>
                <a:gd name="f35" fmla="val 74"/>
                <a:gd name="f36" fmla="val 50"/>
                <a:gd name="f37" fmla="val 52"/>
                <a:gd name="f38" fmla="val 79"/>
                <a:gd name="f39" fmla="val 40"/>
                <a:gd name="f40" fmla="val 81"/>
                <a:gd name="f41" fmla="val 86"/>
                <a:gd name="f42" fmla="val 93"/>
                <a:gd name="f43" fmla="val 38"/>
                <a:gd name="f44" fmla="val 100"/>
                <a:gd name="f45" fmla="val 105"/>
                <a:gd name="f46" fmla="val 30"/>
                <a:gd name="f47" fmla="val 20"/>
                <a:gd name="f48" fmla="val 98"/>
                <a:gd name="f49" fmla="val 10"/>
                <a:gd name="f50" fmla="val 27"/>
                <a:gd name="f51" fmla="val 53"/>
                <a:gd name="f52" fmla="val 26"/>
                <a:gd name="f53" fmla="val 90"/>
                <a:gd name="f54" fmla="val 9"/>
                <a:gd name="f55" fmla="val 18"/>
                <a:gd name="f56" fmla="+- 0 0 -90"/>
                <a:gd name="f57" fmla="*/ f3 1 110"/>
                <a:gd name="f58" fmla="*/ f4 1 108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10"/>
                <a:gd name="f67" fmla="*/ f63 1 108"/>
                <a:gd name="f68" fmla="*/ 110 f64 1"/>
                <a:gd name="f69" fmla="*/ 29 f63 1"/>
                <a:gd name="f70" fmla="*/ 99 f64 1"/>
                <a:gd name="f71" fmla="*/ 36 f63 1"/>
                <a:gd name="f72" fmla="*/ 78 f64 1"/>
                <a:gd name="f73" fmla="*/ 49 f63 1"/>
                <a:gd name="f74" fmla="*/ 75 f64 1"/>
                <a:gd name="f75" fmla="*/ 44 f63 1"/>
                <a:gd name="f76" fmla="*/ 56 f64 1"/>
                <a:gd name="f77" fmla="*/ 42 f63 1"/>
                <a:gd name="f78" fmla="*/ 44 f64 1"/>
                <a:gd name="f79" fmla="*/ 54 f63 1"/>
                <a:gd name="f80" fmla="*/ 47 f64 1"/>
                <a:gd name="f81" fmla="*/ 74 f63 1"/>
                <a:gd name="f82" fmla="*/ 52 f64 1"/>
                <a:gd name="f83" fmla="*/ 77 f63 1"/>
                <a:gd name="f84" fmla="*/ 79 f63 1"/>
                <a:gd name="f85" fmla="*/ 37 f64 1"/>
                <a:gd name="f86" fmla="*/ 93 f63 1"/>
                <a:gd name="f87" fmla="*/ 30 f64 1"/>
                <a:gd name="f88" fmla="*/ 108 f63 1"/>
                <a:gd name="f89" fmla="*/ 0 f64 1"/>
                <a:gd name="f90" fmla="*/ 80 f63 1"/>
                <a:gd name="f91" fmla="*/ 81 f64 1"/>
                <a:gd name="f92" fmla="*/ 0 f63 1"/>
                <a:gd name="f93" fmla="+- f65 0 f1"/>
                <a:gd name="f94" fmla="*/ f68 1 110"/>
                <a:gd name="f95" fmla="*/ f69 1 108"/>
                <a:gd name="f96" fmla="*/ f70 1 110"/>
                <a:gd name="f97" fmla="*/ f71 1 108"/>
                <a:gd name="f98" fmla="*/ f72 1 110"/>
                <a:gd name="f99" fmla="*/ f73 1 108"/>
                <a:gd name="f100" fmla="*/ f74 1 110"/>
                <a:gd name="f101" fmla="*/ f75 1 108"/>
                <a:gd name="f102" fmla="*/ f76 1 110"/>
                <a:gd name="f103" fmla="*/ f77 1 108"/>
                <a:gd name="f104" fmla="*/ f78 1 110"/>
                <a:gd name="f105" fmla="*/ f79 1 108"/>
                <a:gd name="f106" fmla="*/ f80 1 110"/>
                <a:gd name="f107" fmla="*/ f81 1 108"/>
                <a:gd name="f108" fmla="*/ f82 1 110"/>
                <a:gd name="f109" fmla="*/ f83 1 108"/>
                <a:gd name="f110" fmla="*/ f84 1 108"/>
                <a:gd name="f111" fmla="*/ f85 1 110"/>
                <a:gd name="f112" fmla="*/ f86 1 108"/>
                <a:gd name="f113" fmla="*/ f87 1 110"/>
                <a:gd name="f114" fmla="*/ f88 1 108"/>
                <a:gd name="f115" fmla="*/ f89 1 110"/>
                <a:gd name="f116" fmla="*/ f90 1 108"/>
                <a:gd name="f117" fmla="*/ f91 1 110"/>
                <a:gd name="f118" fmla="*/ f92 1 108"/>
                <a:gd name="f119" fmla="*/ 0 1 f66"/>
                <a:gd name="f120" fmla="*/ f60 1 f66"/>
                <a:gd name="f121" fmla="*/ 0 1 f67"/>
                <a:gd name="f122" fmla="*/ f61 1 f67"/>
                <a:gd name="f123" fmla="*/ f94 1 f66"/>
                <a:gd name="f124" fmla="*/ f95 1 f67"/>
                <a:gd name="f125" fmla="*/ f96 1 f66"/>
                <a:gd name="f126" fmla="*/ f97 1 f67"/>
                <a:gd name="f127" fmla="*/ f98 1 f66"/>
                <a:gd name="f128" fmla="*/ f99 1 f67"/>
                <a:gd name="f129" fmla="*/ f100 1 f66"/>
                <a:gd name="f130" fmla="*/ f101 1 f67"/>
                <a:gd name="f131" fmla="*/ f102 1 f66"/>
                <a:gd name="f132" fmla="*/ f103 1 f67"/>
                <a:gd name="f133" fmla="*/ f104 1 f66"/>
                <a:gd name="f134" fmla="*/ f105 1 f67"/>
                <a:gd name="f135" fmla="*/ f106 1 f66"/>
                <a:gd name="f136" fmla="*/ f107 1 f67"/>
                <a:gd name="f137" fmla="*/ f108 1 f66"/>
                <a:gd name="f138" fmla="*/ f109 1 f67"/>
                <a:gd name="f139" fmla="*/ f110 1 f67"/>
                <a:gd name="f140" fmla="*/ f111 1 f66"/>
                <a:gd name="f141" fmla="*/ f112 1 f67"/>
                <a:gd name="f142" fmla="*/ f113 1 f66"/>
                <a:gd name="f143" fmla="*/ f114 1 f67"/>
                <a:gd name="f144" fmla="*/ f115 1 f66"/>
                <a:gd name="f145" fmla="*/ f116 1 f67"/>
                <a:gd name="f146" fmla="*/ f117 1 f66"/>
                <a:gd name="f147" fmla="*/ f118 1 f67"/>
                <a:gd name="f148" fmla="*/ f119 f57 1"/>
                <a:gd name="f149" fmla="*/ f120 f57 1"/>
                <a:gd name="f150" fmla="*/ f122 f58 1"/>
                <a:gd name="f151" fmla="*/ f121 f58 1"/>
                <a:gd name="f152" fmla="*/ f123 f57 1"/>
                <a:gd name="f153" fmla="*/ f124 f58 1"/>
                <a:gd name="f154" fmla="*/ f125 f57 1"/>
                <a:gd name="f155" fmla="*/ f126 f58 1"/>
                <a:gd name="f156" fmla="*/ f127 f57 1"/>
                <a:gd name="f157" fmla="*/ f128 f58 1"/>
                <a:gd name="f158" fmla="*/ f129 f57 1"/>
                <a:gd name="f159" fmla="*/ f130 f58 1"/>
                <a:gd name="f160" fmla="*/ f131 f57 1"/>
                <a:gd name="f161" fmla="*/ f132 f58 1"/>
                <a:gd name="f162" fmla="*/ f133 f57 1"/>
                <a:gd name="f163" fmla="*/ f134 f58 1"/>
                <a:gd name="f164" fmla="*/ f135 f57 1"/>
                <a:gd name="f165" fmla="*/ f136 f58 1"/>
                <a:gd name="f166" fmla="*/ f137 f57 1"/>
                <a:gd name="f167" fmla="*/ f138 f58 1"/>
                <a:gd name="f168" fmla="*/ f139 f58 1"/>
                <a:gd name="f169" fmla="*/ f140 f57 1"/>
                <a:gd name="f170" fmla="*/ f141 f58 1"/>
                <a:gd name="f171" fmla="*/ f142 f57 1"/>
                <a:gd name="f172" fmla="*/ f143 f58 1"/>
                <a:gd name="f173" fmla="*/ f144 f57 1"/>
                <a:gd name="f174" fmla="*/ f145 f58 1"/>
                <a:gd name="f175" fmla="*/ f146 f57 1"/>
                <a:gd name="f176" fmla="*/ f147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62" y="f163"/>
                </a:cxn>
                <a:cxn ang="f93">
                  <a:pos x="f164" y="f165"/>
                </a:cxn>
                <a:cxn ang="f93">
                  <a:pos x="f166" y="f167"/>
                </a:cxn>
                <a:cxn ang="f93">
                  <a:pos x="f164" y="f168"/>
                </a:cxn>
                <a:cxn ang="f93">
                  <a:pos x="f169" y="f170"/>
                </a:cxn>
                <a:cxn ang="f93">
                  <a:pos x="f171" y="f172"/>
                </a:cxn>
                <a:cxn ang="f93">
                  <a:pos x="f173" y="f174"/>
                </a:cxn>
                <a:cxn ang="f93">
                  <a:pos x="f175" y="f176"/>
                </a:cxn>
                <a:cxn ang="f93">
                  <a:pos x="f152" y="f153"/>
                </a:cxn>
              </a:cxnLst>
              <a:rect l="f148" t="f151" r="f149" b="f150"/>
              <a:pathLst>
                <a:path w="110" h="108">
                  <a:moveTo>
                    <a:pt x="f6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12"/>
                    <a:pt x="f27" y="f15"/>
                    <a:pt x="f28" y="f29"/>
                  </a:cubicBezTo>
                  <a:cubicBezTo>
                    <a:pt x="f30" y="f23"/>
                    <a:pt x="f21" y="f19"/>
                    <a:pt x="f25" y="f31"/>
                  </a:cubicBezTo>
                  <a:cubicBezTo>
                    <a:pt x="f12" y="f32"/>
                    <a:pt x="f17" y="f33"/>
                    <a:pt x="f34" y="f35"/>
                  </a:cubicBezTo>
                  <a:cubicBezTo>
                    <a:pt x="f19" y="f24"/>
                    <a:pt x="f36" y="f22"/>
                    <a:pt x="f37" y="f20"/>
                  </a:cubicBezTo>
                  <a:cubicBezTo>
                    <a:pt x="f36" y="f18"/>
                    <a:pt x="f19" y="f38"/>
                    <a:pt x="f34" y="f38"/>
                  </a:cubicBezTo>
                  <a:cubicBezTo>
                    <a:pt x="f39" y="f40"/>
                    <a:pt x="f12" y="f41"/>
                    <a:pt x="f17" y="f42"/>
                  </a:cubicBezTo>
                  <a:cubicBezTo>
                    <a:pt x="f43" y="f44"/>
                    <a:pt x="f12" y="f45"/>
                    <a:pt x="f46" y="f7"/>
                  </a:cubicBezTo>
                  <a:cubicBezTo>
                    <a:pt x="f47" y="f48"/>
                    <a:pt x="f49" y="f14"/>
                    <a:pt x="f5" y="f16"/>
                  </a:cubicBezTo>
                  <a:cubicBezTo>
                    <a:pt x="f50" y="f51"/>
                    <a:pt x="f31" y="f52"/>
                    <a:pt x="f40" y="f5"/>
                  </a:cubicBezTo>
                  <a:cubicBezTo>
                    <a:pt x="f53" y="f54"/>
                    <a:pt x="f13" y="f5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Freeform 350">
              <a:extLst>
                <a:ext uri="{FF2B5EF4-FFF2-40B4-BE49-F238E27FC236}">
                  <a16:creationId xmlns:a16="http://schemas.microsoft.com/office/drawing/2014/main" id="{4CAABDE5-FA06-D3C2-297A-8CF9708C44A1}"/>
                </a:ext>
              </a:extLst>
            </p:cNvPr>
            <p:cNvSpPr/>
            <p:nvPr/>
          </p:nvSpPr>
          <p:spPr>
            <a:xfrm>
              <a:off x="6681127" y="1350925"/>
              <a:ext cx="356149" cy="354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109"/>
                <a:gd name="f8" fmla="val 29"/>
                <a:gd name="f9" fmla="val 20"/>
                <a:gd name="f10" fmla="val 100"/>
                <a:gd name="f11" fmla="val 10"/>
                <a:gd name="f12" fmla="val 90"/>
                <a:gd name="f13" fmla="val 80"/>
                <a:gd name="f14" fmla="val 5"/>
                <a:gd name="f15" fmla="val 73"/>
                <a:gd name="f16" fmla="val 9"/>
                <a:gd name="f17" fmla="val 70"/>
                <a:gd name="f18" fmla="val 19"/>
                <a:gd name="f19" fmla="val 51"/>
                <a:gd name="f20" fmla="val 18"/>
                <a:gd name="f21" fmla="val 71"/>
                <a:gd name="f22" fmla="val 4"/>
                <a:gd name="f23" fmla="val 28"/>
                <a:gd name="f24" fmla="val 82"/>
                <a:gd name="f25" fmla="val 55"/>
                <a:gd name="f26" fmla="+- 0 0 -90"/>
                <a:gd name="f27" fmla="*/ f3 1 110"/>
                <a:gd name="f28" fmla="*/ f4 1 10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10"/>
                <a:gd name="f37" fmla="*/ f33 1 109"/>
                <a:gd name="f38" fmla="*/ 29 f34 1"/>
                <a:gd name="f39" fmla="*/ 109 f33 1"/>
                <a:gd name="f40" fmla="*/ 0 f34 1"/>
                <a:gd name="f41" fmla="*/ 80 f33 1"/>
                <a:gd name="f42" fmla="*/ 19 f34 1"/>
                <a:gd name="f43" fmla="*/ 73 f33 1"/>
                <a:gd name="f44" fmla="*/ 73 f34 1"/>
                <a:gd name="f45" fmla="*/ 18 f33 1"/>
                <a:gd name="f46" fmla="*/ 80 f34 1"/>
                <a:gd name="f47" fmla="*/ 0 f33 1"/>
                <a:gd name="f48" fmla="*/ 110 f34 1"/>
                <a:gd name="f49" fmla="*/ 28 f33 1"/>
                <a:gd name="f50" fmla="+- f35 0 f1"/>
                <a:gd name="f51" fmla="*/ f38 1 110"/>
                <a:gd name="f52" fmla="*/ f39 1 109"/>
                <a:gd name="f53" fmla="*/ f40 1 110"/>
                <a:gd name="f54" fmla="*/ f41 1 109"/>
                <a:gd name="f55" fmla="*/ f42 1 110"/>
                <a:gd name="f56" fmla="*/ f43 1 109"/>
                <a:gd name="f57" fmla="*/ f44 1 110"/>
                <a:gd name="f58" fmla="*/ f45 1 109"/>
                <a:gd name="f59" fmla="*/ f46 1 110"/>
                <a:gd name="f60" fmla="*/ f47 1 109"/>
                <a:gd name="f61" fmla="*/ f48 1 110"/>
                <a:gd name="f62" fmla="*/ f49 1 109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7"/>
                <a:gd name="f71" fmla="*/ f55 1 f36"/>
                <a:gd name="f72" fmla="*/ f56 1 f37"/>
                <a:gd name="f73" fmla="*/ f57 1 f36"/>
                <a:gd name="f74" fmla="*/ f58 1 f37"/>
                <a:gd name="f75" fmla="*/ f59 1 f36"/>
                <a:gd name="f76" fmla="*/ f60 1 f37"/>
                <a:gd name="f77" fmla="*/ f61 1 f36"/>
                <a:gd name="f78" fmla="*/ f62 1 f37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7 1"/>
                <a:gd name="f88" fmla="*/ f72 f28 1"/>
                <a:gd name="f89" fmla="*/ f73 f27 1"/>
                <a:gd name="f90" fmla="*/ f74 f28 1"/>
                <a:gd name="f91" fmla="*/ f75 f27 1"/>
                <a:gd name="f92" fmla="*/ f76 f28 1"/>
                <a:gd name="f93" fmla="*/ f77 f27 1"/>
                <a:gd name="f94" fmla="*/ f7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83" y="f84"/>
                </a:cxn>
              </a:cxnLst>
              <a:rect l="f79" t="f82" r="f80" b="f81"/>
              <a:pathLst>
                <a:path w="110" h="109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18" y="f15"/>
                  </a:cubicBezTo>
                  <a:cubicBezTo>
                    <a:pt x="f19" y="f13"/>
                    <a:pt x="f13" y="f19"/>
                    <a:pt x="f15" y="f20"/>
                  </a:cubicBezTo>
                  <a:cubicBezTo>
                    <a:pt x="f21" y="f16"/>
                    <a:pt x="f15" y="f22"/>
                    <a:pt x="f13" y="f5"/>
                  </a:cubicBezTo>
                  <a:cubicBezTo>
                    <a:pt x="f12" y="f11"/>
                    <a:pt x="f10" y="f18"/>
                    <a:pt x="f6" y="f23"/>
                  </a:cubicBezTo>
                  <a:cubicBezTo>
                    <a:pt x="f24" y="f25"/>
                    <a:pt x="f25" y="f24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Freeform 351">
              <a:extLst>
                <a:ext uri="{FF2B5EF4-FFF2-40B4-BE49-F238E27FC236}">
                  <a16:creationId xmlns:a16="http://schemas.microsoft.com/office/drawing/2014/main" id="{CD15C3BE-9406-5648-BB35-AF593EDD6C6D}"/>
                </a:ext>
              </a:extLst>
            </p:cNvPr>
            <p:cNvSpPr/>
            <p:nvPr/>
          </p:nvSpPr>
          <p:spPr>
            <a:xfrm>
              <a:off x="5529861" y="2922522"/>
              <a:ext cx="246403" cy="2298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"/>
                <a:gd name="f7" fmla="val 71"/>
                <a:gd name="f8" fmla="val 31"/>
                <a:gd name="f9" fmla="val 7"/>
                <a:gd name="f10" fmla="val 20"/>
                <a:gd name="f11" fmla="val 12"/>
                <a:gd name="f12" fmla="val 10"/>
                <a:gd name="f13" fmla="val 18"/>
                <a:gd name="f14" fmla="val 24"/>
                <a:gd name="f15" fmla="val 3"/>
                <a:gd name="f16" fmla="val 29"/>
                <a:gd name="f17" fmla="val 34"/>
                <a:gd name="f18" fmla="val 42"/>
                <a:gd name="f19" fmla="val 48"/>
                <a:gd name="f20" fmla="val 6"/>
                <a:gd name="f21" fmla="val 56"/>
                <a:gd name="f22" fmla="val 11"/>
                <a:gd name="f23" fmla="val 25"/>
                <a:gd name="f24" fmla="val 26"/>
                <a:gd name="f25" fmla="val 62"/>
                <a:gd name="f26" fmla="val 46"/>
                <a:gd name="f27" fmla="val 58"/>
                <a:gd name="f28" fmla="val 52"/>
                <a:gd name="f29" fmla="val 55"/>
                <a:gd name="f30" fmla="val 57"/>
                <a:gd name="f31" fmla="val 51"/>
                <a:gd name="f32" fmla="val 63"/>
                <a:gd name="f33" fmla="val 70"/>
                <a:gd name="f34" fmla="val 41"/>
                <a:gd name="f35" fmla="val 66"/>
                <a:gd name="f36" fmla="val 28"/>
                <a:gd name="f37" fmla="val 23"/>
                <a:gd name="f38" fmla="val 60"/>
                <a:gd name="f39" fmla="val 16"/>
                <a:gd name="f40" fmla="val 54"/>
                <a:gd name="f41" fmla="val 13"/>
                <a:gd name="f42" fmla="val 50"/>
                <a:gd name="f43" fmla="val 39"/>
                <a:gd name="f44" fmla="val 9"/>
                <a:gd name="f45" fmla="val 37"/>
                <a:gd name="f46" fmla="val 33"/>
                <a:gd name="f47" fmla="val 2"/>
                <a:gd name="f48" fmla="val 32"/>
                <a:gd name="f49" fmla="+- 0 0 -90"/>
                <a:gd name="f50" fmla="*/ f3 1 76"/>
                <a:gd name="f51" fmla="*/ f4 1 7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76"/>
                <a:gd name="f60" fmla="*/ f56 1 71"/>
                <a:gd name="f61" fmla="*/ 0 f57 1"/>
                <a:gd name="f62" fmla="*/ 31 f56 1"/>
                <a:gd name="f63" fmla="*/ 18 f57 1"/>
                <a:gd name="f64" fmla="*/ 0 f56 1"/>
                <a:gd name="f65" fmla="*/ 34 f57 1"/>
                <a:gd name="f66" fmla="*/ 10 f56 1"/>
                <a:gd name="f67" fmla="*/ 56 f57 1"/>
                <a:gd name="f68" fmla="*/ 11 f56 1"/>
                <a:gd name="f69" fmla="*/ 62 f57 1"/>
                <a:gd name="f70" fmla="*/ 46 f56 1"/>
                <a:gd name="f71" fmla="*/ 51 f57 1"/>
                <a:gd name="f72" fmla="*/ 63 f56 1"/>
                <a:gd name="f73" fmla="*/ 66 f56 1"/>
                <a:gd name="f74" fmla="*/ 56 f56 1"/>
                <a:gd name="f75" fmla="*/ 13 f57 1"/>
                <a:gd name="f76" fmla="*/ 48 f56 1"/>
                <a:gd name="f77" fmla="*/ 3 f57 1"/>
                <a:gd name="f78" fmla="*/ 33 f56 1"/>
                <a:gd name="f79" fmla="+- f58 0 f1"/>
                <a:gd name="f80" fmla="*/ f61 1 76"/>
                <a:gd name="f81" fmla="*/ f62 1 71"/>
                <a:gd name="f82" fmla="*/ f63 1 76"/>
                <a:gd name="f83" fmla="*/ f64 1 71"/>
                <a:gd name="f84" fmla="*/ f65 1 76"/>
                <a:gd name="f85" fmla="*/ f66 1 71"/>
                <a:gd name="f86" fmla="*/ f67 1 76"/>
                <a:gd name="f87" fmla="*/ f68 1 71"/>
                <a:gd name="f88" fmla="*/ f69 1 76"/>
                <a:gd name="f89" fmla="*/ f70 1 71"/>
                <a:gd name="f90" fmla="*/ f71 1 76"/>
                <a:gd name="f91" fmla="*/ f72 1 71"/>
                <a:gd name="f92" fmla="*/ f73 1 71"/>
                <a:gd name="f93" fmla="*/ f74 1 71"/>
                <a:gd name="f94" fmla="*/ f75 1 76"/>
                <a:gd name="f95" fmla="*/ f76 1 71"/>
                <a:gd name="f96" fmla="*/ f77 1 76"/>
                <a:gd name="f97" fmla="*/ f78 1 71"/>
                <a:gd name="f98" fmla="*/ 0 1 f59"/>
                <a:gd name="f99" fmla="*/ f53 1 f59"/>
                <a:gd name="f100" fmla="*/ 0 1 f60"/>
                <a:gd name="f101" fmla="*/ f54 1 f60"/>
                <a:gd name="f102" fmla="*/ f80 1 f59"/>
                <a:gd name="f103" fmla="*/ f81 1 f60"/>
                <a:gd name="f104" fmla="*/ f82 1 f59"/>
                <a:gd name="f105" fmla="*/ f83 1 f60"/>
                <a:gd name="f106" fmla="*/ f84 1 f59"/>
                <a:gd name="f107" fmla="*/ f85 1 f60"/>
                <a:gd name="f108" fmla="*/ f86 1 f59"/>
                <a:gd name="f109" fmla="*/ f87 1 f60"/>
                <a:gd name="f110" fmla="*/ f88 1 f59"/>
                <a:gd name="f111" fmla="*/ f89 1 f60"/>
                <a:gd name="f112" fmla="*/ f90 1 f59"/>
                <a:gd name="f113" fmla="*/ f91 1 f60"/>
                <a:gd name="f114" fmla="*/ f92 1 f60"/>
                <a:gd name="f115" fmla="*/ f93 1 f60"/>
                <a:gd name="f116" fmla="*/ f94 1 f59"/>
                <a:gd name="f117" fmla="*/ f95 1 f60"/>
                <a:gd name="f118" fmla="*/ f96 1 f59"/>
                <a:gd name="f119" fmla="*/ f97 1 f60"/>
                <a:gd name="f120" fmla="*/ f98 f50 1"/>
                <a:gd name="f121" fmla="*/ f99 f50 1"/>
                <a:gd name="f122" fmla="*/ f101 f51 1"/>
                <a:gd name="f123" fmla="*/ f100 f51 1"/>
                <a:gd name="f124" fmla="*/ f102 f50 1"/>
                <a:gd name="f125" fmla="*/ f103 f51 1"/>
                <a:gd name="f126" fmla="*/ f104 f50 1"/>
                <a:gd name="f127" fmla="*/ f105 f51 1"/>
                <a:gd name="f128" fmla="*/ f106 f50 1"/>
                <a:gd name="f129" fmla="*/ f107 f51 1"/>
                <a:gd name="f130" fmla="*/ f108 f50 1"/>
                <a:gd name="f131" fmla="*/ f109 f51 1"/>
                <a:gd name="f132" fmla="*/ f110 f50 1"/>
                <a:gd name="f133" fmla="*/ f111 f51 1"/>
                <a:gd name="f134" fmla="*/ f112 f50 1"/>
                <a:gd name="f135" fmla="*/ f113 f51 1"/>
                <a:gd name="f136" fmla="*/ f114 f51 1"/>
                <a:gd name="f137" fmla="*/ f115 f51 1"/>
                <a:gd name="f138" fmla="*/ f116 f50 1"/>
                <a:gd name="f139" fmla="*/ f117 f51 1"/>
                <a:gd name="f140" fmla="*/ f118 f50 1"/>
                <a:gd name="f141" fmla="*/ f119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28" y="f136"/>
                </a:cxn>
                <a:cxn ang="f79">
                  <a:pos x="f126" y="f137"/>
                </a:cxn>
                <a:cxn ang="f79">
                  <a:pos x="f138" y="f139"/>
                </a:cxn>
                <a:cxn ang="f79">
                  <a:pos x="f140" y="f141"/>
                </a:cxn>
                <a:cxn ang="f79">
                  <a:pos x="f124" y="f125"/>
                </a:cxn>
              </a:cxnLst>
              <a:rect l="f120" t="f123" r="f121" b="f122"/>
              <a:pathLst>
                <a:path w="76" h="71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9"/>
                    <a:pt x="f17" y="f12"/>
                  </a:cubicBezTo>
                  <a:cubicBezTo>
                    <a:pt x="f18" y="f15"/>
                    <a:pt x="f19" y="f20"/>
                    <a:pt x="f21" y="f22"/>
                  </a:cubicBezTo>
                  <a:cubicBezTo>
                    <a:pt x="f6" y="f23"/>
                    <a:pt x="f6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26" y="f33"/>
                    <a:pt x="f34" y="f7"/>
                    <a:pt x="f17" y="f35"/>
                  </a:cubicBezTo>
                  <a:cubicBezTo>
                    <a:pt x="f36" y="f32"/>
                    <a:pt x="f37" y="f38"/>
                    <a:pt x="f13" y="f21"/>
                  </a:cubicBezTo>
                  <a:cubicBezTo>
                    <a:pt x="f39" y="f40"/>
                    <a:pt x="f41" y="f42"/>
                    <a:pt x="f41" y="f19"/>
                  </a:cubicBezTo>
                  <a:cubicBezTo>
                    <a:pt x="f39" y="f43"/>
                    <a:pt x="f44" y="f45"/>
                    <a:pt x="f15" y="f46"/>
                  </a:cubicBezTo>
                  <a:cubicBezTo>
                    <a:pt x="f47" y="f48"/>
                    <a:pt x="f47" y="f8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Freeform 352">
              <a:extLst>
                <a:ext uri="{FF2B5EF4-FFF2-40B4-BE49-F238E27FC236}">
                  <a16:creationId xmlns:a16="http://schemas.microsoft.com/office/drawing/2014/main" id="{AF471D0B-8BC0-B86E-73BD-04834B7C8520}"/>
                </a:ext>
              </a:extLst>
            </p:cNvPr>
            <p:cNvSpPr/>
            <p:nvPr/>
          </p:nvSpPr>
          <p:spPr>
            <a:xfrm>
              <a:off x="5005992" y="1406822"/>
              <a:ext cx="200847" cy="2878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89"/>
                <a:gd name="f8" fmla="val 52"/>
                <a:gd name="f9" fmla="val 17"/>
                <a:gd name="f10" fmla="val 69"/>
                <a:gd name="f11" fmla="val 1"/>
                <a:gd name="f12" fmla="val 40"/>
                <a:gd name="f13" fmla="val 11"/>
                <a:gd name="f14" fmla="val 2"/>
                <a:gd name="f15" fmla="val 20"/>
                <a:gd name="f16" fmla="val 4"/>
                <a:gd name="f17" fmla="val 29"/>
                <a:gd name="f18" fmla="val 6"/>
                <a:gd name="f19" fmla="val 31"/>
                <a:gd name="f20" fmla="val 7"/>
                <a:gd name="f21" fmla="val 33"/>
                <a:gd name="f22" fmla="val 10"/>
                <a:gd name="f23" fmla="val 12"/>
                <a:gd name="f24" fmla="val 35"/>
                <a:gd name="f25" fmla="val 30"/>
                <a:gd name="f26" fmla="val 44"/>
                <a:gd name="f27" fmla="val 59"/>
                <a:gd name="f28" fmla="val 56"/>
                <a:gd name="f29" fmla="val 60"/>
                <a:gd name="f30" fmla="val 57"/>
                <a:gd name="f31" fmla="val 61"/>
                <a:gd name="f32" fmla="val 70"/>
                <a:gd name="f33" fmla="val 55"/>
                <a:gd name="f34" fmla="val 79"/>
                <a:gd name="f35" fmla="+- 0 0 -90"/>
                <a:gd name="f36" fmla="*/ f3 1 62"/>
                <a:gd name="f37" fmla="*/ f4 1 89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2"/>
                <a:gd name="f46" fmla="*/ f42 1 89"/>
                <a:gd name="f47" fmla="*/ 52 f43 1"/>
                <a:gd name="f48" fmla="*/ 89 f42 1"/>
                <a:gd name="f49" fmla="*/ 0 f43 1"/>
                <a:gd name="f50" fmla="*/ 0 f42 1"/>
                <a:gd name="f51" fmla="*/ 29 f43 1"/>
                <a:gd name="f52" fmla="*/ 6 f42 1"/>
                <a:gd name="f53" fmla="*/ 33 f43 1"/>
                <a:gd name="f54" fmla="*/ 12 f42 1"/>
                <a:gd name="f55" fmla="*/ 59 f43 1"/>
                <a:gd name="f56" fmla="*/ 56 f42 1"/>
                <a:gd name="f57" fmla="*/ 61 f43 1"/>
                <a:gd name="f58" fmla="*/ 61 f42 1"/>
                <a:gd name="f59" fmla="+- f44 0 f1"/>
                <a:gd name="f60" fmla="*/ f47 1 62"/>
                <a:gd name="f61" fmla="*/ f48 1 89"/>
                <a:gd name="f62" fmla="*/ f49 1 62"/>
                <a:gd name="f63" fmla="*/ f50 1 89"/>
                <a:gd name="f64" fmla="*/ f51 1 62"/>
                <a:gd name="f65" fmla="*/ f52 1 89"/>
                <a:gd name="f66" fmla="*/ f53 1 62"/>
                <a:gd name="f67" fmla="*/ f54 1 89"/>
                <a:gd name="f68" fmla="*/ f55 1 62"/>
                <a:gd name="f69" fmla="*/ f56 1 89"/>
                <a:gd name="f70" fmla="*/ f57 1 62"/>
                <a:gd name="f71" fmla="*/ f58 1 89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5"/>
                <a:gd name="f79" fmla="*/ f63 1 f46"/>
                <a:gd name="f80" fmla="*/ f64 1 f45"/>
                <a:gd name="f81" fmla="*/ f65 1 f46"/>
                <a:gd name="f82" fmla="*/ f66 1 f45"/>
                <a:gd name="f83" fmla="*/ f67 1 f46"/>
                <a:gd name="f84" fmla="*/ f68 1 f45"/>
                <a:gd name="f85" fmla="*/ f69 1 f46"/>
                <a:gd name="f86" fmla="*/ f70 1 f45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  <a:gd name="f100" fmla="*/ f84 f36 1"/>
                <a:gd name="f101" fmla="*/ f85 f37 1"/>
                <a:gd name="f102" fmla="*/ f86 f36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92" y="f93"/>
                </a:cxn>
              </a:cxnLst>
              <a:rect l="f88" t="f91" r="f89" b="f90"/>
              <a:pathLst>
                <a:path w="62" h="89">
                  <a:moveTo>
                    <a:pt x="f8" y="f7"/>
                  </a:moveTo>
                  <a:cubicBezTo>
                    <a:pt x="f9" y="f10"/>
                    <a:pt x="f11" y="f12"/>
                    <a:pt x="f5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4" y="f25"/>
                    <a:pt x="f26" y="f26"/>
                    <a:pt x="f27" y="f28"/>
                  </a:cubicBezTo>
                  <a:cubicBezTo>
                    <a:pt x="f29" y="f30"/>
                    <a:pt x="f6" y="f29"/>
                    <a:pt x="f31" y="f31"/>
                  </a:cubicBezTo>
                  <a:cubicBezTo>
                    <a:pt x="f27" y="f32"/>
                    <a:pt x="f33" y="f34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Freeform 353">
              <a:extLst>
                <a:ext uri="{FF2B5EF4-FFF2-40B4-BE49-F238E27FC236}">
                  <a16:creationId xmlns:a16="http://schemas.microsoft.com/office/drawing/2014/main" id="{7BFFD5AE-4994-8E7F-C74E-AE7D180B2269}"/>
                </a:ext>
              </a:extLst>
            </p:cNvPr>
            <p:cNvSpPr/>
            <p:nvPr/>
          </p:nvSpPr>
          <p:spPr>
            <a:xfrm>
              <a:off x="5148867" y="1102446"/>
              <a:ext cx="327154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1"/>
                <a:gd name="f7" fmla="val 44"/>
                <a:gd name="f8" fmla="val 20"/>
                <a:gd name="f9" fmla="val 27"/>
                <a:gd name="f10" fmla="val 76"/>
                <a:gd name="f11" fmla="val 98"/>
                <a:gd name="f12" fmla="val 24"/>
                <a:gd name="f13" fmla="val 95"/>
                <a:gd name="f14" fmla="val 29"/>
                <a:gd name="f15" fmla="val 92"/>
                <a:gd name="f16" fmla="val 33"/>
                <a:gd name="f17" fmla="val 84"/>
                <a:gd name="f18" fmla="val 43"/>
                <a:gd name="f19" fmla="val 82"/>
                <a:gd name="f20" fmla="val 70"/>
                <a:gd name="f21" fmla="val 40"/>
                <a:gd name="f22" fmla="val 56"/>
                <a:gd name="f23" fmla="val 35"/>
                <a:gd name="f24" fmla="val 42"/>
                <a:gd name="f25" fmla="val 36"/>
                <a:gd name="f26" fmla="val 23"/>
                <a:gd name="f27" fmla="val 19"/>
                <a:gd name="f28" fmla="val 15"/>
                <a:gd name="f29" fmla="val 39"/>
                <a:gd name="f30" fmla="val 10"/>
                <a:gd name="f31" fmla="val 6"/>
                <a:gd name="f32" fmla="+- 0 0 -90"/>
                <a:gd name="f33" fmla="*/ f3 1 101"/>
                <a:gd name="f34" fmla="*/ f4 1 4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01"/>
                <a:gd name="f43" fmla="*/ f39 1 44"/>
                <a:gd name="f44" fmla="*/ 0 f40 1"/>
                <a:gd name="f45" fmla="*/ 20 f39 1"/>
                <a:gd name="f46" fmla="*/ 101 f40 1"/>
                <a:gd name="f47" fmla="*/ 92 f40 1"/>
                <a:gd name="f48" fmla="*/ 33 f39 1"/>
                <a:gd name="f49" fmla="*/ 70 f40 1"/>
                <a:gd name="f50" fmla="*/ 40 f39 1"/>
                <a:gd name="f51" fmla="*/ 29 f40 1"/>
                <a:gd name="f52" fmla="*/ 42 f39 1"/>
                <a:gd name="f53" fmla="*/ 15 f40 1"/>
                <a:gd name="f54" fmla="*/ 39 f39 1"/>
                <a:gd name="f55" fmla="+- f41 0 f1"/>
                <a:gd name="f56" fmla="*/ f44 1 101"/>
                <a:gd name="f57" fmla="*/ f45 1 44"/>
                <a:gd name="f58" fmla="*/ f46 1 101"/>
                <a:gd name="f59" fmla="*/ f47 1 101"/>
                <a:gd name="f60" fmla="*/ f48 1 44"/>
                <a:gd name="f61" fmla="*/ f49 1 101"/>
                <a:gd name="f62" fmla="*/ f50 1 44"/>
                <a:gd name="f63" fmla="*/ f51 1 101"/>
                <a:gd name="f64" fmla="*/ f52 1 44"/>
                <a:gd name="f65" fmla="*/ f53 1 101"/>
                <a:gd name="f66" fmla="*/ f54 1 44"/>
                <a:gd name="f67" fmla="*/ 0 1 f42"/>
                <a:gd name="f68" fmla="*/ f36 1 f42"/>
                <a:gd name="f69" fmla="*/ 0 1 f43"/>
                <a:gd name="f70" fmla="*/ f37 1 f43"/>
                <a:gd name="f71" fmla="*/ f56 1 f42"/>
                <a:gd name="f72" fmla="*/ f57 1 f43"/>
                <a:gd name="f73" fmla="*/ f58 1 f42"/>
                <a:gd name="f74" fmla="*/ f59 1 f42"/>
                <a:gd name="f75" fmla="*/ f60 1 f43"/>
                <a:gd name="f76" fmla="*/ f61 1 f42"/>
                <a:gd name="f77" fmla="*/ f62 1 f43"/>
                <a:gd name="f78" fmla="*/ f63 1 f42"/>
                <a:gd name="f79" fmla="*/ f64 1 f43"/>
                <a:gd name="f80" fmla="*/ f65 1 f42"/>
                <a:gd name="f81" fmla="*/ f66 1 f43"/>
                <a:gd name="f82" fmla="*/ f67 f33 1"/>
                <a:gd name="f83" fmla="*/ f68 f33 1"/>
                <a:gd name="f84" fmla="*/ f70 f34 1"/>
                <a:gd name="f85" fmla="*/ f69 f34 1"/>
                <a:gd name="f86" fmla="*/ f71 f33 1"/>
                <a:gd name="f87" fmla="*/ f72 f34 1"/>
                <a:gd name="f88" fmla="*/ f73 f33 1"/>
                <a:gd name="f89" fmla="*/ f74 f33 1"/>
                <a:gd name="f90" fmla="*/ f75 f34 1"/>
                <a:gd name="f91" fmla="*/ f76 f33 1"/>
                <a:gd name="f92" fmla="*/ f77 f34 1"/>
                <a:gd name="f93" fmla="*/ f78 f33 1"/>
                <a:gd name="f94" fmla="*/ f79 f34 1"/>
                <a:gd name="f95" fmla="*/ f80 f33 1"/>
                <a:gd name="f96" fmla="*/ f8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6" y="f87"/>
                </a:cxn>
                <a:cxn ang="f55">
                  <a:pos x="f88" y="f87"/>
                </a:cxn>
                <a:cxn ang="f55">
                  <a:pos x="f89" y="f90"/>
                </a:cxn>
                <a:cxn ang="f55">
                  <a:pos x="f91" y="f92"/>
                </a:cxn>
                <a:cxn ang="f55">
                  <a:pos x="f93" y="f94"/>
                </a:cxn>
                <a:cxn ang="f55">
                  <a:pos x="f95" y="f96"/>
                </a:cxn>
                <a:cxn ang="f55">
                  <a:pos x="f86" y="f87"/>
                </a:cxn>
              </a:cxnLst>
              <a:rect l="f82" t="f85" r="f83" b="f84"/>
              <a:pathLst>
                <a:path w="101" h="44">
                  <a:moveTo>
                    <a:pt x="f5" y="f8"/>
                  </a:moveTo>
                  <a:cubicBezTo>
                    <a:pt x="f9" y="f5"/>
                    <a:pt x="f10" y="f5"/>
                    <a:pt x="f6" y="f8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22" y="f23"/>
                    <a:pt x="f24" y="f25"/>
                    <a:pt x="f14" y="f24"/>
                  </a:cubicBezTo>
                  <a:cubicBezTo>
                    <a:pt x="f26" y="f7"/>
                    <a:pt x="f27" y="f18"/>
                    <a:pt x="f28" y="f29"/>
                  </a:cubicBezTo>
                  <a:cubicBezTo>
                    <a:pt x="f30" y="f16"/>
                    <a:pt x="f31" y="f9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2" name="Freeform 354">
              <a:extLst>
                <a:ext uri="{FF2B5EF4-FFF2-40B4-BE49-F238E27FC236}">
                  <a16:creationId xmlns:a16="http://schemas.microsoft.com/office/drawing/2014/main" id="{AB5848BA-3A83-DA02-7F7A-D42410564CEE}"/>
                </a:ext>
              </a:extLst>
            </p:cNvPr>
            <p:cNvSpPr/>
            <p:nvPr/>
          </p:nvSpPr>
          <p:spPr>
            <a:xfrm>
              <a:off x="5418048" y="1408898"/>
              <a:ext cx="213274" cy="2836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87"/>
                <a:gd name="f8" fmla="val 12"/>
                <a:gd name="f9" fmla="val 9"/>
                <a:gd name="f10" fmla="val 82"/>
                <a:gd name="f11" fmla="val 7"/>
                <a:gd name="f12" fmla="val 78"/>
                <a:gd name="f13" fmla="val 5"/>
                <a:gd name="f14" fmla="val 73"/>
                <a:gd name="f15" fmla="val 60"/>
                <a:gd name="f16" fmla="val 59"/>
                <a:gd name="f17" fmla="val 10"/>
                <a:gd name="f18" fmla="val 50"/>
                <a:gd name="f19" fmla="val 20"/>
                <a:gd name="f20" fmla="val 39"/>
                <a:gd name="f21" fmla="val 27"/>
                <a:gd name="f22" fmla="val 29"/>
                <a:gd name="f23" fmla="val 13"/>
                <a:gd name="f24" fmla="val 30"/>
                <a:gd name="f25" fmla="val 33"/>
                <a:gd name="f26" fmla="val 35"/>
                <a:gd name="f27" fmla="val 4"/>
                <a:gd name="f28" fmla="val 43"/>
                <a:gd name="f29" fmla="val 2"/>
                <a:gd name="f30" fmla="val 52"/>
                <a:gd name="f31" fmla="val 1"/>
                <a:gd name="f32" fmla="val 46"/>
                <a:gd name="f33" fmla="val 70"/>
                <a:gd name="f34" fmla="+- 0 0 -90"/>
                <a:gd name="f35" fmla="*/ f3 1 66"/>
                <a:gd name="f36" fmla="*/ f4 1 87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66"/>
                <a:gd name="f45" fmla="*/ f41 1 87"/>
                <a:gd name="f46" fmla="*/ 12 f42 1"/>
                <a:gd name="f47" fmla="*/ 87 f41 1"/>
                <a:gd name="f48" fmla="*/ 5 f42 1"/>
                <a:gd name="f49" fmla="*/ 73 f41 1"/>
                <a:gd name="f50" fmla="*/ 10 f42 1"/>
                <a:gd name="f51" fmla="*/ 50 f41 1"/>
                <a:gd name="f52" fmla="*/ 29 f42 1"/>
                <a:gd name="f53" fmla="*/ 13 f41 1"/>
                <a:gd name="f54" fmla="*/ 35 f42 1"/>
                <a:gd name="f55" fmla="*/ 4 f41 1"/>
                <a:gd name="f56" fmla="*/ 60 f42 1"/>
                <a:gd name="f57" fmla="*/ 0 f41 1"/>
                <a:gd name="f58" fmla="+- f43 0 f1"/>
                <a:gd name="f59" fmla="*/ f46 1 66"/>
                <a:gd name="f60" fmla="*/ f47 1 87"/>
                <a:gd name="f61" fmla="*/ f48 1 66"/>
                <a:gd name="f62" fmla="*/ f49 1 87"/>
                <a:gd name="f63" fmla="*/ f50 1 66"/>
                <a:gd name="f64" fmla="*/ f51 1 87"/>
                <a:gd name="f65" fmla="*/ f52 1 66"/>
                <a:gd name="f66" fmla="*/ f53 1 87"/>
                <a:gd name="f67" fmla="*/ f54 1 66"/>
                <a:gd name="f68" fmla="*/ f55 1 87"/>
                <a:gd name="f69" fmla="*/ f56 1 66"/>
                <a:gd name="f70" fmla="*/ f57 1 87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66" h="87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5" y="f16"/>
                    <a:pt x="f17" y="f18"/>
                  </a:cubicBezTo>
                  <a:cubicBezTo>
                    <a:pt x="f19" y="f20"/>
                    <a:pt x="f21" y="f21"/>
                    <a:pt x="f22" y="f23"/>
                  </a:cubicBezTo>
                  <a:cubicBezTo>
                    <a:pt x="f24" y="f9"/>
                    <a:pt x="f25" y="f13"/>
                    <a:pt x="f26" y="f27"/>
                  </a:cubicBezTo>
                  <a:cubicBezTo>
                    <a:pt x="f28" y="f29"/>
                    <a:pt x="f30" y="f31"/>
                    <a:pt x="f15" y="f5"/>
                  </a:cubicBezTo>
                  <a:cubicBezTo>
                    <a:pt x="f6" y="f22"/>
                    <a:pt x="f32" y="f33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Freeform 363">
              <a:extLst>
                <a:ext uri="{FF2B5EF4-FFF2-40B4-BE49-F238E27FC236}">
                  <a16:creationId xmlns:a16="http://schemas.microsoft.com/office/drawing/2014/main" id="{2467D8BF-87A0-AC9A-749B-F357B2CFDBEA}"/>
                </a:ext>
              </a:extLst>
            </p:cNvPr>
            <p:cNvSpPr/>
            <p:nvPr/>
          </p:nvSpPr>
          <p:spPr>
            <a:xfrm>
              <a:off x="6376742" y="4247717"/>
              <a:ext cx="115955" cy="393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21"/>
                <a:gd name="f8" fmla="val 15"/>
                <a:gd name="f9" fmla="val 6"/>
                <a:gd name="f10" fmla="val 119"/>
                <a:gd name="f11" fmla="val 1"/>
                <a:gd name="f12" fmla="val 114"/>
                <a:gd name="f13" fmla="val 106"/>
                <a:gd name="f14" fmla="val 78"/>
                <a:gd name="f15" fmla="val 50"/>
                <a:gd name="f16" fmla="val 22"/>
                <a:gd name="f17" fmla="val 17"/>
                <a:gd name="f18" fmla="val 19"/>
                <a:gd name="f19" fmla="val 21"/>
                <a:gd name="f20" fmla="val 26"/>
                <a:gd name="f21" fmla="val 30"/>
                <a:gd name="f22" fmla="val 35"/>
                <a:gd name="f23" fmla="val 5"/>
                <a:gd name="f24" fmla="val 9"/>
                <a:gd name="f25" fmla="val 33"/>
                <a:gd name="f26" fmla="val 13"/>
                <a:gd name="f27" fmla="val 31"/>
                <a:gd name="f28" fmla="val 29"/>
                <a:gd name="f29" fmla="val 25"/>
                <a:gd name="f30" fmla="val 47"/>
                <a:gd name="f31" fmla="val 65"/>
                <a:gd name="f32" fmla="val 84"/>
                <a:gd name="f33" fmla="val 16"/>
                <a:gd name="f34" fmla="val 96"/>
                <a:gd name="f35" fmla="val 108"/>
                <a:gd name="f36" fmla="+- 0 0 -90"/>
                <a:gd name="f37" fmla="*/ f3 1 36"/>
                <a:gd name="f38" fmla="*/ f4 1 121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6"/>
                <a:gd name="f47" fmla="*/ f43 1 121"/>
                <a:gd name="f48" fmla="*/ 15 f44 1"/>
                <a:gd name="f49" fmla="*/ 121 f43 1"/>
                <a:gd name="f50" fmla="*/ 0 f44 1"/>
                <a:gd name="f51" fmla="*/ 106 f43 1"/>
                <a:gd name="f52" fmla="*/ 22 f43 1"/>
                <a:gd name="f53" fmla="*/ 22 f44 1"/>
                <a:gd name="f54" fmla="*/ 0 f43 1"/>
                <a:gd name="f55" fmla="*/ 36 f44 1"/>
                <a:gd name="f56" fmla="*/ 33 f44 1"/>
                <a:gd name="f57" fmla="*/ 13 f43 1"/>
                <a:gd name="f58" fmla="*/ 26 f44 1"/>
                <a:gd name="f59" fmla="*/ 30 f43 1"/>
                <a:gd name="f60" fmla="*/ 84 f43 1"/>
                <a:gd name="f61" fmla="+- f45 0 f1"/>
                <a:gd name="f62" fmla="*/ f48 1 36"/>
                <a:gd name="f63" fmla="*/ f49 1 121"/>
                <a:gd name="f64" fmla="*/ f50 1 36"/>
                <a:gd name="f65" fmla="*/ f51 1 121"/>
                <a:gd name="f66" fmla="*/ f52 1 121"/>
                <a:gd name="f67" fmla="*/ f53 1 36"/>
                <a:gd name="f68" fmla="*/ f54 1 121"/>
                <a:gd name="f69" fmla="*/ f55 1 36"/>
                <a:gd name="f70" fmla="*/ f56 1 36"/>
                <a:gd name="f71" fmla="*/ f57 1 121"/>
                <a:gd name="f72" fmla="*/ f58 1 36"/>
                <a:gd name="f73" fmla="*/ f59 1 121"/>
                <a:gd name="f74" fmla="*/ f60 1 121"/>
                <a:gd name="f75" fmla="*/ 0 1 f46"/>
                <a:gd name="f76" fmla="*/ f40 1 f46"/>
                <a:gd name="f77" fmla="*/ 0 1 f47"/>
                <a:gd name="f78" fmla="*/ f41 1 f47"/>
                <a:gd name="f79" fmla="*/ f62 1 f46"/>
                <a:gd name="f80" fmla="*/ f63 1 f47"/>
                <a:gd name="f81" fmla="*/ f64 1 f46"/>
                <a:gd name="f82" fmla="*/ f65 1 f47"/>
                <a:gd name="f83" fmla="*/ f66 1 f47"/>
                <a:gd name="f84" fmla="*/ f67 1 f46"/>
                <a:gd name="f85" fmla="*/ f68 1 f47"/>
                <a:gd name="f86" fmla="*/ f69 1 f46"/>
                <a:gd name="f87" fmla="*/ f70 1 f46"/>
                <a:gd name="f88" fmla="*/ f71 1 f47"/>
                <a:gd name="f89" fmla="*/ f72 1 f46"/>
                <a:gd name="f90" fmla="*/ f73 1 f47"/>
                <a:gd name="f91" fmla="*/ f74 1 f47"/>
                <a:gd name="f92" fmla="*/ f75 f37 1"/>
                <a:gd name="f93" fmla="*/ f76 f37 1"/>
                <a:gd name="f94" fmla="*/ f78 f38 1"/>
                <a:gd name="f95" fmla="*/ f77 f38 1"/>
                <a:gd name="f96" fmla="*/ f79 f37 1"/>
                <a:gd name="f97" fmla="*/ f80 f38 1"/>
                <a:gd name="f98" fmla="*/ f81 f37 1"/>
                <a:gd name="f99" fmla="*/ f82 f38 1"/>
                <a:gd name="f100" fmla="*/ f83 f38 1"/>
                <a:gd name="f101" fmla="*/ f84 f37 1"/>
                <a:gd name="f102" fmla="*/ f85 f38 1"/>
                <a:gd name="f103" fmla="*/ f86 f37 1"/>
                <a:gd name="f104" fmla="*/ f87 f37 1"/>
                <a:gd name="f105" fmla="*/ f88 f38 1"/>
                <a:gd name="f106" fmla="*/ f89 f37 1"/>
                <a:gd name="f107" fmla="*/ f90 f38 1"/>
                <a:gd name="f108" fmla="*/ f9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98" y="f100"/>
                </a:cxn>
                <a:cxn ang="f61">
                  <a:pos x="f101" y="f102"/>
                </a:cxn>
                <a:cxn ang="f61">
                  <a:pos x="f103" y="f102"/>
                </a:cxn>
                <a:cxn ang="f61">
                  <a:pos x="f104" y="f105"/>
                </a:cxn>
                <a:cxn ang="f61">
                  <a:pos x="f106" y="f107"/>
                </a:cxn>
                <a:cxn ang="f61">
                  <a:pos x="f96" y="f108"/>
                </a:cxn>
                <a:cxn ang="f61">
                  <a:pos x="f96" y="f97"/>
                </a:cxn>
              </a:cxnLst>
              <a:rect l="f92" t="f95" r="f93" b="f94"/>
              <a:pathLst>
                <a:path w="36" h="121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17" y="f18"/>
                    <a:pt x="f19" y="f8"/>
                    <a:pt x="f16" y="f5"/>
                  </a:cubicBezTo>
                  <a:cubicBezTo>
                    <a:pt x="f20" y="f5"/>
                    <a:pt x="f21" y="f5"/>
                    <a:pt x="f6" y="f5"/>
                  </a:cubicBezTo>
                  <a:cubicBezTo>
                    <a:pt x="f22" y="f23"/>
                    <a:pt x="f22" y="f24"/>
                    <a:pt x="f25" y="f26"/>
                  </a:cubicBezTo>
                  <a:cubicBezTo>
                    <a:pt x="f27" y="f18"/>
                    <a:pt x="f28" y="f29"/>
                    <a:pt x="f20" y="f21"/>
                  </a:cubicBezTo>
                  <a:cubicBezTo>
                    <a:pt x="f17" y="f30"/>
                    <a:pt x="f26" y="f31"/>
                    <a:pt x="f8" y="f32"/>
                  </a:cubicBezTo>
                  <a:cubicBezTo>
                    <a:pt x="f33" y="f34"/>
                    <a:pt x="f8" y="f35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Freeform 364">
              <a:extLst>
                <a:ext uri="{FF2B5EF4-FFF2-40B4-BE49-F238E27FC236}">
                  <a16:creationId xmlns:a16="http://schemas.microsoft.com/office/drawing/2014/main" id="{C1F9E191-6787-234B-CF43-9823BFB663D6}"/>
                </a:ext>
              </a:extLst>
            </p:cNvPr>
            <p:cNvSpPr/>
            <p:nvPr/>
          </p:nvSpPr>
          <p:spPr>
            <a:xfrm>
              <a:off x="6351897" y="1634599"/>
              <a:ext cx="190496" cy="1904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31"/>
                <a:gd name="f8" fmla="val 50"/>
                <a:gd name="f9" fmla="val 39"/>
                <a:gd name="f10" fmla="val 42"/>
                <a:gd name="f11" fmla="val 46"/>
                <a:gd name="f12" fmla="val 34"/>
                <a:gd name="f13" fmla="val 54"/>
                <a:gd name="f14" fmla="val 30"/>
                <a:gd name="f15" fmla="val 58"/>
                <a:gd name="f16" fmla="val 25"/>
                <a:gd name="f17" fmla="val 19"/>
                <a:gd name="f18" fmla="val 57"/>
                <a:gd name="f19" fmla="val 10"/>
                <a:gd name="f20" fmla="val 53"/>
                <a:gd name="f21" fmla="val 4"/>
                <a:gd name="f22" fmla="val 1"/>
                <a:gd name="f23" fmla="val 37"/>
                <a:gd name="f24" fmla="val 28"/>
                <a:gd name="f25" fmla="val 2"/>
                <a:gd name="f26" fmla="val 26"/>
                <a:gd name="f27" fmla="val 17"/>
                <a:gd name="f28" fmla="val 18"/>
                <a:gd name="f29" fmla="val 8"/>
                <a:gd name="f30" fmla="val 47"/>
                <a:gd name="f31" fmla="val 20"/>
                <a:gd name="f32" fmla="+- 0 0 -90"/>
                <a:gd name="f33" fmla="*/ f3 1 59"/>
                <a:gd name="f34" fmla="*/ f4 1 59"/>
                <a:gd name="f35" fmla="val f5"/>
                <a:gd name="f36" fmla="val f6"/>
                <a:gd name="f37" fmla="*/ f32 f0 1"/>
                <a:gd name="f38" fmla="+- f36 0 f35"/>
                <a:gd name="f39" fmla="*/ f37 1 f2"/>
                <a:gd name="f40" fmla="*/ f38 1 59"/>
                <a:gd name="f41" fmla="*/ 59 f38 1"/>
                <a:gd name="f42" fmla="*/ 31 f38 1"/>
                <a:gd name="f43" fmla="*/ 34 f38 1"/>
                <a:gd name="f44" fmla="*/ 54 f38 1"/>
                <a:gd name="f45" fmla="*/ 19 f38 1"/>
                <a:gd name="f46" fmla="*/ 57 f38 1"/>
                <a:gd name="f47" fmla="*/ 1 f38 1"/>
                <a:gd name="f48" fmla="*/ 37 f38 1"/>
                <a:gd name="f49" fmla="*/ 2 f38 1"/>
                <a:gd name="f50" fmla="*/ 26 f38 1"/>
                <a:gd name="f51" fmla="*/ 0 f38 1"/>
                <a:gd name="f52" fmla="+- f39 0 f1"/>
                <a:gd name="f53" fmla="*/ f41 1 59"/>
                <a:gd name="f54" fmla="*/ f42 1 59"/>
                <a:gd name="f55" fmla="*/ f43 1 59"/>
                <a:gd name="f56" fmla="*/ f44 1 59"/>
                <a:gd name="f57" fmla="*/ f45 1 59"/>
                <a:gd name="f58" fmla="*/ f46 1 59"/>
                <a:gd name="f59" fmla="*/ f47 1 59"/>
                <a:gd name="f60" fmla="*/ f48 1 59"/>
                <a:gd name="f61" fmla="*/ f49 1 59"/>
                <a:gd name="f62" fmla="*/ f50 1 59"/>
                <a:gd name="f63" fmla="*/ f51 1 59"/>
                <a:gd name="f64" fmla="*/ 0 1 f40"/>
                <a:gd name="f65" fmla="*/ f36 1 f40"/>
                <a:gd name="f66" fmla="*/ f53 1 f40"/>
                <a:gd name="f67" fmla="*/ f54 1 f40"/>
                <a:gd name="f68" fmla="*/ f55 1 f40"/>
                <a:gd name="f69" fmla="*/ f56 1 f40"/>
                <a:gd name="f70" fmla="*/ f57 1 f40"/>
                <a:gd name="f71" fmla="*/ f58 1 f40"/>
                <a:gd name="f72" fmla="*/ f59 1 f40"/>
                <a:gd name="f73" fmla="*/ f60 1 f40"/>
                <a:gd name="f74" fmla="*/ f61 1 f40"/>
                <a:gd name="f75" fmla="*/ f62 1 f40"/>
                <a:gd name="f76" fmla="*/ f63 1 f40"/>
                <a:gd name="f77" fmla="*/ f64 f33 1"/>
                <a:gd name="f78" fmla="*/ f65 f33 1"/>
                <a:gd name="f79" fmla="*/ f65 f34 1"/>
                <a:gd name="f80" fmla="*/ f64 f34 1"/>
                <a:gd name="f81" fmla="*/ f66 f33 1"/>
                <a:gd name="f82" fmla="*/ f67 f34 1"/>
                <a:gd name="f83" fmla="*/ f68 f33 1"/>
                <a:gd name="f84" fmla="*/ f69 f34 1"/>
                <a:gd name="f85" fmla="*/ f70 f33 1"/>
                <a:gd name="f86" fmla="*/ f71 f34 1"/>
                <a:gd name="f87" fmla="*/ f72 f33 1"/>
                <a:gd name="f88" fmla="*/ f73 f34 1"/>
                <a:gd name="f89" fmla="*/ f74 f33 1"/>
                <a:gd name="f90" fmla="*/ f75 f34 1"/>
                <a:gd name="f91" fmla="*/ f75 f33 1"/>
                <a:gd name="f92" fmla="*/ f7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81" y="f82"/>
                </a:cxn>
              </a:cxnLst>
              <a:rect l="f77" t="f80" r="f78" b="f79"/>
              <a:pathLst>
                <a:path w="59" h="59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6"/>
                    <a:pt x="f17" y="f18"/>
                  </a:cubicBezTo>
                  <a:cubicBezTo>
                    <a:pt x="f19" y="f20"/>
                    <a:pt x="f21" y="f11"/>
                    <a:pt x="f22" y="f23"/>
                  </a:cubicBezTo>
                  <a:cubicBezTo>
                    <a:pt x="f5" y="f12"/>
                    <a:pt x="f5" y="f24"/>
                    <a:pt x="f25" y="f26"/>
                  </a:cubicBezTo>
                  <a:cubicBezTo>
                    <a:pt x="f19" y="f27"/>
                    <a:pt x="f28" y="f29"/>
                    <a:pt x="f26" y="f5"/>
                  </a:cubicBezTo>
                  <a:cubicBezTo>
                    <a:pt x="f23" y="f19"/>
                    <a:pt x="f30" y="f31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Freeform 366">
              <a:extLst>
                <a:ext uri="{FF2B5EF4-FFF2-40B4-BE49-F238E27FC236}">
                  <a16:creationId xmlns:a16="http://schemas.microsoft.com/office/drawing/2014/main" id="{2A554E50-09AC-B48F-61AA-7341943C254B}"/>
                </a:ext>
              </a:extLst>
            </p:cNvPr>
            <p:cNvSpPr/>
            <p:nvPr/>
          </p:nvSpPr>
          <p:spPr>
            <a:xfrm>
              <a:off x="7105610" y="4247717"/>
              <a:ext cx="120097" cy="3892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120"/>
                <a:gd name="f8" fmla="val 22"/>
                <a:gd name="f9" fmla="val 109"/>
                <a:gd name="f10" fmla="val 98"/>
                <a:gd name="f11" fmla="val 86"/>
                <a:gd name="f12" fmla="val 83"/>
                <a:gd name="f13" fmla="val 80"/>
                <a:gd name="f14" fmla="val 76"/>
                <a:gd name="f15" fmla="val 25"/>
                <a:gd name="f16" fmla="val 53"/>
                <a:gd name="f17" fmla="val 11"/>
                <a:gd name="f18" fmla="val 35"/>
                <a:gd name="f19" fmla="val 4"/>
                <a:gd name="f20" fmla="val 15"/>
                <a:gd name="f21" fmla="val 2"/>
                <a:gd name="f22" fmla="val 10"/>
                <a:gd name="f23" fmla="val 1"/>
                <a:gd name="f24" fmla="val 5"/>
                <a:gd name="f25" fmla="val 9"/>
                <a:gd name="f26" fmla="val 14"/>
                <a:gd name="f27" fmla="val 21"/>
                <a:gd name="f28" fmla="val 36"/>
                <a:gd name="f29" fmla="val 33"/>
                <a:gd name="f30" fmla="val 45"/>
                <a:gd name="f31" fmla="val 57"/>
                <a:gd name="f32" fmla="val 71"/>
                <a:gd name="f33" fmla="val 85"/>
                <a:gd name="f34" fmla="val 100"/>
                <a:gd name="f35" fmla="val 111"/>
                <a:gd name="f36" fmla="val 117"/>
                <a:gd name="f37" fmla="+- 0 0 -90"/>
                <a:gd name="f38" fmla="*/ f3 1 37"/>
                <a:gd name="f39" fmla="*/ f4 1 120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7"/>
                <a:gd name="f48" fmla="*/ f44 1 120"/>
                <a:gd name="f49" fmla="*/ 22 f45 1"/>
                <a:gd name="f50" fmla="*/ 120 f44 1"/>
                <a:gd name="f51" fmla="*/ 86 f44 1"/>
                <a:gd name="f52" fmla="*/ 76 f44 1"/>
                <a:gd name="f53" fmla="*/ 4 f45 1"/>
                <a:gd name="f54" fmla="*/ 15 f44 1"/>
                <a:gd name="f55" fmla="*/ 0 f45 1"/>
                <a:gd name="f56" fmla="*/ 0 f44 1"/>
                <a:gd name="f57" fmla="*/ 14 f45 1"/>
                <a:gd name="f58" fmla="*/ 36 f45 1"/>
                <a:gd name="f59" fmla="*/ 21 f44 1"/>
                <a:gd name="f60" fmla="*/ 57 f44 1"/>
                <a:gd name="f61" fmla="*/ 37 f45 1"/>
                <a:gd name="f62" fmla="*/ 100 f44 1"/>
                <a:gd name="f63" fmla="+- f46 0 f1"/>
                <a:gd name="f64" fmla="*/ f49 1 37"/>
                <a:gd name="f65" fmla="*/ f50 1 120"/>
                <a:gd name="f66" fmla="*/ f51 1 120"/>
                <a:gd name="f67" fmla="*/ f52 1 120"/>
                <a:gd name="f68" fmla="*/ f53 1 37"/>
                <a:gd name="f69" fmla="*/ f54 1 120"/>
                <a:gd name="f70" fmla="*/ f55 1 37"/>
                <a:gd name="f71" fmla="*/ f56 1 120"/>
                <a:gd name="f72" fmla="*/ f57 1 37"/>
                <a:gd name="f73" fmla="*/ f58 1 37"/>
                <a:gd name="f74" fmla="*/ f59 1 120"/>
                <a:gd name="f75" fmla="*/ f60 1 120"/>
                <a:gd name="f76" fmla="*/ f61 1 37"/>
                <a:gd name="f77" fmla="*/ f62 1 120"/>
                <a:gd name="f78" fmla="*/ 0 1 f47"/>
                <a:gd name="f79" fmla="*/ f41 1 f47"/>
                <a:gd name="f80" fmla="*/ 0 1 f48"/>
                <a:gd name="f81" fmla="*/ f42 1 f48"/>
                <a:gd name="f82" fmla="*/ f64 1 f47"/>
                <a:gd name="f83" fmla="*/ f65 1 f48"/>
                <a:gd name="f84" fmla="*/ f66 1 f48"/>
                <a:gd name="f85" fmla="*/ f67 1 f48"/>
                <a:gd name="f86" fmla="*/ f68 1 f47"/>
                <a:gd name="f87" fmla="*/ f69 1 f48"/>
                <a:gd name="f88" fmla="*/ f70 1 f47"/>
                <a:gd name="f89" fmla="*/ f71 1 f48"/>
                <a:gd name="f90" fmla="*/ f72 1 f47"/>
                <a:gd name="f91" fmla="*/ f73 1 f47"/>
                <a:gd name="f92" fmla="*/ f74 1 f48"/>
                <a:gd name="f93" fmla="*/ f75 1 f48"/>
                <a:gd name="f94" fmla="*/ f76 1 f47"/>
                <a:gd name="f95" fmla="*/ f77 1 f48"/>
                <a:gd name="f96" fmla="*/ f78 f38 1"/>
                <a:gd name="f97" fmla="*/ f79 f38 1"/>
                <a:gd name="f98" fmla="*/ f81 f39 1"/>
                <a:gd name="f99" fmla="*/ f80 f39 1"/>
                <a:gd name="f100" fmla="*/ f82 f38 1"/>
                <a:gd name="f101" fmla="*/ f83 f39 1"/>
                <a:gd name="f102" fmla="*/ f84 f39 1"/>
                <a:gd name="f103" fmla="*/ f85 f39 1"/>
                <a:gd name="f104" fmla="*/ f86 f38 1"/>
                <a:gd name="f105" fmla="*/ f87 f39 1"/>
                <a:gd name="f106" fmla="*/ f88 f38 1"/>
                <a:gd name="f107" fmla="*/ f89 f39 1"/>
                <a:gd name="f108" fmla="*/ f90 f38 1"/>
                <a:gd name="f109" fmla="*/ f91 f38 1"/>
                <a:gd name="f110" fmla="*/ f92 f39 1"/>
                <a:gd name="f111" fmla="*/ f93 f39 1"/>
                <a:gd name="f112" fmla="*/ f94 f38 1"/>
                <a:gd name="f113" fmla="*/ f95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0" y="f101"/>
                </a:cxn>
                <a:cxn ang="f63">
                  <a:pos x="f100" y="f102"/>
                </a:cxn>
                <a:cxn ang="f63">
                  <a:pos x="f100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7"/>
                </a:cxn>
                <a:cxn ang="f63">
                  <a:pos x="f109" y="f110"/>
                </a:cxn>
                <a:cxn ang="f63">
                  <a:pos x="f109" y="f111"/>
                </a:cxn>
                <a:cxn ang="f63">
                  <a:pos x="f112" y="f113"/>
                </a:cxn>
                <a:cxn ang="f63">
                  <a:pos x="f100" y="f101"/>
                </a:cxn>
              </a:cxnLst>
              <a:rect l="f96" t="f99" r="f97" b="f98"/>
              <a:pathLst>
                <a:path w="37" h="120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8" y="f13"/>
                    <a:pt x="f8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5"/>
                  </a:cubicBezTo>
                  <a:cubicBezTo>
                    <a:pt x="f24" y="f5"/>
                    <a:pt x="f25" y="f5"/>
                    <a:pt x="f26" y="f5"/>
                  </a:cubicBezTo>
                  <a:cubicBezTo>
                    <a:pt x="f26" y="f26"/>
                    <a:pt x="f8" y="f27"/>
                    <a:pt x="f28" y="f27"/>
                  </a:cubicBezTo>
                  <a:cubicBezTo>
                    <a:pt x="f28" y="f29"/>
                    <a:pt x="f28" y="f30"/>
                    <a:pt x="f28" y="f31"/>
                  </a:cubicBezTo>
                  <a:cubicBezTo>
                    <a:pt x="f28" y="f32"/>
                    <a:pt x="f28" y="f33"/>
                    <a:pt x="f6" y="f34"/>
                  </a:cubicBezTo>
                  <a:cubicBezTo>
                    <a:pt x="f6" y="f35"/>
                    <a:pt x="f29" y="f3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Freeform 367">
              <a:extLst>
                <a:ext uri="{FF2B5EF4-FFF2-40B4-BE49-F238E27FC236}">
                  <a16:creationId xmlns:a16="http://schemas.microsoft.com/office/drawing/2014/main" id="{F900FA0C-4EC0-A90F-5217-A6265B58C7D0}"/>
                </a:ext>
              </a:extLst>
            </p:cNvPr>
            <p:cNvSpPr/>
            <p:nvPr/>
          </p:nvSpPr>
          <p:spPr>
            <a:xfrm>
              <a:off x="6240085" y="1526919"/>
              <a:ext cx="188430" cy="1884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28"/>
                <a:gd name="f8" fmla="val 38"/>
                <a:gd name="f9" fmla="val 10"/>
                <a:gd name="f10" fmla="val 48"/>
                <a:gd name="f11" fmla="val 20"/>
                <a:gd name="f12" fmla="val 30"/>
                <a:gd name="f13" fmla="val 49"/>
                <a:gd name="f14" fmla="val 41"/>
                <a:gd name="f15" fmla="val 47"/>
                <a:gd name="f16" fmla="val 32"/>
                <a:gd name="f17" fmla="val 55"/>
                <a:gd name="f18" fmla="val 57"/>
                <a:gd name="f19" fmla="val 26"/>
                <a:gd name="f20" fmla="val 23"/>
                <a:gd name="f21" fmla="val 12"/>
                <a:gd name="f22" fmla="val 54"/>
                <a:gd name="f23" fmla="val 4"/>
                <a:gd name="f24" fmla="val 1"/>
                <a:gd name="f25" fmla="val 36"/>
                <a:gd name="f26" fmla="val 33"/>
                <a:gd name="f27" fmla="val 27"/>
                <a:gd name="f28" fmla="val 24"/>
                <a:gd name="f29" fmla="val 11"/>
                <a:gd name="f30" fmla="val 16"/>
                <a:gd name="f31" fmla="val 8"/>
                <a:gd name="f32" fmla="+- 0 0 -90"/>
                <a:gd name="f33" fmla="*/ f3 1 58"/>
                <a:gd name="f34" fmla="*/ f4 1 58"/>
                <a:gd name="f35" fmla="val f5"/>
                <a:gd name="f36" fmla="val f6"/>
                <a:gd name="f37" fmla="*/ f32 f0 1"/>
                <a:gd name="f38" fmla="+- f36 0 f35"/>
                <a:gd name="f39" fmla="*/ f37 1 f2"/>
                <a:gd name="f40" fmla="*/ f38 1 58"/>
                <a:gd name="f41" fmla="*/ 28 f38 1"/>
                <a:gd name="f42" fmla="*/ 0 f38 1"/>
                <a:gd name="f43" fmla="*/ 58 f38 1"/>
                <a:gd name="f44" fmla="*/ 30 f38 1"/>
                <a:gd name="f45" fmla="*/ 32 f38 1"/>
                <a:gd name="f46" fmla="*/ 55 f38 1"/>
                <a:gd name="f47" fmla="*/ 23 f38 1"/>
                <a:gd name="f48" fmla="*/ 57 f38 1"/>
                <a:gd name="f49" fmla="*/ 1 f38 1"/>
                <a:gd name="f50" fmla="*/ 36 f38 1"/>
                <a:gd name="f51" fmla="*/ 4 f38 1"/>
                <a:gd name="f52" fmla="*/ 24 f38 1"/>
                <a:gd name="f53" fmla="+- f39 0 f1"/>
                <a:gd name="f54" fmla="*/ f41 1 58"/>
                <a:gd name="f55" fmla="*/ f42 1 58"/>
                <a:gd name="f56" fmla="*/ f43 1 58"/>
                <a:gd name="f57" fmla="*/ f44 1 58"/>
                <a:gd name="f58" fmla="*/ f45 1 58"/>
                <a:gd name="f59" fmla="*/ f46 1 58"/>
                <a:gd name="f60" fmla="*/ f47 1 58"/>
                <a:gd name="f61" fmla="*/ f48 1 58"/>
                <a:gd name="f62" fmla="*/ f49 1 58"/>
                <a:gd name="f63" fmla="*/ f50 1 58"/>
                <a:gd name="f64" fmla="*/ f51 1 58"/>
                <a:gd name="f65" fmla="*/ f52 1 58"/>
                <a:gd name="f66" fmla="*/ 0 1 f40"/>
                <a:gd name="f67" fmla="*/ f36 1 f40"/>
                <a:gd name="f68" fmla="*/ f54 1 f40"/>
                <a:gd name="f69" fmla="*/ f55 1 f40"/>
                <a:gd name="f70" fmla="*/ f56 1 f40"/>
                <a:gd name="f71" fmla="*/ f57 1 f40"/>
                <a:gd name="f72" fmla="*/ f58 1 f40"/>
                <a:gd name="f73" fmla="*/ f59 1 f40"/>
                <a:gd name="f74" fmla="*/ f60 1 f40"/>
                <a:gd name="f75" fmla="*/ f61 1 f40"/>
                <a:gd name="f76" fmla="*/ f62 1 f40"/>
                <a:gd name="f77" fmla="*/ f63 1 f40"/>
                <a:gd name="f78" fmla="*/ f64 1 f40"/>
                <a:gd name="f79" fmla="*/ f65 1 f40"/>
                <a:gd name="f80" fmla="*/ f66 f33 1"/>
                <a:gd name="f81" fmla="*/ f67 f33 1"/>
                <a:gd name="f82" fmla="*/ f67 f34 1"/>
                <a:gd name="f83" fmla="*/ f66 f34 1"/>
                <a:gd name="f84" fmla="*/ f68 f33 1"/>
                <a:gd name="f85" fmla="*/ f69 f34 1"/>
                <a:gd name="f86" fmla="*/ f70 f33 1"/>
                <a:gd name="f87" fmla="*/ f71 f34 1"/>
                <a:gd name="f88" fmla="*/ f72 f33 1"/>
                <a:gd name="f89" fmla="*/ f73 f34 1"/>
                <a:gd name="f90" fmla="*/ f74 f33 1"/>
                <a:gd name="f91" fmla="*/ f75 f34 1"/>
                <a:gd name="f92" fmla="*/ f76 f33 1"/>
                <a:gd name="f93" fmla="*/ f77 f34 1"/>
                <a:gd name="f94" fmla="*/ f78 f33 1"/>
                <a:gd name="f95" fmla="*/ f7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84" y="f85"/>
                </a:cxn>
              </a:cxnLst>
              <a:rect l="f80" t="f83" r="f81" b="f82"/>
              <a:pathLst>
                <a:path w="58" h="58">
                  <a:moveTo>
                    <a:pt x="f7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8"/>
                    <a:pt x="f14" y="f15"/>
                    <a:pt x="f16" y="f17"/>
                  </a:cubicBezTo>
                  <a:cubicBezTo>
                    <a:pt x="f12" y="f18"/>
                    <a:pt x="f19" y="f6"/>
                    <a:pt x="f20" y="f18"/>
                  </a:cubicBezTo>
                  <a:cubicBezTo>
                    <a:pt x="f21" y="f22"/>
                    <a:pt x="f23" y="f15"/>
                    <a:pt x="f24" y="f25"/>
                  </a:cubicBezTo>
                  <a:cubicBezTo>
                    <a:pt x="f5" y="f26"/>
                    <a:pt x="f24" y="f27"/>
                    <a:pt x="f23" y="f28"/>
                  </a:cubicBezTo>
                  <a:cubicBezTo>
                    <a:pt x="f29" y="f30"/>
                    <a:pt x="f11" y="f31"/>
                    <a:pt x="f7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Freeform 369">
              <a:extLst>
                <a:ext uri="{FF2B5EF4-FFF2-40B4-BE49-F238E27FC236}">
                  <a16:creationId xmlns:a16="http://schemas.microsoft.com/office/drawing/2014/main" id="{C8FFB12E-89CF-BCC8-9B07-60E3F4195293}"/>
                </a:ext>
              </a:extLst>
            </p:cNvPr>
            <p:cNvSpPr/>
            <p:nvPr/>
          </p:nvSpPr>
          <p:spPr>
            <a:xfrm>
              <a:off x="6451293" y="1744336"/>
              <a:ext cx="190496" cy="194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60"/>
                <a:gd name="f8" fmla="val 29"/>
                <a:gd name="f9" fmla="val 39"/>
                <a:gd name="f10" fmla="val 10"/>
                <a:gd name="f11" fmla="val 49"/>
                <a:gd name="f12" fmla="val 20"/>
                <a:gd name="f13" fmla="val 31"/>
                <a:gd name="f14" fmla="val 51"/>
                <a:gd name="f15" fmla="val 38"/>
                <a:gd name="f16" fmla="val 43"/>
                <a:gd name="f17" fmla="val 47"/>
                <a:gd name="f18" fmla="val 34"/>
                <a:gd name="f19" fmla="val 55"/>
                <a:gd name="f20" fmla="val 19"/>
                <a:gd name="f21" fmla="val 57"/>
                <a:gd name="f22" fmla="val 11"/>
                <a:gd name="f23" fmla="val 48"/>
                <a:gd name="f24" fmla="val 2"/>
                <a:gd name="f25" fmla="val 40"/>
                <a:gd name="f26" fmla="val 30"/>
                <a:gd name="f27" fmla="val 5"/>
                <a:gd name="f28" fmla="val 25"/>
                <a:gd name="f29" fmla="val 13"/>
                <a:gd name="f30" fmla="val 16"/>
                <a:gd name="f31" fmla="val 21"/>
                <a:gd name="f32" fmla="val 8"/>
                <a:gd name="f33" fmla="+- 0 0 -90"/>
                <a:gd name="f34" fmla="*/ f3 1 59"/>
                <a:gd name="f35" fmla="*/ f4 1 60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59"/>
                <a:gd name="f44" fmla="*/ f40 1 60"/>
                <a:gd name="f45" fmla="*/ 29 f41 1"/>
                <a:gd name="f46" fmla="*/ 0 f40 1"/>
                <a:gd name="f47" fmla="*/ 59 f41 1"/>
                <a:gd name="f48" fmla="*/ 31 f40 1"/>
                <a:gd name="f49" fmla="*/ 34 f41 1"/>
                <a:gd name="f50" fmla="*/ 55 f40 1"/>
                <a:gd name="f51" fmla="*/ 11 f41 1"/>
                <a:gd name="f52" fmla="*/ 48 f40 1"/>
                <a:gd name="f53" fmla="*/ 5 f41 1"/>
                <a:gd name="f54" fmla="*/ 25 f40 1"/>
                <a:gd name="f55" fmla="+- f42 0 f1"/>
                <a:gd name="f56" fmla="*/ f45 1 59"/>
                <a:gd name="f57" fmla="*/ f46 1 60"/>
                <a:gd name="f58" fmla="*/ f47 1 59"/>
                <a:gd name="f59" fmla="*/ f48 1 60"/>
                <a:gd name="f60" fmla="*/ f49 1 59"/>
                <a:gd name="f61" fmla="*/ f50 1 60"/>
                <a:gd name="f62" fmla="*/ f51 1 59"/>
                <a:gd name="f63" fmla="*/ f52 1 60"/>
                <a:gd name="f64" fmla="*/ f53 1 59"/>
                <a:gd name="f65" fmla="*/ f54 1 60"/>
                <a:gd name="f66" fmla="*/ 0 1 f43"/>
                <a:gd name="f67" fmla="*/ f37 1 f43"/>
                <a:gd name="f68" fmla="*/ 0 1 f44"/>
                <a:gd name="f69" fmla="*/ f38 1 f44"/>
                <a:gd name="f70" fmla="*/ f56 1 f43"/>
                <a:gd name="f71" fmla="*/ f57 1 f44"/>
                <a:gd name="f72" fmla="*/ f58 1 f43"/>
                <a:gd name="f73" fmla="*/ f59 1 f44"/>
                <a:gd name="f74" fmla="*/ f60 1 f43"/>
                <a:gd name="f75" fmla="*/ f61 1 f44"/>
                <a:gd name="f76" fmla="*/ f62 1 f43"/>
                <a:gd name="f77" fmla="*/ f63 1 f44"/>
                <a:gd name="f78" fmla="*/ f64 1 f43"/>
                <a:gd name="f79" fmla="*/ f65 1 f44"/>
                <a:gd name="f80" fmla="*/ f66 f34 1"/>
                <a:gd name="f81" fmla="*/ f67 f34 1"/>
                <a:gd name="f82" fmla="*/ f69 f35 1"/>
                <a:gd name="f83" fmla="*/ f68 f35 1"/>
                <a:gd name="f84" fmla="*/ f70 f34 1"/>
                <a:gd name="f85" fmla="*/ f71 f35 1"/>
                <a:gd name="f86" fmla="*/ f72 f34 1"/>
                <a:gd name="f87" fmla="*/ f73 f35 1"/>
                <a:gd name="f88" fmla="*/ f74 f34 1"/>
                <a:gd name="f89" fmla="*/ f75 f35 1"/>
                <a:gd name="f90" fmla="*/ f76 f34 1"/>
                <a:gd name="f91" fmla="*/ f77 f35 1"/>
                <a:gd name="f92" fmla="*/ f78 f34 1"/>
                <a:gd name="f93" fmla="*/ f79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4" y="f85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84" y="f85"/>
                </a:cxn>
              </a:cxnLst>
              <a:rect l="f80" t="f83" r="f81" b="f82"/>
              <a:pathLst>
                <a:path w="59" h="6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8" y="f7"/>
                    <a:pt x="f20" y="f21"/>
                    <a:pt x="f22" y="f23"/>
                  </a:cubicBezTo>
                  <a:cubicBezTo>
                    <a:pt x="f24" y="f25"/>
                    <a:pt x="f5" y="f26"/>
                    <a:pt x="f27" y="f28"/>
                  </a:cubicBezTo>
                  <a:cubicBezTo>
                    <a:pt x="f29" y="f30"/>
                    <a:pt x="f31" y="f32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8" name="Freeform 370">
              <a:extLst>
                <a:ext uri="{FF2B5EF4-FFF2-40B4-BE49-F238E27FC236}">
                  <a16:creationId xmlns:a16="http://schemas.microsoft.com/office/drawing/2014/main" id="{52D98C85-FE51-7768-EE03-35AC3765E7FF}"/>
                </a:ext>
              </a:extLst>
            </p:cNvPr>
            <p:cNvSpPr/>
            <p:nvPr/>
          </p:nvSpPr>
          <p:spPr>
            <a:xfrm>
              <a:off x="7844820" y="1085877"/>
              <a:ext cx="534219" cy="155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5"/>
                <a:gd name="f7" fmla="val 48"/>
                <a:gd name="f8" fmla="val 83"/>
                <a:gd name="f9" fmla="val 47"/>
                <a:gd name="f10" fmla="val 64"/>
                <a:gd name="f11" fmla="val 46"/>
                <a:gd name="f12" fmla="val 28"/>
                <a:gd name="f13" fmla="val 18"/>
                <a:gd name="f14" fmla="val 11"/>
                <a:gd name="f15" fmla="val 44"/>
                <a:gd name="f16" fmla="val 5"/>
                <a:gd name="f17" fmla="val 37"/>
                <a:gd name="f18" fmla="val 30"/>
                <a:gd name="f19" fmla="val 22"/>
                <a:gd name="f20" fmla="val 4"/>
                <a:gd name="f21" fmla="val 14"/>
                <a:gd name="f22" fmla="val 9"/>
                <a:gd name="f23" fmla="val 17"/>
                <a:gd name="f24" fmla="val 51"/>
                <a:gd name="f25" fmla="val 74"/>
                <a:gd name="f26" fmla="val 98"/>
                <a:gd name="f27" fmla="val 111"/>
                <a:gd name="f28" fmla="val 124"/>
                <a:gd name="f29" fmla="val 138"/>
                <a:gd name="f30" fmla="val 153"/>
                <a:gd name="f31" fmla="val 1"/>
                <a:gd name="f32" fmla="val 24"/>
                <a:gd name="f33" fmla="val 164"/>
                <a:gd name="f34" fmla="val 38"/>
                <a:gd name="f35" fmla="val 154"/>
                <a:gd name="f36" fmla="val 119"/>
                <a:gd name="f37" fmla="val 101"/>
                <a:gd name="f38" fmla="val 42"/>
                <a:gd name="f39" fmla="val 150"/>
                <a:gd name="f40" fmla="val 159"/>
                <a:gd name="f41" fmla="val 35"/>
                <a:gd name="f42" fmla="val 25"/>
                <a:gd name="f43" fmla="val 151"/>
                <a:gd name="f44" fmla="val 6"/>
                <a:gd name="f45" fmla="val 139"/>
                <a:gd name="f46" fmla="val 102"/>
                <a:gd name="f47" fmla="val 27"/>
                <a:gd name="f48" fmla="val 15"/>
                <a:gd name="f49" fmla="val 7"/>
                <a:gd name="f50" fmla="+- 0 0 -90"/>
                <a:gd name="f51" fmla="*/ f3 1 165"/>
                <a:gd name="f52" fmla="*/ f4 1 48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65"/>
                <a:gd name="f61" fmla="*/ f57 1 48"/>
                <a:gd name="f62" fmla="*/ 83 f58 1"/>
                <a:gd name="f63" fmla="*/ 47 f57 1"/>
                <a:gd name="f64" fmla="*/ 28 f58 1"/>
                <a:gd name="f65" fmla="*/ 5 f58 1"/>
                <a:gd name="f66" fmla="*/ 37 f57 1"/>
                <a:gd name="f67" fmla="*/ 4 f58 1"/>
                <a:gd name="f68" fmla="*/ 14 f57 1"/>
                <a:gd name="f69" fmla="*/ 0 f57 1"/>
                <a:gd name="f70" fmla="*/ 98 f58 1"/>
                <a:gd name="f71" fmla="*/ 138 f58 1"/>
                <a:gd name="f72" fmla="*/ 165 f58 1"/>
                <a:gd name="f73" fmla="*/ 24 f57 1"/>
                <a:gd name="f74" fmla="*/ 42 f57 1"/>
                <a:gd name="f75" fmla="*/ 159 f58 1"/>
                <a:gd name="f76" fmla="*/ 25 f57 1"/>
                <a:gd name="f77" fmla="*/ 139 f58 1"/>
                <a:gd name="f78" fmla="*/ 6 f57 1"/>
                <a:gd name="f79" fmla="*/ 27 f58 1"/>
                <a:gd name="f80" fmla="*/ 7 f58 1"/>
                <a:gd name="f81" fmla="+- f59 0 f1"/>
                <a:gd name="f82" fmla="*/ f62 1 165"/>
                <a:gd name="f83" fmla="*/ f63 1 48"/>
                <a:gd name="f84" fmla="*/ f64 1 165"/>
                <a:gd name="f85" fmla="*/ f65 1 165"/>
                <a:gd name="f86" fmla="*/ f66 1 48"/>
                <a:gd name="f87" fmla="*/ f67 1 165"/>
                <a:gd name="f88" fmla="*/ f68 1 48"/>
                <a:gd name="f89" fmla="*/ f69 1 48"/>
                <a:gd name="f90" fmla="*/ f70 1 165"/>
                <a:gd name="f91" fmla="*/ f71 1 165"/>
                <a:gd name="f92" fmla="*/ f72 1 165"/>
                <a:gd name="f93" fmla="*/ f73 1 48"/>
                <a:gd name="f94" fmla="*/ f74 1 48"/>
                <a:gd name="f95" fmla="*/ f75 1 165"/>
                <a:gd name="f96" fmla="*/ f76 1 48"/>
                <a:gd name="f97" fmla="*/ f77 1 165"/>
                <a:gd name="f98" fmla="*/ f78 1 48"/>
                <a:gd name="f99" fmla="*/ f79 1 165"/>
                <a:gd name="f100" fmla="*/ f80 1 165"/>
                <a:gd name="f101" fmla="*/ 0 1 f60"/>
                <a:gd name="f102" fmla="*/ f54 1 f60"/>
                <a:gd name="f103" fmla="*/ 0 1 f61"/>
                <a:gd name="f104" fmla="*/ f55 1 f61"/>
                <a:gd name="f105" fmla="*/ f82 1 f60"/>
                <a:gd name="f106" fmla="*/ f83 1 f61"/>
                <a:gd name="f107" fmla="*/ f84 1 f60"/>
                <a:gd name="f108" fmla="*/ f85 1 f60"/>
                <a:gd name="f109" fmla="*/ f86 1 f61"/>
                <a:gd name="f110" fmla="*/ f87 1 f60"/>
                <a:gd name="f111" fmla="*/ f88 1 f61"/>
                <a:gd name="f112" fmla="*/ f89 1 f61"/>
                <a:gd name="f113" fmla="*/ f90 1 f60"/>
                <a:gd name="f114" fmla="*/ f91 1 f60"/>
                <a:gd name="f115" fmla="*/ f92 1 f60"/>
                <a:gd name="f116" fmla="*/ f93 1 f61"/>
                <a:gd name="f117" fmla="*/ f94 1 f61"/>
                <a:gd name="f118" fmla="*/ f95 1 f60"/>
                <a:gd name="f119" fmla="*/ f96 1 f61"/>
                <a:gd name="f120" fmla="*/ f97 1 f60"/>
                <a:gd name="f121" fmla="*/ f98 1 f61"/>
                <a:gd name="f122" fmla="*/ f99 1 f60"/>
                <a:gd name="f123" fmla="*/ f100 1 f60"/>
                <a:gd name="f124" fmla="*/ f101 f51 1"/>
                <a:gd name="f125" fmla="*/ f102 f51 1"/>
                <a:gd name="f126" fmla="*/ f104 f52 1"/>
                <a:gd name="f127" fmla="*/ f103 f52 1"/>
                <a:gd name="f128" fmla="*/ f105 f51 1"/>
                <a:gd name="f129" fmla="*/ f106 f52 1"/>
                <a:gd name="f130" fmla="*/ f107 f51 1"/>
                <a:gd name="f131" fmla="*/ f108 f51 1"/>
                <a:gd name="f132" fmla="*/ f109 f52 1"/>
                <a:gd name="f133" fmla="*/ f110 f51 1"/>
                <a:gd name="f134" fmla="*/ f111 f52 1"/>
                <a:gd name="f135" fmla="*/ f112 f52 1"/>
                <a:gd name="f136" fmla="*/ f113 f51 1"/>
                <a:gd name="f137" fmla="*/ f114 f51 1"/>
                <a:gd name="f138" fmla="*/ f115 f51 1"/>
                <a:gd name="f139" fmla="*/ f116 f52 1"/>
                <a:gd name="f140" fmla="*/ f117 f52 1"/>
                <a:gd name="f141" fmla="*/ f118 f51 1"/>
                <a:gd name="f142" fmla="*/ f119 f52 1"/>
                <a:gd name="f143" fmla="*/ f120 f51 1"/>
                <a:gd name="f144" fmla="*/ f121 f52 1"/>
                <a:gd name="f145" fmla="*/ f122 f51 1"/>
                <a:gd name="f146" fmla="*/ f123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28" y="f129"/>
                </a:cxn>
                <a:cxn ang="f81">
                  <a:pos x="f130" y="f129"/>
                </a:cxn>
                <a:cxn ang="f81">
                  <a:pos x="f131" y="f132"/>
                </a:cxn>
                <a:cxn ang="f81">
                  <a:pos x="f133" y="f134"/>
                </a:cxn>
                <a:cxn ang="f81">
                  <a:pos x="f130" y="f135"/>
                </a:cxn>
                <a:cxn ang="f81">
                  <a:pos x="f136" y="f135"/>
                </a:cxn>
                <a:cxn ang="f81">
                  <a:pos x="f137" y="f135"/>
                </a:cxn>
                <a:cxn ang="f81">
                  <a:pos x="f138" y="f139"/>
                </a:cxn>
                <a:cxn ang="f81">
                  <a:pos x="f137" y="f129"/>
                </a:cxn>
                <a:cxn ang="f81">
                  <a:pos x="f128" y="f129"/>
                </a:cxn>
                <a:cxn ang="f81">
                  <a:pos x="f128" y="f140"/>
                </a:cxn>
                <a:cxn ang="f81">
                  <a:pos x="f128" y="f140"/>
                </a:cxn>
                <a:cxn ang="f81">
                  <a:pos x="f137" y="f140"/>
                </a:cxn>
                <a:cxn ang="f81">
                  <a:pos x="f141" y="f142"/>
                </a:cxn>
                <a:cxn ang="f81">
                  <a:pos x="f143" y="f144"/>
                </a:cxn>
                <a:cxn ang="f81">
                  <a:pos x="f145" y="f144"/>
                </a:cxn>
                <a:cxn ang="f81">
                  <a:pos x="f146" y="f139"/>
                </a:cxn>
                <a:cxn ang="f81">
                  <a:pos x="f130" y="f140"/>
                </a:cxn>
                <a:cxn ang="f81">
                  <a:pos x="f128" y="f140"/>
                </a:cxn>
              </a:cxnLst>
              <a:rect l="f124" t="f127" r="f125" b="f126"/>
              <a:pathLst>
                <a:path w="165" h="48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4" y="f15"/>
                    <a:pt x="f16" y="f17"/>
                  </a:cubicBezTo>
                  <a:cubicBezTo>
                    <a:pt x="f5" y="f18"/>
                    <a:pt x="f5" y="f19"/>
                    <a:pt x="f20" y="f21"/>
                  </a:cubicBezTo>
                  <a:cubicBezTo>
                    <a:pt x="f22" y="f20"/>
                    <a:pt x="f23" y="f5"/>
                    <a:pt x="f12" y="f5"/>
                  </a:cubicBezTo>
                  <a:cubicBezTo>
                    <a:pt x="f24" y="f5"/>
                    <a:pt x="f25" y="f5"/>
                    <a:pt x="f26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30" y="f31"/>
                    <a:pt x="f6" y="f14"/>
                    <a:pt x="f6" y="f32"/>
                  </a:cubicBezTo>
                  <a:cubicBezTo>
                    <a:pt x="f33" y="f34"/>
                    <a:pt x="f35" y="f9"/>
                    <a:pt x="f29" y="f9"/>
                  </a:cubicBezTo>
                  <a:cubicBezTo>
                    <a:pt x="f36" y="f7"/>
                    <a:pt x="f37" y="f9"/>
                    <a:pt x="f8" y="f9"/>
                  </a:cubicBezTo>
                  <a:close/>
                  <a:moveTo>
                    <a:pt x="f8" y="f38"/>
                  </a:moveTo>
                  <a:cubicBezTo>
                    <a:pt x="f8" y="f38"/>
                    <a:pt x="f8" y="f38"/>
                    <a:pt x="f8" y="f38"/>
                  </a:cubicBezTo>
                  <a:cubicBezTo>
                    <a:pt x="f37" y="f38"/>
                    <a:pt x="f36" y="f38"/>
                    <a:pt x="f29" y="f38"/>
                  </a:cubicBezTo>
                  <a:cubicBezTo>
                    <a:pt x="f39" y="f38"/>
                    <a:pt x="f40" y="f41"/>
                    <a:pt x="f40" y="f42"/>
                  </a:cubicBezTo>
                  <a:cubicBezTo>
                    <a:pt x="f40" y="f21"/>
                    <a:pt x="f43" y="f44"/>
                    <a:pt x="f45" y="f44"/>
                  </a:cubicBezTo>
                  <a:cubicBezTo>
                    <a:pt x="f46" y="f44"/>
                    <a:pt x="f10" y="f44"/>
                    <a:pt x="f47" y="f44"/>
                  </a:cubicBezTo>
                  <a:cubicBezTo>
                    <a:pt x="f48" y="f44"/>
                    <a:pt x="f44" y="f21"/>
                    <a:pt x="f49" y="f32"/>
                  </a:cubicBezTo>
                  <a:cubicBezTo>
                    <a:pt x="f49" y="f41"/>
                    <a:pt x="f48" y="f38"/>
                    <a:pt x="f12" y="f38"/>
                  </a:cubicBezTo>
                  <a:cubicBezTo>
                    <a:pt x="f11" y="f38"/>
                    <a:pt x="f10" y="f38"/>
                    <a:pt x="f8" y="f3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Freeform 371">
              <a:extLst>
                <a:ext uri="{FF2B5EF4-FFF2-40B4-BE49-F238E27FC236}">
                  <a16:creationId xmlns:a16="http://schemas.microsoft.com/office/drawing/2014/main" id="{6D0A7920-B486-4931-45E4-3A12DFB10F42}"/>
                </a:ext>
              </a:extLst>
            </p:cNvPr>
            <p:cNvSpPr/>
            <p:nvPr/>
          </p:nvSpPr>
          <p:spPr>
            <a:xfrm>
              <a:off x="6635572" y="1311578"/>
              <a:ext cx="267114" cy="262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"/>
                <a:gd name="f7" fmla="val 81"/>
                <a:gd name="f8" fmla="val 14"/>
                <a:gd name="f9" fmla="val 11"/>
                <a:gd name="f10" fmla="val 23"/>
                <a:gd name="f11" fmla="val 5"/>
                <a:gd name="f12" fmla="val 31"/>
                <a:gd name="f13" fmla="val 43"/>
                <a:gd name="f14" fmla="val 62"/>
                <a:gd name="f15" fmla="val 1"/>
                <a:gd name="f16" fmla="val 79"/>
                <a:gd name="f17" fmla="val 16"/>
                <a:gd name="f18" fmla="val 35"/>
                <a:gd name="f19" fmla="val 58"/>
                <a:gd name="f20" fmla="val 68"/>
                <a:gd name="f21" fmla="val 75"/>
                <a:gd name="f22" fmla="val 46"/>
                <a:gd name="f23" fmla="val 78"/>
                <a:gd name="f24" fmla="val 27"/>
                <a:gd name="f25" fmla="val 8"/>
                <a:gd name="f26" fmla="val 67"/>
                <a:gd name="f27" fmla="val 4"/>
                <a:gd name="f28" fmla="val 48"/>
                <a:gd name="f29" fmla="val 33"/>
                <a:gd name="f30" fmla="val 6"/>
                <a:gd name="f31" fmla="val 22"/>
                <a:gd name="f32" fmla="val 10"/>
                <a:gd name="f33" fmla="val 73"/>
                <a:gd name="f34" fmla="val 39"/>
                <a:gd name="f35" fmla="val 59"/>
                <a:gd name="f36" fmla="val 42"/>
                <a:gd name="f37" fmla="val 24"/>
                <a:gd name="f38" fmla="val 56"/>
                <a:gd name="f39" fmla="val 25"/>
                <a:gd name="f40" fmla="val 70"/>
                <a:gd name="f41" fmla="val 41"/>
                <a:gd name="f42" fmla="val 71"/>
                <a:gd name="f43" fmla="val 72"/>
                <a:gd name="f44" fmla="val 57"/>
                <a:gd name="f45" fmla="+- 0 0 -90"/>
                <a:gd name="f46" fmla="*/ f3 1 82"/>
                <a:gd name="f47" fmla="*/ f4 1 81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82"/>
                <a:gd name="f56" fmla="*/ f52 1 81"/>
                <a:gd name="f57" fmla="*/ 14 f53 1"/>
                <a:gd name="f58" fmla="*/ 11 f52 1"/>
                <a:gd name="f59" fmla="*/ 43 f53 1"/>
                <a:gd name="f60" fmla="*/ 0 f52 1"/>
                <a:gd name="f61" fmla="*/ 81 f53 1"/>
                <a:gd name="f62" fmla="*/ 35 f52 1"/>
                <a:gd name="f63" fmla="*/ 46 f53 1"/>
                <a:gd name="f64" fmla="*/ 78 f52 1"/>
                <a:gd name="f65" fmla="*/ 4 f53 1"/>
                <a:gd name="f66" fmla="*/ 48 f52 1"/>
                <a:gd name="f67" fmla="*/ 10 f52 1"/>
                <a:gd name="f68" fmla="*/ 73 f53 1"/>
                <a:gd name="f69" fmla="*/ 39 f52 1"/>
                <a:gd name="f70" fmla="*/ 42 f53 1"/>
                <a:gd name="f71" fmla="*/ 8 f52 1"/>
                <a:gd name="f72" fmla="*/ 11 f53 1"/>
                <a:gd name="f73" fmla="*/ 41 f53 1"/>
                <a:gd name="f74" fmla="*/ 70 f52 1"/>
                <a:gd name="f75" fmla="+- f54 0 f1"/>
                <a:gd name="f76" fmla="*/ f57 1 82"/>
                <a:gd name="f77" fmla="*/ f58 1 81"/>
                <a:gd name="f78" fmla="*/ f59 1 82"/>
                <a:gd name="f79" fmla="*/ f60 1 81"/>
                <a:gd name="f80" fmla="*/ f61 1 82"/>
                <a:gd name="f81" fmla="*/ f62 1 81"/>
                <a:gd name="f82" fmla="*/ f63 1 82"/>
                <a:gd name="f83" fmla="*/ f64 1 81"/>
                <a:gd name="f84" fmla="*/ f65 1 82"/>
                <a:gd name="f85" fmla="*/ f66 1 81"/>
                <a:gd name="f86" fmla="*/ f67 1 81"/>
                <a:gd name="f87" fmla="*/ f68 1 82"/>
                <a:gd name="f88" fmla="*/ f69 1 81"/>
                <a:gd name="f89" fmla="*/ f70 1 82"/>
                <a:gd name="f90" fmla="*/ f71 1 81"/>
                <a:gd name="f91" fmla="*/ f72 1 82"/>
                <a:gd name="f92" fmla="*/ f73 1 82"/>
                <a:gd name="f93" fmla="*/ f74 1 81"/>
                <a:gd name="f94" fmla="*/ 0 1 f55"/>
                <a:gd name="f95" fmla="*/ f49 1 f55"/>
                <a:gd name="f96" fmla="*/ 0 1 f56"/>
                <a:gd name="f97" fmla="*/ f50 1 f56"/>
                <a:gd name="f98" fmla="*/ f76 1 f55"/>
                <a:gd name="f99" fmla="*/ f77 1 f56"/>
                <a:gd name="f100" fmla="*/ f78 1 f55"/>
                <a:gd name="f101" fmla="*/ f79 1 f56"/>
                <a:gd name="f102" fmla="*/ f80 1 f55"/>
                <a:gd name="f103" fmla="*/ f81 1 f56"/>
                <a:gd name="f104" fmla="*/ f82 1 f55"/>
                <a:gd name="f105" fmla="*/ f83 1 f56"/>
                <a:gd name="f106" fmla="*/ f84 1 f55"/>
                <a:gd name="f107" fmla="*/ f85 1 f56"/>
                <a:gd name="f108" fmla="*/ f86 1 f56"/>
                <a:gd name="f109" fmla="*/ f87 1 f55"/>
                <a:gd name="f110" fmla="*/ f88 1 f56"/>
                <a:gd name="f111" fmla="*/ f89 1 f55"/>
                <a:gd name="f112" fmla="*/ f90 1 f56"/>
                <a:gd name="f113" fmla="*/ f91 1 f55"/>
                <a:gd name="f114" fmla="*/ f92 1 f55"/>
                <a:gd name="f115" fmla="*/ f93 1 f56"/>
                <a:gd name="f116" fmla="*/ f94 f46 1"/>
                <a:gd name="f117" fmla="*/ f95 f46 1"/>
                <a:gd name="f118" fmla="*/ f97 f47 1"/>
                <a:gd name="f119" fmla="*/ f96 f47 1"/>
                <a:gd name="f120" fmla="*/ f98 f46 1"/>
                <a:gd name="f121" fmla="*/ f99 f47 1"/>
                <a:gd name="f122" fmla="*/ f100 f46 1"/>
                <a:gd name="f123" fmla="*/ f101 f47 1"/>
                <a:gd name="f124" fmla="*/ f102 f46 1"/>
                <a:gd name="f125" fmla="*/ f103 f47 1"/>
                <a:gd name="f126" fmla="*/ f104 f46 1"/>
                <a:gd name="f127" fmla="*/ f105 f47 1"/>
                <a:gd name="f128" fmla="*/ f106 f46 1"/>
                <a:gd name="f129" fmla="*/ f107 f47 1"/>
                <a:gd name="f130" fmla="*/ f108 f47 1"/>
                <a:gd name="f131" fmla="*/ f109 f46 1"/>
                <a:gd name="f132" fmla="*/ f110 f47 1"/>
                <a:gd name="f133" fmla="*/ f111 f46 1"/>
                <a:gd name="f134" fmla="*/ f112 f47 1"/>
                <a:gd name="f135" fmla="*/ f113 f46 1"/>
                <a:gd name="f136" fmla="*/ f114 f46 1"/>
                <a:gd name="f137" fmla="*/ f115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20" y="f130"/>
                </a:cxn>
                <a:cxn ang="f75">
                  <a:pos x="f120" y="f121"/>
                </a:cxn>
                <a:cxn ang="f75">
                  <a:pos x="f131" y="f132"/>
                </a:cxn>
                <a:cxn ang="f75">
                  <a:pos x="f133" y="f134"/>
                </a:cxn>
                <a:cxn ang="f75">
                  <a:pos x="f135" y="f132"/>
                </a:cxn>
                <a:cxn ang="f75">
                  <a:pos x="f136" y="f137"/>
                </a:cxn>
                <a:cxn ang="f75">
                  <a:pos x="f131" y="f132"/>
                </a:cxn>
              </a:cxnLst>
              <a:rect l="f116" t="f119" r="f117" b="f118"/>
              <a:pathLst>
                <a:path w="82" h="81">
                  <a:moveTo>
                    <a:pt x="f8" y="f9"/>
                  </a:moveTo>
                  <a:cubicBezTo>
                    <a:pt x="f10" y="f11"/>
                    <a:pt x="f12" y="f5"/>
                    <a:pt x="f13" y="f5"/>
                  </a:cubicBezTo>
                  <a:cubicBezTo>
                    <a:pt x="f14" y="f15"/>
                    <a:pt x="f16" y="f17"/>
                    <a:pt x="f7" y="f18"/>
                  </a:cubicBezTo>
                  <a:cubicBezTo>
                    <a:pt x="f6" y="f19"/>
                    <a:pt x="f20" y="f21"/>
                    <a:pt x="f22" y="f23"/>
                  </a:cubicBezTo>
                  <a:cubicBezTo>
                    <a:pt x="f24" y="f7"/>
                    <a:pt x="f25" y="f26"/>
                    <a:pt x="f27" y="f28"/>
                  </a:cubicBezTo>
                  <a:cubicBezTo>
                    <a:pt x="f5" y="f29"/>
                    <a:pt x="f30" y="f31"/>
                    <a:pt x="f8" y="f32"/>
                  </a:cubicBezTo>
                  <a:lnTo>
                    <a:pt x="f8" y="f9"/>
                  </a:lnTo>
                  <a:close/>
                  <a:moveTo>
                    <a:pt x="f33" y="f34"/>
                  </a:moveTo>
                  <a:cubicBezTo>
                    <a:pt x="f33" y="f31"/>
                    <a:pt x="f35" y="f25"/>
                    <a:pt x="f36" y="f25"/>
                  </a:cubicBezTo>
                  <a:cubicBezTo>
                    <a:pt x="f37" y="f25"/>
                    <a:pt x="f9" y="f31"/>
                    <a:pt x="f9" y="f34"/>
                  </a:cubicBezTo>
                  <a:cubicBezTo>
                    <a:pt x="f9" y="f38"/>
                    <a:pt x="f39" y="f40"/>
                    <a:pt x="f41" y="f40"/>
                  </a:cubicBezTo>
                  <a:cubicBezTo>
                    <a:pt x="f35" y="f42"/>
                    <a:pt x="f43" y="f44"/>
                    <a:pt x="f33" y="f34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Freeform 372">
              <a:extLst>
                <a:ext uri="{FF2B5EF4-FFF2-40B4-BE49-F238E27FC236}">
                  <a16:creationId xmlns:a16="http://schemas.microsoft.com/office/drawing/2014/main" id="{AA972913-1E21-A9BD-AB7C-097999FDA48D}"/>
                </a:ext>
              </a:extLst>
            </p:cNvPr>
            <p:cNvSpPr/>
            <p:nvPr/>
          </p:nvSpPr>
          <p:spPr>
            <a:xfrm>
              <a:off x="6933739" y="4784012"/>
              <a:ext cx="111812" cy="1159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6"/>
                <a:gd name="f8" fmla="val 1"/>
                <a:gd name="f9" fmla="val 12"/>
                <a:gd name="f10" fmla="val 22"/>
                <a:gd name="f11" fmla="val 33"/>
                <a:gd name="f12" fmla="val 9"/>
                <a:gd name="f13" fmla="val 17"/>
                <a:gd name="f14" fmla="val 32"/>
                <a:gd name="f15" fmla="val 26"/>
                <a:gd name="f16" fmla="val 31"/>
                <a:gd name="f17" fmla="val 25"/>
                <a:gd name="f18" fmla="val 14"/>
                <a:gd name="f19" fmla="val 35"/>
                <a:gd name="f20" fmla="val 6"/>
                <a:gd name="f21" fmla="val 2"/>
                <a:gd name="f22" fmla="val 23"/>
                <a:gd name="f23" fmla="val 16"/>
                <a:gd name="f24" fmla="val 8"/>
                <a:gd name="f25" fmla="+- 0 0 -90"/>
                <a:gd name="f26" fmla="*/ f3 1 34"/>
                <a:gd name="f27" fmla="*/ f4 1 3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4"/>
                <a:gd name="f36" fmla="*/ f32 1 36"/>
                <a:gd name="f37" fmla="*/ 1 f33 1"/>
                <a:gd name="f38" fmla="*/ 0 f32 1"/>
                <a:gd name="f39" fmla="*/ 34 f33 1"/>
                <a:gd name="f40" fmla="*/ 32 f33 1"/>
                <a:gd name="f41" fmla="*/ 26 f32 1"/>
                <a:gd name="f42" fmla="*/ 14 f33 1"/>
                <a:gd name="f43" fmla="*/ 35 f32 1"/>
                <a:gd name="f44" fmla="*/ 23 f32 1"/>
                <a:gd name="f45" fmla="+- f34 0 f1"/>
                <a:gd name="f46" fmla="*/ f37 1 34"/>
                <a:gd name="f47" fmla="*/ f38 1 36"/>
                <a:gd name="f48" fmla="*/ f39 1 34"/>
                <a:gd name="f49" fmla="*/ f40 1 34"/>
                <a:gd name="f50" fmla="*/ f41 1 36"/>
                <a:gd name="f51" fmla="*/ f42 1 34"/>
                <a:gd name="f52" fmla="*/ f43 1 36"/>
                <a:gd name="f53" fmla="*/ f44 1 36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5"/>
                <a:gd name="f62" fmla="*/ f50 1 f36"/>
                <a:gd name="f63" fmla="*/ f51 1 f35"/>
                <a:gd name="f64" fmla="*/ f52 1 f36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6 1"/>
                <a:gd name="f74" fmla="*/ f62 f27 1"/>
                <a:gd name="f75" fmla="*/ f63 f26 1"/>
                <a:gd name="f76" fmla="*/ f64 f27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1"/>
                </a:cxn>
                <a:cxn ang="f45">
                  <a:pos x="f73" y="f74"/>
                </a:cxn>
                <a:cxn ang="f45">
                  <a:pos x="f75" y="f76"/>
                </a:cxn>
                <a:cxn ang="f45">
                  <a:pos x="f70" y="f77"/>
                </a:cxn>
                <a:cxn ang="f45">
                  <a:pos x="f70" y="f71"/>
                </a:cxn>
              </a:cxnLst>
              <a:rect l="f66" t="f69" r="f67" b="f68"/>
              <a:pathLst>
                <a:path w="34" h="36">
                  <a:moveTo>
                    <a:pt x="f8" y="f5"/>
                  </a:moveTo>
                  <a:cubicBezTo>
                    <a:pt x="f9" y="f5"/>
                    <a:pt x="f10" y="f5"/>
                    <a:pt x="f6" y="f5"/>
                  </a:cubicBezTo>
                  <a:cubicBezTo>
                    <a:pt x="f11" y="f12"/>
                    <a:pt x="f6" y="f13"/>
                    <a:pt x="f14" y="f15"/>
                  </a:cubicBezTo>
                  <a:cubicBezTo>
                    <a:pt x="f16" y="f6"/>
                    <a:pt x="f17" y="f7"/>
                    <a:pt x="f18" y="f19"/>
                  </a:cubicBezTo>
                  <a:cubicBezTo>
                    <a:pt x="f20" y="f19"/>
                    <a:pt x="f21" y="f16"/>
                    <a:pt x="f8" y="f22"/>
                  </a:cubicBezTo>
                  <a:cubicBezTo>
                    <a:pt x="f5" y="f23"/>
                    <a:pt x="f8" y="f24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Freeform 373">
              <a:extLst>
                <a:ext uri="{FF2B5EF4-FFF2-40B4-BE49-F238E27FC236}">
                  <a16:creationId xmlns:a16="http://schemas.microsoft.com/office/drawing/2014/main" id="{62FE24F2-974D-4B15-0DD3-E9F6F6EEA3CE}"/>
                </a:ext>
              </a:extLst>
            </p:cNvPr>
            <p:cNvSpPr/>
            <p:nvPr/>
          </p:nvSpPr>
          <p:spPr>
            <a:xfrm>
              <a:off x="6558963" y="4784012"/>
              <a:ext cx="105604" cy="113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35"/>
                <a:gd name="f8" fmla="val 11"/>
                <a:gd name="f9" fmla="val 21"/>
                <a:gd name="f10" fmla="val 9"/>
                <a:gd name="f11" fmla="val 17"/>
                <a:gd name="f12" fmla="val 32"/>
                <a:gd name="f13" fmla="val 25"/>
                <a:gd name="f14" fmla="val 14"/>
                <a:gd name="f15" fmla="val 7"/>
                <a:gd name="f16" fmla="val 1"/>
                <a:gd name="f17" fmla="val 24"/>
                <a:gd name="f18" fmla="val 16"/>
                <a:gd name="f19" fmla="+- 0 0 -90"/>
                <a:gd name="f20" fmla="*/ f3 1 33"/>
                <a:gd name="f21" fmla="*/ f4 1 3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3"/>
                <a:gd name="f30" fmla="*/ f26 1 35"/>
                <a:gd name="f31" fmla="*/ 0 f27 1"/>
                <a:gd name="f32" fmla="*/ 0 f26 1"/>
                <a:gd name="f33" fmla="*/ 33 f27 1"/>
                <a:gd name="f34" fmla="*/ 32 f27 1"/>
                <a:gd name="f35" fmla="*/ 25 f26 1"/>
                <a:gd name="f36" fmla="*/ 14 f27 1"/>
                <a:gd name="f37" fmla="*/ 35 f26 1"/>
                <a:gd name="f38" fmla="*/ 24 f26 1"/>
                <a:gd name="f39" fmla="+- f28 0 f1"/>
                <a:gd name="f40" fmla="*/ f31 1 33"/>
                <a:gd name="f41" fmla="*/ f32 1 35"/>
                <a:gd name="f42" fmla="*/ f33 1 33"/>
                <a:gd name="f43" fmla="*/ f34 1 33"/>
                <a:gd name="f44" fmla="*/ f35 1 35"/>
                <a:gd name="f45" fmla="*/ f36 1 33"/>
                <a:gd name="f46" fmla="*/ f37 1 35"/>
                <a:gd name="f47" fmla="*/ f38 1 35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29"/>
                <a:gd name="f56" fmla="*/ f44 1 f30"/>
                <a:gd name="f57" fmla="*/ f45 1 f29"/>
                <a:gd name="f58" fmla="*/ f46 1 f30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0 1"/>
                <a:gd name="f68" fmla="*/ f56 f21 1"/>
                <a:gd name="f69" fmla="*/ f57 f20 1"/>
                <a:gd name="f70" fmla="*/ f58 f21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5"/>
                </a:cxn>
                <a:cxn ang="f39">
                  <a:pos x="f67" y="f68"/>
                </a:cxn>
                <a:cxn ang="f39">
                  <a:pos x="f69" y="f70"/>
                </a:cxn>
                <a:cxn ang="f39">
                  <a:pos x="f64" y="f71"/>
                </a:cxn>
                <a:cxn ang="f39">
                  <a:pos x="f64" y="f65"/>
                </a:cxn>
              </a:cxnLst>
              <a:rect l="f60" t="f63" r="f61" b="f62"/>
              <a:pathLst>
                <a:path w="33" h="35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12" y="f13"/>
                  </a:cubicBezTo>
                  <a:cubicBezTo>
                    <a:pt x="f12" y="f12"/>
                    <a:pt x="f13" y="f7"/>
                    <a:pt x="f14" y="f7"/>
                  </a:cubicBezTo>
                  <a:cubicBezTo>
                    <a:pt x="f15" y="f7"/>
                    <a:pt x="f16" y="f12"/>
                    <a:pt x="f5" y="f17"/>
                  </a:cubicBezTo>
                  <a:cubicBezTo>
                    <a:pt x="f5" y="f18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Freeform 376">
              <a:extLst>
                <a:ext uri="{FF2B5EF4-FFF2-40B4-BE49-F238E27FC236}">
                  <a16:creationId xmlns:a16="http://schemas.microsoft.com/office/drawing/2014/main" id="{093053E2-A78D-E1FF-DCA7-2CB9FEBC876D}"/>
                </a:ext>
              </a:extLst>
            </p:cNvPr>
            <p:cNvSpPr/>
            <p:nvPr/>
          </p:nvSpPr>
          <p:spPr>
            <a:xfrm>
              <a:off x="7229840" y="810487"/>
              <a:ext cx="136657" cy="1283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40"/>
                <a:gd name="f8" fmla="val 39"/>
                <a:gd name="f9" fmla="val 11"/>
                <a:gd name="f10" fmla="val 38"/>
                <a:gd name="f11" fmla="val 21"/>
                <a:gd name="f12" fmla="val 34"/>
                <a:gd name="f13" fmla="val 29"/>
                <a:gd name="f14" fmla="val 31"/>
                <a:gd name="f15" fmla="val 37"/>
                <a:gd name="f16" fmla="val 24"/>
                <a:gd name="f17" fmla="val 15"/>
                <a:gd name="f18" fmla="val 8"/>
                <a:gd name="f19" fmla="val 3"/>
                <a:gd name="f20" fmla="val 33"/>
                <a:gd name="f21" fmla="val 2"/>
                <a:gd name="f22" fmla="val 26"/>
                <a:gd name="f23" fmla="val 18"/>
                <a:gd name="f24" fmla="val 12"/>
                <a:gd name="f25" fmla="val 10"/>
                <a:gd name="f26" fmla="val 7"/>
                <a:gd name="f27" fmla="val 19"/>
                <a:gd name="f28" fmla="val 1"/>
                <a:gd name="f29" fmla="val 20"/>
                <a:gd name="f30" fmla="val 22"/>
                <a:gd name="f31" fmla="val 30"/>
                <a:gd name="f32" fmla="val 16"/>
                <a:gd name="f33" fmla="val 27"/>
                <a:gd name="f34" fmla="val 25"/>
                <a:gd name="f35" fmla="+- 0 0 -90"/>
                <a:gd name="f36" fmla="*/ f3 1 42"/>
                <a:gd name="f37" fmla="*/ f4 1 40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2"/>
                <a:gd name="f46" fmla="*/ f42 1 40"/>
                <a:gd name="f47" fmla="*/ 42 f43 1"/>
                <a:gd name="f48" fmla="*/ 0 f42 1"/>
                <a:gd name="f49" fmla="*/ 34 f43 1"/>
                <a:gd name="f50" fmla="*/ 29 f42 1"/>
                <a:gd name="f51" fmla="*/ 15 f43 1"/>
                <a:gd name="f52" fmla="*/ 39 f42 1"/>
                <a:gd name="f53" fmla="*/ 2 f43 1"/>
                <a:gd name="f54" fmla="*/ 26 f42 1"/>
                <a:gd name="f55" fmla="*/ 10 f43 1"/>
                <a:gd name="f56" fmla="*/ 7 f42 1"/>
                <a:gd name="f57" fmla="*/ 19 f43 1"/>
                <a:gd name="f58" fmla="*/ 19 f42 1"/>
                <a:gd name="f59" fmla="*/ 21 f43 1"/>
                <a:gd name="f60" fmla="*/ 22 f42 1"/>
                <a:gd name="f61" fmla="*/ 16 f43 1"/>
                <a:gd name="f62" fmla="*/ 34 f42 1"/>
                <a:gd name="f63" fmla="*/ 29 f43 1"/>
                <a:gd name="f64" fmla="*/ 11 f42 1"/>
                <a:gd name="f65" fmla="*/ 7 f43 1"/>
                <a:gd name="f66" fmla="*/ 24 f42 1"/>
                <a:gd name="f67" fmla="+- f44 0 f1"/>
                <a:gd name="f68" fmla="*/ f47 1 42"/>
                <a:gd name="f69" fmla="*/ f48 1 40"/>
                <a:gd name="f70" fmla="*/ f49 1 42"/>
                <a:gd name="f71" fmla="*/ f50 1 40"/>
                <a:gd name="f72" fmla="*/ f51 1 42"/>
                <a:gd name="f73" fmla="*/ f52 1 40"/>
                <a:gd name="f74" fmla="*/ f53 1 42"/>
                <a:gd name="f75" fmla="*/ f54 1 40"/>
                <a:gd name="f76" fmla="*/ f55 1 42"/>
                <a:gd name="f77" fmla="*/ f56 1 40"/>
                <a:gd name="f78" fmla="*/ f57 1 42"/>
                <a:gd name="f79" fmla="*/ f58 1 40"/>
                <a:gd name="f80" fmla="*/ f59 1 42"/>
                <a:gd name="f81" fmla="*/ f60 1 40"/>
                <a:gd name="f82" fmla="*/ f61 1 42"/>
                <a:gd name="f83" fmla="*/ f62 1 40"/>
                <a:gd name="f84" fmla="*/ f63 1 42"/>
                <a:gd name="f85" fmla="*/ f64 1 40"/>
                <a:gd name="f86" fmla="*/ f65 1 42"/>
                <a:gd name="f87" fmla="*/ f66 1 40"/>
                <a:gd name="f88" fmla="*/ 0 1 f45"/>
                <a:gd name="f89" fmla="*/ f39 1 f45"/>
                <a:gd name="f90" fmla="*/ 0 1 f46"/>
                <a:gd name="f91" fmla="*/ f40 1 f46"/>
                <a:gd name="f92" fmla="*/ f68 1 f45"/>
                <a:gd name="f93" fmla="*/ f69 1 f46"/>
                <a:gd name="f94" fmla="*/ f70 1 f45"/>
                <a:gd name="f95" fmla="*/ f71 1 f46"/>
                <a:gd name="f96" fmla="*/ f72 1 f45"/>
                <a:gd name="f97" fmla="*/ f73 1 f46"/>
                <a:gd name="f98" fmla="*/ f74 1 f45"/>
                <a:gd name="f99" fmla="*/ f75 1 f46"/>
                <a:gd name="f100" fmla="*/ f76 1 f45"/>
                <a:gd name="f101" fmla="*/ f77 1 f46"/>
                <a:gd name="f102" fmla="*/ f78 1 f45"/>
                <a:gd name="f103" fmla="*/ f79 1 f46"/>
                <a:gd name="f104" fmla="*/ f80 1 f45"/>
                <a:gd name="f105" fmla="*/ f81 1 f46"/>
                <a:gd name="f106" fmla="*/ f82 1 f45"/>
                <a:gd name="f107" fmla="*/ f83 1 f46"/>
                <a:gd name="f108" fmla="*/ f84 1 f45"/>
                <a:gd name="f109" fmla="*/ f85 1 f46"/>
                <a:gd name="f110" fmla="*/ f86 1 f45"/>
                <a:gd name="f111" fmla="*/ f87 1 f46"/>
                <a:gd name="f112" fmla="*/ f88 f36 1"/>
                <a:gd name="f113" fmla="*/ f89 f36 1"/>
                <a:gd name="f114" fmla="*/ f91 f37 1"/>
                <a:gd name="f115" fmla="*/ f90 f37 1"/>
                <a:gd name="f116" fmla="*/ f92 f36 1"/>
                <a:gd name="f117" fmla="*/ f93 f37 1"/>
                <a:gd name="f118" fmla="*/ f94 f36 1"/>
                <a:gd name="f119" fmla="*/ f95 f37 1"/>
                <a:gd name="f120" fmla="*/ f96 f36 1"/>
                <a:gd name="f121" fmla="*/ f97 f37 1"/>
                <a:gd name="f122" fmla="*/ f98 f36 1"/>
                <a:gd name="f123" fmla="*/ f99 f37 1"/>
                <a:gd name="f124" fmla="*/ f100 f36 1"/>
                <a:gd name="f125" fmla="*/ f101 f37 1"/>
                <a:gd name="f126" fmla="*/ f102 f36 1"/>
                <a:gd name="f127" fmla="*/ f103 f37 1"/>
                <a:gd name="f128" fmla="*/ f104 f36 1"/>
                <a:gd name="f129" fmla="*/ f105 f37 1"/>
                <a:gd name="f130" fmla="*/ f106 f36 1"/>
                <a:gd name="f131" fmla="*/ f107 f37 1"/>
                <a:gd name="f132" fmla="*/ f108 f36 1"/>
                <a:gd name="f133" fmla="*/ f109 f37 1"/>
                <a:gd name="f134" fmla="*/ f110 f36 1"/>
                <a:gd name="f135" fmla="*/ f111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22" y="f123"/>
                </a:cxn>
                <a:cxn ang="f67">
                  <a:pos x="f124" y="f125"/>
                </a:cxn>
                <a:cxn ang="f67">
                  <a:pos x="f116" y="f117"/>
                </a:cxn>
                <a:cxn ang="f67">
                  <a:pos x="f126" y="f127"/>
                </a:cxn>
                <a:cxn ang="f67">
                  <a:pos x="f128" y="f129"/>
                </a:cxn>
                <a:cxn ang="f67">
                  <a:pos x="f130" y="f131"/>
                </a:cxn>
                <a:cxn ang="f67">
                  <a:pos x="f132" y="f133"/>
                </a:cxn>
                <a:cxn ang="f67">
                  <a:pos x="f134" y="f135"/>
                </a:cxn>
                <a:cxn ang="f67">
                  <a:pos x="f126" y="f127"/>
                </a:cxn>
              </a:cxnLst>
              <a:rect l="f112" t="f115" r="f113" b="f114"/>
              <a:pathLst>
                <a:path w="42" h="40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8"/>
                  </a:cubicBezTo>
                  <a:cubicBezTo>
                    <a:pt x="f18" y="f10"/>
                    <a:pt x="f19" y="f20"/>
                    <a:pt x="f21" y="f22"/>
                  </a:cubicBezTo>
                  <a:cubicBezTo>
                    <a:pt x="f5" y="f23"/>
                    <a:pt x="f19" y="f24"/>
                    <a:pt x="f25" y="f26"/>
                  </a:cubicBezTo>
                  <a:cubicBezTo>
                    <a:pt x="f27" y="f28"/>
                    <a:pt x="f13" y="f5"/>
                    <a:pt x="f6" y="f5"/>
                  </a:cubicBezTo>
                  <a:close/>
                  <a:moveTo>
                    <a:pt x="f27" y="f27"/>
                  </a:moveTo>
                  <a:cubicBezTo>
                    <a:pt x="f29" y="f29"/>
                    <a:pt x="f29" y="f11"/>
                    <a:pt x="f11" y="f30"/>
                  </a:cubicBezTo>
                  <a:cubicBezTo>
                    <a:pt x="f27" y="f22"/>
                    <a:pt x="f23" y="f31"/>
                    <a:pt x="f32" y="f12"/>
                  </a:cubicBezTo>
                  <a:cubicBezTo>
                    <a:pt x="f33" y="f20"/>
                    <a:pt x="f14" y="f34"/>
                    <a:pt x="f13" y="f9"/>
                  </a:cubicBezTo>
                  <a:cubicBezTo>
                    <a:pt x="f17" y="f25"/>
                    <a:pt x="f26" y="f17"/>
                    <a:pt x="f26" y="f16"/>
                  </a:cubicBezTo>
                  <a:cubicBezTo>
                    <a:pt x="f9" y="f30"/>
                    <a:pt x="f17" y="f11"/>
                    <a:pt x="f27" y="f2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Freeform 379">
              <a:extLst>
                <a:ext uri="{FF2B5EF4-FFF2-40B4-BE49-F238E27FC236}">
                  <a16:creationId xmlns:a16="http://schemas.microsoft.com/office/drawing/2014/main" id="{FADCEB03-4322-3DA8-F011-046338732EFA}"/>
                </a:ext>
              </a:extLst>
            </p:cNvPr>
            <p:cNvSpPr/>
            <p:nvPr/>
          </p:nvSpPr>
          <p:spPr>
            <a:xfrm>
              <a:off x="5090885" y="2253712"/>
              <a:ext cx="122163" cy="113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5"/>
                <a:gd name="f8" fmla="val 20"/>
                <a:gd name="f9" fmla="val 29"/>
                <a:gd name="f10" fmla="val 24"/>
                <a:gd name="f11" fmla="val 21"/>
                <a:gd name="f12" fmla="val 14"/>
                <a:gd name="f13" fmla="val 33"/>
                <a:gd name="f14" fmla="val 12"/>
                <a:gd name="f15" fmla="val 9"/>
                <a:gd name="f16" fmla="val 34"/>
                <a:gd name="f17" fmla="val 6"/>
                <a:gd name="f18" fmla="val 3"/>
                <a:gd name="f19" fmla="val 1"/>
                <a:gd name="f20" fmla="val 19"/>
                <a:gd name="f21" fmla="val 17"/>
                <a:gd name="f22" fmla="val 4"/>
                <a:gd name="f23" fmla="val 13"/>
                <a:gd name="f24" fmla="val 11"/>
                <a:gd name="f25" fmla="val 8"/>
                <a:gd name="f26" fmla="val 7"/>
                <a:gd name="f27" fmla="val 31"/>
                <a:gd name="f28" fmla="+- 0 0 -90"/>
                <a:gd name="f29" fmla="*/ f3 1 38"/>
                <a:gd name="f30" fmla="*/ f4 1 35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8"/>
                <a:gd name="f39" fmla="*/ f35 1 35"/>
                <a:gd name="f40" fmla="*/ 38 f36 1"/>
                <a:gd name="f41" fmla="*/ 20 f35 1"/>
                <a:gd name="f42" fmla="*/ 14 f36 1"/>
                <a:gd name="f43" fmla="*/ 33 f35 1"/>
                <a:gd name="f44" fmla="*/ 9 f36 1"/>
                <a:gd name="f45" fmla="*/ 34 f35 1"/>
                <a:gd name="f46" fmla="*/ 1 f36 1"/>
                <a:gd name="f47" fmla="*/ 19 f35 1"/>
                <a:gd name="f48" fmla="*/ 6 f36 1"/>
                <a:gd name="f49" fmla="*/ 11 f35 1"/>
                <a:gd name="f50" fmla="*/ 13 f36 1"/>
                <a:gd name="f51" fmla="*/ 7 f35 1"/>
                <a:gd name="f52" fmla="+- f37 0 f1"/>
                <a:gd name="f53" fmla="*/ f40 1 38"/>
                <a:gd name="f54" fmla="*/ f41 1 35"/>
                <a:gd name="f55" fmla="*/ f42 1 38"/>
                <a:gd name="f56" fmla="*/ f43 1 35"/>
                <a:gd name="f57" fmla="*/ f44 1 38"/>
                <a:gd name="f58" fmla="*/ f45 1 35"/>
                <a:gd name="f59" fmla="*/ f46 1 38"/>
                <a:gd name="f60" fmla="*/ f47 1 35"/>
                <a:gd name="f61" fmla="*/ f48 1 38"/>
                <a:gd name="f62" fmla="*/ f49 1 35"/>
                <a:gd name="f63" fmla="*/ f50 1 38"/>
                <a:gd name="f64" fmla="*/ f51 1 35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9"/>
                <a:gd name="f73" fmla="*/ f57 1 f38"/>
                <a:gd name="f74" fmla="*/ f58 1 f39"/>
                <a:gd name="f75" fmla="*/ f59 1 f38"/>
                <a:gd name="f76" fmla="*/ f60 1 f39"/>
                <a:gd name="f77" fmla="*/ f61 1 f38"/>
                <a:gd name="f78" fmla="*/ f62 1 f39"/>
                <a:gd name="f79" fmla="*/ f63 1 f38"/>
                <a:gd name="f80" fmla="*/ f64 1 f39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85" y="f86"/>
                </a:cxn>
              </a:cxnLst>
              <a:rect l="f81" t="f84" r="f82" b="f83"/>
              <a:pathLst>
                <a:path w="38" h="35">
                  <a:moveTo>
                    <a:pt x="f6" y="f8"/>
                  </a:moveTo>
                  <a:cubicBezTo>
                    <a:pt x="f9" y="f10"/>
                    <a:pt x="f11" y="f9"/>
                    <a:pt x="f12" y="f13"/>
                  </a:cubicBezTo>
                  <a:cubicBezTo>
                    <a:pt x="f14" y="f13"/>
                    <a:pt x="f15" y="f7"/>
                    <a:pt x="f15" y="f16"/>
                  </a:cubicBezTo>
                  <a:cubicBezTo>
                    <a:pt x="f17" y="f9"/>
                    <a:pt x="f18" y="f10"/>
                    <a:pt x="f19" y="f20"/>
                  </a:cubicBezTo>
                  <a:cubicBezTo>
                    <a:pt x="f5" y="f21"/>
                    <a:pt x="f22" y="f23"/>
                    <a:pt x="f17" y="f24"/>
                  </a:cubicBezTo>
                  <a:cubicBezTo>
                    <a:pt x="f25" y="f15"/>
                    <a:pt x="f24" y="f25"/>
                    <a:pt x="f23" y="f26"/>
                  </a:cubicBezTo>
                  <a:cubicBezTo>
                    <a:pt x="f27" y="f5"/>
                    <a:pt x="f13" y="f19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Freeform 380">
              <a:extLst>
                <a:ext uri="{FF2B5EF4-FFF2-40B4-BE49-F238E27FC236}">
                  <a16:creationId xmlns:a16="http://schemas.microsoft.com/office/drawing/2014/main" id="{CBD54CF2-A377-1C02-9E8B-B51B9C67E62C}"/>
                </a:ext>
              </a:extLst>
            </p:cNvPr>
            <p:cNvSpPr/>
            <p:nvPr/>
          </p:nvSpPr>
          <p:spPr>
            <a:xfrm>
              <a:off x="5413906" y="2249570"/>
              <a:ext cx="130448" cy="113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35"/>
                <a:gd name="f8" fmla="val 21"/>
                <a:gd name="f9" fmla="val 8"/>
                <a:gd name="f10" fmla="val 2"/>
                <a:gd name="f11" fmla="val 6"/>
                <a:gd name="f12" fmla="val 26"/>
                <a:gd name="f13" fmla="val 9"/>
                <a:gd name="f14" fmla="val 38"/>
                <a:gd name="f15" fmla="val 14"/>
                <a:gd name="f16" fmla="val 30"/>
                <a:gd name="f17" fmla="val 34"/>
                <a:gd name="f18" fmla="val 29"/>
                <a:gd name="f19" fmla="val 27"/>
                <a:gd name="f20" fmla="val 17"/>
                <a:gd name="f21" fmla="val 25"/>
                <a:gd name="f22" fmla="+- 0 0 -90"/>
                <a:gd name="f23" fmla="*/ f3 1 40"/>
                <a:gd name="f24" fmla="*/ f4 1 35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0"/>
                <a:gd name="f33" fmla="*/ f29 1 35"/>
                <a:gd name="f34" fmla="*/ 0 f30 1"/>
                <a:gd name="f35" fmla="*/ 21 f29 1"/>
                <a:gd name="f36" fmla="*/ 26 f30 1"/>
                <a:gd name="f37" fmla="*/ 9 f29 1"/>
                <a:gd name="f38" fmla="*/ 30 f30 1"/>
                <a:gd name="f39" fmla="*/ 34 f29 1"/>
                <a:gd name="f40" fmla="*/ 35 f29 1"/>
                <a:gd name="f41" fmla="+- f31 0 f1"/>
                <a:gd name="f42" fmla="*/ f34 1 40"/>
                <a:gd name="f43" fmla="*/ f35 1 35"/>
                <a:gd name="f44" fmla="*/ f36 1 40"/>
                <a:gd name="f45" fmla="*/ f37 1 35"/>
                <a:gd name="f46" fmla="*/ f38 1 40"/>
                <a:gd name="f47" fmla="*/ f39 1 35"/>
                <a:gd name="f48" fmla="*/ f40 1 35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6" y="f70"/>
                </a:cxn>
                <a:cxn ang="f41">
                  <a:pos x="f64" y="f65"/>
                </a:cxn>
              </a:cxnLst>
              <a:rect l="f60" t="f63" r="f61" b="f62"/>
              <a:pathLst>
                <a:path w="40" h="35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5"/>
                    <a:pt x="f6" y="f12"/>
                    <a:pt x="f16" y="f17"/>
                  </a:cubicBezTo>
                  <a:cubicBezTo>
                    <a:pt x="f18" y="f7"/>
                    <a:pt x="f19" y="f7"/>
                    <a:pt x="f12" y="f7"/>
                  </a:cubicBezTo>
                  <a:cubicBezTo>
                    <a:pt x="f20" y="f16"/>
                    <a:pt x="f13" y="f21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Freeform 385">
              <a:extLst>
                <a:ext uri="{FF2B5EF4-FFF2-40B4-BE49-F238E27FC236}">
                  <a16:creationId xmlns:a16="http://schemas.microsoft.com/office/drawing/2014/main" id="{7594C24F-2030-2FAA-ED06-4AF218912D36}"/>
                </a:ext>
              </a:extLst>
            </p:cNvPr>
            <p:cNvSpPr/>
            <p:nvPr/>
          </p:nvSpPr>
          <p:spPr>
            <a:xfrm>
              <a:off x="6575523" y="1471013"/>
              <a:ext cx="115955" cy="124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38"/>
                <a:gd name="f8" fmla="val 28"/>
                <a:gd name="f9" fmla="val 19"/>
                <a:gd name="f10" fmla="val 29"/>
                <a:gd name="f11" fmla="val 9"/>
                <a:gd name="f12" fmla="val 10"/>
                <a:gd name="f13" fmla="val 7"/>
                <a:gd name="f14" fmla="val 13"/>
                <a:gd name="f15" fmla="val 1"/>
                <a:gd name="f16" fmla="val 20"/>
                <a:gd name="f17" fmla="val 11"/>
                <a:gd name="f18" fmla="val 24"/>
                <a:gd name="f19" fmla="val 30"/>
                <a:gd name="f20" fmla="val 25"/>
                <a:gd name="f21" fmla="val 32"/>
                <a:gd name="f22" fmla="val 34"/>
                <a:gd name="f23" fmla="val 33"/>
                <a:gd name="f24" fmla="val 31"/>
                <a:gd name="f25" fmla="+- 0 0 -90"/>
                <a:gd name="f26" fmla="*/ f3 1 36"/>
                <a:gd name="f27" fmla="*/ f4 1 38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6"/>
                <a:gd name="f36" fmla="*/ f32 1 38"/>
                <a:gd name="f37" fmla="*/ 28 f33 1"/>
                <a:gd name="f38" fmla="*/ 38 f32 1"/>
                <a:gd name="f39" fmla="*/ 0 f33 1"/>
                <a:gd name="f40" fmla="*/ 10 f32 1"/>
                <a:gd name="f41" fmla="*/ 20 f33 1"/>
                <a:gd name="f42" fmla="*/ 11 f32 1"/>
                <a:gd name="f43" fmla="*/ 36 f33 1"/>
                <a:gd name="f44" fmla="*/ 32 f32 1"/>
                <a:gd name="f45" fmla="+- f34 0 f1"/>
                <a:gd name="f46" fmla="*/ f37 1 36"/>
                <a:gd name="f47" fmla="*/ f38 1 38"/>
                <a:gd name="f48" fmla="*/ f39 1 36"/>
                <a:gd name="f49" fmla="*/ f40 1 38"/>
                <a:gd name="f50" fmla="*/ f41 1 36"/>
                <a:gd name="f51" fmla="*/ f42 1 38"/>
                <a:gd name="f52" fmla="*/ f43 1 36"/>
                <a:gd name="f53" fmla="*/ f44 1 38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36" h="38">
                  <a:moveTo>
                    <a:pt x="f8" y="f7"/>
                  </a:moveTo>
                  <a:cubicBezTo>
                    <a:pt x="f9" y="f10"/>
                    <a:pt x="f11" y="f9"/>
                    <a:pt x="f5" y="f12"/>
                  </a:cubicBezTo>
                  <a:cubicBezTo>
                    <a:pt x="f13" y="f5"/>
                    <a:pt x="f14" y="f15"/>
                    <a:pt x="f16" y="f17"/>
                  </a:cubicBezTo>
                  <a:cubicBezTo>
                    <a:pt x="f18" y="f9"/>
                    <a:pt x="f19" y="f20"/>
                    <a:pt x="f6" y="f21"/>
                  </a:cubicBezTo>
                  <a:cubicBezTo>
                    <a:pt x="f22" y="f23"/>
                    <a:pt x="f24" y="f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" name="Freeform 386">
              <a:extLst>
                <a:ext uri="{FF2B5EF4-FFF2-40B4-BE49-F238E27FC236}">
                  <a16:creationId xmlns:a16="http://schemas.microsoft.com/office/drawing/2014/main" id="{8A96C674-5BC9-284E-5B51-82A702D3E627}"/>
                </a:ext>
              </a:extLst>
            </p:cNvPr>
            <p:cNvSpPr/>
            <p:nvPr/>
          </p:nvSpPr>
          <p:spPr>
            <a:xfrm>
              <a:off x="6807433" y="1245321"/>
              <a:ext cx="120097" cy="111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35"/>
                <a:gd name="f8" fmla="val 31"/>
                <a:gd name="f9" fmla="val 22"/>
                <a:gd name="f10" fmla="val 29"/>
                <a:gd name="f11" fmla="val 14"/>
                <a:gd name="f12" fmla="val 23"/>
                <a:gd name="f13" fmla="val 6"/>
                <a:gd name="f14" fmla="val 17"/>
                <a:gd name="f15" fmla="val 13"/>
                <a:gd name="f16" fmla="val 5"/>
                <a:gd name="f17" fmla="val 8"/>
                <a:gd name="f18" fmla="val 18"/>
                <a:gd name="f19" fmla="val 9"/>
                <a:gd name="f20" fmla="val 28"/>
                <a:gd name="f21" fmla="val 19"/>
                <a:gd name="f22" fmla="val 32"/>
                <a:gd name="f23" fmla="val 34"/>
                <a:gd name="f24" fmla="+- 0 0 -90"/>
                <a:gd name="f25" fmla="*/ f3 1 37"/>
                <a:gd name="f26" fmla="*/ f4 1 3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"/>
                <a:gd name="f35" fmla="*/ f31 1 35"/>
                <a:gd name="f36" fmla="*/ 31 f32 1"/>
                <a:gd name="f37" fmla="*/ 35 f31 1"/>
                <a:gd name="f38" fmla="*/ 6 f32 1"/>
                <a:gd name="f39" fmla="*/ 17 f31 1"/>
                <a:gd name="f40" fmla="*/ 8 f32 1"/>
                <a:gd name="f41" fmla="*/ 0 f31 1"/>
                <a:gd name="f42" fmla="*/ 37 f32 1"/>
                <a:gd name="f43" fmla="*/ 29 f31 1"/>
                <a:gd name="f44" fmla="+- f33 0 f1"/>
                <a:gd name="f45" fmla="*/ f36 1 37"/>
                <a:gd name="f46" fmla="*/ f37 1 35"/>
                <a:gd name="f47" fmla="*/ f38 1 37"/>
                <a:gd name="f48" fmla="*/ f39 1 35"/>
                <a:gd name="f49" fmla="*/ f40 1 37"/>
                <a:gd name="f50" fmla="*/ f41 1 35"/>
                <a:gd name="f51" fmla="*/ f42 1 37"/>
                <a:gd name="f52" fmla="*/ f43 1 35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7" h="3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5" y="f16"/>
                    <a:pt x="f17" y="f5"/>
                  </a:cubicBezTo>
                  <a:cubicBezTo>
                    <a:pt x="f18" y="f19"/>
                    <a:pt x="f20" y="f21"/>
                    <a:pt x="f6" y="f10"/>
                  </a:cubicBezTo>
                  <a:cubicBezTo>
                    <a:pt x="f7" y="f8"/>
                    <a:pt x="f22" y="f23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" name="Freeform 387">
              <a:extLst>
                <a:ext uri="{FF2B5EF4-FFF2-40B4-BE49-F238E27FC236}">
                  <a16:creationId xmlns:a16="http://schemas.microsoft.com/office/drawing/2014/main" id="{61B683B8-6062-7F59-5F4D-2DF5109750FE}"/>
                </a:ext>
              </a:extLst>
            </p:cNvPr>
            <p:cNvSpPr/>
            <p:nvPr/>
          </p:nvSpPr>
          <p:spPr>
            <a:xfrm>
              <a:off x="6616936" y="1274307"/>
              <a:ext cx="74541" cy="766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4"/>
                <a:gd name="f8" fmla="val 20"/>
                <a:gd name="f9" fmla="val 22"/>
                <a:gd name="f10" fmla="val 17"/>
                <a:gd name="f11" fmla="val 14"/>
                <a:gd name="f12" fmla="val 9"/>
                <a:gd name="f13" fmla="val 10"/>
                <a:gd name="f14" fmla="val 8"/>
                <a:gd name="f15" fmla="val 5"/>
                <a:gd name="f16" fmla="val 3"/>
                <a:gd name="f17" fmla="val 1"/>
                <a:gd name="f18" fmla="val 19"/>
                <a:gd name="f19" fmla="val 18"/>
                <a:gd name="f20" fmla="val 6"/>
                <a:gd name="f21" fmla="val 12"/>
                <a:gd name="f22" fmla="val 11"/>
                <a:gd name="f23" fmla="val 16"/>
                <a:gd name="f24" fmla="val 4"/>
                <a:gd name="f25" fmla="val 21"/>
                <a:gd name="f26" fmla="val 13"/>
                <a:gd name="f27" fmla="+- 0 0 -90"/>
                <a:gd name="f28" fmla="*/ f3 1 23"/>
                <a:gd name="f29" fmla="*/ f4 1 2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3"/>
                <a:gd name="f38" fmla="*/ f34 1 24"/>
                <a:gd name="f39" fmla="*/ 20 f35 1"/>
                <a:gd name="f40" fmla="*/ 22 f34 1"/>
                <a:gd name="f41" fmla="*/ 9 f35 1"/>
                <a:gd name="f42" fmla="*/ 8 f35 1"/>
                <a:gd name="f43" fmla="*/ 24 f34 1"/>
                <a:gd name="f44" fmla="*/ 1 f35 1"/>
                <a:gd name="f45" fmla="*/ 18 f34 1"/>
                <a:gd name="f46" fmla="*/ 16 f35 1"/>
                <a:gd name="f47" fmla="*/ 0 f34 1"/>
                <a:gd name="f48" fmla="*/ 23 f35 1"/>
                <a:gd name="f49" fmla="*/ 8 f34 1"/>
                <a:gd name="f50" fmla="*/ 18 f35 1"/>
                <a:gd name="f51" fmla="*/ 13 f34 1"/>
                <a:gd name="f52" fmla="*/ 23 f34 1"/>
                <a:gd name="f53" fmla="+- f36 0 f1"/>
                <a:gd name="f54" fmla="*/ f39 1 23"/>
                <a:gd name="f55" fmla="*/ f40 1 24"/>
                <a:gd name="f56" fmla="*/ f41 1 23"/>
                <a:gd name="f57" fmla="*/ f42 1 23"/>
                <a:gd name="f58" fmla="*/ f43 1 24"/>
                <a:gd name="f59" fmla="*/ f44 1 23"/>
                <a:gd name="f60" fmla="*/ f45 1 24"/>
                <a:gd name="f61" fmla="*/ f46 1 23"/>
                <a:gd name="f62" fmla="*/ f47 1 24"/>
                <a:gd name="f63" fmla="*/ f48 1 23"/>
                <a:gd name="f64" fmla="*/ f49 1 24"/>
                <a:gd name="f65" fmla="*/ f50 1 23"/>
                <a:gd name="f66" fmla="*/ f51 1 24"/>
                <a:gd name="f67" fmla="*/ f52 1 24"/>
                <a:gd name="f68" fmla="*/ 0 1 f37"/>
                <a:gd name="f69" fmla="*/ f31 1 f37"/>
                <a:gd name="f70" fmla="*/ 0 1 f38"/>
                <a:gd name="f71" fmla="*/ f32 1 f38"/>
                <a:gd name="f72" fmla="*/ f54 1 f37"/>
                <a:gd name="f73" fmla="*/ f55 1 f38"/>
                <a:gd name="f74" fmla="*/ f56 1 f37"/>
                <a:gd name="f75" fmla="*/ f57 1 f37"/>
                <a:gd name="f76" fmla="*/ f58 1 f38"/>
                <a:gd name="f77" fmla="*/ f59 1 f37"/>
                <a:gd name="f78" fmla="*/ f60 1 f38"/>
                <a:gd name="f79" fmla="*/ f61 1 f37"/>
                <a:gd name="f80" fmla="*/ f62 1 f38"/>
                <a:gd name="f81" fmla="*/ f63 1 f37"/>
                <a:gd name="f82" fmla="*/ f64 1 f38"/>
                <a:gd name="f83" fmla="*/ f65 1 f37"/>
                <a:gd name="f84" fmla="*/ f66 1 f38"/>
                <a:gd name="f85" fmla="*/ f67 1 f38"/>
                <a:gd name="f86" fmla="*/ f68 f28 1"/>
                <a:gd name="f87" fmla="*/ f69 f28 1"/>
                <a:gd name="f88" fmla="*/ f71 f29 1"/>
                <a:gd name="f89" fmla="*/ f70 f29 1"/>
                <a:gd name="f90" fmla="*/ f72 f28 1"/>
                <a:gd name="f91" fmla="*/ f73 f29 1"/>
                <a:gd name="f92" fmla="*/ f74 f28 1"/>
                <a:gd name="f93" fmla="*/ f75 f28 1"/>
                <a:gd name="f94" fmla="*/ f76 f29 1"/>
                <a:gd name="f95" fmla="*/ f77 f28 1"/>
                <a:gd name="f96" fmla="*/ f78 f29 1"/>
                <a:gd name="f97" fmla="*/ f79 f28 1"/>
                <a:gd name="f98" fmla="*/ f80 f29 1"/>
                <a:gd name="f99" fmla="*/ f81 f28 1"/>
                <a:gd name="f100" fmla="*/ f82 f29 1"/>
                <a:gd name="f101" fmla="*/ f83 f28 1"/>
                <a:gd name="f102" fmla="*/ f84 f29 1"/>
                <a:gd name="f103" fmla="*/ f85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95" y="f94"/>
                </a:cxn>
                <a:cxn ang="f53">
                  <a:pos x="f95" y="f96"/>
                </a:cxn>
                <a:cxn ang="f53">
                  <a:pos x="f97" y="f98"/>
                </a:cxn>
                <a:cxn ang="f53">
                  <a:pos x="f99" y="f100"/>
                </a:cxn>
                <a:cxn ang="f53">
                  <a:pos x="f101" y="f102"/>
                </a:cxn>
                <a:cxn ang="f53">
                  <a:pos x="f90" y="f103"/>
                </a:cxn>
                <a:cxn ang="f53">
                  <a:pos x="f90" y="f91"/>
                </a:cxn>
              </a:cxnLst>
              <a:rect l="f86" t="f89" r="f87" b="f88"/>
              <a:pathLst>
                <a:path w="23" h="24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2" y="f6"/>
                    <a:pt x="f14" y="f7"/>
                  </a:cubicBezTo>
                  <a:cubicBezTo>
                    <a:pt x="f15" y="f7"/>
                    <a:pt x="f16" y="f7"/>
                    <a:pt x="f17" y="f7"/>
                  </a:cubicBezTo>
                  <a:cubicBezTo>
                    <a:pt x="f17" y="f9"/>
                    <a:pt x="f5" y="f18"/>
                    <a:pt x="f17" y="f19"/>
                  </a:cubicBezTo>
                  <a:cubicBezTo>
                    <a:pt x="f20" y="f21"/>
                    <a:pt x="f22" y="f20"/>
                    <a:pt x="f23" y="f5"/>
                  </a:cubicBezTo>
                  <a:cubicBezTo>
                    <a:pt x="f18" y="f24"/>
                    <a:pt x="f25" y="f20"/>
                    <a:pt x="f6" y="f14"/>
                  </a:cubicBezTo>
                  <a:cubicBezTo>
                    <a:pt x="f25" y="f13"/>
                    <a:pt x="f18" y="f21"/>
                    <a:pt x="f19" y="f26"/>
                  </a:cubicBezTo>
                  <a:cubicBezTo>
                    <a:pt x="f18" y="f10"/>
                    <a:pt x="f18" y="f8"/>
                    <a:pt x="f8" y="f6"/>
                  </a:cubicBezTo>
                  <a:cubicBezTo>
                    <a:pt x="f8" y="f6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Freeform 388">
              <a:extLst>
                <a:ext uri="{FF2B5EF4-FFF2-40B4-BE49-F238E27FC236}">
                  <a16:creationId xmlns:a16="http://schemas.microsoft.com/office/drawing/2014/main" id="{8600CA10-8CF2-474D-1736-5C1D446DD411}"/>
                </a:ext>
              </a:extLst>
            </p:cNvPr>
            <p:cNvSpPr/>
            <p:nvPr/>
          </p:nvSpPr>
          <p:spPr>
            <a:xfrm>
              <a:off x="5625114" y="4875123"/>
              <a:ext cx="84892" cy="227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7"/>
                <a:gd name="f8" fmla="val 9"/>
                <a:gd name="f9" fmla="val 16"/>
                <a:gd name="f10" fmla="val 23"/>
                <a:gd name="f11" fmla="val 24"/>
                <a:gd name="f12" fmla="val 2"/>
                <a:gd name="f13" fmla="val 3"/>
                <a:gd name="f14" fmla="val 4"/>
                <a:gd name="f15" fmla="val 6"/>
                <a:gd name="f16" fmla="val 17"/>
                <a:gd name="f17" fmla="val 11"/>
                <a:gd name="f18" fmla="val 5"/>
                <a:gd name="f19" fmla="+- 0 0 -90"/>
                <a:gd name="f20" fmla="*/ f3 1 26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6"/>
                <a:gd name="f30" fmla="*/ f26 1 7"/>
                <a:gd name="f31" fmla="*/ 0 f27 1"/>
                <a:gd name="f32" fmla="*/ 0 f26 1"/>
                <a:gd name="f33" fmla="*/ 23 f27 1"/>
                <a:gd name="f34" fmla="*/ 26 f27 1"/>
                <a:gd name="f35" fmla="*/ 3 f26 1"/>
                <a:gd name="f36" fmla="*/ 6 f26 1"/>
                <a:gd name="f37" fmla="*/ 5 f27 1"/>
                <a:gd name="f38" fmla="+- f28 0 f1"/>
                <a:gd name="f39" fmla="*/ f31 1 26"/>
                <a:gd name="f40" fmla="*/ f32 1 7"/>
                <a:gd name="f41" fmla="*/ f33 1 26"/>
                <a:gd name="f42" fmla="*/ f34 1 26"/>
                <a:gd name="f43" fmla="*/ f35 1 7"/>
                <a:gd name="f44" fmla="*/ f36 1 7"/>
                <a:gd name="f45" fmla="*/ f37 1 26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29"/>
                <a:gd name="f54" fmla="*/ f43 1 f30"/>
                <a:gd name="f55" fmla="*/ f44 1 f30"/>
                <a:gd name="f56" fmla="*/ f45 1 f29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0 1"/>
                <a:gd name="f65" fmla="*/ f54 f21 1"/>
                <a:gd name="f66" fmla="*/ f55 f21 1"/>
                <a:gd name="f67" fmla="*/ f5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2"/>
                </a:cxn>
                <a:cxn ang="f38">
                  <a:pos x="f64" y="f65"/>
                </a:cxn>
                <a:cxn ang="f38">
                  <a:pos x="f63" y="f66"/>
                </a:cxn>
                <a:cxn ang="f38">
                  <a:pos x="f67" y="f66"/>
                </a:cxn>
                <a:cxn ang="f38">
                  <a:pos x="f61" y="f62"/>
                </a:cxn>
              </a:cxnLst>
              <a:rect l="f57" t="f60" r="f58" b="f59"/>
              <a:pathLst>
                <a:path w="26" h="7">
                  <a:moveTo>
                    <a:pt x="f5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5"/>
                    <a:pt x="f6" y="f12"/>
                    <a:pt x="f6" y="f13"/>
                  </a:cubicBezTo>
                  <a:cubicBezTo>
                    <a:pt x="f6" y="f14"/>
                    <a:pt x="f11" y="f15"/>
                    <a:pt x="f10" y="f15"/>
                  </a:cubicBezTo>
                  <a:cubicBezTo>
                    <a:pt x="f16" y="f7"/>
                    <a:pt x="f17" y="f7"/>
                    <a:pt x="f18" y="f15"/>
                  </a:cubicBezTo>
                  <a:cubicBezTo>
                    <a:pt x="f13" y="f15"/>
                    <a:pt x="f12" y="f13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Freeform 389">
              <a:extLst>
                <a:ext uri="{FF2B5EF4-FFF2-40B4-BE49-F238E27FC236}">
                  <a16:creationId xmlns:a16="http://schemas.microsoft.com/office/drawing/2014/main" id="{E30D03D8-BA6E-233A-9A7B-71F0140BA127}"/>
                </a:ext>
              </a:extLst>
            </p:cNvPr>
            <p:cNvSpPr/>
            <p:nvPr/>
          </p:nvSpPr>
          <p:spPr>
            <a:xfrm>
              <a:off x="4914890" y="4875123"/>
              <a:ext cx="84892" cy="186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6"/>
                <a:gd name="f8" fmla="val 25"/>
                <a:gd name="f9" fmla="val 3"/>
                <a:gd name="f10" fmla="val 24"/>
                <a:gd name="f11" fmla="val 16"/>
                <a:gd name="f12" fmla="val 9"/>
                <a:gd name="f13" fmla="val 2"/>
                <a:gd name="f14" fmla="val 1"/>
                <a:gd name="f15" fmla="val 5"/>
                <a:gd name="f16" fmla="val 11"/>
                <a:gd name="f17" fmla="val 18"/>
                <a:gd name="f18" fmla="+- 0 0 -90"/>
                <a:gd name="f19" fmla="*/ f3 1 26"/>
                <a:gd name="f20" fmla="*/ f4 1 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6"/>
                <a:gd name="f29" fmla="*/ f26 1 26"/>
                <a:gd name="f30" fmla="*/ 26 f26 1"/>
                <a:gd name="f31" fmla="*/ 0 f25 1"/>
                <a:gd name="f32" fmla="*/ 24 f26 1"/>
                <a:gd name="f33" fmla="*/ 6 f25 1"/>
                <a:gd name="f34" fmla="*/ 2 f26 1"/>
                <a:gd name="f35" fmla="*/ 1 f26 1"/>
                <a:gd name="f36" fmla="*/ 2 f25 1"/>
                <a:gd name="f37" fmla="*/ 5 f26 1"/>
                <a:gd name="f38" fmla="+- f27 0 f1"/>
                <a:gd name="f39" fmla="*/ f30 1 26"/>
                <a:gd name="f40" fmla="*/ f31 1 6"/>
                <a:gd name="f41" fmla="*/ f32 1 26"/>
                <a:gd name="f42" fmla="*/ f33 1 6"/>
                <a:gd name="f43" fmla="*/ f34 1 26"/>
                <a:gd name="f44" fmla="*/ f35 1 26"/>
                <a:gd name="f45" fmla="*/ f36 1 6"/>
                <a:gd name="f46" fmla="*/ f37 1 26"/>
                <a:gd name="f47" fmla="*/ 0 1 f29"/>
                <a:gd name="f48" fmla="*/ f22 1 f29"/>
                <a:gd name="f49" fmla="*/ 0 1 f28"/>
                <a:gd name="f50" fmla="*/ f23 1 f28"/>
                <a:gd name="f51" fmla="*/ f39 1 f29"/>
                <a:gd name="f52" fmla="*/ f40 1 f28"/>
                <a:gd name="f53" fmla="*/ f41 1 f29"/>
                <a:gd name="f54" fmla="*/ f42 1 f28"/>
                <a:gd name="f55" fmla="*/ f43 1 f29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19 1"/>
                <a:gd name="f69" fmla="*/ f57 f20 1"/>
                <a:gd name="f70" fmla="*/ f5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6"/>
                </a:cxn>
                <a:cxn ang="f38">
                  <a:pos x="f68" y="f69"/>
                </a:cxn>
                <a:cxn ang="f38">
                  <a:pos x="f70" y="f64"/>
                </a:cxn>
                <a:cxn ang="f38">
                  <a:pos x="f63" y="f64"/>
                </a:cxn>
              </a:cxnLst>
              <a:rect l="f59" t="f62" r="f60" b="f61"/>
              <a:pathLst>
                <a:path w="26" h="6">
                  <a:moveTo>
                    <a:pt x="f6" y="f5"/>
                  </a:moveTo>
                  <a:cubicBezTo>
                    <a:pt x="f8" y="f9"/>
                    <a:pt x="f10" y="f7"/>
                    <a:pt x="f10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3" y="f7"/>
                    <a:pt x="f5" y="f9"/>
                    <a:pt x="f14" y="f13"/>
                  </a:cubicBezTo>
                  <a:cubicBezTo>
                    <a:pt x="f13" y="f14"/>
                    <a:pt x="f9" y="f5"/>
                    <a:pt x="f15" y="f5"/>
                  </a:cubicBezTo>
                  <a:cubicBezTo>
                    <a:pt x="f16" y="f5"/>
                    <a:pt x="f17" y="f5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Freeform 390">
              <a:extLst>
                <a:ext uri="{FF2B5EF4-FFF2-40B4-BE49-F238E27FC236}">
                  <a16:creationId xmlns:a16="http://schemas.microsoft.com/office/drawing/2014/main" id="{D4F5D077-552D-BFF7-9E63-EEC2DF745B2A}"/>
                </a:ext>
              </a:extLst>
            </p:cNvPr>
            <p:cNvSpPr/>
            <p:nvPr/>
          </p:nvSpPr>
          <p:spPr>
            <a:xfrm>
              <a:off x="5150934" y="4877190"/>
              <a:ext cx="84892" cy="33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0"/>
                <a:gd name="f8" fmla="val 22"/>
                <a:gd name="f9" fmla="val 14"/>
                <a:gd name="f10" fmla="val 4"/>
                <a:gd name="f11" fmla="val 8"/>
                <a:gd name="f12" fmla="val 5"/>
                <a:gd name="f13" fmla="val 6"/>
                <a:gd name="f14" fmla="val 7"/>
                <a:gd name="f15" fmla="val 1"/>
                <a:gd name="f16" fmla="val 9"/>
                <a:gd name="f17" fmla="val 17"/>
                <a:gd name="f18" fmla="+- 0 0 -90"/>
                <a:gd name="f19" fmla="*/ f3 1 26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26"/>
                <a:gd name="f30" fmla="*/ 26 f26 1"/>
                <a:gd name="f31" fmla="*/ 0 f25 1"/>
                <a:gd name="f32" fmla="*/ 8 f26 1"/>
                <a:gd name="f33" fmla="*/ 5 f25 1"/>
                <a:gd name="f34" fmla="*/ 1 f26 1"/>
                <a:gd name="f35" fmla="+- f27 0 f1"/>
                <a:gd name="f36" fmla="*/ f30 1 26"/>
                <a:gd name="f37" fmla="*/ f31 1 10"/>
                <a:gd name="f38" fmla="*/ f32 1 26"/>
                <a:gd name="f39" fmla="*/ f33 1 10"/>
                <a:gd name="f40" fmla="*/ f34 1 26"/>
                <a:gd name="f41" fmla="*/ 0 1 f29"/>
                <a:gd name="f42" fmla="*/ f22 1 f29"/>
                <a:gd name="f43" fmla="*/ 0 1 f28"/>
                <a:gd name="f44" fmla="*/ f23 1 f28"/>
                <a:gd name="f45" fmla="*/ f36 1 f29"/>
                <a:gd name="f46" fmla="*/ f37 1 f28"/>
                <a:gd name="f47" fmla="*/ f38 1 f29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5"/>
                </a:cxn>
                <a:cxn ang="f35">
                  <a:pos x="f54" y="f55"/>
                </a:cxn>
              </a:cxnLst>
              <a:rect l="f50" t="f53" r="f51" b="f52"/>
              <a:pathLst>
                <a:path w="26" h="10">
                  <a:moveTo>
                    <a:pt x="f6" y="f5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2" y="f13"/>
                    <a:pt x="f5" y="f14"/>
                    <a:pt x="f15" y="f5"/>
                  </a:cubicBezTo>
                  <a:cubicBezTo>
                    <a:pt x="f16" y="f5"/>
                    <a:pt x="f17" y="f5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Freeform 391">
              <a:extLst>
                <a:ext uri="{FF2B5EF4-FFF2-40B4-BE49-F238E27FC236}">
                  <a16:creationId xmlns:a16="http://schemas.microsoft.com/office/drawing/2014/main" id="{913B6AEB-5C89-814A-A322-AE10E203844A}"/>
                </a:ext>
              </a:extLst>
            </p:cNvPr>
            <p:cNvSpPr/>
            <p:nvPr/>
          </p:nvSpPr>
          <p:spPr>
            <a:xfrm>
              <a:off x="5391128" y="4877190"/>
              <a:ext cx="84892" cy="289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9"/>
                <a:gd name="f8" fmla="val 22"/>
                <a:gd name="f9" fmla="val 14"/>
                <a:gd name="f10" fmla="val 5"/>
                <a:gd name="f11" fmla="val 6"/>
                <a:gd name="f12" fmla="val 7"/>
                <a:gd name="f13" fmla="val 1"/>
                <a:gd name="f14" fmla="val 8"/>
                <a:gd name="f15" fmla="val 16"/>
                <a:gd name="f16" fmla="+- 0 0 -90"/>
                <a:gd name="f17" fmla="*/ f3 1 26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6"/>
                <a:gd name="f27" fmla="*/ f23 1 9"/>
                <a:gd name="f28" fmla="*/ 26 f24 1"/>
                <a:gd name="f29" fmla="*/ 0 f23 1"/>
                <a:gd name="f30" fmla="*/ 9 f24 1"/>
                <a:gd name="f31" fmla="*/ 5 f23 1"/>
                <a:gd name="f32" fmla="*/ 1 f24 1"/>
                <a:gd name="f33" fmla="+- f25 0 f1"/>
                <a:gd name="f34" fmla="*/ f28 1 26"/>
                <a:gd name="f35" fmla="*/ f29 1 9"/>
                <a:gd name="f36" fmla="*/ f30 1 26"/>
                <a:gd name="f37" fmla="*/ f31 1 9"/>
                <a:gd name="f38" fmla="*/ f32 1 26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6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6" y="f53"/>
                </a:cxn>
                <a:cxn ang="f33">
                  <a:pos x="f52" y="f53"/>
                </a:cxn>
              </a:cxnLst>
              <a:rect l="f48" t="f51" r="f49" b="f50"/>
              <a:pathLst>
                <a:path w="26" h="9">
                  <a:moveTo>
                    <a:pt x="f6" y="f5"/>
                  </a:moveTo>
                  <a:cubicBezTo>
                    <a:pt x="f8" y="f7"/>
                    <a:pt x="f9" y="f10"/>
                    <a:pt x="f7" y="f10"/>
                  </a:cubicBezTo>
                  <a:cubicBezTo>
                    <a:pt x="f10" y="f11"/>
                    <a:pt x="f5" y="f12"/>
                    <a:pt x="f13" y="f5"/>
                  </a:cubicBezTo>
                  <a:cubicBezTo>
                    <a:pt x="f14" y="f5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" name="Freeform 392">
              <a:extLst>
                <a:ext uri="{FF2B5EF4-FFF2-40B4-BE49-F238E27FC236}">
                  <a16:creationId xmlns:a16="http://schemas.microsoft.com/office/drawing/2014/main" id="{F792051D-5059-C0A0-CF3D-D1F18B02A51B}"/>
                </a:ext>
              </a:extLst>
            </p:cNvPr>
            <p:cNvSpPr/>
            <p:nvPr/>
          </p:nvSpPr>
          <p:spPr>
            <a:xfrm>
              <a:off x="6749460" y="1276383"/>
              <a:ext cx="49697" cy="289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9"/>
                <a:gd name="f8" fmla="val 5"/>
                <a:gd name="f9" fmla="val 1"/>
                <a:gd name="f10" fmla="val 6"/>
                <a:gd name="f11" fmla="val 2"/>
                <a:gd name="f12" fmla="val 4"/>
                <a:gd name="f13" fmla="val 8"/>
                <a:gd name="f14" fmla="val 11"/>
                <a:gd name="f15" fmla="val 13"/>
                <a:gd name="f16" fmla="+- 0 0 -90"/>
                <a:gd name="f17" fmla="*/ f3 1 15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5"/>
                <a:gd name="f27" fmla="*/ f23 1 9"/>
                <a:gd name="f28" fmla="*/ 15 f24 1"/>
                <a:gd name="f29" fmla="*/ 9 f23 1"/>
                <a:gd name="f30" fmla="*/ 0 f24 1"/>
                <a:gd name="f31" fmla="*/ 2 f24 1"/>
                <a:gd name="f32" fmla="*/ 1 f23 1"/>
                <a:gd name="f33" fmla="*/ 11 f24 1"/>
                <a:gd name="f34" fmla="+- f25 0 f1"/>
                <a:gd name="f35" fmla="*/ f28 1 15"/>
                <a:gd name="f36" fmla="*/ f29 1 9"/>
                <a:gd name="f37" fmla="*/ f30 1 15"/>
                <a:gd name="f38" fmla="*/ f31 1 15"/>
                <a:gd name="f39" fmla="*/ f32 1 9"/>
                <a:gd name="f40" fmla="*/ f33 1 15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7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8" y="f59"/>
                </a:cxn>
                <a:cxn ang="f34">
                  <a:pos x="f60" y="f59"/>
                </a:cxn>
                <a:cxn ang="f34">
                  <a:pos x="f55" y="f56"/>
                </a:cxn>
              </a:cxnLst>
              <a:rect l="f51" t="f54" r="f52" b="f53"/>
              <a:pathLst>
                <a:path w="15" h="9">
                  <a:moveTo>
                    <a:pt x="f6" y="f7"/>
                  </a:moveTo>
                  <a:cubicBezTo>
                    <a:pt x="f7" y="f7"/>
                    <a:pt x="f8" y="f7"/>
                    <a:pt x="f5" y="f7"/>
                  </a:cubicBezTo>
                  <a:cubicBezTo>
                    <a:pt x="f9" y="f10"/>
                    <a:pt x="f9" y="f11"/>
                    <a:pt x="f11" y="f9"/>
                  </a:cubicBezTo>
                  <a:cubicBezTo>
                    <a:pt x="f12" y="f5"/>
                    <a:pt x="f13" y="f5"/>
                    <a:pt x="f14" y="f9"/>
                  </a:cubicBezTo>
                  <a:cubicBezTo>
                    <a:pt x="f15" y="f11"/>
                    <a:pt x="f15" y="f8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" name="Freeform 393">
              <a:extLst>
                <a:ext uri="{FF2B5EF4-FFF2-40B4-BE49-F238E27FC236}">
                  <a16:creationId xmlns:a16="http://schemas.microsoft.com/office/drawing/2014/main" id="{9B59833C-95F9-C773-F0B2-37D45F7218FA}"/>
                </a:ext>
              </a:extLst>
            </p:cNvPr>
            <p:cNvSpPr/>
            <p:nvPr/>
          </p:nvSpPr>
          <p:spPr>
            <a:xfrm>
              <a:off x="6604519" y="1417182"/>
              <a:ext cx="3727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5"/>
                <a:gd name="f8" fmla="val 1"/>
                <a:gd name="f9" fmla="val 10"/>
                <a:gd name="f10" fmla="val 6"/>
                <a:gd name="f11" fmla="val 8"/>
                <a:gd name="f12" fmla="val 7"/>
                <a:gd name="f13" fmla="val 5"/>
                <a:gd name="f14" fmla="val 13"/>
                <a:gd name="f15" fmla="val 2"/>
                <a:gd name="f16" fmla="val 11"/>
                <a:gd name="f17" fmla="val 9"/>
                <a:gd name="f18" fmla="val 3"/>
                <a:gd name="f19" fmla="+- 0 0 -90"/>
                <a:gd name="f20" fmla="*/ f3 1 12"/>
                <a:gd name="f21" fmla="*/ f4 1 1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2"/>
                <a:gd name="f30" fmla="*/ f26 1 15"/>
                <a:gd name="f31" fmla="*/ 12 f27 1"/>
                <a:gd name="f32" fmla="*/ 1 f26 1"/>
                <a:gd name="f33" fmla="*/ 7 f27 1"/>
                <a:gd name="f34" fmla="*/ 15 f26 1"/>
                <a:gd name="f35" fmla="*/ 2 f27 1"/>
                <a:gd name="f36" fmla="*/ 9 f26 1"/>
                <a:gd name="f37" fmla="+- f28 0 f1"/>
                <a:gd name="f38" fmla="*/ f31 1 12"/>
                <a:gd name="f39" fmla="*/ f32 1 15"/>
                <a:gd name="f40" fmla="*/ f33 1 12"/>
                <a:gd name="f41" fmla="*/ f34 1 15"/>
                <a:gd name="f42" fmla="*/ f35 1 12"/>
                <a:gd name="f43" fmla="*/ f36 1 15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12" h="15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5" y="f18"/>
                    <a:pt x="f18" y="f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Freeform 394">
              <a:extLst>
                <a:ext uri="{FF2B5EF4-FFF2-40B4-BE49-F238E27FC236}">
                  <a16:creationId xmlns:a16="http://schemas.microsoft.com/office/drawing/2014/main" id="{3D11AA4A-49D9-22EB-504A-5D72CA05407D}"/>
                </a:ext>
              </a:extLst>
            </p:cNvPr>
            <p:cNvSpPr/>
            <p:nvPr/>
          </p:nvSpPr>
          <p:spPr>
            <a:xfrm>
              <a:off x="5254471" y="2879043"/>
              <a:ext cx="113888" cy="109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4"/>
                <a:gd name="f8" fmla="val 18"/>
                <a:gd name="f9" fmla="val 27"/>
                <a:gd name="f10" fmla="val 7"/>
                <a:gd name="f11" fmla="val 17"/>
                <a:gd name="f12" fmla="val 26"/>
                <a:gd name="f13" fmla="val 28"/>
                <a:gd name="f14" fmla="val 8"/>
                <a:gd name="f15" fmla="+- 0 0 -90"/>
                <a:gd name="f16" fmla="*/ f3 1 35"/>
                <a:gd name="f17" fmla="*/ f4 1 3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5"/>
                <a:gd name="f26" fmla="*/ f22 1 34"/>
                <a:gd name="f27" fmla="*/ 18 f23 1"/>
                <a:gd name="f28" fmla="*/ 0 f22 1"/>
                <a:gd name="f29" fmla="*/ 35 f23 1"/>
                <a:gd name="f30" fmla="*/ 17 f22 1"/>
                <a:gd name="f31" fmla="*/ 34 f22 1"/>
                <a:gd name="f32" fmla="*/ 0 f23 1"/>
                <a:gd name="f33" fmla="+- f24 0 f1"/>
                <a:gd name="f34" fmla="*/ f27 1 35"/>
                <a:gd name="f35" fmla="*/ f28 1 34"/>
                <a:gd name="f36" fmla="*/ f29 1 35"/>
                <a:gd name="f37" fmla="*/ f30 1 34"/>
                <a:gd name="f38" fmla="*/ f31 1 34"/>
                <a:gd name="f39" fmla="*/ f32 1 35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4" y="f58"/>
                </a:cxn>
                <a:cxn ang="f33">
                  <a:pos x="f59" y="f57"/>
                </a:cxn>
                <a:cxn ang="f33">
                  <a:pos x="f54" y="f55"/>
                </a:cxn>
              </a:cxnLst>
              <a:rect l="f50" t="f53" r="f51" b="f52"/>
              <a:pathLst>
                <a:path w="35" h="34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13" y="f7"/>
                    <a:pt x="f8" y="f7"/>
                  </a:cubicBezTo>
                  <a:cubicBezTo>
                    <a:pt x="f14" y="f7"/>
                    <a:pt x="f5" y="f9"/>
                    <a:pt x="f5" y="f11"/>
                  </a:cubicBezTo>
                  <a:cubicBezTo>
                    <a:pt x="f5" y="f14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Freeform 395">
              <a:extLst>
                <a:ext uri="{FF2B5EF4-FFF2-40B4-BE49-F238E27FC236}">
                  <a16:creationId xmlns:a16="http://schemas.microsoft.com/office/drawing/2014/main" id="{800DAC95-EB4C-5721-F4E9-C0DD1498A123}"/>
                </a:ext>
              </a:extLst>
            </p:cNvPr>
            <p:cNvSpPr/>
            <p:nvPr/>
          </p:nvSpPr>
          <p:spPr>
            <a:xfrm>
              <a:off x="5229618" y="2988780"/>
              <a:ext cx="45555" cy="33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0"/>
                <a:gd name="f8" fmla="val 5"/>
                <a:gd name="f9" fmla="val 8"/>
                <a:gd name="f10" fmla="val 6"/>
                <a:gd name="f11" fmla="val 4"/>
                <a:gd name="f12" fmla="val 2"/>
                <a:gd name="f13" fmla="val 3"/>
                <a:gd name="f14" fmla="val 7"/>
                <a:gd name="f15" fmla="+- 0 0 -90"/>
                <a:gd name="f16" fmla="*/ f3 1 14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4"/>
                <a:gd name="f27" fmla="*/ 14 f23 1"/>
                <a:gd name="f28" fmla="*/ 5 f22 1"/>
                <a:gd name="f29" fmla="*/ 6 f23 1"/>
                <a:gd name="f30" fmla="*/ 10 f22 1"/>
                <a:gd name="f31" fmla="*/ 0 f23 1"/>
                <a:gd name="f32" fmla="*/ 4 f22 1"/>
                <a:gd name="f33" fmla="*/ 7 f23 1"/>
                <a:gd name="f34" fmla="*/ 0 f22 1"/>
                <a:gd name="f35" fmla="+- f24 0 f1"/>
                <a:gd name="f36" fmla="*/ f27 1 14"/>
                <a:gd name="f37" fmla="*/ f28 1 10"/>
                <a:gd name="f38" fmla="*/ f29 1 14"/>
                <a:gd name="f39" fmla="*/ f30 1 10"/>
                <a:gd name="f40" fmla="*/ f31 1 14"/>
                <a:gd name="f41" fmla="*/ f32 1 10"/>
                <a:gd name="f42" fmla="*/ f33 1 14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4" h="10">
                  <a:moveTo>
                    <a:pt x="f6" y="f8"/>
                  </a:moveTo>
                  <a:cubicBezTo>
                    <a:pt x="f7" y="f9"/>
                    <a:pt x="f9" y="f7"/>
                    <a:pt x="f10" y="f7"/>
                  </a:cubicBezTo>
                  <a:cubicBezTo>
                    <a:pt x="f11" y="f7"/>
                    <a:pt x="f12" y="f10"/>
                    <a:pt x="f5" y="f11"/>
                  </a:cubicBezTo>
                  <a:cubicBezTo>
                    <a:pt x="f12" y="f13"/>
                    <a:pt x="f11" y="f5"/>
                    <a:pt x="f14" y="f5"/>
                  </a:cubicBezTo>
                  <a:cubicBezTo>
                    <a:pt x="f9" y="f5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Freeform 396">
              <a:extLst>
                <a:ext uri="{FF2B5EF4-FFF2-40B4-BE49-F238E27FC236}">
                  <a16:creationId xmlns:a16="http://schemas.microsoft.com/office/drawing/2014/main" id="{1852BC4A-EDB4-B021-6F7A-782E62A8E54E}"/>
                </a:ext>
              </a:extLst>
            </p:cNvPr>
            <p:cNvSpPr/>
            <p:nvPr/>
          </p:nvSpPr>
          <p:spPr>
            <a:xfrm>
              <a:off x="5231693" y="2854189"/>
              <a:ext cx="37270" cy="455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4"/>
                <a:gd name="f8" fmla="val 5"/>
                <a:gd name="f9" fmla="val 3"/>
                <a:gd name="f10" fmla="val 10"/>
                <a:gd name="f11" fmla="val 8"/>
                <a:gd name="f12" fmla="val 6"/>
                <a:gd name="f13" fmla="val 4"/>
                <a:gd name="f14" fmla="val 2"/>
                <a:gd name="f15" fmla="val 7"/>
                <a:gd name="f16" fmla="+- 0 0 -90"/>
                <a:gd name="f17" fmla="*/ f3 1 11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14"/>
                <a:gd name="f28" fmla="*/ 5 f24 1"/>
                <a:gd name="f29" fmla="*/ 14 f23 1"/>
                <a:gd name="f30" fmla="*/ 0 f24 1"/>
                <a:gd name="f31" fmla="*/ 6 f23 1"/>
                <a:gd name="f32" fmla="*/ 0 f23 1"/>
                <a:gd name="f33" fmla="*/ 10 f24 1"/>
                <a:gd name="f34" fmla="+- f25 0 f1"/>
                <a:gd name="f35" fmla="*/ f28 1 11"/>
                <a:gd name="f36" fmla="*/ f29 1 14"/>
                <a:gd name="f37" fmla="*/ f30 1 11"/>
                <a:gd name="f38" fmla="*/ f31 1 14"/>
                <a:gd name="f39" fmla="*/ f32 1 14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5" y="f59"/>
                </a:cxn>
                <a:cxn ang="f34">
                  <a:pos x="f60" y="f58"/>
                </a:cxn>
                <a:cxn ang="f34">
                  <a:pos x="f55" y="f56"/>
                </a:cxn>
              </a:cxnLst>
              <a:rect l="f51" t="f54" r="f52" b="f53"/>
              <a:pathLst>
                <a:path w="11" h="14">
                  <a:moveTo>
                    <a:pt x="f8" y="f7"/>
                  </a:moveTo>
                  <a:cubicBezTo>
                    <a:pt x="f9" y="f10"/>
                    <a:pt x="f5" y="f11"/>
                    <a:pt x="f5" y="f12"/>
                  </a:cubicBezTo>
                  <a:cubicBezTo>
                    <a:pt x="f5" y="f13"/>
                    <a:pt x="f9" y="f14"/>
                    <a:pt x="f8" y="f5"/>
                  </a:cubicBezTo>
                  <a:cubicBezTo>
                    <a:pt x="f15" y="f14"/>
                    <a:pt x="f10" y="f9"/>
                    <a:pt x="f10" y="f12"/>
                  </a:cubicBezTo>
                  <a:cubicBezTo>
                    <a:pt x="f6" y="f11"/>
                    <a:pt x="f11" y="f10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Freeform 397">
              <a:extLst>
                <a:ext uri="{FF2B5EF4-FFF2-40B4-BE49-F238E27FC236}">
                  <a16:creationId xmlns:a16="http://schemas.microsoft.com/office/drawing/2014/main" id="{1D9DDECB-D803-A8C5-0F31-703870665B6F}"/>
                </a:ext>
              </a:extLst>
            </p:cNvPr>
            <p:cNvSpPr/>
            <p:nvPr/>
          </p:nvSpPr>
          <p:spPr>
            <a:xfrm>
              <a:off x="5389062" y="2912171"/>
              <a:ext cx="35204" cy="414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3"/>
                <a:gd name="f8" fmla="val 5"/>
                <a:gd name="f9" fmla="val 8"/>
                <a:gd name="f10" fmla="val 3"/>
                <a:gd name="f11" fmla="val 6"/>
                <a:gd name="f12" fmla="val 10"/>
                <a:gd name="f13" fmla="val 7"/>
                <a:gd name="f14" fmla="val 4"/>
                <a:gd name="f15" fmla="+- 0 0 -90"/>
                <a:gd name="f16" fmla="*/ f3 1 11"/>
                <a:gd name="f17" fmla="*/ f4 1 1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13"/>
                <a:gd name="f27" fmla="*/ 5 f23 1"/>
                <a:gd name="f28" fmla="*/ 0 f22 1"/>
                <a:gd name="f29" fmla="*/ 11 f23 1"/>
                <a:gd name="f30" fmla="*/ 8 f22 1"/>
                <a:gd name="f31" fmla="*/ 13 f22 1"/>
                <a:gd name="f32" fmla="*/ 0 f23 1"/>
                <a:gd name="f33" fmla="+- f24 0 f1"/>
                <a:gd name="f34" fmla="*/ f27 1 11"/>
                <a:gd name="f35" fmla="*/ f28 1 13"/>
                <a:gd name="f36" fmla="*/ f29 1 11"/>
                <a:gd name="f37" fmla="*/ f30 1 13"/>
                <a:gd name="f38" fmla="*/ f31 1 13"/>
                <a:gd name="f39" fmla="*/ f32 1 11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4" y="f58"/>
                </a:cxn>
                <a:cxn ang="f33">
                  <a:pos x="f59" y="f57"/>
                </a:cxn>
                <a:cxn ang="f33">
                  <a:pos x="f54" y="f55"/>
                </a:cxn>
              </a:cxnLst>
              <a:rect l="f50" t="f53" r="f51" b="f52"/>
              <a:pathLst>
                <a:path w="11" h="13">
                  <a:moveTo>
                    <a:pt x="f8" y="f5"/>
                  </a:moveTo>
                  <a:cubicBezTo>
                    <a:pt x="f9" y="f10"/>
                    <a:pt x="f6" y="f11"/>
                    <a:pt x="f6" y="f9"/>
                  </a:cubicBezTo>
                  <a:cubicBezTo>
                    <a:pt x="f12" y="f12"/>
                    <a:pt x="f13" y="f7"/>
                    <a:pt x="f8" y="f7"/>
                  </a:cubicBezTo>
                  <a:cubicBezTo>
                    <a:pt x="f14" y="f7"/>
                    <a:pt x="f5" y="f12"/>
                    <a:pt x="f5" y="f9"/>
                  </a:cubicBezTo>
                  <a:cubicBezTo>
                    <a:pt x="f5" y="f11"/>
                    <a:pt x="f10" y="f14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Freeform 398">
              <a:extLst>
                <a:ext uri="{FF2B5EF4-FFF2-40B4-BE49-F238E27FC236}">
                  <a16:creationId xmlns:a16="http://schemas.microsoft.com/office/drawing/2014/main" id="{F4973301-F235-F135-48D7-E8244CC0C2A7}"/>
                </a:ext>
              </a:extLst>
            </p:cNvPr>
            <p:cNvSpPr/>
            <p:nvPr/>
          </p:nvSpPr>
          <p:spPr>
            <a:xfrm>
              <a:off x="5300026" y="3009491"/>
              <a:ext cx="45555" cy="352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1"/>
                <a:gd name="f8" fmla="val 5"/>
                <a:gd name="f9" fmla="val 9"/>
                <a:gd name="f10" fmla="val 8"/>
                <a:gd name="f11" fmla="val 7"/>
                <a:gd name="f12" fmla="val 3"/>
                <a:gd name="f13" fmla="val 6"/>
                <a:gd name="f14" fmla="val 4"/>
                <a:gd name="f15" fmla="val 1"/>
                <a:gd name="f16" fmla="+- 0 0 -90"/>
                <a:gd name="f17" fmla="*/ f3 1 14"/>
                <a:gd name="f18" fmla="*/ f4 1 1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1"/>
                <a:gd name="f28" fmla="*/ 14 f24 1"/>
                <a:gd name="f29" fmla="*/ 5 f23 1"/>
                <a:gd name="f30" fmla="*/ 5 f24 1"/>
                <a:gd name="f31" fmla="*/ 11 f23 1"/>
                <a:gd name="f32" fmla="*/ 0 f24 1"/>
                <a:gd name="f33" fmla="*/ 6 f23 1"/>
                <a:gd name="f34" fmla="*/ 4 f24 1"/>
                <a:gd name="f35" fmla="*/ 1 f23 1"/>
                <a:gd name="f36" fmla="+- f25 0 f1"/>
                <a:gd name="f37" fmla="*/ f28 1 14"/>
                <a:gd name="f38" fmla="*/ f29 1 11"/>
                <a:gd name="f39" fmla="*/ f30 1 14"/>
                <a:gd name="f40" fmla="*/ f31 1 11"/>
                <a:gd name="f41" fmla="*/ f32 1 14"/>
                <a:gd name="f42" fmla="*/ f33 1 11"/>
                <a:gd name="f43" fmla="*/ f34 1 14"/>
                <a:gd name="f44" fmla="*/ f35 1 11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4" h="11">
                  <a:moveTo>
                    <a:pt x="f6" y="f8"/>
                  </a:moveTo>
                  <a:cubicBezTo>
                    <a:pt x="f9" y="f10"/>
                    <a:pt x="f11" y="f7"/>
                    <a:pt x="f8" y="f7"/>
                  </a:cubicBezTo>
                  <a:cubicBezTo>
                    <a:pt x="f12" y="f7"/>
                    <a:pt x="f5" y="f10"/>
                    <a:pt x="f5" y="f13"/>
                  </a:cubicBezTo>
                  <a:cubicBezTo>
                    <a:pt x="f5" y="f14"/>
                    <a:pt x="f12" y="f15"/>
                    <a:pt x="f14" y="f15"/>
                  </a:cubicBezTo>
                  <a:cubicBezTo>
                    <a:pt x="f11" y="f5"/>
                    <a:pt x="f9" y="f12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" name="Freeform 399">
              <a:extLst>
                <a:ext uri="{FF2B5EF4-FFF2-40B4-BE49-F238E27FC236}">
                  <a16:creationId xmlns:a16="http://schemas.microsoft.com/office/drawing/2014/main" id="{6D5A2BB9-086F-3882-EDDF-7579A408CA05}"/>
                </a:ext>
              </a:extLst>
            </p:cNvPr>
            <p:cNvSpPr/>
            <p:nvPr/>
          </p:nvSpPr>
          <p:spPr>
            <a:xfrm>
              <a:off x="5300026" y="2825203"/>
              <a:ext cx="43479" cy="352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1"/>
                <a:gd name="f8" fmla="val 5"/>
                <a:gd name="f9" fmla="val 10"/>
                <a:gd name="f10" fmla="val 8"/>
                <a:gd name="f11" fmla="val 6"/>
                <a:gd name="f12" fmla="val 4"/>
                <a:gd name="f13" fmla="val 2"/>
                <a:gd name="f14" fmla="val 7"/>
                <a:gd name="f15" fmla="val 3"/>
                <a:gd name="f16" fmla="val 1"/>
                <a:gd name="f17" fmla="val 9"/>
                <a:gd name="f18" fmla="+- 0 0 -90"/>
                <a:gd name="f19" fmla="*/ f3 1 13"/>
                <a:gd name="f20" fmla="*/ f4 1 1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3"/>
                <a:gd name="f29" fmla="*/ f25 1 11"/>
                <a:gd name="f30" fmla="*/ 13 f26 1"/>
                <a:gd name="f31" fmla="*/ 5 f25 1"/>
                <a:gd name="f32" fmla="*/ 6 f26 1"/>
                <a:gd name="f33" fmla="*/ 10 f25 1"/>
                <a:gd name="f34" fmla="*/ 0 f26 1"/>
                <a:gd name="f35" fmla="*/ 6 f25 1"/>
                <a:gd name="f36" fmla="*/ 5 f26 1"/>
                <a:gd name="f37" fmla="*/ 0 f25 1"/>
                <a:gd name="f38" fmla="+- f27 0 f1"/>
                <a:gd name="f39" fmla="*/ f30 1 13"/>
                <a:gd name="f40" fmla="*/ f31 1 11"/>
                <a:gd name="f41" fmla="*/ f32 1 13"/>
                <a:gd name="f42" fmla="*/ f33 1 11"/>
                <a:gd name="f43" fmla="*/ f34 1 13"/>
                <a:gd name="f44" fmla="*/ f35 1 11"/>
                <a:gd name="f45" fmla="*/ f36 1 13"/>
                <a:gd name="f46" fmla="*/ f37 1 11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3" h="11">
                  <a:moveTo>
                    <a:pt x="f6" y="f8"/>
                  </a:moveTo>
                  <a:cubicBezTo>
                    <a:pt x="f9" y="f10"/>
                    <a:pt x="f10" y="f7"/>
                    <a:pt x="f11" y="f9"/>
                  </a:cubicBezTo>
                  <a:cubicBezTo>
                    <a:pt x="f12" y="f9"/>
                    <a:pt x="f13" y="f14"/>
                    <a:pt x="f5" y="f11"/>
                  </a:cubicBezTo>
                  <a:cubicBezTo>
                    <a:pt x="f13" y="f12"/>
                    <a:pt x="f15" y="f16"/>
                    <a:pt x="f8" y="f5"/>
                  </a:cubicBezTo>
                  <a:cubicBezTo>
                    <a:pt x="f14" y="f5"/>
                    <a:pt x="f17" y="f1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" name="Freeform 400">
              <a:extLst>
                <a:ext uri="{FF2B5EF4-FFF2-40B4-BE49-F238E27FC236}">
                  <a16:creationId xmlns:a16="http://schemas.microsoft.com/office/drawing/2014/main" id="{59FBB0C6-312F-B747-6E1A-218F8450F3AC}"/>
                </a:ext>
              </a:extLst>
            </p:cNvPr>
            <p:cNvSpPr/>
            <p:nvPr/>
          </p:nvSpPr>
          <p:spPr>
            <a:xfrm>
              <a:off x="5202707" y="2908029"/>
              <a:ext cx="37270" cy="455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4"/>
                <a:gd name="f8" fmla="val 5"/>
                <a:gd name="f9" fmla="val 8"/>
                <a:gd name="f10" fmla="val 4"/>
                <a:gd name="f11" fmla="val 7"/>
                <a:gd name="f12" fmla="val 10"/>
                <a:gd name="f13" fmla="val 9"/>
                <a:gd name="f14" fmla="val 13"/>
                <a:gd name="f15" fmla="val 2"/>
                <a:gd name="f16" fmla="+- 0 0 -90"/>
                <a:gd name="f17" fmla="*/ f3 1 11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14"/>
                <a:gd name="f28" fmla="*/ 5 f24 1"/>
                <a:gd name="f29" fmla="*/ 0 f23 1"/>
                <a:gd name="f30" fmla="*/ 10 f24 1"/>
                <a:gd name="f31" fmla="*/ 9 f23 1"/>
                <a:gd name="f32" fmla="*/ 14 f23 1"/>
                <a:gd name="f33" fmla="*/ 0 f24 1"/>
                <a:gd name="f34" fmla="+- f25 0 f1"/>
                <a:gd name="f35" fmla="*/ f28 1 11"/>
                <a:gd name="f36" fmla="*/ f29 1 14"/>
                <a:gd name="f37" fmla="*/ f30 1 11"/>
                <a:gd name="f38" fmla="*/ f31 1 14"/>
                <a:gd name="f39" fmla="*/ f32 1 14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5" y="f59"/>
                </a:cxn>
                <a:cxn ang="f34">
                  <a:pos x="f60" y="f58"/>
                </a:cxn>
                <a:cxn ang="f34">
                  <a:pos x="f55" y="f56"/>
                </a:cxn>
              </a:cxnLst>
              <a:rect l="f51" t="f54" r="f52" b="f53"/>
              <a:pathLst>
                <a:path w="11" h="14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2" y="f6"/>
                    <a:pt x="f11" y="f14"/>
                    <a:pt x="f8" y="f7"/>
                  </a:cubicBezTo>
                  <a:cubicBezTo>
                    <a:pt x="f10" y="f7"/>
                    <a:pt x="f5" y="f6"/>
                    <a:pt x="f5" y="f13"/>
                  </a:cubicBezTo>
                  <a:cubicBezTo>
                    <a:pt x="f5" y="f11"/>
                    <a:pt x="f15" y="f8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Freeform 401">
              <a:extLst>
                <a:ext uri="{FF2B5EF4-FFF2-40B4-BE49-F238E27FC236}">
                  <a16:creationId xmlns:a16="http://schemas.microsoft.com/office/drawing/2014/main" id="{22DDA695-1829-F695-E49B-4B74BFD77D66}"/>
                </a:ext>
              </a:extLst>
            </p:cNvPr>
            <p:cNvSpPr/>
            <p:nvPr/>
          </p:nvSpPr>
          <p:spPr>
            <a:xfrm>
              <a:off x="5362142" y="2856265"/>
              <a:ext cx="41413" cy="352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1"/>
                <a:gd name="f8" fmla="val 5"/>
                <a:gd name="f9" fmla="val 10"/>
                <a:gd name="f10" fmla="val 8"/>
                <a:gd name="f11" fmla="val 6"/>
                <a:gd name="f12" fmla="val 4"/>
                <a:gd name="f13" fmla="val 2"/>
                <a:gd name="f14" fmla="val 7"/>
                <a:gd name="f15" fmla="val 3"/>
                <a:gd name="f16" fmla="val 9"/>
                <a:gd name="f17" fmla="+- 0 0 -90"/>
                <a:gd name="f18" fmla="*/ f3 1 13"/>
                <a:gd name="f19" fmla="*/ f4 1 1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11"/>
                <a:gd name="f29" fmla="*/ 13 f25 1"/>
                <a:gd name="f30" fmla="*/ 5 f24 1"/>
                <a:gd name="f31" fmla="*/ 6 f25 1"/>
                <a:gd name="f32" fmla="*/ 10 f24 1"/>
                <a:gd name="f33" fmla="*/ 0 f25 1"/>
                <a:gd name="f34" fmla="*/ 6 f24 1"/>
                <a:gd name="f35" fmla="*/ 5 f25 1"/>
                <a:gd name="f36" fmla="*/ 0 f24 1"/>
                <a:gd name="f37" fmla="+- f26 0 f1"/>
                <a:gd name="f38" fmla="*/ f29 1 13"/>
                <a:gd name="f39" fmla="*/ f30 1 11"/>
                <a:gd name="f40" fmla="*/ f31 1 13"/>
                <a:gd name="f41" fmla="*/ f32 1 11"/>
                <a:gd name="f42" fmla="*/ f33 1 13"/>
                <a:gd name="f43" fmla="*/ f34 1 11"/>
                <a:gd name="f44" fmla="*/ f35 1 13"/>
                <a:gd name="f45" fmla="*/ f36 1 11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3" h="11">
                  <a:moveTo>
                    <a:pt x="f6" y="f8"/>
                  </a:moveTo>
                  <a:cubicBezTo>
                    <a:pt x="f9" y="f10"/>
                    <a:pt x="f10" y="f7"/>
                    <a:pt x="f11" y="f9"/>
                  </a:cubicBezTo>
                  <a:cubicBezTo>
                    <a:pt x="f12" y="f9"/>
                    <a:pt x="f13" y="f14"/>
                    <a:pt x="f5" y="f11"/>
                  </a:cubicBezTo>
                  <a:cubicBezTo>
                    <a:pt x="f13" y="f12"/>
                    <a:pt x="f15" y="f5"/>
                    <a:pt x="f8" y="f5"/>
                  </a:cubicBezTo>
                  <a:cubicBezTo>
                    <a:pt x="f14" y="f5"/>
                    <a:pt x="f16" y="f13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Freeform 402">
              <a:extLst>
                <a:ext uri="{FF2B5EF4-FFF2-40B4-BE49-F238E27FC236}">
                  <a16:creationId xmlns:a16="http://schemas.microsoft.com/office/drawing/2014/main" id="{F419F752-19DF-C728-D3E7-FC1A8E033CAB}"/>
                </a:ext>
              </a:extLst>
            </p:cNvPr>
            <p:cNvSpPr/>
            <p:nvPr/>
          </p:nvSpPr>
          <p:spPr>
            <a:xfrm>
              <a:off x="5366284" y="2976362"/>
              <a:ext cx="31062" cy="43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3"/>
                <a:gd name="f8" fmla="val 5"/>
                <a:gd name="f9" fmla="val 8"/>
                <a:gd name="f10" fmla="val 4"/>
                <a:gd name="f11" fmla="val 7"/>
                <a:gd name="f12" fmla="val 9"/>
                <a:gd name="f13" fmla="val 3"/>
                <a:gd name="f14" fmla="val 6"/>
                <a:gd name="f15" fmla="val 2"/>
                <a:gd name="f16" fmla="+- 0 0 -90"/>
                <a:gd name="f17" fmla="*/ f3 1 10"/>
                <a:gd name="f18" fmla="*/ f4 1 1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13"/>
                <a:gd name="f28" fmla="*/ 5 f24 1"/>
                <a:gd name="f29" fmla="*/ 0 f23 1"/>
                <a:gd name="f30" fmla="*/ 10 f24 1"/>
                <a:gd name="f31" fmla="*/ 9 f23 1"/>
                <a:gd name="f32" fmla="*/ 13 f23 1"/>
                <a:gd name="f33" fmla="*/ 0 f24 1"/>
                <a:gd name="f34" fmla="+- f25 0 f1"/>
                <a:gd name="f35" fmla="*/ f28 1 10"/>
                <a:gd name="f36" fmla="*/ f29 1 13"/>
                <a:gd name="f37" fmla="*/ f30 1 10"/>
                <a:gd name="f38" fmla="*/ f31 1 13"/>
                <a:gd name="f39" fmla="*/ f32 1 13"/>
                <a:gd name="f40" fmla="*/ f33 1 10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5" y="f59"/>
                </a:cxn>
                <a:cxn ang="f34">
                  <a:pos x="f60" y="f58"/>
                </a:cxn>
                <a:cxn ang="f34">
                  <a:pos x="f55" y="f56"/>
                </a:cxn>
              </a:cxnLst>
              <a:rect l="f51" t="f54" r="f52" b="f53"/>
              <a:pathLst>
                <a:path w="10" h="13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6" y="f6"/>
                    <a:pt x="f11" y="f7"/>
                    <a:pt x="f8" y="f7"/>
                  </a:cubicBezTo>
                  <a:cubicBezTo>
                    <a:pt x="f13" y="f7"/>
                    <a:pt x="f5" y="f6"/>
                    <a:pt x="f5" y="f12"/>
                  </a:cubicBezTo>
                  <a:cubicBezTo>
                    <a:pt x="f5" y="f14"/>
                    <a:pt x="f15" y="f10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Freeform 403">
              <a:extLst>
                <a:ext uri="{FF2B5EF4-FFF2-40B4-BE49-F238E27FC236}">
                  <a16:creationId xmlns:a16="http://schemas.microsoft.com/office/drawing/2014/main" id="{D5CFBD63-BDC1-E7FF-16DD-7684CB0B01EF}"/>
                </a:ext>
              </a:extLst>
            </p:cNvPr>
            <p:cNvSpPr/>
            <p:nvPr/>
          </p:nvSpPr>
          <p:spPr>
            <a:xfrm>
              <a:off x="8229956" y="1715350"/>
              <a:ext cx="163577" cy="161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6"/>
                <a:gd name="f8" fmla="val 39"/>
                <a:gd name="f9" fmla="val 12"/>
                <a:gd name="f10" fmla="val 1"/>
                <a:gd name="f11" fmla="val 11"/>
                <a:gd name="f12" fmla="val 25"/>
                <a:gd name="f13" fmla="+- 0 0 -90"/>
                <a:gd name="f14" fmla="*/ f3 1 50"/>
                <a:gd name="f15" fmla="*/ f4 1 50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50"/>
                <a:gd name="f22" fmla="*/ 50 f19 1"/>
                <a:gd name="f23" fmla="*/ 26 f19 1"/>
                <a:gd name="f24" fmla="*/ 0 f19 1"/>
                <a:gd name="f25" fmla="*/ 25 f19 1"/>
                <a:gd name="f26" fmla="+- f20 0 f1"/>
                <a:gd name="f27" fmla="*/ f22 1 50"/>
                <a:gd name="f28" fmla="*/ f23 1 50"/>
                <a:gd name="f29" fmla="*/ f24 1 50"/>
                <a:gd name="f30" fmla="*/ f25 1 50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4 f14 1"/>
                <a:gd name="f44" fmla="*/ f33 f15 1"/>
                <a:gd name="f45" fmla="*/ f35 f14 1"/>
                <a:gd name="f46" fmla="*/ f36 f14 1"/>
                <a:gd name="f47" fmla="*/ f3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5" y="f42"/>
                </a:cxn>
                <a:cxn ang="f26">
                  <a:pos x="f46" y="f47"/>
                </a:cxn>
                <a:cxn ang="f26">
                  <a:pos x="f41" y="f42"/>
                </a:cxn>
              </a:cxnLst>
              <a:rect l="f37" t="f40" r="f38" b="f39"/>
              <a:pathLst>
                <a:path w="50" h="50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10" y="f8"/>
                    <a:pt x="f5" y="f7"/>
                  </a:cubicBezTo>
                  <a:cubicBezTo>
                    <a:pt x="f5" y="f9"/>
                    <a:pt x="f11" y="f5"/>
                    <a:pt x="f12" y="f5"/>
                  </a:cubicBezTo>
                  <a:cubicBezTo>
                    <a:pt x="f8" y="f5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Freeform 404">
              <a:extLst>
                <a:ext uri="{FF2B5EF4-FFF2-40B4-BE49-F238E27FC236}">
                  <a16:creationId xmlns:a16="http://schemas.microsoft.com/office/drawing/2014/main" id="{154CB0B3-878A-3C84-4A41-693249AAE9D7}"/>
                </a:ext>
              </a:extLst>
            </p:cNvPr>
            <p:cNvSpPr/>
            <p:nvPr/>
          </p:nvSpPr>
          <p:spPr>
            <a:xfrm>
              <a:off x="8020824" y="1715350"/>
              <a:ext cx="161510" cy="161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6"/>
                <a:gd name="f8" fmla="val 39"/>
                <a:gd name="f9" fmla="val 25"/>
                <a:gd name="f10" fmla="val 11"/>
                <a:gd name="f11" fmla="val 12"/>
                <a:gd name="f12" fmla="val 1"/>
                <a:gd name="f13" fmla="+- 0 0 -90"/>
                <a:gd name="f14" fmla="*/ f3 1 50"/>
                <a:gd name="f15" fmla="*/ f4 1 50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50"/>
                <a:gd name="f22" fmla="*/ 50 f19 1"/>
                <a:gd name="f23" fmla="*/ 26 f19 1"/>
                <a:gd name="f24" fmla="*/ 25 f19 1"/>
                <a:gd name="f25" fmla="*/ 0 f19 1"/>
                <a:gd name="f26" fmla="+- f20 0 f1"/>
                <a:gd name="f27" fmla="*/ f22 1 50"/>
                <a:gd name="f28" fmla="*/ f23 1 50"/>
                <a:gd name="f29" fmla="*/ f24 1 50"/>
                <a:gd name="f30" fmla="*/ f25 1 50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3 f15 1"/>
                <a:gd name="f45" fmla="*/ f36 f14 1"/>
                <a:gd name="f46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5" y="f42"/>
                </a:cxn>
                <a:cxn ang="f26">
                  <a:pos x="f43" y="f46"/>
                </a:cxn>
                <a:cxn ang="f26">
                  <a:pos x="f41" y="f42"/>
                </a:cxn>
              </a:cxnLst>
              <a:rect l="f37" t="f40" r="f38" b="f39"/>
              <a:pathLst>
                <a:path w="50" h="50">
                  <a:moveTo>
                    <a:pt x="f6" y="f7"/>
                  </a:moveTo>
                  <a:cubicBezTo>
                    <a:pt x="f6" y="f8"/>
                    <a:pt x="f8" y="f6"/>
                    <a:pt x="f9" y="f6"/>
                  </a:cubicBezTo>
                  <a:cubicBezTo>
                    <a:pt x="f10" y="f6"/>
                    <a:pt x="f5" y="f8"/>
                    <a:pt x="f5" y="f7"/>
                  </a:cubicBezTo>
                  <a:cubicBezTo>
                    <a:pt x="f5" y="f11"/>
                    <a:pt x="f11" y="f5"/>
                    <a:pt x="f9" y="f5"/>
                  </a:cubicBezTo>
                  <a:cubicBezTo>
                    <a:pt x="f8" y="f12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Freeform 405">
              <a:extLst>
                <a:ext uri="{FF2B5EF4-FFF2-40B4-BE49-F238E27FC236}">
                  <a16:creationId xmlns:a16="http://schemas.microsoft.com/office/drawing/2014/main" id="{14817645-D689-46B8-BC75-0CFD2744C601}"/>
                </a:ext>
              </a:extLst>
            </p:cNvPr>
            <p:cNvSpPr/>
            <p:nvPr/>
          </p:nvSpPr>
          <p:spPr>
            <a:xfrm>
              <a:off x="8656496" y="1715350"/>
              <a:ext cx="161510" cy="161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6"/>
                <a:gd name="f8" fmla="val 12"/>
                <a:gd name="f9" fmla="val 11"/>
                <a:gd name="f10" fmla="val 1"/>
                <a:gd name="f11" fmla="val 25"/>
                <a:gd name="f12" fmla="val 38"/>
                <a:gd name="f13" fmla="val 39"/>
                <a:gd name="f14" fmla="val 24"/>
                <a:gd name="f15" fmla="+- 0 0 -90"/>
                <a:gd name="f16" fmla="*/ f3 1 50"/>
                <a:gd name="f17" fmla="*/ f4 1 50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50"/>
                <a:gd name="f24" fmla="*/ 0 f21 1"/>
                <a:gd name="f25" fmla="*/ 26 f21 1"/>
                <a:gd name="f26" fmla="*/ 25 f21 1"/>
                <a:gd name="f27" fmla="*/ 50 f21 1"/>
                <a:gd name="f28" fmla="*/ 24 f21 1"/>
                <a:gd name="f29" fmla="+- f22 0 f1"/>
                <a:gd name="f30" fmla="*/ f24 1 50"/>
                <a:gd name="f31" fmla="*/ f25 1 50"/>
                <a:gd name="f32" fmla="*/ f26 1 50"/>
                <a:gd name="f33" fmla="*/ f27 1 50"/>
                <a:gd name="f34" fmla="*/ f28 1 50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37 f17 1"/>
                <a:gd name="f50" fmla="*/ f40 f16 1"/>
                <a:gd name="f51" fmla="*/ f39 f17 1"/>
                <a:gd name="f52" fmla="*/ f41 f16 1"/>
                <a:gd name="f53" fmla="*/ f4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6" y="f47"/>
                </a:cxn>
              </a:cxnLst>
              <a:rect l="f42" t="f45" r="f43" b="f44"/>
              <a:pathLst>
                <a:path w="50" h="50">
                  <a:moveTo>
                    <a:pt x="f5" y="f7"/>
                  </a:moveTo>
                  <a:cubicBezTo>
                    <a:pt x="f5" y="f8"/>
                    <a:pt x="f9" y="f10"/>
                    <a:pt x="f11" y="f5"/>
                  </a:cubicBezTo>
                  <a:cubicBezTo>
                    <a:pt x="f12" y="f5"/>
                    <a:pt x="f6" y="f8"/>
                    <a:pt x="f6" y="f11"/>
                  </a:cubicBezTo>
                  <a:cubicBezTo>
                    <a:pt x="f6" y="f13"/>
                    <a:pt x="f13" y="f6"/>
                    <a:pt x="f14" y="f6"/>
                  </a:cubicBezTo>
                  <a:cubicBezTo>
                    <a:pt x="f9" y="f6"/>
                    <a:pt x="f5" y="f13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Freeform 406">
              <a:extLst>
                <a:ext uri="{FF2B5EF4-FFF2-40B4-BE49-F238E27FC236}">
                  <a16:creationId xmlns:a16="http://schemas.microsoft.com/office/drawing/2014/main" id="{9D380E57-6414-BA30-C6D0-D68645A1534A}"/>
                </a:ext>
              </a:extLst>
            </p:cNvPr>
            <p:cNvSpPr/>
            <p:nvPr/>
          </p:nvSpPr>
          <p:spPr>
            <a:xfrm>
              <a:off x="8445297" y="1715350"/>
              <a:ext cx="159434" cy="161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50"/>
                <a:gd name="f8" fmla="val 26"/>
                <a:gd name="f9" fmla="val 39"/>
                <a:gd name="f10" fmla="val 38"/>
                <a:gd name="f11" fmla="val 25"/>
                <a:gd name="f12" fmla="val 11"/>
                <a:gd name="f13" fmla="val 1"/>
                <a:gd name="f14" fmla="val 12"/>
                <a:gd name="f15" fmla="+- 0 0 -90"/>
                <a:gd name="f16" fmla="*/ f3 1 49"/>
                <a:gd name="f17" fmla="*/ f4 1 5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49"/>
                <a:gd name="f26" fmla="*/ f22 1 50"/>
                <a:gd name="f27" fmla="*/ 49 f23 1"/>
                <a:gd name="f28" fmla="*/ 26 f22 1"/>
                <a:gd name="f29" fmla="*/ 25 f23 1"/>
                <a:gd name="f30" fmla="*/ 50 f22 1"/>
                <a:gd name="f31" fmla="*/ 0 f23 1"/>
                <a:gd name="f32" fmla="*/ 25 f22 1"/>
                <a:gd name="f33" fmla="*/ 0 f22 1"/>
                <a:gd name="f34" fmla="+- f24 0 f1"/>
                <a:gd name="f35" fmla="*/ f27 1 49"/>
                <a:gd name="f36" fmla="*/ f28 1 50"/>
                <a:gd name="f37" fmla="*/ f29 1 49"/>
                <a:gd name="f38" fmla="*/ f30 1 50"/>
                <a:gd name="f39" fmla="*/ f31 1 49"/>
                <a:gd name="f40" fmla="*/ f32 1 50"/>
                <a:gd name="f41" fmla="*/ f33 1 50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59" y="f63"/>
                </a:cxn>
                <a:cxn ang="f34">
                  <a:pos x="f57" y="f58"/>
                </a:cxn>
              </a:cxnLst>
              <a:rect l="f53" t="f56" r="f54" b="f55"/>
              <a:pathLst>
                <a:path w="49" h="50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5" y="f11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9" y="f13"/>
                    <a:pt x="f6" y="f14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Freeform 407">
              <a:extLst>
                <a:ext uri="{FF2B5EF4-FFF2-40B4-BE49-F238E27FC236}">
                  <a16:creationId xmlns:a16="http://schemas.microsoft.com/office/drawing/2014/main" id="{DA442DE0-D03F-E669-4452-DB8FAB9AE8D4}"/>
                </a:ext>
              </a:extLst>
            </p:cNvPr>
            <p:cNvSpPr/>
            <p:nvPr/>
          </p:nvSpPr>
          <p:spPr>
            <a:xfrm>
              <a:off x="8126419" y="1116939"/>
              <a:ext cx="95253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15"/>
                <a:gd name="f8" fmla="val 7"/>
                <a:gd name="f9" fmla="val 22"/>
                <a:gd name="f10" fmla="val 14"/>
                <a:gd name="f11" fmla="val 6"/>
                <a:gd name="f12" fmla="val 23"/>
                <a:gd name="f13" fmla="val 28"/>
                <a:gd name="f14" fmla="+- 0 0 -90"/>
                <a:gd name="f15" fmla="*/ f3 1 29"/>
                <a:gd name="f16" fmla="*/ f4 1 2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29"/>
                <a:gd name="f23" fmla="*/ 15 f20 1"/>
                <a:gd name="f24" fmla="*/ 29 f20 1"/>
                <a:gd name="f25" fmla="*/ 0 f20 1"/>
                <a:gd name="f26" fmla="*/ 14 f20 1"/>
                <a:gd name="f27" fmla="+- f21 0 f1"/>
                <a:gd name="f28" fmla="*/ f23 1 29"/>
                <a:gd name="f29" fmla="*/ f24 1 29"/>
                <a:gd name="f30" fmla="*/ f25 1 29"/>
                <a:gd name="f31" fmla="*/ f26 1 29"/>
                <a:gd name="f32" fmla="*/ 0 1 f22"/>
                <a:gd name="f33" fmla="*/ f18 1 f22"/>
                <a:gd name="f34" fmla="*/ f28 1 f22"/>
                <a:gd name="f35" fmla="*/ f29 1 f22"/>
                <a:gd name="f36" fmla="*/ f30 1 f22"/>
                <a:gd name="f37" fmla="*/ f31 1 f22"/>
                <a:gd name="f38" fmla="*/ f32 f15 1"/>
                <a:gd name="f39" fmla="*/ f33 f15 1"/>
                <a:gd name="f40" fmla="*/ f33 f16 1"/>
                <a:gd name="f41" fmla="*/ f32 f16 1"/>
                <a:gd name="f42" fmla="*/ f34 f15 1"/>
                <a:gd name="f43" fmla="*/ f35 f16 1"/>
                <a:gd name="f44" fmla="*/ f36 f15 1"/>
                <a:gd name="f45" fmla="*/ f37 f16 1"/>
                <a:gd name="f46" fmla="*/ f36 f16 1"/>
                <a:gd name="f47" fmla="*/ f3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5"/>
                </a:cxn>
                <a:cxn ang="f27">
                  <a:pos x="f42" y="f46"/>
                </a:cxn>
                <a:cxn ang="f27">
                  <a:pos x="f47" y="f45"/>
                </a:cxn>
                <a:cxn ang="f27">
                  <a:pos x="f42" y="f43"/>
                </a:cxn>
              </a:cxnLst>
              <a:rect l="f38" t="f41" r="f39" b="f40"/>
              <a:pathLst>
                <a:path w="29" h="29">
                  <a:moveTo>
                    <a:pt x="f7" y="f6"/>
                  </a:moveTo>
                  <a:cubicBezTo>
                    <a:pt x="f8" y="f6"/>
                    <a:pt x="f5" y="f9"/>
                    <a:pt x="f5" y="f10"/>
                  </a:cubicBezTo>
                  <a:cubicBezTo>
                    <a:pt x="f5" y="f11"/>
                    <a:pt x="f8" y="f5"/>
                    <a:pt x="f7" y="f5"/>
                  </a:cubicBezTo>
                  <a:cubicBezTo>
                    <a:pt x="f12" y="f5"/>
                    <a:pt x="f6" y="f11"/>
                    <a:pt x="f6" y="f10"/>
                  </a:cubicBezTo>
                  <a:cubicBezTo>
                    <a:pt x="f6" y="f9"/>
                    <a:pt x="f12" y="f13"/>
                    <a:pt x="f7" y="f6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8" name="Freeform 408">
              <a:extLst>
                <a:ext uri="{FF2B5EF4-FFF2-40B4-BE49-F238E27FC236}">
                  <a16:creationId xmlns:a16="http://schemas.microsoft.com/office/drawing/2014/main" id="{370999B3-FB54-3AE8-E956-64CE4EC3FE78}"/>
                </a:ext>
              </a:extLst>
            </p:cNvPr>
            <p:cNvSpPr/>
            <p:nvPr/>
          </p:nvSpPr>
          <p:spPr>
            <a:xfrm>
              <a:off x="8250658" y="1114873"/>
              <a:ext cx="93177" cy="973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30"/>
                <a:gd name="f8" fmla="val 14"/>
                <a:gd name="f9" fmla="val 6"/>
                <a:gd name="f10" fmla="val 23"/>
                <a:gd name="f11" fmla="val 15"/>
                <a:gd name="f12" fmla="val 1"/>
                <a:gd name="f13" fmla="val 7"/>
                <a:gd name="f14" fmla="val 22"/>
                <a:gd name="f15" fmla="+- 0 0 -90"/>
                <a:gd name="f16" fmla="*/ f3 1 29"/>
                <a:gd name="f17" fmla="*/ f4 1 3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9"/>
                <a:gd name="f26" fmla="*/ f22 1 30"/>
                <a:gd name="f27" fmla="*/ 14 f23 1"/>
                <a:gd name="f28" fmla="*/ 30 f22 1"/>
                <a:gd name="f29" fmla="*/ 0 f23 1"/>
                <a:gd name="f30" fmla="*/ 15 f22 1"/>
                <a:gd name="f31" fmla="*/ 15 f23 1"/>
                <a:gd name="f32" fmla="*/ 1 f22 1"/>
                <a:gd name="f33" fmla="*/ 29 f23 1"/>
                <a:gd name="f34" fmla="+- f24 0 f1"/>
                <a:gd name="f35" fmla="*/ f27 1 29"/>
                <a:gd name="f36" fmla="*/ f28 1 30"/>
                <a:gd name="f37" fmla="*/ f29 1 29"/>
                <a:gd name="f38" fmla="*/ f30 1 30"/>
                <a:gd name="f39" fmla="*/ f31 1 29"/>
                <a:gd name="f40" fmla="*/ f32 1 30"/>
                <a:gd name="f41" fmla="*/ f33 1 29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29" h="30">
                  <a:moveTo>
                    <a:pt x="f8" y="f7"/>
                  </a:moveTo>
                  <a:cubicBezTo>
                    <a:pt x="f9" y="f6"/>
                    <a:pt x="f5" y="f10"/>
                    <a:pt x="f5" y="f11"/>
                  </a:cubicBezTo>
                  <a:cubicBezTo>
                    <a:pt x="f5" y="f9"/>
                    <a:pt x="f9" y="f5"/>
                    <a:pt x="f11" y="f12"/>
                  </a:cubicBezTo>
                  <a:cubicBezTo>
                    <a:pt x="f10" y="f12"/>
                    <a:pt x="f6" y="f13"/>
                    <a:pt x="f6" y="f11"/>
                  </a:cubicBezTo>
                  <a:cubicBezTo>
                    <a:pt x="f6" y="f10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9" name="Freeform 409">
              <a:extLst>
                <a:ext uri="{FF2B5EF4-FFF2-40B4-BE49-F238E27FC236}">
                  <a16:creationId xmlns:a16="http://schemas.microsoft.com/office/drawing/2014/main" id="{2831A2D3-CE75-9F9A-4FFD-FC589C7CF01F}"/>
                </a:ext>
              </a:extLst>
            </p:cNvPr>
            <p:cNvSpPr/>
            <p:nvPr/>
          </p:nvSpPr>
          <p:spPr>
            <a:xfrm>
              <a:off x="7884157" y="1116939"/>
              <a:ext cx="93177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14"/>
                <a:gd name="f8" fmla="val 22"/>
                <a:gd name="f9" fmla="val 23"/>
                <a:gd name="f10" fmla="val 28"/>
                <a:gd name="f11" fmla="val 15"/>
                <a:gd name="f12" fmla="val 7"/>
                <a:gd name="f13" fmla="val 6"/>
                <a:gd name="f14" fmla="+- 0 0 -90"/>
                <a:gd name="f15" fmla="*/ f3 1 29"/>
                <a:gd name="f16" fmla="*/ f4 1 2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29"/>
                <a:gd name="f23" fmla="*/ 29 f20 1"/>
                <a:gd name="f24" fmla="*/ 14 f20 1"/>
                <a:gd name="f25" fmla="*/ 15 f20 1"/>
                <a:gd name="f26" fmla="*/ 28 f20 1"/>
                <a:gd name="f27" fmla="*/ 0 f20 1"/>
                <a:gd name="f28" fmla="+- f21 0 f1"/>
                <a:gd name="f29" fmla="*/ f23 1 29"/>
                <a:gd name="f30" fmla="*/ f24 1 29"/>
                <a:gd name="f31" fmla="*/ f25 1 29"/>
                <a:gd name="f32" fmla="*/ f26 1 29"/>
                <a:gd name="f33" fmla="*/ f27 1 2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7 f15 1"/>
                <a:gd name="f51" fmla="*/ f40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46"/>
                </a:cxn>
                <a:cxn ang="f28">
                  <a:pos x="f50" y="f51"/>
                </a:cxn>
                <a:cxn ang="f28">
                  <a:pos x="f45" y="f46"/>
                </a:cxn>
              </a:cxnLst>
              <a:rect l="f41" t="f44" r="f42" b="f43"/>
              <a:pathLst>
                <a:path w="29" h="29">
                  <a:moveTo>
                    <a:pt x="f6" y="f7"/>
                  </a:moveTo>
                  <a:cubicBezTo>
                    <a:pt x="f6" y="f8"/>
                    <a:pt x="f9" y="f10"/>
                    <a:pt x="f11" y="f10"/>
                  </a:cubicBezTo>
                  <a:cubicBezTo>
                    <a:pt x="f12" y="f6"/>
                    <a:pt x="f5" y="f8"/>
                    <a:pt x="f5" y="f7"/>
                  </a:cubicBezTo>
                  <a:cubicBezTo>
                    <a:pt x="f5" y="f13"/>
                    <a:pt x="f12" y="f5"/>
                    <a:pt x="f7" y="f5"/>
                  </a:cubicBezTo>
                  <a:cubicBezTo>
                    <a:pt x="f8" y="f5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Freeform 410">
              <a:extLst>
                <a:ext uri="{FF2B5EF4-FFF2-40B4-BE49-F238E27FC236}">
                  <a16:creationId xmlns:a16="http://schemas.microsoft.com/office/drawing/2014/main" id="{CEB1AD02-6BD3-B257-7806-05332BBF28EC}"/>
                </a:ext>
              </a:extLst>
            </p:cNvPr>
            <p:cNvSpPr/>
            <p:nvPr/>
          </p:nvSpPr>
          <p:spPr>
            <a:xfrm>
              <a:off x="8006321" y="1116939"/>
              <a:ext cx="91110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9"/>
                <a:gd name="f8" fmla="val 14"/>
                <a:gd name="f9" fmla="val 22"/>
                <a:gd name="f10" fmla="val 6"/>
                <a:gd name="f11" fmla="+- 0 0 -90"/>
                <a:gd name="f12" fmla="*/ f3 1 28"/>
                <a:gd name="f13" fmla="*/ f4 1 2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"/>
                <a:gd name="f22" fmla="*/ f18 1 29"/>
                <a:gd name="f23" fmla="*/ 28 f19 1"/>
                <a:gd name="f24" fmla="*/ 14 f18 1"/>
                <a:gd name="f25" fmla="*/ 14 f19 1"/>
                <a:gd name="f26" fmla="*/ 29 f18 1"/>
                <a:gd name="f27" fmla="*/ 0 f19 1"/>
                <a:gd name="f28" fmla="*/ 0 f18 1"/>
                <a:gd name="f29" fmla="+- f20 0 f1"/>
                <a:gd name="f30" fmla="*/ f23 1 28"/>
                <a:gd name="f31" fmla="*/ f24 1 29"/>
                <a:gd name="f32" fmla="*/ f25 1 28"/>
                <a:gd name="f33" fmla="*/ f26 1 29"/>
                <a:gd name="f34" fmla="*/ f27 1 28"/>
                <a:gd name="f35" fmla="*/ f28 1 29"/>
                <a:gd name="f36" fmla="*/ 0 1 f21"/>
                <a:gd name="f37" fmla="*/ f15 1 f21"/>
                <a:gd name="f38" fmla="*/ 0 1 f22"/>
                <a:gd name="f39" fmla="*/ f16 1 f22"/>
                <a:gd name="f40" fmla="*/ f30 1 f21"/>
                <a:gd name="f41" fmla="*/ f31 1 f22"/>
                <a:gd name="f42" fmla="*/ f32 1 f21"/>
                <a:gd name="f43" fmla="*/ f33 1 f22"/>
                <a:gd name="f44" fmla="*/ f34 1 f21"/>
                <a:gd name="f45" fmla="*/ f35 1 f22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1"/>
                </a:cxn>
                <a:cxn ang="f29">
                  <a:pos x="f52" y="f55"/>
                </a:cxn>
                <a:cxn ang="f29">
                  <a:pos x="f50" y="f51"/>
                </a:cxn>
              </a:cxnLst>
              <a:rect l="f46" t="f49" r="f47" b="f48"/>
              <a:pathLst>
                <a:path w="28" h="29">
                  <a:moveTo>
                    <a:pt x="f6" y="f8"/>
                  </a:moveTo>
                  <a:cubicBezTo>
                    <a:pt x="f6" y="f9"/>
                    <a:pt x="f9" y="f6"/>
                    <a:pt x="f8" y="f7"/>
                  </a:cubicBezTo>
                  <a:cubicBezTo>
                    <a:pt x="f10" y="f7"/>
                    <a:pt x="f5" y="f9"/>
                    <a:pt x="f5" y="f8"/>
                  </a:cubicBezTo>
                  <a:cubicBezTo>
                    <a:pt x="f5" y="f10"/>
                    <a:pt x="f10" y="f5"/>
                    <a:pt x="f8" y="f5"/>
                  </a:cubicBezTo>
                  <a:cubicBezTo>
                    <a:pt x="f9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Freeform 411">
              <a:extLst>
                <a:ext uri="{FF2B5EF4-FFF2-40B4-BE49-F238E27FC236}">
                  <a16:creationId xmlns:a16="http://schemas.microsoft.com/office/drawing/2014/main" id="{78E985C9-6BEC-5243-5540-7EE78D1FF0BC}"/>
                </a:ext>
              </a:extLst>
            </p:cNvPr>
            <p:cNvSpPr/>
            <p:nvPr/>
          </p:nvSpPr>
          <p:spPr>
            <a:xfrm>
              <a:off x="6714256" y="1344707"/>
              <a:ext cx="151159" cy="1200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37"/>
                <a:gd name="f8" fmla="val 10"/>
                <a:gd name="f9" fmla="val 9"/>
                <a:gd name="f10" fmla="val 1"/>
                <a:gd name="f11" fmla="val 22"/>
                <a:gd name="f12" fmla="val 33"/>
                <a:gd name="f13" fmla="val 7"/>
                <a:gd name="f14" fmla="val 43"/>
                <a:gd name="f15" fmla="val 14"/>
                <a:gd name="f16" fmla="val 26"/>
                <a:gd name="f17" fmla="val 42"/>
                <a:gd name="f18" fmla="val 24"/>
                <a:gd name="f19" fmla="val 34"/>
                <a:gd name="f20" fmla="val 11"/>
                <a:gd name="f21" fmla="val 25"/>
                <a:gd name="f22" fmla="+- 0 0 -90"/>
                <a:gd name="f23" fmla="*/ f3 1 47"/>
                <a:gd name="f24" fmla="*/ f4 1 3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7"/>
                <a:gd name="f33" fmla="*/ f29 1 37"/>
                <a:gd name="f34" fmla="*/ 0 f30 1"/>
                <a:gd name="f35" fmla="*/ 10 f29 1"/>
                <a:gd name="f36" fmla="*/ 33 f30 1"/>
                <a:gd name="f37" fmla="*/ 7 f29 1"/>
                <a:gd name="f38" fmla="*/ 42 f30 1"/>
                <a:gd name="f39" fmla="*/ 37 f29 1"/>
                <a:gd name="f40" fmla="+- f31 0 f1"/>
                <a:gd name="f41" fmla="*/ f34 1 47"/>
                <a:gd name="f42" fmla="*/ f35 1 37"/>
                <a:gd name="f43" fmla="*/ f36 1 47"/>
                <a:gd name="f44" fmla="*/ f37 1 37"/>
                <a:gd name="f45" fmla="*/ f38 1 47"/>
                <a:gd name="f46" fmla="*/ f39 1 37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2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3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1" y="f62"/>
                </a:cxn>
              </a:cxnLst>
              <a:rect l="f57" t="f60" r="f58" b="f59"/>
              <a:pathLst>
                <a:path w="47" h="37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5"/>
                    <a:pt x="f6" y="f16"/>
                    <a:pt x="f17" y="f7"/>
                  </a:cubicBezTo>
                  <a:cubicBezTo>
                    <a:pt x="f18" y="f19"/>
                    <a:pt x="f20" y="f21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8;p70">
            <a:extLst>
              <a:ext uri="{FF2B5EF4-FFF2-40B4-BE49-F238E27FC236}">
                <a16:creationId xmlns:a16="http://schemas.microsoft.com/office/drawing/2014/main" id="{3483B9D2-E086-8291-D390-D7313D09685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961" y="246211"/>
            <a:ext cx="2817595" cy="572697"/>
          </a:xfrm>
        </p:spPr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منابع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7A9C3E77-9BFC-7F12-9F74-7956E91FBC5F}"/>
              </a:ext>
            </a:extLst>
          </p:cNvPr>
          <p:cNvGrpSpPr/>
          <p:nvPr/>
        </p:nvGrpSpPr>
        <p:grpSpPr>
          <a:xfrm>
            <a:off x="344372" y="1120606"/>
            <a:ext cx="961911" cy="3776691"/>
            <a:chOff x="344372" y="1120606"/>
            <a:chExt cx="961911" cy="3776691"/>
          </a:xfrm>
        </p:grpSpPr>
        <p:sp>
          <p:nvSpPr>
            <p:cNvPr id="4" name="Freeform 246">
              <a:extLst>
                <a:ext uri="{FF2B5EF4-FFF2-40B4-BE49-F238E27FC236}">
                  <a16:creationId xmlns:a16="http://schemas.microsoft.com/office/drawing/2014/main" id="{A67C5BBC-2F4B-BB38-52B5-3BEEFD7CE3C9}"/>
                </a:ext>
              </a:extLst>
            </p:cNvPr>
            <p:cNvSpPr/>
            <p:nvPr/>
          </p:nvSpPr>
          <p:spPr>
            <a:xfrm>
              <a:off x="344372" y="2537844"/>
              <a:ext cx="814072" cy="8219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266"/>
                <a:gd name="f8" fmla="val 251"/>
                <a:gd name="f9" fmla="val 263"/>
                <a:gd name="f10" fmla="val 247"/>
                <a:gd name="f11" fmla="val 262"/>
                <a:gd name="f12" fmla="val 242"/>
                <a:gd name="f13" fmla="val 260"/>
                <a:gd name="f14" fmla="val 237"/>
                <a:gd name="f15" fmla="val 214"/>
                <a:gd name="f16" fmla="val 236"/>
                <a:gd name="f17" fmla="val 194"/>
                <a:gd name="f18" fmla="val 220"/>
                <a:gd name="f19" fmla="val 176"/>
                <a:gd name="f20" fmla="val 206"/>
                <a:gd name="f21" fmla="val 160"/>
                <a:gd name="f22" fmla="val 191"/>
                <a:gd name="f23" fmla="val 146"/>
                <a:gd name="f24" fmla="val 177"/>
                <a:gd name="f25" fmla="val 132"/>
                <a:gd name="f26" fmla="val 145"/>
                <a:gd name="f27" fmla="val 101"/>
                <a:gd name="f28" fmla="val 114"/>
                <a:gd name="f29" fmla="val 69"/>
                <a:gd name="f30" fmla="val 81"/>
                <a:gd name="f31" fmla="val 39"/>
                <a:gd name="f32" fmla="val 64"/>
                <a:gd name="f33" fmla="val 23"/>
                <a:gd name="f34" fmla="val 44"/>
                <a:gd name="f35" fmla="val 10"/>
                <a:gd name="f36" fmla="val 21"/>
                <a:gd name="f37" fmla="val 4"/>
                <a:gd name="f38" fmla="val 7"/>
                <a:gd name="f39" fmla="val 2"/>
                <a:gd name="f40" fmla="val 20"/>
                <a:gd name="f41" fmla="val 3"/>
                <a:gd name="f42" fmla="val 25"/>
                <a:gd name="f43" fmla="val 28"/>
                <a:gd name="f44" fmla="val 13"/>
                <a:gd name="f45" fmla="val 56"/>
                <a:gd name="f46" fmla="val 32"/>
                <a:gd name="f47" fmla="val 78"/>
                <a:gd name="f48" fmla="val 52"/>
                <a:gd name="f49" fmla="val 99"/>
                <a:gd name="f50" fmla="val 87"/>
                <a:gd name="f51" fmla="val 135"/>
                <a:gd name="f52" fmla="val 123"/>
                <a:gd name="f53" fmla="val 171"/>
                <a:gd name="f54" fmla="val 159"/>
                <a:gd name="f55" fmla="val 207"/>
                <a:gd name="f56" fmla="val 179"/>
                <a:gd name="f57" fmla="val 227"/>
                <a:gd name="f58" fmla="val 202"/>
                <a:gd name="f59" fmla="val 246"/>
                <a:gd name="f60" fmla="val 228"/>
                <a:gd name="f61" fmla="val 258"/>
                <a:gd name="f62" fmla="val 235"/>
                <a:gd name="f63" fmla="val 243"/>
                <a:gd name="f64" fmla="val 265"/>
                <a:gd name="f65" fmla="val 261"/>
                <a:gd name="f66" fmla="+- 0 0 -90"/>
                <a:gd name="f67" fmla="*/ f3 1 264"/>
                <a:gd name="f68" fmla="*/ f4 1 266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264"/>
                <a:gd name="f77" fmla="*/ f73 1 266"/>
                <a:gd name="f78" fmla="*/ 264 f74 1"/>
                <a:gd name="f79" fmla="*/ 251 f73 1"/>
                <a:gd name="f80" fmla="*/ 260 f74 1"/>
                <a:gd name="f81" fmla="*/ 237 f73 1"/>
                <a:gd name="f82" fmla="*/ 220 f74 1"/>
                <a:gd name="f83" fmla="*/ 176 f73 1"/>
                <a:gd name="f84" fmla="*/ 177 f74 1"/>
                <a:gd name="f85" fmla="*/ 132 f73 1"/>
                <a:gd name="f86" fmla="*/ 81 f74 1"/>
                <a:gd name="f87" fmla="*/ 39 f73 1"/>
                <a:gd name="f88" fmla="*/ 21 f74 1"/>
                <a:gd name="f89" fmla="*/ 4 f73 1"/>
                <a:gd name="f90" fmla="*/ 2 f74 1"/>
                <a:gd name="f91" fmla="*/ 20 f73 1"/>
                <a:gd name="f92" fmla="*/ 4 f74 1"/>
                <a:gd name="f93" fmla="*/ 28 f73 1"/>
                <a:gd name="f94" fmla="*/ 52 f74 1"/>
                <a:gd name="f95" fmla="*/ 99 f73 1"/>
                <a:gd name="f96" fmla="*/ 159 f74 1"/>
                <a:gd name="f97" fmla="*/ 207 f73 1"/>
                <a:gd name="f98" fmla="*/ 228 f74 1"/>
                <a:gd name="f99" fmla="*/ 258 f73 1"/>
                <a:gd name="f100" fmla="*/ 251 f74 1"/>
                <a:gd name="f101" fmla="*/ 265 f73 1"/>
                <a:gd name="f102" fmla="+- f75 0 f1"/>
                <a:gd name="f103" fmla="*/ f78 1 264"/>
                <a:gd name="f104" fmla="*/ f79 1 266"/>
                <a:gd name="f105" fmla="*/ f80 1 264"/>
                <a:gd name="f106" fmla="*/ f81 1 266"/>
                <a:gd name="f107" fmla="*/ f82 1 264"/>
                <a:gd name="f108" fmla="*/ f83 1 266"/>
                <a:gd name="f109" fmla="*/ f84 1 264"/>
                <a:gd name="f110" fmla="*/ f85 1 266"/>
                <a:gd name="f111" fmla="*/ f86 1 264"/>
                <a:gd name="f112" fmla="*/ f87 1 266"/>
                <a:gd name="f113" fmla="*/ f88 1 264"/>
                <a:gd name="f114" fmla="*/ f89 1 266"/>
                <a:gd name="f115" fmla="*/ f90 1 264"/>
                <a:gd name="f116" fmla="*/ f91 1 266"/>
                <a:gd name="f117" fmla="*/ f92 1 264"/>
                <a:gd name="f118" fmla="*/ f93 1 266"/>
                <a:gd name="f119" fmla="*/ f94 1 264"/>
                <a:gd name="f120" fmla="*/ f95 1 266"/>
                <a:gd name="f121" fmla="*/ f96 1 264"/>
                <a:gd name="f122" fmla="*/ f97 1 266"/>
                <a:gd name="f123" fmla="*/ f98 1 264"/>
                <a:gd name="f124" fmla="*/ f99 1 266"/>
                <a:gd name="f125" fmla="*/ f100 1 264"/>
                <a:gd name="f126" fmla="*/ f101 1 266"/>
                <a:gd name="f127" fmla="*/ 0 1 f76"/>
                <a:gd name="f128" fmla="*/ f70 1 f76"/>
                <a:gd name="f129" fmla="*/ 0 1 f77"/>
                <a:gd name="f130" fmla="*/ f71 1 f77"/>
                <a:gd name="f131" fmla="*/ f103 1 f76"/>
                <a:gd name="f132" fmla="*/ f104 1 f77"/>
                <a:gd name="f133" fmla="*/ f105 1 f76"/>
                <a:gd name="f134" fmla="*/ f106 1 f77"/>
                <a:gd name="f135" fmla="*/ f107 1 f76"/>
                <a:gd name="f136" fmla="*/ f108 1 f77"/>
                <a:gd name="f137" fmla="*/ f109 1 f76"/>
                <a:gd name="f138" fmla="*/ f110 1 f77"/>
                <a:gd name="f139" fmla="*/ f111 1 f76"/>
                <a:gd name="f140" fmla="*/ f112 1 f77"/>
                <a:gd name="f141" fmla="*/ f113 1 f76"/>
                <a:gd name="f142" fmla="*/ f114 1 f77"/>
                <a:gd name="f143" fmla="*/ f115 1 f76"/>
                <a:gd name="f144" fmla="*/ f116 1 f77"/>
                <a:gd name="f145" fmla="*/ f117 1 f76"/>
                <a:gd name="f146" fmla="*/ f118 1 f77"/>
                <a:gd name="f147" fmla="*/ f119 1 f76"/>
                <a:gd name="f148" fmla="*/ f120 1 f77"/>
                <a:gd name="f149" fmla="*/ f121 1 f76"/>
                <a:gd name="f150" fmla="*/ f122 1 f77"/>
                <a:gd name="f151" fmla="*/ f123 1 f76"/>
                <a:gd name="f152" fmla="*/ f124 1 f77"/>
                <a:gd name="f153" fmla="*/ f125 1 f76"/>
                <a:gd name="f154" fmla="*/ f126 1 f77"/>
                <a:gd name="f155" fmla="*/ f127 f67 1"/>
                <a:gd name="f156" fmla="*/ f128 f67 1"/>
                <a:gd name="f157" fmla="*/ f130 f68 1"/>
                <a:gd name="f158" fmla="*/ f129 f68 1"/>
                <a:gd name="f159" fmla="*/ f131 f67 1"/>
                <a:gd name="f160" fmla="*/ f132 f68 1"/>
                <a:gd name="f161" fmla="*/ f133 f67 1"/>
                <a:gd name="f162" fmla="*/ f134 f68 1"/>
                <a:gd name="f163" fmla="*/ f135 f67 1"/>
                <a:gd name="f164" fmla="*/ f136 f68 1"/>
                <a:gd name="f165" fmla="*/ f137 f67 1"/>
                <a:gd name="f166" fmla="*/ f138 f68 1"/>
                <a:gd name="f167" fmla="*/ f139 f67 1"/>
                <a:gd name="f168" fmla="*/ f140 f68 1"/>
                <a:gd name="f169" fmla="*/ f141 f67 1"/>
                <a:gd name="f170" fmla="*/ f142 f68 1"/>
                <a:gd name="f171" fmla="*/ f143 f67 1"/>
                <a:gd name="f172" fmla="*/ f144 f68 1"/>
                <a:gd name="f173" fmla="*/ f145 f67 1"/>
                <a:gd name="f174" fmla="*/ f146 f68 1"/>
                <a:gd name="f175" fmla="*/ f147 f67 1"/>
                <a:gd name="f176" fmla="*/ f148 f68 1"/>
                <a:gd name="f177" fmla="*/ f149 f67 1"/>
                <a:gd name="f178" fmla="*/ f150 f68 1"/>
                <a:gd name="f179" fmla="*/ f151 f67 1"/>
                <a:gd name="f180" fmla="*/ f152 f68 1"/>
                <a:gd name="f181" fmla="*/ f153 f67 1"/>
                <a:gd name="f182" fmla="*/ f154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59" y="f160"/>
                </a:cxn>
                <a:cxn ang="f102">
                  <a:pos x="f161" y="f162"/>
                </a:cxn>
                <a:cxn ang="f102">
                  <a:pos x="f163" y="f164"/>
                </a:cxn>
                <a:cxn ang="f102">
                  <a:pos x="f165" y="f166"/>
                </a:cxn>
                <a:cxn ang="f102">
                  <a:pos x="f167" y="f168"/>
                </a:cxn>
                <a:cxn ang="f102">
                  <a:pos x="f169" y="f170"/>
                </a:cxn>
                <a:cxn ang="f102">
                  <a:pos x="f171" y="f172"/>
                </a:cxn>
                <a:cxn ang="f102">
                  <a:pos x="f173" y="f174"/>
                </a:cxn>
                <a:cxn ang="f102">
                  <a:pos x="f175" y="f176"/>
                </a:cxn>
                <a:cxn ang="f102">
                  <a:pos x="f177" y="f178"/>
                </a:cxn>
                <a:cxn ang="f102">
                  <a:pos x="f179" y="f180"/>
                </a:cxn>
                <a:cxn ang="f102">
                  <a:pos x="f181" y="f182"/>
                </a:cxn>
                <a:cxn ang="f102">
                  <a:pos x="f159" y="f160"/>
                </a:cxn>
              </a:cxnLst>
              <a:rect l="f155" t="f158" r="f156" b="f157"/>
              <a:pathLst>
                <a:path w="264" h="26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8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5"/>
                    <a:pt x="f5" y="f38"/>
                    <a:pt x="f39" y="f40"/>
                  </a:cubicBezTo>
                  <a:cubicBezTo>
                    <a:pt x="f39" y="f33"/>
                    <a:pt x="f41" y="f42"/>
                    <a:pt x="f37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11"/>
                    <a:pt x="f63" y="f6"/>
                    <a:pt x="f8" y="f64"/>
                  </a:cubicBezTo>
                  <a:cubicBezTo>
                    <a:pt x="f13" y="f7"/>
                    <a:pt x="f6" y="f6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Freeform 249">
              <a:extLst>
                <a:ext uri="{FF2B5EF4-FFF2-40B4-BE49-F238E27FC236}">
                  <a16:creationId xmlns:a16="http://schemas.microsoft.com/office/drawing/2014/main" id="{C46AACCF-512E-9B6E-5757-18649A92E5A8}"/>
                </a:ext>
              </a:extLst>
            </p:cNvPr>
            <p:cNvSpPr/>
            <p:nvPr/>
          </p:nvSpPr>
          <p:spPr>
            <a:xfrm>
              <a:off x="371968" y="1672519"/>
              <a:ext cx="370569" cy="3705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9"/>
                <a:gd name="f8" fmla="val 42"/>
                <a:gd name="f9" fmla="val 19"/>
                <a:gd name="f10" fmla="val 31"/>
                <a:gd name="f11" fmla="val 10"/>
                <a:gd name="f12" fmla="val 21"/>
                <a:gd name="f13" fmla="val 44"/>
                <a:gd name="f14" fmla="val 76"/>
                <a:gd name="f15" fmla="val 108"/>
                <a:gd name="f16" fmla="val 1"/>
                <a:gd name="f17" fmla="val 109"/>
                <a:gd name="f18" fmla="val 2"/>
                <a:gd name="f19" fmla="val 3"/>
                <a:gd name="f20" fmla="val 110"/>
                <a:gd name="f21" fmla="val 12"/>
                <a:gd name="f22" fmla="val 100"/>
                <a:gd name="f23" fmla="val 90"/>
                <a:gd name="f24" fmla="val 30"/>
                <a:gd name="f25" fmla="val 80"/>
                <a:gd name="f26" fmla="val 34"/>
                <a:gd name="f27" fmla="val 84"/>
                <a:gd name="f28" fmla="val 37"/>
                <a:gd name="f29" fmla="val 86"/>
                <a:gd name="f30" fmla="val 41"/>
                <a:gd name="f31" fmla="val 99"/>
                <a:gd name="f32" fmla="val 81"/>
                <a:gd name="f33" fmla="val 91"/>
                <a:gd name="f34" fmla="val 87"/>
                <a:gd name="f35" fmla="val 78"/>
                <a:gd name="f36" fmla="val 101"/>
                <a:gd name="f37" fmla="val 89"/>
                <a:gd name="f38" fmla="val 9"/>
                <a:gd name="f39" fmla="val 40"/>
                <a:gd name="f40" fmla="val 36"/>
                <a:gd name="f41" fmla="val 33"/>
                <a:gd name="f42" fmla="val 79"/>
                <a:gd name="f43" fmla="val 20"/>
                <a:gd name="f44" fmla="val 11"/>
                <a:gd name="f45" fmla="+- 0 0 -90"/>
                <a:gd name="f46" fmla="*/ f3 1 120"/>
                <a:gd name="f47" fmla="*/ f4 1 120"/>
                <a:gd name="f48" fmla="val f5"/>
                <a:gd name="f49" fmla="val f6"/>
                <a:gd name="f50" fmla="*/ f45 f0 1"/>
                <a:gd name="f51" fmla="+- f49 0 f48"/>
                <a:gd name="f52" fmla="*/ f50 1 f2"/>
                <a:gd name="f53" fmla="*/ f51 1 120"/>
                <a:gd name="f54" fmla="*/ 29 f51 1"/>
                <a:gd name="f55" fmla="*/ 42 f51 1"/>
                <a:gd name="f56" fmla="*/ 0 f51 1"/>
                <a:gd name="f57" fmla="*/ 10 f51 1"/>
                <a:gd name="f58" fmla="*/ 108 f51 1"/>
                <a:gd name="f59" fmla="*/ 3 f51 1"/>
                <a:gd name="f60" fmla="*/ 110 f51 1"/>
                <a:gd name="f61" fmla="*/ 30 f51 1"/>
                <a:gd name="f62" fmla="*/ 80 f51 1"/>
                <a:gd name="f63" fmla="*/ 41 f51 1"/>
                <a:gd name="f64" fmla="*/ 90 f51 1"/>
                <a:gd name="f65" fmla="*/ 120 f51 1"/>
                <a:gd name="f66" fmla="*/ 81 f51 1"/>
                <a:gd name="f67" fmla="*/ 91 f51 1"/>
                <a:gd name="f68" fmla="*/ 78 f51 1"/>
                <a:gd name="f69" fmla="*/ 9 f51 1"/>
                <a:gd name="f70" fmla="*/ 40 f51 1"/>
                <a:gd name="f71" fmla="*/ 79 f51 1"/>
                <a:gd name="f72" fmla="*/ 12 f51 1"/>
                <a:gd name="f73" fmla="*/ 31 f51 1"/>
                <a:gd name="f74" fmla="+- f52 0 f1"/>
                <a:gd name="f75" fmla="*/ f54 1 120"/>
                <a:gd name="f76" fmla="*/ f55 1 120"/>
                <a:gd name="f77" fmla="*/ f56 1 120"/>
                <a:gd name="f78" fmla="*/ f57 1 120"/>
                <a:gd name="f79" fmla="*/ f58 1 120"/>
                <a:gd name="f80" fmla="*/ f59 1 120"/>
                <a:gd name="f81" fmla="*/ f60 1 120"/>
                <a:gd name="f82" fmla="*/ f61 1 120"/>
                <a:gd name="f83" fmla="*/ f62 1 120"/>
                <a:gd name="f84" fmla="*/ f63 1 120"/>
                <a:gd name="f85" fmla="*/ f64 1 120"/>
                <a:gd name="f86" fmla="*/ f65 1 120"/>
                <a:gd name="f87" fmla="*/ f66 1 120"/>
                <a:gd name="f88" fmla="*/ f67 1 120"/>
                <a:gd name="f89" fmla="*/ f68 1 120"/>
                <a:gd name="f90" fmla="*/ f69 1 120"/>
                <a:gd name="f91" fmla="*/ f70 1 120"/>
                <a:gd name="f92" fmla="*/ f71 1 120"/>
                <a:gd name="f93" fmla="*/ f72 1 120"/>
                <a:gd name="f94" fmla="*/ f73 1 120"/>
                <a:gd name="f95" fmla="*/ 0 1 f53"/>
                <a:gd name="f96" fmla="*/ f49 1 f53"/>
                <a:gd name="f97" fmla="*/ f75 1 f53"/>
                <a:gd name="f98" fmla="*/ f76 1 f53"/>
                <a:gd name="f99" fmla="*/ f77 1 f53"/>
                <a:gd name="f100" fmla="*/ f78 1 f53"/>
                <a:gd name="f101" fmla="*/ f79 1 f53"/>
                <a:gd name="f102" fmla="*/ f80 1 f53"/>
                <a:gd name="f103" fmla="*/ f81 1 f53"/>
                <a:gd name="f104" fmla="*/ f82 1 f53"/>
                <a:gd name="f105" fmla="*/ f83 1 f53"/>
                <a:gd name="f106" fmla="*/ f84 1 f53"/>
                <a:gd name="f107" fmla="*/ f85 1 f53"/>
                <a:gd name="f108" fmla="*/ f86 1 f53"/>
                <a:gd name="f109" fmla="*/ f87 1 f53"/>
                <a:gd name="f110" fmla="*/ f88 1 f53"/>
                <a:gd name="f111" fmla="*/ f89 1 f53"/>
                <a:gd name="f112" fmla="*/ f90 1 f53"/>
                <a:gd name="f113" fmla="*/ f91 1 f53"/>
                <a:gd name="f114" fmla="*/ f92 1 f53"/>
                <a:gd name="f115" fmla="*/ f93 1 f53"/>
                <a:gd name="f116" fmla="*/ f94 1 f53"/>
                <a:gd name="f117" fmla="*/ f95 f46 1"/>
                <a:gd name="f118" fmla="*/ f96 f46 1"/>
                <a:gd name="f119" fmla="*/ f96 f47 1"/>
                <a:gd name="f120" fmla="*/ f95 f47 1"/>
                <a:gd name="f121" fmla="*/ f97 f46 1"/>
                <a:gd name="f122" fmla="*/ f98 f47 1"/>
                <a:gd name="f123" fmla="*/ f99 f46 1"/>
                <a:gd name="f124" fmla="*/ f100 f47 1"/>
                <a:gd name="f125" fmla="*/ f101 f47 1"/>
                <a:gd name="f126" fmla="*/ f102 f46 1"/>
                <a:gd name="f127" fmla="*/ f103 f47 1"/>
                <a:gd name="f128" fmla="*/ f104 f46 1"/>
                <a:gd name="f129" fmla="*/ f105 f47 1"/>
                <a:gd name="f130" fmla="*/ f106 f46 1"/>
                <a:gd name="f131" fmla="*/ f107 f47 1"/>
                <a:gd name="f132" fmla="*/ f100 f46 1"/>
                <a:gd name="f133" fmla="*/ f108 f47 1"/>
                <a:gd name="f134" fmla="*/ f103 f46 1"/>
                <a:gd name="f135" fmla="*/ f109 f46 1"/>
                <a:gd name="f136" fmla="*/ f110 f47 1"/>
                <a:gd name="f137" fmla="*/ f110 f46 1"/>
                <a:gd name="f138" fmla="*/ f111 f47 1"/>
                <a:gd name="f139" fmla="*/ f108 f46 1"/>
                <a:gd name="f140" fmla="*/ f112 f47 1"/>
                <a:gd name="f141" fmla="*/ f113 f47 1"/>
                <a:gd name="f142" fmla="*/ f114 f46 1"/>
                <a:gd name="f143" fmla="*/ f97 f47 1"/>
                <a:gd name="f144" fmla="*/ f99 f47 1"/>
                <a:gd name="f145" fmla="*/ f115 f46 1"/>
                <a:gd name="f146" fmla="*/ f102 f47 1"/>
                <a:gd name="f147" fmla="*/ f116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1" y="f122"/>
                </a:cxn>
                <a:cxn ang="f74">
                  <a:pos x="f123" y="f124"/>
                </a:cxn>
                <a:cxn ang="f74">
                  <a:pos x="f123" y="f125"/>
                </a:cxn>
                <a:cxn ang="f74">
                  <a:pos x="f126" y="f127"/>
                </a:cxn>
                <a:cxn ang="f74">
                  <a:pos x="f128" y="f129"/>
                </a:cxn>
                <a:cxn ang="f74">
                  <a:pos x="f130" y="f131"/>
                </a:cxn>
                <a:cxn ang="f74">
                  <a:pos x="f132" y="f133"/>
                </a:cxn>
                <a:cxn ang="f74">
                  <a:pos x="f134" y="f133"/>
                </a:cxn>
                <a:cxn ang="f74">
                  <a:pos x="f135" y="f136"/>
                </a:cxn>
                <a:cxn ang="f74">
                  <a:pos x="f137" y="f138"/>
                </a:cxn>
                <a:cxn ang="f74">
                  <a:pos x="f139" y="f127"/>
                </a:cxn>
                <a:cxn ang="f74">
                  <a:pos x="f139" y="f140"/>
                </a:cxn>
                <a:cxn ang="f74">
                  <a:pos x="f137" y="f141"/>
                </a:cxn>
                <a:cxn ang="f74">
                  <a:pos x="f142" y="f143"/>
                </a:cxn>
                <a:cxn ang="f74">
                  <a:pos x="f134" y="f144"/>
                </a:cxn>
                <a:cxn ang="f74">
                  <a:pos x="f145" y="f144"/>
                </a:cxn>
                <a:cxn ang="f74">
                  <a:pos x="f132" y="f146"/>
                </a:cxn>
                <a:cxn ang="f74">
                  <a:pos x="f130" y="f147"/>
                </a:cxn>
                <a:cxn ang="f74">
                  <a:pos x="f121" y="f122"/>
                </a:cxn>
              </a:cxnLst>
              <a:rect l="f117" t="f120" r="f118" b="f119"/>
              <a:pathLst>
                <a:path w="120" h="120">
                  <a:moveTo>
                    <a:pt x="f7" y="f8"/>
                  </a:moveTo>
                  <a:cubicBezTo>
                    <a:pt x="f9" y="f10"/>
                    <a:pt x="f11" y="f12"/>
                    <a:pt x="f5" y="f11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22"/>
                    <a:pt x="f12" y="f23"/>
                    <a:pt x="f24" y="f25"/>
                  </a:cubicBezTo>
                  <a:cubicBezTo>
                    <a:pt x="f26" y="f27"/>
                    <a:pt x="f28" y="f29"/>
                    <a:pt x="f30" y="f23"/>
                  </a:cubicBezTo>
                  <a:cubicBezTo>
                    <a:pt x="f10" y="f22"/>
                    <a:pt x="f12" y="f20"/>
                    <a:pt x="f11" y="f6"/>
                  </a:cubicBezTo>
                  <a:cubicBezTo>
                    <a:pt x="f13" y="f6"/>
                    <a:pt x="f14" y="f6"/>
                    <a:pt x="f20" y="f6"/>
                  </a:cubicBezTo>
                  <a:cubicBezTo>
                    <a:pt x="f31" y="f17"/>
                    <a:pt x="f23" y="f22"/>
                    <a:pt x="f32" y="f33"/>
                  </a:cubicBezTo>
                  <a:cubicBezTo>
                    <a:pt x="f27" y="f34"/>
                    <a:pt x="f34" y="f27"/>
                    <a:pt x="f33" y="f35"/>
                  </a:cubicBezTo>
                  <a:cubicBezTo>
                    <a:pt x="f36" y="f37"/>
                    <a:pt x="f20" y="f31"/>
                    <a:pt x="f6" y="f20"/>
                  </a:cubicBezTo>
                  <a:cubicBezTo>
                    <a:pt x="f6" y="f14"/>
                    <a:pt x="f6" y="f13"/>
                    <a:pt x="f6" y="f38"/>
                  </a:cubicBezTo>
                  <a:cubicBezTo>
                    <a:pt x="f17" y="f12"/>
                    <a:pt x="f22" y="f10"/>
                    <a:pt x="f33" y="f39"/>
                  </a:cubicBezTo>
                  <a:cubicBezTo>
                    <a:pt x="f34" y="f40"/>
                    <a:pt x="f27" y="f41"/>
                    <a:pt x="f42" y="f7"/>
                  </a:cubicBezTo>
                  <a:cubicBezTo>
                    <a:pt x="f37" y="f43"/>
                    <a:pt x="f31" y="f44"/>
                    <a:pt x="f20" y="f5"/>
                  </a:cubicBezTo>
                  <a:cubicBezTo>
                    <a:pt x="f14" y="f5"/>
                    <a:pt x="f13" y="f5"/>
                    <a:pt x="f21" y="f5"/>
                  </a:cubicBezTo>
                  <a:cubicBezTo>
                    <a:pt x="f44" y="f16"/>
                    <a:pt x="f44" y="f18"/>
                    <a:pt x="f11" y="f19"/>
                  </a:cubicBezTo>
                  <a:cubicBezTo>
                    <a:pt x="f43" y="f21"/>
                    <a:pt x="f24" y="f12"/>
                    <a:pt x="f30" y="f10"/>
                  </a:cubicBezTo>
                  <a:cubicBezTo>
                    <a:pt x="f28" y="f26"/>
                    <a:pt x="f26" y="f28"/>
                    <a:pt x="f7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277">
              <a:extLst>
                <a:ext uri="{FF2B5EF4-FFF2-40B4-BE49-F238E27FC236}">
                  <a16:creationId xmlns:a16="http://schemas.microsoft.com/office/drawing/2014/main" id="{9A61B123-DB63-70C9-0D83-31B7C45D7FD9}"/>
                </a:ext>
              </a:extLst>
            </p:cNvPr>
            <p:cNvSpPr/>
            <p:nvPr/>
          </p:nvSpPr>
          <p:spPr>
            <a:xfrm>
              <a:off x="992873" y="4300030"/>
              <a:ext cx="143889" cy="177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7"/>
                <a:gd name="f8" fmla="val 38"/>
                <a:gd name="f9" fmla="val 42"/>
                <a:gd name="f10" fmla="val 20"/>
                <a:gd name="f11" fmla="val 36"/>
                <a:gd name="f12" fmla="val 3"/>
                <a:gd name="f13" fmla="val 35"/>
                <a:gd name="f14" fmla="val 2"/>
                <a:gd name="f15" fmla="val 33"/>
                <a:gd name="f16" fmla="val 32"/>
                <a:gd name="f17" fmla="val 21"/>
                <a:gd name="f18" fmla="val 11"/>
                <a:gd name="f19" fmla="val 19"/>
                <a:gd name="f20" fmla="val 5"/>
                <a:gd name="f21" fmla="val 8"/>
                <a:gd name="f22" fmla="+- 0 0 -90"/>
                <a:gd name="f23" fmla="*/ f3 1 47"/>
                <a:gd name="f24" fmla="*/ f4 1 5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7"/>
                <a:gd name="f33" fmla="*/ f29 1 57"/>
                <a:gd name="f34" fmla="*/ 47 f30 1"/>
                <a:gd name="f35" fmla="*/ 57 f29 1"/>
                <a:gd name="f36" fmla="*/ 36 f30 1"/>
                <a:gd name="f37" fmla="*/ 3 f29 1"/>
                <a:gd name="f38" fmla="*/ 32 f30 1"/>
                <a:gd name="f39" fmla="*/ 0 f29 1"/>
                <a:gd name="f40" fmla="*/ 0 f30 1"/>
                <a:gd name="f41" fmla="*/ 8 f30 1"/>
                <a:gd name="f42" fmla="+- f31 0 f1"/>
                <a:gd name="f43" fmla="*/ f34 1 47"/>
                <a:gd name="f44" fmla="*/ f35 1 57"/>
                <a:gd name="f45" fmla="*/ f36 1 47"/>
                <a:gd name="f46" fmla="*/ f37 1 57"/>
                <a:gd name="f47" fmla="*/ f38 1 47"/>
                <a:gd name="f48" fmla="*/ f39 1 57"/>
                <a:gd name="f49" fmla="*/ f40 1 47"/>
                <a:gd name="f50" fmla="*/ f41 1 4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2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2"/>
                </a:cxn>
                <a:cxn ang="f42">
                  <a:pos x="f74" y="f68"/>
                </a:cxn>
                <a:cxn ang="f42">
                  <a:pos x="f67" y="f68"/>
                </a:cxn>
              </a:cxnLst>
              <a:rect l="f63" t="f66" r="f64" b="f65"/>
              <a:pathLst>
                <a:path w="47" h="57">
                  <a:moveTo>
                    <a:pt x="f6" y="f7"/>
                  </a:moveTo>
                  <a:cubicBezTo>
                    <a:pt x="f6" y="f8"/>
                    <a:pt x="f9" y="f10"/>
                    <a:pt x="f11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7" y="f5"/>
                    <a:pt x="f18" y="f5"/>
                    <a:pt x="f5" y="f5"/>
                  </a:cubicBezTo>
                  <a:cubicBezTo>
                    <a:pt x="f12" y="f19"/>
                    <a:pt x="f20" y="f8"/>
                    <a:pt x="f21" y="f7"/>
                  </a:cubicBezTo>
                  <a:cubicBezTo>
                    <a:pt x="f10" y="f7"/>
                    <a:pt x="f15" y="f7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278">
              <a:extLst>
                <a:ext uri="{FF2B5EF4-FFF2-40B4-BE49-F238E27FC236}">
                  <a16:creationId xmlns:a16="http://schemas.microsoft.com/office/drawing/2014/main" id="{8BE3C730-50BA-E954-F24A-0B3C6E450DEA}"/>
                </a:ext>
              </a:extLst>
            </p:cNvPr>
            <p:cNvSpPr/>
            <p:nvPr/>
          </p:nvSpPr>
          <p:spPr>
            <a:xfrm>
              <a:off x="541489" y="4300030"/>
              <a:ext cx="147831" cy="177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57"/>
                <a:gd name="f8" fmla="val 43"/>
                <a:gd name="f9" fmla="val 38"/>
                <a:gd name="f10" fmla="val 32"/>
                <a:gd name="f11" fmla="val 14"/>
                <a:gd name="f12" fmla="val 13"/>
                <a:gd name="f13" fmla="val 8"/>
                <a:gd name="f14" fmla="val 18"/>
                <a:gd name="f15" fmla="val 5"/>
                <a:gd name="f16" fmla="val 30"/>
                <a:gd name="f17" fmla="val 3"/>
                <a:gd name="f18" fmla="val 16"/>
                <a:gd name="f19" fmla="val 29"/>
                <a:gd name="f20" fmla="val 41"/>
                <a:gd name="f21" fmla="val 46"/>
                <a:gd name="f22" fmla="val 19"/>
                <a:gd name="f23" fmla="+- 0 0 -90"/>
                <a:gd name="f24" fmla="*/ f3 1 48"/>
                <a:gd name="f25" fmla="*/ f4 1 5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8"/>
                <a:gd name="f34" fmla="*/ f30 1 57"/>
                <a:gd name="f35" fmla="*/ 48 f31 1"/>
                <a:gd name="f36" fmla="*/ 0 f30 1"/>
                <a:gd name="f37" fmla="*/ 32 f31 1"/>
                <a:gd name="f38" fmla="*/ 8 f31 1"/>
                <a:gd name="f39" fmla="*/ 18 f30 1"/>
                <a:gd name="f40" fmla="*/ 0 f31 1"/>
                <a:gd name="f41" fmla="*/ 57 f30 1"/>
                <a:gd name="f42" fmla="*/ 41 f31 1"/>
                <a:gd name="f43" fmla="+- f32 0 f1"/>
                <a:gd name="f44" fmla="*/ f35 1 48"/>
                <a:gd name="f45" fmla="*/ f36 1 57"/>
                <a:gd name="f46" fmla="*/ f37 1 48"/>
                <a:gd name="f47" fmla="*/ f38 1 48"/>
                <a:gd name="f48" fmla="*/ f39 1 57"/>
                <a:gd name="f49" fmla="*/ f40 1 48"/>
                <a:gd name="f50" fmla="*/ f41 1 57"/>
                <a:gd name="f51" fmla="*/ f42 1 48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3"/>
                <a:gd name="f60" fmla="*/ f48 1 f34"/>
                <a:gd name="f61" fmla="*/ f49 1 f33"/>
                <a:gd name="f62" fmla="*/ f50 1 f34"/>
                <a:gd name="f63" fmla="*/ f51 1 f33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4 1"/>
                <a:gd name="f72" fmla="*/ f60 f25 1"/>
                <a:gd name="f73" fmla="*/ f61 f24 1"/>
                <a:gd name="f74" fmla="*/ f62 f25 1"/>
                <a:gd name="f75" fmla="*/ f6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69"/>
                </a:cxn>
                <a:cxn ang="f43">
                  <a:pos x="f71" y="f72"/>
                </a:cxn>
                <a:cxn ang="f43">
                  <a:pos x="f73" y="f74"/>
                </a:cxn>
                <a:cxn ang="f43">
                  <a:pos x="f75" y="f74"/>
                </a:cxn>
                <a:cxn ang="f43">
                  <a:pos x="f68" y="f69"/>
                </a:cxn>
              </a:cxnLst>
              <a:rect l="f64" t="f67" r="f65" b="f66"/>
              <a:pathLst>
                <a:path w="48" h="57">
                  <a:moveTo>
                    <a:pt x="f6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5"/>
                    <a:pt x="f12" y="f5"/>
                    <a:pt x="f13" y="f14"/>
                  </a:cubicBezTo>
                  <a:cubicBezTo>
                    <a:pt x="f15" y="f16"/>
                    <a:pt x="f17" y="f8"/>
                    <a:pt x="f5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8" y="f9"/>
                    <a:pt x="f21" y="f22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279">
              <a:extLst>
                <a:ext uri="{FF2B5EF4-FFF2-40B4-BE49-F238E27FC236}">
                  <a16:creationId xmlns:a16="http://schemas.microsoft.com/office/drawing/2014/main" id="{297535FF-4B7E-FEAC-1716-C32283E929AD}"/>
                </a:ext>
              </a:extLst>
            </p:cNvPr>
            <p:cNvSpPr/>
            <p:nvPr/>
          </p:nvSpPr>
          <p:spPr>
            <a:xfrm>
              <a:off x="992873" y="4522768"/>
              <a:ext cx="143889" cy="173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6"/>
                <a:gd name="f8" fmla="val 33"/>
                <a:gd name="f9" fmla="val 20"/>
                <a:gd name="f10" fmla="val 8"/>
                <a:gd name="f11" fmla="val 5"/>
                <a:gd name="f12" fmla="val 19"/>
                <a:gd name="f13" fmla="val 3"/>
                <a:gd name="f14" fmla="val 37"/>
                <a:gd name="f15" fmla="val 11"/>
                <a:gd name="f16" fmla="val 21"/>
                <a:gd name="f17" fmla="val 31"/>
                <a:gd name="f18" fmla="val 35"/>
                <a:gd name="f19" fmla="val 54"/>
                <a:gd name="f20" fmla="val 36"/>
                <a:gd name="f21" fmla="val 53"/>
                <a:gd name="f22" fmla="val 42"/>
                <a:gd name="f23" fmla="+- 0 0 -90"/>
                <a:gd name="f24" fmla="*/ f3 1 47"/>
                <a:gd name="f25" fmla="*/ f4 1 5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7"/>
                <a:gd name="f34" fmla="*/ f30 1 56"/>
                <a:gd name="f35" fmla="*/ 47 f31 1"/>
                <a:gd name="f36" fmla="*/ 0 f30 1"/>
                <a:gd name="f37" fmla="*/ 8 f31 1"/>
                <a:gd name="f38" fmla="*/ 0 f31 1"/>
                <a:gd name="f39" fmla="*/ 56 f30 1"/>
                <a:gd name="f40" fmla="*/ 31 f31 1"/>
                <a:gd name="f41" fmla="*/ 36 f31 1"/>
                <a:gd name="f42" fmla="*/ 53 f30 1"/>
                <a:gd name="f43" fmla="+- f32 0 f1"/>
                <a:gd name="f44" fmla="*/ f35 1 47"/>
                <a:gd name="f45" fmla="*/ f36 1 56"/>
                <a:gd name="f46" fmla="*/ f37 1 47"/>
                <a:gd name="f47" fmla="*/ f38 1 47"/>
                <a:gd name="f48" fmla="*/ f39 1 56"/>
                <a:gd name="f49" fmla="*/ f40 1 47"/>
                <a:gd name="f50" fmla="*/ f41 1 47"/>
                <a:gd name="f51" fmla="*/ f42 1 56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3"/>
                <a:gd name="f60" fmla="*/ f48 1 f34"/>
                <a:gd name="f61" fmla="*/ f49 1 f33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4 1"/>
                <a:gd name="f72" fmla="*/ f60 f25 1"/>
                <a:gd name="f73" fmla="*/ f61 f24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69"/>
                </a:cxn>
                <a:cxn ang="f43">
                  <a:pos x="f71" y="f72"/>
                </a:cxn>
                <a:cxn ang="f43">
                  <a:pos x="f73" y="f72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47" h="56">
                  <a:moveTo>
                    <a:pt x="f6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12"/>
                    <a:pt x="f13" y="f14"/>
                    <a:pt x="f5" y="f7"/>
                  </a:cubicBezTo>
                  <a:cubicBezTo>
                    <a:pt x="f15" y="f7"/>
                    <a:pt x="f16" y="f7"/>
                    <a:pt x="f17" y="f7"/>
                  </a:cubicBezTo>
                  <a:cubicBezTo>
                    <a:pt x="f8" y="f7"/>
                    <a:pt x="f18" y="f19"/>
                    <a:pt x="f20" y="f21"/>
                  </a:cubicBezTo>
                  <a:cubicBezTo>
                    <a:pt x="f22" y="f20"/>
                    <a:pt x="f6" y="f12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280">
              <a:extLst>
                <a:ext uri="{FF2B5EF4-FFF2-40B4-BE49-F238E27FC236}">
                  <a16:creationId xmlns:a16="http://schemas.microsoft.com/office/drawing/2014/main" id="{35B6C430-6020-8DAB-AB1A-83C34C1C2A87}"/>
                </a:ext>
              </a:extLst>
            </p:cNvPr>
            <p:cNvSpPr/>
            <p:nvPr/>
          </p:nvSpPr>
          <p:spPr>
            <a:xfrm>
              <a:off x="547396" y="4522768"/>
              <a:ext cx="141924" cy="173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6"/>
                <a:gd name="f8" fmla="val 44"/>
                <a:gd name="f9" fmla="val 37"/>
                <a:gd name="f10" fmla="val 41"/>
                <a:gd name="f11" fmla="val 18"/>
                <a:gd name="f12" fmla="val 39"/>
                <a:gd name="f13" fmla="val 26"/>
                <a:gd name="f14" fmla="val 13"/>
                <a:gd name="f15" fmla="val 19"/>
                <a:gd name="f16" fmla="val 4"/>
                <a:gd name="f17" fmla="val 36"/>
                <a:gd name="f18" fmla="val 11"/>
                <a:gd name="f19" fmla="val 53"/>
                <a:gd name="f20" fmla="val 54"/>
                <a:gd name="f21" fmla="val 14"/>
                <a:gd name="f22" fmla="val 16"/>
                <a:gd name="f23" fmla="+- 0 0 -90"/>
                <a:gd name="f24" fmla="*/ f3 1 46"/>
                <a:gd name="f25" fmla="*/ f4 1 5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6"/>
                <a:gd name="f34" fmla="*/ f30 1 56"/>
                <a:gd name="f35" fmla="*/ 46 f31 1"/>
                <a:gd name="f36" fmla="*/ 56 f30 1"/>
                <a:gd name="f37" fmla="*/ 39 f31 1"/>
                <a:gd name="f38" fmla="*/ 0 f30 1"/>
                <a:gd name="f39" fmla="*/ 0 f31 1"/>
                <a:gd name="f40" fmla="*/ 11 f31 1"/>
                <a:gd name="f41" fmla="*/ 53 f30 1"/>
                <a:gd name="f42" fmla="*/ 16 f31 1"/>
                <a:gd name="f43" fmla="+- f32 0 f1"/>
                <a:gd name="f44" fmla="*/ f35 1 46"/>
                <a:gd name="f45" fmla="*/ f36 1 56"/>
                <a:gd name="f46" fmla="*/ f37 1 46"/>
                <a:gd name="f47" fmla="*/ f38 1 56"/>
                <a:gd name="f48" fmla="*/ f39 1 46"/>
                <a:gd name="f49" fmla="*/ f40 1 46"/>
                <a:gd name="f50" fmla="*/ f41 1 56"/>
                <a:gd name="f51" fmla="*/ f42 1 46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3"/>
                <a:gd name="f62" fmla="*/ f50 1 f34"/>
                <a:gd name="f63" fmla="*/ f51 1 f33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4 1"/>
                <a:gd name="f74" fmla="*/ f62 f25 1"/>
                <a:gd name="f75" fmla="*/ f6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1"/>
                </a:cxn>
                <a:cxn ang="f43">
                  <a:pos x="f73" y="f74"/>
                </a:cxn>
                <a:cxn ang="f43">
                  <a:pos x="f75" y="f69"/>
                </a:cxn>
                <a:cxn ang="f43">
                  <a:pos x="f68" y="f69"/>
                </a:cxn>
              </a:cxnLst>
              <a:rect l="f64" t="f67" r="f65" b="f66"/>
              <a:pathLst>
                <a:path w="46" h="56">
                  <a:moveTo>
                    <a:pt x="f6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13" y="f5"/>
                    <a:pt x="f14" y="f5"/>
                    <a:pt x="f5" y="f5"/>
                  </a:cubicBezTo>
                  <a:cubicBezTo>
                    <a:pt x="f5" y="f15"/>
                    <a:pt x="f16" y="f17"/>
                    <a:pt x="f18" y="f19"/>
                  </a:cubicBezTo>
                  <a:cubicBezTo>
                    <a:pt x="f18" y="f20"/>
                    <a:pt x="f21" y="f7"/>
                    <a:pt x="f22" y="f7"/>
                  </a:cubicBezTo>
                  <a:cubicBezTo>
                    <a:pt x="f13" y="f7"/>
                    <a:pt x="f17" y="f7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281">
              <a:extLst>
                <a:ext uri="{FF2B5EF4-FFF2-40B4-BE49-F238E27FC236}">
                  <a16:creationId xmlns:a16="http://schemas.microsoft.com/office/drawing/2014/main" id="{1833DDFF-BAB8-B48D-DA91-3EC0AD73B91E}"/>
                </a:ext>
              </a:extLst>
            </p:cNvPr>
            <p:cNvSpPr/>
            <p:nvPr/>
          </p:nvSpPr>
          <p:spPr>
            <a:xfrm>
              <a:off x="858841" y="4300030"/>
              <a:ext cx="128125" cy="177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7"/>
                <a:gd name="f8" fmla="val 38"/>
                <a:gd name="f9" fmla="val 39"/>
                <a:gd name="f10" fmla="val 35"/>
                <a:gd name="f11" fmla="val 21"/>
                <a:gd name="f12" fmla="val 32"/>
                <a:gd name="f13" fmla="val 4"/>
                <a:gd name="f14" fmla="val 2"/>
                <a:gd name="f15" fmla="val 29"/>
                <a:gd name="f16" fmla="val 28"/>
                <a:gd name="f17" fmla="val 19"/>
                <a:gd name="f18" fmla="val 9"/>
                <a:gd name="f19" fmla="val 13"/>
                <a:gd name="f20" fmla="val 26"/>
                <a:gd name="f21" fmla="+- 0 0 -90"/>
                <a:gd name="f22" fmla="*/ f3 1 41"/>
                <a:gd name="f23" fmla="*/ f4 1 5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1"/>
                <a:gd name="f32" fmla="*/ f28 1 57"/>
                <a:gd name="f33" fmla="*/ 41 f29 1"/>
                <a:gd name="f34" fmla="*/ 57 f28 1"/>
                <a:gd name="f35" fmla="*/ 32 f29 1"/>
                <a:gd name="f36" fmla="*/ 4 f28 1"/>
                <a:gd name="f37" fmla="*/ 28 f29 1"/>
                <a:gd name="f38" fmla="*/ 0 f28 1"/>
                <a:gd name="f39" fmla="*/ 0 f29 1"/>
                <a:gd name="f40" fmla="+- f30 0 f1"/>
                <a:gd name="f41" fmla="*/ f33 1 41"/>
                <a:gd name="f42" fmla="*/ f34 1 57"/>
                <a:gd name="f43" fmla="*/ f35 1 41"/>
                <a:gd name="f44" fmla="*/ f36 1 57"/>
                <a:gd name="f45" fmla="*/ f37 1 41"/>
                <a:gd name="f46" fmla="*/ f38 1 57"/>
                <a:gd name="f47" fmla="*/ f39 1 41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2"/>
                <a:gd name="f58" fmla="*/ f47 1 f31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3 1"/>
                <a:gd name="f69" fmla="*/ f58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68"/>
                </a:cxn>
                <a:cxn ang="f40">
                  <a:pos x="f69" y="f64"/>
                </a:cxn>
                <a:cxn ang="f40">
                  <a:pos x="f63" y="f64"/>
                </a:cxn>
              </a:cxnLst>
              <a:rect l="f59" t="f62" r="f60" b="f61"/>
              <a:pathLst>
                <a:path w="41" h="57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2" y="f14"/>
                    <a:pt x="f15" y="f5"/>
                    <a:pt x="f16" y="f5"/>
                  </a:cubicBezTo>
                  <a:cubicBezTo>
                    <a:pt x="f17" y="f5"/>
                    <a:pt x="f18" y="f5"/>
                    <a:pt x="f5" y="f5"/>
                  </a:cubicBezTo>
                  <a:cubicBezTo>
                    <a:pt x="f5" y="f17"/>
                    <a:pt x="f5" y="f8"/>
                    <a:pt x="f5" y="f7"/>
                  </a:cubicBezTo>
                  <a:cubicBezTo>
                    <a:pt x="f19" y="f7"/>
                    <a:pt x="f20" y="f7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282">
              <a:extLst>
                <a:ext uri="{FF2B5EF4-FFF2-40B4-BE49-F238E27FC236}">
                  <a16:creationId xmlns:a16="http://schemas.microsoft.com/office/drawing/2014/main" id="{EE95A9A7-1F14-F9E1-1EC8-927EE330C813}"/>
                </a:ext>
              </a:extLst>
            </p:cNvPr>
            <p:cNvSpPr/>
            <p:nvPr/>
          </p:nvSpPr>
          <p:spPr>
            <a:xfrm>
              <a:off x="858841" y="4522768"/>
              <a:ext cx="128125" cy="173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6"/>
                <a:gd name="f8" fmla="val 9"/>
                <a:gd name="f9" fmla="val 18"/>
                <a:gd name="f10" fmla="val 27"/>
                <a:gd name="f11" fmla="val 29"/>
                <a:gd name="f12" fmla="val 32"/>
                <a:gd name="f13" fmla="val 54"/>
                <a:gd name="f14" fmla="val 53"/>
                <a:gd name="f15" fmla="val 35"/>
                <a:gd name="f16" fmla="val 38"/>
                <a:gd name="f17" fmla="val 25"/>
                <a:gd name="f18" fmla="val 13"/>
                <a:gd name="f19" fmla="val 19"/>
                <a:gd name="f20" fmla="val 37"/>
                <a:gd name="f21" fmla="+- 0 0 -90"/>
                <a:gd name="f22" fmla="*/ f3 1 41"/>
                <a:gd name="f23" fmla="*/ f4 1 5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1"/>
                <a:gd name="f32" fmla="*/ f28 1 56"/>
                <a:gd name="f33" fmla="*/ 0 f29 1"/>
                <a:gd name="f34" fmla="*/ 56 f28 1"/>
                <a:gd name="f35" fmla="*/ 27 f29 1"/>
                <a:gd name="f36" fmla="*/ 32 f29 1"/>
                <a:gd name="f37" fmla="*/ 53 f28 1"/>
                <a:gd name="f38" fmla="*/ 41 f29 1"/>
                <a:gd name="f39" fmla="*/ 0 f28 1"/>
                <a:gd name="f40" fmla="+- f30 0 f1"/>
                <a:gd name="f41" fmla="*/ f33 1 41"/>
                <a:gd name="f42" fmla="*/ f34 1 56"/>
                <a:gd name="f43" fmla="*/ f35 1 41"/>
                <a:gd name="f44" fmla="*/ f36 1 41"/>
                <a:gd name="f45" fmla="*/ f37 1 56"/>
                <a:gd name="f46" fmla="*/ f38 1 41"/>
                <a:gd name="f47" fmla="*/ f39 1 56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1"/>
                <a:gd name="f56" fmla="*/ f45 1 f32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2 1"/>
                <a:gd name="f67" fmla="*/ f56 f23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4"/>
                </a:cxn>
                <a:cxn ang="f40">
                  <a:pos x="f66" y="f67"/>
                </a:cxn>
                <a:cxn ang="f40">
                  <a:pos x="f68" y="f69"/>
                </a:cxn>
                <a:cxn ang="f40">
                  <a:pos x="f63" y="f69"/>
                </a:cxn>
                <a:cxn ang="f40">
                  <a:pos x="f63" y="f64"/>
                </a:cxn>
              </a:cxnLst>
              <a:rect l="f59" t="f62" r="f60" b="f61"/>
              <a:pathLst>
                <a:path w="41" h="56">
                  <a:moveTo>
                    <a:pt x="f5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13"/>
                    <a:pt x="f12" y="f14"/>
                  </a:cubicBezTo>
                  <a:cubicBezTo>
                    <a:pt x="f15" y="f15"/>
                    <a:pt x="f16" y="f9"/>
                    <a:pt x="f6" y="f5"/>
                  </a:cubicBezTo>
                  <a:cubicBezTo>
                    <a:pt x="f17" y="f5"/>
                    <a:pt x="f18" y="f5"/>
                    <a:pt x="f5" y="f5"/>
                  </a:cubicBezTo>
                  <a:cubicBezTo>
                    <a:pt x="f5" y="f19"/>
                    <a:pt x="f5" y="f20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283">
              <a:extLst>
                <a:ext uri="{FF2B5EF4-FFF2-40B4-BE49-F238E27FC236}">
                  <a16:creationId xmlns:a16="http://schemas.microsoft.com/office/drawing/2014/main" id="{B75F6B38-C9D5-8025-705A-A46075FA7B71}"/>
                </a:ext>
              </a:extLst>
            </p:cNvPr>
            <p:cNvSpPr/>
            <p:nvPr/>
          </p:nvSpPr>
          <p:spPr>
            <a:xfrm>
              <a:off x="699177" y="4298064"/>
              <a:ext cx="126150" cy="1793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8"/>
                <a:gd name="f8" fmla="val 1"/>
                <a:gd name="f9" fmla="val 31"/>
                <a:gd name="f10" fmla="val 22"/>
                <a:gd name="f11" fmla="val 14"/>
                <a:gd name="f12" fmla="val 12"/>
                <a:gd name="f13" fmla="val 9"/>
                <a:gd name="f14" fmla="val 3"/>
                <a:gd name="f15" fmla="val 8"/>
                <a:gd name="f16" fmla="val 5"/>
                <a:gd name="f17" fmla="val 39"/>
                <a:gd name="f18" fmla="val 15"/>
                <a:gd name="f19" fmla="val 28"/>
                <a:gd name="f20" fmla="val 20"/>
                <a:gd name="f21" fmla="+- 0 0 -90"/>
                <a:gd name="f22" fmla="*/ f3 1 41"/>
                <a:gd name="f23" fmla="*/ f4 1 5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1"/>
                <a:gd name="f32" fmla="*/ f28 1 58"/>
                <a:gd name="f33" fmla="*/ 41 f29 1"/>
                <a:gd name="f34" fmla="*/ 1 f28 1"/>
                <a:gd name="f35" fmla="*/ 14 f29 1"/>
                <a:gd name="f36" fmla="*/ 8 f29 1"/>
                <a:gd name="f37" fmla="*/ 5 f28 1"/>
                <a:gd name="f38" fmla="*/ 0 f29 1"/>
                <a:gd name="f39" fmla="*/ 58 f28 1"/>
                <a:gd name="f40" fmla="+- f30 0 f1"/>
                <a:gd name="f41" fmla="*/ f33 1 41"/>
                <a:gd name="f42" fmla="*/ f34 1 58"/>
                <a:gd name="f43" fmla="*/ f35 1 41"/>
                <a:gd name="f44" fmla="*/ f36 1 41"/>
                <a:gd name="f45" fmla="*/ f37 1 58"/>
                <a:gd name="f46" fmla="*/ f38 1 41"/>
                <a:gd name="f47" fmla="*/ f39 1 58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1"/>
                <a:gd name="f56" fmla="*/ f45 1 f32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2 1"/>
                <a:gd name="f67" fmla="*/ f56 f23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4"/>
                </a:cxn>
                <a:cxn ang="f40">
                  <a:pos x="f66" y="f67"/>
                </a:cxn>
                <a:cxn ang="f40">
                  <a:pos x="f68" y="f69"/>
                </a:cxn>
                <a:cxn ang="f40">
                  <a:pos x="f63" y="f69"/>
                </a:cxn>
                <a:cxn ang="f40">
                  <a:pos x="f63" y="f64"/>
                </a:cxn>
              </a:cxnLst>
              <a:rect l="f59" t="f62" r="f60" b="f61"/>
              <a:pathLst>
                <a:path w="41" h="58">
                  <a:moveTo>
                    <a:pt x="f6" y="f8"/>
                  </a:moveTo>
                  <a:cubicBezTo>
                    <a:pt x="f9" y="f8"/>
                    <a:pt x="f10" y="f5"/>
                    <a:pt x="f11" y="f8"/>
                  </a:cubicBezTo>
                  <a:cubicBezTo>
                    <a:pt x="f12" y="f8"/>
                    <a:pt x="f13" y="f14"/>
                    <a:pt x="f15" y="f16"/>
                  </a:cubicBezTo>
                  <a:cubicBezTo>
                    <a:pt x="f16" y="f10"/>
                    <a:pt x="f14" y="f17"/>
                    <a:pt x="f5" y="f7"/>
                  </a:cubicBezTo>
                  <a:cubicBezTo>
                    <a:pt x="f18" y="f7"/>
                    <a:pt x="f19" y="f7"/>
                    <a:pt x="f6" y="f7"/>
                  </a:cubicBezTo>
                  <a:cubicBezTo>
                    <a:pt x="f6" y="f17"/>
                    <a:pt x="f6" y="f20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284">
              <a:extLst>
                <a:ext uri="{FF2B5EF4-FFF2-40B4-BE49-F238E27FC236}">
                  <a16:creationId xmlns:a16="http://schemas.microsoft.com/office/drawing/2014/main" id="{7DA8755D-3B6E-E690-F8CD-E865EA4D7171}"/>
                </a:ext>
              </a:extLst>
            </p:cNvPr>
            <p:cNvSpPr/>
            <p:nvPr/>
          </p:nvSpPr>
          <p:spPr>
            <a:xfrm>
              <a:off x="699177" y="4522768"/>
              <a:ext cx="126150" cy="173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6"/>
                <a:gd name="f8" fmla="val 37"/>
                <a:gd name="f9" fmla="val 18"/>
                <a:gd name="f10" fmla="val 27"/>
                <a:gd name="f11" fmla="val 15"/>
                <a:gd name="f12" fmla="val 3"/>
                <a:gd name="f13" fmla="val 19"/>
                <a:gd name="f14" fmla="val 6"/>
                <a:gd name="f15" fmla="val 8"/>
                <a:gd name="f16" fmla="val 20"/>
                <a:gd name="f17" fmla="val 30"/>
                <a:gd name="f18" fmla="+- 0 0 -90"/>
                <a:gd name="f19" fmla="*/ f3 1 41"/>
                <a:gd name="f20" fmla="*/ f4 1 5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41"/>
                <a:gd name="f29" fmla="*/ f25 1 56"/>
                <a:gd name="f30" fmla="*/ 41 f26 1"/>
                <a:gd name="f31" fmla="*/ 56 f25 1"/>
                <a:gd name="f32" fmla="*/ 0 f25 1"/>
                <a:gd name="f33" fmla="*/ 0 f26 1"/>
                <a:gd name="f34" fmla="*/ 8 f26 1"/>
                <a:gd name="f35" fmla="+- f27 0 f1"/>
                <a:gd name="f36" fmla="*/ f30 1 41"/>
                <a:gd name="f37" fmla="*/ f31 1 56"/>
                <a:gd name="f38" fmla="*/ f32 1 56"/>
                <a:gd name="f39" fmla="*/ f33 1 41"/>
                <a:gd name="f40" fmla="*/ f34 1 41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9"/>
                <a:gd name="f48" fmla="*/ f39 1 f28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6"/>
                </a:cxn>
                <a:cxn ang="f35">
                  <a:pos x="f58" y="f55"/>
                </a:cxn>
                <a:cxn ang="f35">
                  <a:pos x="f54" y="f55"/>
                </a:cxn>
              </a:cxnLst>
              <a:rect l="f50" t="f53" r="f51" b="f52"/>
              <a:pathLst>
                <a:path w="41" h="56">
                  <a:moveTo>
                    <a:pt x="f6" y="f7"/>
                  </a:moveTo>
                  <a:cubicBezTo>
                    <a:pt x="f6" y="f8"/>
                    <a:pt x="f6" y="f9"/>
                    <a:pt x="f6" y="f5"/>
                  </a:cubicBezTo>
                  <a:cubicBezTo>
                    <a:pt x="f10" y="f5"/>
                    <a:pt x="f11" y="f5"/>
                    <a:pt x="f5" y="f5"/>
                  </a:cubicBezTo>
                  <a:cubicBezTo>
                    <a:pt x="f12" y="f13"/>
                    <a:pt x="f14" y="f8"/>
                    <a:pt x="f15" y="f7"/>
                  </a:cubicBezTo>
                  <a:cubicBezTo>
                    <a:pt x="f16" y="f7"/>
                    <a:pt x="f17" y="f7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287">
              <a:extLst>
                <a:ext uri="{FF2B5EF4-FFF2-40B4-BE49-F238E27FC236}">
                  <a16:creationId xmlns:a16="http://schemas.microsoft.com/office/drawing/2014/main" id="{C8BFCA84-8736-6461-9ECF-033E97C763B8}"/>
                </a:ext>
              </a:extLst>
            </p:cNvPr>
            <p:cNvSpPr/>
            <p:nvPr/>
          </p:nvSpPr>
          <p:spPr>
            <a:xfrm>
              <a:off x="823362" y="3269135"/>
              <a:ext cx="177402" cy="218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71"/>
                <a:gd name="f8" fmla="val 23"/>
                <a:gd name="f9" fmla="val 15"/>
                <a:gd name="f10" fmla="val 18"/>
                <a:gd name="f11" fmla="val 8"/>
                <a:gd name="f12" fmla="val 36"/>
                <a:gd name="f13" fmla="val 54"/>
                <a:gd name="f14" fmla="val 55"/>
                <a:gd name="f15" fmla="val 57"/>
                <a:gd name="f16" fmla="val 1"/>
                <a:gd name="f17" fmla="val 59"/>
                <a:gd name="f18" fmla="val 5"/>
                <a:gd name="f19" fmla="val 63"/>
                <a:gd name="f20" fmla="val 67"/>
                <a:gd name="f21" fmla="val 12"/>
                <a:gd name="f22" fmla="val 28"/>
                <a:gd name="f23" fmla="val 43"/>
                <a:gd name="f24" fmla="val 40"/>
                <a:gd name="f25" fmla="val 25"/>
                <a:gd name="f26" fmla="val 46"/>
                <a:gd name="f27" fmla="val 17"/>
                <a:gd name="f28" fmla="val 35"/>
                <a:gd name="f29" fmla="val 9"/>
                <a:gd name="f30" fmla="+- 0 0 -90"/>
                <a:gd name="f31" fmla="*/ f3 1 58"/>
                <a:gd name="f32" fmla="*/ f4 1 7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58"/>
                <a:gd name="f41" fmla="*/ f37 1 71"/>
                <a:gd name="f42" fmla="*/ 23 f38 1"/>
                <a:gd name="f43" fmla="*/ 0 f37 1"/>
                <a:gd name="f44" fmla="*/ 0 f38 1"/>
                <a:gd name="f45" fmla="*/ 54 f37 1"/>
                <a:gd name="f46" fmla="*/ 1 f38 1"/>
                <a:gd name="f47" fmla="*/ 59 f37 1"/>
                <a:gd name="f48" fmla="*/ 12 f38 1"/>
                <a:gd name="f49" fmla="*/ 71 f37 1"/>
                <a:gd name="f50" fmla="*/ 58 f38 1"/>
                <a:gd name="f51" fmla="*/ 25 f37 1"/>
                <a:gd name="f52" fmla="+- f39 0 f1"/>
                <a:gd name="f53" fmla="*/ f42 1 58"/>
                <a:gd name="f54" fmla="*/ f43 1 71"/>
                <a:gd name="f55" fmla="*/ f44 1 58"/>
                <a:gd name="f56" fmla="*/ f45 1 71"/>
                <a:gd name="f57" fmla="*/ f46 1 58"/>
                <a:gd name="f58" fmla="*/ f47 1 71"/>
                <a:gd name="f59" fmla="*/ f48 1 58"/>
                <a:gd name="f60" fmla="*/ f49 1 71"/>
                <a:gd name="f61" fmla="*/ f50 1 58"/>
                <a:gd name="f62" fmla="*/ f51 1 71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58" h="71">
                  <a:moveTo>
                    <a:pt x="f8" y="f5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16" y="f17"/>
                  </a:cubicBezTo>
                  <a:cubicBezTo>
                    <a:pt x="f18" y="f19"/>
                    <a:pt x="f11" y="f20"/>
                    <a:pt x="f21" y="f7"/>
                  </a:cubicBezTo>
                  <a:cubicBezTo>
                    <a:pt x="f22" y="f14"/>
                    <a:pt x="f23" y="f24"/>
                    <a:pt x="f6" y="f25"/>
                  </a:cubicBezTo>
                  <a:cubicBezTo>
                    <a:pt x="f26" y="f27"/>
                    <a:pt x="f28" y="f29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290">
              <a:extLst>
                <a:ext uri="{FF2B5EF4-FFF2-40B4-BE49-F238E27FC236}">
                  <a16:creationId xmlns:a16="http://schemas.microsoft.com/office/drawing/2014/main" id="{BC5B9EF7-8105-6D61-213F-16714642042E}"/>
                </a:ext>
              </a:extLst>
            </p:cNvPr>
            <p:cNvSpPr/>
            <p:nvPr/>
          </p:nvSpPr>
          <p:spPr>
            <a:xfrm>
              <a:off x="1071722" y="3012883"/>
              <a:ext cx="212881" cy="185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60"/>
                <a:gd name="f8" fmla="val 24"/>
                <a:gd name="f9" fmla="val 39"/>
                <a:gd name="f10" fmla="val 45"/>
                <a:gd name="f11" fmla="val 54"/>
                <a:gd name="f12" fmla="val 30"/>
                <a:gd name="f13" fmla="val 15"/>
                <a:gd name="f14" fmla="val 58"/>
                <a:gd name="f15" fmla="val 41"/>
                <a:gd name="f16" fmla="val 7"/>
                <a:gd name="f17" fmla="val 36"/>
                <a:gd name="f18" fmla="val 10"/>
                <a:gd name="f19" fmla="val 12"/>
                <a:gd name="f20" fmla="val 16"/>
                <a:gd name="f21" fmla="val 18"/>
                <a:gd name="f22" fmla="val 8"/>
                <a:gd name="f23" fmla="val 22"/>
                <a:gd name="f24" fmla="val 25"/>
                <a:gd name="f25" fmla="val 37"/>
                <a:gd name="f26" fmla="val 49"/>
                <a:gd name="f27" fmla="+- 0 0 -90"/>
                <a:gd name="f28" fmla="*/ f3 1 69"/>
                <a:gd name="f29" fmla="*/ f4 1 6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9"/>
                <a:gd name="f38" fmla="*/ f34 1 60"/>
                <a:gd name="f39" fmla="*/ 24 f35 1"/>
                <a:gd name="f40" fmla="*/ 60 f34 1"/>
                <a:gd name="f41" fmla="*/ 69 f35 1"/>
                <a:gd name="f42" fmla="*/ 15 f34 1"/>
                <a:gd name="f43" fmla="*/ 41 f35 1"/>
                <a:gd name="f44" fmla="*/ 7 f34 1"/>
                <a:gd name="f45" fmla="*/ 0 f35 1"/>
                <a:gd name="f46" fmla="*/ 25 f34 1"/>
                <a:gd name="f47" fmla="+- f36 0 f1"/>
                <a:gd name="f48" fmla="*/ f39 1 69"/>
                <a:gd name="f49" fmla="*/ f40 1 60"/>
                <a:gd name="f50" fmla="*/ f41 1 69"/>
                <a:gd name="f51" fmla="*/ f42 1 60"/>
                <a:gd name="f52" fmla="*/ f43 1 69"/>
                <a:gd name="f53" fmla="*/ f44 1 60"/>
                <a:gd name="f54" fmla="*/ f45 1 69"/>
                <a:gd name="f55" fmla="*/ f46 1 60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2" y="f75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69" h="60">
                  <a:moveTo>
                    <a:pt x="f8" y="f7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5"/>
                    <a:pt x="f14" y="f5"/>
                    <a:pt x="f15" y="f16"/>
                  </a:cubicBezTo>
                  <a:cubicBezTo>
                    <a:pt x="f17" y="f18"/>
                    <a:pt x="f12" y="f19"/>
                    <a:pt x="f8" y="f13"/>
                  </a:cubicBezTo>
                  <a:cubicBezTo>
                    <a:pt x="f20" y="f21"/>
                    <a:pt x="f22" y="f23"/>
                    <a:pt x="f5" y="f24"/>
                  </a:cubicBezTo>
                  <a:cubicBezTo>
                    <a:pt x="f22" y="f25"/>
                    <a:pt x="f20" y="f2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294">
              <a:extLst>
                <a:ext uri="{FF2B5EF4-FFF2-40B4-BE49-F238E27FC236}">
                  <a16:creationId xmlns:a16="http://schemas.microsoft.com/office/drawing/2014/main" id="{78B53A6B-0E47-D659-F23B-8717FA12DD5E}"/>
                </a:ext>
              </a:extLst>
            </p:cNvPr>
            <p:cNvSpPr/>
            <p:nvPr/>
          </p:nvSpPr>
          <p:spPr>
            <a:xfrm>
              <a:off x="917975" y="4739591"/>
              <a:ext cx="153747" cy="141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46"/>
                <a:gd name="f8" fmla="val 16"/>
                <a:gd name="f9" fmla="val 44"/>
                <a:gd name="f10" fmla="val 47"/>
                <a:gd name="f11" fmla="val 17"/>
                <a:gd name="f12" fmla="val 41"/>
                <a:gd name="f13" fmla="val 32"/>
                <a:gd name="f14" fmla="val 23"/>
                <a:gd name="f15" fmla="val 22"/>
                <a:gd name="f16" fmla="val 19"/>
                <a:gd name="f17" fmla="val 2"/>
                <a:gd name="f18" fmla="val 18"/>
                <a:gd name="f19" fmla="val 4"/>
                <a:gd name="f20" fmla="val 12"/>
                <a:gd name="f21" fmla="val 6"/>
                <a:gd name="f22" fmla="+- 0 0 -90"/>
                <a:gd name="f23" fmla="*/ f3 1 50"/>
                <a:gd name="f24" fmla="*/ f4 1 4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50"/>
                <a:gd name="f33" fmla="*/ f29 1 46"/>
                <a:gd name="f34" fmla="*/ 0 f30 1"/>
                <a:gd name="f35" fmla="*/ 46 f29 1"/>
                <a:gd name="f36" fmla="*/ 50 f30 1"/>
                <a:gd name="f37" fmla="*/ 0 f29 1"/>
                <a:gd name="f38" fmla="*/ 23 f30 1"/>
                <a:gd name="f39" fmla="*/ 18 f30 1"/>
                <a:gd name="f40" fmla="*/ 4 f29 1"/>
                <a:gd name="f41" fmla="+- f31 0 f1"/>
                <a:gd name="f42" fmla="*/ f34 1 50"/>
                <a:gd name="f43" fmla="*/ f35 1 46"/>
                <a:gd name="f44" fmla="*/ f36 1 50"/>
                <a:gd name="f45" fmla="*/ f37 1 46"/>
                <a:gd name="f46" fmla="*/ f38 1 50"/>
                <a:gd name="f47" fmla="*/ f39 1 50"/>
                <a:gd name="f48" fmla="*/ f40 1 46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2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3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8" y="f67"/>
                </a:cxn>
                <a:cxn ang="f41">
                  <a:pos x="f69" y="f70"/>
                </a:cxn>
                <a:cxn ang="f41">
                  <a:pos x="f64" y="f65"/>
                </a:cxn>
              </a:cxnLst>
              <a:rect l="f60" t="f63" r="f61" b="f62"/>
              <a:pathLst>
                <a:path w="50" h="46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12" y="f5"/>
                    <a:pt x="f13" y="f5"/>
                    <a:pt x="f14" y="f5"/>
                  </a:cubicBezTo>
                  <a:cubicBezTo>
                    <a:pt x="f15" y="f5"/>
                    <a:pt x="f16" y="f17"/>
                    <a:pt x="f18" y="f19"/>
                  </a:cubicBezTo>
                  <a:cubicBezTo>
                    <a:pt x="f20" y="f18"/>
                    <a:pt x="f21" y="f13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295">
              <a:extLst>
                <a:ext uri="{FF2B5EF4-FFF2-40B4-BE49-F238E27FC236}">
                  <a16:creationId xmlns:a16="http://schemas.microsoft.com/office/drawing/2014/main" id="{2702CE2B-591F-2109-C749-5A218FFECC38}"/>
                </a:ext>
              </a:extLst>
            </p:cNvPr>
            <p:cNvSpPr/>
            <p:nvPr/>
          </p:nvSpPr>
          <p:spPr>
            <a:xfrm>
              <a:off x="606530" y="4739591"/>
              <a:ext cx="159663" cy="1438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47"/>
                <a:gd name="f8" fmla="val 45"/>
                <a:gd name="f9" fmla="val 31"/>
                <a:gd name="f10" fmla="val 38"/>
                <a:gd name="f11" fmla="val 15"/>
                <a:gd name="f12" fmla="val 21"/>
                <a:gd name="f13" fmla="val 11"/>
                <a:gd name="f14" fmla="val 13"/>
                <a:gd name="f15" fmla="val 22"/>
                <a:gd name="f16" fmla="val 28"/>
                <a:gd name="f17" fmla="+- 0 0 -90"/>
                <a:gd name="f18" fmla="*/ f3 1 52"/>
                <a:gd name="f19" fmla="*/ f4 1 4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52"/>
                <a:gd name="f28" fmla="*/ f24 1 47"/>
                <a:gd name="f29" fmla="*/ 52 f25 1"/>
                <a:gd name="f30" fmla="*/ 47 f24 1"/>
                <a:gd name="f31" fmla="*/ 31 f25 1"/>
                <a:gd name="f32" fmla="*/ 0 f24 1"/>
                <a:gd name="f33" fmla="*/ 0 f25 1"/>
                <a:gd name="f34" fmla="+- f26 0 f1"/>
                <a:gd name="f35" fmla="*/ f29 1 52"/>
                <a:gd name="f36" fmla="*/ f30 1 47"/>
                <a:gd name="f37" fmla="*/ f31 1 52"/>
                <a:gd name="f38" fmla="*/ f32 1 47"/>
                <a:gd name="f39" fmla="*/ f33 1 52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52" h="47">
                  <a:moveTo>
                    <a:pt x="f6" y="f7"/>
                  </a:moveTo>
                  <a:cubicBezTo>
                    <a:pt x="f8" y="f9"/>
                    <a:pt x="f10" y="f11"/>
                    <a:pt x="f9" y="f5"/>
                  </a:cubicBezTo>
                  <a:cubicBezTo>
                    <a:pt x="f12" y="f5"/>
                    <a:pt x="f13" y="f5"/>
                    <a:pt x="f5" y="f5"/>
                  </a:cubicBezTo>
                  <a:cubicBezTo>
                    <a:pt x="f14" y="f15"/>
                    <a:pt x="f16" y="f10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296">
              <a:extLst>
                <a:ext uri="{FF2B5EF4-FFF2-40B4-BE49-F238E27FC236}">
                  <a16:creationId xmlns:a16="http://schemas.microsoft.com/office/drawing/2014/main" id="{14CF2C6E-71BF-D68F-5C6A-15FFE384E4C1}"/>
                </a:ext>
              </a:extLst>
            </p:cNvPr>
            <p:cNvSpPr/>
            <p:nvPr/>
          </p:nvSpPr>
          <p:spPr>
            <a:xfrm>
              <a:off x="736631" y="4739591"/>
              <a:ext cx="88696" cy="153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50"/>
                <a:gd name="f8" fmla="val 26"/>
                <a:gd name="f9" fmla="val 27"/>
                <a:gd name="f10" fmla="val 49"/>
                <a:gd name="f11" fmla="val 28"/>
                <a:gd name="f12" fmla="val 48"/>
                <a:gd name="f13" fmla="val 33"/>
                <a:gd name="f14" fmla="val 17"/>
                <a:gd name="f15" fmla="val 20"/>
                <a:gd name="f16" fmla="val 11"/>
                <a:gd name="f17" fmla="val 9"/>
                <a:gd name="f18" fmla="val 18"/>
                <a:gd name="f19" fmla="val 34"/>
                <a:gd name="f20" fmla="+- 0 0 -90"/>
                <a:gd name="f21" fmla="*/ f3 1 29"/>
                <a:gd name="f22" fmla="*/ f4 1 5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9"/>
                <a:gd name="f31" fmla="*/ f27 1 50"/>
                <a:gd name="f32" fmla="*/ 26 f28 1"/>
                <a:gd name="f33" fmla="*/ 50 f27 1"/>
                <a:gd name="f34" fmla="*/ 29 f28 1"/>
                <a:gd name="f35" fmla="*/ 48 f27 1"/>
                <a:gd name="f36" fmla="*/ 0 f27 1"/>
                <a:gd name="f37" fmla="*/ 0 f28 1"/>
                <a:gd name="f38" fmla="+- f29 0 f1"/>
                <a:gd name="f39" fmla="*/ f32 1 29"/>
                <a:gd name="f40" fmla="*/ f33 1 50"/>
                <a:gd name="f41" fmla="*/ f34 1 29"/>
                <a:gd name="f42" fmla="*/ f35 1 50"/>
                <a:gd name="f43" fmla="*/ f36 1 50"/>
                <a:gd name="f44" fmla="*/ f37 1 29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1"/>
                <a:gd name="f54" fmla="*/ f44 1 f30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2 1"/>
                <a:gd name="f64" fmla="*/ f5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59" y="f60"/>
                </a:cxn>
              </a:cxnLst>
              <a:rect l="f55" t="f58" r="f56" b="f57"/>
              <a:pathLst>
                <a:path w="29" h="50">
                  <a:moveTo>
                    <a:pt x="f8" y="f7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6" y="f14"/>
                    <a:pt x="f6" y="f5"/>
                  </a:cubicBezTo>
                  <a:cubicBezTo>
                    <a:pt x="f15" y="f5"/>
                    <a:pt x="f16" y="f5"/>
                    <a:pt x="f5" y="f5"/>
                  </a:cubicBezTo>
                  <a:cubicBezTo>
                    <a:pt x="f17" y="f18"/>
                    <a:pt x="f18" y="f19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297">
              <a:extLst>
                <a:ext uri="{FF2B5EF4-FFF2-40B4-BE49-F238E27FC236}">
                  <a16:creationId xmlns:a16="http://schemas.microsoft.com/office/drawing/2014/main" id="{DAC833AB-DE4E-611C-D33F-0AA5AF2C8460}"/>
                </a:ext>
              </a:extLst>
            </p:cNvPr>
            <p:cNvSpPr/>
            <p:nvPr/>
          </p:nvSpPr>
          <p:spPr>
            <a:xfrm>
              <a:off x="858841" y="4741566"/>
              <a:ext cx="84755" cy="1557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50"/>
                <a:gd name="f8" fmla="val 12"/>
                <a:gd name="f9" fmla="val 34"/>
                <a:gd name="f10" fmla="val 21"/>
                <a:gd name="f11" fmla="val 18"/>
                <a:gd name="f12" fmla="val 17"/>
                <a:gd name="f13" fmla="val 8"/>
                <a:gd name="f14" fmla="val 16"/>
                <a:gd name="f15" fmla="val 32"/>
                <a:gd name="f16" fmla="+- 0 0 -90"/>
                <a:gd name="f17" fmla="*/ f3 1 27"/>
                <a:gd name="f18" fmla="*/ f4 1 5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50"/>
                <a:gd name="f28" fmla="*/ 0 f24 1"/>
                <a:gd name="f29" fmla="*/ 50 f23 1"/>
                <a:gd name="f30" fmla="*/ 27 f24 1"/>
                <a:gd name="f31" fmla="*/ 0 f23 1"/>
                <a:gd name="f32" fmla="+- f25 0 f1"/>
                <a:gd name="f33" fmla="*/ f28 1 27"/>
                <a:gd name="f34" fmla="*/ f29 1 50"/>
                <a:gd name="f35" fmla="*/ f30 1 27"/>
                <a:gd name="f36" fmla="*/ f31 1 50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2"/>
                </a:cxn>
                <a:cxn ang="f32">
                  <a:pos x="f49" y="f50"/>
                </a:cxn>
              </a:cxnLst>
              <a:rect l="f45" t="f48" r="f46" b="f47"/>
              <a:pathLst>
                <a:path w="27" h="50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12" y="f5"/>
                    <a:pt x="f13" y="f5"/>
                    <a:pt x="f5" y="f5"/>
                  </a:cubicBezTo>
                  <a:cubicBezTo>
                    <a:pt x="f5" y="f14"/>
                    <a:pt x="f5" y="f15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300">
              <a:extLst>
                <a:ext uri="{FF2B5EF4-FFF2-40B4-BE49-F238E27FC236}">
                  <a16:creationId xmlns:a16="http://schemas.microsoft.com/office/drawing/2014/main" id="{1AE79EB4-101C-375F-B78A-30568D5ECDB0}"/>
                </a:ext>
              </a:extLst>
            </p:cNvPr>
            <p:cNvSpPr/>
            <p:nvPr/>
          </p:nvSpPr>
          <p:spPr>
            <a:xfrm>
              <a:off x="610480" y="4173879"/>
              <a:ext cx="122209" cy="82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27"/>
                <a:gd name="f8" fmla="val 3"/>
                <a:gd name="f9" fmla="val 17"/>
                <a:gd name="f10" fmla="val 6"/>
                <a:gd name="f11" fmla="val 7"/>
                <a:gd name="f12" fmla="val 10"/>
                <a:gd name="f13" fmla="val 19"/>
                <a:gd name="f14" fmla="val 28"/>
                <a:gd name="f15" fmla="val 30"/>
                <a:gd name="f16" fmla="val 32"/>
                <a:gd name="f17" fmla="val 25"/>
                <a:gd name="f18" fmla="val 24"/>
                <a:gd name="f19" fmla="val 35"/>
                <a:gd name="f20" fmla="val 37"/>
                <a:gd name="f21" fmla="+- 0 0 -90"/>
                <a:gd name="f22" fmla="*/ f3 1 40"/>
                <a:gd name="f23" fmla="*/ f4 1 2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0"/>
                <a:gd name="f32" fmla="*/ f28 1 27"/>
                <a:gd name="f33" fmla="*/ 40 f29 1"/>
                <a:gd name="f34" fmla="*/ 3 f28 1"/>
                <a:gd name="f35" fmla="*/ 0 f29 1"/>
                <a:gd name="f36" fmla="*/ 27 f28 1"/>
                <a:gd name="f37" fmla="*/ 28 f29 1"/>
                <a:gd name="f38" fmla="*/ 32 f29 1"/>
                <a:gd name="f39" fmla="*/ 24 f28 1"/>
                <a:gd name="f40" fmla="+- f30 0 f1"/>
                <a:gd name="f41" fmla="*/ f33 1 40"/>
                <a:gd name="f42" fmla="*/ f34 1 27"/>
                <a:gd name="f43" fmla="*/ f35 1 40"/>
                <a:gd name="f44" fmla="*/ f36 1 27"/>
                <a:gd name="f45" fmla="*/ f37 1 40"/>
                <a:gd name="f46" fmla="*/ f38 1 40"/>
                <a:gd name="f47" fmla="*/ f39 1 27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63" y="f64"/>
                </a:cxn>
              </a:cxnLst>
              <a:rect l="f59" t="f62" r="f60" b="f61"/>
              <a:pathLst>
                <a:path w="40" h="27">
                  <a:moveTo>
                    <a:pt x="f6" y="f8"/>
                  </a:moveTo>
                  <a:cubicBezTo>
                    <a:pt x="f9" y="f5"/>
                    <a:pt x="f10" y="f11"/>
                    <a:pt x="f5" y="f7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15" y="f7"/>
                    <a:pt x="f16" y="f17"/>
                    <a:pt x="f16" y="f18"/>
                  </a:cubicBezTo>
                  <a:cubicBezTo>
                    <a:pt x="f19" y="f9"/>
                    <a:pt x="f20" y="f12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301">
              <a:extLst>
                <a:ext uri="{FF2B5EF4-FFF2-40B4-BE49-F238E27FC236}">
                  <a16:creationId xmlns:a16="http://schemas.microsoft.com/office/drawing/2014/main" id="{9B7AF937-CF11-CD24-A5E4-5987D402A16A}"/>
                </a:ext>
              </a:extLst>
            </p:cNvPr>
            <p:cNvSpPr/>
            <p:nvPr/>
          </p:nvSpPr>
          <p:spPr>
            <a:xfrm>
              <a:off x="951478" y="4167972"/>
              <a:ext cx="120234" cy="8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29"/>
                <a:gd name="f8" fmla="val 33"/>
                <a:gd name="f9" fmla="val 9"/>
                <a:gd name="f10" fmla="val 18"/>
                <a:gd name="f11" fmla="val 6"/>
                <a:gd name="f12" fmla="val 2"/>
                <a:gd name="f13" fmla="val 12"/>
                <a:gd name="f14" fmla="val 4"/>
                <a:gd name="f15" fmla="val 19"/>
                <a:gd name="f16" fmla="val 7"/>
                <a:gd name="f17" fmla="val 25"/>
                <a:gd name="f18" fmla="val 8"/>
                <a:gd name="f19" fmla="val 27"/>
                <a:gd name="f20" fmla="val 10"/>
                <a:gd name="f21" fmla="val 11"/>
                <a:gd name="f22" fmla="val 20"/>
                <a:gd name="f23" fmla="val 30"/>
                <a:gd name="f24" fmla="+- 0 0 -90"/>
                <a:gd name="f25" fmla="*/ f3 1 39"/>
                <a:gd name="f26" fmla="*/ f4 1 2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9"/>
                <a:gd name="f35" fmla="*/ f31 1 29"/>
                <a:gd name="f36" fmla="*/ 39 f32 1"/>
                <a:gd name="f37" fmla="*/ 29 f31 1"/>
                <a:gd name="f38" fmla="*/ 0 f32 1"/>
                <a:gd name="f39" fmla="*/ 6 f31 1"/>
                <a:gd name="f40" fmla="*/ 7 f32 1"/>
                <a:gd name="f41" fmla="*/ 25 f31 1"/>
                <a:gd name="f42" fmla="*/ 11 f32 1"/>
                <a:gd name="f43" fmla="+- f33 0 f1"/>
                <a:gd name="f44" fmla="*/ f36 1 39"/>
                <a:gd name="f45" fmla="*/ f37 1 29"/>
                <a:gd name="f46" fmla="*/ f38 1 39"/>
                <a:gd name="f47" fmla="*/ f39 1 29"/>
                <a:gd name="f48" fmla="*/ f40 1 39"/>
                <a:gd name="f49" fmla="*/ f41 1 29"/>
                <a:gd name="f50" fmla="*/ f42 1 39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5"/>
                <a:gd name="f59" fmla="*/ f48 1 f34"/>
                <a:gd name="f60" fmla="*/ f49 1 f35"/>
                <a:gd name="f61" fmla="*/ f50 1 f34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67"/>
                </a:cxn>
                <a:cxn ang="f43">
                  <a:pos x="f66" y="f67"/>
                </a:cxn>
              </a:cxnLst>
              <a:rect l="f62" t="f65" r="f63" b="f64"/>
              <a:pathLst>
                <a:path w="39" h="29">
                  <a:moveTo>
                    <a:pt x="f6" y="f7"/>
                  </a:moveTo>
                  <a:cubicBezTo>
                    <a:pt x="f8" y="f9"/>
                    <a:pt x="f10" y="f5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7"/>
                    <a:pt x="f21" y="f7"/>
                  </a:cubicBezTo>
                  <a:cubicBezTo>
                    <a:pt x="f22" y="f7"/>
                    <a:pt x="f23" y="f7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302">
              <a:extLst>
                <a:ext uri="{FF2B5EF4-FFF2-40B4-BE49-F238E27FC236}">
                  <a16:creationId xmlns:a16="http://schemas.microsoft.com/office/drawing/2014/main" id="{F763EAFE-B812-DA0D-4101-04E4E5A9508F}"/>
                </a:ext>
              </a:extLst>
            </p:cNvPr>
            <p:cNvSpPr/>
            <p:nvPr/>
          </p:nvSpPr>
          <p:spPr>
            <a:xfrm>
              <a:off x="858841" y="4173879"/>
              <a:ext cx="80814" cy="82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7"/>
                <a:gd name="f8" fmla="val 22"/>
                <a:gd name="f9" fmla="val 4"/>
                <a:gd name="f10" fmla="val 17"/>
                <a:gd name="f11" fmla="val 3"/>
                <a:gd name="f12" fmla="val 11"/>
                <a:gd name="f13" fmla="val 19"/>
                <a:gd name="f14" fmla="val 9"/>
                <a:gd name="f15" fmla="+- 0 0 -90"/>
                <a:gd name="f16" fmla="*/ f3 1 26"/>
                <a:gd name="f17" fmla="*/ f4 1 2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7"/>
                <a:gd name="f27" fmla="*/ 26 f23 1"/>
                <a:gd name="f28" fmla="*/ 27 f22 1"/>
                <a:gd name="f29" fmla="*/ 0 f23 1"/>
                <a:gd name="f30" fmla="*/ 3 f22 1"/>
                <a:gd name="f31" fmla="+- f24 0 f1"/>
                <a:gd name="f32" fmla="*/ f27 1 26"/>
                <a:gd name="f33" fmla="*/ f28 1 27"/>
                <a:gd name="f34" fmla="*/ f29 1 26"/>
                <a:gd name="f35" fmla="*/ f30 1 27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26" h="27">
                  <a:moveTo>
                    <a:pt x="f6" y="f7"/>
                  </a:moveTo>
                  <a:cubicBezTo>
                    <a:pt x="f8" y="f9"/>
                    <a:pt x="f10" y="f5"/>
                    <a:pt x="f5" y="f11"/>
                  </a:cubicBezTo>
                  <a:cubicBezTo>
                    <a:pt x="f5" y="f12"/>
                    <a:pt x="f5" y="f13"/>
                    <a:pt x="f5" y="f7"/>
                  </a:cubicBezTo>
                  <a:cubicBezTo>
                    <a:pt x="f14" y="f7"/>
                    <a:pt x="f10" y="f7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303">
              <a:extLst>
                <a:ext uri="{FF2B5EF4-FFF2-40B4-BE49-F238E27FC236}">
                  <a16:creationId xmlns:a16="http://schemas.microsoft.com/office/drawing/2014/main" id="{FB93E20C-E590-0211-AA5B-F6E86E6A87EC}"/>
                </a:ext>
              </a:extLst>
            </p:cNvPr>
            <p:cNvSpPr/>
            <p:nvPr/>
          </p:nvSpPr>
          <p:spPr>
            <a:xfrm>
              <a:off x="738597" y="4177820"/>
              <a:ext cx="86730" cy="76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5"/>
                <a:gd name="f8" fmla="val 21"/>
                <a:gd name="f9" fmla="val 1"/>
                <a:gd name="f10" fmla="val 13"/>
                <a:gd name="f11" fmla="val 10"/>
                <a:gd name="f12" fmla="val 4"/>
                <a:gd name="f13" fmla="val 5"/>
                <a:gd name="f14" fmla="val 9"/>
                <a:gd name="f15" fmla="val 18"/>
                <a:gd name="f16" fmla="val 19"/>
                <a:gd name="f17" fmla="val 17"/>
                <a:gd name="f18" fmla="+- 0 0 -90"/>
                <a:gd name="f19" fmla="*/ f3 1 28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8"/>
                <a:gd name="f29" fmla="*/ f25 1 25"/>
                <a:gd name="f30" fmla="*/ 28 f26 1"/>
                <a:gd name="f31" fmla="*/ 0 f25 1"/>
                <a:gd name="f32" fmla="*/ 10 f26 1"/>
                <a:gd name="f33" fmla="*/ 4 f25 1"/>
                <a:gd name="f34" fmla="*/ 0 f26 1"/>
                <a:gd name="f35" fmla="*/ 25 f25 1"/>
                <a:gd name="f36" fmla="+- f27 0 f1"/>
                <a:gd name="f37" fmla="*/ f30 1 28"/>
                <a:gd name="f38" fmla="*/ f31 1 25"/>
                <a:gd name="f39" fmla="*/ f32 1 28"/>
                <a:gd name="f40" fmla="*/ f33 1 25"/>
                <a:gd name="f41" fmla="*/ f34 1 28"/>
                <a:gd name="f42" fmla="*/ f35 1 25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62"/>
                </a:cxn>
                <a:cxn ang="f36">
                  <a:pos x="f57" y="f58"/>
                </a:cxn>
              </a:cxnLst>
              <a:rect l="f53" t="f56" r="f54" b="f55"/>
              <a:pathLst>
                <a:path w="28" h="25">
                  <a:moveTo>
                    <a:pt x="f6" y="f5"/>
                  </a:moveTo>
                  <a:cubicBezTo>
                    <a:pt x="f8" y="f9"/>
                    <a:pt x="f10" y="f5"/>
                    <a:pt x="f11" y="f12"/>
                  </a:cubicBezTo>
                  <a:cubicBezTo>
                    <a:pt x="f13" y="f14"/>
                    <a:pt x="f12" y="f15"/>
                    <a:pt x="f5" y="f7"/>
                  </a:cubicBezTo>
                  <a:cubicBezTo>
                    <a:pt x="f11" y="f7"/>
                    <a:pt x="f16" y="f7"/>
                    <a:pt x="f6" y="f7"/>
                  </a:cubicBezTo>
                  <a:cubicBezTo>
                    <a:pt x="f6" y="f17"/>
                    <a:pt x="f6" y="f11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316">
              <a:extLst>
                <a:ext uri="{FF2B5EF4-FFF2-40B4-BE49-F238E27FC236}">
                  <a16:creationId xmlns:a16="http://schemas.microsoft.com/office/drawing/2014/main" id="{8B073734-AB21-52FC-0944-58FBFEB704FD}"/>
                </a:ext>
              </a:extLst>
            </p:cNvPr>
            <p:cNvSpPr/>
            <p:nvPr/>
          </p:nvSpPr>
          <p:spPr>
            <a:xfrm>
              <a:off x="344381" y="2537844"/>
              <a:ext cx="814072" cy="8219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266"/>
                <a:gd name="f8" fmla="val 251"/>
                <a:gd name="f9" fmla="val 261"/>
                <a:gd name="f10" fmla="val 260"/>
                <a:gd name="f11" fmla="val 265"/>
                <a:gd name="f12" fmla="val 243"/>
                <a:gd name="f13" fmla="val 235"/>
                <a:gd name="f14" fmla="val 262"/>
                <a:gd name="f15" fmla="val 228"/>
                <a:gd name="f16" fmla="val 258"/>
                <a:gd name="f17" fmla="val 202"/>
                <a:gd name="f18" fmla="val 246"/>
                <a:gd name="f19" fmla="val 179"/>
                <a:gd name="f20" fmla="val 227"/>
                <a:gd name="f21" fmla="val 159"/>
                <a:gd name="f22" fmla="val 207"/>
                <a:gd name="f23" fmla="val 123"/>
                <a:gd name="f24" fmla="val 171"/>
                <a:gd name="f25" fmla="val 87"/>
                <a:gd name="f26" fmla="val 135"/>
                <a:gd name="f27" fmla="val 52"/>
                <a:gd name="f28" fmla="val 99"/>
                <a:gd name="f29" fmla="val 32"/>
                <a:gd name="f30" fmla="val 78"/>
                <a:gd name="f31" fmla="val 13"/>
                <a:gd name="f32" fmla="val 56"/>
                <a:gd name="f33" fmla="val 4"/>
                <a:gd name="f34" fmla="val 28"/>
                <a:gd name="f35" fmla="val 3"/>
                <a:gd name="f36" fmla="val 25"/>
                <a:gd name="f37" fmla="val 2"/>
                <a:gd name="f38" fmla="val 23"/>
                <a:gd name="f39" fmla="val 20"/>
                <a:gd name="f40" fmla="val 7"/>
                <a:gd name="f41" fmla="val 21"/>
                <a:gd name="f42" fmla="val 44"/>
                <a:gd name="f43" fmla="val 10"/>
                <a:gd name="f44" fmla="val 64"/>
                <a:gd name="f45" fmla="val 81"/>
                <a:gd name="f46" fmla="val 39"/>
                <a:gd name="f47" fmla="val 114"/>
                <a:gd name="f48" fmla="val 69"/>
                <a:gd name="f49" fmla="val 145"/>
                <a:gd name="f50" fmla="val 101"/>
                <a:gd name="f51" fmla="val 177"/>
                <a:gd name="f52" fmla="val 132"/>
                <a:gd name="f53" fmla="val 191"/>
                <a:gd name="f54" fmla="val 146"/>
                <a:gd name="f55" fmla="val 206"/>
                <a:gd name="f56" fmla="val 160"/>
                <a:gd name="f57" fmla="val 220"/>
                <a:gd name="f58" fmla="val 176"/>
                <a:gd name="f59" fmla="val 236"/>
                <a:gd name="f60" fmla="val 194"/>
                <a:gd name="f61" fmla="val 214"/>
                <a:gd name="f62" fmla="val 237"/>
                <a:gd name="f63" fmla="val 242"/>
                <a:gd name="f64" fmla="val 263"/>
                <a:gd name="f65" fmla="val 247"/>
                <a:gd name="f66" fmla="+- 0 0 -90"/>
                <a:gd name="f67" fmla="*/ f3 1 264"/>
                <a:gd name="f68" fmla="*/ f4 1 266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264"/>
                <a:gd name="f77" fmla="*/ f73 1 266"/>
                <a:gd name="f78" fmla="*/ 264 f74 1"/>
                <a:gd name="f79" fmla="*/ 251 f73 1"/>
                <a:gd name="f80" fmla="*/ 251 f74 1"/>
                <a:gd name="f81" fmla="*/ 265 f73 1"/>
                <a:gd name="f82" fmla="*/ 228 f74 1"/>
                <a:gd name="f83" fmla="*/ 258 f73 1"/>
                <a:gd name="f84" fmla="*/ 159 f74 1"/>
                <a:gd name="f85" fmla="*/ 207 f73 1"/>
                <a:gd name="f86" fmla="*/ 52 f74 1"/>
                <a:gd name="f87" fmla="*/ 99 f73 1"/>
                <a:gd name="f88" fmla="*/ 4 f74 1"/>
                <a:gd name="f89" fmla="*/ 28 f73 1"/>
                <a:gd name="f90" fmla="*/ 2 f74 1"/>
                <a:gd name="f91" fmla="*/ 20 f73 1"/>
                <a:gd name="f92" fmla="*/ 21 f74 1"/>
                <a:gd name="f93" fmla="*/ 4 f73 1"/>
                <a:gd name="f94" fmla="*/ 81 f74 1"/>
                <a:gd name="f95" fmla="*/ 39 f73 1"/>
                <a:gd name="f96" fmla="*/ 177 f74 1"/>
                <a:gd name="f97" fmla="*/ 132 f73 1"/>
                <a:gd name="f98" fmla="*/ 220 f74 1"/>
                <a:gd name="f99" fmla="*/ 176 f73 1"/>
                <a:gd name="f100" fmla="*/ 260 f74 1"/>
                <a:gd name="f101" fmla="*/ 237 f73 1"/>
                <a:gd name="f102" fmla="+- f75 0 f1"/>
                <a:gd name="f103" fmla="*/ f78 1 264"/>
                <a:gd name="f104" fmla="*/ f79 1 266"/>
                <a:gd name="f105" fmla="*/ f80 1 264"/>
                <a:gd name="f106" fmla="*/ f81 1 266"/>
                <a:gd name="f107" fmla="*/ f82 1 264"/>
                <a:gd name="f108" fmla="*/ f83 1 266"/>
                <a:gd name="f109" fmla="*/ f84 1 264"/>
                <a:gd name="f110" fmla="*/ f85 1 266"/>
                <a:gd name="f111" fmla="*/ f86 1 264"/>
                <a:gd name="f112" fmla="*/ f87 1 266"/>
                <a:gd name="f113" fmla="*/ f88 1 264"/>
                <a:gd name="f114" fmla="*/ f89 1 266"/>
                <a:gd name="f115" fmla="*/ f90 1 264"/>
                <a:gd name="f116" fmla="*/ f91 1 266"/>
                <a:gd name="f117" fmla="*/ f92 1 264"/>
                <a:gd name="f118" fmla="*/ f93 1 266"/>
                <a:gd name="f119" fmla="*/ f94 1 264"/>
                <a:gd name="f120" fmla="*/ f95 1 266"/>
                <a:gd name="f121" fmla="*/ f96 1 264"/>
                <a:gd name="f122" fmla="*/ f97 1 266"/>
                <a:gd name="f123" fmla="*/ f98 1 264"/>
                <a:gd name="f124" fmla="*/ f99 1 266"/>
                <a:gd name="f125" fmla="*/ f100 1 264"/>
                <a:gd name="f126" fmla="*/ f101 1 266"/>
                <a:gd name="f127" fmla="*/ 0 1 f76"/>
                <a:gd name="f128" fmla="*/ f70 1 f76"/>
                <a:gd name="f129" fmla="*/ 0 1 f77"/>
                <a:gd name="f130" fmla="*/ f71 1 f77"/>
                <a:gd name="f131" fmla="*/ f103 1 f76"/>
                <a:gd name="f132" fmla="*/ f104 1 f77"/>
                <a:gd name="f133" fmla="*/ f105 1 f76"/>
                <a:gd name="f134" fmla="*/ f106 1 f77"/>
                <a:gd name="f135" fmla="*/ f107 1 f76"/>
                <a:gd name="f136" fmla="*/ f108 1 f77"/>
                <a:gd name="f137" fmla="*/ f109 1 f76"/>
                <a:gd name="f138" fmla="*/ f110 1 f77"/>
                <a:gd name="f139" fmla="*/ f111 1 f76"/>
                <a:gd name="f140" fmla="*/ f112 1 f77"/>
                <a:gd name="f141" fmla="*/ f113 1 f76"/>
                <a:gd name="f142" fmla="*/ f114 1 f77"/>
                <a:gd name="f143" fmla="*/ f115 1 f76"/>
                <a:gd name="f144" fmla="*/ f116 1 f77"/>
                <a:gd name="f145" fmla="*/ f117 1 f76"/>
                <a:gd name="f146" fmla="*/ f118 1 f77"/>
                <a:gd name="f147" fmla="*/ f119 1 f76"/>
                <a:gd name="f148" fmla="*/ f120 1 f77"/>
                <a:gd name="f149" fmla="*/ f121 1 f76"/>
                <a:gd name="f150" fmla="*/ f122 1 f77"/>
                <a:gd name="f151" fmla="*/ f123 1 f76"/>
                <a:gd name="f152" fmla="*/ f124 1 f77"/>
                <a:gd name="f153" fmla="*/ f125 1 f76"/>
                <a:gd name="f154" fmla="*/ f126 1 f77"/>
                <a:gd name="f155" fmla="*/ f127 f67 1"/>
                <a:gd name="f156" fmla="*/ f128 f67 1"/>
                <a:gd name="f157" fmla="*/ f130 f68 1"/>
                <a:gd name="f158" fmla="*/ f129 f68 1"/>
                <a:gd name="f159" fmla="*/ f131 f67 1"/>
                <a:gd name="f160" fmla="*/ f132 f68 1"/>
                <a:gd name="f161" fmla="*/ f133 f67 1"/>
                <a:gd name="f162" fmla="*/ f134 f68 1"/>
                <a:gd name="f163" fmla="*/ f135 f67 1"/>
                <a:gd name="f164" fmla="*/ f136 f68 1"/>
                <a:gd name="f165" fmla="*/ f137 f67 1"/>
                <a:gd name="f166" fmla="*/ f138 f68 1"/>
                <a:gd name="f167" fmla="*/ f139 f67 1"/>
                <a:gd name="f168" fmla="*/ f140 f68 1"/>
                <a:gd name="f169" fmla="*/ f141 f67 1"/>
                <a:gd name="f170" fmla="*/ f142 f68 1"/>
                <a:gd name="f171" fmla="*/ f143 f67 1"/>
                <a:gd name="f172" fmla="*/ f144 f68 1"/>
                <a:gd name="f173" fmla="*/ f145 f67 1"/>
                <a:gd name="f174" fmla="*/ f146 f68 1"/>
                <a:gd name="f175" fmla="*/ f147 f67 1"/>
                <a:gd name="f176" fmla="*/ f148 f68 1"/>
                <a:gd name="f177" fmla="*/ f149 f67 1"/>
                <a:gd name="f178" fmla="*/ f150 f68 1"/>
                <a:gd name="f179" fmla="*/ f151 f67 1"/>
                <a:gd name="f180" fmla="*/ f152 f68 1"/>
                <a:gd name="f181" fmla="*/ f153 f67 1"/>
                <a:gd name="f182" fmla="*/ f154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59" y="f160"/>
                </a:cxn>
                <a:cxn ang="f102">
                  <a:pos x="f161" y="f162"/>
                </a:cxn>
                <a:cxn ang="f102">
                  <a:pos x="f163" y="f164"/>
                </a:cxn>
                <a:cxn ang="f102">
                  <a:pos x="f165" y="f166"/>
                </a:cxn>
                <a:cxn ang="f102">
                  <a:pos x="f167" y="f168"/>
                </a:cxn>
                <a:cxn ang="f102">
                  <a:pos x="f169" y="f170"/>
                </a:cxn>
                <a:cxn ang="f102">
                  <a:pos x="f171" y="f172"/>
                </a:cxn>
                <a:cxn ang="f102">
                  <a:pos x="f173" y="f174"/>
                </a:cxn>
                <a:cxn ang="f102">
                  <a:pos x="f175" y="f176"/>
                </a:cxn>
                <a:cxn ang="f102">
                  <a:pos x="f177" y="f178"/>
                </a:cxn>
                <a:cxn ang="f102">
                  <a:pos x="f179" y="f180"/>
                </a:cxn>
                <a:cxn ang="f102">
                  <a:pos x="f181" y="f182"/>
                </a:cxn>
                <a:cxn ang="f102">
                  <a:pos x="f159" y="f160"/>
                </a:cxn>
              </a:cxnLst>
              <a:rect l="f155" t="f158" r="f156" b="f157"/>
              <a:pathLst>
                <a:path w="264" h="266">
                  <a:moveTo>
                    <a:pt x="f6" y="f8"/>
                  </a:moveTo>
                  <a:cubicBezTo>
                    <a:pt x="f6" y="f9"/>
                    <a:pt x="f10" y="f7"/>
                    <a:pt x="f8" y="f11"/>
                  </a:cubicBezTo>
                  <a:cubicBezTo>
                    <a:pt x="f12" y="f6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5" y="f40"/>
                    <a:pt x="f40" y="f5"/>
                    <a:pt x="f41" y="f33"/>
                  </a:cubicBezTo>
                  <a:cubicBezTo>
                    <a:pt x="f42" y="f43"/>
                    <a:pt x="f44" y="f38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8" y="f61"/>
                    <a:pt x="f10" y="f62"/>
                  </a:cubicBezTo>
                  <a:cubicBezTo>
                    <a:pt x="f14" y="f63"/>
                    <a:pt x="f64" y="f6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320">
              <a:extLst>
                <a:ext uri="{FF2B5EF4-FFF2-40B4-BE49-F238E27FC236}">
                  <a16:creationId xmlns:a16="http://schemas.microsoft.com/office/drawing/2014/main" id="{BBE382FD-6908-9E13-7991-572E71DF27C8}"/>
                </a:ext>
              </a:extLst>
            </p:cNvPr>
            <p:cNvSpPr/>
            <p:nvPr/>
          </p:nvSpPr>
          <p:spPr>
            <a:xfrm>
              <a:off x="375918" y="3939317"/>
              <a:ext cx="682014" cy="6642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"/>
                <a:gd name="f7" fmla="val 215"/>
                <a:gd name="f8" fmla="val 29"/>
                <a:gd name="f9" fmla="val 23"/>
                <a:gd name="f10" fmla="val 18"/>
                <a:gd name="f11" fmla="val 14"/>
                <a:gd name="f12" fmla="val 5"/>
                <a:gd name="f13" fmla="val 172"/>
                <a:gd name="f14" fmla="val 24"/>
                <a:gd name="f15" fmla="val 134"/>
                <a:gd name="f16" fmla="val 36"/>
                <a:gd name="f17" fmla="val 97"/>
                <a:gd name="f18" fmla="val 91"/>
                <a:gd name="f19" fmla="val 21"/>
                <a:gd name="f20" fmla="val 87"/>
                <a:gd name="f21" fmla="val 15"/>
                <a:gd name="f22" fmla="val 81"/>
                <a:gd name="f23" fmla="val 2"/>
                <a:gd name="f24" fmla="val 68"/>
                <a:gd name="f25" fmla="val 52"/>
                <a:gd name="f26" fmla="val 7"/>
                <a:gd name="f27" fmla="val 13"/>
                <a:gd name="f28" fmla="val 19"/>
                <a:gd name="f29" fmla="val 27"/>
                <a:gd name="f30" fmla="val 9"/>
                <a:gd name="f31" fmla="val 45"/>
                <a:gd name="f32" fmla="val 8"/>
                <a:gd name="f33" fmla="val 62"/>
                <a:gd name="f34" fmla="val 76"/>
                <a:gd name="f35" fmla="val 84"/>
                <a:gd name="f36" fmla="val 30"/>
                <a:gd name="f37" fmla="val 88"/>
                <a:gd name="f38" fmla="val 37"/>
                <a:gd name="f39" fmla="val 92"/>
                <a:gd name="f40" fmla="val 39"/>
                <a:gd name="f41" fmla="val 99"/>
                <a:gd name="f42" fmla="val 34"/>
                <a:gd name="f43" fmla="val 31"/>
                <a:gd name="f44" fmla="val 95"/>
                <a:gd name="f45" fmla="val 94"/>
                <a:gd name="f46" fmla="val 26"/>
                <a:gd name="f47" fmla="val 86"/>
                <a:gd name="f48" fmla="val 25"/>
                <a:gd name="f49" fmla="val 20"/>
                <a:gd name="f50" fmla="val 1"/>
                <a:gd name="f51" fmla="val 104"/>
                <a:gd name="f52" fmla="val 114"/>
                <a:gd name="f53" fmla="val 124"/>
                <a:gd name="f54" fmla="val 150"/>
                <a:gd name="f55" fmla="val 175"/>
                <a:gd name="f56" fmla="val 201"/>
                <a:gd name="f57" fmla="val 204"/>
                <a:gd name="f58" fmla="val 208"/>
                <a:gd name="f59" fmla="val 211"/>
                <a:gd name="f60" fmla="val 217"/>
                <a:gd name="f61" fmla="val 3"/>
                <a:gd name="f62" fmla="val 210"/>
                <a:gd name="f63" fmla="val 206"/>
                <a:gd name="f64" fmla="val 203"/>
                <a:gd name="f65" fmla="val 40"/>
                <a:gd name="f66" fmla="val 53"/>
                <a:gd name="f67" fmla="val 67"/>
                <a:gd name="f68" fmla="val 168"/>
                <a:gd name="f69" fmla="val 135"/>
                <a:gd name="f70" fmla="val 100"/>
                <a:gd name="f71" fmla="val 63"/>
                <a:gd name="f72" fmla="val 59"/>
                <a:gd name="f73" fmla="val 55"/>
                <a:gd name="f74" fmla="val 89"/>
                <a:gd name="f75" fmla="val 60"/>
                <a:gd name="f76" fmla="val 77"/>
                <a:gd name="f77" fmla="val 98"/>
                <a:gd name="f78" fmla="val 51"/>
                <a:gd name="f79" fmla="val 102"/>
                <a:gd name="f80" fmla="val 46"/>
                <a:gd name="f81" fmla="val 119"/>
                <a:gd name="f82" fmla="val 41"/>
                <a:gd name="f83" fmla="val 35"/>
                <a:gd name="f84" fmla="val 152"/>
                <a:gd name="f85" fmla="val 165"/>
                <a:gd name="f86" fmla="val 28"/>
                <a:gd name="f87" fmla="val 179"/>
                <a:gd name="f88" fmla="val 193"/>
                <a:gd name="f89" fmla="val 200"/>
                <a:gd name="f90" fmla="val 207"/>
                <a:gd name="f91" fmla="val 71"/>
                <a:gd name="f92" fmla="val 38"/>
                <a:gd name="f93" fmla="val 50"/>
                <a:gd name="f94" fmla="val 64"/>
                <a:gd name="f95" fmla="val 78"/>
                <a:gd name="f96" fmla="val 79"/>
                <a:gd name="f97" fmla="val 80"/>
                <a:gd name="f98" fmla="val 42"/>
                <a:gd name="f99" fmla="val 43"/>
                <a:gd name="f100" fmla="val 75"/>
                <a:gd name="f101" fmla="val 69"/>
                <a:gd name="f102" fmla="val 48"/>
                <a:gd name="f103" fmla="val 54"/>
                <a:gd name="f104" fmla="val 33"/>
                <a:gd name="f105" fmla="val 61"/>
                <a:gd name="f106" fmla="val 70"/>
                <a:gd name="f107" fmla="val 73"/>
                <a:gd name="f108" fmla="+- 0 0 -90"/>
                <a:gd name="f109" fmla="*/ f3 1 221"/>
                <a:gd name="f110" fmla="*/ f4 1 215"/>
                <a:gd name="f111" fmla="val f5"/>
                <a:gd name="f112" fmla="val f6"/>
                <a:gd name="f113" fmla="val f7"/>
                <a:gd name="f114" fmla="*/ f108 f0 1"/>
                <a:gd name="f115" fmla="+- f113 0 f111"/>
                <a:gd name="f116" fmla="+- f112 0 f111"/>
                <a:gd name="f117" fmla="*/ f114 1 f2"/>
                <a:gd name="f118" fmla="*/ f116 1 221"/>
                <a:gd name="f119" fmla="*/ f115 1 215"/>
                <a:gd name="f120" fmla="*/ 29 f116 1"/>
                <a:gd name="f121" fmla="*/ 215 f115 1"/>
                <a:gd name="f122" fmla="*/ 14 f116 1"/>
                <a:gd name="f123" fmla="*/ 36 f116 1"/>
                <a:gd name="f124" fmla="*/ 97 f115 1"/>
                <a:gd name="f125" fmla="*/ 15 f116 1"/>
                <a:gd name="f126" fmla="*/ 81 f115 1"/>
                <a:gd name="f127" fmla="*/ 7 f116 1"/>
                <a:gd name="f128" fmla="*/ 36 f115 1"/>
                <a:gd name="f129" fmla="*/ 45 f116 1"/>
                <a:gd name="f130" fmla="*/ 8 f115 1"/>
                <a:gd name="f131" fmla="*/ 84 f116 1"/>
                <a:gd name="f132" fmla="*/ 30 f115 1"/>
                <a:gd name="f133" fmla="*/ 99 f116 1"/>
                <a:gd name="f134" fmla="*/ 37 f115 1"/>
                <a:gd name="f135" fmla="*/ 27 f115 1"/>
                <a:gd name="f136" fmla="*/ 94 f116 1"/>
                <a:gd name="f137" fmla="*/ 26 f115 1"/>
                <a:gd name="f138" fmla="*/ 81 f116 1"/>
                <a:gd name="f139" fmla="*/ 13 f115 1"/>
                <a:gd name="f140" fmla="*/ 1 f115 1"/>
                <a:gd name="f141" fmla="*/ 124 f116 1"/>
                <a:gd name="f142" fmla="*/ 201 f116 1"/>
                <a:gd name="f143" fmla="*/ 211 f116 1"/>
                <a:gd name="f144" fmla="*/ 221 f116 1"/>
                <a:gd name="f145" fmla="*/ 14 f115 1"/>
                <a:gd name="f146" fmla="*/ 210 f116 1"/>
                <a:gd name="f147" fmla="*/ 203 f116 1"/>
                <a:gd name="f148" fmla="*/ 67 f115 1"/>
                <a:gd name="f149" fmla="*/ 100 f116 1"/>
                <a:gd name="f150" fmla="*/ 55 f115 1"/>
                <a:gd name="f151" fmla="*/ 89 f116 1"/>
                <a:gd name="f152" fmla="*/ 60 f115 1"/>
                <a:gd name="f153" fmla="*/ 60 f116 1"/>
                <a:gd name="f154" fmla="*/ 94 f115 1"/>
                <a:gd name="f155" fmla="*/ 51 f116 1"/>
                <a:gd name="f156" fmla="*/ 102 f115 1"/>
                <a:gd name="f157" fmla="*/ 35 f116 1"/>
                <a:gd name="f158" fmla="*/ 152 f115 1"/>
                <a:gd name="f159" fmla="*/ 193 f115 1"/>
                <a:gd name="f160" fmla="*/ 71 f116 1"/>
                <a:gd name="f161" fmla="*/ 38 f115 1"/>
                <a:gd name="f162" fmla="*/ 40 f116 1"/>
                <a:gd name="f163" fmla="*/ 24 f115 1"/>
                <a:gd name="f164" fmla="*/ 18 f116 1"/>
                <a:gd name="f165" fmla="*/ 53 f115 1"/>
                <a:gd name="f166" fmla="*/ 37 f116 1"/>
                <a:gd name="f167" fmla="*/ 79 f115 1"/>
                <a:gd name="f168" fmla="*/ 43 f116 1"/>
                <a:gd name="f169" fmla="*/ 75 f115 1"/>
                <a:gd name="f170" fmla="*/ 50 f116 1"/>
                <a:gd name="f171" fmla="*/ 78 f116 1"/>
                <a:gd name="f172" fmla="*/ 64 f116 1"/>
                <a:gd name="f173" fmla="*/ 77 f115 1"/>
                <a:gd name="f174" fmla="+- f117 0 f1"/>
                <a:gd name="f175" fmla="*/ f120 1 221"/>
                <a:gd name="f176" fmla="*/ f121 1 215"/>
                <a:gd name="f177" fmla="*/ f122 1 221"/>
                <a:gd name="f178" fmla="*/ f123 1 221"/>
                <a:gd name="f179" fmla="*/ f124 1 215"/>
                <a:gd name="f180" fmla="*/ f125 1 221"/>
                <a:gd name="f181" fmla="*/ f126 1 215"/>
                <a:gd name="f182" fmla="*/ f127 1 221"/>
                <a:gd name="f183" fmla="*/ f128 1 215"/>
                <a:gd name="f184" fmla="*/ f129 1 221"/>
                <a:gd name="f185" fmla="*/ f130 1 215"/>
                <a:gd name="f186" fmla="*/ f131 1 221"/>
                <a:gd name="f187" fmla="*/ f132 1 215"/>
                <a:gd name="f188" fmla="*/ f133 1 221"/>
                <a:gd name="f189" fmla="*/ f134 1 215"/>
                <a:gd name="f190" fmla="*/ f135 1 215"/>
                <a:gd name="f191" fmla="*/ f136 1 221"/>
                <a:gd name="f192" fmla="*/ f137 1 215"/>
                <a:gd name="f193" fmla="*/ f138 1 221"/>
                <a:gd name="f194" fmla="*/ f139 1 215"/>
                <a:gd name="f195" fmla="*/ f140 1 215"/>
                <a:gd name="f196" fmla="*/ f141 1 221"/>
                <a:gd name="f197" fmla="*/ f142 1 221"/>
                <a:gd name="f198" fmla="*/ f143 1 221"/>
                <a:gd name="f199" fmla="*/ f144 1 221"/>
                <a:gd name="f200" fmla="*/ f145 1 215"/>
                <a:gd name="f201" fmla="*/ f146 1 221"/>
                <a:gd name="f202" fmla="*/ f147 1 221"/>
                <a:gd name="f203" fmla="*/ f148 1 215"/>
                <a:gd name="f204" fmla="*/ f149 1 221"/>
                <a:gd name="f205" fmla="*/ f150 1 215"/>
                <a:gd name="f206" fmla="*/ f151 1 221"/>
                <a:gd name="f207" fmla="*/ f152 1 215"/>
                <a:gd name="f208" fmla="*/ f153 1 221"/>
                <a:gd name="f209" fmla="*/ f154 1 215"/>
                <a:gd name="f210" fmla="*/ f155 1 221"/>
                <a:gd name="f211" fmla="*/ f156 1 215"/>
                <a:gd name="f212" fmla="*/ f157 1 221"/>
                <a:gd name="f213" fmla="*/ f158 1 215"/>
                <a:gd name="f214" fmla="*/ f159 1 215"/>
                <a:gd name="f215" fmla="*/ f160 1 221"/>
                <a:gd name="f216" fmla="*/ f161 1 215"/>
                <a:gd name="f217" fmla="*/ f162 1 221"/>
                <a:gd name="f218" fmla="*/ f163 1 215"/>
                <a:gd name="f219" fmla="*/ f164 1 221"/>
                <a:gd name="f220" fmla="*/ f165 1 215"/>
                <a:gd name="f221" fmla="*/ f166 1 221"/>
                <a:gd name="f222" fmla="*/ f167 1 215"/>
                <a:gd name="f223" fmla="*/ f168 1 221"/>
                <a:gd name="f224" fmla="*/ f169 1 215"/>
                <a:gd name="f225" fmla="*/ f170 1 221"/>
                <a:gd name="f226" fmla="*/ f171 1 221"/>
                <a:gd name="f227" fmla="*/ f172 1 221"/>
                <a:gd name="f228" fmla="*/ f173 1 215"/>
                <a:gd name="f229" fmla="*/ 0 1 f118"/>
                <a:gd name="f230" fmla="*/ f112 1 f118"/>
                <a:gd name="f231" fmla="*/ 0 1 f119"/>
                <a:gd name="f232" fmla="*/ f113 1 f119"/>
                <a:gd name="f233" fmla="*/ f175 1 f118"/>
                <a:gd name="f234" fmla="*/ f176 1 f119"/>
                <a:gd name="f235" fmla="*/ f177 1 f118"/>
                <a:gd name="f236" fmla="*/ f178 1 f118"/>
                <a:gd name="f237" fmla="*/ f179 1 f119"/>
                <a:gd name="f238" fmla="*/ f180 1 f118"/>
                <a:gd name="f239" fmla="*/ f181 1 f119"/>
                <a:gd name="f240" fmla="*/ f182 1 f118"/>
                <a:gd name="f241" fmla="*/ f183 1 f119"/>
                <a:gd name="f242" fmla="*/ f184 1 f118"/>
                <a:gd name="f243" fmla="*/ f185 1 f119"/>
                <a:gd name="f244" fmla="*/ f186 1 f118"/>
                <a:gd name="f245" fmla="*/ f187 1 f119"/>
                <a:gd name="f246" fmla="*/ f188 1 f118"/>
                <a:gd name="f247" fmla="*/ f189 1 f119"/>
                <a:gd name="f248" fmla="*/ f190 1 f119"/>
                <a:gd name="f249" fmla="*/ f191 1 f118"/>
                <a:gd name="f250" fmla="*/ f192 1 f119"/>
                <a:gd name="f251" fmla="*/ f193 1 f118"/>
                <a:gd name="f252" fmla="*/ f194 1 f119"/>
                <a:gd name="f253" fmla="*/ f195 1 f119"/>
                <a:gd name="f254" fmla="*/ f196 1 f118"/>
                <a:gd name="f255" fmla="*/ f197 1 f118"/>
                <a:gd name="f256" fmla="*/ f198 1 f118"/>
                <a:gd name="f257" fmla="*/ f199 1 f118"/>
                <a:gd name="f258" fmla="*/ f200 1 f119"/>
                <a:gd name="f259" fmla="*/ f201 1 f118"/>
                <a:gd name="f260" fmla="*/ f202 1 f118"/>
                <a:gd name="f261" fmla="*/ f203 1 f119"/>
                <a:gd name="f262" fmla="*/ f204 1 f118"/>
                <a:gd name="f263" fmla="*/ f205 1 f119"/>
                <a:gd name="f264" fmla="*/ f206 1 f118"/>
                <a:gd name="f265" fmla="*/ f207 1 f119"/>
                <a:gd name="f266" fmla="*/ f208 1 f118"/>
                <a:gd name="f267" fmla="*/ f209 1 f119"/>
                <a:gd name="f268" fmla="*/ f210 1 f118"/>
                <a:gd name="f269" fmla="*/ f211 1 f119"/>
                <a:gd name="f270" fmla="*/ f212 1 f118"/>
                <a:gd name="f271" fmla="*/ f213 1 f119"/>
                <a:gd name="f272" fmla="*/ f214 1 f119"/>
                <a:gd name="f273" fmla="*/ f215 1 f118"/>
                <a:gd name="f274" fmla="*/ f216 1 f119"/>
                <a:gd name="f275" fmla="*/ f217 1 f118"/>
                <a:gd name="f276" fmla="*/ f218 1 f119"/>
                <a:gd name="f277" fmla="*/ f219 1 f118"/>
                <a:gd name="f278" fmla="*/ f220 1 f119"/>
                <a:gd name="f279" fmla="*/ f221 1 f118"/>
                <a:gd name="f280" fmla="*/ f222 1 f119"/>
                <a:gd name="f281" fmla="*/ f223 1 f118"/>
                <a:gd name="f282" fmla="*/ f224 1 f119"/>
                <a:gd name="f283" fmla="*/ f225 1 f118"/>
                <a:gd name="f284" fmla="*/ f226 1 f118"/>
                <a:gd name="f285" fmla="*/ f227 1 f118"/>
                <a:gd name="f286" fmla="*/ f228 1 f119"/>
                <a:gd name="f287" fmla="*/ f229 f109 1"/>
                <a:gd name="f288" fmla="*/ f230 f109 1"/>
                <a:gd name="f289" fmla="*/ f232 f110 1"/>
                <a:gd name="f290" fmla="*/ f231 f110 1"/>
                <a:gd name="f291" fmla="*/ f233 f109 1"/>
                <a:gd name="f292" fmla="*/ f234 f110 1"/>
                <a:gd name="f293" fmla="*/ f235 f109 1"/>
                <a:gd name="f294" fmla="*/ f236 f109 1"/>
                <a:gd name="f295" fmla="*/ f237 f110 1"/>
                <a:gd name="f296" fmla="*/ f238 f109 1"/>
                <a:gd name="f297" fmla="*/ f239 f110 1"/>
                <a:gd name="f298" fmla="*/ f240 f109 1"/>
                <a:gd name="f299" fmla="*/ f241 f110 1"/>
                <a:gd name="f300" fmla="*/ f242 f109 1"/>
                <a:gd name="f301" fmla="*/ f243 f110 1"/>
                <a:gd name="f302" fmla="*/ f244 f109 1"/>
                <a:gd name="f303" fmla="*/ f245 f110 1"/>
                <a:gd name="f304" fmla="*/ f246 f109 1"/>
                <a:gd name="f305" fmla="*/ f247 f110 1"/>
                <a:gd name="f306" fmla="*/ f248 f110 1"/>
                <a:gd name="f307" fmla="*/ f249 f109 1"/>
                <a:gd name="f308" fmla="*/ f250 f110 1"/>
                <a:gd name="f309" fmla="*/ f251 f109 1"/>
                <a:gd name="f310" fmla="*/ f252 f110 1"/>
                <a:gd name="f311" fmla="*/ f253 f110 1"/>
                <a:gd name="f312" fmla="*/ f254 f109 1"/>
                <a:gd name="f313" fmla="*/ f255 f109 1"/>
                <a:gd name="f314" fmla="*/ f256 f109 1"/>
                <a:gd name="f315" fmla="*/ f257 f109 1"/>
                <a:gd name="f316" fmla="*/ f258 f110 1"/>
                <a:gd name="f317" fmla="*/ f259 f109 1"/>
                <a:gd name="f318" fmla="*/ f260 f109 1"/>
                <a:gd name="f319" fmla="*/ f261 f110 1"/>
                <a:gd name="f320" fmla="*/ f262 f109 1"/>
                <a:gd name="f321" fmla="*/ f263 f110 1"/>
                <a:gd name="f322" fmla="*/ f264 f109 1"/>
                <a:gd name="f323" fmla="*/ f265 f110 1"/>
                <a:gd name="f324" fmla="*/ f266 f109 1"/>
                <a:gd name="f325" fmla="*/ f267 f110 1"/>
                <a:gd name="f326" fmla="*/ f268 f109 1"/>
                <a:gd name="f327" fmla="*/ f269 f110 1"/>
                <a:gd name="f328" fmla="*/ f270 f109 1"/>
                <a:gd name="f329" fmla="*/ f271 f110 1"/>
                <a:gd name="f330" fmla="*/ f272 f110 1"/>
                <a:gd name="f331" fmla="*/ f273 f109 1"/>
                <a:gd name="f332" fmla="*/ f274 f110 1"/>
                <a:gd name="f333" fmla="*/ f275 f109 1"/>
                <a:gd name="f334" fmla="*/ f276 f110 1"/>
                <a:gd name="f335" fmla="*/ f277 f109 1"/>
                <a:gd name="f336" fmla="*/ f278 f110 1"/>
                <a:gd name="f337" fmla="*/ f279 f109 1"/>
                <a:gd name="f338" fmla="*/ f280 f110 1"/>
                <a:gd name="f339" fmla="*/ f281 f109 1"/>
                <a:gd name="f340" fmla="*/ f282 f110 1"/>
                <a:gd name="f341" fmla="*/ f283 f109 1"/>
                <a:gd name="f342" fmla="*/ f284 f109 1"/>
                <a:gd name="f343" fmla="*/ f285 f109 1"/>
                <a:gd name="f344" fmla="*/ f286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4">
                  <a:pos x="f291" y="f292"/>
                </a:cxn>
                <a:cxn ang="f174">
                  <a:pos x="f293" y="f292"/>
                </a:cxn>
                <a:cxn ang="f174">
                  <a:pos x="f294" y="f295"/>
                </a:cxn>
                <a:cxn ang="f174">
                  <a:pos x="f296" y="f297"/>
                </a:cxn>
                <a:cxn ang="f174">
                  <a:pos x="f298" y="f299"/>
                </a:cxn>
                <a:cxn ang="f174">
                  <a:pos x="f300" y="f301"/>
                </a:cxn>
                <a:cxn ang="f174">
                  <a:pos x="f302" y="f303"/>
                </a:cxn>
                <a:cxn ang="f174">
                  <a:pos x="f304" y="f305"/>
                </a:cxn>
                <a:cxn ang="f174">
                  <a:pos x="f304" y="f306"/>
                </a:cxn>
                <a:cxn ang="f174">
                  <a:pos x="f307" y="f308"/>
                </a:cxn>
                <a:cxn ang="f174">
                  <a:pos x="f309" y="f310"/>
                </a:cxn>
                <a:cxn ang="f174">
                  <a:pos x="f307" y="f311"/>
                </a:cxn>
                <a:cxn ang="f174">
                  <a:pos x="f312" y="f311"/>
                </a:cxn>
                <a:cxn ang="f174">
                  <a:pos x="f313" y="f311"/>
                </a:cxn>
                <a:cxn ang="f174">
                  <a:pos x="f314" y="f311"/>
                </a:cxn>
                <a:cxn ang="f174">
                  <a:pos x="f315" y="f316"/>
                </a:cxn>
                <a:cxn ang="f174">
                  <a:pos x="f317" y="f308"/>
                </a:cxn>
                <a:cxn ang="f174">
                  <a:pos x="f318" y="f306"/>
                </a:cxn>
                <a:cxn ang="f174">
                  <a:pos x="f318" y="f319"/>
                </a:cxn>
                <a:cxn ang="f174">
                  <a:pos x="f320" y="f319"/>
                </a:cxn>
                <a:cxn ang="f174">
                  <a:pos x="f320" y="f321"/>
                </a:cxn>
                <a:cxn ang="f174">
                  <a:pos x="f322" y="f323"/>
                </a:cxn>
                <a:cxn ang="f174">
                  <a:pos x="f324" y="f325"/>
                </a:cxn>
                <a:cxn ang="f174">
                  <a:pos x="f326" y="f327"/>
                </a:cxn>
                <a:cxn ang="f174">
                  <a:pos x="f328" y="f329"/>
                </a:cxn>
                <a:cxn ang="f174">
                  <a:pos x="f291" y="f330"/>
                </a:cxn>
                <a:cxn ang="f174">
                  <a:pos x="f291" y="f292"/>
                </a:cxn>
                <a:cxn ang="f174">
                  <a:pos x="f331" y="f332"/>
                </a:cxn>
                <a:cxn ang="f174">
                  <a:pos x="f333" y="f334"/>
                </a:cxn>
                <a:cxn ang="f174">
                  <a:pos x="f335" y="f336"/>
                </a:cxn>
                <a:cxn ang="f174">
                  <a:pos x="f337" y="f338"/>
                </a:cxn>
                <a:cxn ang="f174">
                  <a:pos x="f339" y="f340"/>
                </a:cxn>
                <a:cxn ang="f174">
                  <a:pos x="f341" y="f321"/>
                </a:cxn>
                <a:cxn ang="f174">
                  <a:pos x="f331" y="f332"/>
                </a:cxn>
                <a:cxn ang="f174">
                  <a:pos x="f342" y="f321"/>
                </a:cxn>
                <a:cxn ang="f174">
                  <a:pos x="f343" y="f344"/>
                </a:cxn>
                <a:cxn ang="f174">
                  <a:pos x="f342" y="f321"/>
                </a:cxn>
              </a:cxnLst>
              <a:rect l="f287" t="f290" r="f288" b="f289"/>
              <a:pathLst>
                <a:path w="221" h="215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8" y="f18"/>
                    <a:pt x="f19" y="f20"/>
                    <a:pt x="f21" y="f22"/>
                  </a:cubicBezTo>
                  <a:cubicBezTo>
                    <a:pt x="f23" y="f24"/>
                    <a:pt x="f5" y="f25"/>
                    <a:pt x="f26" y="f1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26"/>
                    <a:pt x="f34" y="f21"/>
                    <a:pt x="f35" y="f36"/>
                  </a:cubicBezTo>
                  <a:cubicBezTo>
                    <a:pt x="f37" y="f38"/>
                    <a:pt x="f39" y="f40"/>
                    <a:pt x="f41" y="f38"/>
                  </a:cubicBezTo>
                  <a:cubicBezTo>
                    <a:pt x="f41" y="f42"/>
                    <a:pt x="f41" y="f43"/>
                    <a:pt x="f41" y="f29"/>
                  </a:cubicBezTo>
                  <a:cubicBezTo>
                    <a:pt x="f17" y="f29"/>
                    <a:pt x="f44" y="f29"/>
                    <a:pt x="f45" y="f46"/>
                  </a:cubicBezTo>
                  <a:cubicBezTo>
                    <a:pt x="f47" y="f48"/>
                    <a:pt x="f22" y="f49"/>
                    <a:pt x="f22" y="f27"/>
                  </a:cubicBezTo>
                  <a:cubicBezTo>
                    <a:pt x="f22" y="f26"/>
                    <a:pt x="f47" y="f50"/>
                    <a:pt x="f45" y="f50"/>
                  </a:cubicBezTo>
                  <a:cubicBezTo>
                    <a:pt x="f51" y="f5"/>
                    <a:pt x="f52" y="f50"/>
                    <a:pt x="f53" y="f50"/>
                  </a:cubicBezTo>
                  <a:cubicBezTo>
                    <a:pt x="f54" y="f5"/>
                    <a:pt x="f55" y="f50"/>
                    <a:pt x="f56" y="f50"/>
                  </a:cubicBezTo>
                  <a:cubicBezTo>
                    <a:pt x="f57" y="f50"/>
                    <a:pt x="f58" y="f5"/>
                    <a:pt x="f59" y="f50"/>
                  </a:cubicBezTo>
                  <a:cubicBezTo>
                    <a:pt x="f60" y="f61"/>
                    <a:pt x="f6" y="f26"/>
                    <a:pt x="f6" y="f11"/>
                  </a:cubicBezTo>
                  <a:cubicBezTo>
                    <a:pt x="f6" y="f19"/>
                    <a:pt x="f60" y="f48"/>
                    <a:pt x="f62" y="f46"/>
                  </a:cubicBezTo>
                  <a:cubicBezTo>
                    <a:pt x="f58" y="f29"/>
                    <a:pt x="f63" y="f29"/>
                    <a:pt x="f64" y="f29"/>
                  </a:cubicBezTo>
                  <a:cubicBezTo>
                    <a:pt x="f64" y="f65"/>
                    <a:pt x="f64" y="f66"/>
                    <a:pt x="f64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0" y="f71"/>
                    <a:pt x="f70" y="f72"/>
                    <a:pt x="f70" y="f73"/>
                  </a:cubicBezTo>
                  <a:cubicBezTo>
                    <a:pt x="f45" y="f66"/>
                    <a:pt x="f18" y="f66"/>
                    <a:pt x="f74" y="f75"/>
                  </a:cubicBezTo>
                  <a:cubicBezTo>
                    <a:pt x="f47" y="f76"/>
                    <a:pt x="f34" y="f37"/>
                    <a:pt x="f75" y="f45"/>
                  </a:cubicBezTo>
                  <a:cubicBezTo>
                    <a:pt x="f73" y="f44"/>
                    <a:pt x="f66" y="f77"/>
                    <a:pt x="f78" y="f79"/>
                  </a:cubicBezTo>
                  <a:cubicBezTo>
                    <a:pt x="f80" y="f81"/>
                    <a:pt x="f82" y="f69"/>
                    <a:pt x="f83" y="f84"/>
                  </a:cubicBezTo>
                  <a:cubicBezTo>
                    <a:pt x="f36" y="f85"/>
                    <a:pt x="f86" y="f87"/>
                    <a:pt x="f8" y="f88"/>
                  </a:cubicBezTo>
                  <a:cubicBezTo>
                    <a:pt x="f8" y="f89"/>
                    <a:pt x="f8" y="f90"/>
                    <a:pt x="f8" y="f7"/>
                  </a:cubicBezTo>
                  <a:close/>
                  <a:moveTo>
                    <a:pt x="f91" y="f92"/>
                  </a:moveTo>
                  <a:cubicBezTo>
                    <a:pt x="f67" y="f48"/>
                    <a:pt x="f93" y="f19"/>
                    <a:pt x="f65" y="f14"/>
                  </a:cubicBezTo>
                  <a:cubicBezTo>
                    <a:pt x="f29" y="f29"/>
                    <a:pt x="f10" y="f40"/>
                    <a:pt x="f10" y="f66"/>
                  </a:cubicBezTo>
                  <a:cubicBezTo>
                    <a:pt x="f10" y="f94"/>
                    <a:pt x="f86" y="f95"/>
                    <a:pt x="f38" y="f96"/>
                  </a:cubicBezTo>
                  <a:cubicBezTo>
                    <a:pt x="f40" y="f97"/>
                    <a:pt x="f98" y="f76"/>
                    <a:pt x="f99" y="f100"/>
                  </a:cubicBezTo>
                  <a:cubicBezTo>
                    <a:pt x="f80" y="f101"/>
                    <a:pt x="f102" y="f33"/>
                    <a:pt x="f93" y="f73"/>
                  </a:cubicBezTo>
                  <a:cubicBezTo>
                    <a:pt x="f66" y="f31"/>
                    <a:pt x="f103" y="f104"/>
                    <a:pt x="f91" y="f92"/>
                  </a:cubicBezTo>
                  <a:close/>
                  <a:moveTo>
                    <a:pt x="f95" y="f73"/>
                  </a:moveTo>
                  <a:cubicBezTo>
                    <a:pt x="f24" y="f103"/>
                    <a:pt x="f105" y="f94"/>
                    <a:pt x="f94" y="f76"/>
                  </a:cubicBezTo>
                  <a:cubicBezTo>
                    <a:pt x="f24" y="f106"/>
                    <a:pt x="f107" y="f71"/>
                    <a:pt x="f95" y="f73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321">
              <a:extLst>
                <a:ext uri="{FF2B5EF4-FFF2-40B4-BE49-F238E27FC236}">
                  <a16:creationId xmlns:a16="http://schemas.microsoft.com/office/drawing/2014/main" id="{39193BC1-4ABF-FC54-0CF8-3962F1D44EDF}"/>
                </a:ext>
              </a:extLst>
            </p:cNvPr>
            <p:cNvSpPr/>
            <p:nvPr/>
          </p:nvSpPr>
          <p:spPr>
            <a:xfrm>
              <a:off x="856875" y="1122572"/>
              <a:ext cx="386343" cy="526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70"/>
                <a:gd name="f8" fmla="val 3"/>
                <a:gd name="f9" fmla="val 6"/>
                <a:gd name="f10" fmla="val 10"/>
                <a:gd name="f11" fmla="val 38"/>
                <a:gd name="f12" fmla="val 67"/>
                <a:gd name="f13" fmla="val 96"/>
                <a:gd name="f14" fmla="val 102"/>
                <a:gd name="f15" fmla="val 123"/>
                <a:gd name="f16" fmla="val 107"/>
                <a:gd name="f17" fmla="val 120"/>
                <a:gd name="f18" fmla="val 112"/>
                <a:gd name="f19" fmla="val 109"/>
                <a:gd name="f20" fmla="val 129"/>
                <a:gd name="f21" fmla="val 147"/>
                <a:gd name="f22" fmla="val 85"/>
                <a:gd name="f23" fmla="val 164"/>
                <a:gd name="f24" fmla="val 82"/>
                <a:gd name="f25" fmla="val 169"/>
                <a:gd name="f26" fmla="val 79"/>
                <a:gd name="f27" fmla="val 74"/>
                <a:gd name="f28" fmla="val 66"/>
                <a:gd name="f29" fmla="val 59"/>
                <a:gd name="f30" fmla="val 51"/>
                <a:gd name="f31" fmla="val 46"/>
                <a:gd name="f32" fmla="val 43"/>
                <a:gd name="f33" fmla="val 41"/>
                <a:gd name="f34" fmla="val 165"/>
                <a:gd name="f35" fmla="val 28"/>
                <a:gd name="f36" fmla="val 146"/>
                <a:gd name="f37" fmla="val 16"/>
                <a:gd name="f38" fmla="val 128"/>
                <a:gd name="f39" fmla="val 2"/>
                <a:gd name="f40" fmla="val 105"/>
                <a:gd name="f41" fmla="val 68"/>
                <a:gd name="f42" fmla="val 34"/>
                <a:gd name="f43" fmla="val 42"/>
                <a:gd name="f44" fmla="val 83"/>
                <a:gd name="f45" fmla="val 77"/>
                <a:gd name="f46" fmla="val 162"/>
                <a:gd name="f47" fmla="val 110"/>
                <a:gd name="f48" fmla="val 58"/>
                <a:gd name="f49" fmla="val 48"/>
                <a:gd name="f50" fmla="+- 0 0 -90"/>
                <a:gd name="f51" fmla="*/ f3 1 125"/>
                <a:gd name="f52" fmla="*/ f4 1 17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25"/>
                <a:gd name="f61" fmla="*/ f57 1 170"/>
                <a:gd name="f62" fmla="*/ 125 f58 1"/>
                <a:gd name="f63" fmla="*/ 0 f57 1"/>
                <a:gd name="f64" fmla="*/ 10 f57 1"/>
                <a:gd name="f65" fmla="*/ 96 f57 1"/>
                <a:gd name="f66" fmla="*/ 120 f58 1"/>
                <a:gd name="f67" fmla="*/ 112 f57 1"/>
                <a:gd name="f68" fmla="*/ 85 f58 1"/>
                <a:gd name="f69" fmla="*/ 164 f57 1"/>
                <a:gd name="f70" fmla="*/ 74 f58 1"/>
                <a:gd name="f71" fmla="*/ 170 f57 1"/>
                <a:gd name="f72" fmla="*/ 51 f58 1"/>
                <a:gd name="f73" fmla="*/ 41 f58 1"/>
                <a:gd name="f74" fmla="*/ 165 f57 1"/>
                <a:gd name="f75" fmla="*/ 3 f58 1"/>
                <a:gd name="f76" fmla="*/ 109 f57 1"/>
                <a:gd name="f77" fmla="*/ 0 f58 1"/>
                <a:gd name="f78" fmla="*/ 102 f57 1"/>
                <a:gd name="f79" fmla="*/ 77 f58 1"/>
                <a:gd name="f80" fmla="*/ 162 f57 1"/>
                <a:gd name="f81" fmla="*/ 6 f57 1"/>
                <a:gd name="f82" fmla="*/ 48 f58 1"/>
                <a:gd name="f83" fmla="+- f59 0 f1"/>
                <a:gd name="f84" fmla="*/ f62 1 125"/>
                <a:gd name="f85" fmla="*/ f63 1 170"/>
                <a:gd name="f86" fmla="*/ f64 1 170"/>
                <a:gd name="f87" fmla="*/ f65 1 170"/>
                <a:gd name="f88" fmla="*/ f66 1 125"/>
                <a:gd name="f89" fmla="*/ f67 1 170"/>
                <a:gd name="f90" fmla="*/ f68 1 125"/>
                <a:gd name="f91" fmla="*/ f69 1 170"/>
                <a:gd name="f92" fmla="*/ f70 1 125"/>
                <a:gd name="f93" fmla="*/ f71 1 170"/>
                <a:gd name="f94" fmla="*/ f72 1 125"/>
                <a:gd name="f95" fmla="*/ f73 1 125"/>
                <a:gd name="f96" fmla="*/ f74 1 170"/>
                <a:gd name="f97" fmla="*/ f75 1 125"/>
                <a:gd name="f98" fmla="*/ f76 1 170"/>
                <a:gd name="f99" fmla="*/ f77 1 125"/>
                <a:gd name="f100" fmla="*/ f78 1 170"/>
                <a:gd name="f101" fmla="*/ f79 1 125"/>
                <a:gd name="f102" fmla="*/ f80 1 170"/>
                <a:gd name="f103" fmla="*/ f81 1 170"/>
                <a:gd name="f104" fmla="*/ f82 1 125"/>
                <a:gd name="f105" fmla="*/ 0 1 f60"/>
                <a:gd name="f106" fmla="*/ f54 1 f60"/>
                <a:gd name="f107" fmla="*/ 0 1 f61"/>
                <a:gd name="f108" fmla="*/ f55 1 f61"/>
                <a:gd name="f109" fmla="*/ f84 1 f60"/>
                <a:gd name="f110" fmla="*/ f85 1 f61"/>
                <a:gd name="f111" fmla="*/ f86 1 f61"/>
                <a:gd name="f112" fmla="*/ f87 1 f61"/>
                <a:gd name="f113" fmla="*/ f88 1 f60"/>
                <a:gd name="f114" fmla="*/ f89 1 f61"/>
                <a:gd name="f115" fmla="*/ f90 1 f60"/>
                <a:gd name="f116" fmla="*/ f91 1 f61"/>
                <a:gd name="f117" fmla="*/ f92 1 f60"/>
                <a:gd name="f118" fmla="*/ f93 1 f61"/>
                <a:gd name="f119" fmla="*/ f94 1 f60"/>
                <a:gd name="f120" fmla="*/ f95 1 f60"/>
                <a:gd name="f121" fmla="*/ f96 1 f61"/>
                <a:gd name="f122" fmla="*/ f97 1 f60"/>
                <a:gd name="f123" fmla="*/ f98 1 f61"/>
                <a:gd name="f124" fmla="*/ f99 1 f60"/>
                <a:gd name="f125" fmla="*/ f100 1 f61"/>
                <a:gd name="f126" fmla="*/ f101 1 f60"/>
                <a:gd name="f127" fmla="*/ f102 1 f61"/>
                <a:gd name="f128" fmla="*/ f103 1 f61"/>
                <a:gd name="f129" fmla="*/ f104 1 f60"/>
                <a:gd name="f130" fmla="*/ f105 f51 1"/>
                <a:gd name="f131" fmla="*/ f106 f51 1"/>
                <a:gd name="f132" fmla="*/ f108 f52 1"/>
                <a:gd name="f133" fmla="*/ f107 f52 1"/>
                <a:gd name="f134" fmla="*/ f109 f51 1"/>
                <a:gd name="f135" fmla="*/ f110 f52 1"/>
                <a:gd name="f136" fmla="*/ f111 f52 1"/>
                <a:gd name="f137" fmla="*/ f112 f52 1"/>
                <a:gd name="f138" fmla="*/ f113 f51 1"/>
                <a:gd name="f139" fmla="*/ f114 f52 1"/>
                <a:gd name="f140" fmla="*/ f115 f51 1"/>
                <a:gd name="f141" fmla="*/ f116 f52 1"/>
                <a:gd name="f142" fmla="*/ f117 f51 1"/>
                <a:gd name="f143" fmla="*/ f118 f52 1"/>
                <a:gd name="f144" fmla="*/ f119 f51 1"/>
                <a:gd name="f145" fmla="*/ f120 f51 1"/>
                <a:gd name="f146" fmla="*/ f121 f52 1"/>
                <a:gd name="f147" fmla="*/ f122 f51 1"/>
                <a:gd name="f148" fmla="*/ f123 f52 1"/>
                <a:gd name="f149" fmla="*/ f124 f51 1"/>
                <a:gd name="f150" fmla="*/ f125 f52 1"/>
                <a:gd name="f151" fmla="*/ f126 f51 1"/>
                <a:gd name="f152" fmla="*/ f127 f52 1"/>
                <a:gd name="f153" fmla="*/ f128 f52 1"/>
                <a:gd name="f154" fmla="*/ f129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4" y="f135"/>
                </a:cxn>
                <a:cxn ang="f83">
                  <a:pos x="f134" y="f136"/>
                </a:cxn>
                <a:cxn ang="f83">
                  <a:pos x="f134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3"/>
                </a:cxn>
                <a:cxn ang="f83">
                  <a:pos x="f145" y="f146"/>
                </a:cxn>
                <a:cxn ang="f83">
                  <a:pos x="f147" y="f148"/>
                </a:cxn>
                <a:cxn ang="f83">
                  <a:pos x="f149" y="f150"/>
                </a:cxn>
                <a:cxn ang="f83">
                  <a:pos x="f149" y="f135"/>
                </a:cxn>
                <a:cxn ang="f83">
                  <a:pos x="f134" y="f135"/>
                </a:cxn>
                <a:cxn ang="f83">
                  <a:pos x="f151" y="f152"/>
                </a:cxn>
                <a:cxn ang="f83">
                  <a:pos x="f151" y="f153"/>
                </a:cxn>
                <a:cxn ang="f83">
                  <a:pos x="f154" y="f153"/>
                </a:cxn>
                <a:cxn ang="f83">
                  <a:pos x="f154" y="f152"/>
                </a:cxn>
                <a:cxn ang="f83">
                  <a:pos x="f151" y="f152"/>
                </a:cxn>
              </a:cxnLst>
              <a:rect l="f130" t="f133" r="f131" b="f132"/>
              <a:pathLst>
                <a:path w="125" h="170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6" y="f11"/>
                    <a:pt x="f6" y="f12"/>
                    <a:pt x="f6" y="f13"/>
                  </a:cubicBezTo>
                  <a:cubicBezTo>
                    <a:pt x="f6" y="f14"/>
                    <a:pt x="f15" y="f16"/>
                    <a:pt x="f17" y="f18"/>
                  </a:cubicBezTo>
                  <a:cubicBezTo>
                    <a:pt x="f19" y="f20"/>
                    <a:pt x="f13" y="f21"/>
                    <a:pt x="f22" y="f23"/>
                  </a:cubicBezTo>
                  <a:cubicBezTo>
                    <a:pt x="f24" y="f25"/>
                    <a:pt x="f26" y="f7"/>
                    <a:pt x="f27" y="f7"/>
                  </a:cubicBezTo>
                  <a:cubicBezTo>
                    <a:pt x="f28" y="f25"/>
                    <a:pt x="f29" y="f25"/>
                    <a:pt x="f30" y="f7"/>
                  </a:cubicBezTo>
                  <a:cubicBezTo>
                    <a:pt x="f31" y="f7"/>
                    <a:pt x="f32" y="f25"/>
                    <a:pt x="f33" y="f34"/>
                  </a:cubicBezTo>
                  <a:cubicBezTo>
                    <a:pt x="f35" y="f36"/>
                    <a:pt x="f37" y="f38"/>
                    <a:pt x="f8" y="f19"/>
                  </a:cubicBezTo>
                  <a:cubicBezTo>
                    <a:pt x="f39" y="f16"/>
                    <a:pt x="f5" y="f40"/>
                    <a:pt x="f5" y="f14"/>
                  </a:cubicBezTo>
                  <a:cubicBezTo>
                    <a:pt x="f5" y="f41"/>
                    <a:pt x="f5" y="f42"/>
                    <a:pt x="f5" y="f5"/>
                  </a:cubicBezTo>
                  <a:cubicBezTo>
                    <a:pt x="f43" y="f5"/>
                    <a:pt x="f44" y="f5"/>
                    <a:pt x="f6" y="f5"/>
                  </a:cubicBezTo>
                  <a:close/>
                  <a:moveTo>
                    <a:pt x="f45" y="f46"/>
                  </a:moveTo>
                  <a:cubicBezTo>
                    <a:pt x="f45" y="f47"/>
                    <a:pt x="f45" y="f48"/>
                    <a:pt x="f45" y="f9"/>
                  </a:cubicBezTo>
                  <a:cubicBezTo>
                    <a:pt x="f12" y="f9"/>
                    <a:pt x="f48" y="f9"/>
                    <a:pt x="f49" y="f9"/>
                  </a:cubicBezTo>
                  <a:cubicBezTo>
                    <a:pt x="f49" y="f48"/>
                    <a:pt x="f49" y="f47"/>
                    <a:pt x="f49" y="f46"/>
                  </a:cubicBezTo>
                  <a:cubicBezTo>
                    <a:pt x="f48" y="f46"/>
                    <a:pt x="f12" y="f46"/>
                    <a:pt x="f45" y="f46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322">
              <a:extLst>
                <a:ext uri="{FF2B5EF4-FFF2-40B4-BE49-F238E27FC236}">
                  <a16:creationId xmlns:a16="http://schemas.microsoft.com/office/drawing/2014/main" id="{6B4986E6-28AC-B594-1EDC-842A2B37F237}"/>
                </a:ext>
              </a:extLst>
            </p:cNvPr>
            <p:cNvSpPr/>
            <p:nvPr/>
          </p:nvSpPr>
          <p:spPr>
            <a:xfrm>
              <a:off x="695236" y="2642314"/>
              <a:ext cx="611047" cy="3863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8"/>
                <a:gd name="f7" fmla="val 125"/>
                <a:gd name="f8" fmla="val 105"/>
                <a:gd name="f9" fmla="val 70"/>
                <a:gd name="f10" fmla="val 90"/>
                <a:gd name="f11" fmla="val 35"/>
                <a:gd name="f12" fmla="val 55"/>
                <a:gd name="f13" fmla="val 19"/>
                <a:gd name="f14" fmla="val 20"/>
                <a:gd name="f15" fmla="val 17"/>
                <a:gd name="f16" fmla="val 40"/>
                <a:gd name="f17" fmla="val 14"/>
                <a:gd name="f18" fmla="val 60"/>
                <a:gd name="f19" fmla="val 12"/>
                <a:gd name="f20" fmla="val 91"/>
                <a:gd name="f21" fmla="val 8"/>
                <a:gd name="f22" fmla="val 122"/>
                <a:gd name="f23" fmla="val 5"/>
                <a:gd name="f24" fmla="val 153"/>
                <a:gd name="f25" fmla="val 1"/>
                <a:gd name="f26" fmla="val 161"/>
                <a:gd name="f27" fmla="val 167"/>
                <a:gd name="f28" fmla="val 173"/>
                <a:gd name="f29" fmla="val 7"/>
                <a:gd name="f30" fmla="val 181"/>
                <a:gd name="f31" fmla="val 16"/>
                <a:gd name="f32" fmla="val 190"/>
                <a:gd name="f33" fmla="val 24"/>
                <a:gd name="f34" fmla="val 32"/>
                <a:gd name="f35" fmla="val 63"/>
                <a:gd name="f36" fmla="val 136"/>
                <a:gd name="f37" fmla="val 94"/>
                <a:gd name="f38" fmla="val 131"/>
                <a:gd name="f39" fmla="val 137"/>
                <a:gd name="f40" fmla="val 58"/>
                <a:gd name="f41" fmla="val 141"/>
                <a:gd name="f42" fmla="val 57"/>
                <a:gd name="f43" fmla="val 146"/>
                <a:gd name="f44" fmla="val 56"/>
                <a:gd name="f45" fmla="val 147"/>
                <a:gd name="f46" fmla="val 148"/>
                <a:gd name="f47" fmla="val 133"/>
                <a:gd name="f48" fmla="val 53"/>
                <a:gd name="f49" fmla="val 132"/>
                <a:gd name="f50" fmla="val 45"/>
                <a:gd name="f51" fmla="val 134"/>
                <a:gd name="f52" fmla="val 33"/>
                <a:gd name="f53" fmla="val 127"/>
                <a:gd name="f54" fmla="val 118"/>
                <a:gd name="f55" fmla="val 43"/>
                <a:gd name="f56" fmla="val 109"/>
                <a:gd name="f57" fmla="val 37"/>
                <a:gd name="f58" fmla="val 48"/>
                <a:gd name="f59" fmla="val 114"/>
                <a:gd name="f60" fmla="val 104"/>
                <a:gd name="f61" fmla="val 116"/>
                <a:gd name="f62" fmla="val 59"/>
                <a:gd name="f63" fmla="val 124"/>
                <a:gd name="f64" fmla="val 62"/>
                <a:gd name="f65" fmla="val 128"/>
                <a:gd name="f66" fmla="val 74"/>
                <a:gd name="f67" fmla="val 129"/>
                <a:gd name="f68" fmla="val 69"/>
                <a:gd name="f69" fmla="val 130"/>
                <a:gd name="f70" fmla="val 64"/>
                <a:gd name="f71" fmla="+- 0 0 -90"/>
                <a:gd name="f72" fmla="*/ f3 1 198"/>
                <a:gd name="f73" fmla="*/ f4 1 125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198"/>
                <a:gd name="f82" fmla="*/ f78 1 125"/>
                <a:gd name="f83" fmla="*/ 105 f79 1"/>
                <a:gd name="f84" fmla="*/ 125 f78 1"/>
                <a:gd name="f85" fmla="*/ 0 f79 1"/>
                <a:gd name="f86" fmla="*/ 19 f78 1"/>
                <a:gd name="f87" fmla="*/ 60 f79 1"/>
                <a:gd name="f88" fmla="*/ 12 f78 1"/>
                <a:gd name="f89" fmla="*/ 153 f79 1"/>
                <a:gd name="f90" fmla="*/ 1 f78 1"/>
                <a:gd name="f91" fmla="*/ 173 f79 1"/>
                <a:gd name="f92" fmla="*/ 7 f78 1"/>
                <a:gd name="f93" fmla="*/ 198 f79 1"/>
                <a:gd name="f94" fmla="*/ 32 f78 1"/>
                <a:gd name="f95" fmla="*/ 131 f79 1"/>
                <a:gd name="f96" fmla="*/ 60 f78 1"/>
                <a:gd name="f97" fmla="*/ 146 f79 1"/>
                <a:gd name="f98" fmla="*/ 56 f78 1"/>
                <a:gd name="f99" fmla="*/ 148 f79 1"/>
                <a:gd name="f100" fmla="*/ 55 f78 1"/>
                <a:gd name="f101" fmla="*/ 134 f79 1"/>
                <a:gd name="f102" fmla="*/ 33 f78 1"/>
                <a:gd name="f103" fmla="*/ 109 f79 1"/>
                <a:gd name="f104" fmla="*/ 37 f78 1"/>
                <a:gd name="f105" fmla="*/ 104 f79 1"/>
                <a:gd name="f106" fmla="*/ 63 f78 1"/>
                <a:gd name="f107" fmla="*/ 128 f79 1"/>
                <a:gd name="f108" fmla="*/ 74 f78 1"/>
                <a:gd name="f109" fmla="+- f80 0 f1"/>
                <a:gd name="f110" fmla="*/ f83 1 198"/>
                <a:gd name="f111" fmla="*/ f84 1 125"/>
                <a:gd name="f112" fmla="*/ f85 1 198"/>
                <a:gd name="f113" fmla="*/ f86 1 125"/>
                <a:gd name="f114" fmla="*/ f87 1 198"/>
                <a:gd name="f115" fmla="*/ f88 1 125"/>
                <a:gd name="f116" fmla="*/ f89 1 198"/>
                <a:gd name="f117" fmla="*/ f90 1 125"/>
                <a:gd name="f118" fmla="*/ f91 1 198"/>
                <a:gd name="f119" fmla="*/ f92 1 125"/>
                <a:gd name="f120" fmla="*/ f93 1 198"/>
                <a:gd name="f121" fmla="*/ f94 1 125"/>
                <a:gd name="f122" fmla="*/ f95 1 198"/>
                <a:gd name="f123" fmla="*/ f96 1 125"/>
                <a:gd name="f124" fmla="*/ f97 1 198"/>
                <a:gd name="f125" fmla="*/ f98 1 125"/>
                <a:gd name="f126" fmla="*/ f99 1 198"/>
                <a:gd name="f127" fmla="*/ f100 1 125"/>
                <a:gd name="f128" fmla="*/ f101 1 198"/>
                <a:gd name="f129" fmla="*/ f102 1 125"/>
                <a:gd name="f130" fmla="*/ f103 1 198"/>
                <a:gd name="f131" fmla="*/ f104 1 125"/>
                <a:gd name="f132" fmla="*/ f105 1 198"/>
                <a:gd name="f133" fmla="*/ f106 1 125"/>
                <a:gd name="f134" fmla="*/ f107 1 198"/>
                <a:gd name="f135" fmla="*/ f108 1 125"/>
                <a:gd name="f136" fmla="*/ 0 1 f81"/>
                <a:gd name="f137" fmla="*/ f75 1 f81"/>
                <a:gd name="f138" fmla="*/ 0 1 f82"/>
                <a:gd name="f139" fmla="*/ f76 1 f82"/>
                <a:gd name="f140" fmla="*/ f110 1 f81"/>
                <a:gd name="f141" fmla="*/ f111 1 f82"/>
                <a:gd name="f142" fmla="*/ f112 1 f81"/>
                <a:gd name="f143" fmla="*/ f113 1 f82"/>
                <a:gd name="f144" fmla="*/ f114 1 f81"/>
                <a:gd name="f145" fmla="*/ f115 1 f82"/>
                <a:gd name="f146" fmla="*/ f116 1 f81"/>
                <a:gd name="f147" fmla="*/ f117 1 f82"/>
                <a:gd name="f148" fmla="*/ f118 1 f81"/>
                <a:gd name="f149" fmla="*/ f119 1 f82"/>
                <a:gd name="f150" fmla="*/ f120 1 f81"/>
                <a:gd name="f151" fmla="*/ f121 1 f82"/>
                <a:gd name="f152" fmla="*/ f122 1 f81"/>
                <a:gd name="f153" fmla="*/ f123 1 f82"/>
                <a:gd name="f154" fmla="*/ f124 1 f81"/>
                <a:gd name="f155" fmla="*/ f125 1 f82"/>
                <a:gd name="f156" fmla="*/ f126 1 f81"/>
                <a:gd name="f157" fmla="*/ f127 1 f82"/>
                <a:gd name="f158" fmla="*/ f128 1 f81"/>
                <a:gd name="f159" fmla="*/ f129 1 f82"/>
                <a:gd name="f160" fmla="*/ f130 1 f81"/>
                <a:gd name="f161" fmla="*/ f131 1 f82"/>
                <a:gd name="f162" fmla="*/ f132 1 f81"/>
                <a:gd name="f163" fmla="*/ f133 1 f82"/>
                <a:gd name="f164" fmla="*/ f134 1 f81"/>
                <a:gd name="f165" fmla="*/ f135 1 f82"/>
                <a:gd name="f166" fmla="*/ f136 f72 1"/>
                <a:gd name="f167" fmla="*/ f137 f72 1"/>
                <a:gd name="f168" fmla="*/ f139 f73 1"/>
                <a:gd name="f169" fmla="*/ f138 f73 1"/>
                <a:gd name="f170" fmla="*/ f140 f72 1"/>
                <a:gd name="f171" fmla="*/ f141 f73 1"/>
                <a:gd name="f172" fmla="*/ f142 f72 1"/>
                <a:gd name="f173" fmla="*/ f143 f73 1"/>
                <a:gd name="f174" fmla="*/ f144 f72 1"/>
                <a:gd name="f175" fmla="*/ f145 f73 1"/>
                <a:gd name="f176" fmla="*/ f146 f72 1"/>
                <a:gd name="f177" fmla="*/ f147 f73 1"/>
                <a:gd name="f178" fmla="*/ f148 f72 1"/>
                <a:gd name="f179" fmla="*/ f149 f73 1"/>
                <a:gd name="f180" fmla="*/ f150 f72 1"/>
                <a:gd name="f181" fmla="*/ f151 f73 1"/>
                <a:gd name="f182" fmla="*/ f152 f72 1"/>
                <a:gd name="f183" fmla="*/ f153 f73 1"/>
                <a:gd name="f184" fmla="*/ f154 f72 1"/>
                <a:gd name="f185" fmla="*/ f155 f73 1"/>
                <a:gd name="f186" fmla="*/ f156 f72 1"/>
                <a:gd name="f187" fmla="*/ f157 f73 1"/>
                <a:gd name="f188" fmla="*/ f158 f72 1"/>
                <a:gd name="f189" fmla="*/ f159 f73 1"/>
                <a:gd name="f190" fmla="*/ f160 f72 1"/>
                <a:gd name="f191" fmla="*/ f161 f73 1"/>
                <a:gd name="f192" fmla="*/ f162 f72 1"/>
                <a:gd name="f193" fmla="*/ f163 f73 1"/>
                <a:gd name="f194" fmla="*/ f164 f72 1"/>
                <a:gd name="f195" fmla="*/ f165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0" y="f171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70" y="f17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3"/>
                </a:cxn>
                <a:cxn ang="f109">
                  <a:pos x="f194" y="f195"/>
                </a:cxn>
                <a:cxn ang="f109">
                  <a:pos x="f182" y="f183"/>
                </a:cxn>
              </a:cxnLst>
              <a:rect l="f166" t="f169" r="f167" b="f168"/>
              <a:pathLst>
                <a:path w="198" h="125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5"/>
                    <a:pt x="f27" y="f5"/>
                    <a:pt x="f28" y="f29"/>
                  </a:cubicBezTo>
                  <a:cubicBezTo>
                    <a:pt x="f30" y="f31"/>
                    <a:pt x="f32" y="f33"/>
                    <a:pt x="f6" y="f34"/>
                  </a:cubicBezTo>
                  <a:cubicBezTo>
                    <a:pt x="f27" y="f35"/>
                    <a:pt x="f36" y="f37"/>
                    <a:pt x="f8" y="f7"/>
                  </a:cubicBezTo>
                  <a:close/>
                  <a:moveTo>
                    <a:pt x="f38" y="f18"/>
                  </a:moveTo>
                  <a:cubicBezTo>
                    <a:pt x="f39" y="f40"/>
                    <a:pt x="f41" y="f42"/>
                    <a:pt x="f43" y="f44"/>
                  </a:cubicBezTo>
                  <a:cubicBezTo>
                    <a:pt x="f45" y="f44"/>
                    <a:pt x="f45" y="f12"/>
                    <a:pt x="f46" y="f12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0"/>
                    <a:pt x="f54" y="f55"/>
                    <a:pt x="f56" y="f57"/>
                  </a:cubicBezTo>
                  <a:cubicBezTo>
                    <a:pt x="f54" y="f58"/>
                    <a:pt x="f59" y="f44"/>
                    <a:pt x="f60" y="f35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38" y="f1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323">
              <a:extLst>
                <a:ext uri="{FF2B5EF4-FFF2-40B4-BE49-F238E27FC236}">
                  <a16:creationId xmlns:a16="http://schemas.microsoft.com/office/drawing/2014/main" id="{4F78E78F-8C58-9149-B3AD-AEB6B40017DB}"/>
                </a:ext>
              </a:extLst>
            </p:cNvPr>
            <p:cNvSpPr/>
            <p:nvPr/>
          </p:nvSpPr>
          <p:spPr>
            <a:xfrm>
              <a:off x="446876" y="2896590"/>
              <a:ext cx="384368" cy="611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8"/>
                <a:gd name="f8" fmla="val 105"/>
                <a:gd name="f9" fmla="val 95"/>
                <a:gd name="f10" fmla="val 135"/>
                <a:gd name="f11" fmla="val 64"/>
                <a:gd name="f12" fmla="val 166"/>
                <a:gd name="f13" fmla="val 31"/>
                <a:gd name="f14" fmla="val 22"/>
                <a:gd name="f15" fmla="val 188"/>
                <a:gd name="f16" fmla="val 11"/>
                <a:gd name="f17" fmla="val 177"/>
                <a:gd name="f18" fmla="val 1"/>
                <a:gd name="f19" fmla="val 165"/>
                <a:gd name="f20" fmla="val 162"/>
                <a:gd name="f21" fmla="val 159"/>
                <a:gd name="f22" fmla="val 6"/>
                <a:gd name="f23" fmla="val 107"/>
                <a:gd name="f24" fmla="val 12"/>
                <a:gd name="f25" fmla="val 55"/>
                <a:gd name="f26" fmla="val 18"/>
                <a:gd name="f27" fmla="val 3"/>
                <a:gd name="f28" fmla="val 19"/>
                <a:gd name="f29" fmla="val 54"/>
                <a:gd name="f30" fmla="val 35"/>
                <a:gd name="f31" fmla="val 89"/>
                <a:gd name="f32" fmla="val 70"/>
                <a:gd name="f33" fmla="val 36"/>
                <a:gd name="f34" fmla="val 108"/>
                <a:gd name="f35" fmla="val 45"/>
                <a:gd name="f36" fmla="val 118"/>
                <a:gd name="f37" fmla="val 43"/>
                <a:gd name="f38" fmla="val 126"/>
                <a:gd name="f39" fmla="val 34"/>
                <a:gd name="f40" fmla="val 134"/>
                <a:gd name="f41" fmla="val 39"/>
                <a:gd name="f42" fmla="val 133"/>
                <a:gd name="f43" fmla="val 48"/>
                <a:gd name="f44" fmla="val 50"/>
                <a:gd name="f45" fmla="val 137"/>
                <a:gd name="f46" fmla="val 53"/>
                <a:gd name="f47" fmla="val 142"/>
                <a:gd name="f48" fmla="val 56"/>
                <a:gd name="f49" fmla="val 147"/>
                <a:gd name="f50" fmla="val 57"/>
                <a:gd name="f51" fmla="val 141"/>
                <a:gd name="f52" fmla="val 58"/>
                <a:gd name="f53" fmla="val 136"/>
                <a:gd name="f54" fmla="val 59"/>
                <a:gd name="f55" fmla="val 131"/>
                <a:gd name="f56" fmla="val 130"/>
                <a:gd name="f57" fmla="val 69"/>
                <a:gd name="f58" fmla="val 129"/>
                <a:gd name="f59" fmla="val 74"/>
                <a:gd name="f60" fmla="val 128"/>
                <a:gd name="f61" fmla="val 61"/>
                <a:gd name="f62" fmla="val 124"/>
                <a:gd name="f63" fmla="val 116"/>
                <a:gd name="f64" fmla="val 63"/>
                <a:gd name="f65" fmla="val 103"/>
                <a:gd name="f66" fmla="val 114"/>
                <a:gd name="f67" fmla="val 47"/>
                <a:gd name="f68" fmla="+- 0 0 -90"/>
                <a:gd name="f69" fmla="*/ f3 1 125"/>
                <a:gd name="f70" fmla="*/ f4 1 198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125"/>
                <a:gd name="f79" fmla="*/ f75 1 198"/>
                <a:gd name="f80" fmla="*/ 125 f76 1"/>
                <a:gd name="f81" fmla="*/ 105 f75 1"/>
                <a:gd name="f82" fmla="*/ 31 f76 1"/>
                <a:gd name="f83" fmla="*/ 198 f75 1"/>
                <a:gd name="f84" fmla="*/ 1 f76 1"/>
                <a:gd name="f85" fmla="*/ 166 f75 1"/>
                <a:gd name="f86" fmla="*/ 0 f76 1"/>
                <a:gd name="f87" fmla="*/ 159 f75 1"/>
                <a:gd name="f88" fmla="*/ 18 f76 1"/>
                <a:gd name="f89" fmla="*/ 3 f75 1"/>
                <a:gd name="f90" fmla="*/ 19 f76 1"/>
                <a:gd name="f91" fmla="*/ 0 f75 1"/>
                <a:gd name="f92" fmla="*/ 36 f76 1"/>
                <a:gd name="f93" fmla="*/ 108 f75 1"/>
                <a:gd name="f94" fmla="*/ 34 f76 1"/>
                <a:gd name="f95" fmla="*/ 134 f75 1"/>
                <a:gd name="f96" fmla="*/ 48 f76 1"/>
                <a:gd name="f97" fmla="*/ 133 f75 1"/>
                <a:gd name="f98" fmla="*/ 56 f76 1"/>
                <a:gd name="f99" fmla="*/ 147 f75 1"/>
                <a:gd name="f100" fmla="*/ 59 f76 1"/>
                <a:gd name="f101" fmla="*/ 131 f75 1"/>
                <a:gd name="f102" fmla="*/ 74 f76 1"/>
                <a:gd name="f103" fmla="*/ 128 f75 1"/>
                <a:gd name="f104" fmla="*/ 63 f76 1"/>
                <a:gd name="f105" fmla="*/ 103 f75 1"/>
                <a:gd name="f106" fmla="+- f77 0 f1"/>
                <a:gd name="f107" fmla="*/ f80 1 125"/>
                <a:gd name="f108" fmla="*/ f81 1 198"/>
                <a:gd name="f109" fmla="*/ f82 1 125"/>
                <a:gd name="f110" fmla="*/ f83 1 198"/>
                <a:gd name="f111" fmla="*/ f84 1 125"/>
                <a:gd name="f112" fmla="*/ f85 1 198"/>
                <a:gd name="f113" fmla="*/ f86 1 125"/>
                <a:gd name="f114" fmla="*/ f87 1 198"/>
                <a:gd name="f115" fmla="*/ f88 1 125"/>
                <a:gd name="f116" fmla="*/ f89 1 198"/>
                <a:gd name="f117" fmla="*/ f90 1 125"/>
                <a:gd name="f118" fmla="*/ f91 1 198"/>
                <a:gd name="f119" fmla="*/ f92 1 125"/>
                <a:gd name="f120" fmla="*/ f93 1 198"/>
                <a:gd name="f121" fmla="*/ f94 1 125"/>
                <a:gd name="f122" fmla="*/ f95 1 198"/>
                <a:gd name="f123" fmla="*/ f96 1 125"/>
                <a:gd name="f124" fmla="*/ f97 1 198"/>
                <a:gd name="f125" fmla="*/ f98 1 125"/>
                <a:gd name="f126" fmla="*/ f99 1 198"/>
                <a:gd name="f127" fmla="*/ f100 1 125"/>
                <a:gd name="f128" fmla="*/ f101 1 198"/>
                <a:gd name="f129" fmla="*/ f102 1 125"/>
                <a:gd name="f130" fmla="*/ f103 1 198"/>
                <a:gd name="f131" fmla="*/ f104 1 125"/>
                <a:gd name="f132" fmla="*/ f105 1 198"/>
                <a:gd name="f133" fmla="*/ 0 1 f78"/>
                <a:gd name="f134" fmla="*/ f72 1 f78"/>
                <a:gd name="f135" fmla="*/ 0 1 f79"/>
                <a:gd name="f136" fmla="*/ f73 1 f79"/>
                <a:gd name="f137" fmla="*/ f107 1 f78"/>
                <a:gd name="f138" fmla="*/ f108 1 f79"/>
                <a:gd name="f139" fmla="*/ f109 1 f78"/>
                <a:gd name="f140" fmla="*/ f110 1 f79"/>
                <a:gd name="f141" fmla="*/ f111 1 f78"/>
                <a:gd name="f142" fmla="*/ f112 1 f79"/>
                <a:gd name="f143" fmla="*/ f113 1 f78"/>
                <a:gd name="f144" fmla="*/ f114 1 f79"/>
                <a:gd name="f145" fmla="*/ f115 1 f78"/>
                <a:gd name="f146" fmla="*/ f116 1 f79"/>
                <a:gd name="f147" fmla="*/ f117 1 f78"/>
                <a:gd name="f148" fmla="*/ f118 1 f79"/>
                <a:gd name="f149" fmla="*/ f119 1 f78"/>
                <a:gd name="f150" fmla="*/ f120 1 f79"/>
                <a:gd name="f151" fmla="*/ f121 1 f78"/>
                <a:gd name="f152" fmla="*/ f122 1 f79"/>
                <a:gd name="f153" fmla="*/ f123 1 f78"/>
                <a:gd name="f154" fmla="*/ f124 1 f79"/>
                <a:gd name="f155" fmla="*/ f125 1 f78"/>
                <a:gd name="f156" fmla="*/ f126 1 f79"/>
                <a:gd name="f157" fmla="*/ f127 1 f78"/>
                <a:gd name="f158" fmla="*/ f128 1 f79"/>
                <a:gd name="f159" fmla="*/ f129 1 f78"/>
                <a:gd name="f160" fmla="*/ f130 1 f79"/>
                <a:gd name="f161" fmla="*/ f131 1 f78"/>
                <a:gd name="f162" fmla="*/ f132 1 f79"/>
                <a:gd name="f163" fmla="*/ f133 f69 1"/>
                <a:gd name="f164" fmla="*/ f134 f69 1"/>
                <a:gd name="f165" fmla="*/ f136 f70 1"/>
                <a:gd name="f166" fmla="*/ f135 f70 1"/>
                <a:gd name="f167" fmla="*/ f137 f69 1"/>
                <a:gd name="f168" fmla="*/ f138 f70 1"/>
                <a:gd name="f169" fmla="*/ f139 f69 1"/>
                <a:gd name="f170" fmla="*/ f140 f70 1"/>
                <a:gd name="f171" fmla="*/ f141 f69 1"/>
                <a:gd name="f172" fmla="*/ f142 f70 1"/>
                <a:gd name="f173" fmla="*/ f143 f69 1"/>
                <a:gd name="f174" fmla="*/ f144 f70 1"/>
                <a:gd name="f175" fmla="*/ f145 f69 1"/>
                <a:gd name="f176" fmla="*/ f146 f70 1"/>
                <a:gd name="f177" fmla="*/ f147 f69 1"/>
                <a:gd name="f178" fmla="*/ f148 f70 1"/>
                <a:gd name="f179" fmla="*/ f149 f69 1"/>
                <a:gd name="f180" fmla="*/ f150 f70 1"/>
                <a:gd name="f181" fmla="*/ f151 f69 1"/>
                <a:gd name="f182" fmla="*/ f152 f70 1"/>
                <a:gd name="f183" fmla="*/ f153 f69 1"/>
                <a:gd name="f184" fmla="*/ f154 f70 1"/>
                <a:gd name="f185" fmla="*/ f155 f69 1"/>
                <a:gd name="f186" fmla="*/ f156 f70 1"/>
                <a:gd name="f187" fmla="*/ f157 f69 1"/>
                <a:gd name="f188" fmla="*/ f158 f70 1"/>
                <a:gd name="f189" fmla="*/ f159 f69 1"/>
                <a:gd name="f190" fmla="*/ f160 f70 1"/>
                <a:gd name="f191" fmla="*/ f161 f69 1"/>
                <a:gd name="f192" fmla="*/ f162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6">
                  <a:pos x="f167" y="f168"/>
                </a:cxn>
                <a:cxn ang="f106">
                  <a:pos x="f169" y="f170"/>
                </a:cxn>
                <a:cxn ang="f106">
                  <a:pos x="f171" y="f172"/>
                </a:cxn>
                <a:cxn ang="f106">
                  <a:pos x="f173" y="f174"/>
                </a:cxn>
                <a:cxn ang="f106">
                  <a:pos x="f175" y="f176"/>
                </a:cxn>
                <a:cxn ang="f106">
                  <a:pos x="f177" y="f178"/>
                </a:cxn>
                <a:cxn ang="f106">
                  <a:pos x="f167" y="f168"/>
                </a:cxn>
                <a:cxn ang="f106">
                  <a:pos x="f179" y="f180"/>
                </a:cxn>
                <a:cxn ang="f106">
                  <a:pos x="f181" y="f182"/>
                </a:cxn>
                <a:cxn ang="f106">
                  <a:pos x="f183" y="f184"/>
                </a:cxn>
                <a:cxn ang="f106">
                  <a:pos x="f185" y="f186"/>
                </a:cxn>
                <a:cxn ang="f106">
                  <a:pos x="f187" y="f188"/>
                </a:cxn>
                <a:cxn ang="f106">
                  <a:pos x="f189" y="f190"/>
                </a:cxn>
                <a:cxn ang="f106">
                  <a:pos x="f191" y="f192"/>
                </a:cxn>
                <a:cxn ang="f106">
                  <a:pos x="f179" y="f180"/>
                </a:cxn>
              </a:cxnLst>
              <a:rect l="f163" t="f166" r="f164" b="f165"/>
              <a:pathLst>
                <a:path w="125" h="198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6" y="f17"/>
                    <a:pt x="f18" y="f12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6" y="f18"/>
                    <a:pt x="f28" y="f5"/>
                    <a:pt x="f28" y="f5"/>
                  </a:cubicBezTo>
                  <a:cubicBezTo>
                    <a:pt x="f29" y="f30"/>
                    <a:pt x="f31" y="f32"/>
                    <a:pt x="f6" y="f8"/>
                  </a:cubicBezTo>
                  <a:close/>
                  <a:moveTo>
                    <a:pt x="f33" y="f34"/>
                  </a:moveTo>
                  <a:cubicBezTo>
                    <a:pt x="f35" y="f36"/>
                    <a:pt x="f37" y="f38"/>
                    <a:pt x="f39" y="f40"/>
                  </a:cubicBezTo>
                  <a:cubicBezTo>
                    <a:pt x="f41" y="f40"/>
                    <a:pt x="f37" y="f42"/>
                    <a:pt x="f43" y="f42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11" y="f56"/>
                    <a:pt x="f57" y="f58"/>
                    <a:pt x="f59" y="f60"/>
                  </a:cubicBezTo>
                  <a:cubicBezTo>
                    <a:pt x="f61" y="f62"/>
                    <a:pt x="f54" y="f63"/>
                    <a:pt x="f64" y="f65"/>
                  </a:cubicBezTo>
                  <a:cubicBezTo>
                    <a:pt x="f25" y="f66"/>
                    <a:pt x="f67" y="f63"/>
                    <a:pt x="f33" y="f34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324">
              <a:extLst>
                <a:ext uri="{FF2B5EF4-FFF2-40B4-BE49-F238E27FC236}">
                  <a16:creationId xmlns:a16="http://schemas.microsoft.com/office/drawing/2014/main" id="{E5832729-9D58-022D-4FE4-BE740448DDB5}"/>
                </a:ext>
              </a:extLst>
            </p:cNvPr>
            <p:cNvSpPr/>
            <p:nvPr/>
          </p:nvSpPr>
          <p:spPr>
            <a:xfrm>
              <a:off x="371977" y="1672519"/>
              <a:ext cx="370569" cy="3705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9"/>
                <a:gd name="f8" fmla="val 42"/>
                <a:gd name="f9" fmla="val 34"/>
                <a:gd name="f10" fmla="val 37"/>
                <a:gd name="f11" fmla="val 41"/>
                <a:gd name="f12" fmla="val 31"/>
                <a:gd name="f13" fmla="val 30"/>
                <a:gd name="f14" fmla="val 21"/>
                <a:gd name="f15" fmla="val 20"/>
                <a:gd name="f16" fmla="val 12"/>
                <a:gd name="f17" fmla="val 10"/>
                <a:gd name="f18" fmla="val 3"/>
                <a:gd name="f19" fmla="val 11"/>
                <a:gd name="f20" fmla="val 2"/>
                <a:gd name="f21" fmla="val 1"/>
                <a:gd name="f22" fmla="val 44"/>
                <a:gd name="f23" fmla="val 76"/>
                <a:gd name="f24" fmla="val 110"/>
                <a:gd name="f25" fmla="val 99"/>
                <a:gd name="f26" fmla="val 89"/>
                <a:gd name="f27" fmla="val 79"/>
                <a:gd name="f28" fmla="val 84"/>
                <a:gd name="f29" fmla="val 33"/>
                <a:gd name="f30" fmla="val 87"/>
                <a:gd name="f31" fmla="val 36"/>
                <a:gd name="f32" fmla="val 91"/>
                <a:gd name="f33" fmla="val 40"/>
                <a:gd name="f34" fmla="val 100"/>
                <a:gd name="f35" fmla="val 109"/>
                <a:gd name="f36" fmla="val 9"/>
                <a:gd name="f37" fmla="val 101"/>
                <a:gd name="f38" fmla="val 78"/>
                <a:gd name="f39" fmla="val 81"/>
                <a:gd name="f40" fmla="val 90"/>
                <a:gd name="f41" fmla="val 86"/>
                <a:gd name="f42" fmla="val 80"/>
                <a:gd name="f43" fmla="val 108"/>
                <a:gd name="f44" fmla="val 19"/>
                <a:gd name="f45" fmla="+- 0 0 -90"/>
                <a:gd name="f46" fmla="*/ f3 1 120"/>
                <a:gd name="f47" fmla="*/ f4 1 120"/>
                <a:gd name="f48" fmla="val f5"/>
                <a:gd name="f49" fmla="val f6"/>
                <a:gd name="f50" fmla="*/ f45 f0 1"/>
                <a:gd name="f51" fmla="+- f49 0 f48"/>
                <a:gd name="f52" fmla="*/ f50 1 f2"/>
                <a:gd name="f53" fmla="*/ f51 1 120"/>
                <a:gd name="f54" fmla="*/ 29 f51 1"/>
                <a:gd name="f55" fmla="*/ 42 f51 1"/>
                <a:gd name="f56" fmla="*/ 41 f51 1"/>
                <a:gd name="f57" fmla="*/ 31 f51 1"/>
                <a:gd name="f58" fmla="*/ 10 f51 1"/>
                <a:gd name="f59" fmla="*/ 3 f51 1"/>
                <a:gd name="f60" fmla="*/ 12 f51 1"/>
                <a:gd name="f61" fmla="*/ 0 f51 1"/>
                <a:gd name="f62" fmla="*/ 110 f51 1"/>
                <a:gd name="f63" fmla="*/ 79 f51 1"/>
                <a:gd name="f64" fmla="*/ 91 f51 1"/>
                <a:gd name="f65" fmla="*/ 40 f51 1"/>
                <a:gd name="f66" fmla="*/ 120 f51 1"/>
                <a:gd name="f67" fmla="*/ 9 f51 1"/>
                <a:gd name="f68" fmla="*/ 78 f51 1"/>
                <a:gd name="f69" fmla="*/ 81 f51 1"/>
                <a:gd name="f70" fmla="*/ 90 f51 1"/>
                <a:gd name="f71" fmla="*/ 30 f51 1"/>
                <a:gd name="f72" fmla="*/ 80 f51 1"/>
                <a:gd name="f73" fmla="*/ 108 f51 1"/>
                <a:gd name="f74" fmla="+- f52 0 f1"/>
                <a:gd name="f75" fmla="*/ f54 1 120"/>
                <a:gd name="f76" fmla="*/ f55 1 120"/>
                <a:gd name="f77" fmla="*/ f56 1 120"/>
                <a:gd name="f78" fmla="*/ f57 1 120"/>
                <a:gd name="f79" fmla="*/ f58 1 120"/>
                <a:gd name="f80" fmla="*/ f59 1 120"/>
                <a:gd name="f81" fmla="*/ f60 1 120"/>
                <a:gd name="f82" fmla="*/ f61 1 120"/>
                <a:gd name="f83" fmla="*/ f62 1 120"/>
                <a:gd name="f84" fmla="*/ f63 1 120"/>
                <a:gd name="f85" fmla="*/ f64 1 120"/>
                <a:gd name="f86" fmla="*/ f65 1 120"/>
                <a:gd name="f87" fmla="*/ f66 1 120"/>
                <a:gd name="f88" fmla="*/ f67 1 120"/>
                <a:gd name="f89" fmla="*/ f68 1 120"/>
                <a:gd name="f90" fmla="*/ f69 1 120"/>
                <a:gd name="f91" fmla="*/ f70 1 120"/>
                <a:gd name="f92" fmla="*/ f71 1 120"/>
                <a:gd name="f93" fmla="*/ f72 1 120"/>
                <a:gd name="f94" fmla="*/ f73 1 120"/>
                <a:gd name="f95" fmla="*/ 0 1 f53"/>
                <a:gd name="f96" fmla="*/ f49 1 f53"/>
                <a:gd name="f97" fmla="*/ f75 1 f53"/>
                <a:gd name="f98" fmla="*/ f76 1 f53"/>
                <a:gd name="f99" fmla="*/ f77 1 f53"/>
                <a:gd name="f100" fmla="*/ f78 1 f53"/>
                <a:gd name="f101" fmla="*/ f79 1 f53"/>
                <a:gd name="f102" fmla="*/ f80 1 f53"/>
                <a:gd name="f103" fmla="*/ f81 1 f53"/>
                <a:gd name="f104" fmla="*/ f82 1 f53"/>
                <a:gd name="f105" fmla="*/ f83 1 f53"/>
                <a:gd name="f106" fmla="*/ f84 1 f53"/>
                <a:gd name="f107" fmla="*/ f85 1 f53"/>
                <a:gd name="f108" fmla="*/ f86 1 f53"/>
                <a:gd name="f109" fmla="*/ f87 1 f53"/>
                <a:gd name="f110" fmla="*/ f88 1 f53"/>
                <a:gd name="f111" fmla="*/ f89 1 f53"/>
                <a:gd name="f112" fmla="*/ f90 1 f53"/>
                <a:gd name="f113" fmla="*/ f91 1 f53"/>
                <a:gd name="f114" fmla="*/ f92 1 f53"/>
                <a:gd name="f115" fmla="*/ f93 1 f53"/>
                <a:gd name="f116" fmla="*/ f94 1 f53"/>
                <a:gd name="f117" fmla="*/ f95 f46 1"/>
                <a:gd name="f118" fmla="*/ f96 f46 1"/>
                <a:gd name="f119" fmla="*/ f96 f47 1"/>
                <a:gd name="f120" fmla="*/ f95 f47 1"/>
                <a:gd name="f121" fmla="*/ f97 f46 1"/>
                <a:gd name="f122" fmla="*/ f98 f47 1"/>
                <a:gd name="f123" fmla="*/ f99 f46 1"/>
                <a:gd name="f124" fmla="*/ f100 f47 1"/>
                <a:gd name="f125" fmla="*/ f101 f46 1"/>
                <a:gd name="f126" fmla="*/ f102 f47 1"/>
                <a:gd name="f127" fmla="*/ f103 f46 1"/>
                <a:gd name="f128" fmla="*/ f104 f47 1"/>
                <a:gd name="f129" fmla="*/ f105 f46 1"/>
                <a:gd name="f130" fmla="*/ f106 f46 1"/>
                <a:gd name="f131" fmla="*/ f97 f47 1"/>
                <a:gd name="f132" fmla="*/ f107 f46 1"/>
                <a:gd name="f133" fmla="*/ f108 f47 1"/>
                <a:gd name="f134" fmla="*/ f109 f46 1"/>
                <a:gd name="f135" fmla="*/ f110 f47 1"/>
                <a:gd name="f136" fmla="*/ f105 f47 1"/>
                <a:gd name="f137" fmla="*/ f111 f47 1"/>
                <a:gd name="f138" fmla="*/ f112 f46 1"/>
                <a:gd name="f139" fmla="*/ f107 f47 1"/>
                <a:gd name="f140" fmla="*/ f109 f47 1"/>
                <a:gd name="f141" fmla="*/ f113 f47 1"/>
                <a:gd name="f142" fmla="*/ f114 f46 1"/>
                <a:gd name="f143" fmla="*/ f115 f47 1"/>
                <a:gd name="f144" fmla="*/ f102 f46 1"/>
                <a:gd name="f145" fmla="*/ f104 f46 1"/>
                <a:gd name="f146" fmla="*/ f116 f47 1"/>
                <a:gd name="f147" fmla="*/ f101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1" y="f122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28"/>
                </a:cxn>
                <a:cxn ang="f74">
                  <a:pos x="f130" y="f131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4" y="f136"/>
                </a:cxn>
                <a:cxn ang="f74">
                  <a:pos x="f132" y="f137"/>
                </a:cxn>
                <a:cxn ang="f74">
                  <a:pos x="f138" y="f139"/>
                </a:cxn>
                <a:cxn ang="f74">
                  <a:pos x="f129" y="f140"/>
                </a:cxn>
                <a:cxn ang="f74">
                  <a:pos x="f125" y="f140"/>
                </a:cxn>
                <a:cxn ang="f74">
                  <a:pos x="f123" y="f141"/>
                </a:cxn>
                <a:cxn ang="f74">
                  <a:pos x="f142" y="f143"/>
                </a:cxn>
                <a:cxn ang="f74">
                  <a:pos x="f144" y="f136"/>
                </a:cxn>
                <a:cxn ang="f74">
                  <a:pos x="f145" y="f146"/>
                </a:cxn>
                <a:cxn ang="f74">
                  <a:pos x="f145" y="f147"/>
                </a:cxn>
                <a:cxn ang="f74">
                  <a:pos x="f121" y="f122"/>
                </a:cxn>
              </a:cxnLst>
              <a:rect l="f117" t="f120" r="f118" b="f119"/>
              <a:pathLst>
                <a:path w="120" h="120">
                  <a:moveTo>
                    <a:pt x="f7" y="f8"/>
                  </a:moveTo>
                  <a:cubicBezTo>
                    <a:pt x="f9" y="f10"/>
                    <a:pt x="f10" y="f9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19" y="f21"/>
                    <a:pt x="f16" y="f5"/>
                  </a:cubicBezTo>
                  <a:cubicBezTo>
                    <a:pt x="f22" y="f5"/>
                    <a:pt x="f23" y="f5"/>
                    <a:pt x="f24" y="f5"/>
                  </a:cubicBezTo>
                  <a:cubicBezTo>
                    <a:pt x="f25" y="f19"/>
                    <a:pt x="f26" y="f15"/>
                    <a:pt x="f27" y="f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12"/>
                    <a:pt x="f35" y="f14"/>
                    <a:pt x="f6" y="f36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24" y="f25"/>
                    <a:pt x="f37" y="f26"/>
                    <a:pt x="f32" y="f38"/>
                  </a:cubicBezTo>
                  <a:cubicBezTo>
                    <a:pt x="f30" y="f28"/>
                    <a:pt x="f28" y="f30"/>
                    <a:pt x="f39" y="f32"/>
                  </a:cubicBezTo>
                  <a:cubicBezTo>
                    <a:pt x="f40" y="f34"/>
                    <a:pt x="f25" y="f35"/>
                    <a:pt x="f24" y="f6"/>
                  </a:cubicBezTo>
                  <a:cubicBezTo>
                    <a:pt x="f23" y="f6"/>
                    <a:pt x="f22" y="f6"/>
                    <a:pt x="f17" y="f6"/>
                  </a:cubicBezTo>
                  <a:cubicBezTo>
                    <a:pt x="f14" y="f24"/>
                    <a:pt x="f12" y="f34"/>
                    <a:pt x="f11" y="f40"/>
                  </a:cubicBezTo>
                  <a:cubicBezTo>
                    <a:pt x="f10" y="f41"/>
                    <a:pt x="f9" y="f28"/>
                    <a:pt x="f13" y="f42"/>
                  </a:cubicBezTo>
                  <a:cubicBezTo>
                    <a:pt x="f14" y="f40"/>
                    <a:pt x="f16" y="f34"/>
                    <a:pt x="f18" y="f24"/>
                  </a:cubicBezTo>
                  <a:cubicBezTo>
                    <a:pt x="f20" y="f35"/>
                    <a:pt x="f21" y="f35"/>
                    <a:pt x="f5" y="f43"/>
                  </a:cubicBezTo>
                  <a:cubicBezTo>
                    <a:pt x="f5" y="f23"/>
                    <a:pt x="f5" y="f22"/>
                    <a:pt x="f5" y="f17"/>
                  </a:cubicBezTo>
                  <a:cubicBezTo>
                    <a:pt x="f17" y="f14"/>
                    <a:pt x="f44" y="f12"/>
                    <a:pt x="f7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329">
              <a:extLst>
                <a:ext uri="{FF2B5EF4-FFF2-40B4-BE49-F238E27FC236}">
                  <a16:creationId xmlns:a16="http://schemas.microsoft.com/office/drawing/2014/main" id="{3EA05481-FF60-536F-6E0D-C8CCC66EA21A}"/>
                </a:ext>
              </a:extLst>
            </p:cNvPr>
            <p:cNvSpPr/>
            <p:nvPr/>
          </p:nvSpPr>
          <p:spPr>
            <a:xfrm>
              <a:off x="862791" y="1670544"/>
              <a:ext cx="372544" cy="376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"/>
                <a:gd name="f7" fmla="val 122"/>
                <a:gd name="f8" fmla="val 61"/>
                <a:gd name="f9" fmla="val 1"/>
                <a:gd name="f10" fmla="val 93"/>
                <a:gd name="f11" fmla="val 28"/>
                <a:gd name="f12" fmla="val 60"/>
                <a:gd name="f13" fmla="val 94"/>
                <a:gd name="f14" fmla="val 95"/>
                <a:gd name="f15" fmla="val 62"/>
                <a:gd name="f16" fmla="val 96"/>
                <a:gd name="f17" fmla="val 63"/>
                <a:gd name="f18" fmla="val 26"/>
                <a:gd name="f19" fmla="val 15"/>
                <a:gd name="f20" fmla="val 57"/>
                <a:gd name="f21" fmla="val 54"/>
                <a:gd name="f22" fmla="val 34"/>
                <a:gd name="f23" fmla="val 52"/>
                <a:gd name="f24" fmla="val 42"/>
                <a:gd name="f25" fmla="val 51"/>
                <a:gd name="f26" fmla="val 46"/>
                <a:gd name="f27" fmla="val 49"/>
                <a:gd name="f28" fmla="val 48"/>
                <a:gd name="f29" fmla="val 44"/>
                <a:gd name="f30" fmla="val 35"/>
                <a:gd name="f31" fmla="val 27"/>
                <a:gd name="f32" fmla="val 16"/>
                <a:gd name="f33" fmla="val 25"/>
                <a:gd name="f34" fmla="val 31"/>
                <a:gd name="f35" fmla="val 38"/>
                <a:gd name="f36" fmla="val 64"/>
                <a:gd name="f37" fmla="val 67"/>
                <a:gd name="f38" fmla="val 43"/>
                <a:gd name="f39" fmla="val 70"/>
                <a:gd name="f40" fmla="val 74"/>
                <a:gd name="f41" fmla="val 39"/>
                <a:gd name="f42" fmla="val 82"/>
                <a:gd name="f43" fmla="val 36"/>
                <a:gd name="f44" fmla="val 91"/>
                <a:gd name="f45" fmla="val 33"/>
                <a:gd name="f46" fmla="val 100"/>
                <a:gd name="f47" fmla="val 89"/>
                <a:gd name="f48" fmla="val 56"/>
                <a:gd name="f49" fmla="val 84"/>
                <a:gd name="f50" fmla="val 59"/>
                <a:gd name="f51" fmla="val 81"/>
                <a:gd name="f52" fmla="val 65"/>
                <a:gd name="f53" fmla="val 72"/>
                <a:gd name="f54" fmla="val 79"/>
                <a:gd name="f55" fmla="val 88"/>
                <a:gd name="f56" fmla="val 85"/>
                <a:gd name="f57" fmla="val 90"/>
                <a:gd name="f58" fmla="val 83"/>
                <a:gd name="f59" fmla="val 80"/>
                <a:gd name="f60" fmla="val 75"/>
                <a:gd name="f61" fmla="val 78"/>
                <a:gd name="f62" fmla="val 105"/>
                <a:gd name="f63" fmla="val 77"/>
                <a:gd name="f64" fmla="val 47"/>
                <a:gd name="f65" fmla="val 69"/>
                <a:gd name="f66" fmla="+- 0 0 -90"/>
                <a:gd name="f67" fmla="*/ f3 1 121"/>
                <a:gd name="f68" fmla="*/ f4 1 122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121"/>
                <a:gd name="f77" fmla="*/ f73 1 122"/>
                <a:gd name="f78" fmla="*/ 61 f74 1"/>
                <a:gd name="f79" fmla="*/ 1 f73 1"/>
                <a:gd name="f80" fmla="*/ 121 f74 1"/>
                <a:gd name="f81" fmla="*/ 60 f73 1"/>
                <a:gd name="f82" fmla="*/ 62 f74 1"/>
                <a:gd name="f83" fmla="*/ 121 f73 1"/>
                <a:gd name="f84" fmla="*/ 0 f74 1"/>
                <a:gd name="f85" fmla="*/ 63 f73 1"/>
                <a:gd name="f86" fmla="*/ 15 f73 1"/>
                <a:gd name="f87" fmla="*/ 52 f74 1"/>
                <a:gd name="f88" fmla="*/ 42 f73 1"/>
                <a:gd name="f89" fmla="*/ 44 f74 1"/>
                <a:gd name="f90" fmla="*/ 48 f73 1"/>
                <a:gd name="f91" fmla="*/ 16 f74 1"/>
                <a:gd name="f92" fmla="*/ 38 f74 1"/>
                <a:gd name="f93" fmla="*/ 64 f73 1"/>
                <a:gd name="f94" fmla="*/ 42 f74 1"/>
                <a:gd name="f95" fmla="*/ 74 f73 1"/>
                <a:gd name="f96" fmla="*/ 33 f74 1"/>
                <a:gd name="f97" fmla="*/ 100 f73 1"/>
                <a:gd name="f98" fmla="*/ 56 f74 1"/>
                <a:gd name="f99" fmla="*/ 84 f73 1"/>
                <a:gd name="f100" fmla="*/ 65 f74 1"/>
                <a:gd name="f101" fmla="*/ 88 f74 1"/>
                <a:gd name="f102" fmla="*/ 80 f74 1"/>
                <a:gd name="f103" fmla="*/ 75 f73 1"/>
                <a:gd name="f104" fmla="*/ 83 f74 1"/>
                <a:gd name="f105" fmla="*/ 105 f74 1"/>
                <a:gd name="f106" fmla="*/ 77 f74 1"/>
                <a:gd name="f107" fmla="*/ 69 f74 1"/>
                <a:gd name="f108" fmla="+- f75 0 f1"/>
                <a:gd name="f109" fmla="*/ f78 1 121"/>
                <a:gd name="f110" fmla="*/ f79 1 122"/>
                <a:gd name="f111" fmla="*/ f80 1 121"/>
                <a:gd name="f112" fmla="*/ f81 1 122"/>
                <a:gd name="f113" fmla="*/ f82 1 121"/>
                <a:gd name="f114" fmla="*/ f83 1 122"/>
                <a:gd name="f115" fmla="*/ f84 1 121"/>
                <a:gd name="f116" fmla="*/ f85 1 122"/>
                <a:gd name="f117" fmla="*/ f86 1 122"/>
                <a:gd name="f118" fmla="*/ f87 1 121"/>
                <a:gd name="f119" fmla="*/ f88 1 122"/>
                <a:gd name="f120" fmla="*/ f89 1 121"/>
                <a:gd name="f121" fmla="*/ f90 1 122"/>
                <a:gd name="f122" fmla="*/ f91 1 121"/>
                <a:gd name="f123" fmla="*/ f92 1 121"/>
                <a:gd name="f124" fmla="*/ f93 1 122"/>
                <a:gd name="f125" fmla="*/ f94 1 121"/>
                <a:gd name="f126" fmla="*/ f95 1 122"/>
                <a:gd name="f127" fmla="*/ f96 1 121"/>
                <a:gd name="f128" fmla="*/ f97 1 122"/>
                <a:gd name="f129" fmla="*/ f98 1 121"/>
                <a:gd name="f130" fmla="*/ f99 1 122"/>
                <a:gd name="f131" fmla="*/ f100 1 121"/>
                <a:gd name="f132" fmla="*/ f101 1 121"/>
                <a:gd name="f133" fmla="*/ f102 1 121"/>
                <a:gd name="f134" fmla="*/ f103 1 122"/>
                <a:gd name="f135" fmla="*/ f104 1 121"/>
                <a:gd name="f136" fmla="*/ f105 1 121"/>
                <a:gd name="f137" fmla="*/ f106 1 121"/>
                <a:gd name="f138" fmla="*/ f107 1 121"/>
                <a:gd name="f139" fmla="*/ 0 1 f76"/>
                <a:gd name="f140" fmla="*/ f70 1 f76"/>
                <a:gd name="f141" fmla="*/ 0 1 f77"/>
                <a:gd name="f142" fmla="*/ f71 1 f77"/>
                <a:gd name="f143" fmla="*/ f109 1 f76"/>
                <a:gd name="f144" fmla="*/ f110 1 f77"/>
                <a:gd name="f145" fmla="*/ f111 1 f76"/>
                <a:gd name="f146" fmla="*/ f112 1 f77"/>
                <a:gd name="f147" fmla="*/ f113 1 f76"/>
                <a:gd name="f148" fmla="*/ f114 1 f77"/>
                <a:gd name="f149" fmla="*/ f115 1 f76"/>
                <a:gd name="f150" fmla="*/ f116 1 f77"/>
                <a:gd name="f151" fmla="*/ f117 1 f77"/>
                <a:gd name="f152" fmla="*/ f118 1 f76"/>
                <a:gd name="f153" fmla="*/ f119 1 f77"/>
                <a:gd name="f154" fmla="*/ f120 1 f76"/>
                <a:gd name="f155" fmla="*/ f121 1 f77"/>
                <a:gd name="f156" fmla="*/ f122 1 f76"/>
                <a:gd name="f157" fmla="*/ f123 1 f76"/>
                <a:gd name="f158" fmla="*/ f124 1 f77"/>
                <a:gd name="f159" fmla="*/ f125 1 f76"/>
                <a:gd name="f160" fmla="*/ f126 1 f77"/>
                <a:gd name="f161" fmla="*/ f127 1 f76"/>
                <a:gd name="f162" fmla="*/ f128 1 f77"/>
                <a:gd name="f163" fmla="*/ f129 1 f76"/>
                <a:gd name="f164" fmla="*/ f130 1 f77"/>
                <a:gd name="f165" fmla="*/ f131 1 f76"/>
                <a:gd name="f166" fmla="*/ f132 1 f76"/>
                <a:gd name="f167" fmla="*/ f133 1 f76"/>
                <a:gd name="f168" fmla="*/ f134 1 f77"/>
                <a:gd name="f169" fmla="*/ f135 1 f76"/>
                <a:gd name="f170" fmla="*/ f136 1 f76"/>
                <a:gd name="f171" fmla="*/ f137 1 f76"/>
                <a:gd name="f172" fmla="*/ f138 1 f76"/>
                <a:gd name="f173" fmla="*/ f139 f67 1"/>
                <a:gd name="f174" fmla="*/ f140 f67 1"/>
                <a:gd name="f175" fmla="*/ f142 f68 1"/>
                <a:gd name="f176" fmla="*/ f141 f68 1"/>
                <a:gd name="f177" fmla="*/ f143 f67 1"/>
                <a:gd name="f178" fmla="*/ f144 f68 1"/>
                <a:gd name="f179" fmla="*/ f145 f67 1"/>
                <a:gd name="f180" fmla="*/ f146 f68 1"/>
                <a:gd name="f181" fmla="*/ f147 f67 1"/>
                <a:gd name="f182" fmla="*/ f148 f68 1"/>
                <a:gd name="f183" fmla="*/ f149 f67 1"/>
                <a:gd name="f184" fmla="*/ f150 f68 1"/>
                <a:gd name="f185" fmla="*/ f151 f68 1"/>
                <a:gd name="f186" fmla="*/ f152 f67 1"/>
                <a:gd name="f187" fmla="*/ f153 f68 1"/>
                <a:gd name="f188" fmla="*/ f154 f67 1"/>
                <a:gd name="f189" fmla="*/ f155 f68 1"/>
                <a:gd name="f190" fmla="*/ f156 f67 1"/>
                <a:gd name="f191" fmla="*/ f157 f67 1"/>
                <a:gd name="f192" fmla="*/ f158 f68 1"/>
                <a:gd name="f193" fmla="*/ f159 f67 1"/>
                <a:gd name="f194" fmla="*/ f160 f68 1"/>
                <a:gd name="f195" fmla="*/ f161 f67 1"/>
                <a:gd name="f196" fmla="*/ f162 f68 1"/>
                <a:gd name="f197" fmla="*/ f163 f67 1"/>
                <a:gd name="f198" fmla="*/ f164 f68 1"/>
                <a:gd name="f199" fmla="*/ f165 f67 1"/>
                <a:gd name="f200" fmla="*/ f166 f67 1"/>
                <a:gd name="f201" fmla="*/ f167 f67 1"/>
                <a:gd name="f202" fmla="*/ f168 f68 1"/>
                <a:gd name="f203" fmla="*/ f169 f67 1"/>
                <a:gd name="f204" fmla="*/ f170 f67 1"/>
                <a:gd name="f205" fmla="*/ f171 f67 1"/>
                <a:gd name="f206" fmla="*/ f172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77" y="f178"/>
                </a:cxn>
                <a:cxn ang="f108">
                  <a:pos x="f179" y="f180"/>
                </a:cxn>
                <a:cxn ang="f108">
                  <a:pos x="f181" y="f182"/>
                </a:cxn>
                <a:cxn ang="f108">
                  <a:pos x="f183" y="f184"/>
                </a:cxn>
                <a:cxn ang="f108">
                  <a:pos x="f177" y="f178"/>
                </a:cxn>
                <a:cxn ang="f108">
                  <a:pos x="f177" y="f185"/>
                </a:cxn>
                <a:cxn ang="f108">
                  <a:pos x="f186" y="f187"/>
                </a:cxn>
                <a:cxn ang="f108">
                  <a:pos x="f188" y="f189"/>
                </a:cxn>
                <a:cxn ang="f108">
                  <a:pos x="f190" y="f189"/>
                </a:cxn>
                <a:cxn ang="f108">
                  <a:pos x="f191" y="f192"/>
                </a:cxn>
                <a:cxn ang="f108">
                  <a:pos x="f193" y="f194"/>
                </a:cxn>
                <a:cxn ang="f108">
                  <a:pos x="f195" y="f196"/>
                </a:cxn>
                <a:cxn ang="f108">
                  <a:pos x="f197" y="f198"/>
                </a:cxn>
                <a:cxn ang="f108">
                  <a:pos x="f199" y="f198"/>
                </a:cxn>
                <a:cxn ang="f108">
                  <a:pos x="f200" y="f196"/>
                </a:cxn>
                <a:cxn ang="f108">
                  <a:pos x="f201" y="f202"/>
                </a:cxn>
                <a:cxn ang="f108">
                  <a:pos x="f203" y="f192"/>
                </a:cxn>
                <a:cxn ang="f108">
                  <a:pos x="f204" y="f189"/>
                </a:cxn>
                <a:cxn ang="f108">
                  <a:pos x="f205" y="f189"/>
                </a:cxn>
                <a:cxn ang="f108">
                  <a:pos x="f206" y="f187"/>
                </a:cxn>
                <a:cxn ang="f108">
                  <a:pos x="f177" y="f185"/>
                </a:cxn>
              </a:cxnLst>
              <a:rect l="f173" t="f176" r="f174" b="f175"/>
              <a:pathLst>
                <a:path w="121" h="122">
                  <a:moveTo>
                    <a:pt x="f8" y="f9"/>
                  </a:moveTo>
                  <a:cubicBezTo>
                    <a:pt x="f10" y="f5"/>
                    <a:pt x="f6" y="f11"/>
                    <a:pt x="f6" y="f12"/>
                  </a:cubicBezTo>
                  <a:cubicBezTo>
                    <a:pt x="f6" y="f13"/>
                    <a:pt x="f14" y="f6"/>
                    <a:pt x="f15" y="f6"/>
                  </a:cubicBezTo>
                  <a:cubicBezTo>
                    <a:pt x="f11" y="f7"/>
                    <a:pt x="f5" y="f16"/>
                    <a:pt x="f5" y="f17"/>
                  </a:cubicBezTo>
                  <a:cubicBezTo>
                    <a:pt x="f5" y="f11"/>
                    <a:pt x="f18" y="f9"/>
                    <a:pt x="f8" y="f9"/>
                  </a:cubicBezTo>
                  <a:close/>
                  <a:moveTo>
                    <a:pt x="f8" y="f19"/>
                  </a:move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8"/>
                    <a:pt x="f32" y="f28"/>
                  </a:cubicBezTo>
                  <a:cubicBezTo>
                    <a:pt x="f33" y="f21"/>
                    <a:pt x="f34" y="f12"/>
                    <a:pt x="f35" y="f36"/>
                  </a:cubicBezTo>
                  <a:cubicBezTo>
                    <a:pt x="f24" y="f37"/>
                    <a:pt x="f38" y="f39"/>
                    <a:pt x="f24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24" y="f13"/>
                    <a:pt x="f27" y="f47"/>
                    <a:pt x="f48" y="f49"/>
                  </a:cubicBezTo>
                  <a:cubicBezTo>
                    <a:pt x="f50" y="f51"/>
                    <a:pt x="f15" y="f51"/>
                    <a:pt x="f52" y="f49"/>
                  </a:cubicBezTo>
                  <a:cubicBezTo>
                    <a:pt x="f53" y="f47"/>
                    <a:pt x="f54" y="f13"/>
                    <a:pt x="f55" y="f46"/>
                  </a:cubicBezTo>
                  <a:cubicBezTo>
                    <a:pt x="f56" y="f57"/>
                    <a:pt x="f58" y="f42"/>
                    <a:pt x="f59" y="f60"/>
                  </a:cubicBezTo>
                  <a:cubicBezTo>
                    <a:pt x="f61" y="f39"/>
                    <a:pt x="f54" y="f37"/>
                    <a:pt x="f58" y="f36"/>
                  </a:cubicBezTo>
                  <a:cubicBezTo>
                    <a:pt x="f57" y="f50"/>
                    <a:pt x="f16" y="f21"/>
                    <a:pt x="f62" y="f28"/>
                  </a:cubicBezTo>
                  <a:cubicBezTo>
                    <a:pt x="f13" y="f28"/>
                    <a:pt x="f56" y="f28"/>
                    <a:pt x="f63" y="f28"/>
                  </a:cubicBezTo>
                  <a:cubicBezTo>
                    <a:pt x="f53" y="f28"/>
                    <a:pt x="f39" y="f64"/>
                    <a:pt x="f65" y="f24"/>
                  </a:cubicBezTo>
                  <a:cubicBezTo>
                    <a:pt x="f37" y="f22"/>
                    <a:pt x="f36" y="f18"/>
                    <a:pt x="f8" y="f1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332">
              <a:extLst>
                <a:ext uri="{FF2B5EF4-FFF2-40B4-BE49-F238E27FC236}">
                  <a16:creationId xmlns:a16="http://schemas.microsoft.com/office/drawing/2014/main" id="{75D9BA10-A8F9-6E3A-56E7-058CCEC9A3A3}"/>
                </a:ext>
              </a:extLst>
            </p:cNvPr>
            <p:cNvSpPr/>
            <p:nvPr/>
          </p:nvSpPr>
          <p:spPr>
            <a:xfrm>
              <a:off x="366070" y="1120606"/>
              <a:ext cx="382402" cy="5302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172"/>
                <a:gd name="f8" fmla="val 42"/>
                <a:gd name="f9" fmla="val 83"/>
                <a:gd name="f10" fmla="val 11"/>
                <a:gd name="f11" fmla="val 22"/>
                <a:gd name="f12" fmla="val 32"/>
                <a:gd name="f13" fmla="val 55"/>
                <a:gd name="f14" fmla="val 77"/>
                <a:gd name="f15" fmla="val 99"/>
                <a:gd name="f16" fmla="val 103"/>
                <a:gd name="f17" fmla="val 123"/>
                <a:gd name="f18" fmla="val 107"/>
                <a:gd name="f19" fmla="val 121"/>
                <a:gd name="f20" fmla="val 111"/>
                <a:gd name="f21" fmla="val 109"/>
                <a:gd name="f22" fmla="val 128"/>
                <a:gd name="f23" fmla="val 97"/>
                <a:gd name="f24" fmla="val 146"/>
                <a:gd name="f25" fmla="val 86"/>
                <a:gd name="f26" fmla="val 163"/>
                <a:gd name="f27" fmla="val 168"/>
                <a:gd name="f28" fmla="val 79"/>
                <a:gd name="f29" fmla="val 170"/>
                <a:gd name="f30" fmla="val 74"/>
                <a:gd name="f31" fmla="val 169"/>
                <a:gd name="f32" fmla="val 70"/>
                <a:gd name="f33" fmla="val 66"/>
                <a:gd name="f34" fmla="val 62"/>
                <a:gd name="f35" fmla="val 47"/>
                <a:gd name="f36" fmla="val 38"/>
                <a:gd name="f37" fmla="val 166"/>
                <a:gd name="f38" fmla="val 31"/>
                <a:gd name="f39" fmla="val 153"/>
                <a:gd name="f40" fmla="val 23"/>
                <a:gd name="f41" fmla="val 138"/>
                <a:gd name="f42" fmla="val 12"/>
                <a:gd name="f43" fmla="val 125"/>
                <a:gd name="f44" fmla="val 3"/>
                <a:gd name="f45" fmla="val 2"/>
                <a:gd name="f46" fmla="val 108"/>
                <a:gd name="f47" fmla="val 106"/>
                <a:gd name="f48" fmla="val 69"/>
                <a:gd name="f49" fmla="val 35"/>
                <a:gd name="f50" fmla="val 58"/>
                <a:gd name="f51" fmla="val 7"/>
                <a:gd name="f52" fmla="val 33"/>
                <a:gd name="f53" fmla="val 20"/>
                <a:gd name="f54" fmla="val 39"/>
                <a:gd name="f55" fmla="val 101"/>
                <a:gd name="f56" fmla="val 105"/>
                <a:gd name="f57" fmla="val 8"/>
                <a:gd name="f58" fmla="val 21"/>
                <a:gd name="f59" fmla="val 143"/>
                <a:gd name="f60" fmla="val 78"/>
                <a:gd name="f61" fmla="val 162"/>
                <a:gd name="f62" fmla="val 91"/>
                <a:gd name="f63" fmla="val 102"/>
                <a:gd name="f64" fmla="val 126"/>
                <a:gd name="f65" fmla="val 114"/>
                <a:gd name="f66" fmla="val 116"/>
                <a:gd name="f67" fmla="val 117"/>
                <a:gd name="f68" fmla="val 118"/>
                <a:gd name="f69" fmla="val 14"/>
                <a:gd name="f70" fmla="val 10"/>
                <a:gd name="f71" fmla="val 90"/>
                <a:gd name="f72" fmla="val 59"/>
                <a:gd name="f73" fmla="val 110"/>
                <a:gd name="f74" fmla="+- 0 0 -90"/>
                <a:gd name="f75" fmla="*/ f3 1 124"/>
                <a:gd name="f76" fmla="*/ f4 1 172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24"/>
                <a:gd name="f85" fmla="*/ f81 1 172"/>
                <a:gd name="f86" fmla="*/ 0 f82 1"/>
                <a:gd name="f87" fmla="*/ 0 f81 1"/>
                <a:gd name="f88" fmla="*/ 124 f82 1"/>
                <a:gd name="f89" fmla="*/ 32 f81 1"/>
                <a:gd name="f90" fmla="*/ 99 f81 1"/>
                <a:gd name="f91" fmla="*/ 121 f82 1"/>
                <a:gd name="f92" fmla="*/ 111 f81 1"/>
                <a:gd name="f93" fmla="*/ 86 f82 1"/>
                <a:gd name="f94" fmla="*/ 163 f81 1"/>
                <a:gd name="f95" fmla="*/ 74 f82 1"/>
                <a:gd name="f96" fmla="*/ 169 f81 1"/>
                <a:gd name="f97" fmla="*/ 62 f82 1"/>
                <a:gd name="f98" fmla="*/ 31 f82 1"/>
                <a:gd name="f99" fmla="*/ 153 f81 1"/>
                <a:gd name="f100" fmla="*/ 3 f82 1"/>
                <a:gd name="f101" fmla="*/ 103 f81 1"/>
                <a:gd name="f102" fmla="*/ 47 f82 1"/>
                <a:gd name="f103" fmla="*/ 7 f81 1"/>
                <a:gd name="f104" fmla="*/ 7 f82 1"/>
                <a:gd name="f105" fmla="*/ 101 f81 1"/>
                <a:gd name="f106" fmla="*/ 8 f82 1"/>
                <a:gd name="f107" fmla="*/ 106 f81 1"/>
                <a:gd name="f108" fmla="*/ 78 f82 1"/>
                <a:gd name="f109" fmla="*/ 162 f81 1"/>
                <a:gd name="f110" fmla="*/ 114 f82 1"/>
                <a:gd name="f111" fmla="*/ 108 f81 1"/>
                <a:gd name="f112" fmla="*/ 117 f82 1"/>
                <a:gd name="f113" fmla="*/ 97 f81 1"/>
                <a:gd name="f114" fmla="*/ 14 f81 1"/>
                <a:gd name="f115" fmla="+- f83 0 f1"/>
                <a:gd name="f116" fmla="*/ f86 1 124"/>
                <a:gd name="f117" fmla="*/ f87 1 172"/>
                <a:gd name="f118" fmla="*/ f88 1 124"/>
                <a:gd name="f119" fmla="*/ f89 1 172"/>
                <a:gd name="f120" fmla="*/ f90 1 172"/>
                <a:gd name="f121" fmla="*/ f91 1 124"/>
                <a:gd name="f122" fmla="*/ f92 1 172"/>
                <a:gd name="f123" fmla="*/ f93 1 124"/>
                <a:gd name="f124" fmla="*/ f94 1 172"/>
                <a:gd name="f125" fmla="*/ f95 1 124"/>
                <a:gd name="f126" fmla="*/ f96 1 172"/>
                <a:gd name="f127" fmla="*/ f97 1 124"/>
                <a:gd name="f128" fmla="*/ f98 1 124"/>
                <a:gd name="f129" fmla="*/ f99 1 172"/>
                <a:gd name="f130" fmla="*/ f100 1 124"/>
                <a:gd name="f131" fmla="*/ f101 1 172"/>
                <a:gd name="f132" fmla="*/ f102 1 124"/>
                <a:gd name="f133" fmla="*/ f103 1 172"/>
                <a:gd name="f134" fmla="*/ f104 1 124"/>
                <a:gd name="f135" fmla="*/ f105 1 172"/>
                <a:gd name="f136" fmla="*/ f106 1 124"/>
                <a:gd name="f137" fmla="*/ f107 1 172"/>
                <a:gd name="f138" fmla="*/ f108 1 124"/>
                <a:gd name="f139" fmla="*/ f109 1 172"/>
                <a:gd name="f140" fmla="*/ f110 1 124"/>
                <a:gd name="f141" fmla="*/ f111 1 172"/>
                <a:gd name="f142" fmla="*/ f112 1 124"/>
                <a:gd name="f143" fmla="*/ f113 1 172"/>
                <a:gd name="f144" fmla="*/ f114 1 172"/>
                <a:gd name="f145" fmla="*/ 0 1 f84"/>
                <a:gd name="f146" fmla="*/ f78 1 f84"/>
                <a:gd name="f147" fmla="*/ 0 1 f85"/>
                <a:gd name="f148" fmla="*/ f79 1 f85"/>
                <a:gd name="f149" fmla="*/ f116 1 f84"/>
                <a:gd name="f150" fmla="*/ f117 1 f85"/>
                <a:gd name="f151" fmla="*/ f118 1 f84"/>
                <a:gd name="f152" fmla="*/ f119 1 f85"/>
                <a:gd name="f153" fmla="*/ f120 1 f85"/>
                <a:gd name="f154" fmla="*/ f121 1 f84"/>
                <a:gd name="f155" fmla="*/ f122 1 f85"/>
                <a:gd name="f156" fmla="*/ f123 1 f84"/>
                <a:gd name="f157" fmla="*/ f124 1 f85"/>
                <a:gd name="f158" fmla="*/ f125 1 f84"/>
                <a:gd name="f159" fmla="*/ f126 1 f85"/>
                <a:gd name="f160" fmla="*/ f127 1 f84"/>
                <a:gd name="f161" fmla="*/ f128 1 f84"/>
                <a:gd name="f162" fmla="*/ f129 1 f85"/>
                <a:gd name="f163" fmla="*/ f130 1 f84"/>
                <a:gd name="f164" fmla="*/ f131 1 f85"/>
                <a:gd name="f165" fmla="*/ f132 1 f84"/>
                <a:gd name="f166" fmla="*/ f133 1 f85"/>
                <a:gd name="f167" fmla="*/ f134 1 f84"/>
                <a:gd name="f168" fmla="*/ f135 1 f85"/>
                <a:gd name="f169" fmla="*/ f136 1 f84"/>
                <a:gd name="f170" fmla="*/ f137 1 f85"/>
                <a:gd name="f171" fmla="*/ f138 1 f84"/>
                <a:gd name="f172" fmla="*/ f139 1 f85"/>
                <a:gd name="f173" fmla="*/ f140 1 f84"/>
                <a:gd name="f174" fmla="*/ f141 1 f85"/>
                <a:gd name="f175" fmla="*/ f142 1 f84"/>
                <a:gd name="f176" fmla="*/ f143 1 f85"/>
                <a:gd name="f177" fmla="*/ f144 1 f85"/>
                <a:gd name="f178" fmla="*/ f145 f75 1"/>
                <a:gd name="f179" fmla="*/ f146 f75 1"/>
                <a:gd name="f180" fmla="*/ f148 f76 1"/>
                <a:gd name="f181" fmla="*/ f147 f76 1"/>
                <a:gd name="f182" fmla="*/ f149 f75 1"/>
                <a:gd name="f183" fmla="*/ f150 f76 1"/>
                <a:gd name="f184" fmla="*/ f151 f75 1"/>
                <a:gd name="f185" fmla="*/ f152 f76 1"/>
                <a:gd name="f186" fmla="*/ f153 f76 1"/>
                <a:gd name="f187" fmla="*/ f154 f75 1"/>
                <a:gd name="f188" fmla="*/ f155 f76 1"/>
                <a:gd name="f189" fmla="*/ f156 f75 1"/>
                <a:gd name="f190" fmla="*/ f157 f76 1"/>
                <a:gd name="f191" fmla="*/ f158 f75 1"/>
                <a:gd name="f192" fmla="*/ f159 f76 1"/>
                <a:gd name="f193" fmla="*/ f160 f75 1"/>
                <a:gd name="f194" fmla="*/ f161 f75 1"/>
                <a:gd name="f195" fmla="*/ f162 f76 1"/>
                <a:gd name="f196" fmla="*/ f163 f75 1"/>
                <a:gd name="f197" fmla="*/ f164 f76 1"/>
                <a:gd name="f198" fmla="*/ f165 f75 1"/>
                <a:gd name="f199" fmla="*/ f166 f76 1"/>
                <a:gd name="f200" fmla="*/ f167 f75 1"/>
                <a:gd name="f201" fmla="*/ f168 f76 1"/>
                <a:gd name="f202" fmla="*/ f169 f75 1"/>
                <a:gd name="f203" fmla="*/ f170 f76 1"/>
                <a:gd name="f204" fmla="*/ f171 f75 1"/>
                <a:gd name="f205" fmla="*/ f172 f76 1"/>
                <a:gd name="f206" fmla="*/ f173 f75 1"/>
                <a:gd name="f207" fmla="*/ f174 f76 1"/>
                <a:gd name="f208" fmla="*/ f175 f75 1"/>
                <a:gd name="f209" fmla="*/ f176 f76 1"/>
                <a:gd name="f210" fmla="*/ f177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182" y="f183"/>
                </a:cxn>
                <a:cxn ang="f115">
                  <a:pos x="f184" y="f183"/>
                </a:cxn>
                <a:cxn ang="f115">
                  <a:pos x="f184" y="f185"/>
                </a:cxn>
                <a:cxn ang="f115">
                  <a:pos x="f184" y="f186"/>
                </a:cxn>
                <a:cxn ang="f115">
                  <a:pos x="f187" y="f188"/>
                </a:cxn>
                <a:cxn ang="f115">
                  <a:pos x="f189" y="f190"/>
                </a:cxn>
                <a:cxn ang="f115">
                  <a:pos x="f191" y="f192"/>
                </a:cxn>
                <a:cxn ang="f115">
                  <a:pos x="f193" y="f192"/>
                </a:cxn>
                <a:cxn ang="f115">
                  <a:pos x="f194" y="f195"/>
                </a:cxn>
                <a:cxn ang="f115">
                  <a:pos x="f196" y="f188"/>
                </a:cxn>
                <a:cxn ang="f115">
                  <a:pos x="f182" y="f197"/>
                </a:cxn>
                <a:cxn ang="f115">
                  <a:pos x="f182" y="f183"/>
                </a:cxn>
                <a:cxn ang="f115">
                  <a:pos x="f198" y="f190"/>
                </a:cxn>
                <a:cxn ang="f115">
                  <a:pos x="f198" y="f199"/>
                </a:cxn>
                <a:cxn ang="f115">
                  <a:pos x="f200" y="f199"/>
                </a:cxn>
                <a:cxn ang="f115">
                  <a:pos x="f200" y="f201"/>
                </a:cxn>
                <a:cxn ang="f115">
                  <a:pos x="f202" y="f203"/>
                </a:cxn>
                <a:cxn ang="f115">
                  <a:pos x="f198" y="f190"/>
                </a:cxn>
                <a:cxn ang="f115">
                  <a:pos x="f204" y="f205"/>
                </a:cxn>
                <a:cxn ang="f115">
                  <a:pos x="f206" y="f207"/>
                </a:cxn>
                <a:cxn ang="f115">
                  <a:pos x="f208" y="f209"/>
                </a:cxn>
                <a:cxn ang="f115">
                  <a:pos x="f208" y="f210"/>
                </a:cxn>
                <a:cxn ang="f115">
                  <a:pos x="f208" y="f199"/>
                </a:cxn>
                <a:cxn ang="f115">
                  <a:pos x="f204" y="f199"/>
                </a:cxn>
                <a:cxn ang="f115">
                  <a:pos x="f204" y="f205"/>
                </a:cxn>
              </a:cxnLst>
              <a:rect l="f178" t="f181" r="f179" b="f180"/>
              <a:pathLst>
                <a:path w="124" h="172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9" y="f27"/>
                    <a:pt x="f28" y="f29"/>
                    <a:pt x="f30" y="f31"/>
                  </a:cubicBezTo>
                  <a:cubicBezTo>
                    <a:pt x="f32" y="f31"/>
                    <a:pt x="f33" y="f27"/>
                    <a:pt x="f34" y="f31"/>
                  </a:cubicBezTo>
                  <a:cubicBezTo>
                    <a:pt x="f35" y="f7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20"/>
                  </a:cubicBezTo>
                  <a:cubicBezTo>
                    <a:pt x="f45" y="f46"/>
                    <a:pt x="f5" y="f47"/>
                    <a:pt x="f5" y="f16"/>
                  </a:cubicBezTo>
                  <a:cubicBezTo>
                    <a:pt x="f5" y="f48"/>
                    <a:pt x="f5" y="f49"/>
                    <a:pt x="f5" y="f5"/>
                  </a:cubicBezTo>
                  <a:close/>
                  <a:moveTo>
                    <a:pt x="f35" y="f26"/>
                  </a:moveTo>
                  <a:cubicBezTo>
                    <a:pt x="f35" y="f21"/>
                    <a:pt x="f35" y="f50"/>
                    <a:pt x="f35" y="f51"/>
                  </a:cubicBezTo>
                  <a:cubicBezTo>
                    <a:pt x="f52" y="f51"/>
                    <a:pt x="f53" y="f51"/>
                    <a:pt x="f51" y="f51"/>
                  </a:cubicBezTo>
                  <a:cubicBezTo>
                    <a:pt x="f51" y="f54"/>
                    <a:pt x="f51" y="f32"/>
                    <a:pt x="f51" y="f55"/>
                  </a:cubicBezTo>
                  <a:cubicBezTo>
                    <a:pt x="f51" y="f16"/>
                    <a:pt x="f51" y="f56"/>
                    <a:pt x="f57" y="f47"/>
                  </a:cubicBezTo>
                  <a:cubicBezTo>
                    <a:pt x="f58" y="f6"/>
                    <a:pt x="f52" y="f59"/>
                    <a:pt x="f35" y="f26"/>
                  </a:cubicBezTo>
                  <a:close/>
                  <a:moveTo>
                    <a:pt x="f60" y="f61"/>
                  </a:moveTo>
                  <a:cubicBezTo>
                    <a:pt x="f62" y="f59"/>
                    <a:pt x="f63" y="f64"/>
                    <a:pt x="f65" y="f46"/>
                  </a:cubicBezTo>
                  <a:cubicBezTo>
                    <a:pt x="f66" y="f56"/>
                    <a:pt x="f67" y="f55"/>
                    <a:pt x="f67" y="f23"/>
                  </a:cubicBezTo>
                  <a:cubicBezTo>
                    <a:pt x="f68" y="f48"/>
                    <a:pt x="f67" y="f8"/>
                    <a:pt x="f67" y="f69"/>
                  </a:cubicBezTo>
                  <a:cubicBezTo>
                    <a:pt x="f67" y="f42"/>
                    <a:pt x="f67" y="f70"/>
                    <a:pt x="f67" y="f51"/>
                  </a:cubicBezTo>
                  <a:cubicBezTo>
                    <a:pt x="f16" y="f51"/>
                    <a:pt x="f71" y="f51"/>
                    <a:pt x="f60" y="f51"/>
                  </a:cubicBezTo>
                  <a:cubicBezTo>
                    <a:pt x="f60" y="f72"/>
                    <a:pt x="f60" y="f73"/>
                    <a:pt x="f60" y="f61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355">
              <a:extLst>
                <a:ext uri="{FF2B5EF4-FFF2-40B4-BE49-F238E27FC236}">
                  <a16:creationId xmlns:a16="http://schemas.microsoft.com/office/drawing/2014/main" id="{A9F6D101-0A2F-B863-0676-BF112FB0E665}"/>
                </a:ext>
              </a:extLst>
            </p:cNvPr>
            <p:cNvSpPr/>
            <p:nvPr/>
          </p:nvSpPr>
          <p:spPr>
            <a:xfrm>
              <a:off x="992892" y="4300030"/>
              <a:ext cx="143889" cy="177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7"/>
                <a:gd name="f8" fmla="val 33"/>
                <a:gd name="f9" fmla="val 20"/>
                <a:gd name="f10" fmla="val 8"/>
                <a:gd name="f11" fmla="val 5"/>
                <a:gd name="f12" fmla="val 38"/>
                <a:gd name="f13" fmla="val 3"/>
                <a:gd name="f14" fmla="val 19"/>
                <a:gd name="f15" fmla="val 11"/>
                <a:gd name="f16" fmla="val 21"/>
                <a:gd name="f17" fmla="val 32"/>
                <a:gd name="f18" fmla="val 35"/>
                <a:gd name="f19" fmla="val 2"/>
                <a:gd name="f20" fmla="val 36"/>
                <a:gd name="f21" fmla="val 42"/>
                <a:gd name="f22" fmla="+- 0 0 -90"/>
                <a:gd name="f23" fmla="*/ f3 1 47"/>
                <a:gd name="f24" fmla="*/ f4 1 5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7"/>
                <a:gd name="f33" fmla="*/ f29 1 57"/>
                <a:gd name="f34" fmla="*/ 47 f30 1"/>
                <a:gd name="f35" fmla="*/ 57 f29 1"/>
                <a:gd name="f36" fmla="*/ 8 f30 1"/>
                <a:gd name="f37" fmla="*/ 0 f30 1"/>
                <a:gd name="f38" fmla="*/ 0 f29 1"/>
                <a:gd name="f39" fmla="*/ 32 f30 1"/>
                <a:gd name="f40" fmla="*/ 36 f30 1"/>
                <a:gd name="f41" fmla="*/ 3 f29 1"/>
                <a:gd name="f42" fmla="+- f31 0 f1"/>
                <a:gd name="f43" fmla="*/ f34 1 47"/>
                <a:gd name="f44" fmla="*/ f35 1 57"/>
                <a:gd name="f45" fmla="*/ f36 1 47"/>
                <a:gd name="f46" fmla="*/ f37 1 47"/>
                <a:gd name="f47" fmla="*/ f38 1 57"/>
                <a:gd name="f48" fmla="*/ f39 1 47"/>
                <a:gd name="f49" fmla="*/ f40 1 47"/>
                <a:gd name="f50" fmla="*/ f41 1 5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2"/>
                <a:gd name="f59" fmla="*/ f47 1 f33"/>
                <a:gd name="f60" fmla="*/ f48 1 f32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3 1"/>
                <a:gd name="f71" fmla="*/ f59 f24 1"/>
                <a:gd name="f72" fmla="*/ f60 f23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68"/>
                </a:cxn>
                <a:cxn ang="f42">
                  <a:pos x="f70" y="f71"/>
                </a:cxn>
                <a:cxn ang="f42">
                  <a:pos x="f72" y="f71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47" h="57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12"/>
                    <a:pt x="f13" y="f14"/>
                    <a:pt x="f5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8" y="f5"/>
                    <a:pt x="f18" y="f19"/>
                    <a:pt x="f20" y="f13"/>
                  </a:cubicBezTo>
                  <a:cubicBezTo>
                    <a:pt x="f21" y="f9"/>
                    <a:pt x="f6" y="f12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356">
              <a:extLst>
                <a:ext uri="{FF2B5EF4-FFF2-40B4-BE49-F238E27FC236}">
                  <a16:creationId xmlns:a16="http://schemas.microsoft.com/office/drawing/2014/main" id="{F4612ECB-9C27-C7A5-2265-03D5F1F8F752}"/>
                </a:ext>
              </a:extLst>
            </p:cNvPr>
            <p:cNvSpPr/>
            <p:nvPr/>
          </p:nvSpPr>
          <p:spPr>
            <a:xfrm>
              <a:off x="541498" y="4300030"/>
              <a:ext cx="147831" cy="177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57"/>
                <a:gd name="f8" fmla="val 46"/>
                <a:gd name="f9" fmla="val 19"/>
                <a:gd name="f10" fmla="val 43"/>
                <a:gd name="f11" fmla="val 38"/>
                <a:gd name="f12" fmla="val 41"/>
                <a:gd name="f13" fmla="val 29"/>
                <a:gd name="f14" fmla="val 16"/>
                <a:gd name="f15" fmla="val 3"/>
                <a:gd name="f16" fmla="val 5"/>
                <a:gd name="f17" fmla="val 30"/>
                <a:gd name="f18" fmla="val 8"/>
                <a:gd name="f19" fmla="val 18"/>
                <a:gd name="f20" fmla="val 13"/>
                <a:gd name="f21" fmla="val 14"/>
                <a:gd name="f22" fmla="val 32"/>
                <a:gd name="f23" fmla="+- 0 0 -90"/>
                <a:gd name="f24" fmla="*/ f3 1 48"/>
                <a:gd name="f25" fmla="*/ f4 1 5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8"/>
                <a:gd name="f34" fmla="*/ f30 1 57"/>
                <a:gd name="f35" fmla="*/ 48 f31 1"/>
                <a:gd name="f36" fmla="*/ 0 f30 1"/>
                <a:gd name="f37" fmla="*/ 41 f31 1"/>
                <a:gd name="f38" fmla="*/ 57 f30 1"/>
                <a:gd name="f39" fmla="*/ 0 f31 1"/>
                <a:gd name="f40" fmla="*/ 8 f31 1"/>
                <a:gd name="f41" fmla="*/ 18 f30 1"/>
                <a:gd name="f42" fmla="*/ 32 f31 1"/>
                <a:gd name="f43" fmla="+- f32 0 f1"/>
                <a:gd name="f44" fmla="*/ f35 1 48"/>
                <a:gd name="f45" fmla="*/ f36 1 57"/>
                <a:gd name="f46" fmla="*/ f37 1 48"/>
                <a:gd name="f47" fmla="*/ f38 1 57"/>
                <a:gd name="f48" fmla="*/ f39 1 48"/>
                <a:gd name="f49" fmla="*/ f40 1 48"/>
                <a:gd name="f50" fmla="*/ f41 1 57"/>
                <a:gd name="f51" fmla="*/ f42 1 48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3"/>
                <a:gd name="f62" fmla="*/ f50 1 f34"/>
                <a:gd name="f63" fmla="*/ f51 1 f33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4 1"/>
                <a:gd name="f74" fmla="*/ f62 f25 1"/>
                <a:gd name="f75" fmla="*/ f6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1"/>
                </a:cxn>
                <a:cxn ang="f43">
                  <a:pos x="f73" y="f74"/>
                </a:cxn>
                <a:cxn ang="f43">
                  <a:pos x="f75" y="f69"/>
                </a:cxn>
                <a:cxn ang="f43">
                  <a:pos x="f68" y="f69"/>
                </a:cxn>
              </a:cxnLst>
              <a:rect l="f64" t="f67" r="f65" b="f66"/>
              <a:pathLst>
                <a:path w="48" h="57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13" y="f7"/>
                    <a:pt x="f14" y="f7"/>
                    <a:pt x="f5" y="f7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11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357">
              <a:extLst>
                <a:ext uri="{FF2B5EF4-FFF2-40B4-BE49-F238E27FC236}">
                  <a16:creationId xmlns:a16="http://schemas.microsoft.com/office/drawing/2014/main" id="{E10EAE1D-794E-773B-4CE4-ED4B47104E25}"/>
                </a:ext>
              </a:extLst>
            </p:cNvPr>
            <p:cNvSpPr/>
            <p:nvPr/>
          </p:nvSpPr>
          <p:spPr>
            <a:xfrm>
              <a:off x="992882" y="4522768"/>
              <a:ext cx="143889" cy="173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6"/>
                <a:gd name="f8" fmla="val 19"/>
                <a:gd name="f9" fmla="val 42"/>
                <a:gd name="f10" fmla="val 36"/>
                <a:gd name="f11" fmla="val 53"/>
                <a:gd name="f12" fmla="val 35"/>
                <a:gd name="f13" fmla="val 54"/>
                <a:gd name="f14" fmla="val 33"/>
                <a:gd name="f15" fmla="val 31"/>
                <a:gd name="f16" fmla="val 21"/>
                <a:gd name="f17" fmla="val 11"/>
                <a:gd name="f18" fmla="val 3"/>
                <a:gd name="f19" fmla="val 37"/>
                <a:gd name="f20" fmla="val 5"/>
                <a:gd name="f21" fmla="val 8"/>
                <a:gd name="f22" fmla="val 20"/>
                <a:gd name="f23" fmla="+- 0 0 -90"/>
                <a:gd name="f24" fmla="*/ f3 1 47"/>
                <a:gd name="f25" fmla="*/ f4 1 5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7"/>
                <a:gd name="f34" fmla="*/ f30 1 56"/>
                <a:gd name="f35" fmla="*/ 47 f31 1"/>
                <a:gd name="f36" fmla="*/ 0 f30 1"/>
                <a:gd name="f37" fmla="*/ 36 f31 1"/>
                <a:gd name="f38" fmla="*/ 53 f30 1"/>
                <a:gd name="f39" fmla="*/ 31 f31 1"/>
                <a:gd name="f40" fmla="*/ 56 f30 1"/>
                <a:gd name="f41" fmla="*/ 0 f31 1"/>
                <a:gd name="f42" fmla="*/ 8 f31 1"/>
                <a:gd name="f43" fmla="+- f32 0 f1"/>
                <a:gd name="f44" fmla="*/ f35 1 47"/>
                <a:gd name="f45" fmla="*/ f36 1 56"/>
                <a:gd name="f46" fmla="*/ f37 1 47"/>
                <a:gd name="f47" fmla="*/ f38 1 56"/>
                <a:gd name="f48" fmla="*/ f39 1 47"/>
                <a:gd name="f49" fmla="*/ f40 1 56"/>
                <a:gd name="f50" fmla="*/ f41 1 47"/>
                <a:gd name="f51" fmla="*/ f42 1 47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3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3"/>
                </a:cxn>
                <a:cxn ang="f43">
                  <a:pos x="f75" y="f69"/>
                </a:cxn>
                <a:cxn ang="f43">
                  <a:pos x="f68" y="f69"/>
                </a:cxn>
              </a:cxnLst>
              <a:rect l="f64" t="f67" r="f65" b="f66"/>
              <a:pathLst>
                <a:path w="47" h="56">
                  <a:moveTo>
                    <a:pt x="f6" y="f5"/>
                  </a:moveTo>
                  <a:cubicBezTo>
                    <a:pt x="f6" y="f8"/>
                    <a:pt x="f9" y="f10"/>
                    <a:pt x="f10" y="f11"/>
                  </a:cubicBezTo>
                  <a:cubicBezTo>
                    <a:pt x="f12" y="f13"/>
                    <a:pt x="f14" y="f7"/>
                    <a:pt x="f15" y="f7"/>
                  </a:cubicBezTo>
                  <a:cubicBezTo>
                    <a:pt x="f16" y="f7"/>
                    <a:pt x="f17" y="f7"/>
                    <a:pt x="f5" y="f7"/>
                  </a:cubicBezTo>
                  <a:cubicBezTo>
                    <a:pt x="f18" y="f19"/>
                    <a:pt x="f20" y="f8"/>
                    <a:pt x="f21" y="f5"/>
                  </a:cubicBezTo>
                  <a:cubicBezTo>
                    <a:pt x="f22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358">
              <a:extLst>
                <a:ext uri="{FF2B5EF4-FFF2-40B4-BE49-F238E27FC236}">
                  <a16:creationId xmlns:a16="http://schemas.microsoft.com/office/drawing/2014/main" id="{F1BBF8F2-F168-C274-8468-A64283F9DB1C}"/>
                </a:ext>
              </a:extLst>
            </p:cNvPr>
            <p:cNvSpPr/>
            <p:nvPr/>
          </p:nvSpPr>
          <p:spPr>
            <a:xfrm>
              <a:off x="547414" y="4522768"/>
              <a:ext cx="141924" cy="173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6"/>
                <a:gd name="f8" fmla="val 36"/>
                <a:gd name="f9" fmla="val 26"/>
                <a:gd name="f10" fmla="val 16"/>
                <a:gd name="f11" fmla="val 14"/>
                <a:gd name="f12" fmla="val 11"/>
                <a:gd name="f13" fmla="val 54"/>
                <a:gd name="f14" fmla="val 53"/>
                <a:gd name="f15" fmla="val 4"/>
                <a:gd name="f16" fmla="val 19"/>
                <a:gd name="f17" fmla="val 13"/>
                <a:gd name="f18" fmla="val 39"/>
                <a:gd name="f19" fmla="val 41"/>
                <a:gd name="f20" fmla="val 18"/>
                <a:gd name="f21" fmla="val 44"/>
                <a:gd name="f22" fmla="val 37"/>
                <a:gd name="f23" fmla="+- 0 0 -90"/>
                <a:gd name="f24" fmla="*/ f3 1 46"/>
                <a:gd name="f25" fmla="*/ f4 1 5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6"/>
                <a:gd name="f34" fmla="*/ f30 1 56"/>
                <a:gd name="f35" fmla="*/ 46 f31 1"/>
                <a:gd name="f36" fmla="*/ 56 f30 1"/>
                <a:gd name="f37" fmla="*/ 16 f31 1"/>
                <a:gd name="f38" fmla="*/ 11 f31 1"/>
                <a:gd name="f39" fmla="*/ 53 f30 1"/>
                <a:gd name="f40" fmla="*/ 0 f31 1"/>
                <a:gd name="f41" fmla="*/ 0 f30 1"/>
                <a:gd name="f42" fmla="*/ 39 f31 1"/>
                <a:gd name="f43" fmla="+- f32 0 f1"/>
                <a:gd name="f44" fmla="*/ f35 1 46"/>
                <a:gd name="f45" fmla="*/ f36 1 56"/>
                <a:gd name="f46" fmla="*/ f37 1 46"/>
                <a:gd name="f47" fmla="*/ f38 1 46"/>
                <a:gd name="f48" fmla="*/ f39 1 56"/>
                <a:gd name="f49" fmla="*/ f40 1 46"/>
                <a:gd name="f50" fmla="*/ f41 1 56"/>
                <a:gd name="f51" fmla="*/ f42 1 46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3"/>
                <a:gd name="f60" fmla="*/ f48 1 f34"/>
                <a:gd name="f61" fmla="*/ f49 1 f33"/>
                <a:gd name="f62" fmla="*/ f50 1 f34"/>
                <a:gd name="f63" fmla="*/ f51 1 f33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4 1"/>
                <a:gd name="f72" fmla="*/ f60 f25 1"/>
                <a:gd name="f73" fmla="*/ f61 f24 1"/>
                <a:gd name="f74" fmla="*/ f62 f25 1"/>
                <a:gd name="f75" fmla="*/ f6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69"/>
                </a:cxn>
                <a:cxn ang="f43">
                  <a:pos x="f71" y="f72"/>
                </a:cxn>
                <a:cxn ang="f43">
                  <a:pos x="f73" y="f74"/>
                </a:cxn>
                <a:cxn ang="f43">
                  <a:pos x="f75" y="f74"/>
                </a:cxn>
                <a:cxn ang="f43">
                  <a:pos x="f68" y="f69"/>
                </a:cxn>
              </a:cxnLst>
              <a:rect l="f64" t="f67" r="f65" b="f66"/>
              <a:pathLst>
                <a:path w="46" h="56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13"/>
                    <a:pt x="f12" y="f14"/>
                  </a:cubicBezTo>
                  <a:cubicBezTo>
                    <a:pt x="f15" y="f8"/>
                    <a:pt x="f5" y="f16"/>
                    <a:pt x="f5" y="f5"/>
                  </a:cubicBezTo>
                  <a:cubicBezTo>
                    <a:pt x="f17" y="f5"/>
                    <a:pt x="f9" y="f5"/>
                    <a:pt x="f18" y="f5"/>
                  </a:cubicBezTo>
                  <a:cubicBezTo>
                    <a:pt x="f19" y="f20"/>
                    <a:pt x="f21" y="f22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359">
              <a:extLst>
                <a:ext uri="{FF2B5EF4-FFF2-40B4-BE49-F238E27FC236}">
                  <a16:creationId xmlns:a16="http://schemas.microsoft.com/office/drawing/2014/main" id="{C001668B-4EE0-15D6-FE65-8311F94E727F}"/>
                </a:ext>
              </a:extLst>
            </p:cNvPr>
            <p:cNvSpPr/>
            <p:nvPr/>
          </p:nvSpPr>
          <p:spPr>
            <a:xfrm>
              <a:off x="858859" y="4300030"/>
              <a:ext cx="128125" cy="177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7"/>
                <a:gd name="f8" fmla="val 26"/>
                <a:gd name="f9" fmla="val 13"/>
                <a:gd name="f10" fmla="val 38"/>
                <a:gd name="f11" fmla="val 19"/>
                <a:gd name="f12" fmla="val 9"/>
                <a:gd name="f13" fmla="val 28"/>
                <a:gd name="f14" fmla="val 29"/>
                <a:gd name="f15" fmla="val 32"/>
                <a:gd name="f16" fmla="val 2"/>
                <a:gd name="f17" fmla="val 4"/>
                <a:gd name="f18" fmla="val 35"/>
                <a:gd name="f19" fmla="val 21"/>
                <a:gd name="f20" fmla="val 39"/>
                <a:gd name="f21" fmla="+- 0 0 -90"/>
                <a:gd name="f22" fmla="*/ f3 1 41"/>
                <a:gd name="f23" fmla="*/ f4 1 5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1"/>
                <a:gd name="f32" fmla="*/ f28 1 57"/>
                <a:gd name="f33" fmla="*/ 41 f29 1"/>
                <a:gd name="f34" fmla="*/ 57 f28 1"/>
                <a:gd name="f35" fmla="*/ 0 f29 1"/>
                <a:gd name="f36" fmla="*/ 0 f28 1"/>
                <a:gd name="f37" fmla="*/ 28 f29 1"/>
                <a:gd name="f38" fmla="*/ 32 f29 1"/>
                <a:gd name="f39" fmla="*/ 4 f28 1"/>
                <a:gd name="f40" fmla="+- f30 0 f1"/>
                <a:gd name="f41" fmla="*/ f33 1 41"/>
                <a:gd name="f42" fmla="*/ f34 1 57"/>
                <a:gd name="f43" fmla="*/ f35 1 41"/>
                <a:gd name="f44" fmla="*/ f36 1 57"/>
                <a:gd name="f45" fmla="*/ f37 1 41"/>
                <a:gd name="f46" fmla="*/ f38 1 41"/>
                <a:gd name="f47" fmla="*/ f39 1 57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4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63" y="f64"/>
                </a:cxn>
              </a:cxnLst>
              <a:rect l="f59" t="f62" r="f60" b="f61"/>
              <a:pathLst>
                <a:path w="41" h="57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2" y="f5"/>
                    <a:pt x="f11" y="f5"/>
                    <a:pt x="f13" y="f5"/>
                  </a:cubicBezTo>
                  <a:cubicBezTo>
                    <a:pt x="f14" y="f5"/>
                    <a:pt x="f15" y="f16"/>
                    <a:pt x="f15" y="f17"/>
                  </a:cubicBezTo>
                  <a:cubicBezTo>
                    <a:pt x="f18" y="f19"/>
                    <a:pt x="f10" y="f20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360">
              <a:extLst>
                <a:ext uri="{FF2B5EF4-FFF2-40B4-BE49-F238E27FC236}">
                  <a16:creationId xmlns:a16="http://schemas.microsoft.com/office/drawing/2014/main" id="{B5BD4FB9-C058-84C4-D654-7315C9824BD8}"/>
                </a:ext>
              </a:extLst>
            </p:cNvPr>
            <p:cNvSpPr/>
            <p:nvPr/>
          </p:nvSpPr>
          <p:spPr>
            <a:xfrm>
              <a:off x="858859" y="4522768"/>
              <a:ext cx="128125" cy="173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6"/>
                <a:gd name="f8" fmla="val 37"/>
                <a:gd name="f9" fmla="val 19"/>
                <a:gd name="f10" fmla="val 13"/>
                <a:gd name="f11" fmla="val 25"/>
                <a:gd name="f12" fmla="val 38"/>
                <a:gd name="f13" fmla="val 18"/>
                <a:gd name="f14" fmla="val 35"/>
                <a:gd name="f15" fmla="val 32"/>
                <a:gd name="f16" fmla="val 53"/>
                <a:gd name="f17" fmla="val 54"/>
                <a:gd name="f18" fmla="val 29"/>
                <a:gd name="f19" fmla="val 27"/>
                <a:gd name="f20" fmla="val 9"/>
                <a:gd name="f21" fmla="+- 0 0 -90"/>
                <a:gd name="f22" fmla="*/ f3 1 41"/>
                <a:gd name="f23" fmla="*/ f4 1 5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1"/>
                <a:gd name="f32" fmla="*/ f28 1 56"/>
                <a:gd name="f33" fmla="*/ 0 f29 1"/>
                <a:gd name="f34" fmla="*/ 56 f28 1"/>
                <a:gd name="f35" fmla="*/ 0 f28 1"/>
                <a:gd name="f36" fmla="*/ 41 f29 1"/>
                <a:gd name="f37" fmla="*/ 32 f29 1"/>
                <a:gd name="f38" fmla="*/ 53 f28 1"/>
                <a:gd name="f39" fmla="*/ 27 f29 1"/>
                <a:gd name="f40" fmla="+- f30 0 f1"/>
                <a:gd name="f41" fmla="*/ f33 1 41"/>
                <a:gd name="f42" fmla="*/ f34 1 56"/>
                <a:gd name="f43" fmla="*/ f35 1 56"/>
                <a:gd name="f44" fmla="*/ f36 1 41"/>
                <a:gd name="f45" fmla="*/ f37 1 41"/>
                <a:gd name="f46" fmla="*/ f38 1 56"/>
                <a:gd name="f47" fmla="*/ f39 1 41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2"/>
                <a:gd name="f55" fmla="*/ f44 1 f31"/>
                <a:gd name="f56" fmla="*/ f45 1 f31"/>
                <a:gd name="f57" fmla="*/ f46 1 f32"/>
                <a:gd name="f58" fmla="*/ f47 1 f31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3 1"/>
                <a:gd name="f66" fmla="*/ f55 f22 1"/>
                <a:gd name="f67" fmla="*/ f56 f22 1"/>
                <a:gd name="f68" fmla="*/ f57 f23 1"/>
                <a:gd name="f69" fmla="*/ f58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3" y="f65"/>
                </a:cxn>
                <a:cxn ang="f40">
                  <a:pos x="f66" y="f65"/>
                </a:cxn>
                <a:cxn ang="f40">
                  <a:pos x="f67" y="f68"/>
                </a:cxn>
                <a:cxn ang="f40">
                  <a:pos x="f69" y="f64"/>
                </a:cxn>
                <a:cxn ang="f40">
                  <a:pos x="f63" y="f64"/>
                </a:cxn>
              </a:cxnLst>
              <a:rect l="f59" t="f62" r="f60" b="f61"/>
              <a:pathLst>
                <a:path w="41" h="5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12" y="f13"/>
                    <a:pt x="f14" y="f14"/>
                    <a:pt x="f15" y="f16"/>
                  </a:cubicBezTo>
                  <a:cubicBezTo>
                    <a:pt x="f15" y="f17"/>
                    <a:pt x="f18" y="f7"/>
                    <a:pt x="f19" y="f7"/>
                  </a:cubicBezTo>
                  <a:cubicBezTo>
                    <a:pt x="f13" y="f7"/>
                    <a:pt x="f20" y="f7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361">
              <a:extLst>
                <a:ext uri="{FF2B5EF4-FFF2-40B4-BE49-F238E27FC236}">
                  <a16:creationId xmlns:a16="http://schemas.microsoft.com/office/drawing/2014/main" id="{1FEF4347-60DF-C3C4-F3E0-C48842D66835}"/>
                </a:ext>
              </a:extLst>
            </p:cNvPr>
            <p:cNvSpPr/>
            <p:nvPr/>
          </p:nvSpPr>
          <p:spPr>
            <a:xfrm>
              <a:off x="699195" y="4298064"/>
              <a:ext cx="126150" cy="1793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8"/>
                <a:gd name="f8" fmla="val 1"/>
                <a:gd name="f9" fmla="val 20"/>
                <a:gd name="f10" fmla="val 39"/>
                <a:gd name="f11" fmla="val 28"/>
                <a:gd name="f12" fmla="val 15"/>
                <a:gd name="f13" fmla="val 3"/>
                <a:gd name="f14" fmla="val 5"/>
                <a:gd name="f15" fmla="val 22"/>
                <a:gd name="f16" fmla="val 8"/>
                <a:gd name="f17" fmla="val 9"/>
                <a:gd name="f18" fmla="val 12"/>
                <a:gd name="f19" fmla="val 14"/>
                <a:gd name="f20" fmla="val 31"/>
                <a:gd name="f21" fmla="+- 0 0 -90"/>
                <a:gd name="f22" fmla="*/ f3 1 41"/>
                <a:gd name="f23" fmla="*/ f4 1 5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1"/>
                <a:gd name="f32" fmla="*/ f28 1 58"/>
                <a:gd name="f33" fmla="*/ 41 f29 1"/>
                <a:gd name="f34" fmla="*/ 1 f28 1"/>
                <a:gd name="f35" fmla="*/ 58 f28 1"/>
                <a:gd name="f36" fmla="*/ 0 f29 1"/>
                <a:gd name="f37" fmla="*/ 8 f29 1"/>
                <a:gd name="f38" fmla="*/ 5 f28 1"/>
                <a:gd name="f39" fmla="*/ 14 f29 1"/>
                <a:gd name="f40" fmla="+- f30 0 f1"/>
                <a:gd name="f41" fmla="*/ f33 1 41"/>
                <a:gd name="f42" fmla="*/ f34 1 58"/>
                <a:gd name="f43" fmla="*/ f35 1 58"/>
                <a:gd name="f44" fmla="*/ f36 1 41"/>
                <a:gd name="f45" fmla="*/ f37 1 41"/>
                <a:gd name="f46" fmla="*/ f38 1 58"/>
                <a:gd name="f47" fmla="*/ f39 1 41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2"/>
                <a:gd name="f55" fmla="*/ f44 1 f31"/>
                <a:gd name="f56" fmla="*/ f45 1 f31"/>
                <a:gd name="f57" fmla="*/ f46 1 f32"/>
                <a:gd name="f58" fmla="*/ f47 1 f31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3 1"/>
                <a:gd name="f66" fmla="*/ f55 f22 1"/>
                <a:gd name="f67" fmla="*/ f56 f22 1"/>
                <a:gd name="f68" fmla="*/ f57 f23 1"/>
                <a:gd name="f69" fmla="*/ f58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3" y="f65"/>
                </a:cxn>
                <a:cxn ang="f40">
                  <a:pos x="f66" y="f65"/>
                </a:cxn>
                <a:cxn ang="f40">
                  <a:pos x="f67" y="f68"/>
                </a:cxn>
                <a:cxn ang="f40">
                  <a:pos x="f69" y="f64"/>
                </a:cxn>
                <a:cxn ang="f40">
                  <a:pos x="f63" y="f64"/>
                </a:cxn>
              </a:cxnLst>
              <a:rect l="f59" t="f62" r="f60" b="f61"/>
              <a:pathLst>
                <a:path w="41" h="58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ubicBezTo>
                    <a:pt x="f13" y="f10"/>
                    <a:pt x="f14" y="f15"/>
                    <a:pt x="f16" y="f14"/>
                  </a:cubicBezTo>
                  <a:cubicBezTo>
                    <a:pt x="f17" y="f13"/>
                    <a:pt x="f18" y="f8"/>
                    <a:pt x="f19" y="f8"/>
                  </a:cubicBezTo>
                  <a:cubicBezTo>
                    <a:pt x="f15" y="f5"/>
                    <a:pt x="f20" y="f8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362">
              <a:extLst>
                <a:ext uri="{FF2B5EF4-FFF2-40B4-BE49-F238E27FC236}">
                  <a16:creationId xmlns:a16="http://schemas.microsoft.com/office/drawing/2014/main" id="{4FC95B70-BA28-BA00-852F-C1B35C6C3032}"/>
                </a:ext>
              </a:extLst>
            </p:cNvPr>
            <p:cNvSpPr/>
            <p:nvPr/>
          </p:nvSpPr>
          <p:spPr>
            <a:xfrm>
              <a:off x="699195" y="4522768"/>
              <a:ext cx="126150" cy="173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6"/>
                <a:gd name="f8" fmla="val 30"/>
                <a:gd name="f9" fmla="val 20"/>
                <a:gd name="f10" fmla="val 8"/>
                <a:gd name="f11" fmla="val 6"/>
                <a:gd name="f12" fmla="val 37"/>
                <a:gd name="f13" fmla="val 3"/>
                <a:gd name="f14" fmla="val 19"/>
                <a:gd name="f15" fmla="val 15"/>
                <a:gd name="f16" fmla="val 27"/>
                <a:gd name="f17" fmla="val 18"/>
                <a:gd name="f18" fmla="+- 0 0 -90"/>
                <a:gd name="f19" fmla="*/ f3 1 41"/>
                <a:gd name="f20" fmla="*/ f4 1 5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41"/>
                <a:gd name="f29" fmla="*/ f25 1 56"/>
                <a:gd name="f30" fmla="*/ 41 f26 1"/>
                <a:gd name="f31" fmla="*/ 56 f25 1"/>
                <a:gd name="f32" fmla="*/ 8 f26 1"/>
                <a:gd name="f33" fmla="*/ 0 f26 1"/>
                <a:gd name="f34" fmla="*/ 0 f25 1"/>
                <a:gd name="f35" fmla="+- f27 0 f1"/>
                <a:gd name="f36" fmla="*/ f30 1 41"/>
                <a:gd name="f37" fmla="*/ f31 1 56"/>
                <a:gd name="f38" fmla="*/ f32 1 41"/>
                <a:gd name="f39" fmla="*/ f33 1 41"/>
                <a:gd name="f40" fmla="*/ f34 1 56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4" y="f58"/>
                </a:cxn>
                <a:cxn ang="f35">
                  <a:pos x="f54" y="f55"/>
                </a:cxn>
              </a:cxnLst>
              <a:rect l="f50" t="f53" r="f51" b="f52"/>
              <a:pathLst>
                <a:path w="41" h="56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12"/>
                    <a:pt x="f13" y="f14"/>
                    <a:pt x="f5" y="f5"/>
                  </a:cubicBezTo>
                  <a:cubicBezTo>
                    <a:pt x="f15" y="f5"/>
                    <a:pt x="f16" y="f5"/>
                    <a:pt x="f6" y="f5"/>
                  </a:cubicBezTo>
                  <a:cubicBezTo>
                    <a:pt x="f6" y="f17"/>
                    <a:pt x="f6" y="f12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365">
              <a:extLst>
                <a:ext uri="{FF2B5EF4-FFF2-40B4-BE49-F238E27FC236}">
                  <a16:creationId xmlns:a16="http://schemas.microsoft.com/office/drawing/2014/main" id="{303E9266-01EB-30FC-79AB-4F12FEC7D81D}"/>
                </a:ext>
              </a:extLst>
            </p:cNvPr>
            <p:cNvSpPr/>
            <p:nvPr/>
          </p:nvSpPr>
          <p:spPr>
            <a:xfrm>
              <a:off x="823371" y="3269135"/>
              <a:ext cx="177402" cy="218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71"/>
                <a:gd name="f8" fmla="val 23"/>
                <a:gd name="f9" fmla="val 35"/>
                <a:gd name="f10" fmla="val 9"/>
                <a:gd name="f11" fmla="val 46"/>
                <a:gd name="f12" fmla="val 17"/>
                <a:gd name="f13" fmla="val 25"/>
                <a:gd name="f14" fmla="val 43"/>
                <a:gd name="f15" fmla="val 40"/>
                <a:gd name="f16" fmla="val 28"/>
                <a:gd name="f17" fmla="val 55"/>
                <a:gd name="f18" fmla="val 12"/>
                <a:gd name="f19" fmla="val 8"/>
                <a:gd name="f20" fmla="val 67"/>
                <a:gd name="f21" fmla="val 5"/>
                <a:gd name="f22" fmla="val 63"/>
                <a:gd name="f23" fmla="val 1"/>
                <a:gd name="f24" fmla="val 59"/>
                <a:gd name="f25" fmla="val 57"/>
                <a:gd name="f26" fmla="val 54"/>
                <a:gd name="f27" fmla="val 36"/>
                <a:gd name="f28" fmla="val 15"/>
                <a:gd name="f29" fmla="val 18"/>
                <a:gd name="f30" fmla="+- 0 0 -90"/>
                <a:gd name="f31" fmla="*/ f3 1 58"/>
                <a:gd name="f32" fmla="*/ f4 1 7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58"/>
                <a:gd name="f41" fmla="*/ f37 1 71"/>
                <a:gd name="f42" fmla="*/ 23 f38 1"/>
                <a:gd name="f43" fmla="*/ 0 f37 1"/>
                <a:gd name="f44" fmla="*/ 58 f38 1"/>
                <a:gd name="f45" fmla="*/ 25 f37 1"/>
                <a:gd name="f46" fmla="*/ 12 f38 1"/>
                <a:gd name="f47" fmla="*/ 71 f37 1"/>
                <a:gd name="f48" fmla="*/ 1 f38 1"/>
                <a:gd name="f49" fmla="*/ 59 f37 1"/>
                <a:gd name="f50" fmla="*/ 0 f38 1"/>
                <a:gd name="f51" fmla="*/ 54 f37 1"/>
                <a:gd name="f52" fmla="+- f39 0 f1"/>
                <a:gd name="f53" fmla="*/ f42 1 58"/>
                <a:gd name="f54" fmla="*/ f43 1 71"/>
                <a:gd name="f55" fmla="*/ f44 1 58"/>
                <a:gd name="f56" fmla="*/ f45 1 71"/>
                <a:gd name="f57" fmla="*/ f46 1 58"/>
                <a:gd name="f58" fmla="*/ f47 1 71"/>
                <a:gd name="f59" fmla="*/ f48 1 58"/>
                <a:gd name="f60" fmla="*/ f49 1 71"/>
                <a:gd name="f61" fmla="*/ f50 1 58"/>
                <a:gd name="f62" fmla="*/ f51 1 71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58" h="71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7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5" y="f25"/>
                    <a:pt x="f5" y="f17"/>
                    <a:pt x="f5" y="f26"/>
                  </a:cubicBezTo>
                  <a:cubicBezTo>
                    <a:pt x="f19" y="f27"/>
                    <a:pt x="f28" y="f29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368">
              <a:extLst>
                <a:ext uri="{FF2B5EF4-FFF2-40B4-BE49-F238E27FC236}">
                  <a16:creationId xmlns:a16="http://schemas.microsoft.com/office/drawing/2014/main" id="{57C54B86-145D-420D-EB44-E51C35B7033F}"/>
                </a:ext>
              </a:extLst>
            </p:cNvPr>
            <p:cNvSpPr/>
            <p:nvPr/>
          </p:nvSpPr>
          <p:spPr>
            <a:xfrm>
              <a:off x="1071740" y="3012883"/>
              <a:ext cx="212881" cy="185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60"/>
                <a:gd name="f8" fmla="val 24"/>
                <a:gd name="f9" fmla="val 16"/>
                <a:gd name="f10" fmla="val 49"/>
                <a:gd name="f11" fmla="val 8"/>
                <a:gd name="f12" fmla="val 37"/>
                <a:gd name="f13" fmla="val 25"/>
                <a:gd name="f14" fmla="val 22"/>
                <a:gd name="f15" fmla="val 18"/>
                <a:gd name="f16" fmla="val 15"/>
                <a:gd name="f17" fmla="val 30"/>
                <a:gd name="f18" fmla="val 12"/>
                <a:gd name="f19" fmla="val 36"/>
                <a:gd name="f20" fmla="val 10"/>
                <a:gd name="f21" fmla="val 41"/>
                <a:gd name="f22" fmla="val 7"/>
                <a:gd name="f23" fmla="val 58"/>
                <a:gd name="f24" fmla="val 54"/>
                <a:gd name="f25" fmla="val 39"/>
                <a:gd name="f26" fmla="val 45"/>
                <a:gd name="f27" fmla="+- 0 0 -90"/>
                <a:gd name="f28" fmla="*/ f3 1 69"/>
                <a:gd name="f29" fmla="*/ f4 1 6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9"/>
                <a:gd name="f38" fmla="*/ f34 1 60"/>
                <a:gd name="f39" fmla="*/ 24 f35 1"/>
                <a:gd name="f40" fmla="*/ 60 f34 1"/>
                <a:gd name="f41" fmla="*/ 0 f35 1"/>
                <a:gd name="f42" fmla="*/ 25 f34 1"/>
                <a:gd name="f43" fmla="*/ 15 f34 1"/>
                <a:gd name="f44" fmla="*/ 41 f35 1"/>
                <a:gd name="f45" fmla="*/ 7 f34 1"/>
                <a:gd name="f46" fmla="*/ 69 f35 1"/>
                <a:gd name="f47" fmla="+- f36 0 f1"/>
                <a:gd name="f48" fmla="*/ f39 1 69"/>
                <a:gd name="f49" fmla="*/ f40 1 60"/>
                <a:gd name="f50" fmla="*/ f41 1 69"/>
                <a:gd name="f51" fmla="*/ f42 1 60"/>
                <a:gd name="f52" fmla="*/ f43 1 60"/>
                <a:gd name="f53" fmla="*/ f44 1 69"/>
                <a:gd name="f54" fmla="*/ f45 1 60"/>
                <a:gd name="f55" fmla="*/ f46 1 69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8"/>
                <a:gd name="f65" fmla="*/ f53 1 f37"/>
                <a:gd name="f66" fmla="*/ f54 1 f38"/>
                <a:gd name="f67" fmla="*/ f55 1 f37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9 1"/>
                <a:gd name="f77" fmla="*/ f65 f28 1"/>
                <a:gd name="f78" fmla="*/ f66 f29 1"/>
                <a:gd name="f79" fmla="*/ f6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2" y="f76"/>
                </a:cxn>
                <a:cxn ang="f47">
                  <a:pos x="f77" y="f78"/>
                </a:cxn>
                <a:cxn ang="f47">
                  <a:pos x="f79" y="f76"/>
                </a:cxn>
                <a:cxn ang="f47">
                  <a:pos x="f72" y="f73"/>
                </a:cxn>
              </a:cxnLst>
              <a:rect l="f68" t="f71" r="f69" b="f70"/>
              <a:pathLst>
                <a:path w="69" h="60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1" y="f14"/>
                    <a:pt x="f9" y="f15"/>
                    <a:pt x="f8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5"/>
                    <a:pt x="f23" y="f5"/>
                    <a:pt x="f6" y="f16"/>
                  </a:cubicBezTo>
                  <a:cubicBezTo>
                    <a:pt x="f24" y="f17"/>
                    <a:pt x="f25" y="f2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374">
              <a:extLst>
                <a:ext uri="{FF2B5EF4-FFF2-40B4-BE49-F238E27FC236}">
                  <a16:creationId xmlns:a16="http://schemas.microsoft.com/office/drawing/2014/main" id="{095C8384-75F5-E830-EDEF-DA66465513D1}"/>
                </a:ext>
              </a:extLst>
            </p:cNvPr>
            <p:cNvSpPr/>
            <p:nvPr/>
          </p:nvSpPr>
          <p:spPr>
            <a:xfrm>
              <a:off x="917984" y="4739600"/>
              <a:ext cx="153747" cy="141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46"/>
                <a:gd name="f8" fmla="val 6"/>
                <a:gd name="f9" fmla="val 32"/>
                <a:gd name="f10" fmla="val 12"/>
                <a:gd name="f11" fmla="val 18"/>
                <a:gd name="f12" fmla="val 4"/>
                <a:gd name="f13" fmla="val 19"/>
                <a:gd name="f14" fmla="val 2"/>
                <a:gd name="f15" fmla="val 22"/>
                <a:gd name="f16" fmla="val 23"/>
                <a:gd name="f17" fmla="val 41"/>
                <a:gd name="f18" fmla="val 47"/>
                <a:gd name="f19" fmla="val 17"/>
                <a:gd name="f20" fmla="val 16"/>
                <a:gd name="f21" fmla="val 44"/>
                <a:gd name="f22" fmla="+- 0 0 -90"/>
                <a:gd name="f23" fmla="*/ f3 1 50"/>
                <a:gd name="f24" fmla="*/ f4 1 4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50"/>
                <a:gd name="f33" fmla="*/ f29 1 46"/>
                <a:gd name="f34" fmla="*/ 0 f30 1"/>
                <a:gd name="f35" fmla="*/ 46 f29 1"/>
                <a:gd name="f36" fmla="*/ 18 f30 1"/>
                <a:gd name="f37" fmla="*/ 4 f29 1"/>
                <a:gd name="f38" fmla="*/ 23 f30 1"/>
                <a:gd name="f39" fmla="*/ 0 f29 1"/>
                <a:gd name="f40" fmla="*/ 50 f30 1"/>
                <a:gd name="f41" fmla="+- f31 0 f1"/>
                <a:gd name="f42" fmla="*/ f34 1 50"/>
                <a:gd name="f43" fmla="*/ f35 1 46"/>
                <a:gd name="f44" fmla="*/ f36 1 50"/>
                <a:gd name="f45" fmla="*/ f37 1 46"/>
                <a:gd name="f46" fmla="*/ f38 1 50"/>
                <a:gd name="f47" fmla="*/ f39 1 46"/>
                <a:gd name="f48" fmla="*/ f40 1 50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2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69"/>
                </a:cxn>
                <a:cxn ang="f41">
                  <a:pos x="f64" y="f65"/>
                </a:cxn>
              </a:cxnLst>
              <a:rect l="f60" t="f63" r="f61" b="f62"/>
              <a:pathLst>
                <a:path w="50" h="46">
                  <a:moveTo>
                    <a:pt x="f5" y="f7"/>
                  </a:moveTo>
                  <a:cubicBezTo>
                    <a:pt x="f8" y="f9"/>
                    <a:pt x="f10" y="f11"/>
                    <a:pt x="f11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9" y="f5"/>
                    <a:pt x="f17" y="f5"/>
                    <a:pt x="f6" y="f5"/>
                  </a:cubicBezTo>
                  <a:cubicBezTo>
                    <a:pt x="f18" y="f19"/>
                    <a:pt x="f20" y="f21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375">
              <a:extLst>
                <a:ext uri="{FF2B5EF4-FFF2-40B4-BE49-F238E27FC236}">
                  <a16:creationId xmlns:a16="http://schemas.microsoft.com/office/drawing/2014/main" id="{50A04F97-C955-2999-D18F-2F0F08F7215E}"/>
                </a:ext>
              </a:extLst>
            </p:cNvPr>
            <p:cNvSpPr/>
            <p:nvPr/>
          </p:nvSpPr>
          <p:spPr>
            <a:xfrm>
              <a:off x="606558" y="4739600"/>
              <a:ext cx="159663" cy="1438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47"/>
                <a:gd name="f8" fmla="val 28"/>
                <a:gd name="f9" fmla="val 38"/>
                <a:gd name="f10" fmla="val 13"/>
                <a:gd name="f11" fmla="val 22"/>
                <a:gd name="f12" fmla="val 11"/>
                <a:gd name="f13" fmla="val 21"/>
                <a:gd name="f14" fmla="val 31"/>
                <a:gd name="f15" fmla="val 15"/>
                <a:gd name="f16" fmla="val 45"/>
                <a:gd name="f17" fmla="+- 0 0 -90"/>
                <a:gd name="f18" fmla="*/ f3 1 52"/>
                <a:gd name="f19" fmla="*/ f4 1 4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52"/>
                <a:gd name="f28" fmla="*/ f24 1 47"/>
                <a:gd name="f29" fmla="*/ 52 f25 1"/>
                <a:gd name="f30" fmla="*/ 47 f24 1"/>
                <a:gd name="f31" fmla="*/ 0 f25 1"/>
                <a:gd name="f32" fmla="*/ 0 f24 1"/>
                <a:gd name="f33" fmla="*/ 31 f25 1"/>
                <a:gd name="f34" fmla="+- f26 0 f1"/>
                <a:gd name="f35" fmla="*/ f29 1 52"/>
                <a:gd name="f36" fmla="*/ f30 1 47"/>
                <a:gd name="f37" fmla="*/ f31 1 52"/>
                <a:gd name="f38" fmla="*/ f32 1 47"/>
                <a:gd name="f39" fmla="*/ f33 1 52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52" h="47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5"/>
                    <a:pt x="f13" y="f5"/>
                    <a:pt x="f14" y="f5"/>
                  </a:cubicBezTo>
                  <a:cubicBezTo>
                    <a:pt x="f9" y="f15"/>
                    <a:pt x="f16" y="f14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377">
              <a:extLst>
                <a:ext uri="{FF2B5EF4-FFF2-40B4-BE49-F238E27FC236}">
                  <a16:creationId xmlns:a16="http://schemas.microsoft.com/office/drawing/2014/main" id="{C47B6C77-2182-E18A-9CA3-EE6153CDDD31}"/>
                </a:ext>
              </a:extLst>
            </p:cNvPr>
            <p:cNvSpPr/>
            <p:nvPr/>
          </p:nvSpPr>
          <p:spPr>
            <a:xfrm>
              <a:off x="736649" y="4739600"/>
              <a:ext cx="88696" cy="153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50"/>
                <a:gd name="f8" fmla="val 26"/>
                <a:gd name="f9" fmla="val 18"/>
                <a:gd name="f10" fmla="val 34"/>
                <a:gd name="f11" fmla="val 9"/>
                <a:gd name="f12" fmla="val 11"/>
                <a:gd name="f13" fmla="val 20"/>
                <a:gd name="f14" fmla="val 17"/>
                <a:gd name="f15" fmla="val 33"/>
                <a:gd name="f16" fmla="val 48"/>
                <a:gd name="f17" fmla="val 28"/>
                <a:gd name="f18" fmla="val 49"/>
                <a:gd name="f19" fmla="val 27"/>
                <a:gd name="f20" fmla="+- 0 0 -90"/>
                <a:gd name="f21" fmla="*/ f3 1 29"/>
                <a:gd name="f22" fmla="*/ f4 1 5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9"/>
                <a:gd name="f31" fmla="*/ f27 1 50"/>
                <a:gd name="f32" fmla="*/ 26 f28 1"/>
                <a:gd name="f33" fmla="*/ 50 f27 1"/>
                <a:gd name="f34" fmla="*/ 0 f28 1"/>
                <a:gd name="f35" fmla="*/ 0 f27 1"/>
                <a:gd name="f36" fmla="*/ 29 f28 1"/>
                <a:gd name="f37" fmla="*/ 48 f27 1"/>
                <a:gd name="f38" fmla="+- f29 0 f1"/>
                <a:gd name="f39" fmla="*/ f32 1 29"/>
                <a:gd name="f40" fmla="*/ f33 1 50"/>
                <a:gd name="f41" fmla="*/ f34 1 29"/>
                <a:gd name="f42" fmla="*/ f35 1 50"/>
                <a:gd name="f43" fmla="*/ f36 1 29"/>
                <a:gd name="f44" fmla="*/ f37 1 50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29" h="50">
                  <a:moveTo>
                    <a:pt x="f8" y="f7"/>
                  </a:moveTo>
                  <a:cubicBezTo>
                    <a:pt x="f9" y="f10"/>
                    <a:pt x="f11" y="f9"/>
                    <a:pt x="f5" y="f5"/>
                  </a:cubicBezTo>
                  <a:cubicBezTo>
                    <a:pt x="f12" y="f5"/>
                    <a:pt x="f13" y="f5"/>
                    <a:pt x="f6" y="f5"/>
                  </a:cubicBezTo>
                  <a:cubicBezTo>
                    <a:pt x="f6" y="f14"/>
                    <a:pt x="f6" y="f15"/>
                    <a:pt x="f6" y="f16"/>
                  </a:cubicBezTo>
                  <a:cubicBezTo>
                    <a:pt x="f17" y="f18"/>
                    <a:pt x="f19" y="f18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378">
              <a:extLst>
                <a:ext uri="{FF2B5EF4-FFF2-40B4-BE49-F238E27FC236}">
                  <a16:creationId xmlns:a16="http://schemas.microsoft.com/office/drawing/2014/main" id="{9EE0ACDC-4911-2BD1-D42B-FA1F2998BFBB}"/>
                </a:ext>
              </a:extLst>
            </p:cNvPr>
            <p:cNvSpPr/>
            <p:nvPr/>
          </p:nvSpPr>
          <p:spPr>
            <a:xfrm>
              <a:off x="858859" y="4741575"/>
              <a:ext cx="84755" cy="1557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50"/>
                <a:gd name="f8" fmla="val 32"/>
                <a:gd name="f9" fmla="val 16"/>
                <a:gd name="f10" fmla="val 8"/>
                <a:gd name="f11" fmla="val 17"/>
                <a:gd name="f12" fmla="val 21"/>
                <a:gd name="f13" fmla="val 18"/>
                <a:gd name="f14" fmla="val 12"/>
                <a:gd name="f15" fmla="val 34"/>
                <a:gd name="f16" fmla="+- 0 0 -90"/>
                <a:gd name="f17" fmla="*/ f3 1 27"/>
                <a:gd name="f18" fmla="*/ f4 1 5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50"/>
                <a:gd name="f28" fmla="*/ 0 f24 1"/>
                <a:gd name="f29" fmla="*/ 50 f23 1"/>
                <a:gd name="f30" fmla="*/ 0 f23 1"/>
                <a:gd name="f31" fmla="*/ 27 f24 1"/>
                <a:gd name="f32" fmla="+- f25 0 f1"/>
                <a:gd name="f33" fmla="*/ f28 1 27"/>
                <a:gd name="f34" fmla="*/ f29 1 50"/>
                <a:gd name="f35" fmla="*/ f30 1 50"/>
                <a:gd name="f36" fmla="*/ f31 1 27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49" y="f50"/>
                </a:cxn>
              </a:cxnLst>
              <a:rect l="f45" t="f48" r="f46" b="f47"/>
              <a:pathLst>
                <a:path w="27" h="5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12" y="f13"/>
                    <a:pt x="f14" y="f15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381">
              <a:extLst>
                <a:ext uri="{FF2B5EF4-FFF2-40B4-BE49-F238E27FC236}">
                  <a16:creationId xmlns:a16="http://schemas.microsoft.com/office/drawing/2014/main" id="{E2884F24-7A2C-843C-19C4-C01BC66F18CE}"/>
                </a:ext>
              </a:extLst>
            </p:cNvPr>
            <p:cNvSpPr/>
            <p:nvPr/>
          </p:nvSpPr>
          <p:spPr>
            <a:xfrm>
              <a:off x="610517" y="4173888"/>
              <a:ext cx="122209" cy="82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27"/>
                <a:gd name="f8" fmla="val 3"/>
                <a:gd name="f9" fmla="val 37"/>
                <a:gd name="f10" fmla="val 10"/>
                <a:gd name="f11" fmla="val 35"/>
                <a:gd name="f12" fmla="val 17"/>
                <a:gd name="f13" fmla="val 32"/>
                <a:gd name="f14" fmla="val 24"/>
                <a:gd name="f15" fmla="val 25"/>
                <a:gd name="f16" fmla="val 30"/>
                <a:gd name="f17" fmla="val 28"/>
                <a:gd name="f18" fmla="val 19"/>
                <a:gd name="f19" fmla="val 6"/>
                <a:gd name="f20" fmla="val 7"/>
                <a:gd name="f21" fmla="+- 0 0 -90"/>
                <a:gd name="f22" fmla="*/ f3 1 40"/>
                <a:gd name="f23" fmla="*/ f4 1 2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0"/>
                <a:gd name="f32" fmla="*/ f28 1 27"/>
                <a:gd name="f33" fmla="*/ 40 f29 1"/>
                <a:gd name="f34" fmla="*/ 3 f28 1"/>
                <a:gd name="f35" fmla="*/ 32 f29 1"/>
                <a:gd name="f36" fmla="*/ 24 f28 1"/>
                <a:gd name="f37" fmla="*/ 28 f29 1"/>
                <a:gd name="f38" fmla="*/ 27 f28 1"/>
                <a:gd name="f39" fmla="*/ 0 f29 1"/>
                <a:gd name="f40" fmla="+- f30 0 f1"/>
                <a:gd name="f41" fmla="*/ f33 1 40"/>
                <a:gd name="f42" fmla="*/ f34 1 27"/>
                <a:gd name="f43" fmla="*/ f35 1 40"/>
                <a:gd name="f44" fmla="*/ f36 1 27"/>
                <a:gd name="f45" fmla="*/ f37 1 40"/>
                <a:gd name="f46" fmla="*/ f38 1 27"/>
                <a:gd name="f47" fmla="*/ f39 1 40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2"/>
                <a:gd name="f58" fmla="*/ f47 1 f31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3 1"/>
                <a:gd name="f69" fmla="*/ f58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68"/>
                </a:cxn>
                <a:cxn ang="f40">
                  <a:pos x="f63" y="f64"/>
                </a:cxn>
              </a:cxnLst>
              <a:rect l="f59" t="f62" r="f60" b="f61"/>
              <a:pathLst>
                <a:path w="40" h="2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6" y="f7"/>
                    <a:pt x="f17" y="f7"/>
                  </a:cubicBezTo>
                  <a:cubicBezTo>
                    <a:pt x="f18" y="f7"/>
                    <a:pt x="f10" y="f7"/>
                    <a:pt x="f5" y="f7"/>
                  </a:cubicBezTo>
                  <a:cubicBezTo>
                    <a:pt x="f19" y="f20"/>
                    <a:pt x="f12" y="f5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382">
              <a:extLst>
                <a:ext uri="{FF2B5EF4-FFF2-40B4-BE49-F238E27FC236}">
                  <a16:creationId xmlns:a16="http://schemas.microsoft.com/office/drawing/2014/main" id="{BF73AF3A-B266-D821-A7F5-E9378125786C}"/>
                </a:ext>
              </a:extLst>
            </p:cNvPr>
            <p:cNvSpPr/>
            <p:nvPr/>
          </p:nvSpPr>
          <p:spPr>
            <a:xfrm>
              <a:off x="951515" y="4167972"/>
              <a:ext cx="120234" cy="8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29"/>
                <a:gd name="f8" fmla="val 30"/>
                <a:gd name="f9" fmla="val 20"/>
                <a:gd name="f10" fmla="val 11"/>
                <a:gd name="f11" fmla="val 10"/>
                <a:gd name="f12" fmla="val 8"/>
                <a:gd name="f13" fmla="val 27"/>
                <a:gd name="f14" fmla="val 7"/>
                <a:gd name="f15" fmla="val 25"/>
                <a:gd name="f16" fmla="val 4"/>
                <a:gd name="f17" fmla="val 19"/>
                <a:gd name="f18" fmla="val 2"/>
                <a:gd name="f19" fmla="val 12"/>
                <a:gd name="f20" fmla="val 6"/>
                <a:gd name="f21" fmla="val 18"/>
                <a:gd name="f22" fmla="val 33"/>
                <a:gd name="f23" fmla="val 9"/>
                <a:gd name="f24" fmla="+- 0 0 -90"/>
                <a:gd name="f25" fmla="*/ f3 1 39"/>
                <a:gd name="f26" fmla="*/ f4 1 2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9"/>
                <a:gd name="f35" fmla="*/ f31 1 29"/>
                <a:gd name="f36" fmla="*/ 39 f32 1"/>
                <a:gd name="f37" fmla="*/ 29 f31 1"/>
                <a:gd name="f38" fmla="*/ 11 f32 1"/>
                <a:gd name="f39" fmla="*/ 7 f32 1"/>
                <a:gd name="f40" fmla="*/ 25 f31 1"/>
                <a:gd name="f41" fmla="*/ 0 f32 1"/>
                <a:gd name="f42" fmla="*/ 6 f31 1"/>
                <a:gd name="f43" fmla="+- f33 0 f1"/>
                <a:gd name="f44" fmla="*/ f36 1 39"/>
                <a:gd name="f45" fmla="*/ f37 1 29"/>
                <a:gd name="f46" fmla="*/ f38 1 39"/>
                <a:gd name="f47" fmla="*/ f39 1 39"/>
                <a:gd name="f48" fmla="*/ f40 1 29"/>
                <a:gd name="f49" fmla="*/ f41 1 39"/>
                <a:gd name="f50" fmla="*/ f42 1 29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4"/>
                <a:gd name="f59" fmla="*/ f48 1 f35"/>
                <a:gd name="f60" fmla="*/ f49 1 f34"/>
                <a:gd name="f61" fmla="*/ f50 1 f35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5 1"/>
                <a:gd name="f70" fmla="*/ f59 f26 1"/>
                <a:gd name="f71" fmla="*/ f60 f25 1"/>
                <a:gd name="f72" fmla="*/ f6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7"/>
                </a:cxn>
                <a:cxn ang="f43">
                  <a:pos x="f69" y="f70"/>
                </a:cxn>
                <a:cxn ang="f43">
                  <a:pos x="f71" y="f72"/>
                </a:cxn>
                <a:cxn ang="f43">
                  <a:pos x="f66" y="f67"/>
                </a:cxn>
              </a:cxnLst>
              <a:rect l="f62" t="f65" r="f63" b="f64"/>
              <a:pathLst>
                <a:path w="39" h="29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21" y="f5"/>
                    <a:pt x="f22" y="f23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383">
              <a:extLst>
                <a:ext uri="{FF2B5EF4-FFF2-40B4-BE49-F238E27FC236}">
                  <a16:creationId xmlns:a16="http://schemas.microsoft.com/office/drawing/2014/main" id="{D52CE075-D457-0712-DC93-ED2202A543E8}"/>
                </a:ext>
              </a:extLst>
            </p:cNvPr>
            <p:cNvSpPr/>
            <p:nvPr/>
          </p:nvSpPr>
          <p:spPr>
            <a:xfrm>
              <a:off x="858841" y="4173915"/>
              <a:ext cx="80814" cy="82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7"/>
                <a:gd name="f8" fmla="val 17"/>
                <a:gd name="f9" fmla="val 9"/>
                <a:gd name="f10" fmla="val 19"/>
                <a:gd name="f11" fmla="val 11"/>
                <a:gd name="f12" fmla="val 3"/>
                <a:gd name="f13" fmla="val 22"/>
                <a:gd name="f14" fmla="val 4"/>
                <a:gd name="f15" fmla="+- 0 0 -90"/>
                <a:gd name="f16" fmla="*/ f3 1 26"/>
                <a:gd name="f17" fmla="*/ f4 1 2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7"/>
                <a:gd name="f27" fmla="*/ 26 f23 1"/>
                <a:gd name="f28" fmla="*/ 27 f22 1"/>
                <a:gd name="f29" fmla="*/ 0 f23 1"/>
                <a:gd name="f30" fmla="*/ 3 f22 1"/>
                <a:gd name="f31" fmla="+- f24 0 f1"/>
                <a:gd name="f32" fmla="*/ f27 1 26"/>
                <a:gd name="f33" fmla="*/ f28 1 27"/>
                <a:gd name="f34" fmla="*/ f29 1 26"/>
                <a:gd name="f35" fmla="*/ f30 1 27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6" h="27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12"/>
                  </a:cubicBezTo>
                  <a:cubicBezTo>
                    <a:pt x="f8" y="f5"/>
                    <a:pt x="f13" y="f14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384">
              <a:extLst>
                <a:ext uri="{FF2B5EF4-FFF2-40B4-BE49-F238E27FC236}">
                  <a16:creationId xmlns:a16="http://schemas.microsoft.com/office/drawing/2014/main" id="{C3E2059E-9292-FC64-821D-5E64AC116F40}"/>
                </a:ext>
              </a:extLst>
            </p:cNvPr>
            <p:cNvSpPr/>
            <p:nvPr/>
          </p:nvSpPr>
          <p:spPr>
            <a:xfrm>
              <a:off x="738643" y="4177875"/>
              <a:ext cx="86730" cy="76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5"/>
                <a:gd name="f8" fmla="val 10"/>
                <a:gd name="f9" fmla="val 17"/>
                <a:gd name="f10" fmla="val 19"/>
                <a:gd name="f11" fmla="val 4"/>
                <a:gd name="f12" fmla="val 18"/>
                <a:gd name="f13" fmla="val 5"/>
                <a:gd name="f14" fmla="val 9"/>
                <a:gd name="f15" fmla="val 13"/>
                <a:gd name="f16" fmla="val 21"/>
                <a:gd name="f17" fmla="val 1"/>
                <a:gd name="f18" fmla="+- 0 0 -90"/>
                <a:gd name="f19" fmla="*/ f3 1 28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8"/>
                <a:gd name="f29" fmla="*/ f25 1 25"/>
                <a:gd name="f30" fmla="*/ 28 f26 1"/>
                <a:gd name="f31" fmla="*/ 0 f25 1"/>
                <a:gd name="f32" fmla="*/ 25 f25 1"/>
                <a:gd name="f33" fmla="*/ 0 f26 1"/>
                <a:gd name="f34" fmla="*/ 10 f26 1"/>
                <a:gd name="f35" fmla="*/ 4 f25 1"/>
                <a:gd name="f36" fmla="+- f27 0 f1"/>
                <a:gd name="f37" fmla="*/ f30 1 28"/>
                <a:gd name="f38" fmla="*/ f31 1 25"/>
                <a:gd name="f39" fmla="*/ f32 1 25"/>
                <a:gd name="f40" fmla="*/ f33 1 28"/>
                <a:gd name="f41" fmla="*/ f34 1 28"/>
                <a:gd name="f42" fmla="*/ f35 1 25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59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28" h="2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8" y="f7"/>
                    <a:pt x="f5" y="f7"/>
                  </a:cubicBezTo>
                  <a:cubicBezTo>
                    <a:pt x="f11" y="f12"/>
                    <a:pt x="f13" y="f14"/>
                    <a:pt x="f8" y="f11"/>
                  </a:cubicBezTo>
                  <a:cubicBezTo>
                    <a:pt x="f15" y="f5"/>
                    <a:pt x="f16" y="f17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rupo 3021">
            <a:extLst>
              <a:ext uri="{FF2B5EF4-FFF2-40B4-BE49-F238E27FC236}">
                <a16:creationId xmlns:a16="http://schemas.microsoft.com/office/drawing/2014/main" id="{BD62D520-3E13-F446-7EB9-438E3E25DE69}"/>
              </a:ext>
            </a:extLst>
          </p:cNvPr>
          <p:cNvGrpSpPr/>
          <p:nvPr/>
        </p:nvGrpSpPr>
        <p:grpSpPr>
          <a:xfrm>
            <a:off x="1483687" y="1134505"/>
            <a:ext cx="4662744" cy="2197468"/>
            <a:chOff x="1483687" y="1134505"/>
            <a:chExt cx="4662744" cy="2197468"/>
          </a:xfrm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2B96395D-33C3-77E8-8F4E-8AABA3242151}"/>
                </a:ext>
              </a:extLst>
            </p:cNvPr>
            <p:cNvSpPr/>
            <p:nvPr/>
          </p:nvSpPr>
          <p:spPr>
            <a:xfrm>
              <a:off x="4339239" y="2351123"/>
              <a:ext cx="535628" cy="6020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21"/>
                <a:gd name="f8" fmla="val 159"/>
                <a:gd name="f9" fmla="val 164"/>
                <a:gd name="f10" fmla="val 147"/>
                <a:gd name="f11" fmla="val 181"/>
                <a:gd name="f12" fmla="val 138"/>
                <a:gd name="f13" fmla="val 201"/>
                <a:gd name="f14" fmla="val 129"/>
                <a:gd name="f15" fmla="val 220"/>
                <a:gd name="f16" fmla="val 133"/>
                <a:gd name="f17" fmla="val 216"/>
                <a:gd name="f18" fmla="val 136"/>
                <a:gd name="f19" fmla="val 211"/>
                <a:gd name="f20" fmla="val 206"/>
                <a:gd name="f21" fmla="val 146"/>
                <a:gd name="f22" fmla="val 192"/>
                <a:gd name="f23" fmla="val 153"/>
                <a:gd name="f24" fmla="val 179"/>
                <a:gd name="f25" fmla="val 160"/>
                <a:gd name="f26" fmla="val 165"/>
                <a:gd name="f27" fmla="val 161"/>
                <a:gd name="f28" fmla="val 163"/>
                <a:gd name="f29" fmla="val 162"/>
                <a:gd name="f30" fmla="val 173"/>
                <a:gd name="f31" fmla="val 143"/>
                <a:gd name="f32" fmla="val 182"/>
                <a:gd name="f33" fmla="val 126"/>
                <a:gd name="f34" fmla="val 109"/>
                <a:gd name="f35" fmla="val 102"/>
                <a:gd name="f36" fmla="val 95"/>
                <a:gd name="f37" fmla="val 196"/>
                <a:gd name="f38" fmla="val 87"/>
                <a:gd name="f39" fmla="val 190"/>
                <a:gd name="f40" fmla="val 39"/>
                <a:gd name="f41" fmla="val 150"/>
                <a:gd name="f42" fmla="val 3"/>
                <a:gd name="f43" fmla="val 103"/>
                <a:gd name="f44" fmla="val 1"/>
                <a:gd name="f45" fmla="val 54"/>
                <a:gd name="f46" fmla="val 12"/>
                <a:gd name="f47" fmla="val 34"/>
                <a:gd name="f48" fmla="val 2"/>
                <a:gd name="f49" fmla="val 80"/>
                <a:gd name="f50" fmla="val 92"/>
                <a:gd name="f51" fmla="val 7"/>
                <a:gd name="f52" fmla="val 113"/>
                <a:gd name="f53" fmla="val 27"/>
                <a:gd name="f54" fmla="val 45"/>
                <a:gd name="f55" fmla="val 64"/>
                <a:gd name="f56" fmla="val 215"/>
                <a:gd name="f57" fmla="val 65"/>
                <a:gd name="f58" fmla="val 217"/>
                <a:gd name="f59" fmla="val 67"/>
                <a:gd name="f60" fmla="val 219"/>
                <a:gd name="f61" fmla="val 68"/>
                <a:gd name="f62" fmla="val 69"/>
                <a:gd name="f63" fmla="val 70"/>
                <a:gd name="f64" fmla="val 218"/>
                <a:gd name="f65" fmla="val 48"/>
                <a:gd name="f66" fmla="val 178"/>
                <a:gd name="f67" fmla="val 28"/>
                <a:gd name="f68" fmla="val 142"/>
                <a:gd name="f69" fmla="val 105"/>
                <a:gd name="f70" fmla="val 98"/>
                <a:gd name="f71" fmla="val 4"/>
                <a:gd name="f72" fmla="val 9"/>
                <a:gd name="f73" fmla="val 86"/>
                <a:gd name="f74" fmla="val 14"/>
                <a:gd name="f75" fmla="val 79"/>
                <a:gd name="f76" fmla="val 22"/>
                <a:gd name="f77" fmla="val 76"/>
                <a:gd name="f78" fmla="val 31"/>
                <a:gd name="f79" fmla="val 78"/>
                <a:gd name="f80" fmla="val 84"/>
                <a:gd name="f81" fmla="val 47"/>
                <a:gd name="f82" fmla="val 93"/>
                <a:gd name="f83" fmla="val 96"/>
                <a:gd name="f84" fmla="val 99"/>
                <a:gd name="f85" fmla="val 49"/>
                <a:gd name="f86" fmla="val 58"/>
                <a:gd name="f87" fmla="val 174"/>
                <a:gd name="f88" fmla="val 210"/>
                <a:gd name="f89" fmla="val 212"/>
                <a:gd name="f90" fmla="val 77"/>
                <a:gd name="f91" fmla="val 214"/>
                <a:gd name="f92" fmla="val 213"/>
                <a:gd name="f93" fmla="val 71"/>
                <a:gd name="f94" fmla="val 175"/>
                <a:gd name="f95" fmla="val 62"/>
                <a:gd name="f96" fmla="val 139"/>
                <a:gd name="f97" fmla="val 53"/>
                <a:gd name="f98" fmla="val 104"/>
                <a:gd name="f99" fmla="val 51"/>
                <a:gd name="f100" fmla="val 82"/>
                <a:gd name="f101" fmla="val 85"/>
                <a:gd name="f102" fmla="val 97"/>
                <a:gd name="f103" fmla="val 94"/>
                <a:gd name="f104" fmla="val 128"/>
                <a:gd name="f105" fmla="val 184"/>
                <a:gd name="f106" fmla="val 186"/>
                <a:gd name="f107" fmla="val 100"/>
                <a:gd name="f108" fmla="val 101"/>
                <a:gd name="f109" fmla="val 170"/>
                <a:gd name="f110" fmla="val 141"/>
                <a:gd name="f111" fmla="val 120"/>
                <a:gd name="f112" fmla="val 127"/>
                <a:gd name="f113" fmla="val 148"/>
                <a:gd name="f114" fmla="val 144"/>
                <a:gd name="f115" fmla="val 106"/>
                <a:gd name="f116" fmla="val 135"/>
                <a:gd name="f117" fmla="val 172"/>
                <a:gd name="f118" fmla="val 205"/>
                <a:gd name="f119" fmla="val 119"/>
                <a:gd name="f120" fmla="val 208"/>
                <a:gd name="f121" fmla="val 118"/>
                <a:gd name="f122" fmla="val 121"/>
                <a:gd name="f123" fmla="val 130"/>
                <a:gd name="f124" fmla="val 149"/>
                <a:gd name="f125" fmla="val 151"/>
                <a:gd name="f126" fmla="val 91"/>
                <a:gd name="f127" fmla="val 156"/>
                <a:gd name="f128" fmla="val 81"/>
                <a:gd name="f129" fmla="val 168"/>
                <a:gd name="f130" fmla="val 75"/>
                <a:gd name="f131" fmla="val 187"/>
                <a:gd name="f132" fmla="val 194"/>
                <a:gd name="f133" fmla="val 195"/>
                <a:gd name="f134" fmla="val 189"/>
                <a:gd name="f135" fmla="val 108"/>
                <a:gd name="f136" fmla="val 183"/>
                <a:gd name="f137" fmla="val 155"/>
                <a:gd name="f138" fmla="+- 0 0 -90"/>
                <a:gd name="f139" fmla="*/ f3 1 197"/>
                <a:gd name="f140" fmla="*/ f4 1 221"/>
                <a:gd name="f141" fmla="val f5"/>
                <a:gd name="f142" fmla="val f6"/>
                <a:gd name="f143" fmla="val f7"/>
                <a:gd name="f144" fmla="*/ f138 f0 1"/>
                <a:gd name="f145" fmla="+- f143 0 f141"/>
                <a:gd name="f146" fmla="+- f142 0 f141"/>
                <a:gd name="f147" fmla="*/ f144 1 f2"/>
                <a:gd name="f148" fmla="*/ f146 1 197"/>
                <a:gd name="f149" fmla="*/ f145 1 221"/>
                <a:gd name="f150" fmla="*/ 159 f146 1"/>
                <a:gd name="f151" fmla="*/ 164 f145 1"/>
                <a:gd name="f152" fmla="*/ 129 f146 1"/>
                <a:gd name="f153" fmla="*/ 220 f145 1"/>
                <a:gd name="f154" fmla="*/ 138 f146 1"/>
                <a:gd name="f155" fmla="*/ 206 f145 1"/>
                <a:gd name="f156" fmla="*/ 160 f146 1"/>
                <a:gd name="f157" fmla="*/ 165 f145 1"/>
                <a:gd name="f158" fmla="*/ 164 f146 1"/>
                <a:gd name="f159" fmla="*/ 160 f145 1"/>
                <a:gd name="f160" fmla="*/ 192 f146 1"/>
                <a:gd name="f161" fmla="*/ 109 f145 1"/>
                <a:gd name="f162" fmla="*/ 196 f146 1"/>
                <a:gd name="f163" fmla="*/ 87 f145 1"/>
                <a:gd name="f164" fmla="*/ 103 f146 1"/>
                <a:gd name="f165" fmla="*/ 1 f145 1"/>
                <a:gd name="f166" fmla="*/ 2 f146 1"/>
                <a:gd name="f167" fmla="*/ 80 f145 1"/>
                <a:gd name="f168" fmla="*/ 7 f146 1"/>
                <a:gd name="f169" fmla="*/ 113 f145 1"/>
                <a:gd name="f170" fmla="*/ 64 f146 1"/>
                <a:gd name="f171" fmla="*/ 215 f145 1"/>
                <a:gd name="f172" fmla="*/ 68 f146 1"/>
                <a:gd name="f173" fmla="*/ 221 f145 1"/>
                <a:gd name="f174" fmla="*/ 70 f146 1"/>
                <a:gd name="f175" fmla="*/ 105 f145 1"/>
                <a:gd name="f176" fmla="*/ 9 f146 1"/>
                <a:gd name="f177" fmla="*/ 86 f145 1"/>
                <a:gd name="f178" fmla="*/ 31 f146 1"/>
                <a:gd name="f179" fmla="*/ 78 f145 1"/>
                <a:gd name="f180" fmla="*/ 47 f146 1"/>
                <a:gd name="f181" fmla="*/ 93 f145 1"/>
                <a:gd name="f182" fmla="*/ 49 f146 1"/>
                <a:gd name="f183" fmla="*/ 102 f145 1"/>
                <a:gd name="f184" fmla="*/ 76 f146 1"/>
                <a:gd name="f185" fmla="*/ 210 f145 1"/>
                <a:gd name="f186" fmla="*/ 78 f146 1"/>
                <a:gd name="f187" fmla="*/ 216 f145 1"/>
                <a:gd name="f188" fmla="*/ 79 f146 1"/>
                <a:gd name="f189" fmla="*/ 53 f146 1"/>
                <a:gd name="f190" fmla="*/ 104 f145 1"/>
                <a:gd name="f191" fmla="*/ 62 f146 1"/>
                <a:gd name="f192" fmla="*/ 82 f145 1"/>
                <a:gd name="f193" fmla="*/ 85 f146 1"/>
                <a:gd name="f194" fmla="*/ 97 f146 1"/>
                <a:gd name="f195" fmla="*/ 103 f145 1"/>
                <a:gd name="f196" fmla="*/ 178 f145 1"/>
                <a:gd name="f197" fmla="*/ 98 f146 1"/>
                <a:gd name="f198" fmla="*/ 186 f145 1"/>
                <a:gd name="f199" fmla="*/ 101 f146 1"/>
                <a:gd name="f200" fmla="*/ 161 f145 1"/>
                <a:gd name="f201" fmla="*/ 100 f145 1"/>
                <a:gd name="f202" fmla="*/ 127 f146 1"/>
                <a:gd name="f203" fmla="*/ 144 f146 1"/>
                <a:gd name="f204" fmla="*/ 106 f145 1"/>
                <a:gd name="f205" fmla="*/ 120 f146 1"/>
                <a:gd name="f206" fmla="*/ 205 f145 1"/>
                <a:gd name="f207" fmla="*/ 118 f146 1"/>
                <a:gd name="f208" fmla="*/ 121 f146 1"/>
                <a:gd name="f209" fmla="*/ 214 f145 1"/>
                <a:gd name="f210" fmla="*/ 149 f146 1"/>
                <a:gd name="f211" fmla="*/ 97 f145 1"/>
                <a:gd name="f212" fmla="*/ 161 f146 1"/>
                <a:gd name="f213" fmla="*/ 81 f145 1"/>
                <a:gd name="f214" fmla="*/ 187 f146 1"/>
                <a:gd name="f215" fmla="*/ 84 f145 1"/>
                <a:gd name="f216" fmla="*/ 189 f146 1"/>
                <a:gd name="f217" fmla="*/ 108 f145 1"/>
                <a:gd name="f218" fmla="*/ 172 f146 1"/>
                <a:gd name="f219" fmla="*/ 138 f145 1"/>
                <a:gd name="f220" fmla="+- f147 0 f1"/>
                <a:gd name="f221" fmla="*/ f150 1 197"/>
                <a:gd name="f222" fmla="*/ f151 1 221"/>
                <a:gd name="f223" fmla="*/ f152 1 197"/>
                <a:gd name="f224" fmla="*/ f153 1 221"/>
                <a:gd name="f225" fmla="*/ f154 1 197"/>
                <a:gd name="f226" fmla="*/ f155 1 221"/>
                <a:gd name="f227" fmla="*/ f156 1 197"/>
                <a:gd name="f228" fmla="*/ f157 1 221"/>
                <a:gd name="f229" fmla="*/ f158 1 197"/>
                <a:gd name="f230" fmla="*/ f159 1 221"/>
                <a:gd name="f231" fmla="*/ f160 1 197"/>
                <a:gd name="f232" fmla="*/ f161 1 221"/>
                <a:gd name="f233" fmla="*/ f162 1 197"/>
                <a:gd name="f234" fmla="*/ f163 1 221"/>
                <a:gd name="f235" fmla="*/ f164 1 197"/>
                <a:gd name="f236" fmla="*/ f165 1 221"/>
                <a:gd name="f237" fmla="*/ f166 1 197"/>
                <a:gd name="f238" fmla="*/ f167 1 221"/>
                <a:gd name="f239" fmla="*/ f168 1 197"/>
                <a:gd name="f240" fmla="*/ f169 1 221"/>
                <a:gd name="f241" fmla="*/ f170 1 197"/>
                <a:gd name="f242" fmla="*/ f171 1 221"/>
                <a:gd name="f243" fmla="*/ f172 1 197"/>
                <a:gd name="f244" fmla="*/ f173 1 221"/>
                <a:gd name="f245" fmla="*/ f174 1 197"/>
                <a:gd name="f246" fmla="*/ f175 1 221"/>
                <a:gd name="f247" fmla="*/ f176 1 197"/>
                <a:gd name="f248" fmla="*/ f177 1 221"/>
                <a:gd name="f249" fmla="*/ f178 1 197"/>
                <a:gd name="f250" fmla="*/ f179 1 221"/>
                <a:gd name="f251" fmla="*/ f180 1 197"/>
                <a:gd name="f252" fmla="*/ f181 1 221"/>
                <a:gd name="f253" fmla="*/ f182 1 197"/>
                <a:gd name="f254" fmla="*/ f183 1 221"/>
                <a:gd name="f255" fmla="*/ f184 1 197"/>
                <a:gd name="f256" fmla="*/ f185 1 221"/>
                <a:gd name="f257" fmla="*/ f186 1 197"/>
                <a:gd name="f258" fmla="*/ f187 1 221"/>
                <a:gd name="f259" fmla="*/ f188 1 197"/>
                <a:gd name="f260" fmla="*/ f189 1 197"/>
                <a:gd name="f261" fmla="*/ f190 1 221"/>
                <a:gd name="f262" fmla="*/ f191 1 197"/>
                <a:gd name="f263" fmla="*/ f192 1 221"/>
                <a:gd name="f264" fmla="*/ f193 1 197"/>
                <a:gd name="f265" fmla="*/ f194 1 197"/>
                <a:gd name="f266" fmla="*/ f195 1 221"/>
                <a:gd name="f267" fmla="*/ f196 1 221"/>
                <a:gd name="f268" fmla="*/ f197 1 197"/>
                <a:gd name="f269" fmla="*/ f198 1 221"/>
                <a:gd name="f270" fmla="*/ f199 1 197"/>
                <a:gd name="f271" fmla="*/ f200 1 221"/>
                <a:gd name="f272" fmla="*/ f201 1 221"/>
                <a:gd name="f273" fmla="*/ f202 1 197"/>
                <a:gd name="f274" fmla="*/ f203 1 197"/>
                <a:gd name="f275" fmla="*/ f204 1 221"/>
                <a:gd name="f276" fmla="*/ f205 1 197"/>
                <a:gd name="f277" fmla="*/ f206 1 221"/>
                <a:gd name="f278" fmla="*/ f207 1 197"/>
                <a:gd name="f279" fmla="*/ f208 1 197"/>
                <a:gd name="f280" fmla="*/ f209 1 221"/>
                <a:gd name="f281" fmla="*/ f210 1 197"/>
                <a:gd name="f282" fmla="*/ f211 1 221"/>
                <a:gd name="f283" fmla="*/ f212 1 197"/>
                <a:gd name="f284" fmla="*/ f213 1 221"/>
                <a:gd name="f285" fmla="*/ f214 1 197"/>
                <a:gd name="f286" fmla="*/ f215 1 221"/>
                <a:gd name="f287" fmla="*/ f216 1 197"/>
                <a:gd name="f288" fmla="*/ f217 1 221"/>
                <a:gd name="f289" fmla="*/ f218 1 197"/>
                <a:gd name="f290" fmla="*/ f219 1 221"/>
                <a:gd name="f291" fmla="*/ 0 1 f148"/>
                <a:gd name="f292" fmla="*/ f142 1 f148"/>
                <a:gd name="f293" fmla="*/ 0 1 f149"/>
                <a:gd name="f294" fmla="*/ f143 1 f149"/>
                <a:gd name="f295" fmla="*/ f221 1 f148"/>
                <a:gd name="f296" fmla="*/ f222 1 f149"/>
                <a:gd name="f297" fmla="*/ f223 1 f148"/>
                <a:gd name="f298" fmla="*/ f224 1 f149"/>
                <a:gd name="f299" fmla="*/ f225 1 f148"/>
                <a:gd name="f300" fmla="*/ f226 1 f149"/>
                <a:gd name="f301" fmla="*/ f227 1 f148"/>
                <a:gd name="f302" fmla="*/ f228 1 f149"/>
                <a:gd name="f303" fmla="*/ f229 1 f148"/>
                <a:gd name="f304" fmla="*/ f230 1 f149"/>
                <a:gd name="f305" fmla="*/ f231 1 f148"/>
                <a:gd name="f306" fmla="*/ f232 1 f149"/>
                <a:gd name="f307" fmla="*/ f233 1 f148"/>
                <a:gd name="f308" fmla="*/ f234 1 f149"/>
                <a:gd name="f309" fmla="*/ f235 1 f148"/>
                <a:gd name="f310" fmla="*/ f236 1 f149"/>
                <a:gd name="f311" fmla="*/ f237 1 f148"/>
                <a:gd name="f312" fmla="*/ f238 1 f149"/>
                <a:gd name="f313" fmla="*/ f239 1 f148"/>
                <a:gd name="f314" fmla="*/ f240 1 f149"/>
                <a:gd name="f315" fmla="*/ f241 1 f148"/>
                <a:gd name="f316" fmla="*/ f242 1 f149"/>
                <a:gd name="f317" fmla="*/ f243 1 f148"/>
                <a:gd name="f318" fmla="*/ f244 1 f149"/>
                <a:gd name="f319" fmla="*/ f245 1 f148"/>
                <a:gd name="f320" fmla="*/ f246 1 f149"/>
                <a:gd name="f321" fmla="*/ f247 1 f148"/>
                <a:gd name="f322" fmla="*/ f248 1 f149"/>
                <a:gd name="f323" fmla="*/ f249 1 f148"/>
                <a:gd name="f324" fmla="*/ f250 1 f149"/>
                <a:gd name="f325" fmla="*/ f251 1 f148"/>
                <a:gd name="f326" fmla="*/ f252 1 f149"/>
                <a:gd name="f327" fmla="*/ f253 1 f148"/>
                <a:gd name="f328" fmla="*/ f254 1 f149"/>
                <a:gd name="f329" fmla="*/ f255 1 f148"/>
                <a:gd name="f330" fmla="*/ f256 1 f149"/>
                <a:gd name="f331" fmla="*/ f257 1 f148"/>
                <a:gd name="f332" fmla="*/ f258 1 f149"/>
                <a:gd name="f333" fmla="*/ f259 1 f148"/>
                <a:gd name="f334" fmla="*/ f260 1 f148"/>
                <a:gd name="f335" fmla="*/ f261 1 f149"/>
                <a:gd name="f336" fmla="*/ f262 1 f148"/>
                <a:gd name="f337" fmla="*/ f263 1 f149"/>
                <a:gd name="f338" fmla="*/ f264 1 f148"/>
                <a:gd name="f339" fmla="*/ f265 1 f148"/>
                <a:gd name="f340" fmla="*/ f266 1 f149"/>
                <a:gd name="f341" fmla="*/ f267 1 f149"/>
                <a:gd name="f342" fmla="*/ f268 1 f148"/>
                <a:gd name="f343" fmla="*/ f269 1 f149"/>
                <a:gd name="f344" fmla="*/ f270 1 f148"/>
                <a:gd name="f345" fmla="*/ f271 1 f149"/>
                <a:gd name="f346" fmla="*/ f272 1 f149"/>
                <a:gd name="f347" fmla="*/ f273 1 f148"/>
                <a:gd name="f348" fmla="*/ f274 1 f148"/>
                <a:gd name="f349" fmla="*/ f275 1 f149"/>
                <a:gd name="f350" fmla="*/ f276 1 f148"/>
                <a:gd name="f351" fmla="*/ f277 1 f149"/>
                <a:gd name="f352" fmla="*/ f278 1 f148"/>
                <a:gd name="f353" fmla="*/ f279 1 f148"/>
                <a:gd name="f354" fmla="*/ f280 1 f149"/>
                <a:gd name="f355" fmla="*/ f281 1 f148"/>
                <a:gd name="f356" fmla="*/ f282 1 f149"/>
                <a:gd name="f357" fmla="*/ f283 1 f148"/>
                <a:gd name="f358" fmla="*/ f284 1 f149"/>
                <a:gd name="f359" fmla="*/ f285 1 f148"/>
                <a:gd name="f360" fmla="*/ f286 1 f149"/>
                <a:gd name="f361" fmla="*/ f287 1 f148"/>
                <a:gd name="f362" fmla="*/ f288 1 f149"/>
                <a:gd name="f363" fmla="*/ f289 1 f148"/>
                <a:gd name="f364" fmla="*/ f290 1 f149"/>
                <a:gd name="f365" fmla="*/ f291 f139 1"/>
                <a:gd name="f366" fmla="*/ f292 f139 1"/>
                <a:gd name="f367" fmla="*/ f294 f140 1"/>
                <a:gd name="f368" fmla="*/ f293 f140 1"/>
                <a:gd name="f369" fmla="*/ f295 f139 1"/>
                <a:gd name="f370" fmla="*/ f296 f140 1"/>
                <a:gd name="f371" fmla="*/ f297 f139 1"/>
                <a:gd name="f372" fmla="*/ f298 f140 1"/>
                <a:gd name="f373" fmla="*/ f299 f139 1"/>
                <a:gd name="f374" fmla="*/ f300 f140 1"/>
                <a:gd name="f375" fmla="*/ f301 f139 1"/>
                <a:gd name="f376" fmla="*/ f302 f140 1"/>
                <a:gd name="f377" fmla="*/ f303 f139 1"/>
                <a:gd name="f378" fmla="*/ f304 f140 1"/>
                <a:gd name="f379" fmla="*/ f305 f139 1"/>
                <a:gd name="f380" fmla="*/ f306 f140 1"/>
                <a:gd name="f381" fmla="*/ f307 f139 1"/>
                <a:gd name="f382" fmla="*/ f308 f140 1"/>
                <a:gd name="f383" fmla="*/ f309 f139 1"/>
                <a:gd name="f384" fmla="*/ f310 f140 1"/>
                <a:gd name="f385" fmla="*/ f311 f139 1"/>
                <a:gd name="f386" fmla="*/ f312 f140 1"/>
                <a:gd name="f387" fmla="*/ f313 f139 1"/>
                <a:gd name="f388" fmla="*/ f314 f140 1"/>
                <a:gd name="f389" fmla="*/ f315 f139 1"/>
                <a:gd name="f390" fmla="*/ f316 f140 1"/>
                <a:gd name="f391" fmla="*/ f317 f139 1"/>
                <a:gd name="f392" fmla="*/ f318 f140 1"/>
                <a:gd name="f393" fmla="*/ f319 f139 1"/>
                <a:gd name="f394" fmla="*/ f320 f140 1"/>
                <a:gd name="f395" fmla="*/ f321 f139 1"/>
                <a:gd name="f396" fmla="*/ f322 f140 1"/>
                <a:gd name="f397" fmla="*/ f323 f139 1"/>
                <a:gd name="f398" fmla="*/ f324 f140 1"/>
                <a:gd name="f399" fmla="*/ f325 f139 1"/>
                <a:gd name="f400" fmla="*/ f326 f140 1"/>
                <a:gd name="f401" fmla="*/ f327 f139 1"/>
                <a:gd name="f402" fmla="*/ f328 f140 1"/>
                <a:gd name="f403" fmla="*/ f329 f139 1"/>
                <a:gd name="f404" fmla="*/ f330 f140 1"/>
                <a:gd name="f405" fmla="*/ f331 f139 1"/>
                <a:gd name="f406" fmla="*/ f332 f140 1"/>
                <a:gd name="f407" fmla="*/ f333 f139 1"/>
                <a:gd name="f408" fmla="*/ f334 f139 1"/>
                <a:gd name="f409" fmla="*/ f335 f140 1"/>
                <a:gd name="f410" fmla="*/ f336 f139 1"/>
                <a:gd name="f411" fmla="*/ f337 f140 1"/>
                <a:gd name="f412" fmla="*/ f338 f139 1"/>
                <a:gd name="f413" fmla="*/ f339 f139 1"/>
                <a:gd name="f414" fmla="*/ f340 f140 1"/>
                <a:gd name="f415" fmla="*/ f341 f140 1"/>
                <a:gd name="f416" fmla="*/ f342 f139 1"/>
                <a:gd name="f417" fmla="*/ f343 f140 1"/>
                <a:gd name="f418" fmla="*/ f344 f139 1"/>
                <a:gd name="f419" fmla="*/ f345 f140 1"/>
                <a:gd name="f420" fmla="*/ f346 f140 1"/>
                <a:gd name="f421" fmla="*/ f347 f139 1"/>
                <a:gd name="f422" fmla="*/ f348 f139 1"/>
                <a:gd name="f423" fmla="*/ f349 f140 1"/>
                <a:gd name="f424" fmla="*/ f350 f139 1"/>
                <a:gd name="f425" fmla="*/ f351 f140 1"/>
                <a:gd name="f426" fmla="*/ f352 f139 1"/>
                <a:gd name="f427" fmla="*/ f353 f139 1"/>
                <a:gd name="f428" fmla="*/ f354 f140 1"/>
                <a:gd name="f429" fmla="*/ f355 f139 1"/>
                <a:gd name="f430" fmla="*/ f356 f140 1"/>
                <a:gd name="f431" fmla="*/ f357 f139 1"/>
                <a:gd name="f432" fmla="*/ f358 f140 1"/>
                <a:gd name="f433" fmla="*/ f359 f139 1"/>
                <a:gd name="f434" fmla="*/ f360 f140 1"/>
                <a:gd name="f435" fmla="*/ f361 f139 1"/>
                <a:gd name="f436" fmla="*/ f362 f140 1"/>
                <a:gd name="f437" fmla="*/ f363 f139 1"/>
                <a:gd name="f438" fmla="*/ f364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69" y="f370"/>
                </a:cxn>
                <a:cxn ang="f220">
                  <a:pos x="f371" y="f37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80"/>
                </a:cxn>
                <a:cxn ang="f220">
                  <a:pos x="f381" y="f382"/>
                </a:cxn>
                <a:cxn ang="f220">
                  <a:pos x="f383" y="f384"/>
                </a:cxn>
                <a:cxn ang="f220">
                  <a:pos x="f385" y="f386"/>
                </a:cxn>
                <a:cxn ang="f220">
                  <a:pos x="f387" y="f388"/>
                </a:cxn>
                <a:cxn ang="f220">
                  <a:pos x="f389" y="f390"/>
                </a:cxn>
                <a:cxn ang="f220">
                  <a:pos x="f391" y="f392"/>
                </a:cxn>
                <a:cxn ang="f220">
                  <a:pos x="f393" y="f372"/>
                </a:cxn>
                <a:cxn ang="f220">
                  <a:pos x="f391" y="f390"/>
                </a:cxn>
                <a:cxn ang="f220">
                  <a:pos x="f387" y="f394"/>
                </a:cxn>
                <a:cxn ang="f220">
                  <a:pos x="f395" y="f396"/>
                </a:cxn>
                <a:cxn ang="f220">
                  <a:pos x="f397" y="f398"/>
                </a:cxn>
                <a:cxn ang="f220">
                  <a:pos x="f399" y="f400"/>
                </a:cxn>
                <a:cxn ang="f220">
                  <a:pos x="f401" y="f402"/>
                </a:cxn>
                <a:cxn ang="f220">
                  <a:pos x="f403" y="f404"/>
                </a:cxn>
                <a:cxn ang="f220">
                  <a:pos x="f405" y="f406"/>
                </a:cxn>
                <a:cxn ang="f220">
                  <a:pos x="f407" y="f404"/>
                </a:cxn>
                <a:cxn ang="f220">
                  <a:pos x="f408" y="f409"/>
                </a:cxn>
                <a:cxn ang="f220">
                  <a:pos x="f410" y="f411"/>
                </a:cxn>
                <a:cxn ang="f220">
                  <a:pos x="f412" y="f386"/>
                </a:cxn>
                <a:cxn ang="f220">
                  <a:pos x="f413" y="f414"/>
                </a:cxn>
                <a:cxn ang="f220">
                  <a:pos x="f413" y="f415"/>
                </a:cxn>
                <a:cxn ang="f220">
                  <a:pos x="f416" y="f417"/>
                </a:cxn>
                <a:cxn ang="f220">
                  <a:pos x="f418" y="f417"/>
                </a:cxn>
                <a:cxn ang="f220">
                  <a:pos x="f418" y="f419"/>
                </a:cxn>
                <a:cxn ang="f220">
                  <a:pos x="f418" y="f420"/>
                </a:cxn>
                <a:cxn ang="f220">
                  <a:pos x="f421" y="f398"/>
                </a:cxn>
                <a:cxn ang="f220">
                  <a:pos x="f422" y="f423"/>
                </a:cxn>
                <a:cxn ang="f220">
                  <a:pos x="f424" y="f425"/>
                </a:cxn>
                <a:cxn ang="f220">
                  <a:pos x="f426" y="f390"/>
                </a:cxn>
                <a:cxn ang="f220">
                  <a:pos x="f427" y="f428"/>
                </a:cxn>
                <a:cxn ang="f220">
                  <a:pos x="f429" y="f430"/>
                </a:cxn>
                <a:cxn ang="f220">
                  <a:pos x="f431" y="f432"/>
                </a:cxn>
                <a:cxn ang="f220">
                  <a:pos x="f433" y="f434"/>
                </a:cxn>
                <a:cxn ang="f220">
                  <a:pos x="f435" y="f436"/>
                </a:cxn>
                <a:cxn ang="f220">
                  <a:pos x="f437" y="f438"/>
                </a:cxn>
                <a:cxn ang="f220">
                  <a:pos x="f369" y="f370"/>
                </a:cxn>
              </a:cxnLst>
              <a:rect l="f365" t="f368" r="f366" b="f367"/>
              <a:pathLst>
                <a:path w="197" h="22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2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8" y="f29"/>
                    <a:pt x="f9" y="f25"/>
                  </a:cubicBezTo>
                  <a:cubicBezTo>
                    <a:pt x="f30" y="f31"/>
                    <a:pt x="f32" y="f33"/>
                    <a:pt x="f22" y="f34"/>
                  </a:cubicBezTo>
                  <a:cubicBezTo>
                    <a:pt x="f6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5"/>
                    <a:pt x="f46" y="f47"/>
                    <a:pt x="f48" y="f49"/>
                  </a:cubicBezTo>
                  <a:cubicBezTo>
                    <a:pt x="f5" y="f50"/>
                    <a:pt x="f44" y="f35"/>
                    <a:pt x="f51" y="f52"/>
                  </a:cubicBezTo>
                  <a:cubicBezTo>
                    <a:pt x="f53" y="f21"/>
                    <a:pt x="f54" y="f11"/>
                    <a:pt x="f55" y="f56"/>
                  </a:cubicBezTo>
                  <a:cubicBezTo>
                    <a:pt x="f57" y="f58"/>
                    <a:pt x="f59" y="f60"/>
                    <a:pt x="f61" y="f7"/>
                  </a:cubicBezTo>
                  <a:cubicBezTo>
                    <a:pt x="f62" y="f7"/>
                    <a:pt x="f62" y="f15"/>
                    <a:pt x="f63" y="f15"/>
                  </a:cubicBezTo>
                  <a:cubicBezTo>
                    <a:pt x="f62" y="f64"/>
                    <a:pt x="f62" y="f17"/>
                    <a:pt x="f61" y="f56"/>
                  </a:cubicBezTo>
                  <a:cubicBezTo>
                    <a:pt x="f65" y="f66"/>
                    <a:pt x="f67" y="f68"/>
                    <a:pt x="f51" y="f69"/>
                  </a:cubicBezTo>
                  <a:cubicBezTo>
                    <a:pt x="f42" y="f70"/>
                    <a:pt x="f71" y="f50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40" y="f49"/>
                    <a:pt x="f54" y="f80"/>
                    <a:pt x="f81" y="f82"/>
                  </a:cubicBezTo>
                  <a:cubicBezTo>
                    <a:pt x="f65" y="f83"/>
                    <a:pt x="f65" y="f84"/>
                    <a:pt x="f85" y="f35"/>
                  </a:cubicBezTo>
                  <a:cubicBezTo>
                    <a:pt x="f86" y="f12"/>
                    <a:pt x="f59" y="f87"/>
                    <a:pt x="f77" y="f88"/>
                  </a:cubicBezTo>
                  <a:cubicBezTo>
                    <a:pt x="f77" y="f89"/>
                    <a:pt x="f90" y="f91"/>
                    <a:pt x="f79" y="f17"/>
                  </a:cubicBezTo>
                  <a:cubicBezTo>
                    <a:pt x="f49" y="f92"/>
                    <a:pt x="f49" y="f89"/>
                    <a:pt x="f75" y="f88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36"/>
                    <a:pt x="f45" y="f38"/>
                    <a:pt x="f95" y="f100"/>
                  </a:cubicBezTo>
                  <a:cubicBezTo>
                    <a:pt x="f62" y="f77"/>
                    <a:pt x="f79" y="f77"/>
                    <a:pt x="f101" y="f49"/>
                  </a:cubicBezTo>
                  <a:cubicBezTo>
                    <a:pt x="f36" y="f101"/>
                    <a:pt x="f102" y="f103"/>
                    <a:pt x="f102" y="f43"/>
                  </a:cubicBezTo>
                  <a:cubicBezTo>
                    <a:pt x="f102" y="f104"/>
                    <a:pt x="f102" y="f23"/>
                    <a:pt x="f102" y="f66"/>
                  </a:cubicBezTo>
                  <a:cubicBezTo>
                    <a:pt x="f102" y="f11"/>
                    <a:pt x="f70" y="f105"/>
                    <a:pt x="f70" y="f106"/>
                  </a:cubicBezTo>
                  <a:cubicBezTo>
                    <a:pt x="f84" y="f106"/>
                    <a:pt x="f107" y="f106"/>
                    <a:pt x="f108" y="f106"/>
                  </a:cubicBezTo>
                  <a:cubicBezTo>
                    <a:pt x="f108" y="f66"/>
                    <a:pt x="f108" y="f109"/>
                    <a:pt x="f108" y="f27"/>
                  </a:cubicBezTo>
                  <a:cubicBezTo>
                    <a:pt x="f108" y="f110"/>
                    <a:pt x="f107" y="f111"/>
                    <a:pt x="f108" y="f107"/>
                  </a:cubicBezTo>
                  <a:cubicBezTo>
                    <a:pt x="f108" y="f101"/>
                    <a:pt x="f52" y="f77"/>
                    <a:pt x="f112" y="f79"/>
                  </a:cubicBezTo>
                  <a:cubicBezTo>
                    <a:pt x="f12" y="f49"/>
                    <a:pt x="f113" y="f82"/>
                    <a:pt x="f114" y="f115"/>
                  </a:cubicBezTo>
                  <a:cubicBezTo>
                    <a:pt x="f116" y="f96"/>
                    <a:pt x="f104" y="f117"/>
                    <a:pt x="f111" y="f118"/>
                  </a:cubicBezTo>
                  <a:cubicBezTo>
                    <a:pt x="f119" y="f120"/>
                    <a:pt x="f121" y="f89"/>
                    <a:pt x="f121" y="f56"/>
                  </a:cubicBezTo>
                  <a:cubicBezTo>
                    <a:pt x="f111" y="f56"/>
                    <a:pt x="f111" y="f56"/>
                    <a:pt x="f122" y="f91"/>
                  </a:cubicBezTo>
                  <a:cubicBezTo>
                    <a:pt x="f123" y="f94"/>
                    <a:pt x="f96" y="f18"/>
                    <a:pt x="f124" y="f102"/>
                  </a:cubicBezTo>
                  <a:cubicBezTo>
                    <a:pt x="f125" y="f126"/>
                    <a:pt x="f127" y="f80"/>
                    <a:pt x="f27" y="f128"/>
                  </a:cubicBezTo>
                  <a:cubicBezTo>
                    <a:pt x="f129" y="f130"/>
                    <a:pt x="f11" y="f90"/>
                    <a:pt x="f131" y="f80"/>
                  </a:cubicBezTo>
                  <a:cubicBezTo>
                    <a:pt x="f132" y="f126"/>
                    <a:pt x="f133" y="f70"/>
                    <a:pt x="f134" y="f135"/>
                  </a:cubicBezTo>
                  <a:cubicBezTo>
                    <a:pt x="f136" y="f121"/>
                    <a:pt x="f66" y="f104"/>
                    <a:pt x="f117" y="f12"/>
                  </a:cubicBezTo>
                  <a:cubicBezTo>
                    <a:pt x="f129" y="f21"/>
                    <a:pt x="f9" y="f137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4E59336F-CCB9-F848-82A0-7776059D1640}"/>
                </a:ext>
              </a:extLst>
            </p:cNvPr>
            <p:cNvSpPr/>
            <p:nvPr/>
          </p:nvSpPr>
          <p:spPr>
            <a:xfrm>
              <a:off x="3247381" y="1371426"/>
              <a:ext cx="342205" cy="3994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6"/>
                <a:gd name="f7" fmla="val 147"/>
                <a:gd name="f8" fmla="val 50"/>
                <a:gd name="f9" fmla="val 98"/>
                <a:gd name="f10" fmla="val 42"/>
                <a:gd name="f11" fmla="val 83"/>
                <a:gd name="f12" fmla="val 122"/>
                <a:gd name="f13" fmla="val 131"/>
                <a:gd name="f14" fmla="val 118"/>
                <a:gd name="f15" fmla="val 115"/>
                <a:gd name="f16" fmla="val 99"/>
                <a:gd name="f17" fmla="val 108"/>
                <a:gd name="f18" fmla="val 69"/>
                <a:gd name="f19" fmla="val 101"/>
                <a:gd name="f20" fmla="val 38"/>
                <a:gd name="f21" fmla="val 95"/>
                <a:gd name="f22" fmla="val 7"/>
                <a:gd name="f23" fmla="val 94"/>
                <a:gd name="f24" fmla="val 3"/>
                <a:gd name="f25" fmla="val 89"/>
                <a:gd name="f26" fmla="val 59"/>
                <a:gd name="f27" fmla="val 30"/>
                <a:gd name="f28" fmla="+- 0 0 -90"/>
                <a:gd name="f29" fmla="*/ f3 1 126"/>
                <a:gd name="f30" fmla="*/ f4 1 14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26"/>
                <a:gd name="f39" fmla="*/ f35 1 147"/>
                <a:gd name="f40" fmla="*/ 0 f36 1"/>
                <a:gd name="f41" fmla="*/ 0 f35 1"/>
                <a:gd name="f42" fmla="*/ 147 f35 1"/>
                <a:gd name="f43" fmla="*/ 126 f36 1"/>
                <a:gd name="f44" fmla="*/ 115 f36 1"/>
                <a:gd name="f45" fmla="*/ 99 f35 1"/>
                <a:gd name="f46" fmla="*/ 95 f36 1"/>
                <a:gd name="f47" fmla="*/ 7 f35 1"/>
                <a:gd name="f48" fmla="*/ 89 f36 1"/>
                <a:gd name="f49" fmla="+- f37 0 f1"/>
                <a:gd name="f50" fmla="*/ f40 1 126"/>
                <a:gd name="f51" fmla="*/ f41 1 147"/>
                <a:gd name="f52" fmla="*/ f42 1 147"/>
                <a:gd name="f53" fmla="*/ f43 1 126"/>
                <a:gd name="f54" fmla="*/ f44 1 126"/>
                <a:gd name="f55" fmla="*/ f45 1 147"/>
                <a:gd name="f56" fmla="*/ f46 1 126"/>
                <a:gd name="f57" fmla="*/ f47 1 147"/>
                <a:gd name="f58" fmla="*/ f48 1 126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9"/>
                <a:gd name="f66" fmla="*/ f53 1 f38"/>
                <a:gd name="f67" fmla="*/ f54 1 f38"/>
                <a:gd name="f68" fmla="*/ f55 1 f39"/>
                <a:gd name="f69" fmla="*/ f56 1 f38"/>
                <a:gd name="f70" fmla="*/ f57 1 f39"/>
                <a:gd name="f71" fmla="*/ f58 1 f38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30 1"/>
                <a:gd name="f79" fmla="*/ f66 f29 1"/>
                <a:gd name="f80" fmla="*/ f67 f29 1"/>
                <a:gd name="f81" fmla="*/ f68 f30 1"/>
                <a:gd name="f82" fmla="*/ f69 f29 1"/>
                <a:gd name="f83" fmla="*/ f70 f30 1"/>
                <a:gd name="f84" fmla="*/ f7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6" y="f78"/>
                </a:cxn>
                <a:cxn ang="f49">
                  <a:pos x="f79" y="f78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77"/>
                </a:cxn>
                <a:cxn ang="f49">
                  <a:pos x="f76" y="f77"/>
                </a:cxn>
              </a:cxnLst>
              <a:rect l="f72" t="f75" r="f73" b="f74"/>
              <a:pathLst>
                <a:path w="126" h="147">
                  <a:moveTo>
                    <a:pt x="f5" y="f5"/>
                  </a:moveTo>
                  <a:cubicBezTo>
                    <a:pt x="f5" y="f8"/>
                    <a:pt x="f5" y="f9"/>
                    <a:pt x="f5" y="f7"/>
                  </a:cubicBezTo>
                  <a:cubicBezTo>
                    <a:pt x="f10" y="f7"/>
                    <a:pt x="f11" y="f7"/>
                    <a:pt x="f6" y="f7"/>
                  </a:cubicBezTo>
                  <a:cubicBezTo>
                    <a:pt x="f12" y="f13"/>
                    <a:pt x="f14" y="f15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3" y="f5"/>
                    <a:pt x="f25" y="f5"/>
                  </a:cubicBezTo>
                  <a:cubicBezTo>
                    <a:pt x="f26" y="f5"/>
                    <a:pt x="f27" y="f5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Freeform 7">
              <a:extLst>
                <a:ext uri="{FF2B5EF4-FFF2-40B4-BE49-F238E27FC236}">
                  <a16:creationId xmlns:a16="http://schemas.microsoft.com/office/drawing/2014/main" id="{2A43BF54-0298-86F8-3722-49729AFA2E72}"/>
                </a:ext>
              </a:extLst>
            </p:cNvPr>
            <p:cNvSpPr/>
            <p:nvPr/>
          </p:nvSpPr>
          <p:spPr>
            <a:xfrm>
              <a:off x="2823914" y="1371426"/>
              <a:ext cx="338776" cy="3994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47"/>
                <a:gd name="f8" fmla="val 32"/>
                <a:gd name="f9" fmla="val 21"/>
                <a:gd name="f10" fmla="val 49"/>
                <a:gd name="f11" fmla="val 11"/>
                <a:gd name="f12" fmla="val 98"/>
                <a:gd name="f13" fmla="val 42"/>
                <a:gd name="f14" fmla="val 84"/>
                <a:gd name="f15" fmla="val 94"/>
                <a:gd name="f16" fmla="val 64"/>
                <a:gd name="f17" fmla="+- 0 0 -90"/>
                <a:gd name="f18" fmla="*/ f3 1 125"/>
                <a:gd name="f19" fmla="*/ f4 1 14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5"/>
                <a:gd name="f28" fmla="*/ f24 1 147"/>
                <a:gd name="f29" fmla="*/ 32 f25 1"/>
                <a:gd name="f30" fmla="*/ 0 f24 1"/>
                <a:gd name="f31" fmla="*/ 0 f25 1"/>
                <a:gd name="f32" fmla="*/ 147 f24 1"/>
                <a:gd name="f33" fmla="*/ 125 f25 1"/>
                <a:gd name="f34" fmla="+- f26 0 f1"/>
                <a:gd name="f35" fmla="*/ f29 1 125"/>
                <a:gd name="f36" fmla="*/ f30 1 147"/>
                <a:gd name="f37" fmla="*/ f31 1 125"/>
                <a:gd name="f38" fmla="*/ f32 1 147"/>
                <a:gd name="f39" fmla="*/ f33 1 12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7" y="f54"/>
                </a:cxn>
                <a:cxn ang="f34">
                  <a:pos x="f53" y="f54"/>
                </a:cxn>
              </a:cxnLst>
              <a:rect l="f49" t="f52" r="f50" b="f51"/>
              <a:pathLst>
                <a:path w="125" h="147">
                  <a:moveTo>
                    <a:pt x="f8" y="f5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13" y="f7"/>
                    <a:pt x="f14" y="f7"/>
                    <a:pt x="f6" y="f7"/>
                  </a:cubicBezTo>
                  <a:cubicBezTo>
                    <a:pt x="f6" y="f12"/>
                    <a:pt x="f6" y="f10"/>
                    <a:pt x="f6" y="f5"/>
                  </a:cubicBezTo>
                  <a:cubicBezTo>
                    <a:pt x="f15" y="f5"/>
                    <a:pt x="f16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BDC9B551-4DF3-5B31-0722-A23DBBCC67BF}"/>
                </a:ext>
              </a:extLst>
            </p:cNvPr>
            <p:cNvSpPr/>
            <p:nvPr/>
          </p:nvSpPr>
          <p:spPr>
            <a:xfrm>
              <a:off x="5258284" y="1139086"/>
              <a:ext cx="545933" cy="552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1"/>
                <a:gd name="f7" fmla="val 203"/>
                <a:gd name="f8" fmla="val 158"/>
                <a:gd name="f9" fmla="val 200"/>
                <a:gd name="f10" fmla="val 156"/>
                <a:gd name="f11" fmla="val 199"/>
                <a:gd name="f12" fmla="val 155"/>
                <a:gd name="f13" fmla="val 154"/>
                <a:gd name="f14" fmla="val 152"/>
                <a:gd name="f15" fmla="val 108"/>
                <a:gd name="f16" fmla="val 106"/>
                <a:gd name="f17" fmla="val 61"/>
                <a:gd name="f18" fmla="val 59"/>
                <a:gd name="f19" fmla="val 15"/>
                <a:gd name="f20" fmla="val 46"/>
                <a:gd name="f21" fmla="val 2"/>
                <a:gd name="f22" fmla="val 30"/>
                <a:gd name="f23" fmla="val 13"/>
                <a:gd name="f24" fmla="val 5"/>
                <a:gd name="f25" fmla="val 10"/>
                <a:gd name="f26" fmla="val 6"/>
                <a:gd name="f27" fmla="val 31"/>
                <a:gd name="f28" fmla="val 3"/>
                <a:gd name="f29" fmla="val 47"/>
                <a:gd name="f30" fmla="val 17"/>
                <a:gd name="f31" fmla="val 56"/>
                <a:gd name="f32" fmla="val 101"/>
                <a:gd name="f33" fmla="val 96"/>
                <a:gd name="f34" fmla="val 141"/>
                <a:gd name="f35" fmla="val 136"/>
                <a:gd name="f36" fmla="val 143"/>
                <a:gd name="f37" fmla="val 187"/>
                <a:gd name="f38" fmla="val 149"/>
                <a:gd name="f39" fmla="val 195"/>
                <a:gd name="f40" fmla="val 163"/>
                <a:gd name="f41" fmla="val 196"/>
                <a:gd name="f42" fmla="val 169"/>
                <a:gd name="f43" fmla="val 190"/>
                <a:gd name="f44" fmla="val 175"/>
                <a:gd name="f45" fmla="val 183"/>
                <a:gd name="f46" fmla="val 161"/>
                <a:gd name="f47" fmla="val 134"/>
                <a:gd name="f48" fmla="val 138"/>
                <a:gd name="f49" fmla="val 113"/>
                <a:gd name="f50" fmla="val 115"/>
                <a:gd name="f51" fmla="val 114"/>
                <a:gd name="f52" fmla="val 184"/>
                <a:gd name="f53" fmla="+- 0 0 -90"/>
                <a:gd name="f54" fmla="*/ f3 1 201"/>
                <a:gd name="f55" fmla="*/ f4 1 203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201"/>
                <a:gd name="f64" fmla="*/ f60 1 203"/>
                <a:gd name="f65" fmla="*/ 201 f61 1"/>
                <a:gd name="f66" fmla="*/ 158 f60 1"/>
                <a:gd name="f67" fmla="*/ 199 f61 1"/>
                <a:gd name="f68" fmla="*/ 154 f60 1"/>
                <a:gd name="f69" fmla="*/ 59 f61 1"/>
                <a:gd name="f70" fmla="*/ 15 f60 1"/>
                <a:gd name="f71" fmla="*/ 13 f61 1"/>
                <a:gd name="f72" fmla="*/ 5 f60 1"/>
                <a:gd name="f73" fmla="*/ 5 f61 1"/>
                <a:gd name="f74" fmla="*/ 13 f60 1"/>
                <a:gd name="f75" fmla="*/ 17 f61 1"/>
                <a:gd name="f76" fmla="*/ 61 f60 1"/>
                <a:gd name="f77" fmla="*/ 136 f61 1"/>
                <a:gd name="f78" fmla="*/ 180 f60 1"/>
                <a:gd name="f79" fmla="*/ 156 f61 1"/>
                <a:gd name="f80" fmla="*/ 203 f60 1"/>
                <a:gd name="f81" fmla="*/ 175 f61 1"/>
                <a:gd name="f82" fmla="*/ 183 f60 1"/>
                <a:gd name="f83" fmla="*/ 113 f61 1"/>
                <a:gd name="f84" fmla="*/ 115 f60 1"/>
                <a:gd name="f85" fmla="*/ 115 f61 1"/>
                <a:gd name="f86" fmla="*/ 113 f60 1"/>
                <a:gd name="f87" fmla="*/ 184 f61 1"/>
                <a:gd name="f88" fmla="*/ 175 f60 1"/>
                <a:gd name="f89" fmla="+- f62 0 f1"/>
                <a:gd name="f90" fmla="*/ f65 1 201"/>
                <a:gd name="f91" fmla="*/ f66 1 203"/>
                <a:gd name="f92" fmla="*/ f67 1 201"/>
                <a:gd name="f93" fmla="*/ f68 1 203"/>
                <a:gd name="f94" fmla="*/ f69 1 201"/>
                <a:gd name="f95" fmla="*/ f70 1 203"/>
                <a:gd name="f96" fmla="*/ f71 1 201"/>
                <a:gd name="f97" fmla="*/ f72 1 203"/>
                <a:gd name="f98" fmla="*/ f73 1 201"/>
                <a:gd name="f99" fmla="*/ f74 1 203"/>
                <a:gd name="f100" fmla="*/ f75 1 201"/>
                <a:gd name="f101" fmla="*/ f76 1 203"/>
                <a:gd name="f102" fmla="*/ f77 1 201"/>
                <a:gd name="f103" fmla="*/ f78 1 203"/>
                <a:gd name="f104" fmla="*/ f79 1 201"/>
                <a:gd name="f105" fmla="*/ f80 1 203"/>
                <a:gd name="f106" fmla="*/ f81 1 201"/>
                <a:gd name="f107" fmla="*/ f82 1 203"/>
                <a:gd name="f108" fmla="*/ f83 1 201"/>
                <a:gd name="f109" fmla="*/ f84 1 203"/>
                <a:gd name="f110" fmla="*/ f85 1 201"/>
                <a:gd name="f111" fmla="*/ f86 1 203"/>
                <a:gd name="f112" fmla="*/ f87 1 201"/>
                <a:gd name="f113" fmla="*/ f88 1 203"/>
                <a:gd name="f114" fmla="*/ 0 1 f63"/>
                <a:gd name="f115" fmla="*/ f57 1 f63"/>
                <a:gd name="f116" fmla="*/ 0 1 f64"/>
                <a:gd name="f117" fmla="*/ f58 1 f64"/>
                <a:gd name="f118" fmla="*/ f90 1 f63"/>
                <a:gd name="f119" fmla="*/ f91 1 f64"/>
                <a:gd name="f120" fmla="*/ f92 1 f63"/>
                <a:gd name="f121" fmla="*/ f93 1 f64"/>
                <a:gd name="f122" fmla="*/ f94 1 f63"/>
                <a:gd name="f123" fmla="*/ f95 1 f64"/>
                <a:gd name="f124" fmla="*/ f96 1 f63"/>
                <a:gd name="f125" fmla="*/ f97 1 f64"/>
                <a:gd name="f126" fmla="*/ f98 1 f63"/>
                <a:gd name="f127" fmla="*/ f99 1 f64"/>
                <a:gd name="f128" fmla="*/ f100 1 f63"/>
                <a:gd name="f129" fmla="*/ f101 1 f64"/>
                <a:gd name="f130" fmla="*/ f102 1 f63"/>
                <a:gd name="f131" fmla="*/ f103 1 f64"/>
                <a:gd name="f132" fmla="*/ f104 1 f63"/>
                <a:gd name="f133" fmla="*/ f105 1 f64"/>
                <a:gd name="f134" fmla="*/ f106 1 f63"/>
                <a:gd name="f135" fmla="*/ f107 1 f64"/>
                <a:gd name="f136" fmla="*/ f108 1 f63"/>
                <a:gd name="f137" fmla="*/ f109 1 f64"/>
                <a:gd name="f138" fmla="*/ f110 1 f63"/>
                <a:gd name="f139" fmla="*/ f111 1 f64"/>
                <a:gd name="f140" fmla="*/ f112 1 f63"/>
                <a:gd name="f141" fmla="*/ f113 1 f64"/>
                <a:gd name="f142" fmla="*/ f114 f54 1"/>
                <a:gd name="f143" fmla="*/ f115 f54 1"/>
                <a:gd name="f144" fmla="*/ f117 f55 1"/>
                <a:gd name="f145" fmla="*/ f116 f55 1"/>
                <a:gd name="f146" fmla="*/ f118 f54 1"/>
                <a:gd name="f147" fmla="*/ f119 f55 1"/>
                <a:gd name="f148" fmla="*/ f120 f54 1"/>
                <a:gd name="f149" fmla="*/ f121 f55 1"/>
                <a:gd name="f150" fmla="*/ f122 f54 1"/>
                <a:gd name="f151" fmla="*/ f123 f55 1"/>
                <a:gd name="f152" fmla="*/ f124 f54 1"/>
                <a:gd name="f153" fmla="*/ f125 f55 1"/>
                <a:gd name="f154" fmla="*/ f126 f54 1"/>
                <a:gd name="f155" fmla="*/ f127 f55 1"/>
                <a:gd name="f156" fmla="*/ f128 f54 1"/>
                <a:gd name="f157" fmla="*/ f129 f55 1"/>
                <a:gd name="f158" fmla="*/ f130 f54 1"/>
                <a:gd name="f159" fmla="*/ f131 f55 1"/>
                <a:gd name="f160" fmla="*/ f132 f54 1"/>
                <a:gd name="f161" fmla="*/ f133 f55 1"/>
                <a:gd name="f162" fmla="*/ f134 f54 1"/>
                <a:gd name="f163" fmla="*/ f135 f55 1"/>
                <a:gd name="f164" fmla="*/ f136 f54 1"/>
                <a:gd name="f165" fmla="*/ f137 f55 1"/>
                <a:gd name="f166" fmla="*/ f138 f54 1"/>
                <a:gd name="f167" fmla="*/ f139 f55 1"/>
                <a:gd name="f168" fmla="*/ f140 f54 1"/>
                <a:gd name="f169" fmla="*/ f14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6" y="f147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52" y="f153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60" y="f161"/>
                </a:cxn>
                <a:cxn ang="f89">
                  <a:pos x="f162" y="f163"/>
                </a:cxn>
                <a:cxn ang="f89">
                  <a:pos x="f164" y="f165"/>
                </a:cxn>
                <a:cxn ang="f89">
                  <a:pos x="f166" y="f167"/>
                </a:cxn>
                <a:cxn ang="f89">
                  <a:pos x="f168" y="f169"/>
                </a:cxn>
                <a:cxn ang="f89">
                  <a:pos x="f146" y="f147"/>
                </a:cxn>
              </a:cxnLst>
              <a:rect l="f142" t="f145" r="f143" b="f144"/>
              <a:pathLst>
                <a:path w="201" h="203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5"/>
                    <a:pt x="f23" y="f24"/>
                  </a:cubicBezTo>
                  <a:cubicBezTo>
                    <a:pt x="f25" y="f26"/>
                    <a:pt x="f26" y="f25"/>
                    <a:pt x="f24" y="f23"/>
                  </a:cubicBezTo>
                  <a:cubicBezTo>
                    <a:pt x="f5" y="f27"/>
                    <a:pt x="f28" y="f29"/>
                    <a:pt x="f30" y="f17"/>
                  </a:cubicBezTo>
                  <a:cubicBezTo>
                    <a:pt x="f31" y="f32"/>
                    <a:pt x="f33" y="f34"/>
                    <a:pt x="f35" y="f2"/>
                  </a:cubicBezTo>
                  <a:cubicBezTo>
                    <a:pt x="f36" y="f37"/>
                    <a:pt x="f38" y="f39"/>
                    <a:pt x="f10" y="f7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13" y="f46"/>
                    <a:pt x="f47" y="f48"/>
                    <a:pt x="f49" y="f50"/>
                  </a:cubicBezTo>
                  <a:cubicBezTo>
                    <a:pt x="f49" y="f51"/>
                    <a:pt x="f51" y="f51"/>
                    <a:pt x="f50" y="f49"/>
                  </a:cubicBezTo>
                  <a:cubicBezTo>
                    <a:pt x="f48" y="f47"/>
                    <a:pt x="f46" y="f13"/>
                    <a:pt x="f52" y="f44"/>
                  </a:cubicBezTo>
                  <a:cubicBezTo>
                    <a:pt x="f43" y="f42"/>
                    <a:pt x="f39" y="f40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Freeform 9">
              <a:extLst>
                <a:ext uri="{FF2B5EF4-FFF2-40B4-BE49-F238E27FC236}">
                  <a16:creationId xmlns:a16="http://schemas.microsoft.com/office/drawing/2014/main" id="{44053B5D-5693-C112-B122-672EDAB8894B}"/>
                </a:ext>
              </a:extLst>
            </p:cNvPr>
            <p:cNvSpPr/>
            <p:nvPr/>
          </p:nvSpPr>
          <p:spPr>
            <a:xfrm>
              <a:off x="5416228" y="2775734"/>
              <a:ext cx="271247" cy="319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17"/>
                <a:gd name="f8" fmla="val 116"/>
                <a:gd name="f9" fmla="val 81"/>
                <a:gd name="f10" fmla="val 47"/>
                <a:gd name="f11" fmla="val 12"/>
                <a:gd name="f12" fmla="val 67"/>
                <a:gd name="f13" fmla="val 8"/>
                <a:gd name="f14" fmla="val 34"/>
                <a:gd name="f15" fmla="val 4"/>
                <a:gd name="f16" fmla="val 13"/>
                <a:gd name="f17" fmla="val 40"/>
                <a:gd name="f18" fmla="val 25"/>
                <a:gd name="f19" fmla="val 78"/>
                <a:gd name="f20" fmla="val 38"/>
                <a:gd name="f21" fmla="val 59"/>
                <a:gd name="f22" fmla="val 107"/>
                <a:gd name="f23" fmla="val 79"/>
                <a:gd name="f24" fmla="val 105"/>
                <a:gd name="f25" fmla="+- 0 0 -90"/>
                <a:gd name="f26" fmla="*/ f3 1 100"/>
                <a:gd name="f27" fmla="*/ f4 1 117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00"/>
                <a:gd name="f36" fmla="*/ f32 1 117"/>
                <a:gd name="f37" fmla="*/ 100 f33 1"/>
                <a:gd name="f38" fmla="*/ 116 f32 1"/>
                <a:gd name="f39" fmla="*/ 12 f32 1"/>
                <a:gd name="f40" fmla="*/ 0 f33 1"/>
                <a:gd name="f41" fmla="*/ 0 f32 1"/>
                <a:gd name="f42" fmla="*/ 38 f33 1"/>
                <a:gd name="f43" fmla="*/ 117 f32 1"/>
                <a:gd name="f44" fmla="+- f34 0 f1"/>
                <a:gd name="f45" fmla="*/ f37 1 100"/>
                <a:gd name="f46" fmla="*/ f38 1 117"/>
                <a:gd name="f47" fmla="*/ f39 1 117"/>
                <a:gd name="f48" fmla="*/ f40 1 100"/>
                <a:gd name="f49" fmla="*/ f41 1 117"/>
                <a:gd name="f50" fmla="*/ f42 1 100"/>
                <a:gd name="f51" fmla="*/ f43 1 117"/>
                <a:gd name="f52" fmla="*/ 0 1 f35"/>
                <a:gd name="f53" fmla="*/ f29 1 f35"/>
                <a:gd name="f54" fmla="*/ 0 1 f36"/>
                <a:gd name="f55" fmla="*/ f30 1 f36"/>
                <a:gd name="f56" fmla="*/ f45 1 f35"/>
                <a:gd name="f57" fmla="*/ f46 1 f36"/>
                <a:gd name="f58" fmla="*/ f47 1 f36"/>
                <a:gd name="f59" fmla="*/ f48 1 f35"/>
                <a:gd name="f60" fmla="*/ f49 1 f36"/>
                <a:gd name="f61" fmla="*/ f50 1 f35"/>
                <a:gd name="f62" fmla="*/ f51 1 f36"/>
                <a:gd name="f63" fmla="*/ f52 f26 1"/>
                <a:gd name="f64" fmla="*/ f53 f26 1"/>
                <a:gd name="f65" fmla="*/ f55 f27 1"/>
                <a:gd name="f66" fmla="*/ f54 f27 1"/>
                <a:gd name="f67" fmla="*/ f56 f26 1"/>
                <a:gd name="f68" fmla="*/ f57 f27 1"/>
                <a:gd name="f69" fmla="*/ f58 f27 1"/>
                <a:gd name="f70" fmla="*/ f59 f26 1"/>
                <a:gd name="f71" fmla="*/ f60 f27 1"/>
                <a:gd name="f72" fmla="*/ f61 f26 1"/>
                <a:gd name="f73" fmla="*/ f6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7" y="f68"/>
                </a:cxn>
                <a:cxn ang="f44">
                  <a:pos x="f67" y="f69"/>
                </a:cxn>
                <a:cxn ang="f44">
                  <a:pos x="f70" y="f71"/>
                </a:cxn>
                <a:cxn ang="f44">
                  <a:pos x="f72" y="f73"/>
                </a:cxn>
                <a:cxn ang="f44">
                  <a:pos x="f67" y="f68"/>
                </a:cxn>
              </a:cxnLst>
              <a:rect l="f63" t="f66" r="f64" b="f65"/>
              <a:pathLst>
                <a:path w="100" h="117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13"/>
                    <a:pt x="f14" y="f15"/>
                    <a:pt x="f5" y="f5"/>
                  </a:cubicBezTo>
                  <a:cubicBezTo>
                    <a:pt x="f16" y="f17"/>
                    <a:pt x="f18" y="f19"/>
                    <a:pt x="f20" y="f7"/>
                  </a:cubicBezTo>
                  <a:cubicBezTo>
                    <a:pt x="f21" y="f22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Freeform 10">
              <a:extLst>
                <a:ext uri="{FF2B5EF4-FFF2-40B4-BE49-F238E27FC236}">
                  <a16:creationId xmlns:a16="http://schemas.microsoft.com/office/drawing/2014/main" id="{2D89FD08-820D-21D2-EE17-E077E325F05B}"/>
                </a:ext>
              </a:extLst>
            </p:cNvPr>
            <p:cNvSpPr/>
            <p:nvPr/>
          </p:nvSpPr>
          <p:spPr>
            <a:xfrm>
              <a:off x="3334359" y="2732245"/>
              <a:ext cx="274685" cy="5665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1"/>
                <a:gd name="f7" fmla="val 208"/>
                <a:gd name="f8" fmla="val 5"/>
                <a:gd name="f9" fmla="val 9"/>
                <a:gd name="f10" fmla="val 206"/>
                <a:gd name="f11" fmla="val 14"/>
                <a:gd name="f12" fmla="val 205"/>
                <a:gd name="f13" fmla="val 19"/>
                <a:gd name="f14" fmla="val 203"/>
                <a:gd name="f15" fmla="val 38"/>
                <a:gd name="f16" fmla="val 194"/>
                <a:gd name="f17" fmla="val 57"/>
                <a:gd name="f18" fmla="val 185"/>
                <a:gd name="f19" fmla="val 77"/>
                <a:gd name="f20" fmla="val 176"/>
                <a:gd name="f21" fmla="val 95"/>
                <a:gd name="f22" fmla="val 168"/>
                <a:gd name="f23" fmla="val 152"/>
                <a:gd name="f24" fmla="val 92"/>
                <a:gd name="f25" fmla="val 133"/>
                <a:gd name="f26" fmla="val 86"/>
                <a:gd name="f27" fmla="val 119"/>
                <a:gd name="f28" fmla="val 79"/>
                <a:gd name="f29" fmla="val 106"/>
                <a:gd name="f30" fmla="val 73"/>
                <a:gd name="f31" fmla="val 62"/>
                <a:gd name="f32" fmla="val 69"/>
                <a:gd name="f33" fmla="val 51"/>
                <a:gd name="f34" fmla="val 45"/>
                <a:gd name="f35" fmla="val 40"/>
                <a:gd name="f36" fmla="val 22"/>
                <a:gd name="f37" fmla="val 32"/>
                <a:gd name="f38" fmla="val 6"/>
                <a:gd name="f39" fmla="val 20"/>
                <a:gd name="f40" fmla="val 18"/>
                <a:gd name="f41" fmla="val 26"/>
                <a:gd name="f42" fmla="val 33"/>
                <a:gd name="f43" fmla="val 53"/>
                <a:gd name="f44" fmla="val 90"/>
                <a:gd name="f45" fmla="val 126"/>
                <a:gd name="f46" fmla="val 163"/>
                <a:gd name="f47" fmla="val 181"/>
                <a:gd name="f48" fmla="val 21"/>
                <a:gd name="f49" fmla="val 197"/>
                <a:gd name="f50" fmla="+- 0 0 -90"/>
                <a:gd name="f51" fmla="*/ f3 1 101"/>
                <a:gd name="f52" fmla="*/ f4 1 208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01"/>
                <a:gd name="f61" fmla="*/ f57 1 208"/>
                <a:gd name="f62" fmla="*/ 5 f58 1"/>
                <a:gd name="f63" fmla="*/ 208 f57 1"/>
                <a:gd name="f64" fmla="*/ 19 f58 1"/>
                <a:gd name="f65" fmla="*/ 203 f57 1"/>
                <a:gd name="f66" fmla="*/ 77 f58 1"/>
                <a:gd name="f67" fmla="*/ 176 f57 1"/>
                <a:gd name="f68" fmla="*/ 92 f58 1"/>
                <a:gd name="f69" fmla="*/ 133 f57 1"/>
                <a:gd name="f70" fmla="*/ 73 f58 1"/>
                <a:gd name="f71" fmla="*/ 92 f57 1"/>
                <a:gd name="f72" fmla="*/ 40 f58 1"/>
                <a:gd name="f73" fmla="*/ 22 f57 1"/>
                <a:gd name="f74" fmla="*/ 0 f58 1"/>
                <a:gd name="f75" fmla="*/ 9 f57 1"/>
                <a:gd name="f76" fmla="*/ 26 f58 1"/>
                <a:gd name="f77" fmla="*/ 53 f57 1"/>
                <a:gd name="f78" fmla="*/ 163 f57 1"/>
                <a:gd name="f79" fmla="+- f59 0 f1"/>
                <a:gd name="f80" fmla="*/ f62 1 101"/>
                <a:gd name="f81" fmla="*/ f63 1 208"/>
                <a:gd name="f82" fmla="*/ f64 1 101"/>
                <a:gd name="f83" fmla="*/ f65 1 208"/>
                <a:gd name="f84" fmla="*/ f66 1 101"/>
                <a:gd name="f85" fmla="*/ f67 1 208"/>
                <a:gd name="f86" fmla="*/ f68 1 101"/>
                <a:gd name="f87" fmla="*/ f69 1 208"/>
                <a:gd name="f88" fmla="*/ f70 1 101"/>
                <a:gd name="f89" fmla="*/ f71 1 208"/>
                <a:gd name="f90" fmla="*/ f72 1 101"/>
                <a:gd name="f91" fmla="*/ f73 1 208"/>
                <a:gd name="f92" fmla="*/ f74 1 101"/>
                <a:gd name="f93" fmla="*/ f75 1 208"/>
                <a:gd name="f94" fmla="*/ f76 1 101"/>
                <a:gd name="f95" fmla="*/ f77 1 208"/>
                <a:gd name="f96" fmla="*/ f78 1 208"/>
                <a:gd name="f97" fmla="*/ 0 1 f60"/>
                <a:gd name="f98" fmla="*/ f54 1 f60"/>
                <a:gd name="f99" fmla="*/ 0 1 f61"/>
                <a:gd name="f100" fmla="*/ f55 1 f61"/>
                <a:gd name="f101" fmla="*/ f80 1 f60"/>
                <a:gd name="f102" fmla="*/ f81 1 f61"/>
                <a:gd name="f103" fmla="*/ f82 1 f60"/>
                <a:gd name="f104" fmla="*/ f83 1 f61"/>
                <a:gd name="f105" fmla="*/ f84 1 f60"/>
                <a:gd name="f106" fmla="*/ f85 1 f61"/>
                <a:gd name="f107" fmla="*/ f86 1 f60"/>
                <a:gd name="f108" fmla="*/ f87 1 f61"/>
                <a:gd name="f109" fmla="*/ f88 1 f60"/>
                <a:gd name="f110" fmla="*/ f89 1 f61"/>
                <a:gd name="f111" fmla="*/ f90 1 f60"/>
                <a:gd name="f112" fmla="*/ f91 1 f61"/>
                <a:gd name="f113" fmla="*/ f92 1 f60"/>
                <a:gd name="f114" fmla="*/ f93 1 f61"/>
                <a:gd name="f115" fmla="*/ f94 1 f60"/>
                <a:gd name="f116" fmla="*/ f95 1 f61"/>
                <a:gd name="f117" fmla="*/ f96 1 f61"/>
                <a:gd name="f118" fmla="*/ f97 f51 1"/>
                <a:gd name="f119" fmla="*/ f98 f51 1"/>
                <a:gd name="f120" fmla="*/ f100 f52 1"/>
                <a:gd name="f121" fmla="*/ f99 f52 1"/>
                <a:gd name="f122" fmla="*/ f101 f51 1"/>
                <a:gd name="f123" fmla="*/ f102 f52 1"/>
                <a:gd name="f124" fmla="*/ f103 f51 1"/>
                <a:gd name="f125" fmla="*/ f104 f52 1"/>
                <a:gd name="f126" fmla="*/ f105 f51 1"/>
                <a:gd name="f127" fmla="*/ f106 f52 1"/>
                <a:gd name="f128" fmla="*/ f107 f51 1"/>
                <a:gd name="f129" fmla="*/ f108 f52 1"/>
                <a:gd name="f130" fmla="*/ f109 f51 1"/>
                <a:gd name="f131" fmla="*/ f110 f52 1"/>
                <a:gd name="f132" fmla="*/ f111 f51 1"/>
                <a:gd name="f133" fmla="*/ f112 f52 1"/>
                <a:gd name="f134" fmla="*/ f113 f51 1"/>
                <a:gd name="f135" fmla="*/ f114 f52 1"/>
                <a:gd name="f136" fmla="*/ f115 f51 1"/>
                <a:gd name="f137" fmla="*/ f116 f52 1"/>
                <a:gd name="f138" fmla="*/ f11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2" y="f123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6" y="f138"/>
                </a:cxn>
                <a:cxn ang="f79">
                  <a:pos x="f122" y="f123"/>
                </a:cxn>
              </a:cxnLst>
              <a:rect l="f118" t="f121" r="f119" b="f120"/>
              <a:pathLst>
                <a:path w="101" h="208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24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11" y="f5"/>
                    <a:pt x="f5" y="f9"/>
                  </a:cubicBezTo>
                  <a:cubicBezTo>
                    <a:pt x="f39" y="f40"/>
                    <a:pt x="f41" y="f42"/>
                    <a:pt x="f41" y="f43"/>
                  </a:cubicBezTo>
                  <a:cubicBezTo>
                    <a:pt x="f41" y="f44"/>
                    <a:pt x="f41" y="f45"/>
                    <a:pt x="f41" y="f46"/>
                  </a:cubicBezTo>
                  <a:cubicBezTo>
                    <a:pt x="f41" y="f47"/>
                    <a:pt x="f48" y="f49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Freeform 11">
              <a:extLst>
                <a:ext uri="{FF2B5EF4-FFF2-40B4-BE49-F238E27FC236}">
                  <a16:creationId xmlns:a16="http://schemas.microsoft.com/office/drawing/2014/main" id="{AC410B47-C4D7-5C61-DD2E-F6FE4A3B6811}"/>
                </a:ext>
              </a:extLst>
            </p:cNvPr>
            <p:cNvSpPr/>
            <p:nvPr/>
          </p:nvSpPr>
          <p:spPr>
            <a:xfrm>
              <a:off x="5331537" y="3089336"/>
              <a:ext cx="735918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1"/>
                <a:gd name="f7" fmla="val 36"/>
                <a:gd name="f8" fmla="val 35"/>
                <a:gd name="f9" fmla="val 6"/>
                <a:gd name="f10" fmla="val 34"/>
                <a:gd name="f11" fmla="val 12"/>
                <a:gd name="f12" fmla="val 33"/>
                <a:gd name="f13" fmla="val 16"/>
                <a:gd name="f14" fmla="val 31"/>
                <a:gd name="f15" fmla="val 28"/>
                <a:gd name="f16" fmla="val 26"/>
                <a:gd name="f17" fmla="val 39"/>
                <a:gd name="f18" fmla="val 50"/>
                <a:gd name="f19" fmla="val 30"/>
                <a:gd name="f20" fmla="val 62"/>
                <a:gd name="f21" fmla="val 74"/>
                <a:gd name="f22" fmla="val 87"/>
                <a:gd name="f23" fmla="val 97"/>
                <a:gd name="f24" fmla="val 25"/>
                <a:gd name="f25" fmla="val 107"/>
                <a:gd name="f26" fmla="val 117"/>
                <a:gd name="f27" fmla="val 130"/>
                <a:gd name="f28" fmla="val 142"/>
                <a:gd name="f29" fmla="val 154"/>
                <a:gd name="f30" fmla="val 165"/>
                <a:gd name="f31" fmla="val 175"/>
                <a:gd name="f32" fmla="val 186"/>
                <a:gd name="f33" fmla="val 198"/>
                <a:gd name="f34" fmla="val 209"/>
                <a:gd name="f35" fmla="val 221"/>
                <a:gd name="f36" fmla="val 232"/>
                <a:gd name="f37" fmla="val 243"/>
                <a:gd name="f38" fmla="val 254"/>
                <a:gd name="f39" fmla="val 259"/>
                <a:gd name="f40" fmla="val 265"/>
                <a:gd name="f41" fmla="val 18"/>
                <a:gd name="f42" fmla="val 10"/>
                <a:gd name="f43" fmla="val 264"/>
                <a:gd name="f44" fmla="val 8"/>
                <a:gd name="f45" fmla="val 7"/>
                <a:gd name="f46" fmla="val 253"/>
                <a:gd name="f47" fmla="val 5"/>
                <a:gd name="f48" fmla="val 242"/>
                <a:gd name="f49" fmla="val 1"/>
                <a:gd name="f50" fmla="val 164"/>
                <a:gd name="f51" fmla="val 153"/>
                <a:gd name="f52" fmla="val 119"/>
                <a:gd name="f53" fmla="val 96"/>
                <a:gd name="f54" fmla="val 85"/>
                <a:gd name="f55" fmla="val 73"/>
                <a:gd name="f56" fmla="val 51"/>
                <a:gd name="f57" fmla="val 41"/>
                <a:gd name="f58" fmla="val 21"/>
                <a:gd name="f59" fmla="val 4"/>
                <a:gd name="f60" fmla="val 14"/>
                <a:gd name="f61" fmla="+- 0 0 -90"/>
                <a:gd name="f62" fmla="*/ f3 1 271"/>
                <a:gd name="f63" fmla="*/ f4 1 36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271"/>
                <a:gd name="f72" fmla="*/ f68 1 36"/>
                <a:gd name="f73" fmla="*/ 0 f69 1"/>
                <a:gd name="f74" fmla="*/ 35 f68 1"/>
                <a:gd name="f75" fmla="*/ 16 f69 1"/>
                <a:gd name="f76" fmla="*/ 31 f68 1"/>
                <a:gd name="f77" fmla="*/ 50 f69 1"/>
                <a:gd name="f78" fmla="*/ 30 f68 1"/>
                <a:gd name="f79" fmla="*/ 87 f69 1"/>
                <a:gd name="f80" fmla="*/ 117 f69 1"/>
                <a:gd name="f81" fmla="*/ 154 f69 1"/>
                <a:gd name="f82" fmla="*/ 186 f69 1"/>
                <a:gd name="f83" fmla="*/ 221 f69 1"/>
                <a:gd name="f84" fmla="*/ 254 f69 1"/>
                <a:gd name="f85" fmla="*/ 271 f69 1"/>
                <a:gd name="f86" fmla="*/ 10 f68 1"/>
                <a:gd name="f87" fmla="*/ 253 f69 1"/>
                <a:gd name="f88" fmla="*/ 5 f68 1"/>
                <a:gd name="f89" fmla="*/ 153 f69 1"/>
                <a:gd name="f90" fmla="*/ 119 f69 1"/>
                <a:gd name="f91" fmla="*/ 85 f69 1"/>
                <a:gd name="f92" fmla="*/ 51 f69 1"/>
                <a:gd name="f93" fmla="*/ 21 f69 1"/>
                <a:gd name="f94" fmla="*/ 4 f68 1"/>
                <a:gd name="f95" fmla="+- f70 0 f1"/>
                <a:gd name="f96" fmla="*/ f73 1 271"/>
                <a:gd name="f97" fmla="*/ f74 1 36"/>
                <a:gd name="f98" fmla="*/ f75 1 271"/>
                <a:gd name="f99" fmla="*/ f76 1 36"/>
                <a:gd name="f100" fmla="*/ f77 1 271"/>
                <a:gd name="f101" fmla="*/ f78 1 36"/>
                <a:gd name="f102" fmla="*/ f79 1 271"/>
                <a:gd name="f103" fmla="*/ f80 1 271"/>
                <a:gd name="f104" fmla="*/ f81 1 271"/>
                <a:gd name="f105" fmla="*/ f82 1 271"/>
                <a:gd name="f106" fmla="*/ f83 1 271"/>
                <a:gd name="f107" fmla="*/ f84 1 271"/>
                <a:gd name="f108" fmla="*/ f85 1 271"/>
                <a:gd name="f109" fmla="*/ f86 1 36"/>
                <a:gd name="f110" fmla="*/ f87 1 271"/>
                <a:gd name="f111" fmla="*/ f88 1 36"/>
                <a:gd name="f112" fmla="*/ f89 1 271"/>
                <a:gd name="f113" fmla="*/ f90 1 271"/>
                <a:gd name="f114" fmla="*/ f91 1 271"/>
                <a:gd name="f115" fmla="*/ f92 1 271"/>
                <a:gd name="f116" fmla="*/ f93 1 271"/>
                <a:gd name="f117" fmla="*/ f94 1 36"/>
                <a:gd name="f118" fmla="*/ 0 1 f71"/>
                <a:gd name="f119" fmla="*/ f65 1 f71"/>
                <a:gd name="f120" fmla="*/ 0 1 f72"/>
                <a:gd name="f121" fmla="*/ f66 1 f72"/>
                <a:gd name="f122" fmla="*/ f96 1 f71"/>
                <a:gd name="f123" fmla="*/ f97 1 f72"/>
                <a:gd name="f124" fmla="*/ f98 1 f71"/>
                <a:gd name="f125" fmla="*/ f99 1 f72"/>
                <a:gd name="f126" fmla="*/ f100 1 f71"/>
                <a:gd name="f127" fmla="*/ f101 1 f72"/>
                <a:gd name="f128" fmla="*/ f102 1 f71"/>
                <a:gd name="f129" fmla="*/ f103 1 f71"/>
                <a:gd name="f130" fmla="*/ f104 1 f71"/>
                <a:gd name="f131" fmla="*/ f105 1 f71"/>
                <a:gd name="f132" fmla="*/ f106 1 f71"/>
                <a:gd name="f133" fmla="*/ f107 1 f71"/>
                <a:gd name="f134" fmla="*/ f108 1 f71"/>
                <a:gd name="f135" fmla="*/ f109 1 f72"/>
                <a:gd name="f136" fmla="*/ f110 1 f71"/>
                <a:gd name="f137" fmla="*/ f111 1 f72"/>
                <a:gd name="f138" fmla="*/ f112 1 f71"/>
                <a:gd name="f139" fmla="*/ f113 1 f71"/>
                <a:gd name="f140" fmla="*/ f114 1 f71"/>
                <a:gd name="f141" fmla="*/ f115 1 f71"/>
                <a:gd name="f142" fmla="*/ f116 1 f71"/>
                <a:gd name="f143" fmla="*/ f117 1 f72"/>
                <a:gd name="f144" fmla="*/ f118 f62 1"/>
                <a:gd name="f145" fmla="*/ f119 f62 1"/>
                <a:gd name="f146" fmla="*/ f121 f63 1"/>
                <a:gd name="f147" fmla="*/ f120 f63 1"/>
                <a:gd name="f148" fmla="*/ f122 f62 1"/>
                <a:gd name="f149" fmla="*/ f123 f63 1"/>
                <a:gd name="f150" fmla="*/ f124 f62 1"/>
                <a:gd name="f151" fmla="*/ f125 f63 1"/>
                <a:gd name="f152" fmla="*/ f126 f62 1"/>
                <a:gd name="f153" fmla="*/ f127 f63 1"/>
                <a:gd name="f154" fmla="*/ f128 f62 1"/>
                <a:gd name="f155" fmla="*/ f129 f62 1"/>
                <a:gd name="f156" fmla="*/ f130 f62 1"/>
                <a:gd name="f157" fmla="*/ f131 f62 1"/>
                <a:gd name="f158" fmla="*/ f132 f62 1"/>
                <a:gd name="f159" fmla="*/ f133 f62 1"/>
                <a:gd name="f160" fmla="*/ f134 f62 1"/>
                <a:gd name="f161" fmla="*/ f135 f63 1"/>
                <a:gd name="f162" fmla="*/ f136 f62 1"/>
                <a:gd name="f163" fmla="*/ f137 f63 1"/>
                <a:gd name="f164" fmla="*/ f138 f62 1"/>
                <a:gd name="f165" fmla="*/ f139 f62 1"/>
                <a:gd name="f166" fmla="*/ f140 f62 1"/>
                <a:gd name="f167" fmla="*/ f141 f62 1"/>
                <a:gd name="f168" fmla="*/ f142 f62 1"/>
                <a:gd name="f169" fmla="*/ f14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48" y="f149"/>
                </a:cxn>
                <a:cxn ang="f95">
                  <a:pos x="f150" y="f151"/>
                </a:cxn>
                <a:cxn ang="f95">
                  <a:pos x="f152" y="f153"/>
                </a:cxn>
                <a:cxn ang="f95">
                  <a:pos x="f154" y="f153"/>
                </a:cxn>
                <a:cxn ang="f95">
                  <a:pos x="f155" y="f153"/>
                </a:cxn>
                <a:cxn ang="f95">
                  <a:pos x="f156" y="f153"/>
                </a:cxn>
                <a:cxn ang="f95">
                  <a:pos x="f157" y="f153"/>
                </a:cxn>
                <a:cxn ang="f95">
                  <a:pos x="f158" y="f153"/>
                </a:cxn>
                <a:cxn ang="f95">
                  <a:pos x="f159" y="f153"/>
                </a:cxn>
                <a:cxn ang="f95">
                  <a:pos x="f160" y="f149"/>
                </a:cxn>
                <a:cxn ang="f95">
                  <a:pos x="f160" y="f161"/>
                </a:cxn>
                <a:cxn ang="f95">
                  <a:pos x="f162" y="f163"/>
                </a:cxn>
                <a:cxn ang="f95">
                  <a:pos x="f158" y="f163"/>
                </a:cxn>
                <a:cxn ang="f95">
                  <a:pos x="f157" y="f163"/>
                </a:cxn>
                <a:cxn ang="f95">
                  <a:pos x="f164" y="f163"/>
                </a:cxn>
                <a:cxn ang="f95">
                  <a:pos x="f165" y="f163"/>
                </a:cxn>
                <a:cxn ang="f95">
                  <a:pos x="f166" y="f163"/>
                </a:cxn>
                <a:cxn ang="f95">
                  <a:pos x="f167" y="f163"/>
                </a:cxn>
                <a:cxn ang="f95">
                  <a:pos x="f168" y="f169"/>
                </a:cxn>
                <a:cxn ang="f95">
                  <a:pos x="f148" y="f161"/>
                </a:cxn>
                <a:cxn ang="f95">
                  <a:pos x="f148" y="f149"/>
                </a:cxn>
              </a:cxnLst>
              <a:rect l="f144" t="f147" r="f145" b="f146"/>
              <a:pathLst>
                <a:path w="271" h="36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8"/>
                    <a:pt x="f21" y="f7"/>
                    <a:pt x="f22" y="f19"/>
                  </a:cubicBezTo>
                  <a:cubicBezTo>
                    <a:pt x="f23" y="f24"/>
                    <a:pt x="f25" y="f16"/>
                    <a:pt x="f26" y="f19"/>
                  </a:cubicBezTo>
                  <a:cubicBezTo>
                    <a:pt x="f27" y="f7"/>
                    <a:pt x="f28" y="f8"/>
                    <a:pt x="f29" y="f19"/>
                  </a:cubicBezTo>
                  <a:cubicBezTo>
                    <a:pt x="f30" y="f16"/>
                    <a:pt x="f31" y="f16"/>
                    <a:pt x="f32" y="f19"/>
                  </a:cubicBezTo>
                  <a:cubicBezTo>
                    <a:pt x="f33" y="f8"/>
                    <a:pt x="f34" y="f8"/>
                    <a:pt x="f35" y="f19"/>
                  </a:cubicBezTo>
                  <a:cubicBezTo>
                    <a:pt x="f36" y="f16"/>
                    <a:pt x="f37" y="f16"/>
                    <a:pt x="f38" y="f19"/>
                  </a:cubicBezTo>
                  <a:cubicBezTo>
                    <a:pt x="f39" y="f12"/>
                    <a:pt x="f40" y="f12"/>
                    <a:pt x="f6" y="f8"/>
                  </a:cubicBezTo>
                  <a:cubicBezTo>
                    <a:pt x="f6" y="f24"/>
                    <a:pt x="f6" y="f41"/>
                    <a:pt x="f6" y="f42"/>
                  </a:cubicBezTo>
                  <a:cubicBezTo>
                    <a:pt x="f43" y="f44"/>
                    <a:pt x="f39" y="f45"/>
                    <a:pt x="f46" y="f47"/>
                  </a:cubicBezTo>
                  <a:cubicBezTo>
                    <a:pt x="f48" y="f49"/>
                    <a:pt x="f36" y="f5"/>
                    <a:pt x="f35" y="f47"/>
                  </a:cubicBezTo>
                  <a:cubicBezTo>
                    <a:pt x="f34" y="f42"/>
                    <a:pt x="f33" y="f42"/>
                    <a:pt x="f32" y="f47"/>
                  </a:cubicBezTo>
                  <a:cubicBezTo>
                    <a:pt x="f31" y="f5"/>
                    <a:pt x="f50" y="f5"/>
                    <a:pt x="f51" y="f47"/>
                  </a:cubicBezTo>
                  <a:cubicBezTo>
                    <a:pt x="f28" y="f42"/>
                    <a:pt x="f27" y="f42"/>
                    <a:pt x="f52" y="f47"/>
                  </a:cubicBezTo>
                  <a:cubicBezTo>
                    <a:pt x="f25" y="f5"/>
                    <a:pt x="f53" y="f5"/>
                    <a:pt x="f54" y="f47"/>
                  </a:cubicBezTo>
                  <a:cubicBezTo>
                    <a:pt x="f55" y="f42"/>
                    <a:pt x="f20" y="f42"/>
                    <a:pt x="f56" y="f47"/>
                  </a:cubicBezTo>
                  <a:cubicBezTo>
                    <a:pt x="f57" y="f49"/>
                    <a:pt x="f14" y="f49"/>
                    <a:pt x="f58" y="f59"/>
                  </a:cubicBezTo>
                  <a:cubicBezTo>
                    <a:pt x="f60" y="f9"/>
                    <a:pt x="f44" y="f44"/>
                    <a:pt x="f5" y="f42"/>
                  </a:cubicBezTo>
                  <a:cubicBezTo>
                    <a:pt x="f5" y="f41"/>
                    <a:pt x="f5" y="f24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Freeform 12">
              <a:extLst>
                <a:ext uri="{FF2B5EF4-FFF2-40B4-BE49-F238E27FC236}">
                  <a16:creationId xmlns:a16="http://schemas.microsoft.com/office/drawing/2014/main" id="{EA84D965-70F8-161D-077A-37A63FC4FE82}"/>
                </a:ext>
              </a:extLst>
            </p:cNvPr>
            <p:cNvSpPr/>
            <p:nvPr/>
          </p:nvSpPr>
          <p:spPr>
            <a:xfrm>
              <a:off x="5331537" y="3182038"/>
              <a:ext cx="741642" cy="1030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3"/>
                <a:gd name="f7" fmla="val 38"/>
                <a:gd name="f8" fmla="val 1"/>
                <a:gd name="f9" fmla="val 37"/>
                <a:gd name="f10" fmla="val 7"/>
                <a:gd name="f11" fmla="val 35"/>
                <a:gd name="f12" fmla="val 12"/>
                <a:gd name="f13" fmla="val 34"/>
                <a:gd name="f14" fmla="val 17"/>
                <a:gd name="f15" fmla="val 33"/>
                <a:gd name="f16" fmla="val 29"/>
                <a:gd name="f17" fmla="val 28"/>
                <a:gd name="f18" fmla="val 40"/>
                <a:gd name="f19" fmla="val 52"/>
                <a:gd name="f20" fmla="val 62"/>
                <a:gd name="f21" fmla="val 72"/>
                <a:gd name="f22" fmla="val 83"/>
                <a:gd name="f23" fmla="val 95"/>
                <a:gd name="f24" fmla="val 108"/>
                <a:gd name="f25" fmla="val 120"/>
                <a:gd name="f26" fmla="val 131"/>
                <a:gd name="f27" fmla="val 141"/>
                <a:gd name="f28" fmla="val 151"/>
                <a:gd name="f29" fmla="val 164"/>
                <a:gd name="f30" fmla="val 176"/>
                <a:gd name="f31" fmla="val 188"/>
                <a:gd name="f32" fmla="val 199"/>
                <a:gd name="f33" fmla="val 209"/>
                <a:gd name="f34" fmla="val 220"/>
                <a:gd name="f35" fmla="val 231"/>
                <a:gd name="f36" fmla="val 242"/>
                <a:gd name="f37" fmla="val 254"/>
                <a:gd name="f38" fmla="val 32"/>
                <a:gd name="f39" fmla="val 259"/>
                <a:gd name="f40" fmla="val 265"/>
                <a:gd name="f41" fmla="val 271"/>
                <a:gd name="f42" fmla="val 20"/>
                <a:gd name="f43" fmla="val 270"/>
                <a:gd name="f44" fmla="val 13"/>
                <a:gd name="f45" fmla="val 269"/>
                <a:gd name="f46" fmla="val 10"/>
                <a:gd name="f47" fmla="val 260"/>
                <a:gd name="f48" fmla="val 9"/>
                <a:gd name="f49" fmla="val 255"/>
                <a:gd name="f50" fmla="val 8"/>
                <a:gd name="f51" fmla="val 253"/>
                <a:gd name="f52" fmla="val 251"/>
                <a:gd name="f53" fmla="val 6"/>
                <a:gd name="f54" fmla="val 249"/>
                <a:gd name="f55" fmla="val 240"/>
                <a:gd name="f56" fmla="val 3"/>
                <a:gd name="f57" fmla="val 222"/>
                <a:gd name="f58" fmla="val 210"/>
                <a:gd name="f59" fmla="val 198"/>
                <a:gd name="f60" fmla="val 185"/>
                <a:gd name="f61" fmla="val 175"/>
                <a:gd name="f62" fmla="val 2"/>
                <a:gd name="f63" fmla="val 153"/>
                <a:gd name="f64" fmla="val 142"/>
                <a:gd name="f65" fmla="val 96"/>
                <a:gd name="f66" fmla="val 84"/>
                <a:gd name="f67" fmla="val 75"/>
                <a:gd name="f68" fmla="val 65"/>
                <a:gd name="f69" fmla="val 14"/>
                <a:gd name="f70" fmla="val 56"/>
                <a:gd name="f71" fmla="val 22"/>
                <a:gd name="f72" fmla="val 5"/>
                <a:gd name="f73" fmla="val 11"/>
                <a:gd name="f74" fmla="val 16"/>
                <a:gd name="f75" fmla="+- 0 0 -90"/>
                <a:gd name="f76" fmla="*/ f3 1 273"/>
                <a:gd name="f77" fmla="*/ f4 1 38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273"/>
                <a:gd name="f86" fmla="*/ f82 1 38"/>
                <a:gd name="f87" fmla="*/ 1 f83 1"/>
                <a:gd name="f88" fmla="*/ 37 f82 1"/>
                <a:gd name="f89" fmla="*/ 17 f83 1"/>
                <a:gd name="f90" fmla="*/ 33 f82 1"/>
                <a:gd name="f91" fmla="*/ 52 f83 1"/>
                <a:gd name="f92" fmla="*/ 83 f83 1"/>
                <a:gd name="f93" fmla="*/ 120 f83 1"/>
                <a:gd name="f94" fmla="*/ 151 f83 1"/>
                <a:gd name="f95" fmla="*/ 188 f83 1"/>
                <a:gd name="f96" fmla="*/ 220 f83 1"/>
                <a:gd name="f97" fmla="*/ 254 f83 1"/>
                <a:gd name="f98" fmla="*/ 32 f82 1"/>
                <a:gd name="f99" fmla="*/ 271 f83 1"/>
                <a:gd name="f100" fmla="*/ 270 f83 1"/>
                <a:gd name="f101" fmla="*/ 13 f82 1"/>
                <a:gd name="f102" fmla="*/ 255 f83 1"/>
                <a:gd name="f103" fmla="*/ 8 f82 1"/>
                <a:gd name="f104" fmla="*/ 249 f83 1"/>
                <a:gd name="f105" fmla="*/ 6 f82 1"/>
                <a:gd name="f106" fmla="*/ 222 f83 1"/>
                <a:gd name="f107" fmla="*/ 7 f82 1"/>
                <a:gd name="f108" fmla="*/ 185 f83 1"/>
                <a:gd name="f109" fmla="*/ 153 f83 1"/>
                <a:gd name="f110" fmla="*/ 84 f83 1"/>
                <a:gd name="f111" fmla="*/ 56 f83 1"/>
                <a:gd name="f112" fmla="*/ 9 f82 1"/>
                <a:gd name="f113" fmla="*/ 5 f83 1"/>
                <a:gd name="f114" fmla="*/ 11 f82 1"/>
                <a:gd name="f115" fmla="*/ 16 f82 1"/>
                <a:gd name="f116" fmla="+- f84 0 f1"/>
                <a:gd name="f117" fmla="*/ f87 1 273"/>
                <a:gd name="f118" fmla="*/ f88 1 38"/>
                <a:gd name="f119" fmla="*/ f89 1 273"/>
                <a:gd name="f120" fmla="*/ f90 1 38"/>
                <a:gd name="f121" fmla="*/ f91 1 273"/>
                <a:gd name="f122" fmla="*/ f92 1 273"/>
                <a:gd name="f123" fmla="*/ f93 1 273"/>
                <a:gd name="f124" fmla="*/ f94 1 273"/>
                <a:gd name="f125" fmla="*/ f95 1 273"/>
                <a:gd name="f126" fmla="*/ f96 1 273"/>
                <a:gd name="f127" fmla="*/ f97 1 273"/>
                <a:gd name="f128" fmla="*/ f98 1 38"/>
                <a:gd name="f129" fmla="*/ f99 1 273"/>
                <a:gd name="f130" fmla="*/ f100 1 273"/>
                <a:gd name="f131" fmla="*/ f101 1 38"/>
                <a:gd name="f132" fmla="*/ f102 1 273"/>
                <a:gd name="f133" fmla="*/ f103 1 38"/>
                <a:gd name="f134" fmla="*/ f104 1 273"/>
                <a:gd name="f135" fmla="*/ f105 1 38"/>
                <a:gd name="f136" fmla="*/ f106 1 273"/>
                <a:gd name="f137" fmla="*/ f107 1 38"/>
                <a:gd name="f138" fmla="*/ f108 1 273"/>
                <a:gd name="f139" fmla="*/ f109 1 273"/>
                <a:gd name="f140" fmla="*/ f110 1 273"/>
                <a:gd name="f141" fmla="*/ f111 1 273"/>
                <a:gd name="f142" fmla="*/ f112 1 38"/>
                <a:gd name="f143" fmla="*/ f113 1 273"/>
                <a:gd name="f144" fmla="*/ f114 1 38"/>
                <a:gd name="f145" fmla="*/ f115 1 38"/>
                <a:gd name="f146" fmla="*/ 0 1 f85"/>
                <a:gd name="f147" fmla="*/ f79 1 f85"/>
                <a:gd name="f148" fmla="*/ 0 1 f86"/>
                <a:gd name="f149" fmla="*/ f80 1 f86"/>
                <a:gd name="f150" fmla="*/ f117 1 f85"/>
                <a:gd name="f151" fmla="*/ f118 1 f86"/>
                <a:gd name="f152" fmla="*/ f119 1 f85"/>
                <a:gd name="f153" fmla="*/ f120 1 f86"/>
                <a:gd name="f154" fmla="*/ f121 1 f85"/>
                <a:gd name="f155" fmla="*/ f122 1 f85"/>
                <a:gd name="f156" fmla="*/ f123 1 f85"/>
                <a:gd name="f157" fmla="*/ f124 1 f85"/>
                <a:gd name="f158" fmla="*/ f125 1 f85"/>
                <a:gd name="f159" fmla="*/ f126 1 f85"/>
                <a:gd name="f160" fmla="*/ f127 1 f85"/>
                <a:gd name="f161" fmla="*/ f128 1 f86"/>
                <a:gd name="f162" fmla="*/ f129 1 f85"/>
                <a:gd name="f163" fmla="*/ f130 1 f85"/>
                <a:gd name="f164" fmla="*/ f131 1 f86"/>
                <a:gd name="f165" fmla="*/ f132 1 f85"/>
                <a:gd name="f166" fmla="*/ f133 1 f86"/>
                <a:gd name="f167" fmla="*/ f134 1 f85"/>
                <a:gd name="f168" fmla="*/ f135 1 f86"/>
                <a:gd name="f169" fmla="*/ f136 1 f85"/>
                <a:gd name="f170" fmla="*/ f137 1 f86"/>
                <a:gd name="f171" fmla="*/ f138 1 f85"/>
                <a:gd name="f172" fmla="*/ f139 1 f85"/>
                <a:gd name="f173" fmla="*/ f140 1 f85"/>
                <a:gd name="f174" fmla="*/ f141 1 f85"/>
                <a:gd name="f175" fmla="*/ f142 1 f86"/>
                <a:gd name="f176" fmla="*/ f143 1 f85"/>
                <a:gd name="f177" fmla="*/ f144 1 f86"/>
                <a:gd name="f178" fmla="*/ f145 1 f86"/>
                <a:gd name="f179" fmla="*/ f146 f76 1"/>
                <a:gd name="f180" fmla="*/ f147 f76 1"/>
                <a:gd name="f181" fmla="*/ f149 f77 1"/>
                <a:gd name="f182" fmla="*/ f148 f77 1"/>
                <a:gd name="f183" fmla="*/ f150 f76 1"/>
                <a:gd name="f184" fmla="*/ f151 f77 1"/>
                <a:gd name="f185" fmla="*/ f152 f76 1"/>
                <a:gd name="f186" fmla="*/ f153 f77 1"/>
                <a:gd name="f187" fmla="*/ f154 f76 1"/>
                <a:gd name="f188" fmla="*/ f155 f76 1"/>
                <a:gd name="f189" fmla="*/ f156 f76 1"/>
                <a:gd name="f190" fmla="*/ f157 f76 1"/>
                <a:gd name="f191" fmla="*/ f158 f76 1"/>
                <a:gd name="f192" fmla="*/ f159 f76 1"/>
                <a:gd name="f193" fmla="*/ f160 f76 1"/>
                <a:gd name="f194" fmla="*/ f161 f77 1"/>
                <a:gd name="f195" fmla="*/ f162 f76 1"/>
                <a:gd name="f196" fmla="*/ f163 f76 1"/>
                <a:gd name="f197" fmla="*/ f164 f77 1"/>
                <a:gd name="f198" fmla="*/ f165 f76 1"/>
                <a:gd name="f199" fmla="*/ f166 f77 1"/>
                <a:gd name="f200" fmla="*/ f167 f76 1"/>
                <a:gd name="f201" fmla="*/ f168 f77 1"/>
                <a:gd name="f202" fmla="*/ f169 f76 1"/>
                <a:gd name="f203" fmla="*/ f170 f77 1"/>
                <a:gd name="f204" fmla="*/ f171 f76 1"/>
                <a:gd name="f205" fmla="*/ f172 f76 1"/>
                <a:gd name="f206" fmla="*/ f173 f76 1"/>
                <a:gd name="f207" fmla="*/ f174 f76 1"/>
                <a:gd name="f208" fmla="*/ f175 f77 1"/>
                <a:gd name="f209" fmla="*/ f176 f76 1"/>
                <a:gd name="f210" fmla="*/ f177 f77 1"/>
                <a:gd name="f211" fmla="*/ f178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83" y="f184"/>
                </a:cxn>
                <a:cxn ang="f116">
                  <a:pos x="f185" y="f186"/>
                </a:cxn>
                <a:cxn ang="f116">
                  <a:pos x="f187" y="f186"/>
                </a:cxn>
                <a:cxn ang="f116">
                  <a:pos x="f188" y="f186"/>
                </a:cxn>
                <a:cxn ang="f116">
                  <a:pos x="f189" y="f186"/>
                </a:cxn>
                <a:cxn ang="f116">
                  <a:pos x="f190" y="f186"/>
                </a:cxn>
                <a:cxn ang="f116">
                  <a:pos x="f191" y="f186"/>
                </a:cxn>
                <a:cxn ang="f116">
                  <a:pos x="f192" y="f186"/>
                </a:cxn>
                <a:cxn ang="f116">
                  <a:pos x="f193" y="f194"/>
                </a:cxn>
                <a:cxn ang="f116">
                  <a:pos x="f195" y="f184"/>
                </a:cxn>
                <a:cxn ang="f116">
                  <a:pos x="f196" y="f197"/>
                </a:cxn>
                <a:cxn ang="f116">
                  <a:pos x="f198" y="f199"/>
                </a:cxn>
                <a:cxn ang="f116">
                  <a:pos x="f200" y="f201"/>
                </a:cxn>
                <a:cxn ang="f116">
                  <a:pos x="f202" y="f203"/>
                </a:cxn>
                <a:cxn ang="f116">
                  <a:pos x="f204" y="f203"/>
                </a:cxn>
                <a:cxn ang="f116">
                  <a:pos x="f205" y="f203"/>
                </a:cxn>
                <a:cxn ang="f116">
                  <a:pos x="f189" y="f199"/>
                </a:cxn>
                <a:cxn ang="f116">
                  <a:pos x="f206" y="f199"/>
                </a:cxn>
                <a:cxn ang="f116">
                  <a:pos x="f207" y="f208"/>
                </a:cxn>
                <a:cxn ang="f116">
                  <a:pos x="f209" y="f210"/>
                </a:cxn>
                <a:cxn ang="f116">
                  <a:pos x="f183" y="f211"/>
                </a:cxn>
                <a:cxn ang="f116">
                  <a:pos x="f183" y="f184"/>
                </a:cxn>
              </a:cxnLst>
              <a:rect l="f179" t="f182" r="f180" b="f181"/>
              <a:pathLst>
                <a:path w="273" h="3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7"/>
                    <a:pt x="f19" y="f15"/>
                  </a:cubicBezTo>
                  <a:cubicBezTo>
                    <a:pt x="f20" y="f9"/>
                    <a:pt x="f21" y="f7"/>
                    <a:pt x="f22" y="f15"/>
                  </a:cubicBezTo>
                  <a:cubicBezTo>
                    <a:pt x="f23" y="f17"/>
                    <a:pt x="f24" y="f17"/>
                    <a:pt x="f25" y="f15"/>
                  </a:cubicBezTo>
                  <a:cubicBezTo>
                    <a:pt x="f26" y="f7"/>
                    <a:pt x="f27" y="f7"/>
                    <a:pt x="f28" y="f15"/>
                  </a:cubicBezTo>
                  <a:cubicBezTo>
                    <a:pt x="f29" y="f17"/>
                    <a:pt x="f30" y="f17"/>
                    <a:pt x="f31" y="f15"/>
                  </a:cubicBezTo>
                  <a:cubicBezTo>
                    <a:pt x="f32" y="f7"/>
                    <a:pt x="f33" y="f7"/>
                    <a:pt x="f34" y="f15"/>
                  </a:cubicBezTo>
                  <a:cubicBezTo>
                    <a:pt x="f35" y="f17"/>
                    <a:pt x="f36" y="f17"/>
                    <a:pt x="f37" y="f38"/>
                  </a:cubicBezTo>
                  <a:cubicBezTo>
                    <a:pt x="f39" y="f11"/>
                    <a:pt x="f40" y="f11"/>
                    <a:pt x="f41" y="f9"/>
                  </a:cubicBezTo>
                  <a:cubicBezTo>
                    <a:pt x="f41" y="f17"/>
                    <a:pt x="f6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10"/>
                    <a:pt x="f52" y="f53"/>
                    <a:pt x="f54" y="f53"/>
                  </a:cubicBezTo>
                  <a:cubicBezTo>
                    <a:pt x="f55" y="f56"/>
                    <a:pt x="f35" y="f56"/>
                    <a:pt x="f57" y="f10"/>
                  </a:cubicBezTo>
                  <a:cubicBezTo>
                    <a:pt x="f58" y="f12"/>
                    <a:pt x="f59" y="f12"/>
                    <a:pt x="f60" y="f10"/>
                  </a:cubicBezTo>
                  <a:cubicBezTo>
                    <a:pt x="f61" y="f62"/>
                    <a:pt x="f29" y="f56"/>
                    <a:pt x="f63" y="f10"/>
                  </a:cubicBezTo>
                  <a:cubicBezTo>
                    <a:pt x="f64" y="f12"/>
                    <a:pt x="f26" y="f44"/>
                    <a:pt x="f25" y="f50"/>
                  </a:cubicBezTo>
                  <a:cubicBezTo>
                    <a:pt x="f24" y="f56"/>
                    <a:pt x="f65" y="f62"/>
                    <a:pt x="f66" y="f50"/>
                  </a:cubicBezTo>
                  <a:cubicBezTo>
                    <a:pt x="f67" y="f12"/>
                    <a:pt x="f68" y="f69"/>
                    <a:pt x="f70" y="f48"/>
                  </a:cubicBezTo>
                  <a:cubicBezTo>
                    <a:pt x="f7" y="f5"/>
                    <a:pt x="f71" y="f53"/>
                    <a:pt x="f72" y="f73"/>
                  </a:cubicBezTo>
                  <a:cubicBezTo>
                    <a:pt x="f56" y="f12"/>
                    <a:pt x="f8" y="f69"/>
                    <a:pt x="f8" y="f74"/>
                  </a:cubicBezTo>
                  <a:cubicBezTo>
                    <a:pt x="f5" y="f71"/>
                    <a:pt x="f8" y="f17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Freeform 13">
              <a:extLst>
                <a:ext uri="{FF2B5EF4-FFF2-40B4-BE49-F238E27FC236}">
                  <a16:creationId xmlns:a16="http://schemas.microsoft.com/office/drawing/2014/main" id="{765B2652-1082-6569-160A-443448D5A959}"/>
                </a:ext>
              </a:extLst>
            </p:cNvPr>
            <p:cNvSpPr/>
            <p:nvPr/>
          </p:nvSpPr>
          <p:spPr>
            <a:xfrm>
              <a:off x="4301474" y="1741099"/>
              <a:ext cx="304440" cy="215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79"/>
                <a:gd name="f8" fmla="val 109"/>
                <a:gd name="f9" fmla="val 73"/>
                <a:gd name="f10" fmla="val 38"/>
                <a:gd name="f11" fmla="val 2"/>
                <a:gd name="f12" fmla="val 32"/>
                <a:gd name="f13" fmla="val 9"/>
                <a:gd name="f14" fmla="val 48"/>
                <a:gd name="f15" fmla="val 37"/>
                <a:gd name="f16" fmla="val 61"/>
                <a:gd name="f17" fmla="val 39"/>
                <a:gd name="f18" fmla="val 62"/>
                <a:gd name="f19" fmla="val 40"/>
                <a:gd name="f20" fmla="val 64"/>
                <a:gd name="f21" fmla="val 41"/>
                <a:gd name="f22" fmla="val 66"/>
                <a:gd name="f23" fmla="val 49"/>
                <a:gd name="f24" fmla="val 71"/>
                <a:gd name="f25" fmla="val 72"/>
                <a:gd name="f26" fmla="val 75"/>
                <a:gd name="f27" fmla="val 102"/>
                <a:gd name="f28" fmla="val 31"/>
                <a:gd name="f29" fmla="+- 0 0 -90"/>
                <a:gd name="f30" fmla="*/ f3 1 112"/>
                <a:gd name="f31" fmla="*/ f4 1 7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12"/>
                <a:gd name="f40" fmla="*/ f36 1 79"/>
                <a:gd name="f41" fmla="*/ 109 f37 1"/>
                <a:gd name="f42" fmla="*/ 0 f36 1"/>
                <a:gd name="f43" fmla="*/ 2 f37 1"/>
                <a:gd name="f44" fmla="*/ 37 f37 1"/>
                <a:gd name="f45" fmla="*/ 61 f36 1"/>
                <a:gd name="f46" fmla="*/ 41 f37 1"/>
                <a:gd name="f47" fmla="*/ 66 f36 1"/>
                <a:gd name="f48" fmla="*/ 71 f37 1"/>
                <a:gd name="f49" fmla="*/ 75 f37 1"/>
                <a:gd name="f50" fmla="+- f38 0 f1"/>
                <a:gd name="f51" fmla="*/ f41 1 112"/>
                <a:gd name="f52" fmla="*/ f42 1 79"/>
                <a:gd name="f53" fmla="*/ f43 1 112"/>
                <a:gd name="f54" fmla="*/ f44 1 112"/>
                <a:gd name="f55" fmla="*/ f45 1 79"/>
                <a:gd name="f56" fmla="*/ f46 1 112"/>
                <a:gd name="f57" fmla="*/ f47 1 79"/>
                <a:gd name="f58" fmla="*/ f48 1 112"/>
                <a:gd name="f59" fmla="*/ f49 1 112"/>
                <a:gd name="f60" fmla="*/ 0 1 f39"/>
                <a:gd name="f61" fmla="*/ f33 1 f39"/>
                <a:gd name="f62" fmla="*/ 0 1 f40"/>
                <a:gd name="f63" fmla="*/ f34 1 f40"/>
                <a:gd name="f64" fmla="*/ f51 1 f39"/>
                <a:gd name="f65" fmla="*/ f52 1 f40"/>
                <a:gd name="f66" fmla="*/ f53 1 f39"/>
                <a:gd name="f67" fmla="*/ f54 1 f39"/>
                <a:gd name="f68" fmla="*/ f55 1 f40"/>
                <a:gd name="f69" fmla="*/ f56 1 f39"/>
                <a:gd name="f70" fmla="*/ f57 1 f40"/>
                <a:gd name="f71" fmla="*/ f58 1 f39"/>
                <a:gd name="f72" fmla="*/ f59 1 f39"/>
                <a:gd name="f73" fmla="*/ f60 f30 1"/>
                <a:gd name="f74" fmla="*/ f61 f30 1"/>
                <a:gd name="f75" fmla="*/ f63 f31 1"/>
                <a:gd name="f76" fmla="*/ f62 f31 1"/>
                <a:gd name="f77" fmla="*/ f64 f30 1"/>
                <a:gd name="f78" fmla="*/ f65 f31 1"/>
                <a:gd name="f79" fmla="*/ f66 f30 1"/>
                <a:gd name="f80" fmla="*/ f67 f30 1"/>
                <a:gd name="f81" fmla="*/ f68 f31 1"/>
                <a:gd name="f82" fmla="*/ f69 f30 1"/>
                <a:gd name="f83" fmla="*/ f70 f31 1"/>
                <a:gd name="f84" fmla="*/ f71 f30 1"/>
                <a:gd name="f85" fmla="*/ f72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7" y="f78"/>
                </a:cxn>
                <a:cxn ang="f50">
                  <a:pos x="f79" y="f78"/>
                </a:cxn>
                <a:cxn ang="f50">
                  <a:pos x="f80" y="f81"/>
                </a:cxn>
                <a:cxn ang="f50">
                  <a:pos x="f82" y="f83"/>
                </a:cxn>
                <a:cxn ang="f50">
                  <a:pos x="f84" y="f83"/>
                </a:cxn>
                <a:cxn ang="f50">
                  <a:pos x="f85" y="f81"/>
                </a:cxn>
                <a:cxn ang="f50">
                  <a:pos x="f77" y="f78"/>
                </a:cxn>
              </a:cxnLst>
              <a:rect l="f73" t="f76" r="f74" b="f75"/>
              <a:pathLst>
                <a:path w="112" h="79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7"/>
                    <a:pt x="f18" y="f7"/>
                    <a:pt x="f24" y="f22"/>
                  </a:cubicBezTo>
                  <a:cubicBezTo>
                    <a:pt x="f25" y="f20"/>
                    <a:pt x="f9" y="f18"/>
                    <a:pt x="f26" y="f16"/>
                  </a:cubicBezTo>
                  <a:cubicBezTo>
                    <a:pt x="f27" y="f23"/>
                    <a:pt x="f6" y="f28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Freeform 14">
              <a:extLst>
                <a:ext uri="{FF2B5EF4-FFF2-40B4-BE49-F238E27FC236}">
                  <a16:creationId xmlns:a16="http://schemas.microsoft.com/office/drawing/2014/main" id="{BE405909-9A35-E552-C043-C17781201185}"/>
                </a:ext>
              </a:extLst>
            </p:cNvPr>
            <p:cNvSpPr/>
            <p:nvPr/>
          </p:nvSpPr>
          <p:spPr>
            <a:xfrm>
              <a:off x="4521223" y="2955423"/>
              <a:ext cx="173964" cy="357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131"/>
                <a:gd name="f8" fmla="val 50"/>
                <a:gd name="f9" fmla="val 18"/>
                <a:gd name="f10" fmla="val 51"/>
                <a:gd name="f11" fmla="val 52"/>
                <a:gd name="f12" fmla="val 54"/>
                <a:gd name="f13" fmla="val 31"/>
                <a:gd name="f14" fmla="val 53"/>
                <a:gd name="f15" fmla="val 43"/>
                <a:gd name="f16" fmla="val 55"/>
                <a:gd name="f17" fmla="val 57"/>
                <a:gd name="f18" fmla="val 60"/>
                <a:gd name="f19" fmla="val 58"/>
                <a:gd name="f20" fmla="val 62"/>
                <a:gd name="f21" fmla="val 63"/>
                <a:gd name="f22" fmla="val 42"/>
                <a:gd name="f23" fmla="val 29"/>
                <a:gd name="f24" fmla="val 16"/>
                <a:gd name="f25" fmla="val 7"/>
                <a:gd name="f26" fmla="val 47"/>
                <a:gd name="f27" fmla="val 37"/>
                <a:gd name="f28" fmla="val 27"/>
                <a:gd name="f29" fmla="val 8"/>
                <a:gd name="f30" fmla="val 1"/>
                <a:gd name="f31" fmla="val 5"/>
                <a:gd name="f32" fmla="val 13"/>
                <a:gd name="f33" fmla="val 28"/>
                <a:gd name="f34" fmla="val 59"/>
                <a:gd name="f35" fmla="val 3"/>
                <a:gd name="f36" fmla="val 4"/>
                <a:gd name="f37" fmla="val 6"/>
                <a:gd name="f38" fmla="val 9"/>
                <a:gd name="f39" fmla="val 10"/>
                <a:gd name="f40" fmla="val 11"/>
                <a:gd name="f41" fmla="val 56"/>
                <a:gd name="f42" fmla="val 40"/>
                <a:gd name="f43" fmla="val 12"/>
                <a:gd name="f44" fmla="val 14"/>
                <a:gd name="f45" fmla="val 20"/>
                <a:gd name="f46" fmla="val 15"/>
                <a:gd name="f47" fmla="val 23"/>
                <a:gd name="f48" fmla="val 26"/>
                <a:gd name="f49" fmla="val 87"/>
                <a:gd name="f50" fmla="val 118"/>
                <a:gd name="f51" fmla="val 124"/>
                <a:gd name="f52" fmla="val 22"/>
                <a:gd name="f53" fmla="val 30"/>
                <a:gd name="f54" fmla="val 102"/>
                <a:gd name="f55" fmla="val 86"/>
                <a:gd name="f56" fmla="val 70"/>
                <a:gd name="f57" fmla="val 68"/>
                <a:gd name="f58" fmla="val 65"/>
                <a:gd name="f59" fmla="val 32"/>
                <a:gd name="f60" fmla="val 33"/>
                <a:gd name="f61" fmla="val 34"/>
                <a:gd name="f62" fmla="val 67"/>
                <a:gd name="f63" fmla="val 69"/>
                <a:gd name="f64" fmla="val 35"/>
                <a:gd name="f65" fmla="val 78"/>
                <a:gd name="f66" fmla="val 88"/>
                <a:gd name="f67" fmla="val 97"/>
                <a:gd name="f68" fmla="val 105"/>
                <a:gd name="f69" fmla="val 114"/>
                <a:gd name="f70" fmla="val 122"/>
                <a:gd name="f71" fmla="val 127"/>
                <a:gd name="f72" fmla="val 36"/>
                <a:gd name="f73" fmla="val 48"/>
                <a:gd name="f74" fmla="val 49"/>
                <a:gd name="f75" fmla="val 120"/>
                <a:gd name="f76" fmla="val 119"/>
                <a:gd name="f77" fmla="val 117"/>
                <a:gd name="f78" fmla="val 24"/>
                <a:gd name="f79" fmla="val 21"/>
                <a:gd name="f80" fmla="+- 0 0 -90"/>
                <a:gd name="f81" fmla="*/ f3 1 64"/>
                <a:gd name="f82" fmla="*/ f4 1 131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64"/>
                <a:gd name="f91" fmla="*/ f87 1 131"/>
                <a:gd name="f92" fmla="*/ 50 f88 1"/>
                <a:gd name="f93" fmla="*/ 18 f87 1"/>
                <a:gd name="f94" fmla="*/ 54 f88 1"/>
                <a:gd name="f95" fmla="*/ 55 f87 1"/>
                <a:gd name="f96" fmla="*/ 58 f88 1"/>
                <a:gd name="f97" fmla="*/ 62 f87 1"/>
                <a:gd name="f98" fmla="*/ 64 f88 1"/>
                <a:gd name="f99" fmla="*/ 16 f87 1"/>
                <a:gd name="f100" fmla="*/ 47 f88 1"/>
                <a:gd name="f101" fmla="*/ 0 f87 1"/>
                <a:gd name="f102" fmla="*/ 16 f88 1"/>
                <a:gd name="f103" fmla="*/ 0 f88 1"/>
                <a:gd name="f104" fmla="*/ 13 f87 1"/>
                <a:gd name="f105" fmla="*/ 58 f87 1"/>
                <a:gd name="f106" fmla="*/ 4 f88 1"/>
                <a:gd name="f107" fmla="*/ 10 f88 1"/>
                <a:gd name="f108" fmla="*/ 51 f87 1"/>
                <a:gd name="f109" fmla="*/ 13 f88 1"/>
                <a:gd name="f110" fmla="*/ 15 f88 1"/>
                <a:gd name="f111" fmla="*/ 26 f87 1"/>
                <a:gd name="f112" fmla="*/ 118 f87 1"/>
                <a:gd name="f113" fmla="*/ 22 f88 1"/>
                <a:gd name="f114" fmla="*/ 131 f87 1"/>
                <a:gd name="f115" fmla="*/ 30 f88 1"/>
                <a:gd name="f116" fmla="*/ 70 f87 1"/>
                <a:gd name="f117" fmla="*/ 63 f87 1"/>
                <a:gd name="f118" fmla="*/ 33 f88 1"/>
                <a:gd name="f119" fmla="*/ 34 f88 1"/>
                <a:gd name="f120" fmla="*/ 69 f87 1"/>
                <a:gd name="f121" fmla="*/ 97 f87 1"/>
                <a:gd name="f122" fmla="*/ 122 f87 1"/>
                <a:gd name="f123" fmla="*/ 42 f88 1"/>
                <a:gd name="f124" fmla="*/ 49 f88 1"/>
                <a:gd name="f125" fmla="*/ 117 f87 1"/>
                <a:gd name="f126" fmla="+- f89 0 f1"/>
                <a:gd name="f127" fmla="*/ f92 1 64"/>
                <a:gd name="f128" fmla="*/ f93 1 131"/>
                <a:gd name="f129" fmla="*/ f94 1 64"/>
                <a:gd name="f130" fmla="*/ f95 1 131"/>
                <a:gd name="f131" fmla="*/ f96 1 64"/>
                <a:gd name="f132" fmla="*/ f97 1 131"/>
                <a:gd name="f133" fmla="*/ f98 1 64"/>
                <a:gd name="f134" fmla="*/ f99 1 131"/>
                <a:gd name="f135" fmla="*/ f100 1 64"/>
                <a:gd name="f136" fmla="*/ f101 1 131"/>
                <a:gd name="f137" fmla="*/ f102 1 64"/>
                <a:gd name="f138" fmla="*/ f103 1 64"/>
                <a:gd name="f139" fmla="*/ f104 1 131"/>
                <a:gd name="f140" fmla="*/ f105 1 131"/>
                <a:gd name="f141" fmla="*/ f106 1 64"/>
                <a:gd name="f142" fmla="*/ f107 1 64"/>
                <a:gd name="f143" fmla="*/ f108 1 131"/>
                <a:gd name="f144" fmla="*/ f109 1 64"/>
                <a:gd name="f145" fmla="*/ f110 1 64"/>
                <a:gd name="f146" fmla="*/ f111 1 131"/>
                <a:gd name="f147" fmla="*/ f112 1 131"/>
                <a:gd name="f148" fmla="*/ f113 1 64"/>
                <a:gd name="f149" fmla="*/ f114 1 131"/>
                <a:gd name="f150" fmla="*/ f115 1 64"/>
                <a:gd name="f151" fmla="*/ f116 1 131"/>
                <a:gd name="f152" fmla="*/ f117 1 131"/>
                <a:gd name="f153" fmla="*/ f118 1 64"/>
                <a:gd name="f154" fmla="*/ f119 1 64"/>
                <a:gd name="f155" fmla="*/ f120 1 131"/>
                <a:gd name="f156" fmla="*/ f121 1 131"/>
                <a:gd name="f157" fmla="*/ f122 1 131"/>
                <a:gd name="f158" fmla="*/ f123 1 64"/>
                <a:gd name="f159" fmla="*/ f124 1 64"/>
                <a:gd name="f160" fmla="*/ f125 1 131"/>
                <a:gd name="f161" fmla="*/ 0 1 f90"/>
                <a:gd name="f162" fmla="*/ f84 1 f90"/>
                <a:gd name="f163" fmla="*/ 0 1 f91"/>
                <a:gd name="f164" fmla="*/ f85 1 f91"/>
                <a:gd name="f165" fmla="*/ f127 1 f90"/>
                <a:gd name="f166" fmla="*/ f128 1 f91"/>
                <a:gd name="f167" fmla="*/ f129 1 f90"/>
                <a:gd name="f168" fmla="*/ f130 1 f91"/>
                <a:gd name="f169" fmla="*/ f131 1 f90"/>
                <a:gd name="f170" fmla="*/ f132 1 f91"/>
                <a:gd name="f171" fmla="*/ f133 1 f90"/>
                <a:gd name="f172" fmla="*/ f134 1 f91"/>
                <a:gd name="f173" fmla="*/ f135 1 f90"/>
                <a:gd name="f174" fmla="*/ f136 1 f91"/>
                <a:gd name="f175" fmla="*/ f137 1 f90"/>
                <a:gd name="f176" fmla="*/ f138 1 f90"/>
                <a:gd name="f177" fmla="*/ f139 1 f91"/>
                <a:gd name="f178" fmla="*/ f140 1 f91"/>
                <a:gd name="f179" fmla="*/ f141 1 f90"/>
                <a:gd name="f180" fmla="*/ f142 1 f90"/>
                <a:gd name="f181" fmla="*/ f143 1 f91"/>
                <a:gd name="f182" fmla="*/ f144 1 f90"/>
                <a:gd name="f183" fmla="*/ f145 1 f90"/>
                <a:gd name="f184" fmla="*/ f146 1 f91"/>
                <a:gd name="f185" fmla="*/ f147 1 f91"/>
                <a:gd name="f186" fmla="*/ f148 1 f90"/>
                <a:gd name="f187" fmla="*/ f149 1 f91"/>
                <a:gd name="f188" fmla="*/ f150 1 f90"/>
                <a:gd name="f189" fmla="*/ f151 1 f91"/>
                <a:gd name="f190" fmla="*/ f152 1 f91"/>
                <a:gd name="f191" fmla="*/ f153 1 f90"/>
                <a:gd name="f192" fmla="*/ f154 1 f90"/>
                <a:gd name="f193" fmla="*/ f155 1 f91"/>
                <a:gd name="f194" fmla="*/ f156 1 f91"/>
                <a:gd name="f195" fmla="*/ f157 1 f91"/>
                <a:gd name="f196" fmla="*/ f158 1 f90"/>
                <a:gd name="f197" fmla="*/ f159 1 f90"/>
                <a:gd name="f198" fmla="*/ f160 1 f91"/>
                <a:gd name="f199" fmla="*/ f161 f81 1"/>
                <a:gd name="f200" fmla="*/ f162 f81 1"/>
                <a:gd name="f201" fmla="*/ f164 f82 1"/>
                <a:gd name="f202" fmla="*/ f163 f82 1"/>
                <a:gd name="f203" fmla="*/ f165 f81 1"/>
                <a:gd name="f204" fmla="*/ f166 f82 1"/>
                <a:gd name="f205" fmla="*/ f167 f81 1"/>
                <a:gd name="f206" fmla="*/ f168 f82 1"/>
                <a:gd name="f207" fmla="*/ f169 f81 1"/>
                <a:gd name="f208" fmla="*/ f170 f82 1"/>
                <a:gd name="f209" fmla="*/ f171 f81 1"/>
                <a:gd name="f210" fmla="*/ f172 f82 1"/>
                <a:gd name="f211" fmla="*/ f173 f81 1"/>
                <a:gd name="f212" fmla="*/ f174 f82 1"/>
                <a:gd name="f213" fmla="*/ f175 f81 1"/>
                <a:gd name="f214" fmla="*/ f176 f81 1"/>
                <a:gd name="f215" fmla="*/ f177 f82 1"/>
                <a:gd name="f216" fmla="*/ f178 f82 1"/>
                <a:gd name="f217" fmla="*/ f179 f81 1"/>
                <a:gd name="f218" fmla="*/ f180 f81 1"/>
                <a:gd name="f219" fmla="*/ f181 f82 1"/>
                <a:gd name="f220" fmla="*/ f182 f81 1"/>
                <a:gd name="f221" fmla="*/ f183 f81 1"/>
                <a:gd name="f222" fmla="*/ f184 f82 1"/>
                <a:gd name="f223" fmla="*/ f185 f82 1"/>
                <a:gd name="f224" fmla="*/ f186 f81 1"/>
                <a:gd name="f225" fmla="*/ f187 f82 1"/>
                <a:gd name="f226" fmla="*/ f188 f81 1"/>
                <a:gd name="f227" fmla="*/ f189 f82 1"/>
                <a:gd name="f228" fmla="*/ f190 f82 1"/>
                <a:gd name="f229" fmla="*/ f191 f81 1"/>
                <a:gd name="f230" fmla="*/ f192 f81 1"/>
                <a:gd name="f231" fmla="*/ f193 f82 1"/>
                <a:gd name="f232" fmla="*/ f194 f82 1"/>
                <a:gd name="f233" fmla="*/ f195 f82 1"/>
                <a:gd name="f234" fmla="*/ f196 f81 1"/>
                <a:gd name="f235" fmla="*/ f197 f81 1"/>
                <a:gd name="f236" fmla="*/ f198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03" y="f204"/>
                </a:cxn>
                <a:cxn ang="f126">
                  <a:pos x="f205" y="f204"/>
                </a:cxn>
                <a:cxn ang="f126">
                  <a:pos x="f205" y="f206"/>
                </a:cxn>
                <a:cxn ang="f126">
                  <a:pos x="f207" y="f208"/>
                </a:cxn>
                <a:cxn ang="f126">
                  <a:pos x="f209" y="f206"/>
                </a:cxn>
                <a:cxn ang="f126">
                  <a:pos x="f209" y="f210"/>
                </a:cxn>
                <a:cxn ang="f126">
                  <a:pos x="f211" y="f212"/>
                </a:cxn>
                <a:cxn ang="f126">
                  <a:pos x="f213" y="f212"/>
                </a:cxn>
                <a:cxn ang="f126">
                  <a:pos x="f214" y="f215"/>
                </a:cxn>
                <a:cxn ang="f126">
                  <a:pos x="f214" y="f216"/>
                </a:cxn>
                <a:cxn ang="f126">
                  <a:pos x="f217" y="f208"/>
                </a:cxn>
                <a:cxn ang="f126">
                  <a:pos x="f218" y="f216"/>
                </a:cxn>
                <a:cxn ang="f126">
                  <a:pos x="f218" y="f219"/>
                </a:cxn>
                <a:cxn ang="f126">
                  <a:pos x="f218" y="f204"/>
                </a:cxn>
                <a:cxn ang="f126">
                  <a:pos x="f220" y="f204"/>
                </a:cxn>
                <a:cxn ang="f126">
                  <a:pos x="f221" y="f222"/>
                </a:cxn>
                <a:cxn ang="f126">
                  <a:pos x="f221" y="f223"/>
                </a:cxn>
                <a:cxn ang="f126">
                  <a:pos x="f224" y="f225"/>
                </a:cxn>
                <a:cxn ang="f126">
                  <a:pos x="f226" y="f223"/>
                </a:cxn>
                <a:cxn ang="f126">
                  <a:pos x="f226" y="f227"/>
                </a:cxn>
                <a:cxn ang="f126">
                  <a:pos x="f226" y="f228"/>
                </a:cxn>
                <a:cxn ang="f126">
                  <a:pos x="f229" y="f208"/>
                </a:cxn>
                <a:cxn ang="f126">
                  <a:pos x="f230" y="f231"/>
                </a:cxn>
                <a:cxn ang="f126">
                  <a:pos x="f230" y="f232"/>
                </a:cxn>
                <a:cxn ang="f126">
                  <a:pos x="f230" y="f233"/>
                </a:cxn>
                <a:cxn ang="f126">
                  <a:pos x="f234" y="f225"/>
                </a:cxn>
                <a:cxn ang="f126">
                  <a:pos x="f235" y="f233"/>
                </a:cxn>
                <a:cxn ang="f126">
                  <a:pos x="f235" y="f236"/>
                </a:cxn>
                <a:cxn ang="f126">
                  <a:pos x="f235" y="f222"/>
                </a:cxn>
                <a:cxn ang="f126">
                  <a:pos x="f203" y="f204"/>
                </a:cxn>
              </a:cxnLst>
              <a:rect l="f199" t="f202" r="f200" b="f201"/>
              <a:pathLst>
                <a:path w="64" h="13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2" y="f13"/>
                    <a:pt x="f14" y="f15"/>
                    <a:pt x="f12" y="f16"/>
                  </a:cubicBezTo>
                  <a:cubicBezTo>
                    <a:pt x="f12" y="f17"/>
                    <a:pt x="f17" y="f18"/>
                    <a:pt x="f19" y="f20"/>
                  </a:cubicBezTo>
                  <a:cubicBezTo>
                    <a:pt x="f18" y="f18"/>
                    <a:pt x="f21" y="f17"/>
                    <a:pt x="f6" y="f16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17" y="f5"/>
                    <a:pt x="f26" y="f5"/>
                  </a:cubicBezTo>
                  <a:cubicBezTo>
                    <a:pt x="f27" y="f5"/>
                    <a:pt x="f28" y="f5"/>
                    <a:pt x="f24" y="f5"/>
                  </a:cubicBezTo>
                  <a:cubicBezTo>
                    <a:pt x="f29" y="f5"/>
                    <a:pt x="f30" y="f31"/>
                    <a:pt x="f5" y="f32"/>
                  </a:cubicBezTo>
                  <a:cubicBezTo>
                    <a:pt x="f5" y="f33"/>
                    <a:pt x="f5" y="f15"/>
                    <a:pt x="f5" y="f19"/>
                  </a:cubicBezTo>
                  <a:cubicBezTo>
                    <a:pt x="f5" y="f34"/>
                    <a:pt x="f35" y="f20"/>
                    <a:pt x="f36" y="f20"/>
                  </a:cubicBezTo>
                  <a:cubicBezTo>
                    <a:pt x="f37" y="f20"/>
                    <a:pt x="f38" y="f18"/>
                    <a:pt x="f39" y="f19"/>
                  </a:cubicBezTo>
                  <a:cubicBezTo>
                    <a:pt x="f40" y="f41"/>
                    <a:pt x="f39" y="f12"/>
                    <a:pt x="f39" y="f10"/>
                  </a:cubicBezTo>
                  <a:cubicBezTo>
                    <a:pt x="f39" y="f42"/>
                    <a:pt x="f39" y="f23"/>
                    <a:pt x="f39" y="f9"/>
                  </a:cubicBezTo>
                  <a:cubicBezTo>
                    <a:pt x="f40" y="f9"/>
                    <a:pt x="f43" y="f9"/>
                    <a:pt x="f32" y="f9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46" y="f41"/>
                    <a:pt x="f46" y="f49"/>
                    <a:pt x="f46" y="f50"/>
                  </a:cubicBezTo>
                  <a:cubicBezTo>
                    <a:pt x="f46" y="f51"/>
                    <a:pt x="f44" y="f7"/>
                    <a:pt x="f52" y="f7"/>
                  </a:cubicBezTo>
                  <a:cubicBezTo>
                    <a:pt x="f53" y="f7"/>
                    <a:pt x="f53" y="f51"/>
                    <a:pt x="f53" y="f50"/>
                  </a:cubicBezTo>
                  <a:cubicBezTo>
                    <a:pt x="f53" y="f54"/>
                    <a:pt x="f53" y="f55"/>
                    <a:pt x="f53" y="f56"/>
                  </a:cubicBezTo>
                  <a:cubicBezTo>
                    <a:pt x="f53" y="f57"/>
                    <a:pt x="f53" y="f58"/>
                    <a:pt x="f53" y="f21"/>
                  </a:cubicBezTo>
                  <a:cubicBezTo>
                    <a:pt x="f13" y="f21"/>
                    <a:pt x="f59" y="f20"/>
                    <a:pt x="f60" y="f20"/>
                  </a:cubicBezTo>
                  <a:cubicBezTo>
                    <a:pt x="f61" y="f58"/>
                    <a:pt x="f61" y="f62"/>
                    <a:pt x="f61" y="f63"/>
                  </a:cubicBezTo>
                  <a:cubicBezTo>
                    <a:pt x="f64" y="f65"/>
                    <a:pt x="f61" y="f66"/>
                    <a:pt x="f61" y="f67"/>
                  </a:cubicBezTo>
                  <a:cubicBezTo>
                    <a:pt x="f61" y="f68"/>
                    <a:pt x="f64" y="f69"/>
                    <a:pt x="f61" y="f70"/>
                  </a:cubicBezTo>
                  <a:cubicBezTo>
                    <a:pt x="f61" y="f71"/>
                    <a:pt x="f72" y="f7"/>
                    <a:pt x="f22" y="f7"/>
                  </a:cubicBezTo>
                  <a:cubicBezTo>
                    <a:pt x="f73" y="f7"/>
                    <a:pt x="f74" y="f71"/>
                    <a:pt x="f74" y="f70"/>
                  </a:cubicBezTo>
                  <a:cubicBezTo>
                    <a:pt x="f74" y="f75"/>
                    <a:pt x="f74" y="f76"/>
                    <a:pt x="f74" y="f77"/>
                  </a:cubicBezTo>
                  <a:cubicBezTo>
                    <a:pt x="f74" y="f49"/>
                    <a:pt x="f74" y="f17"/>
                    <a:pt x="f74" y="f48"/>
                  </a:cubicBezTo>
                  <a:cubicBezTo>
                    <a:pt x="f74" y="f78"/>
                    <a:pt x="f8" y="f7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Freeform 15">
              <a:extLst>
                <a:ext uri="{FF2B5EF4-FFF2-40B4-BE49-F238E27FC236}">
                  <a16:creationId xmlns:a16="http://schemas.microsoft.com/office/drawing/2014/main" id="{2856FF17-3B61-8C52-63A1-5B5EF82B1603}"/>
                </a:ext>
              </a:extLst>
            </p:cNvPr>
            <p:cNvSpPr/>
            <p:nvPr/>
          </p:nvSpPr>
          <p:spPr>
            <a:xfrm>
              <a:off x="2823914" y="1792598"/>
              <a:ext cx="251789" cy="1361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50"/>
                <a:gd name="f8" fmla="val 32"/>
                <a:gd name="f9" fmla="val 62"/>
                <a:gd name="f10" fmla="val 89"/>
                <a:gd name="f11" fmla="val 33"/>
                <a:gd name="f12" fmla="val 85"/>
                <a:gd name="f13" fmla="val 17"/>
                <a:gd name="f14" fmla="val 81"/>
                <a:gd name="f15" fmla="val 59"/>
                <a:gd name="f16" fmla="val 38"/>
                <a:gd name="f17" fmla="val 16"/>
                <a:gd name="f18" fmla="val 14"/>
                <a:gd name="f19" fmla="val 12"/>
                <a:gd name="f20" fmla="val 3"/>
                <a:gd name="f21" fmla="val 11"/>
                <a:gd name="f22" fmla="val 4"/>
                <a:gd name="f23" fmla="val 7"/>
                <a:gd name="f24" fmla="val 19"/>
                <a:gd name="f25" fmla="val 34"/>
                <a:gd name="f26" fmla="+- 0 0 -90"/>
                <a:gd name="f27" fmla="*/ f3 1 93"/>
                <a:gd name="f28" fmla="*/ f4 1 5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93"/>
                <a:gd name="f37" fmla="*/ f33 1 50"/>
                <a:gd name="f38" fmla="*/ 0 f34 1"/>
                <a:gd name="f39" fmla="*/ 50 f33 1"/>
                <a:gd name="f40" fmla="*/ 93 f34 1"/>
                <a:gd name="f41" fmla="*/ 81 f34 1"/>
                <a:gd name="f42" fmla="*/ 0 f33 1"/>
                <a:gd name="f43" fmla="*/ 16 f34 1"/>
                <a:gd name="f44" fmla="*/ 11 f34 1"/>
                <a:gd name="f45" fmla="*/ 4 f33 1"/>
                <a:gd name="f46" fmla="+- f35 0 f1"/>
                <a:gd name="f47" fmla="*/ f38 1 93"/>
                <a:gd name="f48" fmla="*/ f39 1 50"/>
                <a:gd name="f49" fmla="*/ f40 1 93"/>
                <a:gd name="f50" fmla="*/ f41 1 93"/>
                <a:gd name="f51" fmla="*/ f42 1 50"/>
                <a:gd name="f52" fmla="*/ f43 1 93"/>
                <a:gd name="f53" fmla="*/ f44 1 93"/>
                <a:gd name="f54" fmla="*/ f45 1 50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6"/>
                <a:gd name="f63" fmla="*/ f51 1 f37"/>
                <a:gd name="f64" fmla="*/ f52 1 f36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7 1"/>
                <a:gd name="f75" fmla="*/ f63 f28 1"/>
                <a:gd name="f76" fmla="*/ f64 f27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2"/>
                </a:cxn>
                <a:cxn ang="f46">
                  <a:pos x="f74" y="f75"/>
                </a:cxn>
                <a:cxn ang="f46">
                  <a:pos x="f76" y="f75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93" h="50">
                  <a:moveTo>
                    <a:pt x="f5" y="f7"/>
                  </a:moveTo>
                  <a:cubicBezTo>
                    <a:pt x="f8" y="f7"/>
                    <a:pt x="f9" y="f7"/>
                    <a:pt x="f6" y="f7"/>
                  </a:cubicBezTo>
                  <a:cubicBezTo>
                    <a:pt x="f10" y="f11"/>
                    <a:pt x="f12" y="f13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20"/>
                    <a:pt x="f21" y="f22"/>
                  </a:cubicBezTo>
                  <a:cubicBezTo>
                    <a:pt x="f23" y="f24"/>
                    <a:pt x="f22" y="f25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Freeform 16">
              <a:extLst>
                <a:ext uri="{FF2B5EF4-FFF2-40B4-BE49-F238E27FC236}">
                  <a16:creationId xmlns:a16="http://schemas.microsoft.com/office/drawing/2014/main" id="{C393D89E-399B-91F9-3A6D-649C0337B8FA}"/>
                </a:ext>
              </a:extLst>
            </p:cNvPr>
            <p:cNvSpPr/>
            <p:nvPr/>
          </p:nvSpPr>
          <p:spPr>
            <a:xfrm>
              <a:off x="3334359" y="1792598"/>
              <a:ext cx="252941" cy="13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51"/>
                <a:gd name="f8" fmla="val 30"/>
                <a:gd name="f9" fmla="val 58"/>
                <a:gd name="f10" fmla="val 87"/>
                <a:gd name="f11" fmla="val 89"/>
                <a:gd name="f12" fmla="val 91"/>
                <a:gd name="f13" fmla="val 50"/>
                <a:gd name="f14" fmla="val 90"/>
                <a:gd name="f15" fmla="val 34"/>
                <a:gd name="f16" fmla="val 86"/>
                <a:gd name="f17" fmla="val 19"/>
                <a:gd name="f18" fmla="val 82"/>
                <a:gd name="f19" fmla="val 3"/>
                <a:gd name="f20" fmla="val 2"/>
                <a:gd name="f21" fmla="val 78"/>
                <a:gd name="f22" fmla="val 76"/>
                <a:gd name="f23" fmla="val 57"/>
                <a:gd name="f24" fmla="val 37"/>
                <a:gd name="f25" fmla="val 17"/>
                <a:gd name="f26" fmla="val 15"/>
                <a:gd name="f27" fmla="val 12"/>
                <a:gd name="f28" fmla="val 8"/>
                <a:gd name="f29" fmla="val 4"/>
                <a:gd name="f30" fmla="+- 0 0 -90"/>
                <a:gd name="f31" fmla="*/ f3 1 93"/>
                <a:gd name="f32" fmla="*/ f4 1 5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93"/>
                <a:gd name="f41" fmla="*/ f37 1 51"/>
                <a:gd name="f42" fmla="*/ 0 f38 1"/>
                <a:gd name="f43" fmla="*/ 51 f37 1"/>
                <a:gd name="f44" fmla="*/ 87 f38 1"/>
                <a:gd name="f45" fmla="*/ 93 f38 1"/>
                <a:gd name="f46" fmla="*/ 50 f37 1"/>
                <a:gd name="f47" fmla="*/ 82 f38 1"/>
                <a:gd name="f48" fmla="*/ 3 f37 1"/>
                <a:gd name="f49" fmla="*/ 76 f38 1"/>
                <a:gd name="f50" fmla="*/ 0 f37 1"/>
                <a:gd name="f51" fmla="*/ 17 f38 1"/>
                <a:gd name="f52" fmla="*/ 12 f38 1"/>
                <a:gd name="f53" fmla="+- f39 0 f1"/>
                <a:gd name="f54" fmla="*/ f42 1 93"/>
                <a:gd name="f55" fmla="*/ f43 1 51"/>
                <a:gd name="f56" fmla="*/ f44 1 93"/>
                <a:gd name="f57" fmla="*/ f45 1 93"/>
                <a:gd name="f58" fmla="*/ f46 1 51"/>
                <a:gd name="f59" fmla="*/ f47 1 93"/>
                <a:gd name="f60" fmla="*/ f48 1 51"/>
                <a:gd name="f61" fmla="*/ f49 1 93"/>
                <a:gd name="f62" fmla="*/ f50 1 51"/>
                <a:gd name="f63" fmla="*/ f51 1 93"/>
                <a:gd name="f64" fmla="*/ f52 1 93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0"/>
                <a:gd name="f73" fmla="*/ f58 1 f41"/>
                <a:gd name="f74" fmla="*/ f59 1 f40"/>
                <a:gd name="f75" fmla="*/ f60 1 f41"/>
                <a:gd name="f76" fmla="*/ f61 1 f40"/>
                <a:gd name="f77" fmla="*/ f62 1 f41"/>
                <a:gd name="f78" fmla="*/ f63 1 f40"/>
                <a:gd name="f79" fmla="*/ f64 1 f40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1 1"/>
                <a:gd name="f88" fmla="*/ f73 f32 1"/>
                <a:gd name="f89" fmla="*/ f74 f31 1"/>
                <a:gd name="f90" fmla="*/ f75 f32 1"/>
                <a:gd name="f91" fmla="*/ f76 f31 1"/>
                <a:gd name="f92" fmla="*/ f77 f32 1"/>
                <a:gd name="f93" fmla="*/ f78 f31 1"/>
                <a:gd name="f94" fmla="*/ f79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5"/>
                </a:cxn>
                <a:cxn ang="f53">
                  <a:pos x="f87" y="f88"/>
                </a:cxn>
                <a:cxn ang="f53">
                  <a:pos x="f89" y="f90"/>
                </a:cxn>
                <a:cxn ang="f53">
                  <a:pos x="f91" y="f92"/>
                </a:cxn>
                <a:cxn ang="f53">
                  <a:pos x="f93" y="f92"/>
                </a:cxn>
                <a:cxn ang="f53">
                  <a:pos x="f94" y="f90"/>
                </a:cxn>
                <a:cxn ang="f53">
                  <a:pos x="f84" y="f85"/>
                </a:cxn>
              </a:cxnLst>
              <a:rect l="f80" t="f83" r="f81" b="f82"/>
              <a:pathLst>
                <a:path w="93" h="51">
                  <a:moveTo>
                    <a:pt x="f5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13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8" y="f20"/>
                    <a:pt x="f21" y="f5"/>
                    <a:pt x="f22" y="f5"/>
                  </a:cubicBezTo>
                  <a:cubicBezTo>
                    <a:pt x="f23" y="f5"/>
                    <a:pt x="f24" y="f5"/>
                    <a:pt x="f25" y="f5"/>
                  </a:cubicBezTo>
                  <a:cubicBezTo>
                    <a:pt x="f26" y="f5"/>
                    <a:pt x="f27" y="f20"/>
                    <a:pt x="f27" y="f19"/>
                  </a:cubicBezTo>
                  <a:cubicBezTo>
                    <a:pt x="f28" y="f17"/>
                    <a:pt x="f29" y="f15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Freeform 17">
              <a:extLst>
                <a:ext uri="{FF2B5EF4-FFF2-40B4-BE49-F238E27FC236}">
                  <a16:creationId xmlns:a16="http://schemas.microsoft.com/office/drawing/2014/main" id="{A41A64D7-CBC9-89EB-07F2-0B55E60EFE9D}"/>
                </a:ext>
              </a:extLst>
            </p:cNvPr>
            <p:cNvSpPr/>
            <p:nvPr/>
          </p:nvSpPr>
          <p:spPr>
            <a:xfrm>
              <a:off x="5918673" y="1804047"/>
              <a:ext cx="227758" cy="2231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82"/>
                <a:gd name="f8" fmla="val 45"/>
                <a:gd name="f9" fmla="val 9"/>
                <a:gd name="f10" fmla="val 54"/>
                <a:gd name="f11" fmla="val 18"/>
                <a:gd name="f12" fmla="val 63"/>
                <a:gd name="f13" fmla="val 28"/>
                <a:gd name="f14" fmla="val 71"/>
                <a:gd name="f15" fmla="val 40"/>
                <a:gd name="f16" fmla="val 56"/>
                <a:gd name="f17" fmla="val 81"/>
                <a:gd name="f18" fmla="val 68"/>
                <a:gd name="f19" fmla="val 57"/>
                <a:gd name="f20" fmla="val 38"/>
                <a:gd name="f21" fmla="val 73"/>
                <a:gd name="f22" fmla="val 64"/>
                <a:gd name="f23" fmla="val 46"/>
                <a:gd name="f24" fmla="val 30"/>
                <a:gd name="f25" fmla="val 15"/>
                <a:gd name="f26" fmla="val 29"/>
                <a:gd name="f27" fmla="+- 0 0 -90"/>
                <a:gd name="f28" fmla="*/ f3 1 84"/>
                <a:gd name="f29" fmla="*/ f4 1 8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84"/>
                <a:gd name="f38" fmla="*/ f34 1 82"/>
                <a:gd name="f39" fmla="*/ 0 f35 1"/>
                <a:gd name="f40" fmla="*/ 45 f34 1"/>
                <a:gd name="f41" fmla="*/ 28 f35 1"/>
                <a:gd name="f42" fmla="*/ 71 f34 1"/>
                <a:gd name="f43" fmla="*/ 68 f35 1"/>
                <a:gd name="f44" fmla="*/ 73 f35 1"/>
                <a:gd name="f45" fmla="*/ 28 f34 1"/>
                <a:gd name="f46" fmla="*/ 46 f35 1"/>
                <a:gd name="f47" fmla="*/ 0 f34 1"/>
                <a:gd name="f48" fmla="+- f36 0 f1"/>
                <a:gd name="f49" fmla="*/ f39 1 84"/>
                <a:gd name="f50" fmla="*/ f40 1 82"/>
                <a:gd name="f51" fmla="*/ f41 1 84"/>
                <a:gd name="f52" fmla="*/ f42 1 82"/>
                <a:gd name="f53" fmla="*/ f43 1 84"/>
                <a:gd name="f54" fmla="*/ f44 1 84"/>
                <a:gd name="f55" fmla="*/ f45 1 82"/>
                <a:gd name="f56" fmla="*/ f46 1 84"/>
                <a:gd name="f57" fmla="*/ f47 1 82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78"/>
                </a:cxn>
                <a:cxn ang="f48">
                  <a:pos x="f80" y="f81"/>
                </a:cxn>
                <a:cxn ang="f48">
                  <a:pos x="f82" y="f83"/>
                </a:cxn>
                <a:cxn ang="f48">
                  <a:pos x="f75" y="f76"/>
                </a:cxn>
              </a:cxnLst>
              <a:rect l="f71" t="f74" r="f72" b="f73"/>
              <a:pathLst>
                <a:path w="84" h="82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17"/>
                    <a:pt x="f18" y="f14"/>
                  </a:cubicBezTo>
                  <a:cubicBezTo>
                    <a:pt x="f6" y="f19"/>
                    <a:pt x="f7" y="f20"/>
                    <a:pt x="f21" y="f13"/>
                  </a:cubicBezTo>
                  <a:cubicBezTo>
                    <a:pt x="f22" y="f11"/>
                    <a:pt x="f10" y="f9"/>
                    <a:pt x="f23" y="f5"/>
                  </a:cubicBezTo>
                  <a:cubicBezTo>
                    <a:pt x="f24" y="f25"/>
                    <a:pt x="f25" y="f26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Freeform 18">
              <a:extLst>
                <a:ext uri="{FF2B5EF4-FFF2-40B4-BE49-F238E27FC236}">
                  <a16:creationId xmlns:a16="http://schemas.microsoft.com/office/drawing/2014/main" id="{9B80212E-0069-C0AC-ABEC-5F5BC95EE8BD}"/>
                </a:ext>
              </a:extLst>
            </p:cNvPr>
            <p:cNvSpPr/>
            <p:nvPr/>
          </p:nvSpPr>
          <p:spPr>
            <a:xfrm>
              <a:off x="4030227" y="2634962"/>
              <a:ext cx="271247" cy="255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94"/>
                <a:gd name="f8" fmla="val 99"/>
                <a:gd name="f9" fmla="val 52"/>
                <a:gd name="f10" fmla="val 51"/>
                <a:gd name="f11" fmla="val 50"/>
                <a:gd name="f12" fmla="val 26"/>
                <a:gd name="f13" fmla="val 79"/>
                <a:gd name="f14" fmla="val 4"/>
                <a:gd name="f15" fmla="val 55"/>
                <a:gd name="f16" fmla="val 2"/>
                <a:gd name="f17" fmla="val 20"/>
                <a:gd name="f18" fmla="val 1"/>
                <a:gd name="f19" fmla="val 45"/>
                <a:gd name="f20" fmla="val 49"/>
                <a:gd name="f21" fmla="val 54"/>
                <a:gd name="f22" fmla="val 3"/>
                <a:gd name="f23" fmla="val 58"/>
                <a:gd name="f24" fmla="val 43"/>
                <a:gd name="f25" fmla="val 9"/>
                <a:gd name="f26" fmla="val 41"/>
                <a:gd name="f27" fmla="val 17"/>
                <a:gd name="f28" fmla="val 38"/>
                <a:gd name="f29" fmla="val 21"/>
                <a:gd name="f30" fmla="val 42"/>
                <a:gd name="f31" fmla="val 28"/>
                <a:gd name="f32" fmla="val 29"/>
                <a:gd name="f33" fmla="val 32"/>
                <a:gd name="f34" fmla="val 40"/>
                <a:gd name="f35" fmla="val 37"/>
                <a:gd name="f36" fmla="val 53"/>
                <a:gd name="f37" fmla="val 66"/>
                <a:gd name="f38" fmla="val 80"/>
                <a:gd name="f39" fmla="val 67"/>
                <a:gd name="f40" fmla="val 47"/>
                <a:gd name="f41" fmla="val 59"/>
                <a:gd name="f42" fmla="val 63"/>
                <a:gd name="f43" fmla="val 68"/>
                <a:gd name="f44" fmla="val 72"/>
                <a:gd name="f45" fmla="val 46"/>
                <a:gd name="f46" fmla="val 74"/>
                <a:gd name="f47" fmla="val 75"/>
                <a:gd name="f48" fmla="val 76"/>
                <a:gd name="f49" fmla="val 87"/>
                <a:gd name="f50" fmla="val 95"/>
                <a:gd name="f51" fmla="val 97"/>
                <a:gd name="f52" fmla="+- 0 0 -90"/>
                <a:gd name="f53" fmla="*/ f3 1 100"/>
                <a:gd name="f54" fmla="*/ f4 1 94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00"/>
                <a:gd name="f63" fmla="*/ f59 1 94"/>
                <a:gd name="f64" fmla="*/ 99 f60 1"/>
                <a:gd name="f65" fmla="*/ 52 f59 1"/>
                <a:gd name="f66" fmla="*/ 100 f60 1"/>
                <a:gd name="f67" fmla="*/ 50 f59 1"/>
                <a:gd name="f68" fmla="*/ 55 f60 1"/>
                <a:gd name="f69" fmla="*/ 2 f59 1"/>
                <a:gd name="f70" fmla="*/ 1 f60 1"/>
                <a:gd name="f71" fmla="*/ 45 f59 1"/>
                <a:gd name="f72" fmla="*/ 3 f60 1"/>
                <a:gd name="f73" fmla="*/ 58 f59 1"/>
                <a:gd name="f74" fmla="*/ 9 f60 1"/>
                <a:gd name="f75" fmla="*/ 41 f59 1"/>
                <a:gd name="f76" fmla="*/ 26 f60 1"/>
                <a:gd name="f77" fmla="*/ 54 f59 1"/>
                <a:gd name="f78" fmla="*/ 32 f60 1"/>
                <a:gd name="f79" fmla="*/ 42 f59 1"/>
                <a:gd name="f80" fmla="*/ 49 f60 1"/>
                <a:gd name="f81" fmla="*/ 53 f59 1"/>
                <a:gd name="f82" fmla="*/ 94 f59 1"/>
                <a:gd name="f83" fmla="*/ 51 f60 1"/>
                <a:gd name="f84" fmla="*/ 59 f60 1"/>
                <a:gd name="f85" fmla="*/ 72 f60 1"/>
                <a:gd name="f86" fmla="*/ 46 f59 1"/>
                <a:gd name="f87" fmla="*/ 75 f60 1"/>
                <a:gd name="f88" fmla="*/ 87 f60 1"/>
                <a:gd name="f89" fmla="+- f61 0 f1"/>
                <a:gd name="f90" fmla="*/ f64 1 100"/>
                <a:gd name="f91" fmla="*/ f65 1 94"/>
                <a:gd name="f92" fmla="*/ f66 1 100"/>
                <a:gd name="f93" fmla="*/ f67 1 94"/>
                <a:gd name="f94" fmla="*/ f68 1 100"/>
                <a:gd name="f95" fmla="*/ f69 1 94"/>
                <a:gd name="f96" fmla="*/ f70 1 100"/>
                <a:gd name="f97" fmla="*/ f71 1 94"/>
                <a:gd name="f98" fmla="*/ f72 1 100"/>
                <a:gd name="f99" fmla="*/ f73 1 94"/>
                <a:gd name="f100" fmla="*/ f74 1 100"/>
                <a:gd name="f101" fmla="*/ f75 1 94"/>
                <a:gd name="f102" fmla="*/ f76 1 100"/>
                <a:gd name="f103" fmla="*/ f77 1 94"/>
                <a:gd name="f104" fmla="*/ f78 1 100"/>
                <a:gd name="f105" fmla="*/ f79 1 94"/>
                <a:gd name="f106" fmla="*/ f80 1 100"/>
                <a:gd name="f107" fmla="*/ f81 1 94"/>
                <a:gd name="f108" fmla="*/ f82 1 94"/>
                <a:gd name="f109" fmla="*/ f83 1 100"/>
                <a:gd name="f110" fmla="*/ f84 1 100"/>
                <a:gd name="f111" fmla="*/ f85 1 100"/>
                <a:gd name="f112" fmla="*/ f86 1 94"/>
                <a:gd name="f113" fmla="*/ f87 1 100"/>
                <a:gd name="f114" fmla="*/ f88 1 100"/>
                <a:gd name="f115" fmla="*/ 0 1 f62"/>
                <a:gd name="f116" fmla="*/ f56 1 f62"/>
                <a:gd name="f117" fmla="*/ 0 1 f63"/>
                <a:gd name="f118" fmla="*/ f57 1 f63"/>
                <a:gd name="f119" fmla="*/ f90 1 f62"/>
                <a:gd name="f120" fmla="*/ f91 1 f63"/>
                <a:gd name="f121" fmla="*/ f92 1 f62"/>
                <a:gd name="f122" fmla="*/ f93 1 f63"/>
                <a:gd name="f123" fmla="*/ f94 1 f62"/>
                <a:gd name="f124" fmla="*/ f95 1 f63"/>
                <a:gd name="f125" fmla="*/ f96 1 f62"/>
                <a:gd name="f126" fmla="*/ f97 1 f63"/>
                <a:gd name="f127" fmla="*/ f98 1 f62"/>
                <a:gd name="f128" fmla="*/ f99 1 f63"/>
                <a:gd name="f129" fmla="*/ f100 1 f62"/>
                <a:gd name="f130" fmla="*/ f101 1 f63"/>
                <a:gd name="f131" fmla="*/ f102 1 f62"/>
                <a:gd name="f132" fmla="*/ f103 1 f63"/>
                <a:gd name="f133" fmla="*/ f104 1 f62"/>
                <a:gd name="f134" fmla="*/ f105 1 f63"/>
                <a:gd name="f135" fmla="*/ f106 1 f62"/>
                <a:gd name="f136" fmla="*/ f107 1 f63"/>
                <a:gd name="f137" fmla="*/ f108 1 f63"/>
                <a:gd name="f138" fmla="*/ f109 1 f62"/>
                <a:gd name="f139" fmla="*/ f110 1 f62"/>
                <a:gd name="f140" fmla="*/ f111 1 f62"/>
                <a:gd name="f141" fmla="*/ f112 1 f63"/>
                <a:gd name="f142" fmla="*/ f113 1 f62"/>
                <a:gd name="f143" fmla="*/ f114 1 f62"/>
                <a:gd name="f144" fmla="*/ f115 f53 1"/>
                <a:gd name="f145" fmla="*/ f116 f53 1"/>
                <a:gd name="f146" fmla="*/ f118 f54 1"/>
                <a:gd name="f147" fmla="*/ f117 f54 1"/>
                <a:gd name="f148" fmla="*/ f119 f53 1"/>
                <a:gd name="f149" fmla="*/ f120 f54 1"/>
                <a:gd name="f150" fmla="*/ f121 f53 1"/>
                <a:gd name="f151" fmla="*/ f122 f54 1"/>
                <a:gd name="f152" fmla="*/ f123 f53 1"/>
                <a:gd name="f153" fmla="*/ f124 f54 1"/>
                <a:gd name="f154" fmla="*/ f125 f53 1"/>
                <a:gd name="f155" fmla="*/ f126 f54 1"/>
                <a:gd name="f156" fmla="*/ f127 f53 1"/>
                <a:gd name="f157" fmla="*/ f128 f54 1"/>
                <a:gd name="f158" fmla="*/ f129 f53 1"/>
                <a:gd name="f159" fmla="*/ f130 f54 1"/>
                <a:gd name="f160" fmla="*/ f131 f53 1"/>
                <a:gd name="f161" fmla="*/ f132 f54 1"/>
                <a:gd name="f162" fmla="*/ f133 f53 1"/>
                <a:gd name="f163" fmla="*/ f134 f54 1"/>
                <a:gd name="f164" fmla="*/ f135 f53 1"/>
                <a:gd name="f165" fmla="*/ f136 f54 1"/>
                <a:gd name="f166" fmla="*/ f137 f54 1"/>
                <a:gd name="f167" fmla="*/ f138 f53 1"/>
                <a:gd name="f168" fmla="*/ f139 f53 1"/>
                <a:gd name="f169" fmla="*/ f140 f53 1"/>
                <a:gd name="f170" fmla="*/ f141 f54 1"/>
                <a:gd name="f171" fmla="*/ f142 f53 1"/>
                <a:gd name="f172" fmla="*/ f14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52" y="f153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60" y="f161"/>
                </a:cxn>
                <a:cxn ang="f89">
                  <a:pos x="f162" y="f163"/>
                </a:cxn>
                <a:cxn ang="f89">
                  <a:pos x="f164" y="f165"/>
                </a:cxn>
                <a:cxn ang="f89">
                  <a:pos x="f164" y="f166"/>
                </a:cxn>
                <a:cxn ang="f89">
                  <a:pos x="f167" y="f165"/>
                </a:cxn>
                <a:cxn ang="f89">
                  <a:pos x="f168" y="f159"/>
                </a:cxn>
                <a:cxn ang="f89">
                  <a:pos x="f169" y="f170"/>
                </a:cxn>
                <a:cxn ang="f89">
                  <a:pos x="f171" y="f161"/>
                </a:cxn>
                <a:cxn ang="f89">
                  <a:pos x="f172" y="f159"/>
                </a:cxn>
                <a:cxn ang="f89">
                  <a:pos x="f148" y="f149"/>
                </a:cxn>
              </a:cxnLst>
              <a:rect l="f144" t="f147" r="f145" b="f146"/>
              <a:pathLst>
                <a:path w="100" h="94">
                  <a:moveTo>
                    <a:pt x="f8" y="f9"/>
                  </a:moveTo>
                  <a:cubicBezTo>
                    <a:pt x="f8" y="f9"/>
                    <a:pt x="f6" y="f10"/>
                    <a:pt x="f6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2" y="f5"/>
                    <a:pt x="f14" y="f17"/>
                    <a:pt x="f18" y="f19"/>
                  </a:cubicBezTo>
                  <a:cubicBezTo>
                    <a:pt x="f5" y="f20"/>
                    <a:pt x="f16" y="f21"/>
                    <a:pt x="f22" y="f23"/>
                  </a:cubicBezTo>
                  <a:cubicBezTo>
                    <a:pt x="f16" y="f20"/>
                    <a:pt x="f22" y="f24"/>
                    <a:pt x="f25" y="f26"/>
                  </a:cubicBezTo>
                  <a:cubicBezTo>
                    <a:pt x="f27" y="f28"/>
                    <a:pt x="f29" y="f30"/>
                    <a:pt x="f12" y="f21"/>
                  </a:cubicBezTo>
                  <a:cubicBezTo>
                    <a:pt x="f31" y="f10"/>
                    <a:pt x="f32" y="f19"/>
                    <a:pt x="f33" y="f30"/>
                  </a:cubicBezTo>
                  <a:cubicBezTo>
                    <a:pt x="f34" y="f35"/>
                    <a:pt x="f20" y="f30"/>
                    <a:pt x="f20" y="f36"/>
                  </a:cubicBezTo>
                  <a:cubicBezTo>
                    <a:pt x="f20" y="f37"/>
                    <a:pt x="f20" y="f38"/>
                    <a:pt x="f20" y="f7"/>
                  </a:cubicBezTo>
                  <a:cubicBezTo>
                    <a:pt x="f10" y="f38"/>
                    <a:pt x="f10" y="f39"/>
                    <a:pt x="f10" y="f36"/>
                  </a:cubicBezTo>
                  <a:cubicBezTo>
                    <a:pt x="f10" y="f40"/>
                    <a:pt x="f36" y="f30"/>
                    <a:pt x="f41" y="f26"/>
                  </a:cubicBezTo>
                  <a:cubicBezTo>
                    <a:pt x="f42" y="f26"/>
                    <a:pt x="f43" y="f24"/>
                    <a:pt x="f44" y="f45"/>
                  </a:cubicBezTo>
                  <a:cubicBezTo>
                    <a:pt x="f46" y="f40"/>
                    <a:pt x="f46" y="f11"/>
                    <a:pt x="f47" y="f21"/>
                  </a:cubicBezTo>
                  <a:cubicBezTo>
                    <a:pt x="f48" y="f45"/>
                    <a:pt x="f13" y="f26"/>
                    <a:pt x="f49" y="f26"/>
                  </a:cubicBezTo>
                  <a:cubicBezTo>
                    <a:pt x="f50" y="f26"/>
                    <a:pt x="f51" y="f45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Freeform 19">
              <a:extLst>
                <a:ext uri="{FF2B5EF4-FFF2-40B4-BE49-F238E27FC236}">
                  <a16:creationId xmlns:a16="http://schemas.microsoft.com/office/drawing/2014/main" id="{C6F48D40-0204-2EB4-D4B4-1C7D44409807}"/>
                </a:ext>
              </a:extLst>
            </p:cNvPr>
            <p:cNvSpPr/>
            <p:nvPr/>
          </p:nvSpPr>
          <p:spPr>
            <a:xfrm>
              <a:off x="4712351" y="1687305"/>
              <a:ext cx="198004" cy="1361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"/>
                <a:gd name="f7" fmla="val 50"/>
                <a:gd name="f8" fmla="val 2"/>
                <a:gd name="f9" fmla="val 20"/>
                <a:gd name="f10" fmla="val 6"/>
                <a:gd name="f11" fmla="val 30"/>
                <a:gd name="f12" fmla="val 22"/>
                <a:gd name="f13" fmla="val 38"/>
                <a:gd name="f14" fmla="val 24"/>
                <a:gd name="f15" fmla="val 40"/>
                <a:gd name="f16" fmla="val 26"/>
                <a:gd name="f17" fmla="val 42"/>
                <a:gd name="f18" fmla="val 28"/>
                <a:gd name="f19" fmla="val 44"/>
                <a:gd name="f20" fmla="val 32"/>
                <a:gd name="f21" fmla="val 45"/>
                <a:gd name="f22" fmla="val 47"/>
                <a:gd name="f23" fmla="val 49"/>
                <a:gd name="f24" fmla="val 39"/>
                <a:gd name="f25" fmla="val 51"/>
                <a:gd name="f26" fmla="val 66"/>
                <a:gd name="f27" fmla="val 17"/>
                <a:gd name="f28" fmla="val 70"/>
                <a:gd name="f29" fmla="val 48"/>
                <a:gd name="f30" fmla="val 25"/>
                <a:gd name="f31" fmla="+- 0 0 -90"/>
                <a:gd name="f32" fmla="*/ f3 1 73"/>
                <a:gd name="f33" fmla="*/ f4 1 50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73"/>
                <a:gd name="f42" fmla="*/ f38 1 50"/>
                <a:gd name="f43" fmla="*/ 2 f39 1"/>
                <a:gd name="f44" fmla="*/ 0 f38 1"/>
                <a:gd name="f45" fmla="*/ 22 f39 1"/>
                <a:gd name="f46" fmla="*/ 38 f38 1"/>
                <a:gd name="f47" fmla="*/ 28 f39 1"/>
                <a:gd name="f48" fmla="*/ 44 f38 1"/>
                <a:gd name="f49" fmla="*/ 45 f39 1"/>
                <a:gd name="f50" fmla="*/ 51 f39 1"/>
                <a:gd name="f51" fmla="*/ 70 f39 1"/>
                <a:gd name="f52" fmla="+- f40 0 f1"/>
                <a:gd name="f53" fmla="*/ f43 1 73"/>
                <a:gd name="f54" fmla="*/ f44 1 50"/>
                <a:gd name="f55" fmla="*/ f45 1 73"/>
                <a:gd name="f56" fmla="*/ f46 1 50"/>
                <a:gd name="f57" fmla="*/ f47 1 73"/>
                <a:gd name="f58" fmla="*/ f48 1 50"/>
                <a:gd name="f59" fmla="*/ f49 1 73"/>
                <a:gd name="f60" fmla="*/ f50 1 73"/>
                <a:gd name="f61" fmla="*/ f51 1 73"/>
                <a:gd name="f62" fmla="*/ 0 1 f41"/>
                <a:gd name="f63" fmla="*/ f35 1 f41"/>
                <a:gd name="f64" fmla="*/ 0 1 f42"/>
                <a:gd name="f65" fmla="*/ f36 1 f42"/>
                <a:gd name="f66" fmla="*/ f53 1 f41"/>
                <a:gd name="f67" fmla="*/ f54 1 f42"/>
                <a:gd name="f68" fmla="*/ f55 1 f41"/>
                <a:gd name="f69" fmla="*/ f56 1 f42"/>
                <a:gd name="f70" fmla="*/ f57 1 f41"/>
                <a:gd name="f71" fmla="*/ f58 1 f42"/>
                <a:gd name="f72" fmla="*/ f59 1 f41"/>
                <a:gd name="f73" fmla="*/ f60 1 f41"/>
                <a:gd name="f74" fmla="*/ f61 1 f41"/>
                <a:gd name="f75" fmla="*/ f62 f32 1"/>
                <a:gd name="f76" fmla="*/ f63 f32 1"/>
                <a:gd name="f77" fmla="*/ f65 f33 1"/>
                <a:gd name="f78" fmla="*/ f64 f33 1"/>
                <a:gd name="f79" fmla="*/ f66 f32 1"/>
                <a:gd name="f80" fmla="*/ f67 f33 1"/>
                <a:gd name="f81" fmla="*/ f68 f32 1"/>
                <a:gd name="f82" fmla="*/ f69 f33 1"/>
                <a:gd name="f83" fmla="*/ f70 f32 1"/>
                <a:gd name="f84" fmla="*/ f71 f33 1"/>
                <a:gd name="f85" fmla="*/ f72 f32 1"/>
                <a:gd name="f86" fmla="*/ f73 f32 1"/>
                <a:gd name="f87" fmla="*/ f74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79" y="f80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4"/>
                </a:cxn>
                <a:cxn ang="f52">
                  <a:pos x="f86" y="f82"/>
                </a:cxn>
                <a:cxn ang="f52">
                  <a:pos x="f87" y="f80"/>
                </a:cxn>
                <a:cxn ang="f52">
                  <a:pos x="f79" y="f80"/>
                </a:cxn>
              </a:cxnLst>
              <a:rect l="f75" t="f78" r="f76" b="f77"/>
              <a:pathLst>
                <a:path w="73" h="50">
                  <a:moveTo>
                    <a:pt x="f8" y="f5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7"/>
                    <a:pt x="f15" y="f7"/>
                    <a:pt x="f21" y="f19"/>
                  </a:cubicBezTo>
                  <a:cubicBezTo>
                    <a:pt x="f22" y="f17"/>
                    <a:pt x="f23" y="f24"/>
                    <a:pt x="f25" y="f13"/>
                  </a:cubicBezTo>
                  <a:cubicBezTo>
                    <a:pt x="f26" y="f11"/>
                    <a:pt x="f6" y="f27"/>
                    <a:pt x="f28" y="f5"/>
                  </a:cubicBezTo>
                  <a:cubicBezTo>
                    <a:pt x="f29" y="f5"/>
                    <a:pt x="f30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Freeform 20">
              <a:extLst>
                <a:ext uri="{FF2B5EF4-FFF2-40B4-BE49-F238E27FC236}">
                  <a16:creationId xmlns:a16="http://schemas.microsoft.com/office/drawing/2014/main" id="{7D236107-F50E-8535-113D-2B7DD2742719}"/>
                </a:ext>
              </a:extLst>
            </p:cNvPr>
            <p:cNvSpPr/>
            <p:nvPr/>
          </p:nvSpPr>
          <p:spPr>
            <a:xfrm>
              <a:off x="3997034" y="1683876"/>
              <a:ext cx="203719" cy="13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51"/>
                <a:gd name="f8" fmla="val 2"/>
                <a:gd name="f9" fmla="val 19"/>
                <a:gd name="f10" fmla="val 6"/>
                <a:gd name="f11" fmla="val 31"/>
                <a:gd name="f12" fmla="val 21"/>
                <a:gd name="f13" fmla="val 39"/>
                <a:gd name="f14" fmla="val 24"/>
                <a:gd name="f15" fmla="val 40"/>
                <a:gd name="f16" fmla="val 26"/>
                <a:gd name="f17" fmla="val 43"/>
                <a:gd name="f18" fmla="val 28"/>
                <a:gd name="f19" fmla="val 45"/>
                <a:gd name="f20" fmla="val 33"/>
                <a:gd name="f21" fmla="val 44"/>
                <a:gd name="f22" fmla="val 47"/>
                <a:gd name="f23" fmla="val 50"/>
                <a:gd name="f24" fmla="val 53"/>
                <a:gd name="f25" fmla="val 38"/>
                <a:gd name="f26" fmla="val 65"/>
                <a:gd name="f27" fmla="val 32"/>
                <a:gd name="f28" fmla="val 15"/>
                <a:gd name="f29" fmla="val 70"/>
                <a:gd name="f30" fmla="val 25"/>
                <a:gd name="f31" fmla="+- 0 0 -90"/>
                <a:gd name="f32" fmla="*/ f3 1 75"/>
                <a:gd name="f33" fmla="*/ f4 1 5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75"/>
                <a:gd name="f42" fmla="*/ f38 1 51"/>
                <a:gd name="f43" fmla="*/ 2 f39 1"/>
                <a:gd name="f44" fmla="*/ 0 f38 1"/>
                <a:gd name="f45" fmla="*/ 21 f39 1"/>
                <a:gd name="f46" fmla="*/ 39 f38 1"/>
                <a:gd name="f47" fmla="*/ 28 f39 1"/>
                <a:gd name="f48" fmla="*/ 45 f38 1"/>
                <a:gd name="f49" fmla="*/ 44 f39 1"/>
                <a:gd name="f50" fmla="*/ 53 f39 1"/>
                <a:gd name="f51" fmla="*/ 38 f38 1"/>
                <a:gd name="f52" fmla="*/ 70 f39 1"/>
                <a:gd name="f53" fmla="+- f40 0 f1"/>
                <a:gd name="f54" fmla="*/ f43 1 75"/>
                <a:gd name="f55" fmla="*/ f44 1 51"/>
                <a:gd name="f56" fmla="*/ f45 1 75"/>
                <a:gd name="f57" fmla="*/ f46 1 51"/>
                <a:gd name="f58" fmla="*/ f47 1 75"/>
                <a:gd name="f59" fmla="*/ f48 1 51"/>
                <a:gd name="f60" fmla="*/ f49 1 75"/>
                <a:gd name="f61" fmla="*/ f50 1 75"/>
                <a:gd name="f62" fmla="*/ f51 1 51"/>
                <a:gd name="f63" fmla="*/ f52 1 75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1"/>
                <a:gd name="f76" fmla="*/ f62 1 f42"/>
                <a:gd name="f77" fmla="*/ f63 1 f41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2 1"/>
                <a:gd name="f90" fmla="*/ f76 f33 1"/>
                <a:gd name="f91" fmla="*/ f77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7"/>
                </a:cxn>
                <a:cxn ang="f53">
                  <a:pos x="f89" y="f90"/>
                </a:cxn>
                <a:cxn ang="f53">
                  <a:pos x="f91" y="f83"/>
                </a:cxn>
                <a:cxn ang="f53">
                  <a:pos x="f82" y="f83"/>
                </a:cxn>
              </a:cxnLst>
              <a:rect l="f78" t="f81" r="f79" b="f80"/>
              <a:pathLst>
                <a:path w="75" h="51">
                  <a:moveTo>
                    <a:pt x="f8" y="f5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7"/>
                    <a:pt x="f13" y="f7"/>
                    <a:pt x="f21" y="f19"/>
                  </a:cubicBezTo>
                  <a:cubicBezTo>
                    <a:pt x="f22" y="f17"/>
                    <a:pt x="f23" y="f15"/>
                    <a:pt x="f24" y="f25"/>
                  </a:cubicBezTo>
                  <a:cubicBezTo>
                    <a:pt x="f26" y="f27"/>
                    <a:pt x="f6" y="f28"/>
                    <a:pt x="f29" y="f5"/>
                  </a:cubicBezTo>
                  <a:cubicBezTo>
                    <a:pt x="f22" y="f5"/>
                    <a:pt x="f30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Freeform 21">
              <a:extLst>
                <a:ext uri="{FF2B5EF4-FFF2-40B4-BE49-F238E27FC236}">
                  <a16:creationId xmlns:a16="http://schemas.microsoft.com/office/drawing/2014/main" id="{FEEC2991-2679-7F79-0472-E357DE4459BF}"/>
                </a:ext>
              </a:extLst>
            </p:cNvPr>
            <p:cNvSpPr/>
            <p:nvPr/>
          </p:nvSpPr>
          <p:spPr>
            <a:xfrm>
              <a:off x="3235933" y="1235226"/>
              <a:ext cx="173964" cy="116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43"/>
                <a:gd name="f8" fmla="val 33"/>
                <a:gd name="f9" fmla="val 38"/>
                <a:gd name="f10" fmla="val 47"/>
                <a:gd name="f11" fmla="val 42"/>
                <a:gd name="f12" fmla="val 56"/>
                <a:gd name="f13" fmla="val 61"/>
                <a:gd name="f14" fmla="val 37"/>
                <a:gd name="f15" fmla="val 62"/>
                <a:gd name="f16" fmla="val 29"/>
                <a:gd name="f17" fmla="val 12"/>
                <a:gd name="f18" fmla="val 60"/>
                <a:gd name="f19" fmla="val 3"/>
                <a:gd name="f20" fmla="val 51"/>
                <a:gd name="f21" fmla="val 1"/>
                <a:gd name="f22" fmla="val 50"/>
                <a:gd name="f23" fmla="val 49"/>
                <a:gd name="f24" fmla="val 28"/>
                <a:gd name="f25" fmla="val 18"/>
                <a:gd name="f26" fmla="val 10"/>
                <a:gd name="f27" fmla="val 4"/>
                <a:gd name="f28" fmla="val 6"/>
                <a:gd name="f29" fmla="val 13"/>
                <a:gd name="f30" fmla="val 23"/>
                <a:gd name="f31" fmla="val 35"/>
                <a:gd name="f32" fmla="val 41"/>
                <a:gd name="f33" fmla="val 15"/>
                <a:gd name="f34" fmla="val 17"/>
                <a:gd name="f35" fmla="val 20"/>
                <a:gd name="f36" fmla="val 24"/>
                <a:gd name="f37" fmla="+- 0 0 -90"/>
                <a:gd name="f38" fmla="*/ f3 1 64"/>
                <a:gd name="f39" fmla="*/ f4 1 43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64"/>
                <a:gd name="f48" fmla="*/ f44 1 43"/>
                <a:gd name="f49" fmla="*/ 33 f45 1"/>
                <a:gd name="f50" fmla="*/ 43 f44 1"/>
                <a:gd name="f51" fmla="*/ 47 f45 1"/>
                <a:gd name="f52" fmla="*/ 42 f44 1"/>
                <a:gd name="f53" fmla="*/ 62 f45 1"/>
                <a:gd name="f54" fmla="*/ 29 f44 1"/>
                <a:gd name="f55" fmla="*/ 51 f45 1"/>
                <a:gd name="f56" fmla="*/ 1 f44 1"/>
                <a:gd name="f57" fmla="*/ 49 f45 1"/>
                <a:gd name="f58" fmla="*/ 0 f44 1"/>
                <a:gd name="f59" fmla="*/ 18 f45 1"/>
                <a:gd name="f60" fmla="*/ 4 f45 1"/>
                <a:gd name="f61" fmla="*/ 13 f44 1"/>
                <a:gd name="f62" fmla="*/ 12 f45 1"/>
                <a:gd name="f63" fmla="*/ 41 f44 1"/>
                <a:gd name="f64" fmla="*/ 20 f45 1"/>
                <a:gd name="f65" fmla="+- f46 0 f1"/>
                <a:gd name="f66" fmla="*/ f49 1 64"/>
                <a:gd name="f67" fmla="*/ f50 1 43"/>
                <a:gd name="f68" fmla="*/ f51 1 64"/>
                <a:gd name="f69" fmla="*/ f52 1 43"/>
                <a:gd name="f70" fmla="*/ f53 1 64"/>
                <a:gd name="f71" fmla="*/ f54 1 43"/>
                <a:gd name="f72" fmla="*/ f55 1 64"/>
                <a:gd name="f73" fmla="*/ f56 1 43"/>
                <a:gd name="f74" fmla="*/ f57 1 64"/>
                <a:gd name="f75" fmla="*/ f58 1 43"/>
                <a:gd name="f76" fmla="*/ f59 1 64"/>
                <a:gd name="f77" fmla="*/ f60 1 64"/>
                <a:gd name="f78" fmla="*/ f61 1 43"/>
                <a:gd name="f79" fmla="*/ f62 1 64"/>
                <a:gd name="f80" fmla="*/ f63 1 43"/>
                <a:gd name="f81" fmla="*/ f64 1 64"/>
                <a:gd name="f82" fmla="*/ 0 1 f47"/>
                <a:gd name="f83" fmla="*/ f41 1 f47"/>
                <a:gd name="f84" fmla="*/ 0 1 f48"/>
                <a:gd name="f85" fmla="*/ f42 1 f48"/>
                <a:gd name="f86" fmla="*/ f66 1 f47"/>
                <a:gd name="f87" fmla="*/ f67 1 f48"/>
                <a:gd name="f88" fmla="*/ f68 1 f47"/>
                <a:gd name="f89" fmla="*/ f69 1 f48"/>
                <a:gd name="f90" fmla="*/ f70 1 f47"/>
                <a:gd name="f91" fmla="*/ f71 1 f48"/>
                <a:gd name="f92" fmla="*/ f72 1 f47"/>
                <a:gd name="f93" fmla="*/ f73 1 f48"/>
                <a:gd name="f94" fmla="*/ f74 1 f47"/>
                <a:gd name="f95" fmla="*/ f75 1 f48"/>
                <a:gd name="f96" fmla="*/ f76 1 f47"/>
                <a:gd name="f97" fmla="*/ f77 1 f47"/>
                <a:gd name="f98" fmla="*/ f78 1 f48"/>
                <a:gd name="f99" fmla="*/ f79 1 f47"/>
                <a:gd name="f100" fmla="*/ f80 1 f48"/>
                <a:gd name="f101" fmla="*/ f81 1 f47"/>
                <a:gd name="f102" fmla="*/ f82 f38 1"/>
                <a:gd name="f103" fmla="*/ f83 f38 1"/>
                <a:gd name="f104" fmla="*/ f85 f39 1"/>
                <a:gd name="f105" fmla="*/ f84 f39 1"/>
                <a:gd name="f106" fmla="*/ f86 f38 1"/>
                <a:gd name="f107" fmla="*/ f87 f39 1"/>
                <a:gd name="f108" fmla="*/ f88 f38 1"/>
                <a:gd name="f109" fmla="*/ f89 f39 1"/>
                <a:gd name="f110" fmla="*/ f90 f38 1"/>
                <a:gd name="f111" fmla="*/ f91 f39 1"/>
                <a:gd name="f112" fmla="*/ f92 f38 1"/>
                <a:gd name="f113" fmla="*/ f93 f39 1"/>
                <a:gd name="f114" fmla="*/ f94 f38 1"/>
                <a:gd name="f115" fmla="*/ f95 f39 1"/>
                <a:gd name="f116" fmla="*/ f96 f38 1"/>
                <a:gd name="f117" fmla="*/ f97 f38 1"/>
                <a:gd name="f118" fmla="*/ f98 f39 1"/>
                <a:gd name="f119" fmla="*/ f99 f38 1"/>
                <a:gd name="f120" fmla="*/ f100 f39 1"/>
                <a:gd name="f121" fmla="*/ f10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5"/>
                </a:cxn>
                <a:cxn ang="f65">
                  <a:pos x="f117" y="f118"/>
                </a:cxn>
                <a:cxn ang="f65">
                  <a:pos x="f119" y="f120"/>
                </a:cxn>
                <a:cxn ang="f65">
                  <a:pos x="f121" y="f109"/>
                </a:cxn>
                <a:cxn ang="f65">
                  <a:pos x="f106" y="f107"/>
                </a:cxn>
              </a:cxnLst>
              <a:rect l="f102" t="f105" r="f103" b="f104"/>
              <a:pathLst>
                <a:path w="64" h="43">
                  <a:moveTo>
                    <a:pt x="f8" y="f7"/>
                  </a:moveTo>
                  <a:cubicBezTo>
                    <a:pt x="f9" y="f7"/>
                    <a:pt x="f7" y="f7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6" y="f17"/>
                    <a:pt x="f18" y="f19"/>
                    <a:pt x="f20" y="f21"/>
                  </a:cubicBezTo>
                  <a:cubicBezTo>
                    <a:pt x="f22" y="f21"/>
                    <a:pt x="f23" y="f5"/>
                    <a:pt x="f23" y="f5"/>
                  </a:cubicBezTo>
                  <a:cubicBezTo>
                    <a:pt x="f9" y="f5"/>
                    <a:pt x="f24" y="f5"/>
                    <a:pt x="f25" y="f5"/>
                  </a:cubicBezTo>
                  <a:cubicBezTo>
                    <a:pt x="f26" y="f21"/>
                    <a:pt x="f27" y="f28"/>
                    <a:pt x="f27" y="f29"/>
                  </a:cubicBezTo>
                  <a:cubicBezTo>
                    <a:pt x="f27" y="f30"/>
                    <a:pt x="f5" y="f31"/>
                    <a:pt x="f17" y="f32"/>
                  </a:cubicBezTo>
                  <a:cubicBezTo>
                    <a:pt x="f33" y="f11"/>
                    <a:pt x="f34" y="f11"/>
                    <a:pt x="f35" y="f11"/>
                  </a:cubicBezTo>
                  <a:cubicBezTo>
                    <a:pt x="f36" y="f7"/>
                    <a:pt x="f16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Freeform 22">
              <a:extLst>
                <a:ext uri="{FF2B5EF4-FFF2-40B4-BE49-F238E27FC236}">
                  <a16:creationId xmlns:a16="http://schemas.microsoft.com/office/drawing/2014/main" id="{109B4825-33A0-2324-2840-0A550101E955}"/>
                </a:ext>
              </a:extLst>
            </p:cNvPr>
            <p:cNvSpPr/>
            <p:nvPr/>
          </p:nvSpPr>
          <p:spPr>
            <a:xfrm>
              <a:off x="3005888" y="1235226"/>
              <a:ext cx="162525" cy="116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43"/>
                <a:gd name="f8" fmla="val 29"/>
                <a:gd name="f9" fmla="val 58"/>
                <a:gd name="f10" fmla="val 41"/>
                <a:gd name="f11" fmla="val 59"/>
                <a:gd name="f12" fmla="val 15"/>
                <a:gd name="f13" fmla="val 6"/>
                <a:gd name="f14" fmla="val 53"/>
                <a:gd name="f15" fmla="val 1"/>
                <a:gd name="f16" fmla="val 34"/>
                <a:gd name="f17" fmla="val 25"/>
                <a:gd name="f18" fmla="val 16"/>
                <a:gd name="f19" fmla="val 20"/>
                <a:gd name="f20" fmla="val 23"/>
                <a:gd name="f21" fmla="val 27"/>
                <a:gd name="f22" fmla="val 37"/>
                <a:gd name="f23" fmla="val 5"/>
                <a:gd name="f24" fmla="val 42"/>
                <a:gd name="f25" fmla="+- 0 0 -90"/>
                <a:gd name="f26" fmla="*/ f3 1 60"/>
                <a:gd name="f27" fmla="*/ f4 1 4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60"/>
                <a:gd name="f36" fmla="*/ f32 1 43"/>
                <a:gd name="f37" fmla="*/ 29 f33 1"/>
                <a:gd name="f38" fmla="*/ 43 f32 1"/>
                <a:gd name="f39" fmla="*/ 59 f33 1"/>
                <a:gd name="f40" fmla="*/ 15 f32 1"/>
                <a:gd name="f41" fmla="*/ 43 f33 1"/>
                <a:gd name="f42" fmla="*/ 0 f32 1"/>
                <a:gd name="f43" fmla="*/ 16 f33 1"/>
                <a:gd name="f44" fmla="*/ 0 f33 1"/>
                <a:gd name="f45" fmla="*/ 16 f32 1"/>
                <a:gd name="f46" fmla="*/ 27 f32 1"/>
                <a:gd name="f47" fmla="+- f34 0 f1"/>
                <a:gd name="f48" fmla="*/ f37 1 60"/>
                <a:gd name="f49" fmla="*/ f38 1 43"/>
                <a:gd name="f50" fmla="*/ f39 1 60"/>
                <a:gd name="f51" fmla="*/ f40 1 43"/>
                <a:gd name="f52" fmla="*/ f41 1 60"/>
                <a:gd name="f53" fmla="*/ f42 1 43"/>
                <a:gd name="f54" fmla="*/ f43 1 60"/>
                <a:gd name="f55" fmla="*/ f44 1 60"/>
                <a:gd name="f56" fmla="*/ f45 1 43"/>
                <a:gd name="f57" fmla="*/ f46 1 43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5"/>
                <a:gd name="f70" fmla="*/ f56 1 f36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6 1"/>
                <a:gd name="f84" fmla="*/ f70 f27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1"/>
                </a:cxn>
                <a:cxn ang="f47">
                  <a:pos x="f83" y="f84"/>
                </a:cxn>
                <a:cxn ang="f47">
                  <a:pos x="f83" y="f85"/>
                </a:cxn>
                <a:cxn ang="f47">
                  <a:pos x="f82" y="f77"/>
                </a:cxn>
                <a:cxn ang="f47">
                  <a:pos x="f76" y="f77"/>
                </a:cxn>
              </a:cxnLst>
              <a:rect l="f72" t="f75" r="f73" b="f74"/>
              <a:pathLst>
                <a:path w="60" h="43">
                  <a:moveTo>
                    <a:pt x="f8" y="f7"/>
                  </a:moveTo>
                  <a:cubicBezTo>
                    <a:pt x="f9" y="f7"/>
                    <a:pt x="f6" y="f10"/>
                    <a:pt x="f11" y="f12"/>
                  </a:cubicBezTo>
                  <a:cubicBezTo>
                    <a:pt x="f9" y="f13"/>
                    <a:pt x="f14" y="f15"/>
                    <a:pt x="f7" y="f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3" y="f15"/>
                    <a:pt x="f15" y="f13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15" y="f22"/>
                    <a:pt x="f23" y="f24"/>
                    <a:pt x="f18" y="f7"/>
                  </a:cubicBezTo>
                  <a:cubicBezTo>
                    <a:pt x="f19" y="f7"/>
                    <a:pt x="f17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Freeform 23">
              <a:extLst>
                <a:ext uri="{FF2B5EF4-FFF2-40B4-BE49-F238E27FC236}">
                  <a16:creationId xmlns:a16="http://schemas.microsoft.com/office/drawing/2014/main" id="{48231B6D-B939-E959-912E-13562BA56CE5}"/>
                </a:ext>
              </a:extLst>
            </p:cNvPr>
            <p:cNvSpPr/>
            <p:nvPr/>
          </p:nvSpPr>
          <p:spPr>
            <a:xfrm>
              <a:off x="5663446" y="1539666"/>
              <a:ext cx="233482" cy="2403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88"/>
                <a:gd name="f8" fmla="val 10"/>
                <a:gd name="f9" fmla="val 13"/>
                <a:gd name="f10" fmla="val 16"/>
                <a:gd name="f11" fmla="val 84"/>
                <a:gd name="f12" fmla="val 18"/>
                <a:gd name="f13" fmla="val 82"/>
                <a:gd name="f14" fmla="val 39"/>
                <a:gd name="f15" fmla="val 61"/>
                <a:gd name="f16" fmla="val 59"/>
                <a:gd name="f17" fmla="val 40"/>
                <a:gd name="f18" fmla="val 80"/>
                <a:gd name="f19" fmla="val 20"/>
                <a:gd name="f20" fmla="val 15"/>
                <a:gd name="f21" fmla="val 11"/>
                <a:gd name="f22" fmla="val 81"/>
                <a:gd name="f23" fmla="val 6"/>
                <a:gd name="f24" fmla="val 76"/>
                <a:gd name="f25" fmla="val 72"/>
                <a:gd name="f26" fmla="val 1"/>
                <a:gd name="f27" fmla="val 67"/>
                <a:gd name="f28" fmla="val 46"/>
                <a:gd name="f29" fmla="val 28"/>
                <a:gd name="f30" fmla="val 24"/>
                <a:gd name="f31" fmla="val 49"/>
                <a:gd name="f32" fmla="val 3"/>
                <a:gd name="f33" fmla="val 70"/>
                <a:gd name="f34" fmla="val 2"/>
                <a:gd name="f35" fmla="val 77"/>
                <a:gd name="f36" fmla="val 78"/>
                <a:gd name="f37" fmla="val 85"/>
                <a:gd name="f38" fmla="+- 0 0 -90"/>
                <a:gd name="f39" fmla="*/ f3 1 86"/>
                <a:gd name="f40" fmla="*/ f4 1 88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86"/>
                <a:gd name="f49" fmla="*/ f45 1 88"/>
                <a:gd name="f50" fmla="*/ 10 f46 1"/>
                <a:gd name="f51" fmla="*/ 88 f45 1"/>
                <a:gd name="f52" fmla="*/ 18 f46 1"/>
                <a:gd name="f53" fmla="*/ 82 f45 1"/>
                <a:gd name="f54" fmla="*/ 80 f46 1"/>
                <a:gd name="f55" fmla="*/ 20 f45 1"/>
                <a:gd name="f56" fmla="*/ 81 f46 1"/>
                <a:gd name="f57" fmla="*/ 6 f45 1"/>
                <a:gd name="f58" fmla="*/ 67 f46 1"/>
                <a:gd name="f59" fmla="*/ 3 f46 1"/>
                <a:gd name="f60" fmla="*/ 70 f45 1"/>
                <a:gd name="f61" fmla="*/ 1 f46 1"/>
                <a:gd name="f62" fmla="*/ 78 f45 1"/>
                <a:gd name="f63" fmla="+- f47 0 f1"/>
                <a:gd name="f64" fmla="*/ f50 1 86"/>
                <a:gd name="f65" fmla="*/ f51 1 88"/>
                <a:gd name="f66" fmla="*/ f52 1 86"/>
                <a:gd name="f67" fmla="*/ f53 1 88"/>
                <a:gd name="f68" fmla="*/ f54 1 86"/>
                <a:gd name="f69" fmla="*/ f55 1 88"/>
                <a:gd name="f70" fmla="*/ f56 1 86"/>
                <a:gd name="f71" fmla="*/ f57 1 88"/>
                <a:gd name="f72" fmla="*/ f58 1 86"/>
                <a:gd name="f73" fmla="*/ f59 1 86"/>
                <a:gd name="f74" fmla="*/ f60 1 88"/>
                <a:gd name="f75" fmla="*/ f61 1 86"/>
                <a:gd name="f76" fmla="*/ f62 1 88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8"/>
                <a:gd name="f91" fmla="*/ f74 1 f49"/>
                <a:gd name="f92" fmla="*/ f75 1 f48"/>
                <a:gd name="f93" fmla="*/ f76 1 f49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39 1"/>
                <a:gd name="f108" fmla="*/ f91 f40 1"/>
                <a:gd name="f109" fmla="*/ f92 f39 1"/>
                <a:gd name="f110" fmla="*/ f9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5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98" y="f99"/>
                </a:cxn>
              </a:cxnLst>
              <a:rect l="f94" t="f97" r="f95" b="f96"/>
              <a:pathLst>
                <a:path w="86" h="88">
                  <a:moveTo>
                    <a:pt x="f8" y="f7"/>
                  </a:moveTo>
                  <a:cubicBezTo>
                    <a:pt x="f9" y="f6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6" y="f20"/>
                    <a:pt x="f6" y="f21"/>
                    <a:pt x="f22" y="f23"/>
                  </a:cubicBezTo>
                  <a:cubicBezTo>
                    <a:pt x="f24" y="f5"/>
                    <a:pt x="f25" y="f26"/>
                    <a:pt x="f27" y="f23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25"/>
                    <a:pt x="f5" y="f35"/>
                    <a:pt x="f26" y="f36"/>
                  </a:cubicBezTo>
                  <a:cubicBezTo>
                    <a:pt x="f32" y="f13"/>
                    <a:pt x="f23" y="f3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Freeform 24">
              <a:extLst>
                <a:ext uri="{FF2B5EF4-FFF2-40B4-BE49-F238E27FC236}">
                  <a16:creationId xmlns:a16="http://schemas.microsoft.com/office/drawing/2014/main" id="{2F63D12F-F007-87DA-9674-7263C6717FA8}"/>
                </a:ext>
              </a:extLst>
            </p:cNvPr>
            <p:cNvSpPr/>
            <p:nvPr/>
          </p:nvSpPr>
          <p:spPr>
            <a:xfrm>
              <a:off x="3184434" y="1490453"/>
              <a:ext cx="41202" cy="28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03"/>
                <a:gd name="f8" fmla="val 35"/>
                <a:gd name="f9" fmla="val 69"/>
                <a:gd name="f10" fmla="val 5"/>
                <a:gd name="f11" fmla="val 10"/>
                <a:gd name="f12" fmla="val 34"/>
                <a:gd name="f13" fmla="+- 0 0 -90"/>
                <a:gd name="f14" fmla="*/ f3 1 15"/>
                <a:gd name="f15" fmla="*/ f4 1 10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5"/>
                <a:gd name="f24" fmla="*/ f20 1 103"/>
                <a:gd name="f25" fmla="*/ 0 f21 1"/>
                <a:gd name="f26" fmla="*/ 0 f20 1"/>
                <a:gd name="f27" fmla="*/ 103 f20 1"/>
                <a:gd name="f28" fmla="*/ 15 f21 1"/>
                <a:gd name="f29" fmla="+- f22 0 f1"/>
                <a:gd name="f30" fmla="*/ f25 1 15"/>
                <a:gd name="f31" fmla="*/ f26 1 103"/>
                <a:gd name="f32" fmla="*/ f27 1 103"/>
                <a:gd name="f33" fmla="*/ f28 1 15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15" h="103">
                  <a:moveTo>
                    <a:pt x="f5" y="f5"/>
                  </a:moveTo>
                  <a:cubicBezTo>
                    <a:pt x="f5" y="f8"/>
                    <a:pt x="f5" y="f9"/>
                    <a:pt x="f5" y="f7"/>
                  </a:cubicBezTo>
                  <a:cubicBezTo>
                    <a:pt x="f10" y="f7"/>
                    <a:pt x="f11" y="f7"/>
                    <a:pt x="f6" y="f7"/>
                  </a:cubicBezTo>
                  <a:cubicBezTo>
                    <a:pt x="f6" y="f9"/>
                    <a:pt x="f6" y="f12"/>
                    <a:pt x="f6" y="f5"/>
                  </a:cubicBezTo>
                  <a:cubicBezTo>
                    <a:pt x="f11" y="f5"/>
                    <a:pt x="f10" y="f5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Freeform 25">
              <a:extLst>
                <a:ext uri="{FF2B5EF4-FFF2-40B4-BE49-F238E27FC236}">
                  <a16:creationId xmlns:a16="http://schemas.microsoft.com/office/drawing/2014/main" id="{697BA39A-B932-1DA4-BA32-16E204A9AC8B}"/>
                </a:ext>
              </a:extLst>
            </p:cNvPr>
            <p:cNvSpPr/>
            <p:nvPr/>
          </p:nvSpPr>
          <p:spPr>
            <a:xfrm>
              <a:off x="4117204" y="2907362"/>
              <a:ext cx="105293" cy="215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79"/>
                <a:gd name="f8" fmla="val 7"/>
                <a:gd name="f9" fmla="val 23"/>
                <a:gd name="f10" fmla="val 8"/>
                <a:gd name="f11" fmla="val 9"/>
                <a:gd name="f12" fmla="val 26"/>
                <a:gd name="f13" fmla="val 10"/>
                <a:gd name="f14" fmla="val 28"/>
                <a:gd name="f15" fmla="val 31"/>
                <a:gd name="f16" fmla="val 45"/>
                <a:gd name="f17" fmla="val 58"/>
                <a:gd name="f18" fmla="val 72"/>
                <a:gd name="f19" fmla="val 74"/>
                <a:gd name="f20" fmla="val 12"/>
                <a:gd name="f21" fmla="val 77"/>
                <a:gd name="f22" fmla="val 14"/>
                <a:gd name="f23" fmla="val 15"/>
                <a:gd name="f24" fmla="val 17"/>
                <a:gd name="f25" fmla="val 75"/>
                <a:gd name="f26" fmla="val 64"/>
                <a:gd name="f27" fmla="val 55"/>
                <a:gd name="f28" fmla="val 46"/>
                <a:gd name="f29" fmla="val 18"/>
                <a:gd name="f30" fmla="val 47"/>
                <a:gd name="f31" fmla="val 19"/>
                <a:gd name="f32" fmla="val 63"/>
                <a:gd name="f33" fmla="val 20"/>
                <a:gd name="f34" fmla="val 71"/>
                <a:gd name="f35" fmla="val 22"/>
                <a:gd name="f36" fmla="val 24"/>
                <a:gd name="f37" fmla="val 27"/>
                <a:gd name="f38" fmla="val 66"/>
                <a:gd name="f39" fmla="val 61"/>
                <a:gd name="f40" fmla="val 56"/>
                <a:gd name="f41" fmla="val 35"/>
                <a:gd name="f42" fmla="val 29"/>
                <a:gd name="f43" fmla="val 30"/>
                <a:gd name="f44" fmla="val 38"/>
                <a:gd name="f45" fmla="val 32"/>
                <a:gd name="f46" fmla="val 44"/>
                <a:gd name="f47" fmla="val 33"/>
                <a:gd name="f48" fmla="val 16"/>
                <a:gd name="f49" fmla="val 13"/>
                <a:gd name="f50" fmla="val 4"/>
                <a:gd name="f51" fmla="val 1"/>
                <a:gd name="f52" fmla="val 11"/>
                <a:gd name="f53" fmla="val 2"/>
                <a:gd name="f54" fmla="val 21"/>
                <a:gd name="f55" fmla="val 42"/>
                <a:gd name="f56" fmla="val 37"/>
                <a:gd name="f57" fmla="+- 0 0 -90"/>
                <a:gd name="f58" fmla="*/ f3 1 39"/>
                <a:gd name="f59" fmla="*/ f4 1 79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39"/>
                <a:gd name="f68" fmla="*/ f64 1 79"/>
                <a:gd name="f69" fmla="*/ 7 f65 1"/>
                <a:gd name="f70" fmla="*/ 23 f64 1"/>
                <a:gd name="f71" fmla="*/ 9 f65 1"/>
                <a:gd name="f72" fmla="*/ 10 f65 1"/>
                <a:gd name="f73" fmla="*/ 31 f64 1"/>
                <a:gd name="f74" fmla="*/ 72 f64 1"/>
                <a:gd name="f75" fmla="*/ 14 f65 1"/>
                <a:gd name="f76" fmla="*/ 79 f64 1"/>
                <a:gd name="f77" fmla="*/ 17 f65 1"/>
                <a:gd name="f78" fmla="*/ 46 f64 1"/>
                <a:gd name="f79" fmla="*/ 19 f65 1"/>
                <a:gd name="f80" fmla="*/ 47 f64 1"/>
                <a:gd name="f81" fmla="*/ 20 f65 1"/>
                <a:gd name="f82" fmla="*/ 71 f64 1"/>
                <a:gd name="f83" fmla="*/ 23 f65 1"/>
                <a:gd name="f84" fmla="*/ 27 f65 1"/>
                <a:gd name="f85" fmla="*/ 56 f64 1"/>
                <a:gd name="f86" fmla="*/ 24 f64 1"/>
                <a:gd name="f87" fmla="*/ 28 f65 1"/>
                <a:gd name="f88" fmla="*/ 30 f65 1"/>
                <a:gd name="f89" fmla="*/ 45 f64 1"/>
                <a:gd name="f90" fmla="*/ 33 f65 1"/>
                <a:gd name="f91" fmla="*/ 44 f64 1"/>
                <a:gd name="f92" fmla="*/ 24 f65 1"/>
                <a:gd name="f93" fmla="*/ 13 f64 1"/>
                <a:gd name="f94" fmla="*/ 22 f65 1"/>
                <a:gd name="f95" fmla="*/ 1 f64 1"/>
                <a:gd name="f96" fmla="*/ 15 f65 1"/>
                <a:gd name="f97" fmla="*/ 0 f64 1"/>
                <a:gd name="f98" fmla="*/ 13 f65 1"/>
                <a:gd name="f99" fmla="*/ 11 f64 1"/>
                <a:gd name="f100" fmla="*/ 2 f65 1"/>
                <a:gd name="f101" fmla="*/ 21 f64 1"/>
                <a:gd name="f102" fmla="+- f66 0 f1"/>
                <a:gd name="f103" fmla="*/ f69 1 39"/>
                <a:gd name="f104" fmla="*/ f70 1 79"/>
                <a:gd name="f105" fmla="*/ f71 1 39"/>
                <a:gd name="f106" fmla="*/ f72 1 39"/>
                <a:gd name="f107" fmla="*/ f73 1 79"/>
                <a:gd name="f108" fmla="*/ f74 1 79"/>
                <a:gd name="f109" fmla="*/ f75 1 39"/>
                <a:gd name="f110" fmla="*/ f76 1 79"/>
                <a:gd name="f111" fmla="*/ f77 1 39"/>
                <a:gd name="f112" fmla="*/ f78 1 79"/>
                <a:gd name="f113" fmla="*/ f79 1 39"/>
                <a:gd name="f114" fmla="*/ f80 1 79"/>
                <a:gd name="f115" fmla="*/ f81 1 39"/>
                <a:gd name="f116" fmla="*/ f82 1 79"/>
                <a:gd name="f117" fmla="*/ f83 1 39"/>
                <a:gd name="f118" fmla="*/ f84 1 39"/>
                <a:gd name="f119" fmla="*/ f85 1 79"/>
                <a:gd name="f120" fmla="*/ f86 1 79"/>
                <a:gd name="f121" fmla="*/ f87 1 39"/>
                <a:gd name="f122" fmla="*/ f88 1 39"/>
                <a:gd name="f123" fmla="*/ f89 1 79"/>
                <a:gd name="f124" fmla="*/ f90 1 39"/>
                <a:gd name="f125" fmla="*/ f91 1 79"/>
                <a:gd name="f126" fmla="*/ f92 1 39"/>
                <a:gd name="f127" fmla="*/ f93 1 79"/>
                <a:gd name="f128" fmla="*/ f94 1 39"/>
                <a:gd name="f129" fmla="*/ f95 1 79"/>
                <a:gd name="f130" fmla="*/ f96 1 39"/>
                <a:gd name="f131" fmla="*/ f97 1 79"/>
                <a:gd name="f132" fmla="*/ f98 1 39"/>
                <a:gd name="f133" fmla="*/ f99 1 79"/>
                <a:gd name="f134" fmla="*/ f100 1 39"/>
                <a:gd name="f135" fmla="*/ f101 1 79"/>
                <a:gd name="f136" fmla="*/ 0 1 f67"/>
                <a:gd name="f137" fmla="*/ f61 1 f67"/>
                <a:gd name="f138" fmla="*/ 0 1 f68"/>
                <a:gd name="f139" fmla="*/ f62 1 f68"/>
                <a:gd name="f140" fmla="*/ f103 1 f67"/>
                <a:gd name="f141" fmla="*/ f104 1 f68"/>
                <a:gd name="f142" fmla="*/ f105 1 f67"/>
                <a:gd name="f143" fmla="*/ f106 1 f67"/>
                <a:gd name="f144" fmla="*/ f107 1 f68"/>
                <a:gd name="f145" fmla="*/ f108 1 f68"/>
                <a:gd name="f146" fmla="*/ f109 1 f67"/>
                <a:gd name="f147" fmla="*/ f110 1 f68"/>
                <a:gd name="f148" fmla="*/ f111 1 f67"/>
                <a:gd name="f149" fmla="*/ f112 1 f68"/>
                <a:gd name="f150" fmla="*/ f113 1 f67"/>
                <a:gd name="f151" fmla="*/ f114 1 f68"/>
                <a:gd name="f152" fmla="*/ f115 1 f67"/>
                <a:gd name="f153" fmla="*/ f116 1 f68"/>
                <a:gd name="f154" fmla="*/ f117 1 f67"/>
                <a:gd name="f155" fmla="*/ f118 1 f67"/>
                <a:gd name="f156" fmla="*/ f119 1 f68"/>
                <a:gd name="f157" fmla="*/ f120 1 f68"/>
                <a:gd name="f158" fmla="*/ f121 1 f67"/>
                <a:gd name="f159" fmla="*/ f122 1 f67"/>
                <a:gd name="f160" fmla="*/ f123 1 f68"/>
                <a:gd name="f161" fmla="*/ f124 1 f67"/>
                <a:gd name="f162" fmla="*/ f125 1 f68"/>
                <a:gd name="f163" fmla="*/ f126 1 f67"/>
                <a:gd name="f164" fmla="*/ f127 1 f68"/>
                <a:gd name="f165" fmla="*/ f128 1 f67"/>
                <a:gd name="f166" fmla="*/ f129 1 f68"/>
                <a:gd name="f167" fmla="*/ f130 1 f67"/>
                <a:gd name="f168" fmla="*/ f131 1 f68"/>
                <a:gd name="f169" fmla="*/ f132 1 f67"/>
                <a:gd name="f170" fmla="*/ f133 1 f68"/>
                <a:gd name="f171" fmla="*/ f134 1 f67"/>
                <a:gd name="f172" fmla="*/ f135 1 f68"/>
                <a:gd name="f173" fmla="*/ f136 f58 1"/>
                <a:gd name="f174" fmla="*/ f137 f58 1"/>
                <a:gd name="f175" fmla="*/ f139 f59 1"/>
                <a:gd name="f176" fmla="*/ f138 f59 1"/>
                <a:gd name="f177" fmla="*/ f140 f58 1"/>
                <a:gd name="f178" fmla="*/ f141 f59 1"/>
                <a:gd name="f179" fmla="*/ f142 f58 1"/>
                <a:gd name="f180" fmla="*/ f143 f58 1"/>
                <a:gd name="f181" fmla="*/ f144 f59 1"/>
                <a:gd name="f182" fmla="*/ f145 f59 1"/>
                <a:gd name="f183" fmla="*/ f146 f58 1"/>
                <a:gd name="f184" fmla="*/ f147 f59 1"/>
                <a:gd name="f185" fmla="*/ f148 f58 1"/>
                <a:gd name="f186" fmla="*/ f149 f59 1"/>
                <a:gd name="f187" fmla="*/ f150 f58 1"/>
                <a:gd name="f188" fmla="*/ f151 f59 1"/>
                <a:gd name="f189" fmla="*/ f152 f58 1"/>
                <a:gd name="f190" fmla="*/ f153 f59 1"/>
                <a:gd name="f191" fmla="*/ f154 f58 1"/>
                <a:gd name="f192" fmla="*/ f155 f58 1"/>
                <a:gd name="f193" fmla="*/ f156 f59 1"/>
                <a:gd name="f194" fmla="*/ f157 f59 1"/>
                <a:gd name="f195" fmla="*/ f158 f58 1"/>
                <a:gd name="f196" fmla="*/ f159 f58 1"/>
                <a:gd name="f197" fmla="*/ f160 f59 1"/>
                <a:gd name="f198" fmla="*/ f161 f58 1"/>
                <a:gd name="f199" fmla="*/ f162 f59 1"/>
                <a:gd name="f200" fmla="*/ f163 f58 1"/>
                <a:gd name="f201" fmla="*/ f164 f59 1"/>
                <a:gd name="f202" fmla="*/ f165 f58 1"/>
                <a:gd name="f203" fmla="*/ f166 f59 1"/>
                <a:gd name="f204" fmla="*/ f167 f58 1"/>
                <a:gd name="f205" fmla="*/ f168 f59 1"/>
                <a:gd name="f206" fmla="*/ f169 f58 1"/>
                <a:gd name="f207" fmla="*/ f170 f59 1"/>
                <a:gd name="f208" fmla="*/ f171 f58 1"/>
                <a:gd name="f209" fmla="*/ f172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77" y="f178"/>
                </a:cxn>
                <a:cxn ang="f102">
                  <a:pos x="f179" y="f178"/>
                </a:cxn>
                <a:cxn ang="f102">
                  <a:pos x="f180" y="f181"/>
                </a:cxn>
                <a:cxn ang="f102">
                  <a:pos x="f180" y="f182"/>
                </a:cxn>
                <a:cxn ang="f102">
                  <a:pos x="f183" y="f184"/>
                </a:cxn>
                <a:cxn ang="f102">
                  <a:pos x="f185" y="f182"/>
                </a:cxn>
                <a:cxn ang="f102">
                  <a:pos x="f185" y="f186"/>
                </a:cxn>
                <a:cxn ang="f102">
                  <a:pos x="f187" y="f188"/>
                </a:cxn>
                <a:cxn ang="f102">
                  <a:pos x="f189" y="f190"/>
                </a:cxn>
                <a:cxn ang="f102">
                  <a:pos x="f191" y="f184"/>
                </a:cxn>
                <a:cxn ang="f102">
                  <a:pos x="f192" y="f182"/>
                </a:cxn>
                <a:cxn ang="f102">
                  <a:pos x="f192" y="f193"/>
                </a:cxn>
                <a:cxn ang="f102">
                  <a:pos x="f192" y="f194"/>
                </a:cxn>
                <a:cxn ang="f102">
                  <a:pos x="f195" y="f194"/>
                </a:cxn>
                <a:cxn ang="f102">
                  <a:pos x="f196" y="f197"/>
                </a:cxn>
                <a:cxn ang="f102">
                  <a:pos x="f198" y="f199"/>
                </a:cxn>
                <a:cxn ang="f102">
                  <a:pos x="f200" y="f201"/>
                </a:cxn>
                <a:cxn ang="f102">
                  <a:pos x="f202" y="f203"/>
                </a:cxn>
                <a:cxn ang="f102">
                  <a:pos x="f204" y="f205"/>
                </a:cxn>
                <a:cxn ang="f102">
                  <a:pos x="f206" y="f207"/>
                </a:cxn>
                <a:cxn ang="f102">
                  <a:pos x="f208" y="f209"/>
                </a:cxn>
                <a:cxn ang="f102">
                  <a:pos x="f177" y="f197"/>
                </a:cxn>
                <a:cxn ang="f102">
                  <a:pos x="f177" y="f178"/>
                </a:cxn>
              </a:cxnLst>
              <a:rect l="f173" t="f176" r="f174" b="f175"/>
              <a:pathLst>
                <a:path w="39" h="79">
                  <a:moveTo>
                    <a:pt x="f8" y="f9"/>
                  </a:moveTo>
                  <a:cubicBezTo>
                    <a:pt x="f10" y="f9"/>
                    <a:pt x="f10" y="f9"/>
                    <a:pt x="f11" y="f9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1" y="f17"/>
                    <a:pt x="f13" y="f18"/>
                  </a:cubicBezTo>
                  <a:cubicBezTo>
                    <a:pt x="f13" y="f19"/>
                    <a:pt x="f20" y="f21"/>
                    <a:pt x="f22" y="f7"/>
                  </a:cubicBezTo>
                  <a:cubicBezTo>
                    <a:pt x="f23" y="f21"/>
                    <a:pt x="f24" y="f25"/>
                    <a:pt x="f24" y="f18"/>
                  </a:cubicBezTo>
                  <a:cubicBezTo>
                    <a:pt x="f24" y="f26"/>
                    <a:pt x="f24" y="f27"/>
                    <a:pt x="f24" y="f28"/>
                  </a:cubicBezTo>
                  <a:cubicBezTo>
                    <a:pt x="f29" y="f30"/>
                    <a:pt x="f31" y="f30"/>
                    <a:pt x="f31" y="f30"/>
                  </a:cubicBezTo>
                  <a:cubicBezTo>
                    <a:pt x="f31" y="f27"/>
                    <a:pt x="f31" y="f32"/>
                    <a:pt x="f33" y="f34"/>
                  </a:cubicBezTo>
                  <a:cubicBezTo>
                    <a:pt x="f33" y="f19"/>
                    <a:pt x="f35" y="f21"/>
                    <a:pt x="f9" y="f7"/>
                  </a:cubicBezTo>
                  <a:cubicBezTo>
                    <a:pt x="f36" y="f21"/>
                    <a:pt x="f37" y="f19"/>
                    <a:pt x="f37" y="f18"/>
                  </a:cubicBezTo>
                  <a:cubicBezTo>
                    <a:pt x="f14" y="f38"/>
                    <a:pt x="f37" y="f39"/>
                    <a:pt x="f37" y="f40"/>
                  </a:cubicBezTo>
                  <a:cubicBezTo>
                    <a:pt x="f37" y="f16"/>
                    <a:pt x="f37" y="f41"/>
                    <a:pt x="f37" y="f36"/>
                  </a:cubicBezTo>
                  <a:cubicBezTo>
                    <a:pt x="f14" y="f36"/>
                    <a:pt x="f14" y="f36"/>
                    <a:pt x="f14" y="f36"/>
                  </a:cubicBezTo>
                  <a:cubicBezTo>
                    <a:pt x="f42" y="f15"/>
                    <a:pt x="f43" y="f44"/>
                    <a:pt x="f43" y="f16"/>
                  </a:cubicBezTo>
                  <a:cubicBezTo>
                    <a:pt x="f15" y="f16"/>
                    <a:pt x="f45" y="f46"/>
                    <a:pt x="f47" y="f46"/>
                  </a:cubicBezTo>
                  <a:cubicBezTo>
                    <a:pt x="f6" y="f14"/>
                    <a:pt x="f41" y="f48"/>
                    <a:pt x="f36" y="f49"/>
                  </a:cubicBezTo>
                  <a:cubicBezTo>
                    <a:pt x="f9" y="f10"/>
                    <a:pt x="f36" y="f50"/>
                    <a:pt x="f35" y="f51"/>
                  </a:cubicBezTo>
                  <a:cubicBezTo>
                    <a:pt x="f35" y="f5"/>
                    <a:pt x="f23" y="f5"/>
                    <a:pt x="f23" y="f5"/>
                  </a:cubicBezTo>
                  <a:cubicBezTo>
                    <a:pt x="f22" y="f50"/>
                    <a:pt x="f22" y="f10"/>
                    <a:pt x="f49" y="f52"/>
                  </a:cubicBezTo>
                  <a:cubicBezTo>
                    <a:pt x="f13" y="f22"/>
                    <a:pt x="f50" y="f24"/>
                    <a:pt x="f53" y="f54"/>
                  </a:cubicBezTo>
                  <a:cubicBezTo>
                    <a:pt x="f5" y="f15"/>
                    <a:pt x="f53" y="f55"/>
                    <a:pt x="f8" y="f16"/>
                  </a:cubicBezTo>
                  <a:cubicBezTo>
                    <a:pt x="f8" y="f56"/>
                    <a:pt x="f8" y="f43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Freeform 26">
              <a:extLst>
                <a:ext uri="{FF2B5EF4-FFF2-40B4-BE49-F238E27FC236}">
                  <a16:creationId xmlns:a16="http://schemas.microsoft.com/office/drawing/2014/main" id="{D1E07D2E-5718-3B77-9572-A0B99CD54392}"/>
                </a:ext>
              </a:extLst>
            </p:cNvPr>
            <p:cNvSpPr/>
            <p:nvPr/>
          </p:nvSpPr>
          <p:spPr>
            <a:xfrm>
              <a:off x="1738914" y="2621228"/>
              <a:ext cx="41202" cy="2529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93"/>
                <a:gd name="f8" fmla="val 5"/>
                <a:gd name="f9" fmla="val 10"/>
                <a:gd name="f10" fmla="val 62"/>
                <a:gd name="f11" fmla="val 31"/>
                <a:gd name="f12" fmla="val 9"/>
                <a:gd name="f13" fmla="+- 0 0 -90"/>
                <a:gd name="f14" fmla="*/ f3 1 15"/>
                <a:gd name="f15" fmla="*/ f4 1 9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5"/>
                <a:gd name="f24" fmla="*/ f20 1 93"/>
                <a:gd name="f25" fmla="*/ 0 f21 1"/>
                <a:gd name="f26" fmla="*/ 93 f20 1"/>
                <a:gd name="f27" fmla="*/ 15 f21 1"/>
                <a:gd name="f28" fmla="*/ 0 f20 1"/>
                <a:gd name="f29" fmla="+- f22 0 f1"/>
                <a:gd name="f30" fmla="*/ f25 1 15"/>
                <a:gd name="f31" fmla="*/ f26 1 93"/>
                <a:gd name="f32" fmla="*/ f27 1 15"/>
                <a:gd name="f33" fmla="*/ f28 1 93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5" h="93">
                  <a:moveTo>
                    <a:pt x="f5" y="f7"/>
                  </a:moveTo>
                  <a:cubicBezTo>
                    <a:pt x="f8" y="f7"/>
                    <a:pt x="f9" y="f7"/>
                    <a:pt x="f6" y="f7"/>
                  </a:cubicBezTo>
                  <a:cubicBezTo>
                    <a:pt x="f6" y="f10"/>
                    <a:pt x="f6" y="f11"/>
                    <a:pt x="f6" y="f5"/>
                  </a:cubicBezTo>
                  <a:cubicBezTo>
                    <a:pt x="f12" y="f5"/>
                    <a:pt x="f8" y="f5"/>
                    <a:pt x="f5" y="f5"/>
                  </a:cubicBezTo>
                  <a:cubicBezTo>
                    <a:pt x="f5" y="f11"/>
                    <a:pt x="f5" y="f10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Freeform 27">
              <a:extLst>
                <a:ext uri="{FF2B5EF4-FFF2-40B4-BE49-F238E27FC236}">
                  <a16:creationId xmlns:a16="http://schemas.microsoft.com/office/drawing/2014/main" id="{4C317360-BC67-FAF4-6F8B-E00D6314BCEF}"/>
                </a:ext>
              </a:extLst>
            </p:cNvPr>
            <p:cNvSpPr/>
            <p:nvPr/>
          </p:nvSpPr>
          <p:spPr>
            <a:xfrm>
              <a:off x="5635977" y="2384316"/>
              <a:ext cx="127037" cy="70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26"/>
                <a:gd name="f8" fmla="val 46"/>
                <a:gd name="f9" fmla="val 21"/>
                <a:gd name="f10" fmla="val 16"/>
                <a:gd name="f11" fmla="val 11"/>
                <a:gd name="f12" fmla="val 4"/>
                <a:gd name="f13" fmla="val 43"/>
                <a:gd name="f14" fmla="val 1"/>
                <a:gd name="f15" fmla="val 36"/>
                <a:gd name="f16" fmla="val 28"/>
                <a:gd name="f17" fmla="val 20"/>
                <a:gd name="f18" fmla="val 8"/>
                <a:gd name="f19" fmla="val 2"/>
                <a:gd name="f20" fmla="val 5"/>
                <a:gd name="f21" fmla="val 14"/>
                <a:gd name="f22" fmla="val 17"/>
                <a:gd name="f23" fmla="val 31"/>
                <a:gd name="f24" fmla="+- 0 0 -90"/>
                <a:gd name="f25" fmla="*/ f3 1 47"/>
                <a:gd name="f26" fmla="*/ f4 1 2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7"/>
                <a:gd name="f35" fmla="*/ f31 1 26"/>
                <a:gd name="f36" fmla="*/ 46 f32 1"/>
                <a:gd name="f37" fmla="*/ 26 f31 1"/>
                <a:gd name="f38" fmla="*/ 11 f31 1"/>
                <a:gd name="f39" fmla="*/ 36 f32 1"/>
                <a:gd name="f40" fmla="*/ 1 f31 1"/>
                <a:gd name="f41" fmla="*/ 11 f32 1"/>
                <a:gd name="f42" fmla="*/ 2 f32 1"/>
                <a:gd name="f43" fmla="*/ 8 f31 1"/>
                <a:gd name="f44" fmla="*/ 1 f32 1"/>
                <a:gd name="f45" fmla="+- f33 0 f1"/>
                <a:gd name="f46" fmla="*/ f36 1 47"/>
                <a:gd name="f47" fmla="*/ f37 1 26"/>
                <a:gd name="f48" fmla="*/ f38 1 26"/>
                <a:gd name="f49" fmla="*/ f39 1 47"/>
                <a:gd name="f50" fmla="*/ f40 1 26"/>
                <a:gd name="f51" fmla="*/ f41 1 47"/>
                <a:gd name="f52" fmla="*/ f42 1 47"/>
                <a:gd name="f53" fmla="*/ f43 1 26"/>
                <a:gd name="f54" fmla="*/ f44 1 47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5"/>
                <a:gd name="f62" fmla="*/ f49 1 f34"/>
                <a:gd name="f63" fmla="*/ f50 1 f35"/>
                <a:gd name="f64" fmla="*/ f51 1 f34"/>
                <a:gd name="f65" fmla="*/ f52 1 f34"/>
                <a:gd name="f66" fmla="*/ f53 1 f35"/>
                <a:gd name="f67" fmla="*/ f54 1 f34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6 1"/>
                <a:gd name="f75" fmla="*/ f62 f25 1"/>
                <a:gd name="f76" fmla="*/ f63 f26 1"/>
                <a:gd name="f77" fmla="*/ f64 f25 1"/>
                <a:gd name="f78" fmla="*/ f65 f25 1"/>
                <a:gd name="f79" fmla="*/ f66 f26 1"/>
                <a:gd name="f80" fmla="*/ f67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2" y="f74"/>
                </a:cxn>
                <a:cxn ang="f45">
                  <a:pos x="f75" y="f76"/>
                </a:cxn>
                <a:cxn ang="f45">
                  <a:pos x="f77" y="f76"/>
                </a:cxn>
                <a:cxn ang="f45">
                  <a:pos x="f78" y="f79"/>
                </a:cxn>
                <a:cxn ang="f45">
                  <a:pos x="f80" y="f73"/>
                </a:cxn>
                <a:cxn ang="f45">
                  <a:pos x="f72" y="f73"/>
                </a:cxn>
              </a:cxnLst>
              <a:rect l="f68" t="f71" r="f69" b="f70"/>
              <a:pathLst>
                <a:path w="47" h="26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5"/>
                    <a:pt x="f11" y="f14"/>
                  </a:cubicBezTo>
                  <a:cubicBezTo>
                    <a:pt x="f18" y="f19"/>
                    <a:pt x="f19" y="f20"/>
                    <a:pt x="f19" y="f18"/>
                  </a:cubicBezTo>
                  <a:cubicBezTo>
                    <a:pt x="f5" y="f21"/>
                    <a:pt x="f14" y="f17"/>
                    <a:pt x="f14" y="f7"/>
                  </a:cubicBezTo>
                  <a:cubicBezTo>
                    <a:pt x="f22" y="f7"/>
                    <a:pt x="f23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Freeform 28">
              <a:extLst>
                <a:ext uri="{FF2B5EF4-FFF2-40B4-BE49-F238E27FC236}">
                  <a16:creationId xmlns:a16="http://schemas.microsoft.com/office/drawing/2014/main" id="{655E6A67-0893-3963-E927-510C64DD6BBD}"/>
                </a:ext>
              </a:extLst>
            </p:cNvPr>
            <p:cNvSpPr/>
            <p:nvPr/>
          </p:nvSpPr>
          <p:spPr>
            <a:xfrm>
              <a:off x="5755005" y="1638092"/>
              <a:ext cx="141914" cy="14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44"/>
                <a:gd name="f8" fmla="val 28"/>
                <a:gd name="f9" fmla="val 15"/>
                <a:gd name="f10" fmla="val 14"/>
                <a:gd name="f11" fmla="val 29"/>
                <a:gd name="f12" fmla="val 42"/>
                <a:gd name="f13" fmla="val 3"/>
                <a:gd name="f14" fmla="val 46"/>
                <a:gd name="f15" fmla="val 6"/>
                <a:gd name="f16" fmla="val 49"/>
                <a:gd name="f17" fmla="val 8"/>
                <a:gd name="f18" fmla="val 23"/>
                <a:gd name="f19" fmla="val 37"/>
                <a:gd name="f20" fmla="val 38"/>
                <a:gd name="f21" fmla="val 9"/>
                <a:gd name="f22" fmla="val 5"/>
                <a:gd name="f23" fmla="val 2"/>
                <a:gd name="f24" fmla="+- 0 0 -90"/>
                <a:gd name="f25" fmla="*/ f3 1 52"/>
                <a:gd name="f26" fmla="*/ f4 1 52"/>
                <a:gd name="f27" fmla="val f5"/>
                <a:gd name="f28" fmla="val f6"/>
                <a:gd name="f29" fmla="*/ f24 f0 1"/>
                <a:gd name="f30" fmla="+- f28 0 f27"/>
                <a:gd name="f31" fmla="*/ f29 1 f2"/>
                <a:gd name="f32" fmla="*/ f30 1 52"/>
                <a:gd name="f33" fmla="*/ 44 f30 1"/>
                <a:gd name="f34" fmla="*/ 0 f30 1"/>
                <a:gd name="f35" fmla="*/ 42 f30 1"/>
                <a:gd name="f36" fmla="*/ 8 f30 1"/>
                <a:gd name="f37" fmla="*/ 52 f30 1"/>
                <a:gd name="f38" fmla="*/ 9 f30 1"/>
                <a:gd name="f39" fmla="+- f31 0 f1"/>
                <a:gd name="f40" fmla="*/ f33 1 52"/>
                <a:gd name="f41" fmla="*/ f34 1 52"/>
                <a:gd name="f42" fmla="*/ f35 1 52"/>
                <a:gd name="f43" fmla="*/ f36 1 52"/>
                <a:gd name="f44" fmla="*/ f37 1 52"/>
                <a:gd name="f45" fmla="*/ f38 1 52"/>
                <a:gd name="f46" fmla="*/ 0 1 f32"/>
                <a:gd name="f47" fmla="*/ f28 1 f32"/>
                <a:gd name="f48" fmla="*/ f40 1 f32"/>
                <a:gd name="f49" fmla="*/ f41 1 f32"/>
                <a:gd name="f50" fmla="*/ f42 1 f32"/>
                <a:gd name="f51" fmla="*/ f43 1 f32"/>
                <a:gd name="f52" fmla="*/ f44 1 f32"/>
                <a:gd name="f53" fmla="*/ f45 1 f32"/>
                <a:gd name="f54" fmla="*/ f46 f25 1"/>
                <a:gd name="f55" fmla="*/ f47 f25 1"/>
                <a:gd name="f56" fmla="*/ f47 f26 1"/>
                <a:gd name="f57" fmla="*/ f46 f26 1"/>
                <a:gd name="f58" fmla="*/ f48 f25 1"/>
                <a:gd name="f59" fmla="*/ f49 f26 1"/>
                <a:gd name="f60" fmla="*/ f49 f25 1"/>
                <a:gd name="f61" fmla="*/ f50 f26 1"/>
                <a:gd name="f62" fmla="*/ f51 f25 1"/>
                <a:gd name="f63" fmla="*/ f52 f26 1"/>
                <a:gd name="f64" fmla="*/ f52 f25 1"/>
                <a:gd name="f65" fmla="*/ f5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58" y="f59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58" y="f59"/>
                </a:cxn>
              </a:cxnLst>
              <a:rect l="f54" t="f57" r="f55" b="f56"/>
              <a:pathLst>
                <a:path w="52" h="52">
                  <a:moveTo>
                    <a:pt x="f7" y="f5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13" y="f14"/>
                    <a:pt x="f15" y="f16"/>
                    <a:pt x="f17" y="f6"/>
                  </a:cubicBezTo>
                  <a:cubicBezTo>
                    <a:pt x="f18" y="f19"/>
                    <a:pt x="f20" y="f18"/>
                    <a:pt x="f6" y="f21"/>
                  </a:cubicBezTo>
                  <a:cubicBezTo>
                    <a:pt x="f16" y="f22"/>
                    <a:pt x="f14" y="f23"/>
                    <a:pt x="f7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Freeform 29">
              <a:extLst>
                <a:ext uri="{FF2B5EF4-FFF2-40B4-BE49-F238E27FC236}">
                  <a16:creationId xmlns:a16="http://schemas.microsoft.com/office/drawing/2014/main" id="{7017FFF6-84AD-B41F-6E2A-ACBC5597C12D}"/>
                </a:ext>
              </a:extLst>
            </p:cNvPr>
            <p:cNvSpPr/>
            <p:nvPr/>
          </p:nvSpPr>
          <p:spPr>
            <a:xfrm>
              <a:off x="5820238" y="1705621"/>
              <a:ext cx="144210" cy="13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51"/>
                <a:gd name="f8" fmla="val 45"/>
                <a:gd name="f9" fmla="val 30"/>
                <a:gd name="f10" fmla="val 15"/>
                <a:gd name="f11" fmla="val 16"/>
                <a:gd name="f12" fmla="val 29"/>
                <a:gd name="f13" fmla="val 44"/>
                <a:gd name="f14" fmla="val 3"/>
                <a:gd name="f15" fmla="val 47"/>
                <a:gd name="f16" fmla="val 6"/>
                <a:gd name="f17" fmla="val 49"/>
                <a:gd name="f18" fmla="val 8"/>
                <a:gd name="f19" fmla="val 23"/>
                <a:gd name="f20" fmla="val 37"/>
                <a:gd name="f21" fmla="val 38"/>
                <a:gd name="f22" fmla="val 50"/>
                <a:gd name="f23" fmla="val 5"/>
                <a:gd name="f24" fmla="val 48"/>
                <a:gd name="f25" fmla="val 2"/>
                <a:gd name="f26" fmla="+- 0 0 -90"/>
                <a:gd name="f27" fmla="*/ f3 1 53"/>
                <a:gd name="f28" fmla="*/ f4 1 5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53"/>
                <a:gd name="f37" fmla="*/ f33 1 51"/>
                <a:gd name="f38" fmla="*/ 45 f34 1"/>
                <a:gd name="f39" fmla="*/ 0 f33 1"/>
                <a:gd name="f40" fmla="*/ 0 f34 1"/>
                <a:gd name="f41" fmla="*/ 44 f33 1"/>
                <a:gd name="f42" fmla="*/ 8 f34 1"/>
                <a:gd name="f43" fmla="*/ 51 f33 1"/>
                <a:gd name="f44" fmla="*/ 53 f34 1"/>
                <a:gd name="f45" fmla="*/ 8 f33 1"/>
                <a:gd name="f46" fmla="+- f35 0 f1"/>
                <a:gd name="f47" fmla="*/ f38 1 53"/>
                <a:gd name="f48" fmla="*/ f39 1 51"/>
                <a:gd name="f49" fmla="*/ f40 1 53"/>
                <a:gd name="f50" fmla="*/ f41 1 51"/>
                <a:gd name="f51" fmla="*/ f42 1 53"/>
                <a:gd name="f52" fmla="*/ f43 1 51"/>
                <a:gd name="f53" fmla="*/ f44 1 53"/>
                <a:gd name="f54" fmla="*/ f45 1 51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53" h="51">
                  <a:moveTo>
                    <a:pt x="f8" y="f5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18" y="f7"/>
                  </a:cubicBezTo>
                  <a:cubicBezTo>
                    <a:pt x="f19" y="f20"/>
                    <a:pt x="f21" y="f19"/>
                    <a:pt x="f6" y="f18"/>
                  </a:cubicBezTo>
                  <a:cubicBezTo>
                    <a:pt x="f22" y="f23"/>
                    <a:pt x="f24" y="f2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Freeform 30">
              <a:extLst>
                <a:ext uri="{FF2B5EF4-FFF2-40B4-BE49-F238E27FC236}">
                  <a16:creationId xmlns:a16="http://schemas.microsoft.com/office/drawing/2014/main" id="{CF92BAEB-064B-E5C0-BFA7-810793D8C164}"/>
                </a:ext>
              </a:extLst>
            </p:cNvPr>
            <p:cNvSpPr/>
            <p:nvPr/>
          </p:nvSpPr>
          <p:spPr>
            <a:xfrm>
              <a:off x="5885480" y="1770854"/>
              <a:ext cx="141914" cy="13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51"/>
                <a:gd name="f8" fmla="val 45"/>
                <a:gd name="f9" fmla="val 30"/>
                <a:gd name="f10" fmla="val 15"/>
                <a:gd name="f11" fmla="val 29"/>
                <a:gd name="f12" fmla="val 44"/>
                <a:gd name="f13" fmla="val 3"/>
                <a:gd name="f14" fmla="val 47"/>
                <a:gd name="f15" fmla="val 6"/>
                <a:gd name="f16" fmla="val 49"/>
                <a:gd name="f17" fmla="val 8"/>
                <a:gd name="f18" fmla="val 23"/>
                <a:gd name="f19" fmla="val 36"/>
                <a:gd name="f20" fmla="val 38"/>
                <a:gd name="f21" fmla="val 22"/>
                <a:gd name="f22" fmla="val 50"/>
                <a:gd name="f23" fmla="val 5"/>
                <a:gd name="f24" fmla="val 48"/>
                <a:gd name="f25" fmla="+- 0 0 -90"/>
                <a:gd name="f26" fmla="*/ f3 1 52"/>
                <a:gd name="f27" fmla="*/ f4 1 5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52"/>
                <a:gd name="f36" fmla="*/ f32 1 51"/>
                <a:gd name="f37" fmla="*/ 45 f33 1"/>
                <a:gd name="f38" fmla="*/ 0 f32 1"/>
                <a:gd name="f39" fmla="*/ 0 f33 1"/>
                <a:gd name="f40" fmla="*/ 44 f32 1"/>
                <a:gd name="f41" fmla="*/ 8 f33 1"/>
                <a:gd name="f42" fmla="*/ 51 f32 1"/>
                <a:gd name="f43" fmla="*/ 52 f33 1"/>
                <a:gd name="f44" fmla="*/ 8 f32 1"/>
                <a:gd name="f45" fmla="+- f34 0 f1"/>
                <a:gd name="f46" fmla="*/ f37 1 52"/>
                <a:gd name="f47" fmla="*/ f38 1 51"/>
                <a:gd name="f48" fmla="*/ f39 1 52"/>
                <a:gd name="f49" fmla="*/ f40 1 51"/>
                <a:gd name="f50" fmla="*/ f41 1 52"/>
                <a:gd name="f51" fmla="*/ f42 1 51"/>
                <a:gd name="f52" fmla="*/ f43 1 52"/>
                <a:gd name="f53" fmla="*/ f44 1 51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52" h="51">
                  <a:moveTo>
                    <a:pt x="f8" y="f5"/>
                  </a:moveTo>
                  <a:cubicBezTo>
                    <a:pt x="f9" y="f10"/>
                    <a:pt x="f10" y="f11"/>
                    <a:pt x="f5" y="f12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18" y="f19"/>
                    <a:pt x="f20" y="f21"/>
                    <a:pt x="f6" y="f17"/>
                  </a:cubicBezTo>
                  <a:cubicBezTo>
                    <a:pt x="f22" y="f23"/>
                    <a:pt x="f24" y="f13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CF57862A-6B87-9F14-BB6B-0261143CB1B5}"/>
                </a:ext>
              </a:extLst>
            </p:cNvPr>
            <p:cNvSpPr/>
            <p:nvPr/>
          </p:nvSpPr>
          <p:spPr>
            <a:xfrm>
              <a:off x="5790483" y="1673571"/>
              <a:ext cx="136199" cy="138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51"/>
                <a:gd name="f8" fmla="val 7"/>
                <a:gd name="f9" fmla="val 22"/>
                <a:gd name="f10" fmla="val 37"/>
                <a:gd name="f11" fmla="val 36"/>
                <a:gd name="f12" fmla="val 9"/>
                <a:gd name="f13" fmla="val 48"/>
                <a:gd name="f14" fmla="val 6"/>
                <a:gd name="f15" fmla="val 46"/>
                <a:gd name="f16" fmla="val 3"/>
                <a:gd name="f17" fmla="val 44"/>
                <a:gd name="f18" fmla="val 29"/>
                <a:gd name="f19" fmla="val 15"/>
                <a:gd name="f20" fmla="val 30"/>
                <a:gd name="f21" fmla="val 45"/>
                <a:gd name="f22" fmla="val 2"/>
                <a:gd name="f23" fmla="val 47"/>
                <a:gd name="f24" fmla="val 5"/>
                <a:gd name="f25" fmla="val 49"/>
                <a:gd name="f26" fmla="+- 0 0 -90"/>
                <a:gd name="f27" fmla="*/ f3 1 50"/>
                <a:gd name="f28" fmla="*/ f4 1 5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50"/>
                <a:gd name="f37" fmla="*/ f33 1 51"/>
                <a:gd name="f38" fmla="*/ 7 f34 1"/>
                <a:gd name="f39" fmla="*/ 51 f33 1"/>
                <a:gd name="f40" fmla="*/ 50 f34 1"/>
                <a:gd name="f41" fmla="*/ 9 f33 1"/>
                <a:gd name="f42" fmla="*/ 44 f34 1"/>
                <a:gd name="f43" fmla="*/ 0 f33 1"/>
                <a:gd name="f44" fmla="*/ 0 f34 1"/>
                <a:gd name="f45" fmla="*/ 45 f33 1"/>
                <a:gd name="f46" fmla="+- f35 0 f1"/>
                <a:gd name="f47" fmla="*/ f38 1 50"/>
                <a:gd name="f48" fmla="*/ f39 1 51"/>
                <a:gd name="f49" fmla="*/ f40 1 50"/>
                <a:gd name="f50" fmla="*/ f41 1 51"/>
                <a:gd name="f51" fmla="*/ f42 1 50"/>
                <a:gd name="f52" fmla="*/ f43 1 51"/>
                <a:gd name="f53" fmla="*/ f44 1 50"/>
                <a:gd name="f54" fmla="*/ f45 1 51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50" h="51">
                  <a:moveTo>
                    <a:pt x="f8" y="f7"/>
                  </a:moveTo>
                  <a:cubicBezTo>
                    <a:pt x="f9" y="f10"/>
                    <a:pt x="f11" y="f9"/>
                    <a:pt x="f6" y="f12"/>
                  </a:cubicBezTo>
                  <a:cubicBezTo>
                    <a:pt x="f13" y="f14"/>
                    <a:pt x="f15" y="f16"/>
                    <a:pt x="f17" y="f5"/>
                  </a:cubicBezTo>
                  <a:cubicBezTo>
                    <a:pt x="f18" y="f19"/>
                    <a:pt x="f19" y="f20"/>
                    <a:pt x="f5" y="f21"/>
                  </a:cubicBezTo>
                  <a:cubicBezTo>
                    <a:pt x="f22" y="f23"/>
                    <a:pt x="f24" y="f25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F7A2AD37-8232-89B4-343E-E018EC8FB91C}"/>
                </a:ext>
              </a:extLst>
            </p:cNvPr>
            <p:cNvSpPr/>
            <p:nvPr/>
          </p:nvSpPr>
          <p:spPr>
            <a:xfrm>
              <a:off x="5855717" y="1741099"/>
              <a:ext cx="141914" cy="1361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50"/>
                <a:gd name="f8" fmla="val 7"/>
                <a:gd name="f9" fmla="val 22"/>
                <a:gd name="f10" fmla="val 36"/>
                <a:gd name="f11" fmla="val 37"/>
                <a:gd name="f12" fmla="val 21"/>
                <a:gd name="f13" fmla="val 6"/>
                <a:gd name="f14" fmla="val 49"/>
                <a:gd name="f15" fmla="val 4"/>
                <a:gd name="f16" fmla="val 47"/>
                <a:gd name="f17" fmla="val 1"/>
                <a:gd name="f18" fmla="val 45"/>
                <a:gd name="f19" fmla="val 30"/>
                <a:gd name="f20" fmla="val 15"/>
                <a:gd name="f21" fmla="val 29"/>
                <a:gd name="f22" fmla="val 44"/>
                <a:gd name="f23" fmla="val 3"/>
                <a:gd name="f24" fmla="val 46"/>
                <a:gd name="f25" fmla="val 5"/>
                <a:gd name="f26" fmla="val 48"/>
                <a:gd name="f27" fmla="+- 0 0 -90"/>
                <a:gd name="f28" fmla="*/ f3 1 52"/>
                <a:gd name="f29" fmla="*/ f4 1 5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52"/>
                <a:gd name="f38" fmla="*/ f34 1 50"/>
                <a:gd name="f39" fmla="*/ 7 f35 1"/>
                <a:gd name="f40" fmla="*/ 50 f34 1"/>
                <a:gd name="f41" fmla="*/ 52 f35 1"/>
                <a:gd name="f42" fmla="*/ 6 f34 1"/>
                <a:gd name="f43" fmla="*/ 45 f35 1"/>
                <a:gd name="f44" fmla="*/ 0 f34 1"/>
                <a:gd name="f45" fmla="*/ 0 f35 1"/>
                <a:gd name="f46" fmla="*/ 44 f34 1"/>
                <a:gd name="f47" fmla="+- f36 0 f1"/>
                <a:gd name="f48" fmla="*/ f39 1 52"/>
                <a:gd name="f49" fmla="*/ f40 1 50"/>
                <a:gd name="f50" fmla="*/ f41 1 52"/>
                <a:gd name="f51" fmla="*/ f42 1 50"/>
                <a:gd name="f52" fmla="*/ f43 1 52"/>
                <a:gd name="f53" fmla="*/ f44 1 50"/>
                <a:gd name="f54" fmla="*/ f45 1 52"/>
                <a:gd name="f55" fmla="*/ f46 1 50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52" h="50">
                  <a:moveTo>
                    <a:pt x="f8" y="f7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5"/>
                  </a:cubicBezTo>
                  <a:cubicBezTo>
                    <a:pt x="f19" y="f20"/>
                    <a:pt x="f20" y="f21"/>
                    <a:pt x="f5" y="f22"/>
                  </a:cubicBezTo>
                  <a:cubicBezTo>
                    <a:pt x="f23" y="f24"/>
                    <a:pt x="f25" y="f2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E158700F-65FB-BDEF-61B9-54F5D9979F0D}"/>
                </a:ext>
              </a:extLst>
            </p:cNvPr>
            <p:cNvSpPr/>
            <p:nvPr/>
          </p:nvSpPr>
          <p:spPr>
            <a:xfrm>
              <a:off x="1690844" y="2890189"/>
              <a:ext cx="140771" cy="434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16"/>
                <a:gd name="f8" fmla="val 34"/>
                <a:gd name="f9" fmla="val 17"/>
                <a:gd name="f10" fmla="val 5"/>
                <a:gd name="f11" fmla="val 10"/>
                <a:gd name="f12" fmla="val 12"/>
                <a:gd name="f13" fmla="val 14"/>
                <a:gd name="f14" fmla="val 22"/>
                <a:gd name="f15" fmla="val 15"/>
                <a:gd name="f16" fmla="val 35"/>
                <a:gd name="f17" fmla="val 44"/>
                <a:gd name="f18" fmla="+- 0 0 -90"/>
                <a:gd name="f19" fmla="*/ f3 1 52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52"/>
                <a:gd name="f29" fmla="*/ f25 1 16"/>
                <a:gd name="f30" fmla="*/ 52 f26 1"/>
                <a:gd name="f31" fmla="*/ 0 f25 1"/>
                <a:gd name="f32" fmla="*/ 0 f26 1"/>
                <a:gd name="f33" fmla="*/ 22 f26 1"/>
                <a:gd name="f34" fmla="*/ 15 f25 1"/>
                <a:gd name="f35" fmla="+- f27 0 f1"/>
                <a:gd name="f36" fmla="*/ f30 1 52"/>
                <a:gd name="f37" fmla="*/ f31 1 16"/>
                <a:gd name="f38" fmla="*/ f32 1 52"/>
                <a:gd name="f39" fmla="*/ f33 1 52"/>
                <a:gd name="f40" fmla="*/ f34 1 16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52" h="16">
                  <a:moveTo>
                    <a:pt x="f6" y="f5"/>
                  </a:moveTo>
                  <a:cubicBezTo>
                    <a:pt x="f8" y="f5"/>
                    <a:pt x="f9" y="f5"/>
                    <a:pt x="f5" y="f5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7"/>
                    <a:pt x="f17" y="f12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53B0947A-8FC8-9B15-BC32-DC8984BD3887}"/>
                </a:ext>
              </a:extLst>
            </p:cNvPr>
            <p:cNvSpPr/>
            <p:nvPr/>
          </p:nvSpPr>
          <p:spPr>
            <a:xfrm>
              <a:off x="4570436" y="2876455"/>
              <a:ext cx="73252" cy="70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4"/>
                <a:gd name="f9" fmla="val 7"/>
                <a:gd name="f10" fmla="val 6"/>
                <a:gd name="f11" fmla="val 1"/>
                <a:gd name="f12" fmla="val 13"/>
                <a:gd name="f13" fmla="val 21"/>
                <a:gd name="f14" fmla="val 20"/>
                <a:gd name="f15" fmla="+- 0 0 -90"/>
                <a:gd name="f16" fmla="*/ f3 1 27"/>
                <a:gd name="f17" fmla="*/ f4 1 2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6"/>
                <a:gd name="f27" fmla="*/ 14 f23 1"/>
                <a:gd name="f28" fmla="*/ 0 f22 1"/>
                <a:gd name="f29" fmla="*/ 1 f23 1"/>
                <a:gd name="f30" fmla="*/ 13 f22 1"/>
                <a:gd name="f31" fmla="*/ 26 f22 1"/>
                <a:gd name="f32" fmla="*/ 27 f23 1"/>
                <a:gd name="f33" fmla="+- f24 0 f1"/>
                <a:gd name="f34" fmla="*/ f27 1 27"/>
                <a:gd name="f35" fmla="*/ f28 1 26"/>
                <a:gd name="f36" fmla="*/ f29 1 27"/>
                <a:gd name="f37" fmla="*/ f30 1 26"/>
                <a:gd name="f38" fmla="*/ f31 1 26"/>
                <a:gd name="f39" fmla="*/ f32 1 27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4" y="f58"/>
                </a:cxn>
                <a:cxn ang="f33">
                  <a:pos x="f59" y="f57"/>
                </a:cxn>
                <a:cxn ang="f33">
                  <a:pos x="f54" y="f55"/>
                </a:cxn>
              </a:cxnLst>
              <a:rect l="f50" t="f53" r="f51" b="f52"/>
              <a:pathLst>
                <a:path w="27" h="26">
                  <a:moveTo>
                    <a:pt x="f8" y="f5"/>
                  </a:moveTo>
                  <a:cubicBezTo>
                    <a:pt x="f9" y="f5"/>
                    <a:pt x="f5" y="f10"/>
                    <a:pt x="f11" y="f12"/>
                  </a:cubicBezTo>
                  <a:cubicBezTo>
                    <a:pt x="f11" y="f13"/>
                    <a:pt x="f9" y="f7"/>
                    <a:pt x="f8" y="f7"/>
                  </a:cubicBezTo>
                  <a:cubicBezTo>
                    <a:pt x="f13" y="f7"/>
                    <a:pt x="f6" y="f14"/>
                    <a:pt x="f6" y="f12"/>
                  </a:cubicBezTo>
                  <a:cubicBezTo>
                    <a:pt x="f6" y="f10"/>
                    <a:pt x="f13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318AD87E-F2D6-2D37-E95E-AFB49B0A0B9C}"/>
                </a:ext>
              </a:extLst>
            </p:cNvPr>
            <p:cNvSpPr/>
            <p:nvPr/>
          </p:nvSpPr>
          <p:spPr>
            <a:xfrm>
              <a:off x="5641692" y="2495333"/>
              <a:ext cx="121313" cy="217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8"/>
                <a:gd name="f8" fmla="val 1"/>
                <a:gd name="f9" fmla="val 3"/>
                <a:gd name="f10" fmla="val 6"/>
                <a:gd name="f11" fmla="val 14"/>
                <a:gd name="f12" fmla="val 29"/>
                <a:gd name="f13" fmla="val 44"/>
                <a:gd name="f14" fmla="val 4"/>
                <a:gd name="f15" fmla="val 39"/>
                <a:gd name="f16" fmla="val 26"/>
                <a:gd name="f17" fmla="val 13"/>
                <a:gd name="f18" fmla="+- 0 0 -90"/>
                <a:gd name="f19" fmla="*/ f3 1 45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45"/>
                <a:gd name="f30" fmla="*/ 0 f26 1"/>
                <a:gd name="f31" fmla="*/ 1 f25 1"/>
                <a:gd name="f32" fmla="*/ 8 f25 1"/>
                <a:gd name="f33" fmla="*/ 44 f26 1"/>
                <a:gd name="f34" fmla="*/ 39 f26 1"/>
                <a:gd name="f35" fmla="+- f27 0 f1"/>
                <a:gd name="f36" fmla="*/ f30 1 45"/>
                <a:gd name="f37" fmla="*/ f31 1 8"/>
                <a:gd name="f38" fmla="*/ f32 1 8"/>
                <a:gd name="f39" fmla="*/ f33 1 45"/>
                <a:gd name="f40" fmla="*/ f34 1 45"/>
                <a:gd name="f41" fmla="*/ 0 1 f29"/>
                <a:gd name="f42" fmla="*/ f22 1 f29"/>
                <a:gd name="f43" fmla="*/ 0 1 f28"/>
                <a:gd name="f44" fmla="*/ f23 1 f28"/>
                <a:gd name="f45" fmla="*/ f36 1 f29"/>
                <a:gd name="f46" fmla="*/ f37 1 f28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6"/>
                </a:cxn>
                <a:cxn ang="f35">
                  <a:pos x="f58" y="f55"/>
                </a:cxn>
                <a:cxn ang="f35">
                  <a:pos x="f54" y="f55"/>
                </a:cxn>
              </a:cxnLst>
              <a:rect l="f50" t="f53" r="f51" b="f52"/>
              <a:pathLst>
                <a:path w="45" h="8">
                  <a:moveTo>
                    <a:pt x="f5" y="f8"/>
                  </a:moveTo>
                  <a:cubicBezTo>
                    <a:pt x="f5" y="f9"/>
                    <a:pt x="f5" y="f10"/>
                    <a:pt x="f5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6" y="f14"/>
                    <a:pt x="f6" y="f5"/>
                    <a:pt x="f15" y="f8"/>
                  </a:cubicBezTo>
                  <a:cubicBezTo>
                    <a:pt x="f16" y="f8"/>
                    <a:pt x="f17" y="f8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E0A81FC1-8F48-776D-3A67-06070F9C3076}"/>
                </a:ext>
              </a:extLst>
            </p:cNvPr>
            <p:cNvSpPr/>
            <p:nvPr/>
          </p:nvSpPr>
          <p:spPr>
            <a:xfrm>
              <a:off x="5635977" y="2469008"/>
              <a:ext cx="127037" cy="183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7"/>
                <a:gd name="f8" fmla="val 2"/>
                <a:gd name="f9" fmla="val 1"/>
                <a:gd name="f10" fmla="val 4"/>
                <a:gd name="f11" fmla="val 3"/>
                <a:gd name="f12" fmla="val 6"/>
                <a:gd name="f13" fmla="val 5"/>
                <a:gd name="f14" fmla="val 19"/>
                <a:gd name="f15" fmla="val 32"/>
                <a:gd name="f16" fmla="val 46"/>
                <a:gd name="f17" fmla="val 45"/>
                <a:gd name="f18" fmla="val 43"/>
                <a:gd name="f19" fmla="val 41"/>
                <a:gd name="f20" fmla="val 28"/>
                <a:gd name="f21" fmla="val 15"/>
                <a:gd name="f22" fmla="+- 0 0 -90"/>
                <a:gd name="f23" fmla="*/ f3 1 47"/>
                <a:gd name="f24" fmla="*/ f4 1 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7"/>
                <a:gd name="f33" fmla="*/ f29 1 7"/>
                <a:gd name="f34" fmla="*/ 2 f30 1"/>
                <a:gd name="f35" fmla="*/ 0 f29 1"/>
                <a:gd name="f36" fmla="*/ 0 f30 1"/>
                <a:gd name="f37" fmla="*/ 2 f29 1"/>
                <a:gd name="f38" fmla="*/ 5 f30 1"/>
                <a:gd name="f39" fmla="*/ 6 f29 1"/>
                <a:gd name="f40" fmla="*/ 46 f30 1"/>
                <a:gd name="f41" fmla="*/ 7 f29 1"/>
                <a:gd name="f42" fmla="*/ 47 f30 1"/>
                <a:gd name="f43" fmla="*/ 4 f29 1"/>
                <a:gd name="f44" fmla="*/ 41 f30 1"/>
                <a:gd name="f45" fmla="+- f31 0 f1"/>
                <a:gd name="f46" fmla="*/ f34 1 47"/>
                <a:gd name="f47" fmla="*/ f35 1 7"/>
                <a:gd name="f48" fmla="*/ f36 1 47"/>
                <a:gd name="f49" fmla="*/ f37 1 7"/>
                <a:gd name="f50" fmla="*/ f38 1 47"/>
                <a:gd name="f51" fmla="*/ f39 1 7"/>
                <a:gd name="f52" fmla="*/ f40 1 47"/>
                <a:gd name="f53" fmla="*/ f41 1 7"/>
                <a:gd name="f54" fmla="*/ f42 1 47"/>
                <a:gd name="f55" fmla="*/ f43 1 7"/>
                <a:gd name="f56" fmla="*/ f44 1 47"/>
                <a:gd name="f57" fmla="*/ 0 1 f32"/>
                <a:gd name="f58" fmla="*/ f26 1 f32"/>
                <a:gd name="f59" fmla="*/ 0 1 f33"/>
                <a:gd name="f60" fmla="*/ f27 1 f33"/>
                <a:gd name="f61" fmla="*/ f46 1 f32"/>
                <a:gd name="f62" fmla="*/ f47 1 f33"/>
                <a:gd name="f63" fmla="*/ f48 1 f32"/>
                <a:gd name="f64" fmla="*/ f49 1 f33"/>
                <a:gd name="f65" fmla="*/ f50 1 f32"/>
                <a:gd name="f66" fmla="*/ f51 1 f33"/>
                <a:gd name="f67" fmla="*/ f52 1 f32"/>
                <a:gd name="f68" fmla="*/ f53 1 f33"/>
                <a:gd name="f69" fmla="*/ f54 1 f32"/>
                <a:gd name="f70" fmla="*/ f55 1 f33"/>
                <a:gd name="f71" fmla="*/ f56 1 f32"/>
                <a:gd name="f72" fmla="*/ f57 f23 1"/>
                <a:gd name="f73" fmla="*/ f58 f23 1"/>
                <a:gd name="f74" fmla="*/ f60 f24 1"/>
                <a:gd name="f75" fmla="*/ f59 f24 1"/>
                <a:gd name="f76" fmla="*/ f61 f23 1"/>
                <a:gd name="f77" fmla="*/ f62 f24 1"/>
                <a:gd name="f78" fmla="*/ f63 f23 1"/>
                <a:gd name="f79" fmla="*/ f64 f24 1"/>
                <a:gd name="f80" fmla="*/ f65 f23 1"/>
                <a:gd name="f81" fmla="*/ f66 f24 1"/>
                <a:gd name="f82" fmla="*/ f67 f23 1"/>
                <a:gd name="f83" fmla="*/ f68 f24 1"/>
                <a:gd name="f84" fmla="*/ f69 f23 1"/>
                <a:gd name="f85" fmla="*/ f70 f24 1"/>
                <a:gd name="f86" fmla="*/ f7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4" y="f85"/>
                </a:cxn>
                <a:cxn ang="f45">
                  <a:pos x="f86" y="f77"/>
                </a:cxn>
                <a:cxn ang="f45">
                  <a:pos x="f76" y="f77"/>
                </a:cxn>
              </a:cxnLst>
              <a:rect l="f72" t="f75" r="f73" b="f74"/>
              <a:pathLst>
                <a:path w="47" h="7">
                  <a:moveTo>
                    <a:pt x="f8" y="f5"/>
                  </a:moveTo>
                  <a:cubicBezTo>
                    <a:pt x="f8" y="f9"/>
                    <a:pt x="f9" y="f9"/>
                    <a:pt x="f5" y="f8"/>
                  </a:cubicBezTo>
                  <a:cubicBezTo>
                    <a:pt x="f8" y="f10"/>
                    <a:pt x="f11" y="f12"/>
                    <a:pt x="f13" y="f12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6" y="f12"/>
                    <a:pt x="f6" y="f13"/>
                    <a:pt x="f6" y="f10"/>
                  </a:cubicBezTo>
                  <a:cubicBezTo>
                    <a:pt x="f17" y="f11"/>
                    <a:pt x="f18" y="f5"/>
                    <a:pt x="f19" y="f5"/>
                  </a:cubicBezTo>
                  <a:cubicBezTo>
                    <a:pt x="f20" y="f5"/>
                    <a:pt x="f21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F5AF0EA1-F081-8B5D-4703-3D8009C92075}"/>
                </a:ext>
              </a:extLst>
            </p:cNvPr>
            <p:cNvSpPr/>
            <p:nvPr/>
          </p:nvSpPr>
          <p:spPr>
            <a:xfrm>
              <a:off x="1483687" y="2327093"/>
              <a:ext cx="537923" cy="4005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8"/>
                <a:gd name="f7" fmla="val 147"/>
                <a:gd name="f8" fmla="val 67"/>
                <a:gd name="f9" fmla="val 3"/>
                <a:gd name="f10" fmla="val 65"/>
                <a:gd name="f11" fmla="val 5"/>
                <a:gd name="f12" fmla="val 62"/>
                <a:gd name="f13" fmla="val 7"/>
                <a:gd name="f14" fmla="val 17"/>
                <a:gd name="f15" fmla="val 64"/>
                <a:gd name="f16" fmla="val 19"/>
                <a:gd name="f17" fmla="val 57"/>
                <a:gd name="f18" fmla="val 23"/>
                <a:gd name="f19" fmla="val 51"/>
                <a:gd name="f20" fmla="val 43"/>
                <a:gd name="f21" fmla="val 18"/>
                <a:gd name="f22" fmla="val 83"/>
                <a:gd name="f23" fmla="val 117"/>
                <a:gd name="f24" fmla="val 160"/>
                <a:gd name="f25" fmla="val 16"/>
                <a:gd name="f26" fmla="val 187"/>
                <a:gd name="f27" fmla="val 44"/>
                <a:gd name="f28" fmla="val 194"/>
                <a:gd name="f29" fmla="val 86"/>
                <a:gd name="f30" fmla="val 105"/>
                <a:gd name="f31" fmla="val 124"/>
                <a:gd name="f32" fmla="val 186"/>
                <a:gd name="f33" fmla="val 141"/>
                <a:gd name="f34" fmla="val 184"/>
                <a:gd name="f35" fmla="val 146"/>
                <a:gd name="f36" fmla="val 181"/>
                <a:gd name="f37" fmla="val 176"/>
                <a:gd name="f38" fmla="val 168"/>
                <a:gd name="f39" fmla="val 152"/>
                <a:gd name="f40" fmla="val 134"/>
                <a:gd name="f41" fmla="val 130"/>
                <a:gd name="f42" fmla="val 133"/>
                <a:gd name="f43" fmla="val 104"/>
                <a:gd name="f44" fmla="val 102"/>
                <a:gd name="f45" fmla="val 99"/>
                <a:gd name="f46" fmla="val 94"/>
                <a:gd name="f47" fmla="val 88"/>
                <a:gd name="f48" fmla="val 81"/>
                <a:gd name="f49" fmla="val 78"/>
                <a:gd name="f50" fmla="val 92"/>
                <a:gd name="f51" fmla="val 84"/>
                <a:gd name="f52" fmla="val 74"/>
                <a:gd name="f53" fmla="val 82"/>
                <a:gd name="f54" fmla="val 66"/>
                <a:gd name="f55" fmla="val 49"/>
                <a:gd name="f56" fmla="val 31"/>
                <a:gd name="f57" fmla="val 14"/>
                <a:gd name="f58" fmla="val 9"/>
                <a:gd name="f59" fmla="val 77"/>
                <a:gd name="f60" fmla="val 75"/>
                <a:gd name="f61" fmla="val 72"/>
                <a:gd name="f62" fmla="val 70"/>
                <a:gd name="f63" fmla="val 100"/>
                <a:gd name="f64" fmla="val 95"/>
                <a:gd name="f65" fmla="val 101"/>
                <a:gd name="f66" fmla="val 103"/>
                <a:gd name="f67" fmla="val 107"/>
                <a:gd name="f68" fmla="val 90"/>
                <a:gd name="f69" fmla="val 96"/>
                <a:gd name="f70" fmla="val 93"/>
                <a:gd name="f71" fmla="+- 0 0 -90"/>
                <a:gd name="f72" fmla="*/ f3 1 198"/>
                <a:gd name="f73" fmla="*/ f4 1 147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198"/>
                <a:gd name="f82" fmla="*/ f78 1 147"/>
                <a:gd name="f83" fmla="*/ 0 f79 1"/>
                <a:gd name="f84" fmla="*/ 67 f78 1"/>
                <a:gd name="f85" fmla="*/ 7 f79 1"/>
                <a:gd name="f86" fmla="*/ 62 f78 1"/>
                <a:gd name="f87" fmla="*/ 23 f79 1"/>
                <a:gd name="f88" fmla="*/ 51 f78 1"/>
                <a:gd name="f89" fmla="*/ 117 f79 1"/>
                <a:gd name="f90" fmla="*/ 7 f78 1"/>
                <a:gd name="f91" fmla="*/ 194 f79 1"/>
                <a:gd name="f92" fmla="*/ 86 f78 1"/>
                <a:gd name="f93" fmla="*/ 186 f79 1"/>
                <a:gd name="f94" fmla="*/ 141 f78 1"/>
                <a:gd name="f95" fmla="*/ 176 f79 1"/>
                <a:gd name="f96" fmla="*/ 147 f78 1"/>
                <a:gd name="f97" fmla="*/ 152 f79 1"/>
                <a:gd name="f98" fmla="*/ 134 f79 1"/>
                <a:gd name="f99" fmla="*/ 130 f78 1"/>
                <a:gd name="f100" fmla="*/ 105 f79 1"/>
                <a:gd name="f101" fmla="*/ 102 f78 1"/>
                <a:gd name="f102" fmla="*/ 88 f79 1"/>
                <a:gd name="f103" fmla="*/ 78 f79 1"/>
                <a:gd name="f104" fmla="*/ 92 f78 1"/>
                <a:gd name="f105" fmla="*/ 66 f79 1"/>
                <a:gd name="f106" fmla="*/ 82 f78 1"/>
                <a:gd name="f107" fmla="*/ 14 f79 1"/>
                <a:gd name="f108" fmla="*/ 75 f78 1"/>
                <a:gd name="f109" fmla="*/ 100 f79 1"/>
                <a:gd name="f110" fmla="*/ 95 f78 1"/>
                <a:gd name="f111" fmla="*/ 103 f79 1"/>
                <a:gd name="f112" fmla="*/ 107 f79 1"/>
                <a:gd name="f113" fmla="*/ 88 f78 1"/>
                <a:gd name="f114" fmla="*/ 102 f79 1"/>
                <a:gd name="f115" fmla="*/ 96 f79 1"/>
                <a:gd name="f116" fmla="+- f80 0 f1"/>
                <a:gd name="f117" fmla="*/ f83 1 198"/>
                <a:gd name="f118" fmla="*/ f84 1 147"/>
                <a:gd name="f119" fmla="*/ f85 1 198"/>
                <a:gd name="f120" fmla="*/ f86 1 147"/>
                <a:gd name="f121" fmla="*/ f87 1 198"/>
                <a:gd name="f122" fmla="*/ f88 1 147"/>
                <a:gd name="f123" fmla="*/ f89 1 198"/>
                <a:gd name="f124" fmla="*/ f90 1 147"/>
                <a:gd name="f125" fmla="*/ f91 1 198"/>
                <a:gd name="f126" fmla="*/ f92 1 147"/>
                <a:gd name="f127" fmla="*/ f93 1 198"/>
                <a:gd name="f128" fmla="*/ f94 1 147"/>
                <a:gd name="f129" fmla="*/ f95 1 198"/>
                <a:gd name="f130" fmla="*/ f96 1 147"/>
                <a:gd name="f131" fmla="*/ f97 1 198"/>
                <a:gd name="f132" fmla="*/ f98 1 198"/>
                <a:gd name="f133" fmla="*/ f99 1 147"/>
                <a:gd name="f134" fmla="*/ f100 1 198"/>
                <a:gd name="f135" fmla="*/ f101 1 147"/>
                <a:gd name="f136" fmla="*/ f102 1 198"/>
                <a:gd name="f137" fmla="*/ f103 1 198"/>
                <a:gd name="f138" fmla="*/ f104 1 147"/>
                <a:gd name="f139" fmla="*/ f105 1 198"/>
                <a:gd name="f140" fmla="*/ f106 1 147"/>
                <a:gd name="f141" fmla="*/ f107 1 198"/>
                <a:gd name="f142" fmla="*/ f108 1 147"/>
                <a:gd name="f143" fmla="*/ f109 1 198"/>
                <a:gd name="f144" fmla="*/ f110 1 147"/>
                <a:gd name="f145" fmla="*/ f111 1 198"/>
                <a:gd name="f146" fmla="*/ f112 1 198"/>
                <a:gd name="f147" fmla="*/ f113 1 147"/>
                <a:gd name="f148" fmla="*/ f114 1 198"/>
                <a:gd name="f149" fmla="*/ f115 1 198"/>
                <a:gd name="f150" fmla="*/ 0 1 f81"/>
                <a:gd name="f151" fmla="*/ f75 1 f81"/>
                <a:gd name="f152" fmla="*/ 0 1 f82"/>
                <a:gd name="f153" fmla="*/ f76 1 f82"/>
                <a:gd name="f154" fmla="*/ f117 1 f81"/>
                <a:gd name="f155" fmla="*/ f118 1 f82"/>
                <a:gd name="f156" fmla="*/ f119 1 f81"/>
                <a:gd name="f157" fmla="*/ f120 1 f82"/>
                <a:gd name="f158" fmla="*/ f121 1 f81"/>
                <a:gd name="f159" fmla="*/ f122 1 f82"/>
                <a:gd name="f160" fmla="*/ f123 1 f81"/>
                <a:gd name="f161" fmla="*/ f124 1 f82"/>
                <a:gd name="f162" fmla="*/ f125 1 f81"/>
                <a:gd name="f163" fmla="*/ f126 1 f82"/>
                <a:gd name="f164" fmla="*/ f127 1 f81"/>
                <a:gd name="f165" fmla="*/ f128 1 f82"/>
                <a:gd name="f166" fmla="*/ f129 1 f81"/>
                <a:gd name="f167" fmla="*/ f130 1 f82"/>
                <a:gd name="f168" fmla="*/ f131 1 f81"/>
                <a:gd name="f169" fmla="*/ f132 1 f81"/>
                <a:gd name="f170" fmla="*/ f133 1 f82"/>
                <a:gd name="f171" fmla="*/ f134 1 f81"/>
                <a:gd name="f172" fmla="*/ f135 1 f82"/>
                <a:gd name="f173" fmla="*/ f136 1 f81"/>
                <a:gd name="f174" fmla="*/ f137 1 f81"/>
                <a:gd name="f175" fmla="*/ f138 1 f82"/>
                <a:gd name="f176" fmla="*/ f139 1 f81"/>
                <a:gd name="f177" fmla="*/ f140 1 f82"/>
                <a:gd name="f178" fmla="*/ f141 1 f81"/>
                <a:gd name="f179" fmla="*/ f142 1 f82"/>
                <a:gd name="f180" fmla="*/ f143 1 f81"/>
                <a:gd name="f181" fmla="*/ f144 1 f82"/>
                <a:gd name="f182" fmla="*/ f145 1 f81"/>
                <a:gd name="f183" fmla="*/ f146 1 f81"/>
                <a:gd name="f184" fmla="*/ f147 1 f82"/>
                <a:gd name="f185" fmla="*/ f148 1 f81"/>
                <a:gd name="f186" fmla="*/ f149 1 f81"/>
                <a:gd name="f187" fmla="*/ f150 f72 1"/>
                <a:gd name="f188" fmla="*/ f151 f72 1"/>
                <a:gd name="f189" fmla="*/ f153 f73 1"/>
                <a:gd name="f190" fmla="*/ f152 f73 1"/>
                <a:gd name="f191" fmla="*/ f154 f72 1"/>
                <a:gd name="f192" fmla="*/ f155 f73 1"/>
                <a:gd name="f193" fmla="*/ f156 f72 1"/>
                <a:gd name="f194" fmla="*/ f157 f73 1"/>
                <a:gd name="f195" fmla="*/ f158 f72 1"/>
                <a:gd name="f196" fmla="*/ f159 f73 1"/>
                <a:gd name="f197" fmla="*/ f160 f72 1"/>
                <a:gd name="f198" fmla="*/ f161 f73 1"/>
                <a:gd name="f199" fmla="*/ f162 f72 1"/>
                <a:gd name="f200" fmla="*/ f163 f73 1"/>
                <a:gd name="f201" fmla="*/ f164 f72 1"/>
                <a:gd name="f202" fmla="*/ f165 f73 1"/>
                <a:gd name="f203" fmla="*/ f166 f72 1"/>
                <a:gd name="f204" fmla="*/ f167 f73 1"/>
                <a:gd name="f205" fmla="*/ f168 f72 1"/>
                <a:gd name="f206" fmla="*/ f169 f72 1"/>
                <a:gd name="f207" fmla="*/ f170 f73 1"/>
                <a:gd name="f208" fmla="*/ f171 f72 1"/>
                <a:gd name="f209" fmla="*/ f172 f73 1"/>
                <a:gd name="f210" fmla="*/ f173 f72 1"/>
                <a:gd name="f211" fmla="*/ f174 f72 1"/>
                <a:gd name="f212" fmla="*/ f175 f73 1"/>
                <a:gd name="f213" fmla="*/ f176 f72 1"/>
                <a:gd name="f214" fmla="*/ f177 f73 1"/>
                <a:gd name="f215" fmla="*/ f178 f72 1"/>
                <a:gd name="f216" fmla="*/ f179 f73 1"/>
                <a:gd name="f217" fmla="*/ f180 f72 1"/>
                <a:gd name="f218" fmla="*/ f181 f73 1"/>
                <a:gd name="f219" fmla="*/ f182 f72 1"/>
                <a:gd name="f220" fmla="*/ f183 f72 1"/>
                <a:gd name="f221" fmla="*/ f184 f73 1"/>
                <a:gd name="f222" fmla="*/ f185 f72 1"/>
                <a:gd name="f223" fmla="*/ f186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91" y="f192"/>
                </a:cxn>
                <a:cxn ang="f116">
                  <a:pos x="f193" y="f194"/>
                </a:cxn>
                <a:cxn ang="f116">
                  <a:pos x="f195" y="f196"/>
                </a:cxn>
                <a:cxn ang="f116">
                  <a:pos x="f197" y="f198"/>
                </a:cxn>
                <a:cxn ang="f116">
                  <a:pos x="f199" y="f200"/>
                </a:cxn>
                <a:cxn ang="f116">
                  <a:pos x="f201" y="f202"/>
                </a:cxn>
                <a:cxn ang="f116">
                  <a:pos x="f203" y="f204"/>
                </a:cxn>
                <a:cxn ang="f116">
                  <a:pos x="f205" y="f204"/>
                </a:cxn>
                <a:cxn ang="f116">
                  <a:pos x="f206" y="f207"/>
                </a:cxn>
                <a:cxn ang="f116">
                  <a:pos x="f208" y="f209"/>
                </a:cxn>
                <a:cxn ang="f116">
                  <a:pos x="f210" y="f209"/>
                </a:cxn>
                <a:cxn ang="f116">
                  <a:pos x="f211" y="f212"/>
                </a:cxn>
                <a:cxn ang="f116">
                  <a:pos x="f213" y="f214"/>
                </a:cxn>
                <a:cxn ang="f116">
                  <a:pos x="f215" y="f214"/>
                </a:cxn>
                <a:cxn ang="f116">
                  <a:pos x="f191" y="f216"/>
                </a:cxn>
                <a:cxn ang="f116">
                  <a:pos x="f191" y="f192"/>
                </a:cxn>
                <a:cxn ang="f116">
                  <a:pos x="f217" y="f218"/>
                </a:cxn>
                <a:cxn ang="f116">
                  <a:pos x="f219" y="f218"/>
                </a:cxn>
                <a:cxn ang="f116">
                  <a:pos x="f220" y="f221"/>
                </a:cxn>
                <a:cxn ang="f116">
                  <a:pos x="f222" y="f214"/>
                </a:cxn>
                <a:cxn ang="f116">
                  <a:pos x="f223" y="f221"/>
                </a:cxn>
                <a:cxn ang="f116">
                  <a:pos x="f217" y="f218"/>
                </a:cxn>
              </a:cxnLst>
              <a:rect l="f187" t="f190" r="f188" b="f189"/>
              <a:pathLst>
                <a:path w="198" h="147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5"/>
                    <a:pt x="f23" y="f1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6" y="f30"/>
                    <a:pt x="f28" y="f31"/>
                    <a:pt x="f32" y="f33"/>
                  </a:cubicBezTo>
                  <a:cubicBezTo>
                    <a:pt x="f34" y="f35"/>
                    <a:pt x="f36" y="f7"/>
                    <a:pt x="f37" y="f7"/>
                  </a:cubicBezTo>
                  <a:cubicBezTo>
                    <a:pt x="f38" y="f7"/>
                    <a:pt x="f24" y="f7"/>
                    <a:pt x="f39" y="f7"/>
                  </a:cubicBezTo>
                  <a:cubicBezTo>
                    <a:pt x="f33" y="f7"/>
                    <a:pt x="f40" y="f33"/>
                    <a:pt x="f40" y="f41"/>
                  </a:cubicBezTo>
                  <a:cubicBezTo>
                    <a:pt x="f42" y="f43"/>
                    <a:pt x="f41" y="f44"/>
                    <a:pt x="f30" y="f44"/>
                  </a:cubicBezTo>
                  <a:cubicBezTo>
                    <a:pt x="f45" y="f44"/>
                    <a:pt x="f46" y="f44"/>
                    <a:pt x="f47" y="f44"/>
                  </a:cubicBezTo>
                  <a:cubicBezTo>
                    <a:pt x="f48" y="f44"/>
                    <a:pt x="f49" y="f45"/>
                    <a:pt x="f49" y="f50"/>
                  </a:cubicBezTo>
                  <a:cubicBezTo>
                    <a:pt x="f49" y="f51"/>
                    <a:pt x="f52" y="f53"/>
                    <a:pt x="f54" y="f53"/>
                  </a:cubicBezTo>
                  <a:cubicBezTo>
                    <a:pt x="f55" y="f53"/>
                    <a:pt x="f56" y="f53"/>
                    <a:pt x="f57" y="f53"/>
                  </a:cubicBezTo>
                  <a:cubicBezTo>
                    <a:pt x="f58" y="f48"/>
                    <a:pt x="f11" y="f59"/>
                    <a:pt x="f5" y="f60"/>
                  </a:cubicBezTo>
                  <a:cubicBezTo>
                    <a:pt x="f5" y="f61"/>
                    <a:pt x="f5" y="f62"/>
                    <a:pt x="f5" y="f8"/>
                  </a:cubicBezTo>
                  <a:close/>
                  <a:moveTo>
                    <a:pt x="f63" y="f64"/>
                  </a:moveTo>
                  <a:cubicBezTo>
                    <a:pt x="f65" y="f64"/>
                    <a:pt x="f44" y="f64"/>
                    <a:pt x="f66" y="f64"/>
                  </a:cubicBezTo>
                  <a:cubicBezTo>
                    <a:pt x="f30" y="f50"/>
                    <a:pt x="f67" y="f68"/>
                    <a:pt x="f67" y="f47"/>
                  </a:cubicBezTo>
                  <a:cubicBezTo>
                    <a:pt x="f67" y="f29"/>
                    <a:pt x="f66" y="f53"/>
                    <a:pt x="f44" y="f53"/>
                  </a:cubicBezTo>
                  <a:cubicBezTo>
                    <a:pt x="f45" y="f22"/>
                    <a:pt x="f69" y="f29"/>
                    <a:pt x="f69" y="f47"/>
                  </a:cubicBezTo>
                  <a:cubicBezTo>
                    <a:pt x="f69" y="f68"/>
                    <a:pt x="f45" y="f70"/>
                    <a:pt x="f63" y="f64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5D48B704-3A25-A776-CD22-7493C89C9363}"/>
                </a:ext>
              </a:extLst>
            </p:cNvPr>
            <p:cNvSpPr/>
            <p:nvPr/>
          </p:nvSpPr>
          <p:spPr>
            <a:xfrm>
              <a:off x="1507717" y="1134505"/>
              <a:ext cx="620328" cy="3204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8"/>
                <a:gd name="f7" fmla="val 118"/>
                <a:gd name="f8" fmla="val 224"/>
                <a:gd name="f9" fmla="val 12"/>
                <a:gd name="f10" fmla="val 226"/>
                <a:gd name="f11" fmla="val 15"/>
                <a:gd name="f12" fmla="val 214"/>
                <a:gd name="f13" fmla="val 213"/>
                <a:gd name="f14" fmla="val 212"/>
                <a:gd name="f15" fmla="val 192"/>
                <a:gd name="f16" fmla="val 14"/>
                <a:gd name="f17" fmla="val 172"/>
                <a:gd name="f18" fmla="val 153"/>
                <a:gd name="f19" fmla="val 11"/>
                <a:gd name="f20" fmla="val 151"/>
                <a:gd name="f21" fmla="val 10"/>
                <a:gd name="f22" fmla="val 149"/>
                <a:gd name="f23" fmla="val 147"/>
                <a:gd name="f24" fmla="val 145"/>
                <a:gd name="f25" fmla="val 17"/>
                <a:gd name="f26" fmla="val 19"/>
                <a:gd name="f27" fmla="val 152"/>
                <a:gd name="f28" fmla="val 21"/>
                <a:gd name="f29" fmla="val 163"/>
                <a:gd name="f30" fmla="val 23"/>
                <a:gd name="f31" fmla="val 174"/>
                <a:gd name="f32" fmla="val 26"/>
                <a:gd name="f33" fmla="val 183"/>
                <a:gd name="f34" fmla="val 32"/>
                <a:gd name="f35" fmla="val 203"/>
                <a:gd name="f36" fmla="val 45"/>
                <a:gd name="f37" fmla="val 204"/>
                <a:gd name="f38" fmla="val 69"/>
                <a:gd name="f39" fmla="val 187"/>
                <a:gd name="f40" fmla="val 85"/>
                <a:gd name="f41" fmla="val 184"/>
                <a:gd name="f42" fmla="val 87"/>
                <a:gd name="f43" fmla="val 181"/>
                <a:gd name="f44" fmla="val 90"/>
                <a:gd name="f45" fmla="val 178"/>
                <a:gd name="f46" fmla="val 91"/>
                <a:gd name="f47" fmla="val 169"/>
                <a:gd name="f48" fmla="val 94"/>
                <a:gd name="f49" fmla="val 168"/>
                <a:gd name="f50" fmla="val 101"/>
                <a:gd name="f51" fmla="val 170"/>
                <a:gd name="f52" fmla="val 110"/>
                <a:gd name="f53" fmla="val 177"/>
                <a:gd name="f54" fmla="val 111"/>
                <a:gd name="f55" fmla="val 182"/>
                <a:gd name="f56" fmla="val 185"/>
                <a:gd name="f57" fmla="val 103"/>
                <a:gd name="f58" fmla="val 186"/>
                <a:gd name="f59" fmla="val 102"/>
                <a:gd name="f60" fmla="val 190"/>
                <a:gd name="f61" fmla="val 193"/>
                <a:gd name="f62" fmla="val 99"/>
                <a:gd name="f63" fmla="val 191"/>
                <a:gd name="f64" fmla="val 112"/>
                <a:gd name="f65" fmla="val 117"/>
                <a:gd name="f66" fmla="val 175"/>
                <a:gd name="f67" fmla="val 154"/>
                <a:gd name="f68" fmla="val 132"/>
                <a:gd name="f69" fmla="val 100"/>
                <a:gd name="f70" fmla="val 95"/>
                <a:gd name="f71" fmla="val 93"/>
                <a:gd name="f72" fmla="val 98"/>
                <a:gd name="f73" fmla="val 104"/>
                <a:gd name="f74" fmla="val 116"/>
                <a:gd name="f75" fmla="val 109"/>
                <a:gd name="f76" fmla="val 108"/>
                <a:gd name="f77" fmla="val 107"/>
                <a:gd name="f78" fmla="val 106"/>
                <a:gd name="f79" fmla="val 105"/>
                <a:gd name="f80" fmla="val 89"/>
                <a:gd name="f81" fmla="val 97"/>
                <a:gd name="f82" fmla="val 83"/>
                <a:gd name="f83" fmla="val 75"/>
                <a:gd name="f84" fmla="val 77"/>
                <a:gd name="f85" fmla="val 72"/>
                <a:gd name="f86" fmla="val 67"/>
                <a:gd name="f87" fmla="val 70"/>
                <a:gd name="f88" fmla="val 56"/>
                <a:gd name="f89" fmla="val 66"/>
                <a:gd name="f90" fmla="val 46"/>
                <a:gd name="f91" fmla="val 62"/>
                <a:gd name="f92" fmla="val 33"/>
                <a:gd name="f93" fmla="val 25"/>
                <a:gd name="f94" fmla="val 78"/>
                <a:gd name="f95" fmla="val 4"/>
                <a:gd name="f96" fmla="val 68"/>
                <a:gd name="f97" fmla="val 59"/>
                <a:gd name="f98" fmla="val 1"/>
                <a:gd name="f99" fmla="val 48"/>
                <a:gd name="f100" fmla="val 2"/>
                <a:gd name="f101" fmla="val 39"/>
                <a:gd name="f102" fmla="val 31"/>
                <a:gd name="f103" fmla="val 29"/>
                <a:gd name="f104" fmla="val 47"/>
                <a:gd name="f105" fmla="val 60"/>
                <a:gd name="f106" fmla="val 73"/>
                <a:gd name="f107" fmla="val 86"/>
                <a:gd name="f108" fmla="val 88"/>
                <a:gd name="f109" fmla="val 92"/>
                <a:gd name="f110" fmla="val 44"/>
                <a:gd name="f111" fmla="val 27"/>
                <a:gd name="f112" fmla="val 120"/>
                <a:gd name="f113" fmla="val 140"/>
                <a:gd name="f114" fmla="val 20"/>
                <a:gd name="f115" fmla="val 131"/>
                <a:gd name="f116" fmla="val 121"/>
                <a:gd name="f117" fmla="val 8"/>
                <a:gd name="f118" fmla="val 115"/>
                <a:gd name="f119" fmla="val 18"/>
                <a:gd name="f120" fmla="val 16"/>
                <a:gd name="f121" fmla="val 58"/>
                <a:gd name="f122" fmla="val 63"/>
                <a:gd name="f123" fmla="val 5"/>
                <a:gd name="f124" fmla="val 119"/>
                <a:gd name="f125" fmla="val 135"/>
                <a:gd name="f126" fmla="val 6"/>
                <a:gd name="f127" fmla="val 167"/>
                <a:gd name="f128" fmla="val 176"/>
                <a:gd name="f129" fmla="val 208"/>
                <a:gd name="f130" fmla="val 42"/>
                <a:gd name="f131" fmla="val 164"/>
                <a:gd name="f132" fmla="val 144"/>
                <a:gd name="f133" fmla="val 30"/>
                <a:gd name="f134" fmla="val 40"/>
                <a:gd name="f135" fmla="val 49"/>
                <a:gd name="f136" fmla="val 159"/>
                <a:gd name="f137" fmla="val 41"/>
                <a:gd name="f138" fmla="val 34"/>
                <a:gd name="f139" fmla="val 36"/>
                <a:gd name="f140" fmla="val 28"/>
                <a:gd name="f141" fmla="val 35"/>
                <a:gd name="f142" fmla="val 37"/>
                <a:gd name="f143" fmla="val 7"/>
                <a:gd name="f144" fmla="val 51"/>
                <a:gd name="f145" fmla="val 24"/>
                <a:gd name="f146" fmla="val 57"/>
                <a:gd name="f147" fmla="val 54"/>
                <a:gd name="f148" fmla="val 43"/>
                <a:gd name="f149" fmla="val 123"/>
                <a:gd name="f150" fmla="val 136"/>
                <a:gd name="f151" fmla="val 150"/>
                <a:gd name="f152" fmla="val 137"/>
                <a:gd name="f153" fmla="+- 0 0 -90"/>
                <a:gd name="f154" fmla="*/ f3 1 228"/>
                <a:gd name="f155" fmla="*/ f4 1 118"/>
                <a:gd name="f156" fmla="val f5"/>
                <a:gd name="f157" fmla="val f6"/>
                <a:gd name="f158" fmla="val f7"/>
                <a:gd name="f159" fmla="*/ f153 f0 1"/>
                <a:gd name="f160" fmla="+- f158 0 f156"/>
                <a:gd name="f161" fmla="+- f157 0 f156"/>
                <a:gd name="f162" fmla="*/ f159 1 f2"/>
                <a:gd name="f163" fmla="*/ f161 1 228"/>
                <a:gd name="f164" fmla="*/ f160 1 118"/>
                <a:gd name="f165" fmla="*/ 224 f161 1"/>
                <a:gd name="f166" fmla="*/ 0 f160 1"/>
                <a:gd name="f167" fmla="*/ 214 f161 1"/>
                <a:gd name="f168" fmla="*/ 15 f160 1"/>
                <a:gd name="f169" fmla="*/ 212 f161 1"/>
                <a:gd name="f170" fmla="*/ 153 f161 1"/>
                <a:gd name="f171" fmla="*/ 11 f160 1"/>
                <a:gd name="f172" fmla="*/ 147 f161 1"/>
                <a:gd name="f173" fmla="*/ 152 f161 1"/>
                <a:gd name="f174" fmla="*/ 21 f160 1"/>
                <a:gd name="f175" fmla="*/ 183 f161 1"/>
                <a:gd name="f176" fmla="*/ 32 f160 1"/>
                <a:gd name="f177" fmla="*/ 187 f161 1"/>
                <a:gd name="f178" fmla="*/ 85 f160 1"/>
                <a:gd name="f179" fmla="*/ 178 f161 1"/>
                <a:gd name="f180" fmla="*/ 91 f160 1"/>
                <a:gd name="f181" fmla="*/ 170 f161 1"/>
                <a:gd name="f182" fmla="*/ 110 f160 1"/>
                <a:gd name="f183" fmla="*/ 185 f161 1"/>
                <a:gd name="f184" fmla="*/ 103 f160 1"/>
                <a:gd name="f185" fmla="*/ 193 f161 1"/>
                <a:gd name="f186" fmla="*/ 99 f160 1"/>
                <a:gd name="f187" fmla="*/ 175 f161 1"/>
                <a:gd name="f188" fmla="*/ 117 f160 1"/>
                <a:gd name="f189" fmla="*/ 111 f161 1"/>
                <a:gd name="f190" fmla="*/ 93 f161 1"/>
                <a:gd name="f191" fmla="*/ 101 f160 1"/>
                <a:gd name="f192" fmla="*/ 116 f161 1"/>
                <a:gd name="f193" fmla="*/ 109 f160 1"/>
                <a:gd name="f194" fmla="*/ 108 f161 1"/>
                <a:gd name="f195" fmla="*/ 105 f161 1"/>
                <a:gd name="f196" fmla="*/ 89 f160 1"/>
                <a:gd name="f197" fmla="*/ 77 f161 1"/>
                <a:gd name="f198" fmla="*/ 72 f160 1"/>
                <a:gd name="f199" fmla="*/ 46 f161 1"/>
                <a:gd name="f200" fmla="*/ 62 f160 1"/>
                <a:gd name="f201" fmla="*/ 14 f161 1"/>
                <a:gd name="f202" fmla="*/ 1 f161 1"/>
                <a:gd name="f203" fmla="*/ 48 f160 1"/>
                <a:gd name="f204" fmla="*/ 19 f161 1"/>
                <a:gd name="f205" fmla="*/ 29 f160 1"/>
                <a:gd name="f206" fmla="*/ 47 f161 1"/>
                <a:gd name="f207" fmla="*/ 45 f160 1"/>
                <a:gd name="f208" fmla="*/ 86 f161 1"/>
                <a:gd name="f209" fmla="*/ 92 f161 1"/>
                <a:gd name="f210" fmla="*/ 44 f160 1"/>
                <a:gd name="f211" fmla="*/ 140 f161 1"/>
                <a:gd name="f212" fmla="*/ 20 f160 1"/>
                <a:gd name="f213" fmla="*/ 115 f161 1"/>
                <a:gd name="f214" fmla="*/ 73 f161 1"/>
                <a:gd name="f215" fmla="*/ 63 f161 1"/>
                <a:gd name="f216" fmla="*/ 119 f161 1"/>
                <a:gd name="f217" fmla="*/ 5 f160 1"/>
                <a:gd name="f218" fmla="*/ 167 f161 1"/>
                <a:gd name="f219" fmla="*/ 190 f161 1"/>
                <a:gd name="f220" fmla="*/ 59 f160 1"/>
                <a:gd name="f221" fmla="*/ 144 f161 1"/>
                <a:gd name="f222" fmla="*/ 30 f160 1"/>
                <a:gd name="f223" fmla="*/ 41 f161 1"/>
                <a:gd name="f224" fmla="*/ 46 f160 1"/>
                <a:gd name="f225" fmla="*/ 35 f160 1"/>
                <a:gd name="f226" fmla="*/ 7 f161 1"/>
                <a:gd name="f227" fmla="*/ 51 f160 1"/>
                <a:gd name="f228" fmla="*/ 20 f161 1"/>
                <a:gd name="f229" fmla="*/ 68 f160 1"/>
                <a:gd name="f230" fmla="*/ 39 f161 1"/>
                <a:gd name="f231" fmla="*/ 58 f160 1"/>
                <a:gd name="f232" fmla="*/ 28 f161 1"/>
                <a:gd name="f233" fmla="*/ 60 f160 1"/>
                <a:gd name="f234" fmla="*/ 17 f161 1"/>
                <a:gd name="f235" fmla="*/ 57 f160 1"/>
                <a:gd name="f236" fmla="*/ 29 f161 1"/>
                <a:gd name="f237" fmla="*/ 123 f161 1"/>
                <a:gd name="f238" fmla="*/ 163 f161 1"/>
                <a:gd name="f239" fmla="+- f162 0 f1"/>
                <a:gd name="f240" fmla="*/ f165 1 228"/>
                <a:gd name="f241" fmla="*/ f166 1 118"/>
                <a:gd name="f242" fmla="*/ f167 1 228"/>
                <a:gd name="f243" fmla="*/ f168 1 118"/>
                <a:gd name="f244" fmla="*/ f169 1 228"/>
                <a:gd name="f245" fmla="*/ f170 1 228"/>
                <a:gd name="f246" fmla="*/ f171 1 118"/>
                <a:gd name="f247" fmla="*/ f172 1 228"/>
                <a:gd name="f248" fmla="*/ f173 1 228"/>
                <a:gd name="f249" fmla="*/ f174 1 118"/>
                <a:gd name="f250" fmla="*/ f175 1 228"/>
                <a:gd name="f251" fmla="*/ f176 1 118"/>
                <a:gd name="f252" fmla="*/ f177 1 228"/>
                <a:gd name="f253" fmla="*/ f178 1 118"/>
                <a:gd name="f254" fmla="*/ f179 1 228"/>
                <a:gd name="f255" fmla="*/ f180 1 118"/>
                <a:gd name="f256" fmla="*/ f181 1 228"/>
                <a:gd name="f257" fmla="*/ f182 1 118"/>
                <a:gd name="f258" fmla="*/ f183 1 228"/>
                <a:gd name="f259" fmla="*/ f184 1 118"/>
                <a:gd name="f260" fmla="*/ f185 1 228"/>
                <a:gd name="f261" fmla="*/ f186 1 118"/>
                <a:gd name="f262" fmla="*/ f187 1 228"/>
                <a:gd name="f263" fmla="*/ f188 1 118"/>
                <a:gd name="f264" fmla="*/ f189 1 228"/>
                <a:gd name="f265" fmla="*/ f190 1 228"/>
                <a:gd name="f266" fmla="*/ f191 1 118"/>
                <a:gd name="f267" fmla="*/ f192 1 228"/>
                <a:gd name="f268" fmla="*/ f193 1 118"/>
                <a:gd name="f269" fmla="*/ f194 1 228"/>
                <a:gd name="f270" fmla="*/ f195 1 228"/>
                <a:gd name="f271" fmla="*/ f196 1 118"/>
                <a:gd name="f272" fmla="*/ f197 1 228"/>
                <a:gd name="f273" fmla="*/ f198 1 118"/>
                <a:gd name="f274" fmla="*/ f199 1 228"/>
                <a:gd name="f275" fmla="*/ f200 1 118"/>
                <a:gd name="f276" fmla="*/ f201 1 228"/>
                <a:gd name="f277" fmla="*/ f202 1 228"/>
                <a:gd name="f278" fmla="*/ f203 1 118"/>
                <a:gd name="f279" fmla="*/ f204 1 228"/>
                <a:gd name="f280" fmla="*/ f205 1 118"/>
                <a:gd name="f281" fmla="*/ f206 1 228"/>
                <a:gd name="f282" fmla="*/ f207 1 118"/>
                <a:gd name="f283" fmla="*/ f208 1 228"/>
                <a:gd name="f284" fmla="*/ f209 1 228"/>
                <a:gd name="f285" fmla="*/ f210 1 118"/>
                <a:gd name="f286" fmla="*/ f211 1 228"/>
                <a:gd name="f287" fmla="*/ f212 1 118"/>
                <a:gd name="f288" fmla="*/ f213 1 228"/>
                <a:gd name="f289" fmla="*/ f214 1 228"/>
                <a:gd name="f290" fmla="*/ f215 1 228"/>
                <a:gd name="f291" fmla="*/ f216 1 228"/>
                <a:gd name="f292" fmla="*/ f217 1 118"/>
                <a:gd name="f293" fmla="*/ f218 1 228"/>
                <a:gd name="f294" fmla="*/ f219 1 228"/>
                <a:gd name="f295" fmla="*/ f220 1 118"/>
                <a:gd name="f296" fmla="*/ f221 1 228"/>
                <a:gd name="f297" fmla="*/ f222 1 118"/>
                <a:gd name="f298" fmla="*/ f223 1 228"/>
                <a:gd name="f299" fmla="*/ f224 1 118"/>
                <a:gd name="f300" fmla="*/ f225 1 118"/>
                <a:gd name="f301" fmla="*/ f226 1 228"/>
                <a:gd name="f302" fmla="*/ f227 1 118"/>
                <a:gd name="f303" fmla="*/ f228 1 228"/>
                <a:gd name="f304" fmla="*/ f229 1 118"/>
                <a:gd name="f305" fmla="*/ f230 1 228"/>
                <a:gd name="f306" fmla="*/ f231 1 118"/>
                <a:gd name="f307" fmla="*/ f232 1 228"/>
                <a:gd name="f308" fmla="*/ f233 1 118"/>
                <a:gd name="f309" fmla="*/ f234 1 228"/>
                <a:gd name="f310" fmla="*/ f235 1 118"/>
                <a:gd name="f311" fmla="*/ f236 1 228"/>
                <a:gd name="f312" fmla="*/ f237 1 228"/>
                <a:gd name="f313" fmla="*/ f238 1 228"/>
                <a:gd name="f314" fmla="*/ 0 1 f163"/>
                <a:gd name="f315" fmla="*/ f157 1 f163"/>
                <a:gd name="f316" fmla="*/ 0 1 f164"/>
                <a:gd name="f317" fmla="*/ f158 1 f164"/>
                <a:gd name="f318" fmla="*/ f240 1 f163"/>
                <a:gd name="f319" fmla="*/ f241 1 f164"/>
                <a:gd name="f320" fmla="*/ f242 1 f163"/>
                <a:gd name="f321" fmla="*/ f243 1 f164"/>
                <a:gd name="f322" fmla="*/ f244 1 f163"/>
                <a:gd name="f323" fmla="*/ f245 1 f163"/>
                <a:gd name="f324" fmla="*/ f246 1 f164"/>
                <a:gd name="f325" fmla="*/ f247 1 f163"/>
                <a:gd name="f326" fmla="*/ f248 1 f163"/>
                <a:gd name="f327" fmla="*/ f249 1 f164"/>
                <a:gd name="f328" fmla="*/ f250 1 f163"/>
                <a:gd name="f329" fmla="*/ f251 1 f164"/>
                <a:gd name="f330" fmla="*/ f252 1 f163"/>
                <a:gd name="f331" fmla="*/ f253 1 f164"/>
                <a:gd name="f332" fmla="*/ f254 1 f163"/>
                <a:gd name="f333" fmla="*/ f255 1 f164"/>
                <a:gd name="f334" fmla="*/ f256 1 f163"/>
                <a:gd name="f335" fmla="*/ f257 1 f164"/>
                <a:gd name="f336" fmla="*/ f258 1 f163"/>
                <a:gd name="f337" fmla="*/ f259 1 f164"/>
                <a:gd name="f338" fmla="*/ f260 1 f163"/>
                <a:gd name="f339" fmla="*/ f261 1 f164"/>
                <a:gd name="f340" fmla="*/ f262 1 f163"/>
                <a:gd name="f341" fmla="*/ f263 1 f164"/>
                <a:gd name="f342" fmla="*/ f264 1 f163"/>
                <a:gd name="f343" fmla="*/ f265 1 f163"/>
                <a:gd name="f344" fmla="*/ f266 1 f164"/>
                <a:gd name="f345" fmla="*/ f267 1 f163"/>
                <a:gd name="f346" fmla="*/ f268 1 f164"/>
                <a:gd name="f347" fmla="*/ f269 1 f163"/>
                <a:gd name="f348" fmla="*/ f270 1 f163"/>
                <a:gd name="f349" fmla="*/ f271 1 f164"/>
                <a:gd name="f350" fmla="*/ f272 1 f163"/>
                <a:gd name="f351" fmla="*/ f273 1 f164"/>
                <a:gd name="f352" fmla="*/ f274 1 f163"/>
                <a:gd name="f353" fmla="*/ f275 1 f164"/>
                <a:gd name="f354" fmla="*/ f276 1 f163"/>
                <a:gd name="f355" fmla="*/ f277 1 f163"/>
                <a:gd name="f356" fmla="*/ f278 1 f164"/>
                <a:gd name="f357" fmla="*/ f279 1 f163"/>
                <a:gd name="f358" fmla="*/ f280 1 f164"/>
                <a:gd name="f359" fmla="*/ f281 1 f163"/>
                <a:gd name="f360" fmla="*/ f282 1 f164"/>
                <a:gd name="f361" fmla="*/ f283 1 f163"/>
                <a:gd name="f362" fmla="*/ f284 1 f163"/>
                <a:gd name="f363" fmla="*/ f285 1 f164"/>
                <a:gd name="f364" fmla="*/ f286 1 f163"/>
                <a:gd name="f365" fmla="*/ f287 1 f164"/>
                <a:gd name="f366" fmla="*/ f288 1 f163"/>
                <a:gd name="f367" fmla="*/ f289 1 f163"/>
                <a:gd name="f368" fmla="*/ f290 1 f163"/>
                <a:gd name="f369" fmla="*/ f291 1 f163"/>
                <a:gd name="f370" fmla="*/ f292 1 f164"/>
                <a:gd name="f371" fmla="*/ f293 1 f163"/>
                <a:gd name="f372" fmla="*/ f294 1 f163"/>
                <a:gd name="f373" fmla="*/ f295 1 f164"/>
                <a:gd name="f374" fmla="*/ f296 1 f163"/>
                <a:gd name="f375" fmla="*/ f297 1 f164"/>
                <a:gd name="f376" fmla="*/ f298 1 f163"/>
                <a:gd name="f377" fmla="*/ f299 1 f164"/>
                <a:gd name="f378" fmla="*/ f300 1 f164"/>
                <a:gd name="f379" fmla="*/ f301 1 f163"/>
                <a:gd name="f380" fmla="*/ f302 1 f164"/>
                <a:gd name="f381" fmla="*/ f303 1 f163"/>
                <a:gd name="f382" fmla="*/ f304 1 f164"/>
                <a:gd name="f383" fmla="*/ f305 1 f163"/>
                <a:gd name="f384" fmla="*/ f306 1 f164"/>
                <a:gd name="f385" fmla="*/ f307 1 f163"/>
                <a:gd name="f386" fmla="*/ f308 1 f164"/>
                <a:gd name="f387" fmla="*/ f309 1 f163"/>
                <a:gd name="f388" fmla="*/ f310 1 f164"/>
                <a:gd name="f389" fmla="*/ f311 1 f163"/>
                <a:gd name="f390" fmla="*/ f312 1 f163"/>
                <a:gd name="f391" fmla="*/ f313 1 f163"/>
                <a:gd name="f392" fmla="*/ f314 f154 1"/>
                <a:gd name="f393" fmla="*/ f315 f154 1"/>
                <a:gd name="f394" fmla="*/ f317 f155 1"/>
                <a:gd name="f395" fmla="*/ f316 f155 1"/>
                <a:gd name="f396" fmla="*/ f318 f154 1"/>
                <a:gd name="f397" fmla="*/ f319 f155 1"/>
                <a:gd name="f398" fmla="*/ f320 f154 1"/>
                <a:gd name="f399" fmla="*/ f321 f155 1"/>
                <a:gd name="f400" fmla="*/ f322 f154 1"/>
                <a:gd name="f401" fmla="*/ f323 f154 1"/>
                <a:gd name="f402" fmla="*/ f324 f155 1"/>
                <a:gd name="f403" fmla="*/ f325 f154 1"/>
                <a:gd name="f404" fmla="*/ f326 f154 1"/>
                <a:gd name="f405" fmla="*/ f327 f155 1"/>
                <a:gd name="f406" fmla="*/ f328 f154 1"/>
                <a:gd name="f407" fmla="*/ f329 f155 1"/>
                <a:gd name="f408" fmla="*/ f330 f154 1"/>
                <a:gd name="f409" fmla="*/ f331 f155 1"/>
                <a:gd name="f410" fmla="*/ f332 f154 1"/>
                <a:gd name="f411" fmla="*/ f333 f155 1"/>
                <a:gd name="f412" fmla="*/ f334 f154 1"/>
                <a:gd name="f413" fmla="*/ f335 f155 1"/>
                <a:gd name="f414" fmla="*/ f336 f154 1"/>
                <a:gd name="f415" fmla="*/ f337 f155 1"/>
                <a:gd name="f416" fmla="*/ f338 f154 1"/>
                <a:gd name="f417" fmla="*/ f339 f155 1"/>
                <a:gd name="f418" fmla="*/ f340 f154 1"/>
                <a:gd name="f419" fmla="*/ f341 f155 1"/>
                <a:gd name="f420" fmla="*/ f342 f154 1"/>
                <a:gd name="f421" fmla="*/ f343 f154 1"/>
                <a:gd name="f422" fmla="*/ f344 f155 1"/>
                <a:gd name="f423" fmla="*/ f345 f154 1"/>
                <a:gd name="f424" fmla="*/ f346 f155 1"/>
                <a:gd name="f425" fmla="*/ f347 f154 1"/>
                <a:gd name="f426" fmla="*/ f348 f154 1"/>
                <a:gd name="f427" fmla="*/ f349 f155 1"/>
                <a:gd name="f428" fmla="*/ f350 f154 1"/>
                <a:gd name="f429" fmla="*/ f351 f155 1"/>
                <a:gd name="f430" fmla="*/ f352 f154 1"/>
                <a:gd name="f431" fmla="*/ f353 f155 1"/>
                <a:gd name="f432" fmla="*/ f354 f154 1"/>
                <a:gd name="f433" fmla="*/ f355 f154 1"/>
                <a:gd name="f434" fmla="*/ f356 f155 1"/>
                <a:gd name="f435" fmla="*/ f357 f154 1"/>
                <a:gd name="f436" fmla="*/ f358 f155 1"/>
                <a:gd name="f437" fmla="*/ f359 f154 1"/>
                <a:gd name="f438" fmla="*/ f360 f155 1"/>
                <a:gd name="f439" fmla="*/ f361 f154 1"/>
                <a:gd name="f440" fmla="*/ f362 f154 1"/>
                <a:gd name="f441" fmla="*/ f363 f155 1"/>
                <a:gd name="f442" fmla="*/ f364 f154 1"/>
                <a:gd name="f443" fmla="*/ f365 f155 1"/>
                <a:gd name="f444" fmla="*/ f366 f154 1"/>
                <a:gd name="f445" fmla="*/ f367 f154 1"/>
                <a:gd name="f446" fmla="*/ f368 f154 1"/>
                <a:gd name="f447" fmla="*/ f369 f154 1"/>
                <a:gd name="f448" fmla="*/ f370 f155 1"/>
                <a:gd name="f449" fmla="*/ f371 f154 1"/>
                <a:gd name="f450" fmla="*/ f372 f154 1"/>
                <a:gd name="f451" fmla="*/ f373 f155 1"/>
                <a:gd name="f452" fmla="*/ f374 f154 1"/>
                <a:gd name="f453" fmla="*/ f375 f155 1"/>
                <a:gd name="f454" fmla="*/ f376 f154 1"/>
                <a:gd name="f455" fmla="*/ f377 f155 1"/>
                <a:gd name="f456" fmla="*/ f378 f155 1"/>
                <a:gd name="f457" fmla="*/ f379 f154 1"/>
                <a:gd name="f458" fmla="*/ f380 f155 1"/>
                <a:gd name="f459" fmla="*/ f381 f154 1"/>
                <a:gd name="f460" fmla="*/ f382 f155 1"/>
                <a:gd name="f461" fmla="*/ f383 f154 1"/>
                <a:gd name="f462" fmla="*/ f384 f155 1"/>
                <a:gd name="f463" fmla="*/ f385 f154 1"/>
                <a:gd name="f464" fmla="*/ f386 f155 1"/>
                <a:gd name="f465" fmla="*/ f387 f154 1"/>
                <a:gd name="f466" fmla="*/ f388 f155 1"/>
                <a:gd name="f467" fmla="*/ f389 f154 1"/>
                <a:gd name="f468" fmla="*/ f390 f154 1"/>
                <a:gd name="f469" fmla="*/ f391 f1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9">
                  <a:pos x="f396" y="f397"/>
                </a:cxn>
                <a:cxn ang="f239">
                  <a:pos x="f398" y="f399"/>
                </a:cxn>
                <a:cxn ang="f239">
                  <a:pos x="f400" y="f399"/>
                </a:cxn>
                <a:cxn ang="f239">
                  <a:pos x="f401" y="f402"/>
                </a:cxn>
                <a:cxn ang="f239">
                  <a:pos x="f403" y="f402"/>
                </a:cxn>
                <a:cxn ang="f239">
                  <a:pos x="f404" y="f405"/>
                </a:cxn>
                <a:cxn ang="f239">
                  <a:pos x="f406" y="f407"/>
                </a:cxn>
                <a:cxn ang="f239">
                  <a:pos x="f408" y="f409"/>
                </a:cxn>
                <a:cxn ang="f239">
                  <a:pos x="f410" y="f411"/>
                </a:cxn>
                <a:cxn ang="f239">
                  <a:pos x="f412" y="f413"/>
                </a:cxn>
                <a:cxn ang="f239">
                  <a:pos x="f414" y="f415"/>
                </a:cxn>
                <a:cxn ang="f239">
                  <a:pos x="f416" y="f417"/>
                </a:cxn>
                <a:cxn ang="f239">
                  <a:pos x="f418" y="f419"/>
                </a:cxn>
                <a:cxn ang="f239">
                  <a:pos x="f420" y="f419"/>
                </a:cxn>
                <a:cxn ang="f239">
                  <a:pos x="f421" y="f422"/>
                </a:cxn>
                <a:cxn ang="f239">
                  <a:pos x="f423" y="f424"/>
                </a:cxn>
                <a:cxn ang="f239">
                  <a:pos x="f425" y="f411"/>
                </a:cxn>
                <a:cxn ang="f239">
                  <a:pos x="f426" y="f427"/>
                </a:cxn>
                <a:cxn ang="f239">
                  <a:pos x="f428" y="f429"/>
                </a:cxn>
                <a:cxn ang="f239">
                  <a:pos x="f430" y="f431"/>
                </a:cxn>
                <a:cxn ang="f239">
                  <a:pos x="f432" y="f429"/>
                </a:cxn>
                <a:cxn ang="f239">
                  <a:pos x="f433" y="f434"/>
                </a:cxn>
                <a:cxn ang="f239">
                  <a:pos x="f435" y="f436"/>
                </a:cxn>
                <a:cxn ang="f239">
                  <a:pos x="f437" y="f438"/>
                </a:cxn>
                <a:cxn ang="f239">
                  <a:pos x="f439" y="f438"/>
                </a:cxn>
                <a:cxn ang="f239">
                  <a:pos x="f440" y="f441"/>
                </a:cxn>
                <a:cxn ang="f239">
                  <a:pos x="f442" y="f443"/>
                </a:cxn>
                <a:cxn ang="f239">
                  <a:pos x="f442" y="f402"/>
                </a:cxn>
                <a:cxn ang="f239">
                  <a:pos x="f444" y="f402"/>
                </a:cxn>
                <a:cxn ang="f239">
                  <a:pos x="f445" y="f399"/>
                </a:cxn>
                <a:cxn ang="f239">
                  <a:pos x="f446" y="f397"/>
                </a:cxn>
                <a:cxn ang="f239">
                  <a:pos x="f425" y="f397"/>
                </a:cxn>
                <a:cxn ang="f239">
                  <a:pos x="f447" y="f448"/>
                </a:cxn>
                <a:cxn ang="f239">
                  <a:pos x="f449" y="f448"/>
                </a:cxn>
                <a:cxn ang="f239">
                  <a:pos x="f410" y="f397"/>
                </a:cxn>
                <a:cxn ang="f239">
                  <a:pos x="f396" y="f397"/>
                </a:cxn>
                <a:cxn ang="f239">
                  <a:pos x="f450" y="f451"/>
                </a:cxn>
                <a:cxn ang="f239">
                  <a:pos x="f452" y="f453"/>
                </a:cxn>
                <a:cxn ang="f239">
                  <a:pos x="f452" y="f451"/>
                </a:cxn>
                <a:cxn ang="f239">
                  <a:pos x="f450" y="f451"/>
                </a:cxn>
                <a:cxn ang="f239">
                  <a:pos x="f454" y="f455"/>
                </a:cxn>
                <a:cxn ang="f239">
                  <a:pos x="f435" y="f456"/>
                </a:cxn>
                <a:cxn ang="f239">
                  <a:pos x="f457" y="f458"/>
                </a:cxn>
                <a:cxn ang="f239">
                  <a:pos x="f459" y="f460"/>
                </a:cxn>
                <a:cxn ang="f239">
                  <a:pos x="f461" y="f462"/>
                </a:cxn>
                <a:cxn ang="f239">
                  <a:pos x="f463" y="f464"/>
                </a:cxn>
                <a:cxn ang="f239">
                  <a:pos x="f465" y="f466"/>
                </a:cxn>
                <a:cxn ang="f239">
                  <a:pos x="f465" y="f455"/>
                </a:cxn>
                <a:cxn ang="f239">
                  <a:pos x="f467" y="f441"/>
                </a:cxn>
                <a:cxn ang="f239">
                  <a:pos x="f454" y="f455"/>
                </a:cxn>
                <a:cxn ang="f239">
                  <a:pos x="f468" y="f417"/>
                </a:cxn>
                <a:cxn ang="f239">
                  <a:pos x="f468" y="f413"/>
                </a:cxn>
                <a:cxn ang="f239">
                  <a:pos x="f469" y="f413"/>
                </a:cxn>
                <a:cxn ang="f239">
                  <a:pos x="f469" y="f417"/>
                </a:cxn>
                <a:cxn ang="f239">
                  <a:pos x="f468" y="f417"/>
                </a:cxn>
              </a:cxnLst>
              <a:rect l="f392" t="f395" r="f393" b="f394"/>
              <a:pathLst>
                <a:path w="228" h="118">
                  <a:moveTo>
                    <a:pt x="f8" y="f5"/>
                  </a:moveTo>
                  <a:cubicBezTo>
                    <a:pt x="f6" y="f9"/>
                    <a:pt x="f10" y="f11"/>
                    <a:pt x="f12" y="f11"/>
                  </a:cubicBezTo>
                  <a:cubicBezTo>
                    <a:pt x="f13" y="f11"/>
                    <a:pt x="f13" y="f11"/>
                    <a:pt x="f14" y="f11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21"/>
                    <a:pt x="f22" y="f19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4"/>
                    <a:pt x="f56" y="f57"/>
                  </a:cubicBezTo>
                  <a:cubicBezTo>
                    <a:pt x="f58" y="f59"/>
                    <a:pt x="f60" y="f50"/>
                    <a:pt x="f61" y="f62"/>
                  </a:cubicBezTo>
                  <a:cubicBezTo>
                    <a:pt x="f63" y="f64"/>
                    <a:pt x="f56" y="f65"/>
                    <a:pt x="f66" y="f65"/>
                  </a:cubicBezTo>
                  <a:cubicBezTo>
                    <a:pt x="f67" y="f65"/>
                    <a:pt x="f68" y="f65"/>
                    <a:pt x="f54" y="f65"/>
                  </a:cubicBezTo>
                  <a:cubicBezTo>
                    <a:pt x="f69" y="f65"/>
                    <a:pt x="f70" y="f64"/>
                    <a:pt x="f71" y="f50"/>
                  </a:cubicBezTo>
                  <a:cubicBezTo>
                    <a:pt x="f57" y="f72"/>
                    <a:pt x="f73" y="f7"/>
                    <a:pt x="f74" y="f75"/>
                  </a:cubicBezTo>
                  <a:cubicBezTo>
                    <a:pt x="f7" y="f59"/>
                    <a:pt x="f7" y="f48"/>
                    <a:pt x="f76" y="f46"/>
                  </a:cubicBezTo>
                  <a:cubicBezTo>
                    <a:pt x="f77" y="f46"/>
                    <a:pt x="f78" y="f44"/>
                    <a:pt x="f79" y="f80"/>
                  </a:cubicBezTo>
                  <a:cubicBezTo>
                    <a:pt x="f81" y="f82"/>
                    <a:pt x="f80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83"/>
                    <a:pt x="f93" y="f94"/>
                    <a:pt x="f16" y="f85"/>
                  </a:cubicBezTo>
                  <a:cubicBezTo>
                    <a:pt x="f95" y="f96"/>
                    <a:pt x="f5" y="f97"/>
                    <a:pt x="f98" y="f99"/>
                  </a:cubicBezTo>
                  <a:cubicBezTo>
                    <a:pt x="f100" y="f101"/>
                    <a:pt x="f21" y="f102"/>
                    <a:pt x="f26" y="f103"/>
                  </a:cubicBezTo>
                  <a:cubicBezTo>
                    <a:pt x="f102" y="f32"/>
                    <a:pt x="f101" y="f102"/>
                    <a:pt x="f104" y="f36"/>
                  </a:cubicBezTo>
                  <a:cubicBezTo>
                    <a:pt x="f105" y="f36"/>
                    <a:pt x="f106" y="f36"/>
                    <a:pt x="f107" y="f36"/>
                  </a:cubicBezTo>
                  <a:cubicBezTo>
                    <a:pt x="f108" y="f36"/>
                    <a:pt x="f46" y="f36"/>
                    <a:pt x="f109" y="f110"/>
                  </a:cubicBezTo>
                  <a:cubicBezTo>
                    <a:pt x="f57" y="f111"/>
                    <a:pt x="f112" y="f28"/>
                    <a:pt x="f113" y="f114"/>
                  </a:cubicBezTo>
                  <a:cubicBezTo>
                    <a:pt x="f113" y="f25"/>
                    <a:pt x="f113" y="f16"/>
                    <a:pt x="f113" y="f19"/>
                  </a:cubicBezTo>
                  <a:cubicBezTo>
                    <a:pt x="f115" y="f19"/>
                    <a:pt x="f116" y="f117"/>
                    <a:pt x="f118" y="f19"/>
                  </a:cubicBezTo>
                  <a:cubicBezTo>
                    <a:pt x="f50" y="f119"/>
                    <a:pt x="f42" y="f16"/>
                    <a:pt x="f106" y="f11"/>
                  </a:cubicBezTo>
                  <a:cubicBezTo>
                    <a:pt x="f105" y="f120"/>
                    <a:pt x="f121" y="f9"/>
                    <a:pt x="f122" y="f5"/>
                  </a:cubicBezTo>
                  <a:cubicBezTo>
                    <a:pt x="f94" y="f5"/>
                    <a:pt x="f71" y="f5"/>
                    <a:pt x="f76" y="f5"/>
                  </a:cubicBezTo>
                  <a:cubicBezTo>
                    <a:pt x="f64" y="f100"/>
                    <a:pt x="f118" y="f123"/>
                    <a:pt x="f124" y="f123"/>
                  </a:cubicBezTo>
                  <a:cubicBezTo>
                    <a:pt x="f125" y="f126"/>
                    <a:pt x="f20" y="f123"/>
                    <a:pt x="f127" y="f123"/>
                  </a:cubicBezTo>
                  <a:cubicBezTo>
                    <a:pt x="f17" y="f126"/>
                    <a:pt x="f128" y="f95"/>
                    <a:pt x="f45" y="f5"/>
                  </a:cubicBezTo>
                  <a:cubicBezTo>
                    <a:pt x="f61" y="f5"/>
                    <a:pt x="f129" y="f5"/>
                    <a:pt x="f8" y="f5"/>
                  </a:cubicBezTo>
                  <a:close/>
                  <a:moveTo>
                    <a:pt x="f60" y="f97"/>
                  </a:moveTo>
                  <a:cubicBezTo>
                    <a:pt x="f60" y="f130"/>
                    <a:pt x="f131" y="f93"/>
                    <a:pt x="f132" y="f133"/>
                  </a:cubicBezTo>
                  <a:cubicBezTo>
                    <a:pt x="f132" y="f134"/>
                    <a:pt x="f132" y="f135"/>
                    <a:pt x="f132" y="f97"/>
                  </a:cubicBezTo>
                  <a:cubicBezTo>
                    <a:pt x="f136" y="f97"/>
                    <a:pt x="f31" y="f97"/>
                    <a:pt x="f60" y="f97"/>
                  </a:cubicBezTo>
                  <a:close/>
                  <a:moveTo>
                    <a:pt x="f137" y="f90"/>
                  </a:moveTo>
                  <a:cubicBezTo>
                    <a:pt x="f138" y="f139"/>
                    <a:pt x="f140" y="f92"/>
                    <a:pt x="f26" y="f141"/>
                  </a:cubicBezTo>
                  <a:cubicBezTo>
                    <a:pt x="f9" y="f142"/>
                    <a:pt x="f143" y="f110"/>
                    <a:pt x="f143" y="f144"/>
                  </a:cubicBezTo>
                  <a:cubicBezTo>
                    <a:pt x="f143" y="f97"/>
                    <a:pt x="f9" y="f86"/>
                    <a:pt x="f114" y="f96"/>
                  </a:cubicBezTo>
                  <a:cubicBezTo>
                    <a:pt x="f140" y="f87"/>
                    <a:pt x="f138" y="f96"/>
                    <a:pt x="f101" y="f121"/>
                  </a:cubicBezTo>
                  <a:cubicBezTo>
                    <a:pt x="f138" y="f97"/>
                    <a:pt x="f102" y="f105"/>
                    <a:pt x="f140" y="f105"/>
                  </a:cubicBezTo>
                  <a:cubicBezTo>
                    <a:pt x="f145" y="f97"/>
                    <a:pt x="f26" y="f97"/>
                    <a:pt x="f25" y="f146"/>
                  </a:cubicBezTo>
                  <a:cubicBezTo>
                    <a:pt x="f11" y="f147"/>
                    <a:pt x="f11" y="f99"/>
                    <a:pt x="f25" y="f90"/>
                  </a:cubicBezTo>
                  <a:cubicBezTo>
                    <a:pt x="f114" y="f148"/>
                    <a:pt x="f93" y="f148"/>
                    <a:pt x="f103" y="f110"/>
                  </a:cubicBezTo>
                  <a:cubicBezTo>
                    <a:pt x="f34" y="f110"/>
                    <a:pt x="f139" y="f36"/>
                    <a:pt x="f137" y="f90"/>
                  </a:cubicBezTo>
                  <a:close/>
                  <a:moveTo>
                    <a:pt x="f149" y="f62"/>
                  </a:moveTo>
                  <a:cubicBezTo>
                    <a:pt x="f149" y="f59"/>
                    <a:pt x="f149" y="f78"/>
                    <a:pt x="f149" y="f52"/>
                  </a:cubicBezTo>
                  <a:cubicBezTo>
                    <a:pt x="f150" y="f52"/>
                    <a:pt x="f151" y="f52"/>
                    <a:pt x="f29" y="f52"/>
                  </a:cubicBezTo>
                  <a:cubicBezTo>
                    <a:pt x="f29" y="f78"/>
                    <a:pt x="f29" y="f59"/>
                    <a:pt x="f29" y="f62"/>
                  </a:cubicBezTo>
                  <a:cubicBezTo>
                    <a:pt x="f151" y="f62"/>
                    <a:pt x="f152" y="f62"/>
                    <a:pt x="f149" y="f62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AA60453B-99BC-5BD1-BD39-0252270F33AD}"/>
                </a:ext>
              </a:extLst>
            </p:cNvPr>
            <p:cNvSpPr/>
            <p:nvPr/>
          </p:nvSpPr>
          <p:spPr>
            <a:xfrm>
              <a:off x="1503145" y="1561411"/>
              <a:ext cx="904167" cy="4715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3"/>
                <a:gd name="f7" fmla="val 173"/>
                <a:gd name="f8" fmla="val 251"/>
                <a:gd name="f9" fmla="val 161"/>
                <a:gd name="f10" fmla="val 266"/>
                <a:gd name="f11" fmla="val 163"/>
                <a:gd name="f12" fmla="val 269"/>
                <a:gd name="f13" fmla="val 275"/>
                <a:gd name="f14" fmla="val 149"/>
                <a:gd name="f15" fmla="val 276"/>
                <a:gd name="f16" fmla="val 147"/>
                <a:gd name="f17" fmla="val 280"/>
                <a:gd name="f18" fmla="val 146"/>
                <a:gd name="f19" fmla="val 284"/>
                <a:gd name="f20" fmla="val 145"/>
                <a:gd name="f21" fmla="val 285"/>
                <a:gd name="f22" fmla="val 160"/>
                <a:gd name="f23" fmla="val 172"/>
                <a:gd name="f24" fmla="val 261"/>
                <a:gd name="f25" fmla="val 229"/>
                <a:gd name="f26" fmla="val 196"/>
                <a:gd name="f27" fmla="val 164"/>
                <a:gd name="f28" fmla="val 140"/>
                <a:gd name="f29" fmla="val 139"/>
                <a:gd name="f30" fmla="val 144"/>
                <a:gd name="f31" fmla="val 148"/>
                <a:gd name="f32" fmla="val 150"/>
                <a:gd name="f33" fmla="val 151"/>
                <a:gd name="f34" fmla="val 153"/>
                <a:gd name="f35" fmla="val 174"/>
                <a:gd name="f36" fmla="val 156"/>
                <a:gd name="f37" fmla="val 142"/>
                <a:gd name="f38" fmla="val 171"/>
                <a:gd name="f39" fmla="val 169"/>
                <a:gd name="f40" fmla="val 138"/>
                <a:gd name="f41" fmla="val 130"/>
                <a:gd name="f42" fmla="val 123"/>
                <a:gd name="f43" fmla="val 116"/>
                <a:gd name="f44" fmla="val 114"/>
                <a:gd name="f45" fmla="val 135"/>
                <a:gd name="f46" fmla="val 112"/>
                <a:gd name="f47" fmla="val 133"/>
                <a:gd name="f48" fmla="val 111"/>
                <a:gd name="f49" fmla="val 104"/>
                <a:gd name="f50" fmla="val 90"/>
                <a:gd name="f51" fmla="val 97"/>
                <a:gd name="f52" fmla="val 68"/>
                <a:gd name="f53" fmla="val 61"/>
                <a:gd name="f54" fmla="val 101"/>
                <a:gd name="f55" fmla="val 51"/>
                <a:gd name="f56" fmla="val 109"/>
                <a:gd name="f57" fmla="val 37"/>
                <a:gd name="f58" fmla="val 21"/>
                <a:gd name="f59" fmla="val 6"/>
                <a:gd name="f60" fmla="val 3"/>
                <a:gd name="f61" fmla="val 82"/>
                <a:gd name="f62" fmla="val 65"/>
                <a:gd name="f63" fmla="val 10"/>
                <a:gd name="f64" fmla="val 48"/>
                <a:gd name="f65" fmla="val 26"/>
                <a:gd name="f66" fmla="val 42"/>
                <a:gd name="f67" fmla="val 60"/>
                <a:gd name="f68" fmla="val 44"/>
                <a:gd name="f69" fmla="val 67"/>
                <a:gd name="f70" fmla="val 59"/>
                <a:gd name="f71" fmla="val 70"/>
                <a:gd name="f72" fmla="val 74"/>
                <a:gd name="f73" fmla="val 80"/>
                <a:gd name="f74" fmla="val 66"/>
                <a:gd name="f75" fmla="val 131"/>
                <a:gd name="f76" fmla="val 136"/>
                <a:gd name="f77" fmla="val 137"/>
                <a:gd name="f78" fmla="val 64"/>
                <a:gd name="f79" fmla="val 40"/>
                <a:gd name="f80" fmla="val 177"/>
                <a:gd name="f81" fmla="val 31"/>
                <a:gd name="f82" fmla="val 204"/>
                <a:gd name="f83" fmla="val 29"/>
                <a:gd name="f84" fmla="val 205"/>
                <a:gd name="f85" fmla="val 206"/>
                <a:gd name="f86" fmla="val 28"/>
                <a:gd name="f87" fmla="val 208"/>
                <a:gd name="f88" fmla="val 24"/>
                <a:gd name="f89" fmla="val 20"/>
                <a:gd name="f90" fmla="val 15"/>
                <a:gd name="f91" fmla="val 195"/>
                <a:gd name="f92" fmla="val 181"/>
                <a:gd name="f93" fmla="val 168"/>
                <a:gd name="f94" fmla="val 167"/>
                <a:gd name="f95" fmla="val 166"/>
                <a:gd name="f96" fmla="val 17"/>
                <a:gd name="f97" fmla="val 165"/>
                <a:gd name="f98" fmla="val 18"/>
                <a:gd name="f99" fmla="val 162"/>
                <a:gd name="f100" fmla="val 19"/>
                <a:gd name="f101" fmla="val 159"/>
                <a:gd name="f102" fmla="val 22"/>
                <a:gd name="f103" fmla="val 157"/>
                <a:gd name="f104" fmla="val 119"/>
                <a:gd name="f105" fmla="val 94"/>
                <a:gd name="f106" fmla="val 91"/>
                <a:gd name="f107" fmla="val 12"/>
                <a:gd name="f108" fmla="val 93"/>
                <a:gd name="f109" fmla="val 1"/>
                <a:gd name="f110" fmla="val 120"/>
                <a:gd name="f111" fmla="val 2"/>
                <a:gd name="f112" fmla="val 9"/>
                <a:gd name="f113" fmla="val 7"/>
                <a:gd name="f114" fmla="val 179"/>
                <a:gd name="f115" fmla="val 203"/>
                <a:gd name="f116" fmla="val 226"/>
                <a:gd name="f117" fmla="val 250"/>
                <a:gd name="f118" fmla="val 254"/>
                <a:gd name="f119" fmla="val 257"/>
                <a:gd name="f120" fmla="val 4"/>
                <a:gd name="f121" fmla="val 263"/>
                <a:gd name="f122" fmla="val 268"/>
                <a:gd name="f123" fmla="val 287"/>
                <a:gd name="f124" fmla="val 305"/>
                <a:gd name="f125" fmla="val 323"/>
                <a:gd name="f126" fmla="val 331"/>
                <a:gd name="f127" fmla="val 11"/>
                <a:gd name="f128" fmla="val 324"/>
                <a:gd name="f129" fmla="val 286"/>
                <a:gd name="f130" fmla="val 262"/>
                <a:gd name="f131" fmla="val 13"/>
                <a:gd name="f132" fmla="val 16"/>
                <a:gd name="f133" fmla="val 243"/>
                <a:gd name="f134" fmla="val 234"/>
                <a:gd name="f135" fmla="val 216"/>
                <a:gd name="f136" fmla="val 230"/>
                <a:gd name="f137" fmla="val 30"/>
                <a:gd name="f138" fmla="val 33"/>
                <a:gd name="f139" fmla="val 255"/>
                <a:gd name="f140" fmla="val 272"/>
                <a:gd name="f141" fmla="val 55"/>
                <a:gd name="f142" fmla="val 291"/>
                <a:gd name="f143" fmla="val 72"/>
                <a:gd name="f144" fmla="val 299"/>
                <a:gd name="f145" fmla="val 92"/>
                <a:gd name="f146" fmla="val 273"/>
                <a:gd name="f147" fmla="val 127"/>
                <a:gd name="f148" fmla="val 270"/>
                <a:gd name="f149" fmla="val 267"/>
                <a:gd name="f150" fmla="val 132"/>
                <a:gd name="f151" fmla="val 264"/>
                <a:gd name="f152" fmla="val 249"/>
                <a:gd name="f153" fmla="val 281"/>
                <a:gd name="f154" fmla="val 87"/>
                <a:gd name="f155" fmla="val 283"/>
                <a:gd name="f156" fmla="val 213"/>
                <a:gd name="f157" fmla="val 41"/>
                <a:gd name="f158" fmla="val 56"/>
                <a:gd name="f159" fmla="val 236"/>
                <a:gd name="f160" fmla="val 258"/>
                <a:gd name="f161" fmla="val 46"/>
                <a:gd name="f162" fmla="val 35"/>
                <a:gd name="f163" fmla="val 50"/>
                <a:gd name="f164" fmla="val 85"/>
                <a:gd name="f165" fmla="val 96"/>
                <a:gd name="f166" fmla="val 99"/>
                <a:gd name="f167" fmla="val 103"/>
                <a:gd name="f168" fmla="val 52"/>
                <a:gd name="f169" fmla="val 98"/>
                <a:gd name="f170" fmla="val 53"/>
                <a:gd name="f171" fmla="val 86"/>
                <a:gd name="f172" fmla="val 43"/>
                <a:gd name="f173" fmla="val 88"/>
                <a:gd name="f174" fmla="val 36"/>
                <a:gd name="f175" fmla="val 89"/>
                <a:gd name="f176" fmla="val 84"/>
                <a:gd name="f177" fmla="val 78"/>
                <a:gd name="f178" fmla="val 62"/>
                <a:gd name="f179" fmla="val 54"/>
                <a:gd name="f180" fmla="val 242"/>
                <a:gd name="f181" fmla="val 155"/>
                <a:gd name="f182" fmla="val 222"/>
                <a:gd name="f183" fmla="val 202"/>
                <a:gd name="f184" fmla="val 182"/>
                <a:gd name="f185" fmla="val 184"/>
                <a:gd name="f186" fmla="val 186"/>
                <a:gd name="f187" fmla="val 223"/>
                <a:gd name="f188" fmla="+- 0 0 -90"/>
                <a:gd name="f189" fmla="*/ f3 1 333"/>
                <a:gd name="f190" fmla="*/ f4 1 173"/>
                <a:gd name="f191" fmla="val f5"/>
                <a:gd name="f192" fmla="val f6"/>
                <a:gd name="f193" fmla="val f7"/>
                <a:gd name="f194" fmla="*/ f188 f0 1"/>
                <a:gd name="f195" fmla="+- f193 0 f191"/>
                <a:gd name="f196" fmla="+- f192 0 f191"/>
                <a:gd name="f197" fmla="*/ f194 1 f2"/>
                <a:gd name="f198" fmla="*/ f196 1 333"/>
                <a:gd name="f199" fmla="*/ f195 1 173"/>
                <a:gd name="f200" fmla="*/ 275 f196 1"/>
                <a:gd name="f201" fmla="*/ 149 f195 1"/>
                <a:gd name="f202" fmla="*/ 261 f196 1"/>
                <a:gd name="f203" fmla="*/ 172 f195 1"/>
                <a:gd name="f204" fmla="*/ 139 f196 1"/>
                <a:gd name="f205" fmla="*/ 147 f195 1"/>
                <a:gd name="f206" fmla="*/ 174 f196 1"/>
                <a:gd name="f207" fmla="*/ 161 f195 1"/>
                <a:gd name="f208" fmla="*/ 169 f196 1"/>
                <a:gd name="f209" fmla="*/ 138 f195 1"/>
                <a:gd name="f210" fmla="*/ 133 f196 1"/>
                <a:gd name="f211" fmla="*/ 111 f195 1"/>
                <a:gd name="f212" fmla="*/ 37 f196 1"/>
                <a:gd name="f213" fmla="*/ 109 f195 1"/>
                <a:gd name="f214" fmla="*/ 26 f196 1"/>
                <a:gd name="f215" fmla="*/ 42 f195 1"/>
                <a:gd name="f216" fmla="*/ 80 f196 1"/>
                <a:gd name="f217" fmla="*/ 66 f195 1"/>
                <a:gd name="f218" fmla="*/ 137 f196 1"/>
                <a:gd name="f219" fmla="*/ 64 f195 1"/>
                <a:gd name="f220" fmla="*/ 208 f196 1"/>
                <a:gd name="f221" fmla="*/ 28 f195 1"/>
                <a:gd name="f222" fmla="*/ 168 f196 1"/>
                <a:gd name="f223" fmla="*/ 15 f195 1"/>
                <a:gd name="f224" fmla="*/ 157 f196 1"/>
                <a:gd name="f225" fmla="*/ 22 f195 1"/>
                <a:gd name="f226" fmla="*/ 91 f196 1"/>
                <a:gd name="f227" fmla="*/ 12 f195 1"/>
                <a:gd name="f228" fmla="*/ 1 f195 1"/>
                <a:gd name="f229" fmla="*/ 179 f196 1"/>
                <a:gd name="f230" fmla="*/ 7 f195 1"/>
                <a:gd name="f231" fmla="*/ 3 f195 1"/>
                <a:gd name="f232" fmla="*/ 323 f196 1"/>
                <a:gd name="f233" fmla="*/ 0 f195 1"/>
                <a:gd name="f234" fmla="*/ 324 f196 1"/>
                <a:gd name="f235" fmla="*/ 262 f196 1"/>
                <a:gd name="f236" fmla="*/ 20 f195 1"/>
                <a:gd name="f237" fmla="*/ 216 f196 1"/>
                <a:gd name="f238" fmla="*/ 255 f196 1"/>
                <a:gd name="f239" fmla="*/ 37 f195 1"/>
                <a:gd name="f240" fmla="*/ 273 f196 1"/>
                <a:gd name="f241" fmla="*/ 127 f195 1"/>
                <a:gd name="f242" fmla="*/ 251 f196 1"/>
                <a:gd name="f243" fmla="*/ 213 f196 1"/>
                <a:gd name="f244" fmla="*/ 41 f195 1"/>
                <a:gd name="f245" fmla="*/ 281 f196 1"/>
                <a:gd name="f246" fmla="*/ 87 f195 1"/>
                <a:gd name="f247" fmla="*/ 35 f196 1"/>
                <a:gd name="f248" fmla="*/ 50 f195 1"/>
                <a:gd name="f249" fmla="*/ 30 f196 1"/>
                <a:gd name="f250" fmla="*/ 99 f195 1"/>
                <a:gd name="f251" fmla="*/ 43 f196 1"/>
                <a:gd name="f252" fmla="*/ 88 f195 1"/>
                <a:gd name="f253" fmla="*/ 67 f195 1"/>
                <a:gd name="f254" fmla="*/ 60 f196 1"/>
                <a:gd name="f255" fmla="*/ 68 f195 1"/>
                <a:gd name="f256" fmla="*/ 242 f196 1"/>
                <a:gd name="f257" fmla="*/ 145 f195 1"/>
                <a:gd name="f258" fmla="*/ 182 f196 1"/>
                <a:gd name="f259" fmla="*/ 157 f195 1"/>
                <a:gd name="f260" fmla="*/ 162 f195 1"/>
                <a:gd name="f261" fmla="+- f197 0 f1"/>
                <a:gd name="f262" fmla="*/ f200 1 333"/>
                <a:gd name="f263" fmla="*/ f201 1 173"/>
                <a:gd name="f264" fmla="*/ f202 1 333"/>
                <a:gd name="f265" fmla="*/ f203 1 173"/>
                <a:gd name="f266" fmla="*/ f204 1 333"/>
                <a:gd name="f267" fmla="*/ f205 1 173"/>
                <a:gd name="f268" fmla="*/ f206 1 333"/>
                <a:gd name="f269" fmla="*/ f207 1 173"/>
                <a:gd name="f270" fmla="*/ f208 1 333"/>
                <a:gd name="f271" fmla="*/ f209 1 173"/>
                <a:gd name="f272" fmla="*/ f210 1 333"/>
                <a:gd name="f273" fmla="*/ f211 1 173"/>
                <a:gd name="f274" fmla="*/ f212 1 333"/>
                <a:gd name="f275" fmla="*/ f213 1 173"/>
                <a:gd name="f276" fmla="*/ f214 1 333"/>
                <a:gd name="f277" fmla="*/ f215 1 173"/>
                <a:gd name="f278" fmla="*/ f216 1 333"/>
                <a:gd name="f279" fmla="*/ f217 1 173"/>
                <a:gd name="f280" fmla="*/ f218 1 333"/>
                <a:gd name="f281" fmla="*/ f219 1 173"/>
                <a:gd name="f282" fmla="*/ f220 1 333"/>
                <a:gd name="f283" fmla="*/ f221 1 173"/>
                <a:gd name="f284" fmla="*/ f222 1 333"/>
                <a:gd name="f285" fmla="*/ f223 1 173"/>
                <a:gd name="f286" fmla="*/ f224 1 333"/>
                <a:gd name="f287" fmla="*/ f225 1 173"/>
                <a:gd name="f288" fmla="*/ f226 1 333"/>
                <a:gd name="f289" fmla="*/ f227 1 173"/>
                <a:gd name="f290" fmla="*/ f228 1 173"/>
                <a:gd name="f291" fmla="*/ f229 1 333"/>
                <a:gd name="f292" fmla="*/ f230 1 173"/>
                <a:gd name="f293" fmla="*/ f231 1 173"/>
                <a:gd name="f294" fmla="*/ f232 1 333"/>
                <a:gd name="f295" fmla="*/ f233 1 173"/>
                <a:gd name="f296" fmla="*/ f234 1 333"/>
                <a:gd name="f297" fmla="*/ f235 1 333"/>
                <a:gd name="f298" fmla="*/ f236 1 173"/>
                <a:gd name="f299" fmla="*/ f237 1 333"/>
                <a:gd name="f300" fmla="*/ f238 1 333"/>
                <a:gd name="f301" fmla="*/ f239 1 173"/>
                <a:gd name="f302" fmla="*/ f240 1 333"/>
                <a:gd name="f303" fmla="*/ f241 1 173"/>
                <a:gd name="f304" fmla="*/ f242 1 333"/>
                <a:gd name="f305" fmla="*/ f243 1 333"/>
                <a:gd name="f306" fmla="*/ f244 1 173"/>
                <a:gd name="f307" fmla="*/ f245 1 333"/>
                <a:gd name="f308" fmla="*/ f246 1 173"/>
                <a:gd name="f309" fmla="*/ f247 1 333"/>
                <a:gd name="f310" fmla="*/ f248 1 173"/>
                <a:gd name="f311" fmla="*/ f249 1 333"/>
                <a:gd name="f312" fmla="*/ f250 1 173"/>
                <a:gd name="f313" fmla="*/ f251 1 333"/>
                <a:gd name="f314" fmla="*/ f252 1 173"/>
                <a:gd name="f315" fmla="*/ f253 1 173"/>
                <a:gd name="f316" fmla="*/ f254 1 333"/>
                <a:gd name="f317" fmla="*/ f255 1 173"/>
                <a:gd name="f318" fmla="*/ f256 1 333"/>
                <a:gd name="f319" fmla="*/ f257 1 173"/>
                <a:gd name="f320" fmla="*/ f258 1 333"/>
                <a:gd name="f321" fmla="*/ f259 1 173"/>
                <a:gd name="f322" fmla="*/ f260 1 173"/>
                <a:gd name="f323" fmla="*/ 0 1 f198"/>
                <a:gd name="f324" fmla="*/ f192 1 f198"/>
                <a:gd name="f325" fmla="*/ 0 1 f199"/>
                <a:gd name="f326" fmla="*/ f193 1 f199"/>
                <a:gd name="f327" fmla="*/ f262 1 f198"/>
                <a:gd name="f328" fmla="*/ f263 1 f199"/>
                <a:gd name="f329" fmla="*/ f264 1 f198"/>
                <a:gd name="f330" fmla="*/ f265 1 f199"/>
                <a:gd name="f331" fmla="*/ f266 1 f198"/>
                <a:gd name="f332" fmla="*/ f267 1 f199"/>
                <a:gd name="f333" fmla="*/ f268 1 f198"/>
                <a:gd name="f334" fmla="*/ f269 1 f199"/>
                <a:gd name="f335" fmla="*/ f270 1 f198"/>
                <a:gd name="f336" fmla="*/ f271 1 f199"/>
                <a:gd name="f337" fmla="*/ f272 1 f198"/>
                <a:gd name="f338" fmla="*/ f273 1 f199"/>
                <a:gd name="f339" fmla="*/ f274 1 f198"/>
                <a:gd name="f340" fmla="*/ f275 1 f199"/>
                <a:gd name="f341" fmla="*/ f276 1 f198"/>
                <a:gd name="f342" fmla="*/ f277 1 f199"/>
                <a:gd name="f343" fmla="*/ f278 1 f198"/>
                <a:gd name="f344" fmla="*/ f279 1 f199"/>
                <a:gd name="f345" fmla="*/ f280 1 f198"/>
                <a:gd name="f346" fmla="*/ f281 1 f199"/>
                <a:gd name="f347" fmla="*/ f282 1 f198"/>
                <a:gd name="f348" fmla="*/ f283 1 f199"/>
                <a:gd name="f349" fmla="*/ f284 1 f198"/>
                <a:gd name="f350" fmla="*/ f285 1 f199"/>
                <a:gd name="f351" fmla="*/ f286 1 f198"/>
                <a:gd name="f352" fmla="*/ f287 1 f199"/>
                <a:gd name="f353" fmla="*/ f288 1 f198"/>
                <a:gd name="f354" fmla="*/ f289 1 f199"/>
                <a:gd name="f355" fmla="*/ f290 1 f199"/>
                <a:gd name="f356" fmla="*/ f291 1 f198"/>
                <a:gd name="f357" fmla="*/ f292 1 f199"/>
                <a:gd name="f358" fmla="*/ f293 1 f199"/>
                <a:gd name="f359" fmla="*/ f294 1 f198"/>
                <a:gd name="f360" fmla="*/ f295 1 f199"/>
                <a:gd name="f361" fmla="*/ f296 1 f198"/>
                <a:gd name="f362" fmla="*/ f297 1 f198"/>
                <a:gd name="f363" fmla="*/ f298 1 f199"/>
                <a:gd name="f364" fmla="*/ f299 1 f198"/>
                <a:gd name="f365" fmla="*/ f300 1 f198"/>
                <a:gd name="f366" fmla="*/ f301 1 f199"/>
                <a:gd name="f367" fmla="*/ f302 1 f198"/>
                <a:gd name="f368" fmla="*/ f303 1 f199"/>
                <a:gd name="f369" fmla="*/ f304 1 f198"/>
                <a:gd name="f370" fmla="*/ f305 1 f198"/>
                <a:gd name="f371" fmla="*/ f306 1 f199"/>
                <a:gd name="f372" fmla="*/ f307 1 f198"/>
                <a:gd name="f373" fmla="*/ f308 1 f199"/>
                <a:gd name="f374" fmla="*/ f309 1 f198"/>
                <a:gd name="f375" fmla="*/ f310 1 f199"/>
                <a:gd name="f376" fmla="*/ f311 1 f198"/>
                <a:gd name="f377" fmla="*/ f312 1 f199"/>
                <a:gd name="f378" fmla="*/ f313 1 f198"/>
                <a:gd name="f379" fmla="*/ f314 1 f199"/>
                <a:gd name="f380" fmla="*/ f315 1 f199"/>
                <a:gd name="f381" fmla="*/ f316 1 f198"/>
                <a:gd name="f382" fmla="*/ f317 1 f199"/>
                <a:gd name="f383" fmla="*/ f318 1 f198"/>
                <a:gd name="f384" fmla="*/ f319 1 f199"/>
                <a:gd name="f385" fmla="*/ f320 1 f198"/>
                <a:gd name="f386" fmla="*/ f321 1 f199"/>
                <a:gd name="f387" fmla="*/ f322 1 f199"/>
                <a:gd name="f388" fmla="*/ f323 f189 1"/>
                <a:gd name="f389" fmla="*/ f324 f189 1"/>
                <a:gd name="f390" fmla="*/ f326 f190 1"/>
                <a:gd name="f391" fmla="*/ f325 f190 1"/>
                <a:gd name="f392" fmla="*/ f327 f189 1"/>
                <a:gd name="f393" fmla="*/ f328 f190 1"/>
                <a:gd name="f394" fmla="*/ f329 f189 1"/>
                <a:gd name="f395" fmla="*/ f330 f190 1"/>
                <a:gd name="f396" fmla="*/ f331 f189 1"/>
                <a:gd name="f397" fmla="*/ f332 f190 1"/>
                <a:gd name="f398" fmla="*/ f333 f189 1"/>
                <a:gd name="f399" fmla="*/ f334 f190 1"/>
                <a:gd name="f400" fmla="*/ f335 f189 1"/>
                <a:gd name="f401" fmla="*/ f336 f190 1"/>
                <a:gd name="f402" fmla="*/ f337 f189 1"/>
                <a:gd name="f403" fmla="*/ f338 f190 1"/>
                <a:gd name="f404" fmla="*/ f339 f189 1"/>
                <a:gd name="f405" fmla="*/ f340 f190 1"/>
                <a:gd name="f406" fmla="*/ f341 f189 1"/>
                <a:gd name="f407" fmla="*/ f342 f190 1"/>
                <a:gd name="f408" fmla="*/ f343 f189 1"/>
                <a:gd name="f409" fmla="*/ f344 f190 1"/>
                <a:gd name="f410" fmla="*/ f345 f189 1"/>
                <a:gd name="f411" fmla="*/ f346 f190 1"/>
                <a:gd name="f412" fmla="*/ f347 f189 1"/>
                <a:gd name="f413" fmla="*/ f348 f190 1"/>
                <a:gd name="f414" fmla="*/ f349 f189 1"/>
                <a:gd name="f415" fmla="*/ f350 f190 1"/>
                <a:gd name="f416" fmla="*/ f351 f189 1"/>
                <a:gd name="f417" fmla="*/ f352 f190 1"/>
                <a:gd name="f418" fmla="*/ f353 f189 1"/>
                <a:gd name="f419" fmla="*/ f354 f190 1"/>
                <a:gd name="f420" fmla="*/ f355 f190 1"/>
                <a:gd name="f421" fmla="*/ f356 f189 1"/>
                <a:gd name="f422" fmla="*/ f357 f190 1"/>
                <a:gd name="f423" fmla="*/ f358 f190 1"/>
                <a:gd name="f424" fmla="*/ f359 f189 1"/>
                <a:gd name="f425" fmla="*/ f360 f190 1"/>
                <a:gd name="f426" fmla="*/ f361 f189 1"/>
                <a:gd name="f427" fmla="*/ f362 f189 1"/>
                <a:gd name="f428" fmla="*/ f363 f190 1"/>
                <a:gd name="f429" fmla="*/ f364 f189 1"/>
                <a:gd name="f430" fmla="*/ f365 f189 1"/>
                <a:gd name="f431" fmla="*/ f366 f190 1"/>
                <a:gd name="f432" fmla="*/ f367 f189 1"/>
                <a:gd name="f433" fmla="*/ f368 f190 1"/>
                <a:gd name="f434" fmla="*/ f369 f189 1"/>
                <a:gd name="f435" fmla="*/ f370 f189 1"/>
                <a:gd name="f436" fmla="*/ f371 f190 1"/>
                <a:gd name="f437" fmla="*/ f372 f189 1"/>
                <a:gd name="f438" fmla="*/ f373 f190 1"/>
                <a:gd name="f439" fmla="*/ f374 f189 1"/>
                <a:gd name="f440" fmla="*/ f375 f190 1"/>
                <a:gd name="f441" fmla="*/ f376 f189 1"/>
                <a:gd name="f442" fmla="*/ f377 f190 1"/>
                <a:gd name="f443" fmla="*/ f378 f189 1"/>
                <a:gd name="f444" fmla="*/ f379 f190 1"/>
                <a:gd name="f445" fmla="*/ f380 f190 1"/>
                <a:gd name="f446" fmla="*/ f381 f189 1"/>
                <a:gd name="f447" fmla="*/ f382 f190 1"/>
                <a:gd name="f448" fmla="*/ f383 f189 1"/>
                <a:gd name="f449" fmla="*/ f384 f190 1"/>
                <a:gd name="f450" fmla="*/ f385 f189 1"/>
                <a:gd name="f451" fmla="*/ f386 f190 1"/>
                <a:gd name="f452" fmla="*/ f387 f1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1">
                  <a:pos x="f392" y="f393"/>
                </a:cxn>
                <a:cxn ang="f261">
                  <a:pos x="f394" y="f395"/>
                </a:cxn>
                <a:cxn ang="f261">
                  <a:pos x="f396" y="f397"/>
                </a:cxn>
                <a:cxn ang="f261">
                  <a:pos x="f398" y="f399"/>
                </a:cxn>
                <a:cxn ang="f261">
                  <a:pos x="f400" y="f401"/>
                </a:cxn>
                <a:cxn ang="f261">
                  <a:pos x="f402" y="f403"/>
                </a:cxn>
                <a:cxn ang="f261">
                  <a:pos x="f404" y="f405"/>
                </a:cxn>
                <a:cxn ang="f261">
                  <a:pos x="f406" y="f407"/>
                </a:cxn>
                <a:cxn ang="f261">
                  <a:pos x="f408" y="f409"/>
                </a:cxn>
                <a:cxn ang="f261">
                  <a:pos x="f410" y="f411"/>
                </a:cxn>
                <a:cxn ang="f261">
                  <a:pos x="f412" y="f413"/>
                </a:cxn>
                <a:cxn ang="f261">
                  <a:pos x="f414" y="f415"/>
                </a:cxn>
                <a:cxn ang="f261">
                  <a:pos x="f416" y="f417"/>
                </a:cxn>
                <a:cxn ang="f261">
                  <a:pos x="f418" y="f419"/>
                </a:cxn>
                <a:cxn ang="f261">
                  <a:pos x="f416" y="f420"/>
                </a:cxn>
                <a:cxn ang="f261">
                  <a:pos x="f421" y="f422"/>
                </a:cxn>
                <a:cxn ang="f261">
                  <a:pos x="f394" y="f423"/>
                </a:cxn>
                <a:cxn ang="f261">
                  <a:pos x="f424" y="f425"/>
                </a:cxn>
                <a:cxn ang="f261">
                  <a:pos x="f426" y="f417"/>
                </a:cxn>
                <a:cxn ang="f261">
                  <a:pos x="f427" y="f428"/>
                </a:cxn>
                <a:cxn ang="f261">
                  <a:pos x="f429" y="f415"/>
                </a:cxn>
                <a:cxn ang="f261">
                  <a:pos x="f430" y="f431"/>
                </a:cxn>
                <a:cxn ang="f261">
                  <a:pos x="f432" y="f433"/>
                </a:cxn>
                <a:cxn ang="f261">
                  <a:pos x="f434" y="f399"/>
                </a:cxn>
                <a:cxn ang="f261">
                  <a:pos x="f435" y="f436"/>
                </a:cxn>
                <a:cxn ang="f261">
                  <a:pos x="f437" y="f438"/>
                </a:cxn>
                <a:cxn ang="f261">
                  <a:pos x="f439" y="f440"/>
                </a:cxn>
                <a:cxn ang="f261">
                  <a:pos x="f441" y="f442"/>
                </a:cxn>
                <a:cxn ang="f261">
                  <a:pos x="f443" y="f444"/>
                </a:cxn>
                <a:cxn ang="f261">
                  <a:pos x="f406" y="f445"/>
                </a:cxn>
                <a:cxn ang="f261">
                  <a:pos x="f446" y="f447"/>
                </a:cxn>
                <a:cxn ang="f261">
                  <a:pos x="f448" y="f449"/>
                </a:cxn>
                <a:cxn ang="f261">
                  <a:pos x="f450" y="f451"/>
                </a:cxn>
                <a:cxn ang="f261">
                  <a:pos x="f448" y="f452"/>
                </a:cxn>
              </a:cxnLst>
              <a:rect l="f388" t="f391" r="f389" b="f390"/>
              <a:pathLst>
                <a:path w="333" h="173">
                  <a:moveTo>
                    <a:pt x="f8" y="f9"/>
                  </a:moveTo>
                  <a:cubicBezTo>
                    <a:pt x="f10" y="f11"/>
                    <a:pt x="f12" y="f9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13" y="f23"/>
                    <a:pt x="f24" y="f23"/>
                  </a:cubicBezTo>
                  <a:cubicBezTo>
                    <a:pt x="f25" y="f7"/>
                    <a:pt x="f26" y="f7"/>
                    <a:pt x="f27" y="f23"/>
                  </a:cubicBezTo>
                  <a:cubicBezTo>
                    <a:pt x="f14" y="f23"/>
                    <a:pt x="f28" y="f11"/>
                    <a:pt x="f29" y="f16"/>
                  </a:cubicBezTo>
                  <a:cubicBezTo>
                    <a:pt x="f30" y="f20"/>
                    <a:pt x="f31" y="f30"/>
                    <a:pt x="f32" y="f33"/>
                  </a:cubicBezTo>
                  <a:cubicBezTo>
                    <a:pt x="f34" y="f9"/>
                    <a:pt x="f22" y="f11"/>
                    <a:pt x="f35" y="f9"/>
                  </a:cubicBezTo>
                  <a:cubicBezTo>
                    <a:pt x="f35" y="f36"/>
                    <a:pt x="f35" y="f32"/>
                    <a:pt x="f35" y="f20"/>
                  </a:cubicBezTo>
                  <a:cubicBezTo>
                    <a:pt x="f7" y="f37"/>
                    <a:pt x="f38" y="f28"/>
                    <a:pt x="f39" y="f40"/>
                  </a:cubicBezTo>
                  <a:cubicBezTo>
                    <a:pt x="f22" y="f41"/>
                    <a:pt x="f32" y="f42"/>
                    <a:pt x="f28" y="f43"/>
                  </a:cubicBezTo>
                  <a:cubicBezTo>
                    <a:pt x="f40" y="f44"/>
                    <a:pt x="f45" y="f46"/>
                    <a:pt x="f47" y="f48"/>
                  </a:cubicBezTo>
                  <a:cubicBezTo>
                    <a:pt x="f48" y="f49"/>
                    <a:pt x="f50" y="f51"/>
                    <a:pt x="f52" y="f50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1"/>
                    <a:pt x="f60" y="f61"/>
                  </a:cubicBezTo>
                  <a:cubicBezTo>
                    <a:pt x="f5" y="f62"/>
                    <a:pt x="f63" y="f64"/>
                    <a:pt x="f65" y="f66"/>
                  </a:cubicBezTo>
                  <a:cubicBezTo>
                    <a:pt x="f66" y="f57"/>
                    <a:pt x="f67" y="f68"/>
                    <a:pt x="f69" y="f70"/>
                  </a:cubicBezTo>
                  <a:cubicBezTo>
                    <a:pt x="f71" y="f62"/>
                    <a:pt x="f72" y="f69"/>
                    <a:pt x="f73" y="f74"/>
                  </a:cubicBezTo>
                  <a:cubicBezTo>
                    <a:pt x="f51" y="f74"/>
                    <a:pt x="f44" y="f74"/>
                    <a:pt x="f75" y="f74"/>
                  </a:cubicBezTo>
                  <a:cubicBezTo>
                    <a:pt x="f47" y="f74"/>
                    <a:pt x="f76" y="f62"/>
                    <a:pt x="f77" y="f78"/>
                  </a:cubicBezTo>
                  <a:cubicBezTo>
                    <a:pt x="f34" y="f79"/>
                    <a:pt x="f80" y="f81"/>
                    <a:pt x="f82" y="f83"/>
                  </a:cubicBezTo>
                  <a:cubicBezTo>
                    <a:pt x="f84" y="f83"/>
                    <a:pt x="f85" y="f86"/>
                    <a:pt x="f87" y="f86"/>
                  </a:cubicBezTo>
                  <a:cubicBezTo>
                    <a:pt x="f87" y="f88"/>
                    <a:pt x="f87" y="f89"/>
                    <a:pt x="f87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40" y="f102"/>
                    <a:pt x="f104" y="f102"/>
                    <a:pt x="f54" y="f102"/>
                  </a:cubicBezTo>
                  <a:cubicBezTo>
                    <a:pt x="f105" y="f102"/>
                    <a:pt x="f106" y="f100"/>
                    <a:pt x="f106" y="f107"/>
                  </a:cubicBezTo>
                  <a:cubicBezTo>
                    <a:pt x="f106" y="f60"/>
                    <a:pt x="f108" y="f109"/>
                    <a:pt x="f54" y="f5"/>
                  </a:cubicBezTo>
                  <a:cubicBezTo>
                    <a:pt x="f110" y="f5"/>
                    <a:pt x="f40" y="f5"/>
                    <a:pt x="f103" y="f109"/>
                  </a:cubicBezTo>
                  <a:cubicBezTo>
                    <a:pt x="f101" y="f109"/>
                    <a:pt x="f99" y="f109"/>
                    <a:pt x="f99" y="f111"/>
                  </a:cubicBezTo>
                  <a:cubicBezTo>
                    <a:pt x="f95" y="f112"/>
                    <a:pt x="f7" y="f113"/>
                    <a:pt x="f114" y="f113"/>
                  </a:cubicBezTo>
                  <a:cubicBezTo>
                    <a:pt x="f115" y="f113"/>
                    <a:pt x="f116" y="f113"/>
                    <a:pt x="f117" y="f113"/>
                  </a:cubicBezTo>
                  <a:cubicBezTo>
                    <a:pt x="f118" y="f113"/>
                    <a:pt x="f119" y="f120"/>
                    <a:pt x="f24" y="f60"/>
                  </a:cubicBezTo>
                  <a:cubicBezTo>
                    <a:pt x="f121" y="f111"/>
                    <a:pt x="f10" y="f109"/>
                    <a:pt x="f122" y="f109"/>
                  </a:cubicBezTo>
                  <a:cubicBezTo>
                    <a:pt x="f123" y="f5"/>
                    <a:pt x="f124" y="f109"/>
                    <a:pt x="f125" y="f5"/>
                  </a:cubicBezTo>
                  <a:cubicBezTo>
                    <a:pt x="f126" y="f5"/>
                    <a:pt x="f6" y="f120"/>
                    <a:pt x="f6" y="f127"/>
                  </a:cubicBezTo>
                  <a:cubicBezTo>
                    <a:pt x="f6" y="f98"/>
                    <a:pt x="f126" y="f102"/>
                    <a:pt x="f128" y="f102"/>
                  </a:cubicBezTo>
                  <a:cubicBezTo>
                    <a:pt x="f124" y="f102"/>
                    <a:pt x="f129" y="f102"/>
                    <a:pt x="f122" y="f102"/>
                  </a:cubicBezTo>
                  <a:cubicBezTo>
                    <a:pt x="f10" y="f102"/>
                    <a:pt x="f121" y="f102"/>
                    <a:pt x="f130" y="f89"/>
                  </a:cubicBezTo>
                  <a:cubicBezTo>
                    <a:pt x="f119" y="f131"/>
                    <a:pt x="f117" y="f132"/>
                    <a:pt x="f133" y="f90"/>
                  </a:cubicBezTo>
                  <a:cubicBezTo>
                    <a:pt x="f134" y="f90"/>
                    <a:pt x="f116" y="f90"/>
                    <a:pt x="f135" y="f90"/>
                  </a:cubicBezTo>
                  <a:cubicBezTo>
                    <a:pt x="f135" y="f89"/>
                    <a:pt x="f135" y="f88"/>
                    <a:pt x="f135" y="f65"/>
                  </a:cubicBezTo>
                  <a:cubicBezTo>
                    <a:pt x="f136" y="f137"/>
                    <a:pt x="f133" y="f138"/>
                    <a:pt x="f139" y="f57"/>
                  </a:cubicBezTo>
                  <a:cubicBezTo>
                    <a:pt x="f140" y="f68"/>
                    <a:pt x="f21" y="f141"/>
                    <a:pt x="f142" y="f143"/>
                  </a:cubicBezTo>
                  <a:cubicBezTo>
                    <a:pt x="f144" y="f145"/>
                    <a:pt x="f142" y="f44"/>
                    <a:pt x="f146" y="f147"/>
                  </a:cubicBezTo>
                  <a:cubicBezTo>
                    <a:pt x="f148" y="f41"/>
                    <a:pt x="f149" y="f150"/>
                    <a:pt x="f151" y="f47"/>
                  </a:cubicBezTo>
                  <a:cubicBezTo>
                    <a:pt x="f152" y="f37"/>
                    <a:pt x="f152" y="f37"/>
                    <a:pt x="f8" y="f9"/>
                  </a:cubicBezTo>
                  <a:close/>
                  <a:moveTo>
                    <a:pt x="f153" y="f154"/>
                  </a:moveTo>
                  <a:cubicBezTo>
                    <a:pt x="f155" y="f62"/>
                    <a:pt x="f8" y="f79"/>
                    <a:pt x="f156" y="f157"/>
                  </a:cubicBezTo>
                  <a:cubicBezTo>
                    <a:pt x="f156" y="f158"/>
                    <a:pt x="f156" y="f143"/>
                    <a:pt x="f156" y="f154"/>
                  </a:cubicBezTo>
                  <a:cubicBezTo>
                    <a:pt x="f159" y="f154"/>
                    <a:pt x="f160" y="f154"/>
                    <a:pt x="f153" y="f154"/>
                  </a:cubicBezTo>
                  <a:close/>
                  <a:moveTo>
                    <a:pt x="f67" y="f52"/>
                  </a:moveTo>
                  <a:cubicBezTo>
                    <a:pt x="f158" y="f141"/>
                    <a:pt x="f161" y="f64"/>
                    <a:pt x="f162" y="f163"/>
                  </a:cubicBezTo>
                  <a:cubicBezTo>
                    <a:pt x="f102" y="f55"/>
                    <a:pt x="f131" y="f53"/>
                    <a:pt x="f107" y="f143"/>
                  </a:cubicBezTo>
                  <a:cubicBezTo>
                    <a:pt x="f127" y="f164"/>
                    <a:pt x="f98" y="f165"/>
                    <a:pt x="f137" y="f166"/>
                  </a:cubicBezTo>
                  <a:cubicBezTo>
                    <a:pt x="f66" y="f167"/>
                    <a:pt x="f168" y="f169"/>
                    <a:pt x="f67" y="f164"/>
                  </a:cubicBezTo>
                  <a:cubicBezTo>
                    <a:pt x="f170" y="f171"/>
                    <a:pt x="f64" y="f171"/>
                    <a:pt x="f172" y="f173"/>
                  </a:cubicBezTo>
                  <a:cubicBezTo>
                    <a:pt x="f174" y="f50"/>
                    <a:pt x="f137" y="f175"/>
                    <a:pt x="f65" y="f176"/>
                  </a:cubicBezTo>
                  <a:cubicBezTo>
                    <a:pt x="f102" y="f177"/>
                    <a:pt x="f102" y="f143"/>
                    <a:pt x="f65" y="f69"/>
                  </a:cubicBezTo>
                  <a:cubicBezTo>
                    <a:pt x="f81" y="f53"/>
                    <a:pt x="f174" y="f67"/>
                    <a:pt x="f172" y="f178"/>
                  </a:cubicBezTo>
                  <a:cubicBezTo>
                    <a:pt x="f64" y="f78"/>
                    <a:pt x="f179" y="f74"/>
                    <a:pt x="f67" y="f52"/>
                  </a:cubicBezTo>
                  <a:close/>
                  <a:moveTo>
                    <a:pt x="f180" y="f99"/>
                  </a:moveTo>
                  <a:cubicBezTo>
                    <a:pt x="f180" y="f181"/>
                    <a:pt x="f180" y="f14"/>
                    <a:pt x="f180" y="f20"/>
                  </a:cubicBezTo>
                  <a:cubicBezTo>
                    <a:pt x="f182" y="f20"/>
                    <a:pt x="f183" y="f20"/>
                    <a:pt x="f184" y="f20"/>
                  </a:cubicBezTo>
                  <a:cubicBezTo>
                    <a:pt x="f184" y="f31"/>
                    <a:pt x="f92" y="f34"/>
                    <a:pt x="f184" y="f103"/>
                  </a:cubicBezTo>
                  <a:cubicBezTo>
                    <a:pt x="f184" y="f101"/>
                    <a:pt x="f185" y="f99"/>
                    <a:pt x="f186" y="f99"/>
                  </a:cubicBezTo>
                  <a:cubicBezTo>
                    <a:pt x="f82" y="f99"/>
                    <a:pt x="f187" y="f99"/>
                    <a:pt x="f180" y="f9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9CB4E120-69F6-A88B-39D0-13C346A4855F}"/>
                </a:ext>
              </a:extLst>
            </p:cNvPr>
            <p:cNvSpPr/>
            <p:nvPr/>
          </p:nvSpPr>
          <p:spPr>
            <a:xfrm>
              <a:off x="3029919" y="2775734"/>
              <a:ext cx="353653" cy="5047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0"/>
                <a:gd name="f7" fmla="val 185"/>
                <a:gd name="f8" fmla="val 1"/>
                <a:gd name="f9" fmla="val 92"/>
                <a:gd name="f10" fmla="val 71"/>
                <a:gd name="f11" fmla="val 50"/>
                <a:gd name="f12" fmla="val 30"/>
                <a:gd name="f13" fmla="val 12"/>
                <a:gd name="f14" fmla="val 14"/>
                <a:gd name="f15" fmla="val 32"/>
                <a:gd name="f16" fmla="val 53"/>
                <a:gd name="f17" fmla="val 75"/>
                <a:gd name="f18" fmla="val 96"/>
                <a:gd name="f19" fmla="val 118"/>
                <a:gd name="f20" fmla="val 34"/>
                <a:gd name="f21" fmla="val 73"/>
                <a:gd name="f22" fmla="val 113"/>
                <a:gd name="f23" fmla="val 152"/>
                <a:gd name="f24" fmla="val 129"/>
                <a:gd name="f25" fmla="val 173"/>
                <a:gd name="f26" fmla="val 184"/>
                <a:gd name="f27" fmla="val 97"/>
                <a:gd name="f28" fmla="val 13"/>
                <a:gd name="f29" fmla="val 153"/>
                <a:gd name="f30" fmla="val 133"/>
                <a:gd name="f31" fmla="val 112"/>
                <a:gd name="f32" fmla="val 76"/>
                <a:gd name="f33" fmla="val 23"/>
                <a:gd name="f34" fmla="val 17"/>
                <a:gd name="f35" fmla="val 72"/>
                <a:gd name="f36" fmla="val 65"/>
                <a:gd name="f37" fmla="val 58"/>
                <a:gd name="f38" fmla="val 16"/>
                <a:gd name="f39" fmla="val 29"/>
                <a:gd name="f40" fmla="val 35"/>
                <a:gd name="f41" fmla="+- 0 0 -90"/>
                <a:gd name="f42" fmla="*/ f3 1 130"/>
                <a:gd name="f43" fmla="*/ f4 1 185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30"/>
                <a:gd name="f52" fmla="*/ f48 1 185"/>
                <a:gd name="f53" fmla="*/ 1 f49 1"/>
                <a:gd name="f54" fmla="*/ 92 f48 1"/>
                <a:gd name="f55" fmla="*/ 30 f48 1"/>
                <a:gd name="f56" fmla="*/ 32 f49 1"/>
                <a:gd name="f57" fmla="*/ 0 f48 1"/>
                <a:gd name="f58" fmla="*/ 96 f49 1"/>
                <a:gd name="f59" fmla="*/ 130 f49 1"/>
                <a:gd name="f60" fmla="*/ 34 f48 1"/>
                <a:gd name="f61" fmla="*/ 152 f48 1"/>
                <a:gd name="f62" fmla="*/ 97 f49 1"/>
                <a:gd name="f63" fmla="*/ 184 f48 1"/>
                <a:gd name="f64" fmla="*/ 185 f48 1"/>
                <a:gd name="f65" fmla="*/ 0 f49 1"/>
                <a:gd name="f66" fmla="*/ 153 f48 1"/>
                <a:gd name="f67" fmla="*/ 76 f49 1"/>
                <a:gd name="f68" fmla="*/ 23 f48 1"/>
                <a:gd name="f69" fmla="*/ 65 f49 1"/>
                <a:gd name="f70" fmla="*/ 12 f48 1"/>
                <a:gd name="f71" fmla="*/ 53 f49 1"/>
                <a:gd name="f72" fmla="*/ 35 f48 1"/>
                <a:gd name="f73" fmla="+- f50 0 f1"/>
                <a:gd name="f74" fmla="*/ f53 1 130"/>
                <a:gd name="f75" fmla="*/ f54 1 185"/>
                <a:gd name="f76" fmla="*/ f55 1 185"/>
                <a:gd name="f77" fmla="*/ f56 1 130"/>
                <a:gd name="f78" fmla="*/ f57 1 185"/>
                <a:gd name="f79" fmla="*/ f58 1 130"/>
                <a:gd name="f80" fmla="*/ f59 1 130"/>
                <a:gd name="f81" fmla="*/ f60 1 185"/>
                <a:gd name="f82" fmla="*/ f61 1 185"/>
                <a:gd name="f83" fmla="*/ f62 1 130"/>
                <a:gd name="f84" fmla="*/ f63 1 185"/>
                <a:gd name="f85" fmla="*/ f64 1 185"/>
                <a:gd name="f86" fmla="*/ f65 1 130"/>
                <a:gd name="f87" fmla="*/ f66 1 185"/>
                <a:gd name="f88" fmla="*/ f67 1 130"/>
                <a:gd name="f89" fmla="*/ f68 1 185"/>
                <a:gd name="f90" fmla="*/ f69 1 130"/>
                <a:gd name="f91" fmla="*/ f70 1 185"/>
                <a:gd name="f92" fmla="*/ f71 1 130"/>
                <a:gd name="f93" fmla="*/ f72 1 185"/>
                <a:gd name="f94" fmla="*/ 0 1 f51"/>
                <a:gd name="f95" fmla="*/ f45 1 f51"/>
                <a:gd name="f96" fmla="*/ 0 1 f52"/>
                <a:gd name="f97" fmla="*/ f46 1 f52"/>
                <a:gd name="f98" fmla="*/ f74 1 f51"/>
                <a:gd name="f99" fmla="*/ f75 1 f52"/>
                <a:gd name="f100" fmla="*/ f76 1 f52"/>
                <a:gd name="f101" fmla="*/ f77 1 f51"/>
                <a:gd name="f102" fmla="*/ f78 1 f52"/>
                <a:gd name="f103" fmla="*/ f79 1 f51"/>
                <a:gd name="f104" fmla="*/ f80 1 f51"/>
                <a:gd name="f105" fmla="*/ f81 1 f52"/>
                <a:gd name="f106" fmla="*/ f82 1 f52"/>
                <a:gd name="f107" fmla="*/ f83 1 f51"/>
                <a:gd name="f108" fmla="*/ f84 1 f52"/>
                <a:gd name="f109" fmla="*/ f85 1 f52"/>
                <a:gd name="f110" fmla="*/ f86 1 f51"/>
                <a:gd name="f111" fmla="*/ f87 1 f52"/>
                <a:gd name="f112" fmla="*/ f88 1 f51"/>
                <a:gd name="f113" fmla="*/ f89 1 f52"/>
                <a:gd name="f114" fmla="*/ f90 1 f51"/>
                <a:gd name="f115" fmla="*/ f91 1 f52"/>
                <a:gd name="f116" fmla="*/ f92 1 f51"/>
                <a:gd name="f117" fmla="*/ f93 1 f52"/>
                <a:gd name="f118" fmla="*/ f94 f42 1"/>
                <a:gd name="f119" fmla="*/ f95 f42 1"/>
                <a:gd name="f120" fmla="*/ f97 f43 1"/>
                <a:gd name="f121" fmla="*/ f96 f43 1"/>
                <a:gd name="f122" fmla="*/ f98 f42 1"/>
                <a:gd name="f123" fmla="*/ f99 f43 1"/>
                <a:gd name="f124" fmla="*/ f100 f43 1"/>
                <a:gd name="f125" fmla="*/ f101 f42 1"/>
                <a:gd name="f126" fmla="*/ f102 f43 1"/>
                <a:gd name="f127" fmla="*/ f103 f42 1"/>
                <a:gd name="f128" fmla="*/ f104 f42 1"/>
                <a:gd name="f129" fmla="*/ f105 f43 1"/>
                <a:gd name="f130" fmla="*/ f106 f43 1"/>
                <a:gd name="f131" fmla="*/ f107 f42 1"/>
                <a:gd name="f132" fmla="*/ f108 f43 1"/>
                <a:gd name="f133" fmla="*/ f109 f43 1"/>
                <a:gd name="f134" fmla="*/ f110 f42 1"/>
                <a:gd name="f135" fmla="*/ f111 f43 1"/>
                <a:gd name="f136" fmla="*/ f112 f42 1"/>
                <a:gd name="f137" fmla="*/ f113 f43 1"/>
                <a:gd name="f138" fmla="*/ f114 f42 1"/>
                <a:gd name="f139" fmla="*/ f115 f43 1"/>
                <a:gd name="f140" fmla="*/ f116 f42 1"/>
                <a:gd name="f141" fmla="*/ f117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2" y="f123"/>
                </a:cxn>
                <a:cxn ang="f73">
                  <a:pos x="f122" y="f124"/>
                </a:cxn>
                <a:cxn ang="f73">
                  <a:pos x="f125" y="f126"/>
                </a:cxn>
                <a:cxn ang="f73">
                  <a:pos x="f127" y="f126"/>
                </a:cxn>
                <a:cxn ang="f73">
                  <a:pos x="f128" y="f129"/>
                </a:cxn>
                <a:cxn ang="f73">
                  <a:pos x="f128" y="f130"/>
                </a:cxn>
                <a:cxn ang="f73">
                  <a:pos x="f131" y="f132"/>
                </a:cxn>
                <a:cxn ang="f73">
                  <a:pos x="f125" y="f133"/>
                </a:cxn>
                <a:cxn ang="f73">
                  <a:pos x="f134" y="f135"/>
                </a:cxn>
                <a:cxn ang="f73">
                  <a:pos x="f134" y="f123"/>
                </a:cxn>
                <a:cxn ang="f73">
                  <a:pos x="f122" y="f123"/>
                </a:cxn>
                <a:cxn ang="f73">
                  <a:pos x="f136" y="f137"/>
                </a:cxn>
                <a:cxn ang="f73">
                  <a:pos x="f138" y="f139"/>
                </a:cxn>
                <a:cxn ang="f73">
                  <a:pos x="f140" y="f137"/>
                </a:cxn>
                <a:cxn ang="f73">
                  <a:pos x="f138" y="f141"/>
                </a:cxn>
                <a:cxn ang="f73">
                  <a:pos x="f136" y="f137"/>
                </a:cxn>
              </a:cxnLst>
              <a:rect l="f118" t="f121" r="f119" b="f120"/>
              <a:pathLst>
                <a:path w="130" h="185">
                  <a:moveTo>
                    <a:pt x="f8" y="f9"/>
                  </a:moveTo>
                  <a:cubicBezTo>
                    <a:pt x="f8" y="f10"/>
                    <a:pt x="f5" y="f11"/>
                    <a:pt x="f8" y="f12"/>
                  </a:cubicBezTo>
                  <a:cubicBezTo>
                    <a:pt x="f8" y="f13"/>
                    <a:pt x="f14" y="f5"/>
                    <a:pt x="f15" y="f5"/>
                  </a:cubicBezTo>
                  <a:cubicBezTo>
                    <a:pt x="f16" y="f8"/>
                    <a:pt x="f17" y="f5"/>
                    <a:pt x="f18" y="f5"/>
                  </a:cubicBezTo>
                  <a:cubicBezTo>
                    <a:pt x="f19" y="f5"/>
                    <a:pt x="f6" y="f13"/>
                    <a:pt x="f6" y="f20"/>
                  </a:cubicBezTo>
                  <a:cubicBezTo>
                    <a:pt x="f6" y="f21"/>
                    <a:pt x="f6" y="f22"/>
                    <a:pt x="f6" y="f23"/>
                  </a:cubicBezTo>
                  <a:cubicBezTo>
                    <a:pt x="f24" y="f25"/>
                    <a:pt x="f19" y="f26"/>
                    <a:pt x="f27" y="f26"/>
                  </a:cubicBezTo>
                  <a:cubicBezTo>
                    <a:pt x="f17" y="f7"/>
                    <a:pt x="f16" y="f7"/>
                    <a:pt x="f15" y="f7"/>
                  </a:cubicBezTo>
                  <a:cubicBezTo>
                    <a:pt x="f28" y="f26"/>
                    <a:pt x="f8" y="f25"/>
                    <a:pt x="f5" y="f29"/>
                  </a:cubicBezTo>
                  <a:cubicBezTo>
                    <a:pt x="f5" y="f30"/>
                    <a:pt x="f5" y="f31"/>
                    <a:pt x="f5" y="f9"/>
                  </a:cubicBezTo>
                  <a:cubicBezTo>
                    <a:pt x="f5" y="f9"/>
                    <a:pt x="f8" y="f9"/>
                    <a:pt x="f8" y="f9"/>
                  </a:cubicBezTo>
                  <a:close/>
                  <a:moveTo>
                    <a:pt x="f32" y="f33"/>
                  </a:moveTo>
                  <a:cubicBezTo>
                    <a:pt x="f32" y="f34"/>
                    <a:pt x="f35" y="f13"/>
                    <a:pt x="f36" y="f13"/>
                  </a:cubicBezTo>
                  <a:cubicBezTo>
                    <a:pt x="f37" y="f13"/>
                    <a:pt x="f16" y="f38"/>
                    <a:pt x="f16" y="f33"/>
                  </a:cubicBezTo>
                  <a:cubicBezTo>
                    <a:pt x="f16" y="f39"/>
                    <a:pt x="f37" y="f40"/>
                    <a:pt x="f36" y="f40"/>
                  </a:cubicBezTo>
                  <a:cubicBezTo>
                    <a:pt x="f10" y="f40"/>
                    <a:pt x="f32" y="f12"/>
                    <a:pt x="f32" y="f33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0711F78D-69F8-B520-62A6-A567ECD1686C}"/>
                </a:ext>
              </a:extLst>
            </p:cNvPr>
            <p:cNvSpPr/>
            <p:nvPr/>
          </p:nvSpPr>
          <p:spPr>
            <a:xfrm>
              <a:off x="3247381" y="1371426"/>
              <a:ext cx="342205" cy="3994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6"/>
                <a:gd name="f7" fmla="val 147"/>
                <a:gd name="f8" fmla="val 30"/>
                <a:gd name="f9" fmla="val 59"/>
                <a:gd name="f10" fmla="val 89"/>
                <a:gd name="f11" fmla="val 94"/>
                <a:gd name="f12" fmla="val 3"/>
                <a:gd name="f13" fmla="val 95"/>
                <a:gd name="f14" fmla="val 7"/>
                <a:gd name="f15" fmla="val 101"/>
                <a:gd name="f16" fmla="val 38"/>
                <a:gd name="f17" fmla="val 108"/>
                <a:gd name="f18" fmla="val 69"/>
                <a:gd name="f19" fmla="val 115"/>
                <a:gd name="f20" fmla="val 99"/>
                <a:gd name="f21" fmla="val 118"/>
                <a:gd name="f22" fmla="val 122"/>
                <a:gd name="f23" fmla="val 131"/>
                <a:gd name="f24" fmla="val 83"/>
                <a:gd name="f25" fmla="val 42"/>
                <a:gd name="f26" fmla="val 98"/>
                <a:gd name="f27" fmla="val 50"/>
                <a:gd name="f28" fmla="+- 0 0 -90"/>
                <a:gd name="f29" fmla="*/ f3 1 126"/>
                <a:gd name="f30" fmla="*/ f4 1 14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26"/>
                <a:gd name="f39" fmla="*/ f35 1 147"/>
                <a:gd name="f40" fmla="*/ 0 f36 1"/>
                <a:gd name="f41" fmla="*/ 0 f35 1"/>
                <a:gd name="f42" fmla="*/ 89 f36 1"/>
                <a:gd name="f43" fmla="*/ 95 f36 1"/>
                <a:gd name="f44" fmla="*/ 7 f35 1"/>
                <a:gd name="f45" fmla="*/ 115 f36 1"/>
                <a:gd name="f46" fmla="*/ 99 f35 1"/>
                <a:gd name="f47" fmla="*/ 126 f36 1"/>
                <a:gd name="f48" fmla="*/ 147 f35 1"/>
                <a:gd name="f49" fmla="+- f37 0 f1"/>
                <a:gd name="f50" fmla="*/ f40 1 126"/>
                <a:gd name="f51" fmla="*/ f41 1 147"/>
                <a:gd name="f52" fmla="*/ f42 1 126"/>
                <a:gd name="f53" fmla="*/ f43 1 126"/>
                <a:gd name="f54" fmla="*/ f44 1 147"/>
                <a:gd name="f55" fmla="*/ f45 1 126"/>
                <a:gd name="f56" fmla="*/ f46 1 147"/>
                <a:gd name="f57" fmla="*/ f47 1 126"/>
                <a:gd name="f58" fmla="*/ f48 1 147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8"/>
                <a:gd name="f67" fmla="*/ f54 1 f39"/>
                <a:gd name="f68" fmla="*/ f55 1 f38"/>
                <a:gd name="f69" fmla="*/ f56 1 f39"/>
                <a:gd name="f70" fmla="*/ f57 1 f38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29 1"/>
                <a:gd name="f80" fmla="*/ f67 f30 1"/>
                <a:gd name="f81" fmla="*/ f68 f29 1"/>
                <a:gd name="f82" fmla="*/ f69 f30 1"/>
                <a:gd name="f83" fmla="*/ f70 f29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7"/>
                </a:cxn>
                <a:cxn ang="f49">
                  <a:pos x="f79" y="f80"/>
                </a:cxn>
                <a:cxn ang="f49">
                  <a:pos x="f81" y="f82"/>
                </a:cxn>
                <a:cxn ang="f49">
                  <a:pos x="f83" y="f84"/>
                </a:cxn>
                <a:cxn ang="f49">
                  <a:pos x="f76" y="f84"/>
                </a:cxn>
                <a:cxn ang="f49">
                  <a:pos x="f76" y="f77"/>
                </a:cxn>
              </a:cxnLst>
              <a:rect l="f72" t="f75" r="f73" b="f74"/>
              <a:pathLst>
                <a:path w="126" h="147">
                  <a:moveTo>
                    <a:pt x="f5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5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9"/>
                    <a:pt x="f22" y="f23"/>
                    <a:pt x="f6" y="f7"/>
                  </a:cubicBezTo>
                  <a:cubicBezTo>
                    <a:pt x="f24" y="f7"/>
                    <a:pt x="f25" y="f7"/>
                    <a:pt x="f5" y="f7"/>
                  </a:cubicBezTo>
                  <a:cubicBezTo>
                    <a:pt x="f5" y="f26"/>
                    <a:pt x="f5" y="f27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B20A263E-2218-19FA-EB11-D36F5D1B5F65}"/>
                </a:ext>
              </a:extLst>
            </p:cNvPr>
            <p:cNvSpPr/>
            <p:nvPr/>
          </p:nvSpPr>
          <p:spPr>
            <a:xfrm>
              <a:off x="2823914" y="1371426"/>
              <a:ext cx="338776" cy="3994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47"/>
                <a:gd name="f8" fmla="val 32"/>
                <a:gd name="f9" fmla="val 64"/>
                <a:gd name="f10" fmla="val 94"/>
                <a:gd name="f11" fmla="val 49"/>
                <a:gd name="f12" fmla="val 98"/>
                <a:gd name="f13" fmla="val 84"/>
                <a:gd name="f14" fmla="val 42"/>
                <a:gd name="f15" fmla="val 11"/>
                <a:gd name="f16" fmla="val 21"/>
                <a:gd name="f17" fmla="+- 0 0 -90"/>
                <a:gd name="f18" fmla="*/ f3 1 125"/>
                <a:gd name="f19" fmla="*/ f4 1 14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5"/>
                <a:gd name="f28" fmla="*/ f24 1 147"/>
                <a:gd name="f29" fmla="*/ 32 f25 1"/>
                <a:gd name="f30" fmla="*/ 0 f24 1"/>
                <a:gd name="f31" fmla="*/ 125 f25 1"/>
                <a:gd name="f32" fmla="*/ 147 f24 1"/>
                <a:gd name="f33" fmla="*/ 0 f25 1"/>
                <a:gd name="f34" fmla="+- f26 0 f1"/>
                <a:gd name="f35" fmla="*/ f29 1 125"/>
                <a:gd name="f36" fmla="*/ f30 1 147"/>
                <a:gd name="f37" fmla="*/ f31 1 125"/>
                <a:gd name="f38" fmla="*/ f32 1 147"/>
                <a:gd name="f39" fmla="*/ f33 1 12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25" h="147">
                  <a:moveTo>
                    <a:pt x="f8" y="f5"/>
                  </a:moveTo>
                  <a:cubicBezTo>
                    <a:pt x="f9" y="f5"/>
                    <a:pt x="f10" y="f5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ubicBezTo>
                    <a:pt x="f15" y="f12"/>
                    <a:pt x="f16" y="f11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id="{16194D1F-DF11-1FFF-3C2F-6CBF25CCFC7A}"/>
                </a:ext>
              </a:extLst>
            </p:cNvPr>
            <p:cNvSpPr/>
            <p:nvPr/>
          </p:nvSpPr>
          <p:spPr>
            <a:xfrm>
              <a:off x="1655365" y="2469008"/>
              <a:ext cx="777121" cy="862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6"/>
                <a:gd name="f7" fmla="val 317"/>
                <a:gd name="f8" fmla="val 240"/>
                <a:gd name="f9" fmla="val 55"/>
                <a:gd name="f10" fmla="val 255"/>
                <a:gd name="f11" fmla="val 41"/>
                <a:gd name="f12" fmla="val 270"/>
                <a:gd name="f13" fmla="val 26"/>
                <a:gd name="f14" fmla="val 11"/>
                <a:gd name="f15" fmla="val 282"/>
                <a:gd name="f16" fmla="val 7"/>
                <a:gd name="f17" fmla="val 279"/>
                <a:gd name="f18" fmla="val 4"/>
                <a:gd name="f19" fmla="val 274"/>
                <a:gd name="f20" fmla="val 271"/>
                <a:gd name="f21" fmla="val 3"/>
                <a:gd name="f22" fmla="val 269"/>
                <a:gd name="f23" fmla="val 6"/>
                <a:gd name="f24" fmla="val 266"/>
                <a:gd name="f25" fmla="val 9"/>
                <a:gd name="f26" fmla="val 219"/>
                <a:gd name="f27" fmla="val 56"/>
                <a:gd name="f28" fmla="val 172"/>
                <a:gd name="f29" fmla="val 103"/>
                <a:gd name="f30" fmla="val 125"/>
                <a:gd name="f31" fmla="val 150"/>
                <a:gd name="f32" fmla="val 119"/>
                <a:gd name="f33" fmla="val 156"/>
                <a:gd name="f34" fmla="val 114"/>
                <a:gd name="f35" fmla="val 165"/>
                <a:gd name="f36" fmla="val 104"/>
                <a:gd name="f37" fmla="val 164"/>
                <a:gd name="f38" fmla="val 102"/>
                <a:gd name="f39" fmla="val 100"/>
                <a:gd name="f40" fmla="val 166"/>
                <a:gd name="f41" fmla="val 99"/>
                <a:gd name="f42" fmla="val 167"/>
                <a:gd name="f43" fmla="val 68"/>
                <a:gd name="f44" fmla="val 198"/>
                <a:gd name="f45" fmla="val 36"/>
                <a:gd name="f46" fmla="val 229"/>
                <a:gd name="f47" fmla="val 5"/>
                <a:gd name="f48" fmla="val 260"/>
                <a:gd name="f49" fmla="val 272"/>
                <a:gd name="f50" fmla="val 278"/>
                <a:gd name="f51" fmla="val 16"/>
                <a:gd name="f52" fmla="val 288"/>
                <a:gd name="f53" fmla="val 298"/>
                <a:gd name="f54" fmla="val 309"/>
                <a:gd name="f55" fmla="val 45"/>
                <a:gd name="f56" fmla="val 48"/>
                <a:gd name="f57" fmla="val 316"/>
                <a:gd name="f58" fmla="val 54"/>
                <a:gd name="f59" fmla="val 306"/>
                <a:gd name="f60" fmla="val 74"/>
                <a:gd name="f61" fmla="val 277"/>
                <a:gd name="f62" fmla="val 93"/>
                <a:gd name="f63" fmla="val 247"/>
                <a:gd name="f64" fmla="val 113"/>
                <a:gd name="f65" fmla="val 217"/>
                <a:gd name="f66" fmla="val 116"/>
                <a:gd name="f67" fmla="val 212"/>
                <a:gd name="f68" fmla="val 210"/>
                <a:gd name="f69" fmla="val 140"/>
                <a:gd name="f70" fmla="val 211"/>
                <a:gd name="f71" fmla="val 153"/>
                <a:gd name="f72" fmla="val 152"/>
                <a:gd name="f73" fmla="val 184"/>
                <a:gd name="f74" fmla="val 151"/>
                <a:gd name="f75" fmla="val 177"/>
                <a:gd name="f76" fmla="val 148"/>
                <a:gd name="f77" fmla="val 146"/>
                <a:gd name="f78" fmla="val 145"/>
                <a:gd name="f79" fmla="val 144"/>
                <a:gd name="f80" fmla="val 163"/>
                <a:gd name="f81" fmla="val 178"/>
                <a:gd name="f82" fmla="val 130"/>
                <a:gd name="f83" fmla="val 96"/>
                <a:gd name="f84" fmla="val 63"/>
                <a:gd name="f85" fmla="val 245"/>
                <a:gd name="f86" fmla="val 61"/>
                <a:gd name="f87" fmla="val 243"/>
                <a:gd name="f88" fmla="val 58"/>
                <a:gd name="f89" fmla="val 137"/>
                <a:gd name="f90" fmla="val 192"/>
                <a:gd name="f91" fmla="val 134"/>
                <a:gd name="f92" fmla="val 201"/>
                <a:gd name="f93" fmla="val 123"/>
                <a:gd name="f94" fmla="val 193"/>
                <a:gd name="f95" fmla="val 179"/>
                <a:gd name="f96" fmla="val 136"/>
                <a:gd name="f97" fmla="val 174"/>
                <a:gd name="f98" fmla="val 186"/>
                <a:gd name="f99" fmla="+- 0 0 -90"/>
                <a:gd name="f100" fmla="*/ f3 1 286"/>
                <a:gd name="f101" fmla="*/ f4 1 317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286"/>
                <a:gd name="f110" fmla="*/ f106 1 317"/>
                <a:gd name="f111" fmla="*/ 240 f107 1"/>
                <a:gd name="f112" fmla="*/ 55 f106 1"/>
                <a:gd name="f113" fmla="*/ 286 f107 1"/>
                <a:gd name="f114" fmla="*/ 11 f106 1"/>
                <a:gd name="f115" fmla="*/ 274 f107 1"/>
                <a:gd name="f116" fmla="*/ 0 f106 1"/>
                <a:gd name="f117" fmla="*/ 266 f107 1"/>
                <a:gd name="f118" fmla="*/ 9 f106 1"/>
                <a:gd name="f119" fmla="*/ 125 f107 1"/>
                <a:gd name="f120" fmla="*/ 150 f106 1"/>
                <a:gd name="f121" fmla="*/ 104 f107 1"/>
                <a:gd name="f122" fmla="*/ 164 f106 1"/>
                <a:gd name="f123" fmla="*/ 99 f107 1"/>
                <a:gd name="f124" fmla="*/ 167 f106 1"/>
                <a:gd name="f125" fmla="*/ 5 f107 1"/>
                <a:gd name="f126" fmla="*/ 260 f106 1"/>
                <a:gd name="f127" fmla="*/ 6 f107 1"/>
                <a:gd name="f128" fmla="*/ 278 f106 1"/>
                <a:gd name="f129" fmla="*/ 36 f107 1"/>
                <a:gd name="f130" fmla="*/ 309 f106 1"/>
                <a:gd name="f131" fmla="*/ 54 f107 1"/>
                <a:gd name="f132" fmla="*/ 306 f106 1"/>
                <a:gd name="f133" fmla="*/ 113 f107 1"/>
                <a:gd name="f134" fmla="*/ 217 f106 1"/>
                <a:gd name="f135" fmla="*/ 210 f106 1"/>
                <a:gd name="f136" fmla="*/ 152 f107 1"/>
                <a:gd name="f137" fmla="*/ 184 f106 1"/>
                <a:gd name="f138" fmla="*/ 146 f107 1"/>
                <a:gd name="f139" fmla="*/ 166 f106 1"/>
                <a:gd name="f140" fmla="*/ 144 f107 1"/>
                <a:gd name="f141" fmla="*/ 163 f106 1"/>
                <a:gd name="f142" fmla="*/ 247 f107 1"/>
                <a:gd name="f143" fmla="*/ 63 f106 1"/>
                <a:gd name="f144" fmla="*/ 137 f107 1"/>
                <a:gd name="f145" fmla="*/ 192 f106 1"/>
                <a:gd name="f146" fmla="*/ 123 f107 1"/>
                <a:gd name="f147" fmla="*/ 201 f106 1"/>
                <a:gd name="f148" fmla="*/ 136 f107 1"/>
                <a:gd name="f149" fmla="*/ 174 f106 1"/>
                <a:gd name="f150" fmla="+- f108 0 f1"/>
                <a:gd name="f151" fmla="*/ f111 1 286"/>
                <a:gd name="f152" fmla="*/ f112 1 317"/>
                <a:gd name="f153" fmla="*/ f113 1 286"/>
                <a:gd name="f154" fmla="*/ f114 1 317"/>
                <a:gd name="f155" fmla="*/ f115 1 286"/>
                <a:gd name="f156" fmla="*/ f116 1 317"/>
                <a:gd name="f157" fmla="*/ f117 1 286"/>
                <a:gd name="f158" fmla="*/ f118 1 317"/>
                <a:gd name="f159" fmla="*/ f119 1 286"/>
                <a:gd name="f160" fmla="*/ f120 1 317"/>
                <a:gd name="f161" fmla="*/ f121 1 286"/>
                <a:gd name="f162" fmla="*/ f122 1 317"/>
                <a:gd name="f163" fmla="*/ f123 1 286"/>
                <a:gd name="f164" fmla="*/ f124 1 317"/>
                <a:gd name="f165" fmla="*/ f125 1 286"/>
                <a:gd name="f166" fmla="*/ f126 1 317"/>
                <a:gd name="f167" fmla="*/ f127 1 286"/>
                <a:gd name="f168" fmla="*/ f128 1 317"/>
                <a:gd name="f169" fmla="*/ f129 1 286"/>
                <a:gd name="f170" fmla="*/ f130 1 317"/>
                <a:gd name="f171" fmla="*/ f131 1 286"/>
                <a:gd name="f172" fmla="*/ f132 1 317"/>
                <a:gd name="f173" fmla="*/ f133 1 286"/>
                <a:gd name="f174" fmla="*/ f134 1 317"/>
                <a:gd name="f175" fmla="*/ f135 1 317"/>
                <a:gd name="f176" fmla="*/ f136 1 286"/>
                <a:gd name="f177" fmla="*/ f137 1 317"/>
                <a:gd name="f178" fmla="*/ f138 1 286"/>
                <a:gd name="f179" fmla="*/ f139 1 317"/>
                <a:gd name="f180" fmla="*/ f140 1 286"/>
                <a:gd name="f181" fmla="*/ f141 1 317"/>
                <a:gd name="f182" fmla="*/ f142 1 286"/>
                <a:gd name="f183" fmla="*/ f143 1 317"/>
                <a:gd name="f184" fmla="*/ f144 1 286"/>
                <a:gd name="f185" fmla="*/ f145 1 317"/>
                <a:gd name="f186" fmla="*/ f146 1 286"/>
                <a:gd name="f187" fmla="*/ f147 1 317"/>
                <a:gd name="f188" fmla="*/ f148 1 286"/>
                <a:gd name="f189" fmla="*/ f149 1 317"/>
                <a:gd name="f190" fmla="*/ 0 1 f109"/>
                <a:gd name="f191" fmla="*/ f103 1 f109"/>
                <a:gd name="f192" fmla="*/ 0 1 f110"/>
                <a:gd name="f193" fmla="*/ f104 1 f110"/>
                <a:gd name="f194" fmla="*/ f151 1 f109"/>
                <a:gd name="f195" fmla="*/ f152 1 f110"/>
                <a:gd name="f196" fmla="*/ f153 1 f109"/>
                <a:gd name="f197" fmla="*/ f154 1 f110"/>
                <a:gd name="f198" fmla="*/ f155 1 f109"/>
                <a:gd name="f199" fmla="*/ f156 1 f110"/>
                <a:gd name="f200" fmla="*/ f157 1 f109"/>
                <a:gd name="f201" fmla="*/ f158 1 f110"/>
                <a:gd name="f202" fmla="*/ f159 1 f109"/>
                <a:gd name="f203" fmla="*/ f160 1 f110"/>
                <a:gd name="f204" fmla="*/ f161 1 f109"/>
                <a:gd name="f205" fmla="*/ f162 1 f110"/>
                <a:gd name="f206" fmla="*/ f163 1 f109"/>
                <a:gd name="f207" fmla="*/ f164 1 f110"/>
                <a:gd name="f208" fmla="*/ f165 1 f109"/>
                <a:gd name="f209" fmla="*/ f166 1 f110"/>
                <a:gd name="f210" fmla="*/ f167 1 f109"/>
                <a:gd name="f211" fmla="*/ f168 1 f110"/>
                <a:gd name="f212" fmla="*/ f169 1 f109"/>
                <a:gd name="f213" fmla="*/ f170 1 f110"/>
                <a:gd name="f214" fmla="*/ f171 1 f109"/>
                <a:gd name="f215" fmla="*/ f172 1 f110"/>
                <a:gd name="f216" fmla="*/ f173 1 f109"/>
                <a:gd name="f217" fmla="*/ f174 1 f110"/>
                <a:gd name="f218" fmla="*/ f175 1 f110"/>
                <a:gd name="f219" fmla="*/ f176 1 f109"/>
                <a:gd name="f220" fmla="*/ f177 1 f110"/>
                <a:gd name="f221" fmla="*/ f178 1 f109"/>
                <a:gd name="f222" fmla="*/ f179 1 f110"/>
                <a:gd name="f223" fmla="*/ f180 1 f109"/>
                <a:gd name="f224" fmla="*/ f181 1 f110"/>
                <a:gd name="f225" fmla="*/ f182 1 f109"/>
                <a:gd name="f226" fmla="*/ f183 1 f110"/>
                <a:gd name="f227" fmla="*/ f184 1 f109"/>
                <a:gd name="f228" fmla="*/ f185 1 f110"/>
                <a:gd name="f229" fmla="*/ f186 1 f109"/>
                <a:gd name="f230" fmla="*/ f187 1 f110"/>
                <a:gd name="f231" fmla="*/ f188 1 f109"/>
                <a:gd name="f232" fmla="*/ f189 1 f110"/>
                <a:gd name="f233" fmla="*/ f190 f100 1"/>
                <a:gd name="f234" fmla="*/ f191 f100 1"/>
                <a:gd name="f235" fmla="*/ f193 f101 1"/>
                <a:gd name="f236" fmla="*/ f192 f101 1"/>
                <a:gd name="f237" fmla="*/ f194 f100 1"/>
                <a:gd name="f238" fmla="*/ f195 f101 1"/>
                <a:gd name="f239" fmla="*/ f196 f100 1"/>
                <a:gd name="f240" fmla="*/ f197 f101 1"/>
                <a:gd name="f241" fmla="*/ f198 f100 1"/>
                <a:gd name="f242" fmla="*/ f199 f101 1"/>
                <a:gd name="f243" fmla="*/ f200 f100 1"/>
                <a:gd name="f244" fmla="*/ f201 f101 1"/>
                <a:gd name="f245" fmla="*/ f202 f100 1"/>
                <a:gd name="f246" fmla="*/ f203 f101 1"/>
                <a:gd name="f247" fmla="*/ f204 f100 1"/>
                <a:gd name="f248" fmla="*/ f205 f101 1"/>
                <a:gd name="f249" fmla="*/ f206 f100 1"/>
                <a:gd name="f250" fmla="*/ f207 f101 1"/>
                <a:gd name="f251" fmla="*/ f208 f100 1"/>
                <a:gd name="f252" fmla="*/ f209 f101 1"/>
                <a:gd name="f253" fmla="*/ f210 f100 1"/>
                <a:gd name="f254" fmla="*/ f211 f101 1"/>
                <a:gd name="f255" fmla="*/ f212 f100 1"/>
                <a:gd name="f256" fmla="*/ f213 f101 1"/>
                <a:gd name="f257" fmla="*/ f214 f100 1"/>
                <a:gd name="f258" fmla="*/ f215 f101 1"/>
                <a:gd name="f259" fmla="*/ f216 f100 1"/>
                <a:gd name="f260" fmla="*/ f217 f101 1"/>
                <a:gd name="f261" fmla="*/ f218 f101 1"/>
                <a:gd name="f262" fmla="*/ f219 f100 1"/>
                <a:gd name="f263" fmla="*/ f220 f101 1"/>
                <a:gd name="f264" fmla="*/ f221 f100 1"/>
                <a:gd name="f265" fmla="*/ f222 f101 1"/>
                <a:gd name="f266" fmla="*/ f223 f100 1"/>
                <a:gd name="f267" fmla="*/ f224 f101 1"/>
                <a:gd name="f268" fmla="*/ f225 f100 1"/>
                <a:gd name="f269" fmla="*/ f226 f101 1"/>
                <a:gd name="f270" fmla="*/ f227 f100 1"/>
                <a:gd name="f271" fmla="*/ f228 f101 1"/>
                <a:gd name="f272" fmla="*/ f229 f100 1"/>
                <a:gd name="f273" fmla="*/ f230 f101 1"/>
                <a:gd name="f274" fmla="*/ f231 f100 1"/>
                <a:gd name="f275" fmla="*/ f232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37" y="f238"/>
                </a:cxn>
                <a:cxn ang="f150">
                  <a:pos x="f239" y="f240"/>
                </a:cxn>
                <a:cxn ang="f150">
                  <a:pos x="f241" y="f242"/>
                </a:cxn>
                <a:cxn ang="f150">
                  <a:pos x="f243" y="f244"/>
                </a:cxn>
                <a:cxn ang="f150">
                  <a:pos x="f245" y="f246"/>
                </a:cxn>
                <a:cxn ang="f150">
                  <a:pos x="f247" y="f248"/>
                </a:cxn>
                <a:cxn ang="f150">
                  <a:pos x="f249" y="f250"/>
                </a:cxn>
                <a:cxn ang="f150">
                  <a:pos x="f251" y="f252"/>
                </a:cxn>
                <a:cxn ang="f150">
                  <a:pos x="f253" y="f254"/>
                </a:cxn>
                <a:cxn ang="f150">
                  <a:pos x="f255" y="f256"/>
                </a:cxn>
                <a:cxn ang="f150">
                  <a:pos x="f257" y="f258"/>
                </a:cxn>
                <a:cxn ang="f150">
                  <a:pos x="f259" y="f260"/>
                </a:cxn>
                <a:cxn ang="f150">
                  <a:pos x="f245" y="f261"/>
                </a:cxn>
                <a:cxn ang="f150">
                  <a:pos x="f262" y="f263"/>
                </a:cxn>
                <a:cxn ang="f150">
                  <a:pos x="f264" y="f265"/>
                </a:cxn>
                <a:cxn ang="f150">
                  <a:pos x="f266" y="f267"/>
                </a:cxn>
                <a:cxn ang="f150">
                  <a:pos x="f268" y="f269"/>
                </a:cxn>
                <a:cxn ang="f150">
                  <a:pos x="f237" y="f238"/>
                </a:cxn>
                <a:cxn ang="f150">
                  <a:pos x="f270" y="f271"/>
                </a:cxn>
                <a:cxn ang="f150">
                  <a:pos x="f272" y="f273"/>
                </a:cxn>
                <a:cxn ang="f150">
                  <a:pos x="f274" y="f275"/>
                </a:cxn>
                <a:cxn ang="f150">
                  <a:pos x="f270" y="f271"/>
                </a:cxn>
              </a:cxnLst>
              <a:rect l="f233" t="f236" r="f234" b="f235"/>
              <a:pathLst>
                <a:path w="286" h="317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6"/>
                    <a:pt x="f17" y="f18"/>
                    <a:pt x="f19" y="f5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5" y="f24"/>
                    <a:pt x="f5" y="f49"/>
                    <a:pt x="f23" y="f50"/>
                  </a:cubicBezTo>
                  <a:cubicBezTo>
                    <a:pt x="f51" y="f52"/>
                    <a:pt x="f13" y="f53"/>
                    <a:pt x="f45" y="f54"/>
                  </a:cubicBezTo>
                  <a:cubicBezTo>
                    <a:pt x="f55" y="f7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32" y="f68"/>
                    <a:pt x="f30" y="f68"/>
                  </a:cubicBezTo>
                  <a:cubicBezTo>
                    <a:pt x="f69" y="f70"/>
                    <a:pt x="f71" y="f44"/>
                    <a:pt x="f72" y="f73"/>
                  </a:cubicBezTo>
                  <a:cubicBezTo>
                    <a:pt x="f74" y="f75"/>
                    <a:pt x="f76" y="f28"/>
                    <a:pt x="f77" y="f40"/>
                  </a:cubicBezTo>
                  <a:cubicBezTo>
                    <a:pt x="f78" y="f35"/>
                    <a:pt x="f78" y="f37"/>
                    <a:pt x="f79" y="f80"/>
                  </a:cubicBezTo>
                  <a:cubicBezTo>
                    <a:pt x="f81" y="f82"/>
                    <a:pt x="f67" y="f83"/>
                    <a:pt x="f63" y="f84"/>
                  </a:cubicBezTo>
                  <a:cubicBezTo>
                    <a:pt x="f85" y="f86"/>
                    <a:pt x="f87" y="f88"/>
                    <a:pt x="f8" y="f9"/>
                  </a:cubicBezTo>
                  <a:close/>
                  <a:moveTo>
                    <a:pt x="f89" y="f90"/>
                  </a:moveTo>
                  <a:cubicBezTo>
                    <a:pt x="f91" y="f44"/>
                    <a:pt x="f82" y="f92"/>
                    <a:pt x="f93" y="f92"/>
                  </a:cubicBezTo>
                  <a:cubicBezTo>
                    <a:pt x="f82" y="f94"/>
                    <a:pt x="f30" y="f95"/>
                    <a:pt x="f96" y="f97"/>
                  </a:cubicBezTo>
                  <a:cubicBezTo>
                    <a:pt x="f69" y="f2"/>
                    <a:pt x="f69" y="f98"/>
                    <a:pt x="f89" y="f90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id="{FBD35B24-55C8-A8E5-AB73-AD73AE2C5297}"/>
                </a:ext>
              </a:extLst>
            </p:cNvPr>
            <p:cNvSpPr/>
            <p:nvPr/>
          </p:nvSpPr>
          <p:spPr>
            <a:xfrm>
              <a:off x="4339239" y="2351123"/>
              <a:ext cx="535628" cy="6020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21"/>
                <a:gd name="f8" fmla="val 159"/>
                <a:gd name="f9" fmla="val 164"/>
                <a:gd name="f10" fmla="val 155"/>
                <a:gd name="f11" fmla="val 168"/>
                <a:gd name="f12" fmla="val 146"/>
                <a:gd name="f13" fmla="val 172"/>
                <a:gd name="f14" fmla="val 138"/>
                <a:gd name="f15" fmla="val 178"/>
                <a:gd name="f16" fmla="val 128"/>
                <a:gd name="f17" fmla="val 183"/>
                <a:gd name="f18" fmla="val 118"/>
                <a:gd name="f19" fmla="val 189"/>
                <a:gd name="f20" fmla="val 108"/>
                <a:gd name="f21" fmla="val 195"/>
                <a:gd name="f22" fmla="val 98"/>
                <a:gd name="f23" fmla="val 194"/>
                <a:gd name="f24" fmla="val 91"/>
                <a:gd name="f25" fmla="val 187"/>
                <a:gd name="f26" fmla="val 84"/>
                <a:gd name="f27" fmla="val 181"/>
                <a:gd name="f28" fmla="val 77"/>
                <a:gd name="f29" fmla="val 75"/>
                <a:gd name="f30" fmla="val 161"/>
                <a:gd name="f31" fmla="val 81"/>
                <a:gd name="f32" fmla="val 156"/>
                <a:gd name="f33" fmla="val 151"/>
                <a:gd name="f34" fmla="val 149"/>
                <a:gd name="f35" fmla="val 97"/>
                <a:gd name="f36" fmla="val 139"/>
                <a:gd name="f37" fmla="val 136"/>
                <a:gd name="f38" fmla="val 130"/>
                <a:gd name="f39" fmla="val 175"/>
                <a:gd name="f40" fmla="val 121"/>
                <a:gd name="f41" fmla="val 214"/>
                <a:gd name="f42" fmla="val 120"/>
                <a:gd name="f43" fmla="val 215"/>
                <a:gd name="f44" fmla="val 212"/>
                <a:gd name="f45" fmla="val 119"/>
                <a:gd name="f46" fmla="val 208"/>
                <a:gd name="f47" fmla="val 205"/>
                <a:gd name="f48" fmla="val 135"/>
                <a:gd name="f49" fmla="val 144"/>
                <a:gd name="f50" fmla="val 106"/>
                <a:gd name="f51" fmla="val 148"/>
                <a:gd name="f52" fmla="val 93"/>
                <a:gd name="f53" fmla="val 80"/>
                <a:gd name="f54" fmla="val 127"/>
                <a:gd name="f55" fmla="val 78"/>
                <a:gd name="f56" fmla="val 113"/>
                <a:gd name="f57" fmla="val 76"/>
                <a:gd name="f58" fmla="val 101"/>
                <a:gd name="f59" fmla="val 85"/>
                <a:gd name="f60" fmla="val 100"/>
                <a:gd name="f61" fmla="val 141"/>
                <a:gd name="f62" fmla="val 170"/>
                <a:gd name="f63" fmla="val 186"/>
                <a:gd name="f64" fmla="val 99"/>
                <a:gd name="f65" fmla="val 184"/>
                <a:gd name="f66" fmla="val 153"/>
                <a:gd name="f67" fmla="val 103"/>
                <a:gd name="f68" fmla="val 94"/>
                <a:gd name="f69" fmla="val 95"/>
                <a:gd name="f70" fmla="val 69"/>
                <a:gd name="f71" fmla="val 62"/>
                <a:gd name="f72" fmla="val 82"/>
                <a:gd name="f73" fmla="val 54"/>
                <a:gd name="f74" fmla="val 87"/>
                <a:gd name="f75" fmla="val 51"/>
                <a:gd name="f76" fmla="val 53"/>
                <a:gd name="f77" fmla="val 104"/>
                <a:gd name="f78" fmla="val 71"/>
                <a:gd name="f79" fmla="val 79"/>
                <a:gd name="f80" fmla="val 210"/>
                <a:gd name="f81" fmla="val 213"/>
                <a:gd name="f82" fmla="val 216"/>
                <a:gd name="f83" fmla="val 67"/>
                <a:gd name="f84" fmla="val 174"/>
                <a:gd name="f85" fmla="val 58"/>
                <a:gd name="f86" fmla="val 49"/>
                <a:gd name="f87" fmla="val 102"/>
                <a:gd name="f88" fmla="val 48"/>
                <a:gd name="f89" fmla="val 96"/>
                <a:gd name="f90" fmla="val 47"/>
                <a:gd name="f91" fmla="val 45"/>
                <a:gd name="f92" fmla="val 39"/>
                <a:gd name="f93" fmla="val 31"/>
                <a:gd name="f94" fmla="val 22"/>
                <a:gd name="f95" fmla="val 14"/>
                <a:gd name="f96" fmla="val 9"/>
                <a:gd name="f97" fmla="val 86"/>
                <a:gd name="f98" fmla="val 4"/>
                <a:gd name="f99" fmla="val 92"/>
                <a:gd name="f100" fmla="val 3"/>
                <a:gd name="f101" fmla="val 7"/>
                <a:gd name="f102" fmla="val 105"/>
                <a:gd name="f103" fmla="val 28"/>
                <a:gd name="f104" fmla="val 142"/>
                <a:gd name="f105" fmla="val 68"/>
                <a:gd name="f106" fmla="val 218"/>
                <a:gd name="f107" fmla="val 70"/>
                <a:gd name="f108" fmla="val 220"/>
                <a:gd name="f109" fmla="val 219"/>
                <a:gd name="f110" fmla="val 65"/>
                <a:gd name="f111" fmla="val 217"/>
                <a:gd name="f112" fmla="val 64"/>
                <a:gd name="f113" fmla="val 27"/>
                <a:gd name="f114" fmla="val 1"/>
                <a:gd name="f115" fmla="val 2"/>
                <a:gd name="f116" fmla="val 12"/>
                <a:gd name="f117" fmla="val 34"/>
                <a:gd name="f118" fmla="val 150"/>
                <a:gd name="f119" fmla="val 190"/>
                <a:gd name="f120" fmla="val 196"/>
                <a:gd name="f121" fmla="val 192"/>
                <a:gd name="f122" fmla="val 109"/>
                <a:gd name="f123" fmla="val 182"/>
                <a:gd name="f124" fmla="val 126"/>
                <a:gd name="f125" fmla="val 173"/>
                <a:gd name="f126" fmla="val 143"/>
                <a:gd name="f127" fmla="val 160"/>
                <a:gd name="f128" fmla="val 163"/>
                <a:gd name="f129" fmla="val 162"/>
                <a:gd name="f130" fmla="val 165"/>
                <a:gd name="f131" fmla="+- 0 0 -90"/>
                <a:gd name="f132" fmla="*/ f3 1 197"/>
                <a:gd name="f133" fmla="*/ f4 1 221"/>
                <a:gd name="f134" fmla="val f5"/>
                <a:gd name="f135" fmla="val f6"/>
                <a:gd name="f136" fmla="val f7"/>
                <a:gd name="f137" fmla="*/ f131 f0 1"/>
                <a:gd name="f138" fmla="+- f136 0 f134"/>
                <a:gd name="f139" fmla="+- f135 0 f134"/>
                <a:gd name="f140" fmla="*/ f137 1 f2"/>
                <a:gd name="f141" fmla="*/ f139 1 197"/>
                <a:gd name="f142" fmla="*/ f138 1 221"/>
                <a:gd name="f143" fmla="*/ 159 f139 1"/>
                <a:gd name="f144" fmla="*/ 164 f138 1"/>
                <a:gd name="f145" fmla="*/ 172 f139 1"/>
                <a:gd name="f146" fmla="*/ 138 f138 1"/>
                <a:gd name="f147" fmla="*/ 189 f139 1"/>
                <a:gd name="f148" fmla="*/ 108 f138 1"/>
                <a:gd name="f149" fmla="*/ 187 f139 1"/>
                <a:gd name="f150" fmla="*/ 84 f138 1"/>
                <a:gd name="f151" fmla="*/ 161 f139 1"/>
                <a:gd name="f152" fmla="*/ 81 f138 1"/>
                <a:gd name="f153" fmla="*/ 149 f139 1"/>
                <a:gd name="f154" fmla="*/ 97 f138 1"/>
                <a:gd name="f155" fmla="*/ 121 f139 1"/>
                <a:gd name="f156" fmla="*/ 214 f138 1"/>
                <a:gd name="f157" fmla="*/ 118 f139 1"/>
                <a:gd name="f158" fmla="*/ 215 f138 1"/>
                <a:gd name="f159" fmla="*/ 120 f139 1"/>
                <a:gd name="f160" fmla="*/ 205 f138 1"/>
                <a:gd name="f161" fmla="*/ 144 f139 1"/>
                <a:gd name="f162" fmla="*/ 106 f138 1"/>
                <a:gd name="f163" fmla="*/ 127 f139 1"/>
                <a:gd name="f164" fmla="*/ 78 f138 1"/>
                <a:gd name="f165" fmla="*/ 101 f139 1"/>
                <a:gd name="f166" fmla="*/ 100 f138 1"/>
                <a:gd name="f167" fmla="*/ 161 f138 1"/>
                <a:gd name="f168" fmla="*/ 186 f138 1"/>
                <a:gd name="f169" fmla="*/ 98 f139 1"/>
                <a:gd name="f170" fmla="*/ 97 f139 1"/>
                <a:gd name="f171" fmla="*/ 178 f138 1"/>
                <a:gd name="f172" fmla="*/ 103 f138 1"/>
                <a:gd name="f173" fmla="*/ 85 f139 1"/>
                <a:gd name="f174" fmla="*/ 80 f138 1"/>
                <a:gd name="f175" fmla="*/ 62 f139 1"/>
                <a:gd name="f176" fmla="*/ 82 f138 1"/>
                <a:gd name="f177" fmla="*/ 53 f139 1"/>
                <a:gd name="f178" fmla="*/ 104 f138 1"/>
                <a:gd name="f179" fmla="*/ 79 f139 1"/>
                <a:gd name="f180" fmla="*/ 210 f138 1"/>
                <a:gd name="f181" fmla="*/ 78 f139 1"/>
                <a:gd name="f182" fmla="*/ 216 f138 1"/>
                <a:gd name="f183" fmla="*/ 76 f139 1"/>
                <a:gd name="f184" fmla="*/ 49 f139 1"/>
                <a:gd name="f185" fmla="*/ 102 f138 1"/>
                <a:gd name="f186" fmla="*/ 47 f139 1"/>
                <a:gd name="f187" fmla="*/ 93 f138 1"/>
                <a:gd name="f188" fmla="*/ 31 f139 1"/>
                <a:gd name="f189" fmla="*/ 9 f139 1"/>
                <a:gd name="f190" fmla="*/ 86 f138 1"/>
                <a:gd name="f191" fmla="*/ 7 f139 1"/>
                <a:gd name="f192" fmla="*/ 105 f138 1"/>
                <a:gd name="f193" fmla="*/ 68 f139 1"/>
                <a:gd name="f194" fmla="*/ 70 f139 1"/>
                <a:gd name="f195" fmla="*/ 220 f138 1"/>
                <a:gd name="f196" fmla="*/ 221 f138 1"/>
                <a:gd name="f197" fmla="*/ 64 f139 1"/>
                <a:gd name="f198" fmla="*/ 113 f138 1"/>
                <a:gd name="f199" fmla="*/ 2 f139 1"/>
                <a:gd name="f200" fmla="*/ 103 f139 1"/>
                <a:gd name="f201" fmla="*/ 1 f138 1"/>
                <a:gd name="f202" fmla="*/ 196 f139 1"/>
                <a:gd name="f203" fmla="*/ 87 f138 1"/>
                <a:gd name="f204" fmla="*/ 192 f139 1"/>
                <a:gd name="f205" fmla="*/ 109 f138 1"/>
                <a:gd name="f206" fmla="*/ 164 f139 1"/>
                <a:gd name="f207" fmla="*/ 160 f138 1"/>
                <a:gd name="f208" fmla="*/ 160 f139 1"/>
                <a:gd name="f209" fmla="*/ 165 f138 1"/>
                <a:gd name="f210" fmla="+- f140 0 f1"/>
                <a:gd name="f211" fmla="*/ f143 1 197"/>
                <a:gd name="f212" fmla="*/ f144 1 221"/>
                <a:gd name="f213" fmla="*/ f145 1 197"/>
                <a:gd name="f214" fmla="*/ f146 1 221"/>
                <a:gd name="f215" fmla="*/ f147 1 197"/>
                <a:gd name="f216" fmla="*/ f148 1 221"/>
                <a:gd name="f217" fmla="*/ f149 1 197"/>
                <a:gd name="f218" fmla="*/ f150 1 221"/>
                <a:gd name="f219" fmla="*/ f151 1 197"/>
                <a:gd name="f220" fmla="*/ f152 1 221"/>
                <a:gd name="f221" fmla="*/ f153 1 197"/>
                <a:gd name="f222" fmla="*/ f154 1 221"/>
                <a:gd name="f223" fmla="*/ f155 1 197"/>
                <a:gd name="f224" fmla="*/ f156 1 221"/>
                <a:gd name="f225" fmla="*/ f157 1 197"/>
                <a:gd name="f226" fmla="*/ f158 1 221"/>
                <a:gd name="f227" fmla="*/ f159 1 197"/>
                <a:gd name="f228" fmla="*/ f160 1 221"/>
                <a:gd name="f229" fmla="*/ f161 1 197"/>
                <a:gd name="f230" fmla="*/ f162 1 221"/>
                <a:gd name="f231" fmla="*/ f163 1 197"/>
                <a:gd name="f232" fmla="*/ f164 1 221"/>
                <a:gd name="f233" fmla="*/ f165 1 197"/>
                <a:gd name="f234" fmla="*/ f166 1 221"/>
                <a:gd name="f235" fmla="*/ f167 1 221"/>
                <a:gd name="f236" fmla="*/ f168 1 221"/>
                <a:gd name="f237" fmla="*/ f169 1 197"/>
                <a:gd name="f238" fmla="*/ f170 1 197"/>
                <a:gd name="f239" fmla="*/ f171 1 221"/>
                <a:gd name="f240" fmla="*/ f172 1 221"/>
                <a:gd name="f241" fmla="*/ f173 1 197"/>
                <a:gd name="f242" fmla="*/ f174 1 221"/>
                <a:gd name="f243" fmla="*/ f175 1 197"/>
                <a:gd name="f244" fmla="*/ f176 1 221"/>
                <a:gd name="f245" fmla="*/ f177 1 197"/>
                <a:gd name="f246" fmla="*/ f178 1 221"/>
                <a:gd name="f247" fmla="*/ f179 1 197"/>
                <a:gd name="f248" fmla="*/ f180 1 221"/>
                <a:gd name="f249" fmla="*/ f181 1 197"/>
                <a:gd name="f250" fmla="*/ f182 1 221"/>
                <a:gd name="f251" fmla="*/ f183 1 197"/>
                <a:gd name="f252" fmla="*/ f184 1 197"/>
                <a:gd name="f253" fmla="*/ f185 1 221"/>
                <a:gd name="f254" fmla="*/ f186 1 197"/>
                <a:gd name="f255" fmla="*/ f187 1 221"/>
                <a:gd name="f256" fmla="*/ f188 1 197"/>
                <a:gd name="f257" fmla="*/ f189 1 197"/>
                <a:gd name="f258" fmla="*/ f190 1 221"/>
                <a:gd name="f259" fmla="*/ f191 1 197"/>
                <a:gd name="f260" fmla="*/ f192 1 221"/>
                <a:gd name="f261" fmla="*/ f193 1 197"/>
                <a:gd name="f262" fmla="*/ f194 1 197"/>
                <a:gd name="f263" fmla="*/ f195 1 221"/>
                <a:gd name="f264" fmla="*/ f196 1 221"/>
                <a:gd name="f265" fmla="*/ f197 1 197"/>
                <a:gd name="f266" fmla="*/ f198 1 221"/>
                <a:gd name="f267" fmla="*/ f199 1 197"/>
                <a:gd name="f268" fmla="*/ f200 1 197"/>
                <a:gd name="f269" fmla="*/ f201 1 221"/>
                <a:gd name="f270" fmla="*/ f202 1 197"/>
                <a:gd name="f271" fmla="*/ f203 1 221"/>
                <a:gd name="f272" fmla="*/ f204 1 197"/>
                <a:gd name="f273" fmla="*/ f205 1 221"/>
                <a:gd name="f274" fmla="*/ f206 1 197"/>
                <a:gd name="f275" fmla="*/ f207 1 221"/>
                <a:gd name="f276" fmla="*/ f208 1 197"/>
                <a:gd name="f277" fmla="*/ f209 1 221"/>
                <a:gd name="f278" fmla="*/ 0 1 f141"/>
                <a:gd name="f279" fmla="*/ f135 1 f141"/>
                <a:gd name="f280" fmla="*/ 0 1 f142"/>
                <a:gd name="f281" fmla="*/ f136 1 f142"/>
                <a:gd name="f282" fmla="*/ f211 1 f141"/>
                <a:gd name="f283" fmla="*/ f212 1 f142"/>
                <a:gd name="f284" fmla="*/ f213 1 f141"/>
                <a:gd name="f285" fmla="*/ f214 1 f142"/>
                <a:gd name="f286" fmla="*/ f215 1 f141"/>
                <a:gd name="f287" fmla="*/ f216 1 f142"/>
                <a:gd name="f288" fmla="*/ f217 1 f141"/>
                <a:gd name="f289" fmla="*/ f218 1 f142"/>
                <a:gd name="f290" fmla="*/ f219 1 f141"/>
                <a:gd name="f291" fmla="*/ f220 1 f142"/>
                <a:gd name="f292" fmla="*/ f221 1 f141"/>
                <a:gd name="f293" fmla="*/ f222 1 f142"/>
                <a:gd name="f294" fmla="*/ f223 1 f141"/>
                <a:gd name="f295" fmla="*/ f224 1 f142"/>
                <a:gd name="f296" fmla="*/ f225 1 f141"/>
                <a:gd name="f297" fmla="*/ f226 1 f142"/>
                <a:gd name="f298" fmla="*/ f227 1 f141"/>
                <a:gd name="f299" fmla="*/ f228 1 f142"/>
                <a:gd name="f300" fmla="*/ f229 1 f141"/>
                <a:gd name="f301" fmla="*/ f230 1 f142"/>
                <a:gd name="f302" fmla="*/ f231 1 f141"/>
                <a:gd name="f303" fmla="*/ f232 1 f142"/>
                <a:gd name="f304" fmla="*/ f233 1 f141"/>
                <a:gd name="f305" fmla="*/ f234 1 f142"/>
                <a:gd name="f306" fmla="*/ f235 1 f142"/>
                <a:gd name="f307" fmla="*/ f236 1 f142"/>
                <a:gd name="f308" fmla="*/ f237 1 f141"/>
                <a:gd name="f309" fmla="*/ f238 1 f141"/>
                <a:gd name="f310" fmla="*/ f239 1 f142"/>
                <a:gd name="f311" fmla="*/ f240 1 f142"/>
                <a:gd name="f312" fmla="*/ f241 1 f141"/>
                <a:gd name="f313" fmla="*/ f242 1 f142"/>
                <a:gd name="f314" fmla="*/ f243 1 f141"/>
                <a:gd name="f315" fmla="*/ f244 1 f142"/>
                <a:gd name="f316" fmla="*/ f245 1 f141"/>
                <a:gd name="f317" fmla="*/ f246 1 f142"/>
                <a:gd name="f318" fmla="*/ f247 1 f141"/>
                <a:gd name="f319" fmla="*/ f248 1 f142"/>
                <a:gd name="f320" fmla="*/ f249 1 f141"/>
                <a:gd name="f321" fmla="*/ f250 1 f142"/>
                <a:gd name="f322" fmla="*/ f251 1 f141"/>
                <a:gd name="f323" fmla="*/ f252 1 f141"/>
                <a:gd name="f324" fmla="*/ f253 1 f142"/>
                <a:gd name="f325" fmla="*/ f254 1 f141"/>
                <a:gd name="f326" fmla="*/ f255 1 f142"/>
                <a:gd name="f327" fmla="*/ f256 1 f141"/>
                <a:gd name="f328" fmla="*/ f257 1 f141"/>
                <a:gd name="f329" fmla="*/ f258 1 f142"/>
                <a:gd name="f330" fmla="*/ f259 1 f141"/>
                <a:gd name="f331" fmla="*/ f260 1 f142"/>
                <a:gd name="f332" fmla="*/ f261 1 f141"/>
                <a:gd name="f333" fmla="*/ f262 1 f141"/>
                <a:gd name="f334" fmla="*/ f263 1 f142"/>
                <a:gd name="f335" fmla="*/ f264 1 f142"/>
                <a:gd name="f336" fmla="*/ f265 1 f141"/>
                <a:gd name="f337" fmla="*/ f266 1 f142"/>
                <a:gd name="f338" fmla="*/ f267 1 f141"/>
                <a:gd name="f339" fmla="*/ f268 1 f141"/>
                <a:gd name="f340" fmla="*/ f269 1 f142"/>
                <a:gd name="f341" fmla="*/ f270 1 f141"/>
                <a:gd name="f342" fmla="*/ f271 1 f142"/>
                <a:gd name="f343" fmla="*/ f272 1 f141"/>
                <a:gd name="f344" fmla="*/ f273 1 f142"/>
                <a:gd name="f345" fmla="*/ f274 1 f141"/>
                <a:gd name="f346" fmla="*/ f275 1 f142"/>
                <a:gd name="f347" fmla="*/ f276 1 f141"/>
                <a:gd name="f348" fmla="*/ f277 1 f142"/>
                <a:gd name="f349" fmla="*/ f278 f132 1"/>
                <a:gd name="f350" fmla="*/ f279 f132 1"/>
                <a:gd name="f351" fmla="*/ f281 f133 1"/>
                <a:gd name="f352" fmla="*/ f280 f133 1"/>
                <a:gd name="f353" fmla="*/ f282 f132 1"/>
                <a:gd name="f354" fmla="*/ f283 f133 1"/>
                <a:gd name="f355" fmla="*/ f284 f132 1"/>
                <a:gd name="f356" fmla="*/ f285 f133 1"/>
                <a:gd name="f357" fmla="*/ f286 f132 1"/>
                <a:gd name="f358" fmla="*/ f287 f133 1"/>
                <a:gd name="f359" fmla="*/ f288 f132 1"/>
                <a:gd name="f360" fmla="*/ f289 f133 1"/>
                <a:gd name="f361" fmla="*/ f290 f132 1"/>
                <a:gd name="f362" fmla="*/ f291 f133 1"/>
                <a:gd name="f363" fmla="*/ f292 f132 1"/>
                <a:gd name="f364" fmla="*/ f293 f133 1"/>
                <a:gd name="f365" fmla="*/ f294 f132 1"/>
                <a:gd name="f366" fmla="*/ f295 f133 1"/>
                <a:gd name="f367" fmla="*/ f296 f132 1"/>
                <a:gd name="f368" fmla="*/ f297 f133 1"/>
                <a:gd name="f369" fmla="*/ f298 f132 1"/>
                <a:gd name="f370" fmla="*/ f299 f133 1"/>
                <a:gd name="f371" fmla="*/ f300 f132 1"/>
                <a:gd name="f372" fmla="*/ f301 f133 1"/>
                <a:gd name="f373" fmla="*/ f302 f132 1"/>
                <a:gd name="f374" fmla="*/ f303 f133 1"/>
                <a:gd name="f375" fmla="*/ f304 f132 1"/>
                <a:gd name="f376" fmla="*/ f305 f133 1"/>
                <a:gd name="f377" fmla="*/ f306 f133 1"/>
                <a:gd name="f378" fmla="*/ f307 f133 1"/>
                <a:gd name="f379" fmla="*/ f308 f132 1"/>
                <a:gd name="f380" fmla="*/ f309 f132 1"/>
                <a:gd name="f381" fmla="*/ f310 f133 1"/>
                <a:gd name="f382" fmla="*/ f311 f133 1"/>
                <a:gd name="f383" fmla="*/ f312 f132 1"/>
                <a:gd name="f384" fmla="*/ f313 f133 1"/>
                <a:gd name="f385" fmla="*/ f314 f132 1"/>
                <a:gd name="f386" fmla="*/ f315 f133 1"/>
                <a:gd name="f387" fmla="*/ f316 f132 1"/>
                <a:gd name="f388" fmla="*/ f317 f133 1"/>
                <a:gd name="f389" fmla="*/ f318 f132 1"/>
                <a:gd name="f390" fmla="*/ f319 f133 1"/>
                <a:gd name="f391" fmla="*/ f320 f132 1"/>
                <a:gd name="f392" fmla="*/ f321 f133 1"/>
                <a:gd name="f393" fmla="*/ f322 f132 1"/>
                <a:gd name="f394" fmla="*/ f323 f132 1"/>
                <a:gd name="f395" fmla="*/ f324 f133 1"/>
                <a:gd name="f396" fmla="*/ f325 f132 1"/>
                <a:gd name="f397" fmla="*/ f326 f133 1"/>
                <a:gd name="f398" fmla="*/ f327 f132 1"/>
                <a:gd name="f399" fmla="*/ f328 f132 1"/>
                <a:gd name="f400" fmla="*/ f329 f133 1"/>
                <a:gd name="f401" fmla="*/ f330 f132 1"/>
                <a:gd name="f402" fmla="*/ f331 f133 1"/>
                <a:gd name="f403" fmla="*/ f332 f132 1"/>
                <a:gd name="f404" fmla="*/ f333 f132 1"/>
                <a:gd name="f405" fmla="*/ f334 f133 1"/>
                <a:gd name="f406" fmla="*/ f335 f133 1"/>
                <a:gd name="f407" fmla="*/ f336 f132 1"/>
                <a:gd name="f408" fmla="*/ f337 f133 1"/>
                <a:gd name="f409" fmla="*/ f338 f132 1"/>
                <a:gd name="f410" fmla="*/ f339 f132 1"/>
                <a:gd name="f411" fmla="*/ f340 f133 1"/>
                <a:gd name="f412" fmla="*/ f341 f132 1"/>
                <a:gd name="f413" fmla="*/ f342 f133 1"/>
                <a:gd name="f414" fmla="*/ f343 f132 1"/>
                <a:gd name="f415" fmla="*/ f344 f133 1"/>
                <a:gd name="f416" fmla="*/ f345 f132 1"/>
                <a:gd name="f417" fmla="*/ f346 f133 1"/>
                <a:gd name="f418" fmla="*/ f347 f132 1"/>
                <a:gd name="f419" fmla="*/ f348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0">
                  <a:pos x="f353" y="f354"/>
                </a:cxn>
                <a:cxn ang="f210">
                  <a:pos x="f355" y="f356"/>
                </a:cxn>
                <a:cxn ang="f210">
                  <a:pos x="f357" y="f358"/>
                </a:cxn>
                <a:cxn ang="f210">
                  <a:pos x="f359" y="f360"/>
                </a:cxn>
                <a:cxn ang="f210">
                  <a:pos x="f361" y="f362"/>
                </a:cxn>
                <a:cxn ang="f210">
                  <a:pos x="f363" y="f364"/>
                </a:cxn>
                <a:cxn ang="f210">
                  <a:pos x="f365" y="f366"/>
                </a:cxn>
                <a:cxn ang="f210">
                  <a:pos x="f367" y="f368"/>
                </a:cxn>
                <a:cxn ang="f210">
                  <a:pos x="f369" y="f370"/>
                </a:cxn>
                <a:cxn ang="f210">
                  <a:pos x="f371" y="f372"/>
                </a:cxn>
                <a:cxn ang="f210">
                  <a:pos x="f373" y="f374"/>
                </a:cxn>
                <a:cxn ang="f210">
                  <a:pos x="f375" y="f376"/>
                </a:cxn>
                <a:cxn ang="f210">
                  <a:pos x="f375" y="f377"/>
                </a:cxn>
                <a:cxn ang="f210">
                  <a:pos x="f375" y="f378"/>
                </a:cxn>
                <a:cxn ang="f210">
                  <a:pos x="f379" y="f378"/>
                </a:cxn>
                <a:cxn ang="f210">
                  <a:pos x="f380" y="f381"/>
                </a:cxn>
                <a:cxn ang="f210">
                  <a:pos x="f380" y="f382"/>
                </a:cxn>
                <a:cxn ang="f210">
                  <a:pos x="f383" y="f384"/>
                </a:cxn>
                <a:cxn ang="f210">
                  <a:pos x="f385" y="f386"/>
                </a:cxn>
                <a:cxn ang="f210">
                  <a:pos x="f387" y="f388"/>
                </a:cxn>
                <a:cxn ang="f210">
                  <a:pos x="f389" y="f390"/>
                </a:cxn>
                <a:cxn ang="f210">
                  <a:pos x="f391" y="f392"/>
                </a:cxn>
                <a:cxn ang="f210">
                  <a:pos x="f393" y="f390"/>
                </a:cxn>
                <a:cxn ang="f210">
                  <a:pos x="f394" y="f395"/>
                </a:cxn>
                <a:cxn ang="f210">
                  <a:pos x="f396" y="f397"/>
                </a:cxn>
                <a:cxn ang="f210">
                  <a:pos x="f398" y="f374"/>
                </a:cxn>
                <a:cxn ang="f210">
                  <a:pos x="f399" y="f400"/>
                </a:cxn>
                <a:cxn ang="f210">
                  <a:pos x="f401" y="f402"/>
                </a:cxn>
                <a:cxn ang="f210">
                  <a:pos x="f403" y="f368"/>
                </a:cxn>
                <a:cxn ang="f210">
                  <a:pos x="f404" y="f405"/>
                </a:cxn>
                <a:cxn ang="f210">
                  <a:pos x="f403" y="f406"/>
                </a:cxn>
                <a:cxn ang="f210">
                  <a:pos x="f407" y="f368"/>
                </a:cxn>
                <a:cxn ang="f210">
                  <a:pos x="f401" y="f408"/>
                </a:cxn>
                <a:cxn ang="f210">
                  <a:pos x="f409" y="f384"/>
                </a:cxn>
                <a:cxn ang="f210">
                  <a:pos x="f410" y="f411"/>
                </a:cxn>
                <a:cxn ang="f210">
                  <a:pos x="f412" y="f413"/>
                </a:cxn>
                <a:cxn ang="f210">
                  <a:pos x="f414" y="f415"/>
                </a:cxn>
                <a:cxn ang="f210">
                  <a:pos x="f416" y="f417"/>
                </a:cxn>
                <a:cxn ang="f210">
                  <a:pos x="f418" y="f419"/>
                </a:cxn>
                <a:cxn ang="f210">
                  <a:pos x="f353" y="f354"/>
                </a:cxn>
              </a:cxnLst>
              <a:rect l="f349" t="f352" r="f350" b="f351"/>
              <a:pathLst>
                <a:path w="197" h="221">
                  <a:moveTo>
                    <a:pt x="f8" y="f9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1" y="f29"/>
                    <a:pt x="f30" y="f31"/>
                  </a:cubicBezTo>
                  <a:cubicBezTo>
                    <a:pt x="f32" y="f26"/>
                    <a:pt x="f33" y="f24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2" y="f43"/>
                    <a:pt x="f18" y="f43"/>
                  </a:cubicBezTo>
                  <a:cubicBezTo>
                    <a:pt x="f18" y="f44"/>
                    <a:pt x="f45" y="f46"/>
                    <a:pt x="f42" y="f47"/>
                  </a:cubicBezTo>
                  <a:cubicBezTo>
                    <a:pt x="f16" y="f13"/>
                    <a:pt x="f48" y="f36"/>
                    <a:pt x="f49" y="f50"/>
                  </a:cubicBezTo>
                  <a:cubicBezTo>
                    <a:pt x="f51" y="f52"/>
                    <a:pt x="f14" y="f53"/>
                    <a:pt x="f54" y="f55"/>
                  </a:cubicBezTo>
                  <a:cubicBezTo>
                    <a:pt x="f56" y="f57"/>
                    <a:pt x="f58" y="f59"/>
                    <a:pt x="f58" y="f60"/>
                  </a:cubicBezTo>
                  <a:cubicBezTo>
                    <a:pt x="f60" y="f42"/>
                    <a:pt x="f58" y="f61"/>
                    <a:pt x="f58" y="f30"/>
                  </a:cubicBezTo>
                  <a:cubicBezTo>
                    <a:pt x="f58" y="f62"/>
                    <a:pt x="f58" y="f15"/>
                    <a:pt x="f58" y="f63"/>
                  </a:cubicBezTo>
                  <a:cubicBezTo>
                    <a:pt x="f60" y="f63"/>
                    <a:pt x="f64" y="f63"/>
                    <a:pt x="f22" y="f63"/>
                  </a:cubicBezTo>
                  <a:cubicBezTo>
                    <a:pt x="f22" y="f65"/>
                    <a:pt x="f35" y="f27"/>
                    <a:pt x="f35" y="f15"/>
                  </a:cubicBezTo>
                  <a:cubicBezTo>
                    <a:pt x="f35" y="f66"/>
                    <a:pt x="f35" y="f16"/>
                    <a:pt x="f35" y="f67"/>
                  </a:cubicBezTo>
                  <a:cubicBezTo>
                    <a:pt x="f35" y="f68"/>
                    <a:pt x="f69" y="f59"/>
                    <a:pt x="f59" y="f53"/>
                  </a:cubicBezTo>
                  <a:cubicBezTo>
                    <a:pt x="f55" y="f57"/>
                    <a:pt x="f70" y="f57"/>
                    <a:pt x="f71" y="f72"/>
                  </a:cubicBezTo>
                  <a:cubicBezTo>
                    <a:pt x="f73" y="f74"/>
                    <a:pt x="f75" y="f69"/>
                    <a:pt x="f76" y="f77"/>
                  </a:cubicBezTo>
                  <a:cubicBezTo>
                    <a:pt x="f71" y="f36"/>
                    <a:pt x="f78" y="f39"/>
                    <a:pt x="f79" y="f80"/>
                  </a:cubicBezTo>
                  <a:cubicBezTo>
                    <a:pt x="f53" y="f44"/>
                    <a:pt x="f53" y="f81"/>
                    <a:pt x="f55" y="f82"/>
                  </a:cubicBezTo>
                  <a:cubicBezTo>
                    <a:pt x="f28" y="f41"/>
                    <a:pt x="f57" y="f44"/>
                    <a:pt x="f57" y="f80"/>
                  </a:cubicBezTo>
                  <a:cubicBezTo>
                    <a:pt x="f83" y="f84"/>
                    <a:pt x="f85" y="f14"/>
                    <a:pt x="f86" y="f87"/>
                  </a:cubicBezTo>
                  <a:cubicBezTo>
                    <a:pt x="f88" y="f64"/>
                    <a:pt x="f88" y="f89"/>
                    <a:pt x="f90" y="f52"/>
                  </a:cubicBezTo>
                  <a:cubicBezTo>
                    <a:pt x="f91" y="f26"/>
                    <a:pt x="f92" y="f53"/>
                    <a:pt x="f93" y="f55"/>
                  </a:cubicBezTo>
                  <a:cubicBezTo>
                    <a:pt x="f94" y="f57"/>
                    <a:pt x="f95" y="f79"/>
                    <a:pt x="f96" y="f97"/>
                  </a:cubicBezTo>
                  <a:cubicBezTo>
                    <a:pt x="f98" y="f99"/>
                    <a:pt x="f100" y="f22"/>
                    <a:pt x="f101" y="f102"/>
                  </a:cubicBezTo>
                  <a:cubicBezTo>
                    <a:pt x="f103" y="f104"/>
                    <a:pt x="f88" y="f15"/>
                    <a:pt x="f105" y="f43"/>
                  </a:cubicBezTo>
                  <a:cubicBezTo>
                    <a:pt x="f70" y="f82"/>
                    <a:pt x="f70" y="f106"/>
                    <a:pt x="f107" y="f108"/>
                  </a:cubicBezTo>
                  <a:cubicBezTo>
                    <a:pt x="f70" y="f108"/>
                    <a:pt x="f70" y="f7"/>
                    <a:pt x="f105" y="f7"/>
                  </a:cubicBezTo>
                  <a:cubicBezTo>
                    <a:pt x="f83" y="f109"/>
                    <a:pt x="f110" y="f111"/>
                    <a:pt x="f112" y="f43"/>
                  </a:cubicBezTo>
                  <a:cubicBezTo>
                    <a:pt x="f91" y="f27"/>
                    <a:pt x="f113" y="f12"/>
                    <a:pt x="f101" y="f56"/>
                  </a:cubicBezTo>
                  <a:cubicBezTo>
                    <a:pt x="f114" y="f87"/>
                    <a:pt x="f5" y="f99"/>
                    <a:pt x="f115" y="f53"/>
                  </a:cubicBezTo>
                  <a:cubicBezTo>
                    <a:pt x="f116" y="f117"/>
                    <a:pt x="f73" y="f5"/>
                    <a:pt x="f67" y="f114"/>
                  </a:cubicBezTo>
                  <a:cubicBezTo>
                    <a:pt x="f118" y="f100"/>
                    <a:pt x="f119" y="f92"/>
                    <a:pt x="f120" y="f74"/>
                  </a:cubicBezTo>
                  <a:cubicBezTo>
                    <a:pt x="f6" y="f69"/>
                    <a:pt x="f6" y="f87"/>
                    <a:pt x="f121" y="f122"/>
                  </a:cubicBezTo>
                  <a:cubicBezTo>
                    <a:pt x="f123" y="f124"/>
                    <a:pt x="f125" y="f126"/>
                    <a:pt x="f9" y="f127"/>
                  </a:cubicBezTo>
                  <a:cubicBezTo>
                    <a:pt x="f128" y="f129"/>
                    <a:pt x="f30" y="f128"/>
                    <a:pt x="f127" y="f130"/>
                  </a:cubicBezTo>
                  <a:cubicBezTo>
                    <a:pt x="f127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id="{B253CB59-7611-3ECC-732C-7AC7FDBCC570}"/>
                </a:ext>
              </a:extLst>
            </p:cNvPr>
            <p:cNvSpPr/>
            <p:nvPr/>
          </p:nvSpPr>
          <p:spPr>
            <a:xfrm>
              <a:off x="5258284" y="1139086"/>
              <a:ext cx="545933" cy="552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1"/>
                <a:gd name="f7" fmla="val 203"/>
                <a:gd name="f8" fmla="val 158"/>
                <a:gd name="f9" fmla="val 195"/>
                <a:gd name="f10" fmla="val 163"/>
                <a:gd name="f11" fmla="val 190"/>
                <a:gd name="f12" fmla="val 169"/>
                <a:gd name="f13" fmla="val 184"/>
                <a:gd name="f14" fmla="val 175"/>
                <a:gd name="f15" fmla="val 161"/>
                <a:gd name="f16" fmla="val 154"/>
                <a:gd name="f17" fmla="val 138"/>
                <a:gd name="f18" fmla="val 134"/>
                <a:gd name="f19" fmla="val 115"/>
                <a:gd name="f20" fmla="val 113"/>
                <a:gd name="f21" fmla="val 114"/>
                <a:gd name="f22" fmla="val 183"/>
                <a:gd name="f23" fmla="val 196"/>
                <a:gd name="f24" fmla="val 156"/>
                <a:gd name="f25" fmla="val 149"/>
                <a:gd name="f26" fmla="val 143"/>
                <a:gd name="f27" fmla="val 187"/>
                <a:gd name="f28" fmla="val 136"/>
                <a:gd name="f29" fmla="val 96"/>
                <a:gd name="f30" fmla="val 141"/>
                <a:gd name="f31" fmla="val 56"/>
                <a:gd name="f32" fmla="val 101"/>
                <a:gd name="f33" fmla="val 17"/>
                <a:gd name="f34" fmla="val 61"/>
                <a:gd name="f35" fmla="val 3"/>
                <a:gd name="f36" fmla="val 47"/>
                <a:gd name="f37" fmla="val 31"/>
                <a:gd name="f38" fmla="val 5"/>
                <a:gd name="f39" fmla="val 13"/>
                <a:gd name="f40" fmla="val 6"/>
                <a:gd name="f41" fmla="val 10"/>
                <a:gd name="f42" fmla="val 30"/>
                <a:gd name="f43" fmla="val 46"/>
                <a:gd name="f44" fmla="val 2"/>
                <a:gd name="f45" fmla="val 59"/>
                <a:gd name="f46" fmla="val 15"/>
                <a:gd name="f47" fmla="val 106"/>
                <a:gd name="f48" fmla="val 152"/>
                <a:gd name="f49" fmla="val 108"/>
                <a:gd name="f50" fmla="val 199"/>
                <a:gd name="f51" fmla="val 155"/>
                <a:gd name="f52" fmla="val 200"/>
                <a:gd name="f53" fmla="+- 0 0 -90"/>
                <a:gd name="f54" fmla="*/ f3 1 201"/>
                <a:gd name="f55" fmla="*/ f4 1 203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201"/>
                <a:gd name="f64" fmla="*/ f60 1 203"/>
                <a:gd name="f65" fmla="*/ 201 f61 1"/>
                <a:gd name="f66" fmla="*/ 158 f60 1"/>
                <a:gd name="f67" fmla="*/ 184 f61 1"/>
                <a:gd name="f68" fmla="*/ 175 f60 1"/>
                <a:gd name="f69" fmla="*/ 115 f61 1"/>
                <a:gd name="f70" fmla="*/ 113 f60 1"/>
                <a:gd name="f71" fmla="*/ 113 f61 1"/>
                <a:gd name="f72" fmla="*/ 115 f60 1"/>
                <a:gd name="f73" fmla="*/ 175 f61 1"/>
                <a:gd name="f74" fmla="*/ 183 f60 1"/>
                <a:gd name="f75" fmla="*/ 156 f61 1"/>
                <a:gd name="f76" fmla="*/ 203 f60 1"/>
                <a:gd name="f77" fmla="*/ 136 f61 1"/>
                <a:gd name="f78" fmla="*/ 180 f60 1"/>
                <a:gd name="f79" fmla="*/ 17 f61 1"/>
                <a:gd name="f80" fmla="*/ 61 f60 1"/>
                <a:gd name="f81" fmla="*/ 5 f61 1"/>
                <a:gd name="f82" fmla="*/ 13 f60 1"/>
                <a:gd name="f83" fmla="*/ 13 f61 1"/>
                <a:gd name="f84" fmla="*/ 5 f60 1"/>
                <a:gd name="f85" fmla="*/ 59 f61 1"/>
                <a:gd name="f86" fmla="*/ 15 f60 1"/>
                <a:gd name="f87" fmla="*/ 199 f61 1"/>
                <a:gd name="f88" fmla="*/ 154 f60 1"/>
                <a:gd name="f89" fmla="+- f62 0 f1"/>
                <a:gd name="f90" fmla="*/ f65 1 201"/>
                <a:gd name="f91" fmla="*/ f66 1 203"/>
                <a:gd name="f92" fmla="*/ f67 1 201"/>
                <a:gd name="f93" fmla="*/ f68 1 203"/>
                <a:gd name="f94" fmla="*/ f69 1 201"/>
                <a:gd name="f95" fmla="*/ f70 1 203"/>
                <a:gd name="f96" fmla="*/ f71 1 201"/>
                <a:gd name="f97" fmla="*/ f72 1 203"/>
                <a:gd name="f98" fmla="*/ f73 1 201"/>
                <a:gd name="f99" fmla="*/ f74 1 203"/>
                <a:gd name="f100" fmla="*/ f75 1 201"/>
                <a:gd name="f101" fmla="*/ f76 1 203"/>
                <a:gd name="f102" fmla="*/ f77 1 201"/>
                <a:gd name="f103" fmla="*/ f78 1 203"/>
                <a:gd name="f104" fmla="*/ f79 1 201"/>
                <a:gd name="f105" fmla="*/ f80 1 203"/>
                <a:gd name="f106" fmla="*/ f81 1 201"/>
                <a:gd name="f107" fmla="*/ f82 1 203"/>
                <a:gd name="f108" fmla="*/ f83 1 201"/>
                <a:gd name="f109" fmla="*/ f84 1 203"/>
                <a:gd name="f110" fmla="*/ f85 1 201"/>
                <a:gd name="f111" fmla="*/ f86 1 203"/>
                <a:gd name="f112" fmla="*/ f87 1 201"/>
                <a:gd name="f113" fmla="*/ f88 1 203"/>
                <a:gd name="f114" fmla="*/ 0 1 f63"/>
                <a:gd name="f115" fmla="*/ f57 1 f63"/>
                <a:gd name="f116" fmla="*/ 0 1 f64"/>
                <a:gd name="f117" fmla="*/ f58 1 f64"/>
                <a:gd name="f118" fmla="*/ f90 1 f63"/>
                <a:gd name="f119" fmla="*/ f91 1 f64"/>
                <a:gd name="f120" fmla="*/ f92 1 f63"/>
                <a:gd name="f121" fmla="*/ f93 1 f64"/>
                <a:gd name="f122" fmla="*/ f94 1 f63"/>
                <a:gd name="f123" fmla="*/ f95 1 f64"/>
                <a:gd name="f124" fmla="*/ f96 1 f63"/>
                <a:gd name="f125" fmla="*/ f97 1 f64"/>
                <a:gd name="f126" fmla="*/ f98 1 f63"/>
                <a:gd name="f127" fmla="*/ f99 1 f64"/>
                <a:gd name="f128" fmla="*/ f100 1 f63"/>
                <a:gd name="f129" fmla="*/ f101 1 f64"/>
                <a:gd name="f130" fmla="*/ f102 1 f63"/>
                <a:gd name="f131" fmla="*/ f103 1 f64"/>
                <a:gd name="f132" fmla="*/ f104 1 f63"/>
                <a:gd name="f133" fmla="*/ f105 1 f64"/>
                <a:gd name="f134" fmla="*/ f106 1 f63"/>
                <a:gd name="f135" fmla="*/ f107 1 f64"/>
                <a:gd name="f136" fmla="*/ f108 1 f63"/>
                <a:gd name="f137" fmla="*/ f109 1 f64"/>
                <a:gd name="f138" fmla="*/ f110 1 f63"/>
                <a:gd name="f139" fmla="*/ f111 1 f64"/>
                <a:gd name="f140" fmla="*/ f112 1 f63"/>
                <a:gd name="f141" fmla="*/ f113 1 f64"/>
                <a:gd name="f142" fmla="*/ f114 f54 1"/>
                <a:gd name="f143" fmla="*/ f115 f54 1"/>
                <a:gd name="f144" fmla="*/ f117 f55 1"/>
                <a:gd name="f145" fmla="*/ f116 f55 1"/>
                <a:gd name="f146" fmla="*/ f118 f54 1"/>
                <a:gd name="f147" fmla="*/ f119 f55 1"/>
                <a:gd name="f148" fmla="*/ f120 f54 1"/>
                <a:gd name="f149" fmla="*/ f121 f55 1"/>
                <a:gd name="f150" fmla="*/ f122 f54 1"/>
                <a:gd name="f151" fmla="*/ f123 f55 1"/>
                <a:gd name="f152" fmla="*/ f124 f54 1"/>
                <a:gd name="f153" fmla="*/ f125 f55 1"/>
                <a:gd name="f154" fmla="*/ f126 f54 1"/>
                <a:gd name="f155" fmla="*/ f127 f55 1"/>
                <a:gd name="f156" fmla="*/ f128 f54 1"/>
                <a:gd name="f157" fmla="*/ f129 f55 1"/>
                <a:gd name="f158" fmla="*/ f130 f54 1"/>
                <a:gd name="f159" fmla="*/ f131 f55 1"/>
                <a:gd name="f160" fmla="*/ f132 f54 1"/>
                <a:gd name="f161" fmla="*/ f133 f55 1"/>
                <a:gd name="f162" fmla="*/ f134 f54 1"/>
                <a:gd name="f163" fmla="*/ f135 f55 1"/>
                <a:gd name="f164" fmla="*/ f136 f54 1"/>
                <a:gd name="f165" fmla="*/ f137 f55 1"/>
                <a:gd name="f166" fmla="*/ f138 f54 1"/>
                <a:gd name="f167" fmla="*/ f139 f55 1"/>
                <a:gd name="f168" fmla="*/ f140 f54 1"/>
                <a:gd name="f169" fmla="*/ f14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6" y="f147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52" y="f153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60" y="f161"/>
                </a:cxn>
                <a:cxn ang="f89">
                  <a:pos x="f162" y="f163"/>
                </a:cxn>
                <a:cxn ang="f89">
                  <a:pos x="f164" y="f165"/>
                </a:cxn>
                <a:cxn ang="f89">
                  <a:pos x="f166" y="f167"/>
                </a:cxn>
                <a:cxn ang="f89">
                  <a:pos x="f168" y="f169"/>
                </a:cxn>
                <a:cxn ang="f89">
                  <a:pos x="f146" y="f147"/>
                </a:cxn>
              </a:cxnLst>
              <a:rect l="f142" t="f145" r="f143" b="f144"/>
              <a:pathLst>
                <a:path w="201" h="203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1"/>
                    <a:pt x="f20" y="f21"/>
                    <a:pt x="f20" y="f19"/>
                  </a:cubicBezTo>
                  <a:cubicBezTo>
                    <a:pt x="f18" y="f17"/>
                    <a:pt x="f16" y="f15"/>
                    <a:pt x="f14" y="f22"/>
                  </a:cubicBezTo>
                  <a:cubicBezTo>
                    <a:pt x="f12" y="f11"/>
                    <a:pt x="f10" y="f23"/>
                    <a:pt x="f24" y="f7"/>
                  </a:cubicBezTo>
                  <a:cubicBezTo>
                    <a:pt x="f25" y="f9"/>
                    <a:pt x="f26" y="f27"/>
                    <a:pt x="f28" y="f2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5" y="f37"/>
                    <a:pt x="f38" y="f39"/>
                  </a:cubicBezTo>
                  <a:cubicBezTo>
                    <a:pt x="f40" y="f41"/>
                    <a:pt x="f41" y="f40"/>
                    <a:pt x="f39" y="f38"/>
                  </a:cubicBezTo>
                  <a:cubicBezTo>
                    <a:pt x="f42" y="f5"/>
                    <a:pt x="f43" y="f44"/>
                    <a:pt x="f45" y="f46"/>
                  </a:cubicBezTo>
                  <a:cubicBezTo>
                    <a:pt x="f47" y="f34"/>
                    <a:pt x="f48" y="f49"/>
                    <a:pt x="f50" y="f16"/>
                  </a:cubicBezTo>
                  <a:cubicBezTo>
                    <a:pt x="f50" y="f51"/>
                    <a:pt x="f52" y="f24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id="{792F9019-D7DB-E50F-631B-ED7D785DB010}"/>
                </a:ext>
              </a:extLst>
            </p:cNvPr>
            <p:cNvSpPr/>
            <p:nvPr/>
          </p:nvSpPr>
          <p:spPr>
            <a:xfrm>
              <a:off x="4307198" y="1210043"/>
              <a:ext cx="292992" cy="4990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83"/>
                <a:gd name="f8" fmla="val 71"/>
                <a:gd name="f9" fmla="val 36"/>
                <a:gd name="f10" fmla="val 181"/>
                <a:gd name="f11" fmla="val 178"/>
                <a:gd name="f12" fmla="val 176"/>
                <a:gd name="f13" fmla="val 155"/>
                <a:gd name="f14" fmla="val 134"/>
                <a:gd name="f15" fmla="val 113"/>
                <a:gd name="f16" fmla="val 93"/>
                <a:gd name="f17" fmla="val 8"/>
                <a:gd name="f18" fmla="val 78"/>
                <a:gd name="f19" fmla="val 25"/>
                <a:gd name="f20" fmla="val 67"/>
                <a:gd name="f21" fmla="val 29"/>
                <a:gd name="f22" fmla="val 64"/>
                <a:gd name="f23" fmla="val 31"/>
                <a:gd name="f24" fmla="val 56"/>
                <a:gd name="f25" fmla="val 27"/>
                <a:gd name="f26" fmla="val 52"/>
                <a:gd name="f27" fmla="val 26"/>
                <a:gd name="f28" fmla="val 51"/>
                <a:gd name="f29" fmla="val 50"/>
                <a:gd name="f30" fmla="val 7"/>
                <a:gd name="f31" fmla="val 39"/>
                <a:gd name="f32" fmla="val 4"/>
                <a:gd name="f33" fmla="val 23"/>
                <a:gd name="f34" fmla="val 30"/>
                <a:gd name="f35" fmla="val 3"/>
                <a:gd name="f36" fmla="val 14"/>
                <a:gd name="f37" fmla="val 43"/>
                <a:gd name="f38" fmla="val 11"/>
                <a:gd name="f39" fmla="val 48"/>
                <a:gd name="f40" fmla="val 53"/>
                <a:gd name="f41" fmla="val 6"/>
                <a:gd name="f42" fmla="val 58"/>
                <a:gd name="f43" fmla="val 63"/>
                <a:gd name="f44" fmla="val 10"/>
                <a:gd name="f45" fmla="val 68"/>
                <a:gd name="f46" fmla="val 12"/>
                <a:gd name="f47" fmla="val 72"/>
                <a:gd name="f48" fmla="val 76"/>
                <a:gd name="f49" fmla="val 5"/>
                <a:gd name="f50" fmla="val 82"/>
                <a:gd name="f51" fmla="val 87"/>
                <a:gd name="f52" fmla="val 2"/>
                <a:gd name="f53" fmla="val 94"/>
                <a:gd name="f54" fmla="val 101"/>
                <a:gd name="f55" fmla="val 13"/>
                <a:gd name="f56" fmla="val 22"/>
                <a:gd name="f57" fmla="val 33"/>
                <a:gd name="f58" fmla="val 99"/>
                <a:gd name="f59" fmla="val 35"/>
                <a:gd name="f60" fmla="val 97"/>
                <a:gd name="f61" fmla="val 37"/>
                <a:gd name="f62" fmla="val 92"/>
                <a:gd name="f63" fmla="val 41"/>
                <a:gd name="f64" fmla="val 45"/>
                <a:gd name="f65" fmla="val 83"/>
                <a:gd name="f66" fmla="val 77"/>
                <a:gd name="f67" fmla="val 55"/>
                <a:gd name="f68" fmla="val 84"/>
                <a:gd name="f69" fmla="val 100"/>
                <a:gd name="f70" fmla="val 79"/>
                <a:gd name="f71" fmla="val 136"/>
                <a:gd name="f72" fmla="val 159"/>
                <a:gd name="f73" fmla="val 54"/>
                <a:gd name="f74" fmla="val 160"/>
                <a:gd name="f75" fmla="val 86"/>
                <a:gd name="f76" fmla="val 145"/>
                <a:gd name="f77" fmla="val 127"/>
                <a:gd name="f78" fmla="val 109"/>
                <a:gd name="f79" fmla="val 21"/>
                <a:gd name="f80" fmla="+- 0 0 -90"/>
                <a:gd name="f81" fmla="*/ f3 1 108"/>
                <a:gd name="f82" fmla="*/ f4 1 183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108"/>
                <a:gd name="f91" fmla="*/ f87 1 183"/>
                <a:gd name="f92" fmla="*/ 108 f88 1"/>
                <a:gd name="f93" fmla="*/ 183 f87 1"/>
                <a:gd name="f94" fmla="*/ 0 f88 1"/>
                <a:gd name="f95" fmla="*/ 176 f87 1"/>
                <a:gd name="f96" fmla="*/ 113 f87 1"/>
                <a:gd name="f97" fmla="*/ 25 f88 1"/>
                <a:gd name="f98" fmla="*/ 67 f87 1"/>
                <a:gd name="f99" fmla="*/ 27 f88 1"/>
                <a:gd name="f100" fmla="*/ 52 f87 1"/>
                <a:gd name="f101" fmla="*/ 50 f87 1"/>
                <a:gd name="f102" fmla="*/ 8 f88 1"/>
                <a:gd name="f103" fmla="*/ 4 f87 1"/>
                <a:gd name="f104" fmla="*/ 39 f88 1"/>
                <a:gd name="f105" fmla="*/ 14 f87 1"/>
                <a:gd name="f106" fmla="*/ 53 f88 1"/>
                <a:gd name="f107" fmla="*/ 6 f87 1"/>
                <a:gd name="f108" fmla="*/ 68 f88 1"/>
                <a:gd name="f109" fmla="*/ 12 f87 1"/>
                <a:gd name="f110" fmla="*/ 82 f88 1"/>
                <a:gd name="f111" fmla="*/ 101 f88 1"/>
                <a:gd name="f112" fmla="*/ 3 f87 1"/>
                <a:gd name="f113" fmla="*/ 31 f87 1"/>
                <a:gd name="f114" fmla="*/ 97 f88 1"/>
                <a:gd name="f115" fmla="*/ 37 f87 1"/>
                <a:gd name="f116" fmla="*/ 83 f88 1"/>
                <a:gd name="f117" fmla="*/ 84 f88 1"/>
                <a:gd name="f118" fmla="*/ 68 f87 1"/>
                <a:gd name="f119" fmla="*/ 54 f88 1"/>
                <a:gd name="f120" fmla="*/ 159 f87 1"/>
                <a:gd name="f121" fmla="*/ 87 f88 1"/>
                <a:gd name="f122" fmla="*/ 127 f87 1"/>
                <a:gd name="f123" fmla="*/ 94 f87 1"/>
                <a:gd name="f124" fmla="*/ 21 f88 1"/>
                <a:gd name="f125" fmla="+- f89 0 f1"/>
                <a:gd name="f126" fmla="*/ f92 1 108"/>
                <a:gd name="f127" fmla="*/ f93 1 183"/>
                <a:gd name="f128" fmla="*/ f94 1 108"/>
                <a:gd name="f129" fmla="*/ f95 1 183"/>
                <a:gd name="f130" fmla="*/ f96 1 183"/>
                <a:gd name="f131" fmla="*/ f97 1 108"/>
                <a:gd name="f132" fmla="*/ f98 1 183"/>
                <a:gd name="f133" fmla="*/ f99 1 108"/>
                <a:gd name="f134" fmla="*/ f100 1 183"/>
                <a:gd name="f135" fmla="*/ f101 1 183"/>
                <a:gd name="f136" fmla="*/ f102 1 108"/>
                <a:gd name="f137" fmla="*/ f103 1 183"/>
                <a:gd name="f138" fmla="*/ f104 1 108"/>
                <a:gd name="f139" fmla="*/ f105 1 183"/>
                <a:gd name="f140" fmla="*/ f106 1 108"/>
                <a:gd name="f141" fmla="*/ f107 1 183"/>
                <a:gd name="f142" fmla="*/ f108 1 108"/>
                <a:gd name="f143" fmla="*/ f109 1 183"/>
                <a:gd name="f144" fmla="*/ f110 1 108"/>
                <a:gd name="f145" fmla="*/ f111 1 108"/>
                <a:gd name="f146" fmla="*/ f112 1 183"/>
                <a:gd name="f147" fmla="*/ f113 1 183"/>
                <a:gd name="f148" fmla="*/ f114 1 108"/>
                <a:gd name="f149" fmla="*/ f115 1 183"/>
                <a:gd name="f150" fmla="*/ f116 1 108"/>
                <a:gd name="f151" fmla="*/ f117 1 108"/>
                <a:gd name="f152" fmla="*/ f118 1 183"/>
                <a:gd name="f153" fmla="*/ f119 1 108"/>
                <a:gd name="f154" fmla="*/ f120 1 183"/>
                <a:gd name="f155" fmla="*/ f121 1 108"/>
                <a:gd name="f156" fmla="*/ f122 1 183"/>
                <a:gd name="f157" fmla="*/ f123 1 183"/>
                <a:gd name="f158" fmla="*/ f124 1 108"/>
                <a:gd name="f159" fmla="*/ 0 1 f90"/>
                <a:gd name="f160" fmla="*/ f84 1 f90"/>
                <a:gd name="f161" fmla="*/ 0 1 f91"/>
                <a:gd name="f162" fmla="*/ f85 1 f91"/>
                <a:gd name="f163" fmla="*/ f126 1 f90"/>
                <a:gd name="f164" fmla="*/ f127 1 f91"/>
                <a:gd name="f165" fmla="*/ f128 1 f90"/>
                <a:gd name="f166" fmla="*/ f129 1 f91"/>
                <a:gd name="f167" fmla="*/ f130 1 f91"/>
                <a:gd name="f168" fmla="*/ f131 1 f90"/>
                <a:gd name="f169" fmla="*/ f132 1 f91"/>
                <a:gd name="f170" fmla="*/ f133 1 f90"/>
                <a:gd name="f171" fmla="*/ f134 1 f91"/>
                <a:gd name="f172" fmla="*/ f135 1 f91"/>
                <a:gd name="f173" fmla="*/ f136 1 f90"/>
                <a:gd name="f174" fmla="*/ f137 1 f91"/>
                <a:gd name="f175" fmla="*/ f138 1 f90"/>
                <a:gd name="f176" fmla="*/ f139 1 f91"/>
                <a:gd name="f177" fmla="*/ f140 1 f90"/>
                <a:gd name="f178" fmla="*/ f141 1 f91"/>
                <a:gd name="f179" fmla="*/ f142 1 f90"/>
                <a:gd name="f180" fmla="*/ f143 1 f91"/>
                <a:gd name="f181" fmla="*/ f144 1 f90"/>
                <a:gd name="f182" fmla="*/ f145 1 f90"/>
                <a:gd name="f183" fmla="*/ f146 1 f91"/>
                <a:gd name="f184" fmla="*/ f147 1 f91"/>
                <a:gd name="f185" fmla="*/ f148 1 f90"/>
                <a:gd name="f186" fmla="*/ f149 1 f91"/>
                <a:gd name="f187" fmla="*/ f150 1 f90"/>
                <a:gd name="f188" fmla="*/ f151 1 f90"/>
                <a:gd name="f189" fmla="*/ f152 1 f91"/>
                <a:gd name="f190" fmla="*/ f153 1 f90"/>
                <a:gd name="f191" fmla="*/ f154 1 f91"/>
                <a:gd name="f192" fmla="*/ f155 1 f90"/>
                <a:gd name="f193" fmla="*/ f156 1 f91"/>
                <a:gd name="f194" fmla="*/ f157 1 f91"/>
                <a:gd name="f195" fmla="*/ f158 1 f90"/>
                <a:gd name="f196" fmla="*/ f159 f81 1"/>
                <a:gd name="f197" fmla="*/ f160 f81 1"/>
                <a:gd name="f198" fmla="*/ f162 f82 1"/>
                <a:gd name="f199" fmla="*/ f161 f82 1"/>
                <a:gd name="f200" fmla="*/ f163 f81 1"/>
                <a:gd name="f201" fmla="*/ f164 f82 1"/>
                <a:gd name="f202" fmla="*/ f165 f81 1"/>
                <a:gd name="f203" fmla="*/ f166 f82 1"/>
                <a:gd name="f204" fmla="*/ f167 f82 1"/>
                <a:gd name="f205" fmla="*/ f168 f81 1"/>
                <a:gd name="f206" fmla="*/ f169 f82 1"/>
                <a:gd name="f207" fmla="*/ f170 f81 1"/>
                <a:gd name="f208" fmla="*/ f171 f82 1"/>
                <a:gd name="f209" fmla="*/ f172 f82 1"/>
                <a:gd name="f210" fmla="*/ f173 f81 1"/>
                <a:gd name="f211" fmla="*/ f174 f82 1"/>
                <a:gd name="f212" fmla="*/ f175 f81 1"/>
                <a:gd name="f213" fmla="*/ f176 f82 1"/>
                <a:gd name="f214" fmla="*/ f177 f81 1"/>
                <a:gd name="f215" fmla="*/ f178 f82 1"/>
                <a:gd name="f216" fmla="*/ f179 f81 1"/>
                <a:gd name="f217" fmla="*/ f180 f82 1"/>
                <a:gd name="f218" fmla="*/ f181 f81 1"/>
                <a:gd name="f219" fmla="*/ f182 f81 1"/>
                <a:gd name="f220" fmla="*/ f183 f82 1"/>
                <a:gd name="f221" fmla="*/ f184 f82 1"/>
                <a:gd name="f222" fmla="*/ f185 f81 1"/>
                <a:gd name="f223" fmla="*/ f186 f82 1"/>
                <a:gd name="f224" fmla="*/ f187 f81 1"/>
                <a:gd name="f225" fmla="*/ f188 f81 1"/>
                <a:gd name="f226" fmla="*/ f189 f82 1"/>
                <a:gd name="f227" fmla="*/ f190 f81 1"/>
                <a:gd name="f228" fmla="*/ f191 f82 1"/>
                <a:gd name="f229" fmla="*/ f192 f81 1"/>
                <a:gd name="f230" fmla="*/ f193 f82 1"/>
                <a:gd name="f231" fmla="*/ f194 f82 1"/>
                <a:gd name="f232" fmla="*/ f19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200" y="f201"/>
                </a:cxn>
                <a:cxn ang="f125">
                  <a:pos x="f202" y="f201"/>
                </a:cxn>
                <a:cxn ang="f125">
                  <a:pos x="f202" y="f203"/>
                </a:cxn>
                <a:cxn ang="f125">
                  <a:pos x="f202" y="f204"/>
                </a:cxn>
                <a:cxn ang="f125">
                  <a:pos x="f205" y="f206"/>
                </a:cxn>
                <a:cxn ang="f125">
                  <a:pos x="f207" y="f208"/>
                </a:cxn>
                <a:cxn ang="f125">
                  <a:pos x="f205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214" y="f215"/>
                </a:cxn>
                <a:cxn ang="f125">
                  <a:pos x="f216" y="f217"/>
                </a:cxn>
                <a:cxn ang="f125">
                  <a:pos x="f218" y="f211"/>
                </a:cxn>
                <a:cxn ang="f125">
                  <a:pos x="f219" y="f220"/>
                </a:cxn>
                <a:cxn ang="f125">
                  <a:pos x="f219" y="f221"/>
                </a:cxn>
                <a:cxn ang="f125">
                  <a:pos x="f222" y="f223"/>
                </a:cxn>
                <a:cxn ang="f125">
                  <a:pos x="f224" y="f209"/>
                </a:cxn>
                <a:cxn ang="f125">
                  <a:pos x="f225" y="f226"/>
                </a:cxn>
                <a:cxn ang="f125">
                  <a:pos x="f200" y="f204"/>
                </a:cxn>
                <a:cxn ang="f125">
                  <a:pos x="f200" y="f201"/>
                </a:cxn>
                <a:cxn ang="f125">
                  <a:pos x="f227" y="f228"/>
                </a:cxn>
                <a:cxn ang="f125">
                  <a:pos x="f229" y="f230"/>
                </a:cxn>
                <a:cxn ang="f125">
                  <a:pos x="f227" y="f231"/>
                </a:cxn>
                <a:cxn ang="f125">
                  <a:pos x="f232" y="f230"/>
                </a:cxn>
                <a:cxn ang="f125">
                  <a:pos x="f227" y="f228"/>
                </a:cxn>
              </a:cxnLst>
              <a:rect l="f196" t="f199" r="f197" b="f198"/>
              <a:pathLst>
                <a:path w="108" h="18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12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7" y="f29"/>
                    <a:pt x="f19" y="f29"/>
                  </a:cubicBezTo>
                  <a:cubicBezTo>
                    <a:pt x="f30" y="f31"/>
                    <a:pt x="f32" y="f33"/>
                    <a:pt x="f17" y="f32"/>
                  </a:cubicBezTo>
                  <a:cubicBezTo>
                    <a:pt x="f33" y="f5"/>
                    <a:pt x="f34" y="f35"/>
                    <a:pt x="f31" y="f36"/>
                  </a:cubicBezTo>
                  <a:cubicBezTo>
                    <a:pt x="f37" y="f38"/>
                    <a:pt x="f39" y="f30"/>
                    <a:pt x="f40" y="f41"/>
                  </a:cubicBezTo>
                  <a:cubicBezTo>
                    <a:pt x="f42" y="f41"/>
                    <a:pt x="f43" y="f44"/>
                    <a:pt x="f45" y="f46"/>
                  </a:cubicBezTo>
                  <a:cubicBezTo>
                    <a:pt x="f47" y="f44"/>
                    <a:pt x="f48" y="f49"/>
                    <a:pt x="f50" y="f32"/>
                  </a:cubicBezTo>
                  <a:cubicBezTo>
                    <a:pt x="f51" y="f52"/>
                    <a:pt x="f53" y="f35"/>
                    <a:pt x="f54" y="f35"/>
                  </a:cubicBezTo>
                  <a:cubicBezTo>
                    <a:pt x="f54" y="f55"/>
                    <a:pt x="f54" y="f56"/>
                    <a:pt x="f54" y="f23"/>
                  </a:cubicBezTo>
                  <a:cubicBezTo>
                    <a:pt x="f54" y="f57"/>
                    <a:pt x="f58" y="f59"/>
                    <a:pt x="f60" y="f61"/>
                  </a:cubicBezTo>
                  <a:cubicBezTo>
                    <a:pt x="f62" y="f63"/>
                    <a:pt x="f51" y="f64"/>
                    <a:pt x="f65" y="f29"/>
                  </a:cubicBezTo>
                  <a:cubicBezTo>
                    <a:pt x="f66" y="f67"/>
                    <a:pt x="f66" y="f22"/>
                    <a:pt x="f68" y="f45"/>
                  </a:cubicBezTo>
                  <a:cubicBezTo>
                    <a:pt x="f69" y="f70"/>
                    <a:pt x="f6" y="f53"/>
                    <a:pt x="f6" y="f15"/>
                  </a:cubicBezTo>
                  <a:cubicBezTo>
                    <a:pt x="f6" y="f71"/>
                    <a:pt x="f6" y="f72"/>
                    <a:pt x="f6" y="f7"/>
                  </a:cubicBezTo>
                  <a:close/>
                  <a:moveTo>
                    <a:pt x="f73" y="f72"/>
                  </a:moveTo>
                  <a:cubicBezTo>
                    <a:pt x="f47" y="f74"/>
                    <a:pt x="f75" y="f76"/>
                    <a:pt x="f51" y="f77"/>
                  </a:cubicBezTo>
                  <a:cubicBezTo>
                    <a:pt x="f51" y="f78"/>
                    <a:pt x="f47" y="f53"/>
                    <a:pt x="f73" y="f53"/>
                  </a:cubicBezTo>
                  <a:cubicBezTo>
                    <a:pt x="f9" y="f53"/>
                    <a:pt x="f79" y="f78"/>
                    <a:pt x="f79" y="f77"/>
                  </a:cubicBezTo>
                  <a:cubicBezTo>
                    <a:pt x="f79" y="f76"/>
                    <a:pt x="f59" y="f72"/>
                    <a:pt x="f73" y="f72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Freeform 47">
              <a:extLst>
                <a:ext uri="{FF2B5EF4-FFF2-40B4-BE49-F238E27FC236}">
                  <a16:creationId xmlns:a16="http://schemas.microsoft.com/office/drawing/2014/main" id="{D97007D8-A1F8-7C6D-7DBC-8724A25A7395}"/>
                </a:ext>
              </a:extLst>
            </p:cNvPr>
            <p:cNvSpPr/>
            <p:nvPr/>
          </p:nvSpPr>
          <p:spPr>
            <a:xfrm>
              <a:off x="5416228" y="2775734"/>
              <a:ext cx="271247" cy="319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17"/>
                <a:gd name="f8" fmla="val 116"/>
                <a:gd name="f9" fmla="val 79"/>
                <a:gd name="f10" fmla="val 105"/>
                <a:gd name="f11" fmla="val 59"/>
                <a:gd name="f12" fmla="val 107"/>
                <a:gd name="f13" fmla="val 38"/>
                <a:gd name="f14" fmla="val 25"/>
                <a:gd name="f15" fmla="val 78"/>
                <a:gd name="f16" fmla="val 13"/>
                <a:gd name="f17" fmla="val 40"/>
                <a:gd name="f18" fmla="val 34"/>
                <a:gd name="f19" fmla="val 4"/>
                <a:gd name="f20" fmla="val 67"/>
                <a:gd name="f21" fmla="val 8"/>
                <a:gd name="f22" fmla="val 12"/>
                <a:gd name="f23" fmla="val 47"/>
                <a:gd name="f24" fmla="val 81"/>
                <a:gd name="f25" fmla="+- 0 0 -90"/>
                <a:gd name="f26" fmla="*/ f3 1 100"/>
                <a:gd name="f27" fmla="*/ f4 1 117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00"/>
                <a:gd name="f36" fmla="*/ f32 1 117"/>
                <a:gd name="f37" fmla="*/ 100 f33 1"/>
                <a:gd name="f38" fmla="*/ 116 f32 1"/>
                <a:gd name="f39" fmla="*/ 38 f33 1"/>
                <a:gd name="f40" fmla="*/ 117 f32 1"/>
                <a:gd name="f41" fmla="*/ 0 f33 1"/>
                <a:gd name="f42" fmla="*/ 0 f32 1"/>
                <a:gd name="f43" fmla="*/ 12 f32 1"/>
                <a:gd name="f44" fmla="+- f34 0 f1"/>
                <a:gd name="f45" fmla="*/ f37 1 100"/>
                <a:gd name="f46" fmla="*/ f38 1 117"/>
                <a:gd name="f47" fmla="*/ f39 1 100"/>
                <a:gd name="f48" fmla="*/ f40 1 117"/>
                <a:gd name="f49" fmla="*/ f41 1 100"/>
                <a:gd name="f50" fmla="*/ f42 1 117"/>
                <a:gd name="f51" fmla="*/ f43 1 117"/>
                <a:gd name="f52" fmla="*/ 0 1 f35"/>
                <a:gd name="f53" fmla="*/ f29 1 f35"/>
                <a:gd name="f54" fmla="*/ 0 1 f36"/>
                <a:gd name="f55" fmla="*/ f30 1 f36"/>
                <a:gd name="f56" fmla="*/ f45 1 f35"/>
                <a:gd name="f57" fmla="*/ f46 1 f36"/>
                <a:gd name="f58" fmla="*/ f47 1 f35"/>
                <a:gd name="f59" fmla="*/ f48 1 f36"/>
                <a:gd name="f60" fmla="*/ f49 1 f35"/>
                <a:gd name="f61" fmla="*/ f50 1 f36"/>
                <a:gd name="f62" fmla="*/ f51 1 f36"/>
                <a:gd name="f63" fmla="*/ f52 f26 1"/>
                <a:gd name="f64" fmla="*/ f53 f26 1"/>
                <a:gd name="f65" fmla="*/ f55 f27 1"/>
                <a:gd name="f66" fmla="*/ f54 f27 1"/>
                <a:gd name="f67" fmla="*/ f56 f26 1"/>
                <a:gd name="f68" fmla="*/ f57 f27 1"/>
                <a:gd name="f69" fmla="*/ f58 f26 1"/>
                <a:gd name="f70" fmla="*/ f59 f27 1"/>
                <a:gd name="f71" fmla="*/ f60 f26 1"/>
                <a:gd name="f72" fmla="*/ f61 f27 1"/>
                <a:gd name="f73" fmla="*/ f6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7" y="f68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67" y="f73"/>
                </a:cxn>
                <a:cxn ang="f44">
                  <a:pos x="f67" y="f68"/>
                </a:cxn>
              </a:cxnLst>
              <a:rect l="f63" t="f66" r="f64" b="f65"/>
              <a:pathLst>
                <a:path w="100" h="117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6" y="f17"/>
                    <a:pt x="f5" y="f5"/>
                  </a:cubicBezTo>
                  <a:cubicBezTo>
                    <a:pt x="f18" y="f19"/>
                    <a:pt x="f20" y="f21"/>
                    <a:pt x="f6" y="f22"/>
                  </a:cubicBezTo>
                  <a:cubicBezTo>
                    <a:pt x="f6" y="f23"/>
                    <a:pt x="f6" y="f24"/>
                    <a:pt x="f6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Freeform 48">
              <a:extLst>
                <a:ext uri="{FF2B5EF4-FFF2-40B4-BE49-F238E27FC236}">
                  <a16:creationId xmlns:a16="http://schemas.microsoft.com/office/drawing/2014/main" id="{B5498AC6-D4F2-3308-34F7-7420E0BC1C88}"/>
                </a:ext>
              </a:extLst>
            </p:cNvPr>
            <p:cNvSpPr/>
            <p:nvPr/>
          </p:nvSpPr>
          <p:spPr>
            <a:xfrm>
              <a:off x="3334359" y="2732245"/>
              <a:ext cx="274685" cy="5665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1"/>
                <a:gd name="f7" fmla="val 208"/>
                <a:gd name="f8" fmla="val 5"/>
                <a:gd name="f9" fmla="val 21"/>
                <a:gd name="f10" fmla="val 197"/>
                <a:gd name="f11" fmla="val 26"/>
                <a:gd name="f12" fmla="val 181"/>
                <a:gd name="f13" fmla="val 163"/>
                <a:gd name="f14" fmla="val 126"/>
                <a:gd name="f15" fmla="val 90"/>
                <a:gd name="f16" fmla="val 53"/>
                <a:gd name="f17" fmla="val 33"/>
                <a:gd name="f18" fmla="val 20"/>
                <a:gd name="f19" fmla="val 18"/>
                <a:gd name="f20" fmla="val 9"/>
                <a:gd name="f21" fmla="val 14"/>
                <a:gd name="f22" fmla="val 32"/>
                <a:gd name="f23" fmla="val 6"/>
                <a:gd name="f24" fmla="val 40"/>
                <a:gd name="f25" fmla="val 22"/>
                <a:gd name="f26" fmla="val 51"/>
                <a:gd name="f27" fmla="val 45"/>
                <a:gd name="f28" fmla="val 62"/>
                <a:gd name="f29" fmla="val 69"/>
                <a:gd name="f30" fmla="val 73"/>
                <a:gd name="f31" fmla="val 92"/>
                <a:gd name="f32" fmla="val 79"/>
                <a:gd name="f33" fmla="val 106"/>
                <a:gd name="f34" fmla="val 86"/>
                <a:gd name="f35" fmla="val 119"/>
                <a:gd name="f36" fmla="val 133"/>
                <a:gd name="f37" fmla="val 152"/>
                <a:gd name="f38" fmla="val 95"/>
                <a:gd name="f39" fmla="val 168"/>
                <a:gd name="f40" fmla="val 77"/>
                <a:gd name="f41" fmla="val 176"/>
                <a:gd name="f42" fmla="val 57"/>
                <a:gd name="f43" fmla="val 185"/>
                <a:gd name="f44" fmla="val 38"/>
                <a:gd name="f45" fmla="val 194"/>
                <a:gd name="f46" fmla="val 19"/>
                <a:gd name="f47" fmla="val 203"/>
                <a:gd name="f48" fmla="val 205"/>
                <a:gd name="f49" fmla="val 206"/>
                <a:gd name="f50" fmla="+- 0 0 -90"/>
                <a:gd name="f51" fmla="*/ f3 1 101"/>
                <a:gd name="f52" fmla="*/ f4 1 208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01"/>
                <a:gd name="f61" fmla="*/ f57 1 208"/>
                <a:gd name="f62" fmla="*/ 5 f58 1"/>
                <a:gd name="f63" fmla="*/ 208 f57 1"/>
                <a:gd name="f64" fmla="*/ 26 f58 1"/>
                <a:gd name="f65" fmla="*/ 163 f57 1"/>
                <a:gd name="f66" fmla="*/ 53 f57 1"/>
                <a:gd name="f67" fmla="*/ 0 f58 1"/>
                <a:gd name="f68" fmla="*/ 9 f57 1"/>
                <a:gd name="f69" fmla="*/ 40 f58 1"/>
                <a:gd name="f70" fmla="*/ 22 f57 1"/>
                <a:gd name="f71" fmla="*/ 73 f58 1"/>
                <a:gd name="f72" fmla="*/ 92 f57 1"/>
                <a:gd name="f73" fmla="*/ 92 f58 1"/>
                <a:gd name="f74" fmla="*/ 133 f57 1"/>
                <a:gd name="f75" fmla="*/ 77 f58 1"/>
                <a:gd name="f76" fmla="*/ 176 f57 1"/>
                <a:gd name="f77" fmla="*/ 19 f58 1"/>
                <a:gd name="f78" fmla="*/ 203 f57 1"/>
                <a:gd name="f79" fmla="+- f59 0 f1"/>
                <a:gd name="f80" fmla="*/ f62 1 101"/>
                <a:gd name="f81" fmla="*/ f63 1 208"/>
                <a:gd name="f82" fmla="*/ f64 1 101"/>
                <a:gd name="f83" fmla="*/ f65 1 208"/>
                <a:gd name="f84" fmla="*/ f66 1 208"/>
                <a:gd name="f85" fmla="*/ f67 1 101"/>
                <a:gd name="f86" fmla="*/ f68 1 208"/>
                <a:gd name="f87" fmla="*/ f69 1 101"/>
                <a:gd name="f88" fmla="*/ f70 1 208"/>
                <a:gd name="f89" fmla="*/ f71 1 101"/>
                <a:gd name="f90" fmla="*/ f72 1 208"/>
                <a:gd name="f91" fmla="*/ f73 1 101"/>
                <a:gd name="f92" fmla="*/ f74 1 208"/>
                <a:gd name="f93" fmla="*/ f75 1 101"/>
                <a:gd name="f94" fmla="*/ f76 1 208"/>
                <a:gd name="f95" fmla="*/ f77 1 101"/>
                <a:gd name="f96" fmla="*/ f78 1 208"/>
                <a:gd name="f97" fmla="*/ 0 1 f60"/>
                <a:gd name="f98" fmla="*/ f54 1 f60"/>
                <a:gd name="f99" fmla="*/ 0 1 f61"/>
                <a:gd name="f100" fmla="*/ f55 1 f61"/>
                <a:gd name="f101" fmla="*/ f80 1 f60"/>
                <a:gd name="f102" fmla="*/ f81 1 f61"/>
                <a:gd name="f103" fmla="*/ f82 1 f60"/>
                <a:gd name="f104" fmla="*/ f83 1 f61"/>
                <a:gd name="f105" fmla="*/ f84 1 f61"/>
                <a:gd name="f106" fmla="*/ f85 1 f60"/>
                <a:gd name="f107" fmla="*/ f86 1 f61"/>
                <a:gd name="f108" fmla="*/ f87 1 f60"/>
                <a:gd name="f109" fmla="*/ f88 1 f61"/>
                <a:gd name="f110" fmla="*/ f89 1 f60"/>
                <a:gd name="f111" fmla="*/ f90 1 f61"/>
                <a:gd name="f112" fmla="*/ f91 1 f60"/>
                <a:gd name="f113" fmla="*/ f92 1 f61"/>
                <a:gd name="f114" fmla="*/ f93 1 f60"/>
                <a:gd name="f115" fmla="*/ f94 1 f61"/>
                <a:gd name="f116" fmla="*/ f95 1 f60"/>
                <a:gd name="f117" fmla="*/ f96 1 f61"/>
                <a:gd name="f118" fmla="*/ f97 f51 1"/>
                <a:gd name="f119" fmla="*/ f98 f51 1"/>
                <a:gd name="f120" fmla="*/ f100 f52 1"/>
                <a:gd name="f121" fmla="*/ f99 f52 1"/>
                <a:gd name="f122" fmla="*/ f101 f51 1"/>
                <a:gd name="f123" fmla="*/ f102 f52 1"/>
                <a:gd name="f124" fmla="*/ f103 f51 1"/>
                <a:gd name="f125" fmla="*/ f104 f52 1"/>
                <a:gd name="f126" fmla="*/ f105 f52 1"/>
                <a:gd name="f127" fmla="*/ f106 f51 1"/>
                <a:gd name="f128" fmla="*/ f107 f52 1"/>
                <a:gd name="f129" fmla="*/ f108 f51 1"/>
                <a:gd name="f130" fmla="*/ f109 f52 1"/>
                <a:gd name="f131" fmla="*/ f110 f51 1"/>
                <a:gd name="f132" fmla="*/ f111 f52 1"/>
                <a:gd name="f133" fmla="*/ f112 f51 1"/>
                <a:gd name="f134" fmla="*/ f113 f52 1"/>
                <a:gd name="f135" fmla="*/ f114 f51 1"/>
                <a:gd name="f136" fmla="*/ f115 f52 1"/>
                <a:gd name="f137" fmla="*/ f116 f51 1"/>
                <a:gd name="f138" fmla="*/ f11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2" y="f123"/>
                </a:cxn>
                <a:cxn ang="f79">
                  <a:pos x="f124" y="f125"/>
                </a:cxn>
                <a:cxn ang="f79">
                  <a:pos x="f124" y="f126"/>
                </a:cxn>
                <a:cxn ang="f79">
                  <a:pos x="f127" y="f128"/>
                </a:cxn>
                <a:cxn ang="f79">
                  <a:pos x="f129" y="f130"/>
                </a:cxn>
                <a:cxn ang="f79">
                  <a:pos x="f131" y="f132"/>
                </a:cxn>
                <a:cxn ang="f79">
                  <a:pos x="f133" y="f134"/>
                </a:cxn>
                <a:cxn ang="f79">
                  <a:pos x="f135" y="f136"/>
                </a:cxn>
                <a:cxn ang="f79">
                  <a:pos x="f137" y="f138"/>
                </a:cxn>
                <a:cxn ang="f79">
                  <a:pos x="f122" y="f123"/>
                </a:cxn>
              </a:cxnLst>
              <a:rect l="f118" t="f121" r="f119" b="f120"/>
              <a:pathLst>
                <a:path w="101" h="208">
                  <a:moveTo>
                    <a:pt x="f8" y="f7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18" y="f19"/>
                    <a:pt x="f5" y="f20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1" y="f36"/>
                  </a:cubicBezTo>
                  <a:cubicBezTo>
                    <a:pt x="f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21" y="f48"/>
                    <a:pt x="f20" y="f49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Freeform 49">
              <a:extLst>
                <a:ext uri="{FF2B5EF4-FFF2-40B4-BE49-F238E27FC236}">
                  <a16:creationId xmlns:a16="http://schemas.microsoft.com/office/drawing/2014/main" id="{AE8184FB-A0BA-A682-2472-CA7A6B07D0C0}"/>
                </a:ext>
              </a:extLst>
            </p:cNvPr>
            <p:cNvSpPr/>
            <p:nvPr/>
          </p:nvSpPr>
          <p:spPr>
            <a:xfrm>
              <a:off x="5711516" y="2775734"/>
              <a:ext cx="272390" cy="319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17"/>
                <a:gd name="f8" fmla="val 88"/>
                <a:gd name="f9" fmla="val 40"/>
                <a:gd name="f10" fmla="val 75"/>
                <a:gd name="f11" fmla="val 78"/>
                <a:gd name="f12" fmla="val 63"/>
                <a:gd name="f13" fmla="val 42"/>
                <a:gd name="f14" fmla="val 108"/>
                <a:gd name="f15" fmla="val 21"/>
                <a:gd name="f16" fmla="val 104"/>
                <a:gd name="f17" fmla="val 116"/>
                <a:gd name="f18" fmla="val 81"/>
                <a:gd name="f19" fmla="val 47"/>
                <a:gd name="f20" fmla="val 12"/>
                <a:gd name="f21" fmla="val 33"/>
                <a:gd name="f22" fmla="val 8"/>
                <a:gd name="f23" fmla="val 66"/>
                <a:gd name="f24" fmla="val 4"/>
                <a:gd name="f25" fmla="val 17"/>
                <a:gd name="f26" fmla="val 56"/>
                <a:gd name="f27" fmla="val 20"/>
                <a:gd name="f28" fmla="val 62"/>
                <a:gd name="f29" fmla="val 29"/>
                <a:gd name="f30" fmla="val 68"/>
                <a:gd name="f31" fmla="val 36"/>
                <a:gd name="f32" fmla="val 74"/>
                <a:gd name="f33" fmla="val 45"/>
                <a:gd name="f34" fmla="val 73"/>
                <a:gd name="f35" fmla="val 52"/>
                <a:gd name="f36" fmla="val 67"/>
                <a:gd name="f37" fmla="val 58"/>
                <a:gd name="f38" fmla="val 57"/>
                <a:gd name="f39" fmla="val 46"/>
                <a:gd name="f40" fmla="val 55"/>
                <a:gd name="f41" fmla="val 50"/>
                <a:gd name="f42" fmla="val 51"/>
                <a:gd name="f43" fmla="val 53"/>
                <a:gd name="f44" fmla="val 48"/>
                <a:gd name="f45" fmla="val 64"/>
                <a:gd name="f46" fmla="val 41"/>
                <a:gd name="f47" fmla="val 49"/>
                <a:gd name="f48" fmla="val 44"/>
                <a:gd name="f49" fmla="val 39"/>
                <a:gd name="f50" fmla="val 37"/>
                <a:gd name="f51" fmla="val 43"/>
                <a:gd name="f52" fmla="val 35"/>
                <a:gd name="f53" fmla="val 31"/>
                <a:gd name="f54" fmla="val 25"/>
                <a:gd name="f55" fmla="val 24"/>
                <a:gd name="f56" fmla="val 22"/>
                <a:gd name="f57" fmla="val 38"/>
                <a:gd name="f58" fmla="val 34"/>
                <a:gd name="f59" fmla="val 30"/>
                <a:gd name="f60" fmla="val 32"/>
                <a:gd name="f61" fmla="val 27"/>
                <a:gd name="f62" fmla="val 61"/>
                <a:gd name="f63" fmla="val 28"/>
                <a:gd name="f64" fmla="val 59"/>
                <a:gd name="f65" fmla="+- 0 0 -90"/>
                <a:gd name="f66" fmla="*/ f3 1 100"/>
                <a:gd name="f67" fmla="*/ f4 1 117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100"/>
                <a:gd name="f76" fmla="*/ f72 1 117"/>
                <a:gd name="f77" fmla="*/ 100 f73 1"/>
                <a:gd name="f78" fmla="*/ 0 f72 1"/>
                <a:gd name="f79" fmla="*/ 63 f73 1"/>
                <a:gd name="f80" fmla="*/ 117 f72 1"/>
                <a:gd name="f81" fmla="*/ 0 f73 1"/>
                <a:gd name="f82" fmla="*/ 116 f72 1"/>
                <a:gd name="f83" fmla="*/ 12 f72 1"/>
                <a:gd name="f84" fmla="*/ 21 f73 1"/>
                <a:gd name="f85" fmla="*/ 47 f72 1"/>
                <a:gd name="f86" fmla="*/ 29 f73 1"/>
                <a:gd name="f87" fmla="*/ 68 f72 1"/>
                <a:gd name="f88" fmla="*/ 52 f73 1"/>
                <a:gd name="f89" fmla="*/ 67 f72 1"/>
                <a:gd name="f90" fmla="*/ 57 f73 1"/>
                <a:gd name="f91" fmla="*/ 46 f72 1"/>
                <a:gd name="f92" fmla="*/ 51 f73 1"/>
                <a:gd name="f93" fmla="*/ 56 f72 1"/>
                <a:gd name="f94" fmla="*/ 41 f73 1"/>
                <a:gd name="f95" fmla="*/ 66 f72 1"/>
                <a:gd name="f96" fmla="*/ 49 f73 1"/>
                <a:gd name="f97" fmla="*/ 42 f72 1"/>
                <a:gd name="f98" fmla="*/ 37 f72 1"/>
                <a:gd name="f99" fmla="*/ 45 f73 1"/>
                <a:gd name="f100" fmla="*/ 31 f72 1"/>
                <a:gd name="f101" fmla="*/ 44 f73 1"/>
                <a:gd name="f102" fmla="*/ 24 f72 1"/>
                <a:gd name="f103" fmla="*/ 36 f73 1"/>
                <a:gd name="f104" fmla="*/ 34 f73 1"/>
                <a:gd name="f105" fmla="*/ 30 f72 1"/>
                <a:gd name="f106" fmla="*/ 31 f73 1"/>
                <a:gd name="f107" fmla="*/ 35 f73 1"/>
                <a:gd name="f108" fmla="*/ 28 f73 1"/>
                <a:gd name="f109" fmla="*/ 59 f72 1"/>
                <a:gd name="f110" fmla="+- f74 0 f1"/>
                <a:gd name="f111" fmla="*/ f77 1 100"/>
                <a:gd name="f112" fmla="*/ f78 1 117"/>
                <a:gd name="f113" fmla="*/ f79 1 100"/>
                <a:gd name="f114" fmla="*/ f80 1 117"/>
                <a:gd name="f115" fmla="*/ f81 1 100"/>
                <a:gd name="f116" fmla="*/ f82 1 117"/>
                <a:gd name="f117" fmla="*/ f83 1 117"/>
                <a:gd name="f118" fmla="*/ f84 1 100"/>
                <a:gd name="f119" fmla="*/ f85 1 117"/>
                <a:gd name="f120" fmla="*/ f86 1 100"/>
                <a:gd name="f121" fmla="*/ f87 1 117"/>
                <a:gd name="f122" fmla="*/ f88 1 100"/>
                <a:gd name="f123" fmla="*/ f89 1 117"/>
                <a:gd name="f124" fmla="*/ f90 1 100"/>
                <a:gd name="f125" fmla="*/ f91 1 117"/>
                <a:gd name="f126" fmla="*/ f92 1 100"/>
                <a:gd name="f127" fmla="*/ f93 1 117"/>
                <a:gd name="f128" fmla="*/ f94 1 100"/>
                <a:gd name="f129" fmla="*/ f95 1 117"/>
                <a:gd name="f130" fmla="*/ f96 1 100"/>
                <a:gd name="f131" fmla="*/ f97 1 117"/>
                <a:gd name="f132" fmla="*/ f98 1 117"/>
                <a:gd name="f133" fmla="*/ f99 1 100"/>
                <a:gd name="f134" fmla="*/ f100 1 117"/>
                <a:gd name="f135" fmla="*/ f101 1 100"/>
                <a:gd name="f136" fmla="*/ f102 1 117"/>
                <a:gd name="f137" fmla="*/ f103 1 100"/>
                <a:gd name="f138" fmla="*/ f104 1 100"/>
                <a:gd name="f139" fmla="*/ f105 1 117"/>
                <a:gd name="f140" fmla="*/ f106 1 100"/>
                <a:gd name="f141" fmla="*/ f107 1 100"/>
                <a:gd name="f142" fmla="*/ f108 1 100"/>
                <a:gd name="f143" fmla="*/ f109 1 117"/>
                <a:gd name="f144" fmla="*/ 0 1 f75"/>
                <a:gd name="f145" fmla="*/ f69 1 f75"/>
                <a:gd name="f146" fmla="*/ 0 1 f76"/>
                <a:gd name="f147" fmla="*/ f70 1 f76"/>
                <a:gd name="f148" fmla="*/ f111 1 f75"/>
                <a:gd name="f149" fmla="*/ f112 1 f76"/>
                <a:gd name="f150" fmla="*/ f113 1 f75"/>
                <a:gd name="f151" fmla="*/ f114 1 f76"/>
                <a:gd name="f152" fmla="*/ f115 1 f75"/>
                <a:gd name="f153" fmla="*/ f116 1 f76"/>
                <a:gd name="f154" fmla="*/ f117 1 f76"/>
                <a:gd name="f155" fmla="*/ f118 1 f75"/>
                <a:gd name="f156" fmla="*/ f119 1 f76"/>
                <a:gd name="f157" fmla="*/ f120 1 f75"/>
                <a:gd name="f158" fmla="*/ f121 1 f76"/>
                <a:gd name="f159" fmla="*/ f122 1 f75"/>
                <a:gd name="f160" fmla="*/ f123 1 f76"/>
                <a:gd name="f161" fmla="*/ f124 1 f75"/>
                <a:gd name="f162" fmla="*/ f125 1 f76"/>
                <a:gd name="f163" fmla="*/ f126 1 f75"/>
                <a:gd name="f164" fmla="*/ f127 1 f76"/>
                <a:gd name="f165" fmla="*/ f128 1 f75"/>
                <a:gd name="f166" fmla="*/ f129 1 f76"/>
                <a:gd name="f167" fmla="*/ f130 1 f75"/>
                <a:gd name="f168" fmla="*/ f131 1 f76"/>
                <a:gd name="f169" fmla="*/ f132 1 f76"/>
                <a:gd name="f170" fmla="*/ f133 1 f75"/>
                <a:gd name="f171" fmla="*/ f134 1 f76"/>
                <a:gd name="f172" fmla="*/ f135 1 f75"/>
                <a:gd name="f173" fmla="*/ f136 1 f76"/>
                <a:gd name="f174" fmla="*/ f137 1 f75"/>
                <a:gd name="f175" fmla="*/ f138 1 f75"/>
                <a:gd name="f176" fmla="*/ f139 1 f76"/>
                <a:gd name="f177" fmla="*/ f140 1 f75"/>
                <a:gd name="f178" fmla="*/ f141 1 f75"/>
                <a:gd name="f179" fmla="*/ f142 1 f75"/>
                <a:gd name="f180" fmla="*/ f143 1 f76"/>
                <a:gd name="f181" fmla="*/ f144 f66 1"/>
                <a:gd name="f182" fmla="*/ f145 f66 1"/>
                <a:gd name="f183" fmla="*/ f147 f67 1"/>
                <a:gd name="f184" fmla="*/ f146 f67 1"/>
                <a:gd name="f185" fmla="*/ f148 f66 1"/>
                <a:gd name="f186" fmla="*/ f149 f67 1"/>
                <a:gd name="f187" fmla="*/ f150 f66 1"/>
                <a:gd name="f188" fmla="*/ f151 f67 1"/>
                <a:gd name="f189" fmla="*/ f152 f66 1"/>
                <a:gd name="f190" fmla="*/ f153 f67 1"/>
                <a:gd name="f191" fmla="*/ f154 f67 1"/>
                <a:gd name="f192" fmla="*/ f155 f66 1"/>
                <a:gd name="f193" fmla="*/ f156 f67 1"/>
                <a:gd name="f194" fmla="*/ f157 f66 1"/>
                <a:gd name="f195" fmla="*/ f158 f67 1"/>
                <a:gd name="f196" fmla="*/ f159 f66 1"/>
                <a:gd name="f197" fmla="*/ f160 f67 1"/>
                <a:gd name="f198" fmla="*/ f161 f66 1"/>
                <a:gd name="f199" fmla="*/ f162 f67 1"/>
                <a:gd name="f200" fmla="*/ f163 f66 1"/>
                <a:gd name="f201" fmla="*/ f164 f67 1"/>
                <a:gd name="f202" fmla="*/ f165 f66 1"/>
                <a:gd name="f203" fmla="*/ f166 f67 1"/>
                <a:gd name="f204" fmla="*/ f167 f66 1"/>
                <a:gd name="f205" fmla="*/ f168 f67 1"/>
                <a:gd name="f206" fmla="*/ f169 f67 1"/>
                <a:gd name="f207" fmla="*/ f170 f66 1"/>
                <a:gd name="f208" fmla="*/ f171 f67 1"/>
                <a:gd name="f209" fmla="*/ f172 f66 1"/>
                <a:gd name="f210" fmla="*/ f173 f67 1"/>
                <a:gd name="f211" fmla="*/ f174 f66 1"/>
                <a:gd name="f212" fmla="*/ f175 f66 1"/>
                <a:gd name="f213" fmla="*/ f176 f67 1"/>
                <a:gd name="f214" fmla="*/ f177 f66 1"/>
                <a:gd name="f215" fmla="*/ f178 f66 1"/>
                <a:gd name="f216" fmla="*/ f179 f66 1"/>
                <a:gd name="f217" fmla="*/ f180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0">
                  <a:pos x="f185" y="f186"/>
                </a:cxn>
                <a:cxn ang="f110">
                  <a:pos x="f187" y="f188"/>
                </a:cxn>
                <a:cxn ang="f110">
                  <a:pos x="f189" y="f190"/>
                </a:cxn>
                <a:cxn ang="f110">
                  <a:pos x="f189" y="f191"/>
                </a:cxn>
                <a:cxn ang="f110">
                  <a:pos x="f185" y="f186"/>
                </a:cxn>
                <a:cxn ang="f110">
                  <a:pos x="f192" y="f193"/>
                </a:cxn>
                <a:cxn ang="f110">
                  <a:pos x="f194" y="f195"/>
                </a:cxn>
                <a:cxn ang="f110">
                  <a:pos x="f196" y="f197"/>
                </a:cxn>
                <a:cxn ang="f110">
                  <a:pos x="f198" y="f199"/>
                </a:cxn>
                <a:cxn ang="f110">
                  <a:pos x="f200" y="f201"/>
                </a:cxn>
                <a:cxn ang="f110">
                  <a:pos x="f202" y="f203"/>
                </a:cxn>
                <a:cxn ang="f110">
                  <a:pos x="f204" y="f205"/>
                </a:cxn>
                <a:cxn ang="f110">
                  <a:pos x="f202" y="f206"/>
                </a:cxn>
                <a:cxn ang="f110">
                  <a:pos x="f207" y="f208"/>
                </a:cxn>
                <a:cxn ang="f110">
                  <a:pos x="f209" y="f210"/>
                </a:cxn>
                <a:cxn ang="f110">
                  <a:pos x="f211" y="f210"/>
                </a:cxn>
                <a:cxn ang="f110">
                  <a:pos x="f212" y="f213"/>
                </a:cxn>
                <a:cxn ang="f110">
                  <a:pos x="f214" y="f205"/>
                </a:cxn>
                <a:cxn ang="f110">
                  <a:pos x="f215" y="f197"/>
                </a:cxn>
                <a:cxn ang="f110">
                  <a:pos x="f216" y="f217"/>
                </a:cxn>
                <a:cxn ang="f110">
                  <a:pos x="f192" y="f193"/>
                </a:cxn>
              </a:cxnLst>
              <a:rect l="f181" t="f184" r="f182" b="f183"/>
              <a:pathLst>
                <a:path w="100" h="117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13" y="f14"/>
                    <a:pt x="f15" y="f16"/>
                    <a:pt x="f5" y="f17"/>
                  </a:cubicBezTo>
                  <a:cubicBezTo>
                    <a:pt x="f5" y="f18"/>
                    <a:pt x="f5" y="f19"/>
                    <a:pt x="f5" y="f20"/>
                  </a:cubicBezTo>
                  <a:cubicBezTo>
                    <a:pt x="f21" y="f22"/>
                    <a:pt x="f23" y="f24"/>
                    <a:pt x="f6" y="f5"/>
                  </a:cubicBezTo>
                  <a:close/>
                  <a:moveTo>
                    <a:pt x="f15" y="f19"/>
                  </a:move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8" y="f37"/>
                    <a:pt x="f28" y="f26"/>
                    <a:pt x="f38" y="f39"/>
                  </a:cubicBezTo>
                  <a:cubicBezTo>
                    <a:pt x="f40" y="f41"/>
                    <a:pt x="f42" y="f43"/>
                    <a:pt x="f42" y="f26"/>
                  </a:cubicBezTo>
                  <a:cubicBezTo>
                    <a:pt x="f42" y="f12"/>
                    <a:pt x="f44" y="f45"/>
                    <a:pt x="f46" y="f23"/>
                  </a:cubicBezTo>
                  <a:cubicBezTo>
                    <a:pt x="f33" y="f37"/>
                    <a:pt x="f31" y="f19"/>
                    <a:pt x="f47" y="f13"/>
                  </a:cubicBezTo>
                  <a:cubicBezTo>
                    <a:pt x="f39" y="f9"/>
                    <a:pt x="f48" y="f49"/>
                    <a:pt x="f46" y="f50"/>
                  </a:cubicBezTo>
                  <a:cubicBezTo>
                    <a:pt x="f51" y="f52"/>
                    <a:pt x="f33" y="f21"/>
                    <a:pt x="f33" y="f53"/>
                  </a:cubicBezTo>
                  <a:cubicBezTo>
                    <a:pt x="f33" y="f29"/>
                    <a:pt x="f33" y="f54"/>
                    <a:pt x="f48" y="f55"/>
                  </a:cubicBezTo>
                  <a:cubicBezTo>
                    <a:pt x="f13" y="f56"/>
                    <a:pt x="f57" y="f56"/>
                    <a:pt x="f31" y="f55"/>
                  </a:cubicBezTo>
                  <a:cubicBezTo>
                    <a:pt x="f52" y="f54"/>
                    <a:pt x="f21" y="f29"/>
                    <a:pt x="f58" y="f59"/>
                  </a:cubicBezTo>
                  <a:cubicBezTo>
                    <a:pt x="f49" y="f31"/>
                    <a:pt x="f50" y="f49"/>
                    <a:pt x="f53" y="f13"/>
                  </a:cubicBezTo>
                  <a:cubicBezTo>
                    <a:pt x="f57" y="f19"/>
                    <a:pt x="f49" y="f26"/>
                    <a:pt x="f52" y="f36"/>
                  </a:cubicBezTo>
                  <a:cubicBezTo>
                    <a:pt x="f60" y="f45"/>
                    <a:pt x="f61" y="f62"/>
                    <a:pt x="f63" y="f64"/>
                  </a:cubicBezTo>
                  <a:cubicBezTo>
                    <a:pt x="f53" y="f35"/>
                    <a:pt x="f54" y="f42"/>
                    <a:pt x="f15" y="f1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Freeform 50">
              <a:extLst>
                <a:ext uri="{FF2B5EF4-FFF2-40B4-BE49-F238E27FC236}">
                  <a16:creationId xmlns:a16="http://schemas.microsoft.com/office/drawing/2014/main" id="{90F3ADB3-FEB2-4369-B11A-85F9CCF2C57E}"/>
                </a:ext>
              </a:extLst>
            </p:cNvPr>
            <p:cNvSpPr/>
            <p:nvPr/>
          </p:nvSpPr>
          <p:spPr>
            <a:xfrm>
              <a:off x="5331537" y="3089336"/>
              <a:ext cx="735918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1"/>
                <a:gd name="f7" fmla="val 36"/>
                <a:gd name="f8" fmla="val 35"/>
                <a:gd name="f9" fmla="val 25"/>
                <a:gd name="f10" fmla="val 18"/>
                <a:gd name="f11" fmla="val 10"/>
                <a:gd name="f12" fmla="val 8"/>
                <a:gd name="f13" fmla="val 14"/>
                <a:gd name="f14" fmla="val 6"/>
                <a:gd name="f15" fmla="val 21"/>
                <a:gd name="f16" fmla="val 4"/>
                <a:gd name="f17" fmla="val 31"/>
                <a:gd name="f18" fmla="val 1"/>
                <a:gd name="f19" fmla="val 41"/>
                <a:gd name="f20" fmla="val 51"/>
                <a:gd name="f21" fmla="val 5"/>
                <a:gd name="f22" fmla="val 62"/>
                <a:gd name="f23" fmla="val 73"/>
                <a:gd name="f24" fmla="val 85"/>
                <a:gd name="f25" fmla="val 96"/>
                <a:gd name="f26" fmla="val 107"/>
                <a:gd name="f27" fmla="val 119"/>
                <a:gd name="f28" fmla="val 130"/>
                <a:gd name="f29" fmla="val 142"/>
                <a:gd name="f30" fmla="val 153"/>
                <a:gd name="f31" fmla="val 164"/>
                <a:gd name="f32" fmla="val 175"/>
                <a:gd name="f33" fmla="val 186"/>
                <a:gd name="f34" fmla="val 198"/>
                <a:gd name="f35" fmla="val 209"/>
                <a:gd name="f36" fmla="val 221"/>
                <a:gd name="f37" fmla="val 232"/>
                <a:gd name="f38" fmla="val 242"/>
                <a:gd name="f39" fmla="val 253"/>
                <a:gd name="f40" fmla="val 259"/>
                <a:gd name="f41" fmla="val 7"/>
                <a:gd name="f42" fmla="val 264"/>
                <a:gd name="f43" fmla="val 265"/>
                <a:gd name="f44" fmla="val 33"/>
                <a:gd name="f45" fmla="val 254"/>
                <a:gd name="f46" fmla="val 30"/>
                <a:gd name="f47" fmla="val 243"/>
                <a:gd name="f48" fmla="val 26"/>
                <a:gd name="f49" fmla="val 165"/>
                <a:gd name="f50" fmla="val 154"/>
                <a:gd name="f51" fmla="val 117"/>
                <a:gd name="f52" fmla="val 97"/>
                <a:gd name="f53" fmla="val 87"/>
                <a:gd name="f54" fmla="val 74"/>
                <a:gd name="f55" fmla="val 50"/>
                <a:gd name="f56" fmla="val 39"/>
                <a:gd name="f57" fmla="val 28"/>
                <a:gd name="f58" fmla="val 16"/>
                <a:gd name="f59" fmla="val 12"/>
                <a:gd name="f60" fmla="val 34"/>
                <a:gd name="f61" fmla="+- 0 0 -90"/>
                <a:gd name="f62" fmla="*/ f3 1 271"/>
                <a:gd name="f63" fmla="*/ f4 1 36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271"/>
                <a:gd name="f72" fmla="*/ f68 1 36"/>
                <a:gd name="f73" fmla="*/ 0 f69 1"/>
                <a:gd name="f74" fmla="*/ 35 f68 1"/>
                <a:gd name="f75" fmla="*/ 10 f68 1"/>
                <a:gd name="f76" fmla="*/ 21 f69 1"/>
                <a:gd name="f77" fmla="*/ 4 f68 1"/>
                <a:gd name="f78" fmla="*/ 51 f69 1"/>
                <a:gd name="f79" fmla="*/ 5 f68 1"/>
                <a:gd name="f80" fmla="*/ 85 f69 1"/>
                <a:gd name="f81" fmla="*/ 119 f69 1"/>
                <a:gd name="f82" fmla="*/ 153 f69 1"/>
                <a:gd name="f83" fmla="*/ 186 f69 1"/>
                <a:gd name="f84" fmla="*/ 221 f69 1"/>
                <a:gd name="f85" fmla="*/ 253 f69 1"/>
                <a:gd name="f86" fmla="*/ 271 f69 1"/>
                <a:gd name="f87" fmla="*/ 254 f69 1"/>
                <a:gd name="f88" fmla="*/ 30 f68 1"/>
                <a:gd name="f89" fmla="*/ 154 f69 1"/>
                <a:gd name="f90" fmla="*/ 117 f69 1"/>
                <a:gd name="f91" fmla="*/ 87 f69 1"/>
                <a:gd name="f92" fmla="*/ 50 f69 1"/>
                <a:gd name="f93" fmla="*/ 16 f69 1"/>
                <a:gd name="f94" fmla="*/ 31 f68 1"/>
                <a:gd name="f95" fmla="+- f70 0 f1"/>
                <a:gd name="f96" fmla="*/ f73 1 271"/>
                <a:gd name="f97" fmla="*/ f74 1 36"/>
                <a:gd name="f98" fmla="*/ f75 1 36"/>
                <a:gd name="f99" fmla="*/ f76 1 271"/>
                <a:gd name="f100" fmla="*/ f77 1 36"/>
                <a:gd name="f101" fmla="*/ f78 1 271"/>
                <a:gd name="f102" fmla="*/ f79 1 36"/>
                <a:gd name="f103" fmla="*/ f80 1 271"/>
                <a:gd name="f104" fmla="*/ f81 1 271"/>
                <a:gd name="f105" fmla="*/ f82 1 271"/>
                <a:gd name="f106" fmla="*/ f83 1 271"/>
                <a:gd name="f107" fmla="*/ f84 1 271"/>
                <a:gd name="f108" fmla="*/ f85 1 271"/>
                <a:gd name="f109" fmla="*/ f86 1 271"/>
                <a:gd name="f110" fmla="*/ f87 1 271"/>
                <a:gd name="f111" fmla="*/ f88 1 36"/>
                <a:gd name="f112" fmla="*/ f89 1 271"/>
                <a:gd name="f113" fmla="*/ f90 1 271"/>
                <a:gd name="f114" fmla="*/ f91 1 271"/>
                <a:gd name="f115" fmla="*/ f92 1 271"/>
                <a:gd name="f116" fmla="*/ f93 1 271"/>
                <a:gd name="f117" fmla="*/ f94 1 36"/>
                <a:gd name="f118" fmla="*/ 0 1 f71"/>
                <a:gd name="f119" fmla="*/ f65 1 f71"/>
                <a:gd name="f120" fmla="*/ 0 1 f72"/>
                <a:gd name="f121" fmla="*/ f66 1 f72"/>
                <a:gd name="f122" fmla="*/ f96 1 f71"/>
                <a:gd name="f123" fmla="*/ f97 1 f72"/>
                <a:gd name="f124" fmla="*/ f98 1 f72"/>
                <a:gd name="f125" fmla="*/ f99 1 f71"/>
                <a:gd name="f126" fmla="*/ f100 1 f72"/>
                <a:gd name="f127" fmla="*/ f101 1 f71"/>
                <a:gd name="f128" fmla="*/ f102 1 f72"/>
                <a:gd name="f129" fmla="*/ f103 1 f71"/>
                <a:gd name="f130" fmla="*/ f104 1 f71"/>
                <a:gd name="f131" fmla="*/ f105 1 f71"/>
                <a:gd name="f132" fmla="*/ f106 1 f71"/>
                <a:gd name="f133" fmla="*/ f107 1 f71"/>
                <a:gd name="f134" fmla="*/ f108 1 f71"/>
                <a:gd name="f135" fmla="*/ f109 1 f71"/>
                <a:gd name="f136" fmla="*/ f110 1 f71"/>
                <a:gd name="f137" fmla="*/ f111 1 f72"/>
                <a:gd name="f138" fmla="*/ f112 1 f71"/>
                <a:gd name="f139" fmla="*/ f113 1 f71"/>
                <a:gd name="f140" fmla="*/ f114 1 f71"/>
                <a:gd name="f141" fmla="*/ f115 1 f71"/>
                <a:gd name="f142" fmla="*/ f116 1 f71"/>
                <a:gd name="f143" fmla="*/ f117 1 f72"/>
                <a:gd name="f144" fmla="*/ f118 f62 1"/>
                <a:gd name="f145" fmla="*/ f119 f62 1"/>
                <a:gd name="f146" fmla="*/ f121 f63 1"/>
                <a:gd name="f147" fmla="*/ f120 f63 1"/>
                <a:gd name="f148" fmla="*/ f122 f62 1"/>
                <a:gd name="f149" fmla="*/ f123 f63 1"/>
                <a:gd name="f150" fmla="*/ f124 f63 1"/>
                <a:gd name="f151" fmla="*/ f125 f62 1"/>
                <a:gd name="f152" fmla="*/ f126 f63 1"/>
                <a:gd name="f153" fmla="*/ f127 f62 1"/>
                <a:gd name="f154" fmla="*/ f128 f63 1"/>
                <a:gd name="f155" fmla="*/ f129 f62 1"/>
                <a:gd name="f156" fmla="*/ f130 f62 1"/>
                <a:gd name="f157" fmla="*/ f131 f62 1"/>
                <a:gd name="f158" fmla="*/ f132 f62 1"/>
                <a:gd name="f159" fmla="*/ f133 f62 1"/>
                <a:gd name="f160" fmla="*/ f134 f62 1"/>
                <a:gd name="f161" fmla="*/ f135 f62 1"/>
                <a:gd name="f162" fmla="*/ f136 f62 1"/>
                <a:gd name="f163" fmla="*/ f137 f63 1"/>
                <a:gd name="f164" fmla="*/ f138 f62 1"/>
                <a:gd name="f165" fmla="*/ f139 f62 1"/>
                <a:gd name="f166" fmla="*/ f140 f62 1"/>
                <a:gd name="f167" fmla="*/ f141 f62 1"/>
                <a:gd name="f168" fmla="*/ f142 f62 1"/>
                <a:gd name="f169" fmla="*/ f14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48" y="f149"/>
                </a:cxn>
                <a:cxn ang="f95">
                  <a:pos x="f148" y="f150"/>
                </a:cxn>
                <a:cxn ang="f95">
                  <a:pos x="f151" y="f152"/>
                </a:cxn>
                <a:cxn ang="f95">
                  <a:pos x="f153" y="f154"/>
                </a:cxn>
                <a:cxn ang="f95">
                  <a:pos x="f155" y="f154"/>
                </a:cxn>
                <a:cxn ang="f95">
                  <a:pos x="f156" y="f154"/>
                </a:cxn>
                <a:cxn ang="f95">
                  <a:pos x="f157" y="f154"/>
                </a:cxn>
                <a:cxn ang="f95">
                  <a:pos x="f158" y="f154"/>
                </a:cxn>
                <a:cxn ang="f95">
                  <a:pos x="f159" y="f154"/>
                </a:cxn>
                <a:cxn ang="f95">
                  <a:pos x="f160" y="f154"/>
                </a:cxn>
                <a:cxn ang="f95">
                  <a:pos x="f161" y="f150"/>
                </a:cxn>
                <a:cxn ang="f95">
                  <a:pos x="f161" y="f149"/>
                </a:cxn>
                <a:cxn ang="f95">
                  <a:pos x="f162" y="f163"/>
                </a:cxn>
                <a:cxn ang="f95">
                  <a:pos x="f159" y="f163"/>
                </a:cxn>
                <a:cxn ang="f95">
                  <a:pos x="f158" y="f163"/>
                </a:cxn>
                <a:cxn ang="f95">
                  <a:pos x="f164" y="f163"/>
                </a:cxn>
                <a:cxn ang="f95">
                  <a:pos x="f165" y="f163"/>
                </a:cxn>
                <a:cxn ang="f95">
                  <a:pos x="f166" y="f163"/>
                </a:cxn>
                <a:cxn ang="f95">
                  <a:pos x="f167" y="f163"/>
                </a:cxn>
                <a:cxn ang="f95">
                  <a:pos x="f168" y="f169"/>
                </a:cxn>
                <a:cxn ang="f95">
                  <a:pos x="f148" y="f149"/>
                </a:cxn>
              </a:cxnLst>
              <a:rect l="f144" t="f147" r="f145" b="f146"/>
              <a:pathLst>
                <a:path w="271" h="36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11"/>
                    <a:pt x="f23" y="f11"/>
                    <a:pt x="f24" y="f21"/>
                  </a:cubicBezTo>
                  <a:cubicBezTo>
                    <a:pt x="f25" y="f5"/>
                    <a:pt x="f26" y="f5"/>
                    <a:pt x="f27" y="f21"/>
                  </a:cubicBezTo>
                  <a:cubicBezTo>
                    <a:pt x="f28" y="f11"/>
                    <a:pt x="f29" y="f11"/>
                    <a:pt x="f30" y="f21"/>
                  </a:cubicBezTo>
                  <a:cubicBezTo>
                    <a:pt x="f31" y="f5"/>
                    <a:pt x="f32" y="f5"/>
                    <a:pt x="f33" y="f21"/>
                  </a:cubicBezTo>
                  <a:cubicBezTo>
                    <a:pt x="f34" y="f11"/>
                    <a:pt x="f35" y="f11"/>
                    <a:pt x="f36" y="f21"/>
                  </a:cubicBezTo>
                  <a:cubicBezTo>
                    <a:pt x="f37" y="f5"/>
                    <a:pt x="f38" y="f18"/>
                    <a:pt x="f39" y="f21"/>
                  </a:cubicBezTo>
                  <a:cubicBezTo>
                    <a:pt x="f40" y="f41"/>
                    <a:pt x="f42" y="f12"/>
                    <a:pt x="f6" y="f11"/>
                  </a:cubicBezTo>
                  <a:cubicBezTo>
                    <a:pt x="f6" y="f10"/>
                    <a:pt x="f6" y="f9"/>
                    <a:pt x="f6" y="f8"/>
                  </a:cubicBezTo>
                  <a:cubicBezTo>
                    <a:pt x="f43" y="f44"/>
                    <a:pt x="f40" y="f44"/>
                    <a:pt x="f45" y="f46"/>
                  </a:cubicBezTo>
                  <a:cubicBezTo>
                    <a:pt x="f47" y="f48"/>
                    <a:pt x="f37" y="f48"/>
                    <a:pt x="f36" y="f46"/>
                  </a:cubicBezTo>
                  <a:cubicBezTo>
                    <a:pt x="f35" y="f8"/>
                    <a:pt x="f34" y="f8"/>
                    <a:pt x="f33" y="f46"/>
                  </a:cubicBezTo>
                  <a:cubicBezTo>
                    <a:pt x="f32" y="f48"/>
                    <a:pt x="f49" y="f48"/>
                    <a:pt x="f50" y="f46"/>
                  </a:cubicBezTo>
                  <a:cubicBezTo>
                    <a:pt x="f29" y="f8"/>
                    <a:pt x="f28" y="f7"/>
                    <a:pt x="f51" y="f46"/>
                  </a:cubicBezTo>
                  <a:cubicBezTo>
                    <a:pt x="f26" y="f48"/>
                    <a:pt x="f52" y="f9"/>
                    <a:pt x="f53" y="f46"/>
                  </a:cubicBezTo>
                  <a:cubicBezTo>
                    <a:pt x="f54" y="f7"/>
                    <a:pt x="f22" y="f8"/>
                    <a:pt x="f55" y="f46"/>
                  </a:cubicBezTo>
                  <a:cubicBezTo>
                    <a:pt x="f56" y="f48"/>
                    <a:pt x="f57" y="f48"/>
                    <a:pt x="f58" y="f17"/>
                  </a:cubicBezTo>
                  <a:cubicBezTo>
                    <a:pt x="f59" y="f44"/>
                    <a:pt x="f14" y="f60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Freeform 51">
              <a:extLst>
                <a:ext uri="{FF2B5EF4-FFF2-40B4-BE49-F238E27FC236}">
                  <a16:creationId xmlns:a16="http://schemas.microsoft.com/office/drawing/2014/main" id="{D46FABB7-7B41-5262-6F4A-5F3F0DC45772}"/>
                </a:ext>
              </a:extLst>
            </p:cNvPr>
            <p:cNvSpPr/>
            <p:nvPr/>
          </p:nvSpPr>
          <p:spPr>
            <a:xfrm>
              <a:off x="5331537" y="3182038"/>
              <a:ext cx="741642" cy="1030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3"/>
                <a:gd name="f7" fmla="val 38"/>
                <a:gd name="f8" fmla="val 1"/>
                <a:gd name="f9" fmla="val 37"/>
                <a:gd name="f10" fmla="val 28"/>
                <a:gd name="f11" fmla="val 22"/>
                <a:gd name="f12" fmla="val 16"/>
                <a:gd name="f13" fmla="val 14"/>
                <a:gd name="f14" fmla="val 3"/>
                <a:gd name="f15" fmla="val 12"/>
                <a:gd name="f16" fmla="val 5"/>
                <a:gd name="f17" fmla="val 11"/>
                <a:gd name="f18" fmla="val 6"/>
                <a:gd name="f19" fmla="val 56"/>
                <a:gd name="f20" fmla="val 9"/>
                <a:gd name="f21" fmla="val 65"/>
                <a:gd name="f22" fmla="val 75"/>
                <a:gd name="f23" fmla="val 84"/>
                <a:gd name="f24" fmla="val 8"/>
                <a:gd name="f25" fmla="val 96"/>
                <a:gd name="f26" fmla="val 2"/>
                <a:gd name="f27" fmla="val 108"/>
                <a:gd name="f28" fmla="val 120"/>
                <a:gd name="f29" fmla="val 131"/>
                <a:gd name="f30" fmla="val 13"/>
                <a:gd name="f31" fmla="val 142"/>
                <a:gd name="f32" fmla="val 153"/>
                <a:gd name="f33" fmla="val 7"/>
                <a:gd name="f34" fmla="val 164"/>
                <a:gd name="f35" fmla="val 175"/>
                <a:gd name="f36" fmla="val 185"/>
                <a:gd name="f37" fmla="val 198"/>
                <a:gd name="f38" fmla="val 210"/>
                <a:gd name="f39" fmla="val 222"/>
                <a:gd name="f40" fmla="val 231"/>
                <a:gd name="f41" fmla="val 240"/>
                <a:gd name="f42" fmla="val 249"/>
                <a:gd name="f43" fmla="val 251"/>
                <a:gd name="f44" fmla="val 253"/>
                <a:gd name="f45" fmla="val 255"/>
                <a:gd name="f46" fmla="val 260"/>
                <a:gd name="f47" fmla="val 269"/>
                <a:gd name="f48" fmla="val 10"/>
                <a:gd name="f49" fmla="val 270"/>
                <a:gd name="f50" fmla="val 20"/>
                <a:gd name="f51" fmla="val 271"/>
                <a:gd name="f52" fmla="val 265"/>
                <a:gd name="f53" fmla="val 35"/>
                <a:gd name="f54" fmla="val 259"/>
                <a:gd name="f55" fmla="val 254"/>
                <a:gd name="f56" fmla="val 32"/>
                <a:gd name="f57" fmla="val 242"/>
                <a:gd name="f58" fmla="val 220"/>
                <a:gd name="f59" fmla="val 33"/>
                <a:gd name="f60" fmla="val 209"/>
                <a:gd name="f61" fmla="val 199"/>
                <a:gd name="f62" fmla="val 188"/>
                <a:gd name="f63" fmla="val 176"/>
                <a:gd name="f64" fmla="val 151"/>
                <a:gd name="f65" fmla="val 141"/>
                <a:gd name="f66" fmla="val 95"/>
                <a:gd name="f67" fmla="val 83"/>
                <a:gd name="f68" fmla="val 72"/>
                <a:gd name="f69" fmla="val 62"/>
                <a:gd name="f70" fmla="val 52"/>
                <a:gd name="f71" fmla="val 40"/>
                <a:gd name="f72" fmla="val 29"/>
                <a:gd name="f73" fmla="val 17"/>
                <a:gd name="f74" fmla="val 34"/>
                <a:gd name="f75" fmla="+- 0 0 -90"/>
                <a:gd name="f76" fmla="*/ f3 1 273"/>
                <a:gd name="f77" fmla="*/ f4 1 38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273"/>
                <a:gd name="f86" fmla="*/ f82 1 38"/>
                <a:gd name="f87" fmla="*/ 1 f83 1"/>
                <a:gd name="f88" fmla="*/ 37 f82 1"/>
                <a:gd name="f89" fmla="*/ 16 f82 1"/>
                <a:gd name="f90" fmla="*/ 5 f83 1"/>
                <a:gd name="f91" fmla="*/ 11 f82 1"/>
                <a:gd name="f92" fmla="*/ 56 f83 1"/>
                <a:gd name="f93" fmla="*/ 9 f82 1"/>
                <a:gd name="f94" fmla="*/ 84 f83 1"/>
                <a:gd name="f95" fmla="*/ 8 f82 1"/>
                <a:gd name="f96" fmla="*/ 120 f83 1"/>
                <a:gd name="f97" fmla="*/ 153 f83 1"/>
                <a:gd name="f98" fmla="*/ 7 f82 1"/>
                <a:gd name="f99" fmla="*/ 185 f83 1"/>
                <a:gd name="f100" fmla="*/ 222 f83 1"/>
                <a:gd name="f101" fmla="*/ 249 f83 1"/>
                <a:gd name="f102" fmla="*/ 6 f82 1"/>
                <a:gd name="f103" fmla="*/ 255 f83 1"/>
                <a:gd name="f104" fmla="*/ 270 f83 1"/>
                <a:gd name="f105" fmla="*/ 13 f82 1"/>
                <a:gd name="f106" fmla="*/ 271 f83 1"/>
                <a:gd name="f107" fmla="*/ 254 f83 1"/>
                <a:gd name="f108" fmla="*/ 32 f82 1"/>
                <a:gd name="f109" fmla="*/ 220 f83 1"/>
                <a:gd name="f110" fmla="*/ 33 f82 1"/>
                <a:gd name="f111" fmla="*/ 188 f83 1"/>
                <a:gd name="f112" fmla="*/ 151 f83 1"/>
                <a:gd name="f113" fmla="*/ 83 f83 1"/>
                <a:gd name="f114" fmla="*/ 52 f83 1"/>
                <a:gd name="f115" fmla="*/ 17 f83 1"/>
                <a:gd name="f116" fmla="+- f84 0 f1"/>
                <a:gd name="f117" fmla="*/ f87 1 273"/>
                <a:gd name="f118" fmla="*/ f88 1 38"/>
                <a:gd name="f119" fmla="*/ f89 1 38"/>
                <a:gd name="f120" fmla="*/ f90 1 273"/>
                <a:gd name="f121" fmla="*/ f91 1 38"/>
                <a:gd name="f122" fmla="*/ f92 1 273"/>
                <a:gd name="f123" fmla="*/ f93 1 38"/>
                <a:gd name="f124" fmla="*/ f94 1 273"/>
                <a:gd name="f125" fmla="*/ f95 1 38"/>
                <a:gd name="f126" fmla="*/ f96 1 273"/>
                <a:gd name="f127" fmla="*/ f97 1 273"/>
                <a:gd name="f128" fmla="*/ f98 1 38"/>
                <a:gd name="f129" fmla="*/ f99 1 273"/>
                <a:gd name="f130" fmla="*/ f100 1 273"/>
                <a:gd name="f131" fmla="*/ f101 1 273"/>
                <a:gd name="f132" fmla="*/ f102 1 38"/>
                <a:gd name="f133" fmla="*/ f103 1 273"/>
                <a:gd name="f134" fmla="*/ f104 1 273"/>
                <a:gd name="f135" fmla="*/ f105 1 38"/>
                <a:gd name="f136" fmla="*/ f106 1 273"/>
                <a:gd name="f137" fmla="*/ f107 1 273"/>
                <a:gd name="f138" fmla="*/ f108 1 38"/>
                <a:gd name="f139" fmla="*/ f109 1 273"/>
                <a:gd name="f140" fmla="*/ f110 1 38"/>
                <a:gd name="f141" fmla="*/ f111 1 273"/>
                <a:gd name="f142" fmla="*/ f112 1 273"/>
                <a:gd name="f143" fmla="*/ f113 1 273"/>
                <a:gd name="f144" fmla="*/ f114 1 273"/>
                <a:gd name="f145" fmla="*/ f115 1 273"/>
                <a:gd name="f146" fmla="*/ 0 1 f85"/>
                <a:gd name="f147" fmla="*/ f79 1 f85"/>
                <a:gd name="f148" fmla="*/ 0 1 f86"/>
                <a:gd name="f149" fmla="*/ f80 1 f86"/>
                <a:gd name="f150" fmla="*/ f117 1 f85"/>
                <a:gd name="f151" fmla="*/ f118 1 f86"/>
                <a:gd name="f152" fmla="*/ f119 1 f86"/>
                <a:gd name="f153" fmla="*/ f120 1 f85"/>
                <a:gd name="f154" fmla="*/ f121 1 f86"/>
                <a:gd name="f155" fmla="*/ f122 1 f85"/>
                <a:gd name="f156" fmla="*/ f123 1 f86"/>
                <a:gd name="f157" fmla="*/ f124 1 f85"/>
                <a:gd name="f158" fmla="*/ f125 1 f86"/>
                <a:gd name="f159" fmla="*/ f126 1 f85"/>
                <a:gd name="f160" fmla="*/ f127 1 f85"/>
                <a:gd name="f161" fmla="*/ f128 1 f86"/>
                <a:gd name="f162" fmla="*/ f129 1 f85"/>
                <a:gd name="f163" fmla="*/ f130 1 f85"/>
                <a:gd name="f164" fmla="*/ f131 1 f85"/>
                <a:gd name="f165" fmla="*/ f132 1 f86"/>
                <a:gd name="f166" fmla="*/ f133 1 f85"/>
                <a:gd name="f167" fmla="*/ f134 1 f85"/>
                <a:gd name="f168" fmla="*/ f135 1 f86"/>
                <a:gd name="f169" fmla="*/ f136 1 f85"/>
                <a:gd name="f170" fmla="*/ f137 1 f85"/>
                <a:gd name="f171" fmla="*/ f138 1 f86"/>
                <a:gd name="f172" fmla="*/ f139 1 f85"/>
                <a:gd name="f173" fmla="*/ f140 1 f86"/>
                <a:gd name="f174" fmla="*/ f141 1 f85"/>
                <a:gd name="f175" fmla="*/ f142 1 f85"/>
                <a:gd name="f176" fmla="*/ f143 1 f85"/>
                <a:gd name="f177" fmla="*/ f144 1 f85"/>
                <a:gd name="f178" fmla="*/ f145 1 f85"/>
                <a:gd name="f179" fmla="*/ f146 f76 1"/>
                <a:gd name="f180" fmla="*/ f147 f76 1"/>
                <a:gd name="f181" fmla="*/ f149 f77 1"/>
                <a:gd name="f182" fmla="*/ f148 f77 1"/>
                <a:gd name="f183" fmla="*/ f150 f76 1"/>
                <a:gd name="f184" fmla="*/ f151 f77 1"/>
                <a:gd name="f185" fmla="*/ f152 f77 1"/>
                <a:gd name="f186" fmla="*/ f153 f76 1"/>
                <a:gd name="f187" fmla="*/ f154 f77 1"/>
                <a:gd name="f188" fmla="*/ f155 f76 1"/>
                <a:gd name="f189" fmla="*/ f156 f77 1"/>
                <a:gd name="f190" fmla="*/ f157 f76 1"/>
                <a:gd name="f191" fmla="*/ f158 f77 1"/>
                <a:gd name="f192" fmla="*/ f159 f76 1"/>
                <a:gd name="f193" fmla="*/ f160 f76 1"/>
                <a:gd name="f194" fmla="*/ f161 f77 1"/>
                <a:gd name="f195" fmla="*/ f162 f76 1"/>
                <a:gd name="f196" fmla="*/ f163 f76 1"/>
                <a:gd name="f197" fmla="*/ f164 f76 1"/>
                <a:gd name="f198" fmla="*/ f165 f77 1"/>
                <a:gd name="f199" fmla="*/ f166 f76 1"/>
                <a:gd name="f200" fmla="*/ f167 f76 1"/>
                <a:gd name="f201" fmla="*/ f168 f77 1"/>
                <a:gd name="f202" fmla="*/ f169 f76 1"/>
                <a:gd name="f203" fmla="*/ f170 f76 1"/>
                <a:gd name="f204" fmla="*/ f171 f77 1"/>
                <a:gd name="f205" fmla="*/ f172 f76 1"/>
                <a:gd name="f206" fmla="*/ f173 f77 1"/>
                <a:gd name="f207" fmla="*/ f174 f76 1"/>
                <a:gd name="f208" fmla="*/ f175 f76 1"/>
                <a:gd name="f209" fmla="*/ f176 f76 1"/>
                <a:gd name="f210" fmla="*/ f177 f76 1"/>
                <a:gd name="f211" fmla="*/ f178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83" y="f184"/>
                </a:cxn>
                <a:cxn ang="f116">
                  <a:pos x="f183" y="f185"/>
                </a:cxn>
                <a:cxn ang="f116">
                  <a:pos x="f186" y="f187"/>
                </a:cxn>
                <a:cxn ang="f116">
                  <a:pos x="f188" y="f189"/>
                </a:cxn>
                <a:cxn ang="f116">
                  <a:pos x="f190" y="f191"/>
                </a:cxn>
                <a:cxn ang="f116">
                  <a:pos x="f192" y="f191"/>
                </a:cxn>
                <a:cxn ang="f116">
                  <a:pos x="f193" y="f194"/>
                </a:cxn>
                <a:cxn ang="f116">
                  <a:pos x="f195" y="f194"/>
                </a:cxn>
                <a:cxn ang="f116">
                  <a:pos x="f196" y="f194"/>
                </a:cxn>
                <a:cxn ang="f116">
                  <a:pos x="f197" y="f198"/>
                </a:cxn>
                <a:cxn ang="f116">
                  <a:pos x="f199" y="f191"/>
                </a:cxn>
                <a:cxn ang="f116">
                  <a:pos x="f200" y="f201"/>
                </a:cxn>
                <a:cxn ang="f116">
                  <a:pos x="f202" y="f184"/>
                </a:cxn>
                <a:cxn ang="f116">
                  <a:pos x="f203" y="f204"/>
                </a:cxn>
                <a:cxn ang="f116">
                  <a:pos x="f205" y="f206"/>
                </a:cxn>
                <a:cxn ang="f116">
                  <a:pos x="f207" y="f206"/>
                </a:cxn>
                <a:cxn ang="f116">
                  <a:pos x="f208" y="f206"/>
                </a:cxn>
                <a:cxn ang="f116">
                  <a:pos x="f192" y="f206"/>
                </a:cxn>
                <a:cxn ang="f116">
                  <a:pos x="f209" y="f206"/>
                </a:cxn>
                <a:cxn ang="f116">
                  <a:pos x="f210" y="f206"/>
                </a:cxn>
                <a:cxn ang="f116">
                  <a:pos x="f211" y="f206"/>
                </a:cxn>
                <a:cxn ang="f116">
                  <a:pos x="f183" y="f184"/>
                </a:cxn>
              </a:cxnLst>
              <a:rect l="f179" t="f182" r="f180" b="f181"/>
              <a:pathLst>
                <a:path w="273" h="38">
                  <a:moveTo>
                    <a:pt x="f8" y="f9"/>
                  </a:moveTo>
                  <a:cubicBezTo>
                    <a:pt x="f8" y="f10"/>
                    <a:pt x="f5" y="f11"/>
                    <a:pt x="f8" y="f12"/>
                  </a:cubicBezTo>
                  <a:cubicBezTo>
                    <a:pt x="f8" y="f13"/>
                    <a:pt x="f14" y="f15"/>
                    <a:pt x="f16" y="f17"/>
                  </a:cubicBezTo>
                  <a:cubicBezTo>
                    <a:pt x="f11" y="f18"/>
                    <a:pt x="f7" y="f5"/>
                    <a:pt x="f19" y="f20"/>
                  </a:cubicBezTo>
                  <a:cubicBezTo>
                    <a:pt x="f21" y="f13"/>
                    <a:pt x="f22" y="f15"/>
                    <a:pt x="f23" y="f24"/>
                  </a:cubicBezTo>
                  <a:cubicBezTo>
                    <a:pt x="f25" y="f26"/>
                    <a:pt x="f27" y="f14"/>
                    <a:pt x="f28" y="f24"/>
                  </a:cubicBezTo>
                  <a:cubicBezTo>
                    <a:pt x="f29" y="f30"/>
                    <a:pt x="f31" y="f15"/>
                    <a:pt x="f32" y="f33"/>
                  </a:cubicBezTo>
                  <a:cubicBezTo>
                    <a:pt x="f34" y="f14"/>
                    <a:pt x="f35" y="f26"/>
                    <a:pt x="f36" y="f33"/>
                  </a:cubicBezTo>
                  <a:cubicBezTo>
                    <a:pt x="f37" y="f15"/>
                    <a:pt x="f38" y="f15"/>
                    <a:pt x="f39" y="f33"/>
                  </a:cubicBezTo>
                  <a:cubicBezTo>
                    <a:pt x="f40" y="f14"/>
                    <a:pt x="f41" y="f14"/>
                    <a:pt x="f42" y="f18"/>
                  </a:cubicBezTo>
                  <a:cubicBezTo>
                    <a:pt x="f43" y="f18"/>
                    <a:pt x="f44" y="f33"/>
                    <a:pt x="f45" y="f24"/>
                  </a:cubicBezTo>
                  <a:cubicBezTo>
                    <a:pt x="f46" y="f20"/>
                    <a:pt x="f47" y="f48"/>
                    <a:pt x="f49" y="f30"/>
                  </a:cubicBezTo>
                  <a:cubicBezTo>
                    <a:pt x="f6" y="f50"/>
                    <a:pt x="f51" y="f10"/>
                    <a:pt x="f51" y="f9"/>
                  </a:cubicBezTo>
                  <a:cubicBezTo>
                    <a:pt x="f52" y="f53"/>
                    <a:pt x="f54" y="f53"/>
                    <a:pt x="f55" y="f56"/>
                  </a:cubicBezTo>
                  <a:cubicBezTo>
                    <a:pt x="f57" y="f10"/>
                    <a:pt x="f40" y="f10"/>
                    <a:pt x="f58" y="f59"/>
                  </a:cubicBezTo>
                  <a:cubicBezTo>
                    <a:pt x="f60" y="f7"/>
                    <a:pt x="f61" y="f7"/>
                    <a:pt x="f62" y="f59"/>
                  </a:cubicBezTo>
                  <a:cubicBezTo>
                    <a:pt x="f63" y="f10"/>
                    <a:pt x="f34" y="f10"/>
                    <a:pt x="f64" y="f59"/>
                  </a:cubicBezTo>
                  <a:cubicBezTo>
                    <a:pt x="f65" y="f7"/>
                    <a:pt x="f29" y="f7"/>
                    <a:pt x="f28" y="f59"/>
                  </a:cubicBezTo>
                  <a:cubicBezTo>
                    <a:pt x="f27" y="f10"/>
                    <a:pt x="f66" y="f10"/>
                    <a:pt x="f67" y="f59"/>
                  </a:cubicBezTo>
                  <a:cubicBezTo>
                    <a:pt x="f68" y="f7"/>
                    <a:pt x="f69" y="f9"/>
                    <a:pt x="f70" y="f59"/>
                  </a:cubicBezTo>
                  <a:cubicBezTo>
                    <a:pt x="f71" y="f10"/>
                    <a:pt x="f72" y="f10"/>
                    <a:pt x="f73" y="f59"/>
                  </a:cubicBezTo>
                  <a:cubicBezTo>
                    <a:pt x="f15" y="f74"/>
                    <a:pt x="f33" y="f53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id="{BD2C114F-5AD8-6815-651E-2AB1F89FF40F}"/>
                </a:ext>
              </a:extLst>
            </p:cNvPr>
            <p:cNvSpPr/>
            <p:nvPr/>
          </p:nvSpPr>
          <p:spPr>
            <a:xfrm>
              <a:off x="4301474" y="1741099"/>
              <a:ext cx="304440" cy="215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79"/>
                <a:gd name="f8" fmla="val 109"/>
                <a:gd name="f9" fmla="val 31"/>
                <a:gd name="f10" fmla="val 102"/>
                <a:gd name="f11" fmla="val 49"/>
                <a:gd name="f12" fmla="val 75"/>
                <a:gd name="f13" fmla="val 61"/>
                <a:gd name="f14" fmla="val 73"/>
                <a:gd name="f15" fmla="val 62"/>
                <a:gd name="f16" fmla="val 72"/>
                <a:gd name="f17" fmla="val 64"/>
                <a:gd name="f18" fmla="val 71"/>
                <a:gd name="f19" fmla="val 66"/>
                <a:gd name="f20" fmla="val 41"/>
                <a:gd name="f21" fmla="val 40"/>
                <a:gd name="f22" fmla="val 39"/>
                <a:gd name="f23" fmla="val 37"/>
                <a:gd name="f24" fmla="val 9"/>
                <a:gd name="f25" fmla="val 48"/>
                <a:gd name="f26" fmla="val 32"/>
                <a:gd name="f27" fmla="val 2"/>
                <a:gd name="f28" fmla="val 38"/>
                <a:gd name="f29" fmla="+- 0 0 -90"/>
                <a:gd name="f30" fmla="*/ f3 1 112"/>
                <a:gd name="f31" fmla="*/ f4 1 7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12"/>
                <a:gd name="f40" fmla="*/ f36 1 79"/>
                <a:gd name="f41" fmla="*/ 109 f37 1"/>
                <a:gd name="f42" fmla="*/ 0 f36 1"/>
                <a:gd name="f43" fmla="*/ 75 f37 1"/>
                <a:gd name="f44" fmla="*/ 61 f36 1"/>
                <a:gd name="f45" fmla="*/ 71 f37 1"/>
                <a:gd name="f46" fmla="*/ 66 f36 1"/>
                <a:gd name="f47" fmla="*/ 41 f37 1"/>
                <a:gd name="f48" fmla="*/ 37 f37 1"/>
                <a:gd name="f49" fmla="*/ 2 f37 1"/>
                <a:gd name="f50" fmla="+- f38 0 f1"/>
                <a:gd name="f51" fmla="*/ f41 1 112"/>
                <a:gd name="f52" fmla="*/ f42 1 79"/>
                <a:gd name="f53" fmla="*/ f43 1 112"/>
                <a:gd name="f54" fmla="*/ f44 1 79"/>
                <a:gd name="f55" fmla="*/ f45 1 112"/>
                <a:gd name="f56" fmla="*/ f46 1 79"/>
                <a:gd name="f57" fmla="*/ f47 1 112"/>
                <a:gd name="f58" fmla="*/ f48 1 112"/>
                <a:gd name="f59" fmla="*/ f49 1 112"/>
                <a:gd name="f60" fmla="*/ 0 1 f39"/>
                <a:gd name="f61" fmla="*/ f33 1 f39"/>
                <a:gd name="f62" fmla="*/ 0 1 f40"/>
                <a:gd name="f63" fmla="*/ f34 1 f40"/>
                <a:gd name="f64" fmla="*/ f51 1 f39"/>
                <a:gd name="f65" fmla="*/ f52 1 f40"/>
                <a:gd name="f66" fmla="*/ f53 1 f39"/>
                <a:gd name="f67" fmla="*/ f54 1 f40"/>
                <a:gd name="f68" fmla="*/ f55 1 f39"/>
                <a:gd name="f69" fmla="*/ f56 1 f40"/>
                <a:gd name="f70" fmla="*/ f57 1 f39"/>
                <a:gd name="f71" fmla="*/ f58 1 f39"/>
                <a:gd name="f72" fmla="*/ f59 1 f39"/>
                <a:gd name="f73" fmla="*/ f60 f30 1"/>
                <a:gd name="f74" fmla="*/ f61 f30 1"/>
                <a:gd name="f75" fmla="*/ f63 f31 1"/>
                <a:gd name="f76" fmla="*/ f62 f31 1"/>
                <a:gd name="f77" fmla="*/ f64 f30 1"/>
                <a:gd name="f78" fmla="*/ f65 f31 1"/>
                <a:gd name="f79" fmla="*/ f66 f30 1"/>
                <a:gd name="f80" fmla="*/ f67 f31 1"/>
                <a:gd name="f81" fmla="*/ f68 f30 1"/>
                <a:gd name="f82" fmla="*/ f69 f31 1"/>
                <a:gd name="f83" fmla="*/ f70 f30 1"/>
                <a:gd name="f84" fmla="*/ f71 f30 1"/>
                <a:gd name="f85" fmla="*/ f72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7" y="f78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2"/>
                </a:cxn>
                <a:cxn ang="f50">
                  <a:pos x="f84" y="f80"/>
                </a:cxn>
                <a:cxn ang="f50">
                  <a:pos x="f85" y="f78"/>
                </a:cxn>
                <a:cxn ang="f50">
                  <a:pos x="f77" y="f78"/>
                </a:cxn>
              </a:cxnLst>
              <a:rect l="f73" t="f76" r="f74" b="f75"/>
              <a:pathLst>
                <a:path w="112" h="79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5" y="f7"/>
                    <a:pt x="f11" y="f7"/>
                    <a:pt x="f20" y="f19"/>
                  </a:cubicBezTo>
                  <a:cubicBezTo>
                    <a:pt x="f21" y="f17"/>
                    <a:pt x="f22" y="f15"/>
                    <a:pt x="f23" y="f13"/>
                  </a:cubicBezTo>
                  <a:cubicBezTo>
                    <a:pt x="f24" y="f25"/>
                    <a:pt x="f5" y="f26"/>
                    <a:pt x="f27" y="f5"/>
                  </a:cubicBezTo>
                  <a:cubicBezTo>
                    <a:pt x="f28" y="f5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id="{95F3DC73-D329-CCD5-7E4F-28EB77B4E8F5}"/>
                </a:ext>
              </a:extLst>
            </p:cNvPr>
            <p:cNvSpPr/>
            <p:nvPr/>
          </p:nvSpPr>
          <p:spPr>
            <a:xfrm>
              <a:off x="5497491" y="2645267"/>
              <a:ext cx="407447" cy="1442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"/>
                <a:gd name="f7" fmla="val 53"/>
                <a:gd name="f8" fmla="val 42"/>
                <a:gd name="f9" fmla="val 99"/>
                <a:gd name="f10" fmla="val 50"/>
                <a:gd name="f11" fmla="val 31"/>
                <a:gd name="f12" fmla="val 19"/>
                <a:gd name="f13" fmla="val 8"/>
                <a:gd name="f14" fmla="val 3"/>
                <a:gd name="f15" fmla="val 4"/>
                <a:gd name="f16" fmla="val 9"/>
                <a:gd name="f17" fmla="val 97"/>
                <a:gd name="f18" fmla="val 140"/>
                <a:gd name="f19" fmla="val 146"/>
                <a:gd name="f20" fmla="val 20"/>
                <a:gd name="f21" fmla="val 23"/>
                <a:gd name="f22" fmla="val 30"/>
                <a:gd name="f23" fmla="val 24"/>
                <a:gd name="f24" fmla="val 26"/>
                <a:gd name="f25" fmla="val 27"/>
                <a:gd name="f26" fmla="val 34"/>
                <a:gd name="f27" fmla="val 35"/>
                <a:gd name="f28" fmla="val 14"/>
                <a:gd name="f29" fmla="val 32"/>
                <a:gd name="f30" fmla="val 10"/>
                <a:gd name="f31" fmla="val 16"/>
                <a:gd name="f32" fmla="val 13"/>
                <a:gd name="f33" fmla="val 17"/>
                <a:gd name="f34" fmla="val 21"/>
                <a:gd name="f35" fmla="val 126"/>
                <a:gd name="f36" fmla="val 125"/>
                <a:gd name="f37" fmla="val 123"/>
                <a:gd name="f38" fmla="val 122"/>
                <a:gd name="f39" fmla="val 120"/>
                <a:gd name="f40" fmla="val 12"/>
                <a:gd name="f41" fmla="val 116"/>
                <a:gd name="f42" fmla="val 115"/>
                <a:gd name="f43" fmla="val 114"/>
                <a:gd name="f44" fmla="val 25"/>
                <a:gd name="f45" fmla="val 118"/>
                <a:gd name="f46" fmla="val 29"/>
                <a:gd name="f47" fmla="val 124"/>
                <a:gd name="f48" fmla="val 130"/>
                <a:gd name="f49" fmla="val 28"/>
                <a:gd name="f50" fmla="val 134"/>
                <a:gd name="f51" fmla="val 133"/>
                <a:gd name="f52" fmla="val 129"/>
                <a:gd name="f53" fmla="val 55"/>
                <a:gd name="f54" fmla="val 54"/>
                <a:gd name="f55" fmla="val 49"/>
                <a:gd name="f56" fmla="val 58"/>
                <a:gd name="f57" fmla="val 64"/>
                <a:gd name="f58" fmla="val 67"/>
                <a:gd name="f59" fmla="val 93"/>
                <a:gd name="f60" fmla="val 95"/>
                <a:gd name="f61" fmla="val 100"/>
                <a:gd name="f62" fmla="val 101"/>
                <a:gd name="f63" fmla="val 91"/>
                <a:gd name="f64" fmla="val 86"/>
                <a:gd name="f65" fmla="val 82"/>
                <a:gd name="f66" fmla="val 85"/>
                <a:gd name="f67" fmla="+- 0 0 -90"/>
                <a:gd name="f68" fmla="*/ f3 1 150"/>
                <a:gd name="f69" fmla="*/ f4 1 53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150"/>
                <a:gd name="f78" fmla="*/ f74 1 53"/>
                <a:gd name="f79" fmla="*/ 150 f75 1"/>
                <a:gd name="f80" fmla="*/ 42 f74 1"/>
                <a:gd name="f81" fmla="*/ 0 f75 1"/>
                <a:gd name="f82" fmla="*/ 8 f74 1"/>
                <a:gd name="f83" fmla="*/ 9 f75 1"/>
                <a:gd name="f84" fmla="*/ 0 f74 1"/>
                <a:gd name="f85" fmla="*/ 140 f75 1"/>
                <a:gd name="f86" fmla="*/ 23 f75 1"/>
                <a:gd name="f87" fmla="*/ 30 f74 1"/>
                <a:gd name="f88" fmla="*/ 27 f75 1"/>
                <a:gd name="f89" fmla="*/ 35 f75 1"/>
                <a:gd name="f90" fmla="*/ 19 f74 1"/>
                <a:gd name="f91" fmla="*/ 26 f75 1"/>
                <a:gd name="f92" fmla="*/ 10 f74 1"/>
                <a:gd name="f93" fmla="*/ 16 f75 1"/>
                <a:gd name="f94" fmla="*/ 126 f75 1"/>
                <a:gd name="f95" fmla="*/ 9 f74 1"/>
                <a:gd name="f96" fmla="*/ 122 f75 1"/>
                <a:gd name="f97" fmla="*/ 115 f75 1"/>
                <a:gd name="f98" fmla="*/ 20 f74 1"/>
                <a:gd name="f99" fmla="*/ 124 f75 1"/>
                <a:gd name="f100" fmla="*/ 29 f74 1"/>
                <a:gd name="f101" fmla="*/ 133 f75 1"/>
                <a:gd name="f102" fmla="*/ 55 f75 1"/>
                <a:gd name="f103" fmla="*/ 49 f75 1"/>
                <a:gd name="f104" fmla="*/ 58 f75 1"/>
                <a:gd name="f105" fmla="*/ 28 f74 1"/>
                <a:gd name="f106" fmla="*/ 67 f75 1"/>
                <a:gd name="f107" fmla="*/ 93 f75 1"/>
                <a:gd name="f108" fmla="*/ 100 f75 1"/>
                <a:gd name="f109" fmla="*/ 91 f75 1"/>
                <a:gd name="f110" fmla="*/ 82 f75 1"/>
                <a:gd name="f111" fmla="+- f76 0 f1"/>
                <a:gd name="f112" fmla="*/ f79 1 150"/>
                <a:gd name="f113" fmla="*/ f80 1 53"/>
                <a:gd name="f114" fmla="*/ f81 1 150"/>
                <a:gd name="f115" fmla="*/ f82 1 53"/>
                <a:gd name="f116" fmla="*/ f83 1 150"/>
                <a:gd name="f117" fmla="*/ f84 1 53"/>
                <a:gd name="f118" fmla="*/ f85 1 150"/>
                <a:gd name="f119" fmla="*/ f86 1 150"/>
                <a:gd name="f120" fmla="*/ f87 1 53"/>
                <a:gd name="f121" fmla="*/ f88 1 150"/>
                <a:gd name="f122" fmla="*/ f89 1 150"/>
                <a:gd name="f123" fmla="*/ f90 1 53"/>
                <a:gd name="f124" fmla="*/ f91 1 150"/>
                <a:gd name="f125" fmla="*/ f92 1 53"/>
                <a:gd name="f126" fmla="*/ f93 1 150"/>
                <a:gd name="f127" fmla="*/ f94 1 150"/>
                <a:gd name="f128" fmla="*/ f95 1 53"/>
                <a:gd name="f129" fmla="*/ f96 1 150"/>
                <a:gd name="f130" fmla="*/ f97 1 150"/>
                <a:gd name="f131" fmla="*/ f98 1 53"/>
                <a:gd name="f132" fmla="*/ f99 1 150"/>
                <a:gd name="f133" fmla="*/ f100 1 53"/>
                <a:gd name="f134" fmla="*/ f101 1 150"/>
                <a:gd name="f135" fmla="*/ f102 1 150"/>
                <a:gd name="f136" fmla="*/ f103 1 150"/>
                <a:gd name="f137" fmla="*/ f104 1 150"/>
                <a:gd name="f138" fmla="*/ f105 1 53"/>
                <a:gd name="f139" fmla="*/ f106 1 150"/>
                <a:gd name="f140" fmla="*/ f107 1 150"/>
                <a:gd name="f141" fmla="*/ f108 1 150"/>
                <a:gd name="f142" fmla="*/ f109 1 150"/>
                <a:gd name="f143" fmla="*/ f110 1 150"/>
                <a:gd name="f144" fmla="*/ 0 1 f77"/>
                <a:gd name="f145" fmla="*/ f71 1 f77"/>
                <a:gd name="f146" fmla="*/ 0 1 f78"/>
                <a:gd name="f147" fmla="*/ f72 1 f78"/>
                <a:gd name="f148" fmla="*/ f112 1 f77"/>
                <a:gd name="f149" fmla="*/ f113 1 f78"/>
                <a:gd name="f150" fmla="*/ f114 1 f77"/>
                <a:gd name="f151" fmla="*/ f115 1 f78"/>
                <a:gd name="f152" fmla="*/ f116 1 f77"/>
                <a:gd name="f153" fmla="*/ f117 1 f78"/>
                <a:gd name="f154" fmla="*/ f118 1 f77"/>
                <a:gd name="f155" fmla="*/ f119 1 f77"/>
                <a:gd name="f156" fmla="*/ f120 1 f78"/>
                <a:gd name="f157" fmla="*/ f121 1 f77"/>
                <a:gd name="f158" fmla="*/ f122 1 f77"/>
                <a:gd name="f159" fmla="*/ f123 1 f78"/>
                <a:gd name="f160" fmla="*/ f124 1 f77"/>
                <a:gd name="f161" fmla="*/ f125 1 f78"/>
                <a:gd name="f162" fmla="*/ f126 1 f77"/>
                <a:gd name="f163" fmla="*/ f127 1 f77"/>
                <a:gd name="f164" fmla="*/ f128 1 f78"/>
                <a:gd name="f165" fmla="*/ f129 1 f77"/>
                <a:gd name="f166" fmla="*/ f130 1 f77"/>
                <a:gd name="f167" fmla="*/ f131 1 f78"/>
                <a:gd name="f168" fmla="*/ f132 1 f77"/>
                <a:gd name="f169" fmla="*/ f133 1 f78"/>
                <a:gd name="f170" fmla="*/ f134 1 f77"/>
                <a:gd name="f171" fmla="*/ f135 1 f77"/>
                <a:gd name="f172" fmla="*/ f136 1 f77"/>
                <a:gd name="f173" fmla="*/ f137 1 f77"/>
                <a:gd name="f174" fmla="*/ f138 1 f78"/>
                <a:gd name="f175" fmla="*/ f139 1 f77"/>
                <a:gd name="f176" fmla="*/ f140 1 f77"/>
                <a:gd name="f177" fmla="*/ f141 1 f77"/>
                <a:gd name="f178" fmla="*/ f142 1 f77"/>
                <a:gd name="f179" fmla="*/ f143 1 f77"/>
                <a:gd name="f180" fmla="*/ f144 f68 1"/>
                <a:gd name="f181" fmla="*/ f145 f68 1"/>
                <a:gd name="f182" fmla="*/ f147 f69 1"/>
                <a:gd name="f183" fmla="*/ f146 f69 1"/>
                <a:gd name="f184" fmla="*/ f148 f68 1"/>
                <a:gd name="f185" fmla="*/ f149 f69 1"/>
                <a:gd name="f186" fmla="*/ f150 f68 1"/>
                <a:gd name="f187" fmla="*/ f151 f69 1"/>
                <a:gd name="f188" fmla="*/ f152 f68 1"/>
                <a:gd name="f189" fmla="*/ f153 f69 1"/>
                <a:gd name="f190" fmla="*/ f154 f68 1"/>
                <a:gd name="f191" fmla="*/ f155 f68 1"/>
                <a:gd name="f192" fmla="*/ f156 f69 1"/>
                <a:gd name="f193" fmla="*/ f157 f68 1"/>
                <a:gd name="f194" fmla="*/ f158 f68 1"/>
                <a:gd name="f195" fmla="*/ f159 f69 1"/>
                <a:gd name="f196" fmla="*/ f160 f68 1"/>
                <a:gd name="f197" fmla="*/ f161 f69 1"/>
                <a:gd name="f198" fmla="*/ f162 f68 1"/>
                <a:gd name="f199" fmla="*/ f163 f68 1"/>
                <a:gd name="f200" fmla="*/ f164 f69 1"/>
                <a:gd name="f201" fmla="*/ f165 f68 1"/>
                <a:gd name="f202" fmla="*/ f166 f68 1"/>
                <a:gd name="f203" fmla="*/ f167 f69 1"/>
                <a:gd name="f204" fmla="*/ f168 f68 1"/>
                <a:gd name="f205" fmla="*/ f169 f69 1"/>
                <a:gd name="f206" fmla="*/ f170 f68 1"/>
                <a:gd name="f207" fmla="*/ f171 f68 1"/>
                <a:gd name="f208" fmla="*/ f172 f68 1"/>
                <a:gd name="f209" fmla="*/ f173 f68 1"/>
                <a:gd name="f210" fmla="*/ f174 f69 1"/>
                <a:gd name="f211" fmla="*/ f175 f68 1"/>
                <a:gd name="f212" fmla="*/ f176 f68 1"/>
                <a:gd name="f213" fmla="*/ f177 f68 1"/>
                <a:gd name="f214" fmla="*/ f178 f68 1"/>
                <a:gd name="f215" fmla="*/ f179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84" y="f185"/>
                </a:cxn>
                <a:cxn ang="f111">
                  <a:pos x="f186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89"/>
                </a:cxn>
                <a:cxn ang="f111">
                  <a:pos x="f184" y="f187"/>
                </a:cxn>
                <a:cxn ang="f111">
                  <a:pos x="f184" y="f185"/>
                </a:cxn>
                <a:cxn ang="f111">
                  <a:pos x="f191" y="f192"/>
                </a:cxn>
                <a:cxn ang="f111">
                  <a:pos x="f193" y="f192"/>
                </a:cxn>
                <a:cxn ang="f111">
                  <a:pos x="f194" y="f195"/>
                </a:cxn>
                <a:cxn ang="f111">
                  <a:pos x="f196" y="f197"/>
                </a:cxn>
                <a:cxn ang="f111">
                  <a:pos x="f198" y="f195"/>
                </a:cxn>
                <a:cxn ang="f111">
                  <a:pos x="f191" y="f192"/>
                </a:cxn>
                <a:cxn ang="f111">
                  <a:pos x="f199" y="f200"/>
                </a:cxn>
                <a:cxn ang="f111">
                  <a:pos x="f201" y="f200"/>
                </a:cxn>
                <a:cxn ang="f111">
                  <a:pos x="f202" y="f203"/>
                </a:cxn>
                <a:cxn ang="f111">
                  <a:pos x="f204" y="f205"/>
                </a:cxn>
                <a:cxn ang="f111">
                  <a:pos x="f206" y="f195"/>
                </a:cxn>
                <a:cxn ang="f111">
                  <a:pos x="f199" y="f200"/>
                </a:cxn>
                <a:cxn ang="f111">
                  <a:pos x="f207" y="f197"/>
                </a:cxn>
                <a:cxn ang="f111">
                  <a:pos x="f208" y="f203"/>
                </a:cxn>
                <a:cxn ang="f111">
                  <a:pos x="f209" y="f210"/>
                </a:cxn>
                <a:cxn ang="f111">
                  <a:pos x="f211" y="f195"/>
                </a:cxn>
                <a:cxn ang="f111">
                  <a:pos x="f207" y="f197"/>
                </a:cxn>
                <a:cxn ang="f111">
                  <a:pos x="f212" y="f205"/>
                </a:cxn>
                <a:cxn ang="f111">
                  <a:pos x="f213" y="f203"/>
                </a:cxn>
                <a:cxn ang="f111">
                  <a:pos x="f214" y="f197"/>
                </a:cxn>
                <a:cxn ang="f111">
                  <a:pos x="f215" y="f195"/>
                </a:cxn>
                <a:cxn ang="f111">
                  <a:pos x="f212" y="f205"/>
                </a:cxn>
              </a:cxnLst>
              <a:rect l="f180" t="f183" r="f181" b="f182"/>
              <a:pathLst>
                <a:path w="150" h="53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5" y="f14"/>
                    <a:pt x="f15" y="f5"/>
                    <a:pt x="f16" y="f5"/>
                  </a:cubicBezTo>
                  <a:cubicBezTo>
                    <a:pt x="f7" y="f5"/>
                    <a:pt x="f17" y="f5"/>
                    <a:pt x="f18" y="f5"/>
                  </a:cubicBezTo>
                  <a:cubicBezTo>
                    <a:pt x="f19" y="f5"/>
                    <a:pt x="f6" y="f14"/>
                    <a:pt x="f6" y="f13"/>
                  </a:cubicBezTo>
                  <a:cubicBezTo>
                    <a:pt x="f6" y="f20"/>
                    <a:pt x="f6" y="f11"/>
                    <a:pt x="f6" y="f8"/>
                  </a:cubicBezTo>
                  <a:close/>
                  <a:moveTo>
                    <a:pt x="f21" y="f22"/>
                  </a:moveTo>
                  <a:cubicBezTo>
                    <a:pt x="f23" y="f22"/>
                    <a:pt x="f24" y="f22"/>
                    <a:pt x="f25" y="f22"/>
                  </a:cubicBezTo>
                  <a:cubicBezTo>
                    <a:pt x="f22" y="f24"/>
                    <a:pt x="f26" y="f21"/>
                    <a:pt x="f27" y="f12"/>
                  </a:cubicBezTo>
                  <a:cubicBezTo>
                    <a:pt x="f27" y="f28"/>
                    <a:pt x="f29" y="f30"/>
                    <a:pt x="f24" y="f30"/>
                  </a:cubicBezTo>
                  <a:cubicBezTo>
                    <a:pt x="f20" y="f30"/>
                    <a:pt x="f31" y="f32"/>
                    <a:pt x="f31" y="f12"/>
                  </a:cubicBezTo>
                  <a:cubicBezTo>
                    <a:pt x="f33" y="f21"/>
                    <a:pt x="f34" y="f24"/>
                    <a:pt x="f21" y="f22"/>
                  </a:cubicBezTo>
                  <a:close/>
                  <a:moveTo>
                    <a:pt x="f35" y="f16"/>
                  </a:moveTo>
                  <a:cubicBezTo>
                    <a:pt x="f36" y="f16"/>
                    <a:pt x="f37" y="f16"/>
                    <a:pt x="f38" y="f16"/>
                  </a:cubicBezTo>
                  <a:cubicBezTo>
                    <a:pt x="f39" y="f40"/>
                    <a:pt x="f41" y="f31"/>
                    <a:pt x="f42" y="f20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9"/>
                    <a:pt x="f50" y="f44"/>
                    <a:pt x="f51" y="f12"/>
                  </a:cubicBezTo>
                  <a:cubicBezTo>
                    <a:pt x="f51" y="f31"/>
                    <a:pt x="f52" y="f40"/>
                    <a:pt x="f35" y="f16"/>
                  </a:cubicBezTo>
                  <a:close/>
                  <a:moveTo>
                    <a:pt x="f53" y="f30"/>
                  </a:moveTo>
                  <a:cubicBezTo>
                    <a:pt x="f54" y="f40"/>
                    <a:pt x="f55" y="f31"/>
                    <a:pt x="f55" y="f20"/>
                  </a:cubicBezTo>
                  <a:cubicBezTo>
                    <a:pt x="f10" y="f21"/>
                    <a:pt x="f53" y="f25"/>
                    <a:pt x="f56" y="f49"/>
                  </a:cubicBezTo>
                  <a:cubicBezTo>
                    <a:pt x="f57" y="f46"/>
                    <a:pt x="f58" y="f44"/>
                    <a:pt x="f58" y="f12"/>
                  </a:cubicBezTo>
                  <a:cubicBezTo>
                    <a:pt x="f58" y="f32"/>
                    <a:pt x="f57" y="f30"/>
                    <a:pt x="f53" y="f30"/>
                  </a:cubicBezTo>
                  <a:close/>
                  <a:moveTo>
                    <a:pt x="f59" y="f46"/>
                  </a:moveTo>
                  <a:cubicBezTo>
                    <a:pt x="f60" y="f25"/>
                    <a:pt x="f9" y="f21"/>
                    <a:pt x="f61" y="f20"/>
                  </a:cubicBezTo>
                  <a:cubicBezTo>
                    <a:pt x="f62" y="f28"/>
                    <a:pt x="f17" y="f30"/>
                    <a:pt x="f63" y="f30"/>
                  </a:cubicBezTo>
                  <a:cubicBezTo>
                    <a:pt x="f64" y="f30"/>
                    <a:pt x="f65" y="f32"/>
                    <a:pt x="f65" y="f12"/>
                  </a:cubicBezTo>
                  <a:cubicBezTo>
                    <a:pt x="f65" y="f23"/>
                    <a:pt x="f66" y="f49"/>
                    <a:pt x="f59" y="f46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Freeform 54">
              <a:extLst>
                <a:ext uri="{FF2B5EF4-FFF2-40B4-BE49-F238E27FC236}">
                  <a16:creationId xmlns:a16="http://schemas.microsoft.com/office/drawing/2014/main" id="{E6AFA825-2A09-D126-18FE-577FD2404FBA}"/>
                </a:ext>
              </a:extLst>
            </p:cNvPr>
            <p:cNvSpPr/>
            <p:nvPr/>
          </p:nvSpPr>
          <p:spPr>
            <a:xfrm>
              <a:off x="4521223" y="2955423"/>
              <a:ext cx="173964" cy="357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131"/>
                <a:gd name="f8" fmla="val 50"/>
                <a:gd name="f9" fmla="val 18"/>
                <a:gd name="f10" fmla="val 21"/>
                <a:gd name="f11" fmla="val 49"/>
                <a:gd name="f12" fmla="val 24"/>
                <a:gd name="f13" fmla="val 26"/>
                <a:gd name="f14" fmla="val 57"/>
                <a:gd name="f15" fmla="val 87"/>
                <a:gd name="f16" fmla="val 117"/>
                <a:gd name="f17" fmla="val 119"/>
                <a:gd name="f18" fmla="val 120"/>
                <a:gd name="f19" fmla="val 122"/>
                <a:gd name="f20" fmla="val 127"/>
                <a:gd name="f21" fmla="val 48"/>
                <a:gd name="f22" fmla="val 42"/>
                <a:gd name="f23" fmla="val 36"/>
                <a:gd name="f24" fmla="val 34"/>
                <a:gd name="f25" fmla="val 35"/>
                <a:gd name="f26" fmla="val 114"/>
                <a:gd name="f27" fmla="val 105"/>
                <a:gd name="f28" fmla="val 97"/>
                <a:gd name="f29" fmla="val 88"/>
                <a:gd name="f30" fmla="val 78"/>
                <a:gd name="f31" fmla="val 69"/>
                <a:gd name="f32" fmla="val 67"/>
                <a:gd name="f33" fmla="val 65"/>
                <a:gd name="f34" fmla="val 33"/>
                <a:gd name="f35" fmla="val 62"/>
                <a:gd name="f36" fmla="val 32"/>
                <a:gd name="f37" fmla="val 31"/>
                <a:gd name="f38" fmla="val 63"/>
                <a:gd name="f39" fmla="val 30"/>
                <a:gd name="f40" fmla="val 68"/>
                <a:gd name="f41" fmla="val 70"/>
                <a:gd name="f42" fmla="val 86"/>
                <a:gd name="f43" fmla="val 102"/>
                <a:gd name="f44" fmla="val 118"/>
                <a:gd name="f45" fmla="val 124"/>
                <a:gd name="f46" fmla="val 22"/>
                <a:gd name="f47" fmla="val 14"/>
                <a:gd name="f48" fmla="val 15"/>
                <a:gd name="f49" fmla="val 56"/>
                <a:gd name="f50" fmla="val 23"/>
                <a:gd name="f51" fmla="val 20"/>
                <a:gd name="f52" fmla="val 13"/>
                <a:gd name="f53" fmla="val 12"/>
                <a:gd name="f54" fmla="val 11"/>
                <a:gd name="f55" fmla="val 10"/>
                <a:gd name="f56" fmla="val 29"/>
                <a:gd name="f57" fmla="val 40"/>
                <a:gd name="f58" fmla="val 51"/>
                <a:gd name="f59" fmla="val 54"/>
                <a:gd name="f60" fmla="val 58"/>
                <a:gd name="f61" fmla="val 9"/>
                <a:gd name="f62" fmla="val 60"/>
                <a:gd name="f63" fmla="val 6"/>
                <a:gd name="f64" fmla="val 4"/>
                <a:gd name="f65" fmla="val 3"/>
                <a:gd name="f66" fmla="val 59"/>
                <a:gd name="f67" fmla="val 43"/>
                <a:gd name="f68" fmla="val 28"/>
                <a:gd name="f69" fmla="val 1"/>
                <a:gd name="f70" fmla="val 5"/>
                <a:gd name="f71" fmla="val 8"/>
                <a:gd name="f72" fmla="val 16"/>
                <a:gd name="f73" fmla="val 27"/>
                <a:gd name="f74" fmla="val 37"/>
                <a:gd name="f75" fmla="val 47"/>
                <a:gd name="f76" fmla="val 7"/>
                <a:gd name="f77" fmla="val 55"/>
                <a:gd name="f78" fmla="val 53"/>
                <a:gd name="f79" fmla="val 52"/>
                <a:gd name="f80" fmla="+- 0 0 -90"/>
                <a:gd name="f81" fmla="*/ f3 1 64"/>
                <a:gd name="f82" fmla="*/ f4 1 131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64"/>
                <a:gd name="f91" fmla="*/ f87 1 131"/>
                <a:gd name="f92" fmla="*/ 50 f88 1"/>
                <a:gd name="f93" fmla="*/ 18 f87 1"/>
                <a:gd name="f94" fmla="*/ 49 f88 1"/>
                <a:gd name="f95" fmla="*/ 26 f87 1"/>
                <a:gd name="f96" fmla="*/ 117 f87 1"/>
                <a:gd name="f97" fmla="*/ 122 f87 1"/>
                <a:gd name="f98" fmla="*/ 42 f88 1"/>
                <a:gd name="f99" fmla="*/ 131 f87 1"/>
                <a:gd name="f100" fmla="*/ 34 f88 1"/>
                <a:gd name="f101" fmla="*/ 97 f87 1"/>
                <a:gd name="f102" fmla="*/ 69 f87 1"/>
                <a:gd name="f103" fmla="*/ 33 f88 1"/>
                <a:gd name="f104" fmla="*/ 62 f87 1"/>
                <a:gd name="f105" fmla="*/ 30 f88 1"/>
                <a:gd name="f106" fmla="*/ 63 f87 1"/>
                <a:gd name="f107" fmla="*/ 70 f87 1"/>
                <a:gd name="f108" fmla="*/ 118 f87 1"/>
                <a:gd name="f109" fmla="*/ 22 f88 1"/>
                <a:gd name="f110" fmla="*/ 15 f88 1"/>
                <a:gd name="f111" fmla="*/ 13 f88 1"/>
                <a:gd name="f112" fmla="*/ 10 f88 1"/>
                <a:gd name="f113" fmla="*/ 51 f87 1"/>
                <a:gd name="f114" fmla="*/ 58 f87 1"/>
                <a:gd name="f115" fmla="*/ 4 f88 1"/>
                <a:gd name="f116" fmla="*/ 0 f88 1"/>
                <a:gd name="f117" fmla="*/ 13 f87 1"/>
                <a:gd name="f118" fmla="*/ 16 f88 1"/>
                <a:gd name="f119" fmla="*/ 0 f87 1"/>
                <a:gd name="f120" fmla="*/ 47 f88 1"/>
                <a:gd name="f121" fmla="*/ 64 f88 1"/>
                <a:gd name="f122" fmla="*/ 16 f87 1"/>
                <a:gd name="f123" fmla="*/ 55 f87 1"/>
                <a:gd name="f124" fmla="*/ 58 f88 1"/>
                <a:gd name="f125" fmla="*/ 54 f88 1"/>
                <a:gd name="f126" fmla="+- f89 0 f1"/>
                <a:gd name="f127" fmla="*/ f92 1 64"/>
                <a:gd name="f128" fmla="*/ f93 1 131"/>
                <a:gd name="f129" fmla="*/ f94 1 64"/>
                <a:gd name="f130" fmla="*/ f95 1 131"/>
                <a:gd name="f131" fmla="*/ f96 1 131"/>
                <a:gd name="f132" fmla="*/ f97 1 131"/>
                <a:gd name="f133" fmla="*/ f98 1 64"/>
                <a:gd name="f134" fmla="*/ f99 1 131"/>
                <a:gd name="f135" fmla="*/ f100 1 64"/>
                <a:gd name="f136" fmla="*/ f101 1 131"/>
                <a:gd name="f137" fmla="*/ f102 1 131"/>
                <a:gd name="f138" fmla="*/ f103 1 64"/>
                <a:gd name="f139" fmla="*/ f104 1 131"/>
                <a:gd name="f140" fmla="*/ f105 1 64"/>
                <a:gd name="f141" fmla="*/ f106 1 131"/>
                <a:gd name="f142" fmla="*/ f107 1 131"/>
                <a:gd name="f143" fmla="*/ f108 1 131"/>
                <a:gd name="f144" fmla="*/ f109 1 64"/>
                <a:gd name="f145" fmla="*/ f110 1 64"/>
                <a:gd name="f146" fmla="*/ f111 1 64"/>
                <a:gd name="f147" fmla="*/ f112 1 64"/>
                <a:gd name="f148" fmla="*/ f113 1 131"/>
                <a:gd name="f149" fmla="*/ f114 1 131"/>
                <a:gd name="f150" fmla="*/ f115 1 64"/>
                <a:gd name="f151" fmla="*/ f116 1 64"/>
                <a:gd name="f152" fmla="*/ f117 1 131"/>
                <a:gd name="f153" fmla="*/ f118 1 64"/>
                <a:gd name="f154" fmla="*/ f119 1 131"/>
                <a:gd name="f155" fmla="*/ f120 1 64"/>
                <a:gd name="f156" fmla="*/ f121 1 64"/>
                <a:gd name="f157" fmla="*/ f122 1 131"/>
                <a:gd name="f158" fmla="*/ f123 1 131"/>
                <a:gd name="f159" fmla="*/ f124 1 64"/>
                <a:gd name="f160" fmla="*/ f125 1 64"/>
                <a:gd name="f161" fmla="*/ 0 1 f90"/>
                <a:gd name="f162" fmla="*/ f84 1 f90"/>
                <a:gd name="f163" fmla="*/ 0 1 f91"/>
                <a:gd name="f164" fmla="*/ f85 1 f91"/>
                <a:gd name="f165" fmla="*/ f127 1 f90"/>
                <a:gd name="f166" fmla="*/ f128 1 f91"/>
                <a:gd name="f167" fmla="*/ f129 1 f90"/>
                <a:gd name="f168" fmla="*/ f130 1 f91"/>
                <a:gd name="f169" fmla="*/ f131 1 f91"/>
                <a:gd name="f170" fmla="*/ f132 1 f91"/>
                <a:gd name="f171" fmla="*/ f133 1 f90"/>
                <a:gd name="f172" fmla="*/ f134 1 f91"/>
                <a:gd name="f173" fmla="*/ f135 1 f90"/>
                <a:gd name="f174" fmla="*/ f136 1 f91"/>
                <a:gd name="f175" fmla="*/ f137 1 f91"/>
                <a:gd name="f176" fmla="*/ f138 1 f90"/>
                <a:gd name="f177" fmla="*/ f139 1 f91"/>
                <a:gd name="f178" fmla="*/ f140 1 f90"/>
                <a:gd name="f179" fmla="*/ f141 1 f91"/>
                <a:gd name="f180" fmla="*/ f142 1 f91"/>
                <a:gd name="f181" fmla="*/ f143 1 f91"/>
                <a:gd name="f182" fmla="*/ f144 1 f90"/>
                <a:gd name="f183" fmla="*/ f145 1 f90"/>
                <a:gd name="f184" fmla="*/ f146 1 f90"/>
                <a:gd name="f185" fmla="*/ f147 1 f90"/>
                <a:gd name="f186" fmla="*/ f148 1 f91"/>
                <a:gd name="f187" fmla="*/ f149 1 f91"/>
                <a:gd name="f188" fmla="*/ f150 1 f90"/>
                <a:gd name="f189" fmla="*/ f151 1 f90"/>
                <a:gd name="f190" fmla="*/ f152 1 f91"/>
                <a:gd name="f191" fmla="*/ f153 1 f90"/>
                <a:gd name="f192" fmla="*/ f154 1 f91"/>
                <a:gd name="f193" fmla="*/ f155 1 f90"/>
                <a:gd name="f194" fmla="*/ f156 1 f90"/>
                <a:gd name="f195" fmla="*/ f157 1 f91"/>
                <a:gd name="f196" fmla="*/ f158 1 f91"/>
                <a:gd name="f197" fmla="*/ f159 1 f90"/>
                <a:gd name="f198" fmla="*/ f160 1 f90"/>
                <a:gd name="f199" fmla="*/ f161 f81 1"/>
                <a:gd name="f200" fmla="*/ f162 f81 1"/>
                <a:gd name="f201" fmla="*/ f164 f82 1"/>
                <a:gd name="f202" fmla="*/ f163 f82 1"/>
                <a:gd name="f203" fmla="*/ f165 f81 1"/>
                <a:gd name="f204" fmla="*/ f166 f82 1"/>
                <a:gd name="f205" fmla="*/ f167 f81 1"/>
                <a:gd name="f206" fmla="*/ f168 f82 1"/>
                <a:gd name="f207" fmla="*/ f169 f82 1"/>
                <a:gd name="f208" fmla="*/ f170 f82 1"/>
                <a:gd name="f209" fmla="*/ f171 f81 1"/>
                <a:gd name="f210" fmla="*/ f172 f82 1"/>
                <a:gd name="f211" fmla="*/ f173 f81 1"/>
                <a:gd name="f212" fmla="*/ f174 f82 1"/>
                <a:gd name="f213" fmla="*/ f175 f82 1"/>
                <a:gd name="f214" fmla="*/ f176 f81 1"/>
                <a:gd name="f215" fmla="*/ f177 f82 1"/>
                <a:gd name="f216" fmla="*/ f178 f81 1"/>
                <a:gd name="f217" fmla="*/ f179 f82 1"/>
                <a:gd name="f218" fmla="*/ f180 f82 1"/>
                <a:gd name="f219" fmla="*/ f181 f82 1"/>
                <a:gd name="f220" fmla="*/ f182 f81 1"/>
                <a:gd name="f221" fmla="*/ f183 f81 1"/>
                <a:gd name="f222" fmla="*/ f184 f81 1"/>
                <a:gd name="f223" fmla="*/ f185 f81 1"/>
                <a:gd name="f224" fmla="*/ f186 f82 1"/>
                <a:gd name="f225" fmla="*/ f187 f82 1"/>
                <a:gd name="f226" fmla="*/ f188 f81 1"/>
                <a:gd name="f227" fmla="*/ f189 f81 1"/>
                <a:gd name="f228" fmla="*/ f190 f82 1"/>
                <a:gd name="f229" fmla="*/ f191 f81 1"/>
                <a:gd name="f230" fmla="*/ f192 f82 1"/>
                <a:gd name="f231" fmla="*/ f193 f81 1"/>
                <a:gd name="f232" fmla="*/ f194 f81 1"/>
                <a:gd name="f233" fmla="*/ f195 f82 1"/>
                <a:gd name="f234" fmla="*/ f196 f82 1"/>
                <a:gd name="f235" fmla="*/ f197 f81 1"/>
                <a:gd name="f236" fmla="*/ f19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03" y="f204"/>
                </a:cxn>
                <a:cxn ang="f126">
                  <a:pos x="f205" y="f206"/>
                </a:cxn>
                <a:cxn ang="f126">
                  <a:pos x="f205" y="f207"/>
                </a:cxn>
                <a:cxn ang="f126">
                  <a:pos x="f205" y="f208"/>
                </a:cxn>
                <a:cxn ang="f126">
                  <a:pos x="f209" y="f210"/>
                </a:cxn>
                <a:cxn ang="f126">
                  <a:pos x="f211" y="f208"/>
                </a:cxn>
                <a:cxn ang="f126">
                  <a:pos x="f211" y="f212"/>
                </a:cxn>
                <a:cxn ang="f126">
                  <a:pos x="f211" y="f213"/>
                </a:cxn>
                <a:cxn ang="f126">
                  <a:pos x="f214" y="f215"/>
                </a:cxn>
                <a:cxn ang="f126">
                  <a:pos x="f216" y="f217"/>
                </a:cxn>
                <a:cxn ang="f126">
                  <a:pos x="f216" y="f218"/>
                </a:cxn>
                <a:cxn ang="f126">
                  <a:pos x="f216" y="f219"/>
                </a:cxn>
                <a:cxn ang="f126">
                  <a:pos x="f220" y="f210"/>
                </a:cxn>
                <a:cxn ang="f126">
                  <a:pos x="f221" y="f219"/>
                </a:cxn>
                <a:cxn ang="f126">
                  <a:pos x="f221" y="f206"/>
                </a:cxn>
                <a:cxn ang="f126">
                  <a:pos x="f222" y="f204"/>
                </a:cxn>
                <a:cxn ang="f126">
                  <a:pos x="f223" y="f204"/>
                </a:cxn>
                <a:cxn ang="f126">
                  <a:pos x="f223" y="f224"/>
                </a:cxn>
                <a:cxn ang="f126">
                  <a:pos x="f223" y="f225"/>
                </a:cxn>
                <a:cxn ang="f126">
                  <a:pos x="f226" y="f215"/>
                </a:cxn>
                <a:cxn ang="f126">
                  <a:pos x="f227" y="f225"/>
                </a:cxn>
                <a:cxn ang="f126">
                  <a:pos x="f227" y="f228"/>
                </a:cxn>
                <a:cxn ang="f126">
                  <a:pos x="f229" y="f230"/>
                </a:cxn>
                <a:cxn ang="f126">
                  <a:pos x="f231" y="f230"/>
                </a:cxn>
                <a:cxn ang="f126">
                  <a:pos x="f232" y="f233"/>
                </a:cxn>
                <a:cxn ang="f126">
                  <a:pos x="f232" y="f234"/>
                </a:cxn>
                <a:cxn ang="f126">
                  <a:pos x="f235" y="f215"/>
                </a:cxn>
                <a:cxn ang="f126">
                  <a:pos x="f236" y="f234"/>
                </a:cxn>
                <a:cxn ang="f126">
                  <a:pos x="f236" y="f204"/>
                </a:cxn>
                <a:cxn ang="f126">
                  <a:pos x="f203" y="f204"/>
                </a:cxn>
              </a:cxnLst>
              <a:rect l="f199" t="f202" r="f200" b="f201"/>
              <a:pathLst>
                <a:path w="64" h="131">
                  <a:moveTo>
                    <a:pt x="f8" y="f9"/>
                  </a:moveTo>
                  <a:cubicBezTo>
                    <a:pt x="f8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11" y="f18"/>
                    <a:pt x="f11" y="f19"/>
                  </a:cubicBezTo>
                  <a:cubicBezTo>
                    <a:pt x="f11" y="f20"/>
                    <a:pt x="f21" y="f7"/>
                    <a:pt x="f22" y="f7"/>
                  </a:cubicBezTo>
                  <a:cubicBezTo>
                    <a:pt x="f23" y="f7"/>
                    <a:pt x="f24" y="f20"/>
                    <a:pt x="f24" y="f19"/>
                  </a:cubicBezTo>
                  <a:cubicBezTo>
                    <a:pt x="f25" y="f26"/>
                    <a:pt x="f24" y="f27"/>
                    <a:pt x="f24" y="f28"/>
                  </a:cubicBezTo>
                  <a:cubicBezTo>
                    <a:pt x="f24" y="f29"/>
                    <a:pt x="f25" y="f30"/>
                    <a:pt x="f24" y="f31"/>
                  </a:cubicBezTo>
                  <a:cubicBezTo>
                    <a:pt x="f24" y="f32"/>
                    <a:pt x="f24" y="f33"/>
                    <a:pt x="f34" y="f35"/>
                  </a:cubicBezTo>
                  <a:cubicBezTo>
                    <a:pt x="f36" y="f35"/>
                    <a:pt x="f37" y="f38"/>
                    <a:pt x="f39" y="f38"/>
                  </a:cubicBezTo>
                  <a:cubicBezTo>
                    <a:pt x="f39" y="f33"/>
                    <a:pt x="f39" y="f40"/>
                    <a:pt x="f39" y="f41"/>
                  </a:cubicBezTo>
                  <a:cubicBezTo>
                    <a:pt x="f39" y="f42"/>
                    <a:pt x="f39" y="f43"/>
                    <a:pt x="f39" y="f44"/>
                  </a:cubicBezTo>
                  <a:cubicBezTo>
                    <a:pt x="f39" y="f45"/>
                    <a:pt x="f39" y="f7"/>
                    <a:pt x="f46" y="f7"/>
                  </a:cubicBezTo>
                  <a:cubicBezTo>
                    <a:pt x="f47" y="f7"/>
                    <a:pt x="f48" y="f45"/>
                    <a:pt x="f48" y="f44"/>
                  </a:cubicBezTo>
                  <a:cubicBezTo>
                    <a:pt x="f48" y="f15"/>
                    <a:pt x="f48" y="f49"/>
                    <a:pt x="f48" y="f13"/>
                  </a:cubicBezTo>
                  <a:cubicBezTo>
                    <a:pt x="f48" y="f50"/>
                    <a:pt x="f47" y="f51"/>
                    <a:pt x="f52" y="f9"/>
                  </a:cubicBezTo>
                  <a:cubicBezTo>
                    <a:pt x="f53" y="f9"/>
                    <a:pt x="f54" y="f9"/>
                    <a:pt x="f55" y="f9"/>
                  </a:cubicBezTo>
                  <a:cubicBezTo>
                    <a:pt x="f55" y="f56"/>
                    <a:pt x="f55" y="f57"/>
                    <a:pt x="f55" y="f58"/>
                  </a:cubicBezTo>
                  <a:cubicBezTo>
                    <a:pt x="f55" y="f59"/>
                    <a:pt x="f54" y="f49"/>
                    <a:pt x="f55" y="f60"/>
                  </a:cubicBezTo>
                  <a:cubicBezTo>
                    <a:pt x="f61" y="f62"/>
                    <a:pt x="f63" y="f35"/>
                    <a:pt x="f64" y="f35"/>
                  </a:cubicBezTo>
                  <a:cubicBezTo>
                    <a:pt x="f65" y="f35"/>
                    <a:pt x="f5" y="f66"/>
                    <a:pt x="f5" y="f60"/>
                  </a:cubicBezTo>
                  <a:cubicBezTo>
                    <a:pt x="f5" y="f67"/>
                    <a:pt x="f5" y="f68"/>
                    <a:pt x="f5" y="f52"/>
                  </a:cubicBezTo>
                  <a:cubicBezTo>
                    <a:pt x="f69" y="f70"/>
                    <a:pt x="f71" y="f5"/>
                    <a:pt x="f72" y="f5"/>
                  </a:cubicBezTo>
                  <a:cubicBezTo>
                    <a:pt x="f73" y="f5"/>
                    <a:pt x="f74" y="f5"/>
                    <a:pt x="f75" y="f5"/>
                  </a:cubicBezTo>
                  <a:cubicBezTo>
                    <a:pt x="f14" y="f5"/>
                    <a:pt x="f6" y="f76"/>
                    <a:pt x="f6" y="f72"/>
                  </a:cubicBezTo>
                  <a:cubicBezTo>
                    <a:pt x="f6" y="f56"/>
                    <a:pt x="f6" y="f22"/>
                    <a:pt x="f6" y="f77"/>
                  </a:cubicBezTo>
                  <a:cubicBezTo>
                    <a:pt x="f38" y="f14"/>
                    <a:pt x="f62" y="f62"/>
                    <a:pt x="f60" y="f35"/>
                  </a:cubicBezTo>
                  <a:cubicBezTo>
                    <a:pt x="f14" y="f62"/>
                    <a:pt x="f59" y="f14"/>
                    <a:pt x="f59" y="f77"/>
                  </a:cubicBezTo>
                  <a:cubicBezTo>
                    <a:pt x="f78" y="f67"/>
                    <a:pt x="f59" y="f37"/>
                    <a:pt x="f59" y="f9"/>
                  </a:cubicBezTo>
                  <a:cubicBezTo>
                    <a:pt x="f79" y="f9"/>
                    <a:pt x="f58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Freeform 55">
              <a:extLst>
                <a:ext uri="{FF2B5EF4-FFF2-40B4-BE49-F238E27FC236}">
                  <a16:creationId xmlns:a16="http://schemas.microsoft.com/office/drawing/2014/main" id="{73AD8DC1-92EA-9157-1AEB-2FF217CD481B}"/>
                </a:ext>
              </a:extLst>
            </p:cNvPr>
            <p:cNvSpPr/>
            <p:nvPr/>
          </p:nvSpPr>
          <p:spPr>
            <a:xfrm>
              <a:off x="4714646" y="1338233"/>
              <a:ext cx="189984" cy="315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116"/>
                <a:gd name="f8" fmla="val 5"/>
                <a:gd name="f9" fmla="val 4"/>
                <a:gd name="f10" fmla="val 13"/>
                <a:gd name="f11" fmla="val 21"/>
                <a:gd name="f12" fmla="val 25"/>
                <a:gd name="f13" fmla="val 10"/>
                <a:gd name="f14" fmla="val 32"/>
                <a:gd name="f15" fmla="val 38"/>
                <a:gd name="f16" fmla="val 2"/>
                <a:gd name="f17" fmla="val 44"/>
                <a:gd name="f18" fmla="val 11"/>
                <a:gd name="f19" fmla="val 49"/>
                <a:gd name="f20" fmla="val 1"/>
                <a:gd name="f21" fmla="val 58"/>
                <a:gd name="f22" fmla="val 65"/>
                <a:gd name="f23" fmla="val 68"/>
                <a:gd name="f24" fmla="val 16"/>
                <a:gd name="f25" fmla="val 67"/>
                <a:gd name="f26" fmla="val 55"/>
                <a:gd name="f27" fmla="val 33"/>
                <a:gd name="f28" fmla="val 37"/>
                <a:gd name="f29" fmla="val 50"/>
                <a:gd name="f30" fmla="val 41"/>
                <a:gd name="f31" fmla="val 56"/>
                <a:gd name="f32" fmla="val 46"/>
                <a:gd name="f33" fmla="val 64"/>
                <a:gd name="f34" fmla="val 53"/>
                <a:gd name="f35" fmla="val 60"/>
                <a:gd name="f36" fmla="val 71"/>
                <a:gd name="f37" fmla="val 86"/>
                <a:gd name="f38" fmla="val 100"/>
                <a:gd name="f39" fmla="val 47"/>
                <a:gd name="f40" fmla="val 24"/>
                <a:gd name="f41" fmla="val 99"/>
                <a:gd name="f42" fmla="val 82"/>
                <a:gd name="f43" fmla="val 66"/>
                <a:gd name="f44" fmla="val 3"/>
                <a:gd name="f45" fmla="val 59"/>
                <a:gd name="f46" fmla="val 9"/>
                <a:gd name="f47" fmla="val 52"/>
                <a:gd name="f48" fmla="val 14"/>
                <a:gd name="f49" fmla="val 40"/>
                <a:gd name="f50" fmla="val 22"/>
                <a:gd name="f51" fmla="val 83"/>
                <a:gd name="f52" fmla="val 62"/>
                <a:gd name="f53" fmla="val 35"/>
                <a:gd name="f54" fmla="val 23"/>
                <a:gd name="f55" fmla="val 95"/>
                <a:gd name="f56" fmla="val 104"/>
                <a:gd name="f57" fmla="+- 0 0 -90"/>
                <a:gd name="f58" fmla="*/ f3 1 70"/>
                <a:gd name="f59" fmla="*/ f4 1 116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70"/>
                <a:gd name="f68" fmla="*/ f64 1 116"/>
                <a:gd name="f69" fmla="*/ 5 f65 1"/>
                <a:gd name="f70" fmla="*/ 4 f64 1"/>
                <a:gd name="f71" fmla="*/ 25 f65 1"/>
                <a:gd name="f72" fmla="*/ 10 f64 1"/>
                <a:gd name="f73" fmla="*/ 44 f65 1"/>
                <a:gd name="f74" fmla="*/ 11 f64 1"/>
                <a:gd name="f75" fmla="*/ 65 f65 1"/>
                <a:gd name="f76" fmla="*/ 55 f65 1"/>
                <a:gd name="f77" fmla="*/ 33 f64 1"/>
                <a:gd name="f78" fmla="*/ 56 f65 1"/>
                <a:gd name="f79" fmla="*/ 46 f64 1"/>
                <a:gd name="f80" fmla="*/ 70 f65 1"/>
                <a:gd name="f81" fmla="*/ 71 f64 1"/>
                <a:gd name="f82" fmla="*/ 116 f64 1"/>
                <a:gd name="f83" fmla="*/ 1 f65 1"/>
                <a:gd name="f84" fmla="*/ 2 f65 1"/>
                <a:gd name="f85" fmla="*/ 66 f64 1"/>
                <a:gd name="f86" fmla="*/ 14 f65 1"/>
                <a:gd name="f87" fmla="*/ 47 f64 1"/>
                <a:gd name="f88" fmla="*/ 32 f64 1"/>
                <a:gd name="f89" fmla="*/ 83 f64 1"/>
                <a:gd name="f90" fmla="*/ 35 f65 1"/>
                <a:gd name="f91" fmla="*/ 62 f64 1"/>
                <a:gd name="f92" fmla="*/ 104 f64 1"/>
                <a:gd name="f93" fmla="+- f66 0 f1"/>
                <a:gd name="f94" fmla="*/ f69 1 70"/>
                <a:gd name="f95" fmla="*/ f70 1 116"/>
                <a:gd name="f96" fmla="*/ f71 1 70"/>
                <a:gd name="f97" fmla="*/ f72 1 116"/>
                <a:gd name="f98" fmla="*/ f73 1 70"/>
                <a:gd name="f99" fmla="*/ f74 1 116"/>
                <a:gd name="f100" fmla="*/ f75 1 70"/>
                <a:gd name="f101" fmla="*/ f76 1 70"/>
                <a:gd name="f102" fmla="*/ f77 1 116"/>
                <a:gd name="f103" fmla="*/ f78 1 70"/>
                <a:gd name="f104" fmla="*/ f79 1 116"/>
                <a:gd name="f105" fmla="*/ f80 1 70"/>
                <a:gd name="f106" fmla="*/ f81 1 116"/>
                <a:gd name="f107" fmla="*/ f82 1 116"/>
                <a:gd name="f108" fmla="*/ f83 1 70"/>
                <a:gd name="f109" fmla="*/ f84 1 70"/>
                <a:gd name="f110" fmla="*/ f85 1 116"/>
                <a:gd name="f111" fmla="*/ f86 1 70"/>
                <a:gd name="f112" fmla="*/ f87 1 116"/>
                <a:gd name="f113" fmla="*/ f88 1 116"/>
                <a:gd name="f114" fmla="*/ f89 1 116"/>
                <a:gd name="f115" fmla="*/ f90 1 70"/>
                <a:gd name="f116" fmla="*/ f91 1 116"/>
                <a:gd name="f117" fmla="*/ f92 1 116"/>
                <a:gd name="f118" fmla="*/ 0 1 f67"/>
                <a:gd name="f119" fmla="*/ f61 1 f67"/>
                <a:gd name="f120" fmla="*/ 0 1 f68"/>
                <a:gd name="f121" fmla="*/ f62 1 f68"/>
                <a:gd name="f122" fmla="*/ f94 1 f67"/>
                <a:gd name="f123" fmla="*/ f95 1 f68"/>
                <a:gd name="f124" fmla="*/ f96 1 f67"/>
                <a:gd name="f125" fmla="*/ f97 1 f68"/>
                <a:gd name="f126" fmla="*/ f98 1 f67"/>
                <a:gd name="f127" fmla="*/ f99 1 f68"/>
                <a:gd name="f128" fmla="*/ f100 1 f67"/>
                <a:gd name="f129" fmla="*/ f101 1 f67"/>
                <a:gd name="f130" fmla="*/ f102 1 f68"/>
                <a:gd name="f131" fmla="*/ f103 1 f67"/>
                <a:gd name="f132" fmla="*/ f104 1 f68"/>
                <a:gd name="f133" fmla="*/ f105 1 f67"/>
                <a:gd name="f134" fmla="*/ f106 1 f68"/>
                <a:gd name="f135" fmla="*/ f107 1 f68"/>
                <a:gd name="f136" fmla="*/ f108 1 f67"/>
                <a:gd name="f137" fmla="*/ f109 1 f67"/>
                <a:gd name="f138" fmla="*/ f110 1 f68"/>
                <a:gd name="f139" fmla="*/ f111 1 f67"/>
                <a:gd name="f140" fmla="*/ f112 1 f68"/>
                <a:gd name="f141" fmla="*/ f113 1 f68"/>
                <a:gd name="f142" fmla="*/ f114 1 f68"/>
                <a:gd name="f143" fmla="*/ f115 1 f67"/>
                <a:gd name="f144" fmla="*/ f116 1 f68"/>
                <a:gd name="f145" fmla="*/ f117 1 f68"/>
                <a:gd name="f146" fmla="*/ f118 f58 1"/>
                <a:gd name="f147" fmla="*/ f119 f58 1"/>
                <a:gd name="f148" fmla="*/ f121 f59 1"/>
                <a:gd name="f149" fmla="*/ f120 f59 1"/>
                <a:gd name="f150" fmla="*/ f122 f58 1"/>
                <a:gd name="f151" fmla="*/ f123 f59 1"/>
                <a:gd name="f152" fmla="*/ f124 f58 1"/>
                <a:gd name="f153" fmla="*/ f125 f59 1"/>
                <a:gd name="f154" fmla="*/ f126 f58 1"/>
                <a:gd name="f155" fmla="*/ f127 f59 1"/>
                <a:gd name="f156" fmla="*/ f128 f58 1"/>
                <a:gd name="f157" fmla="*/ f129 f58 1"/>
                <a:gd name="f158" fmla="*/ f130 f59 1"/>
                <a:gd name="f159" fmla="*/ f131 f58 1"/>
                <a:gd name="f160" fmla="*/ f132 f59 1"/>
                <a:gd name="f161" fmla="*/ f133 f58 1"/>
                <a:gd name="f162" fmla="*/ f134 f59 1"/>
                <a:gd name="f163" fmla="*/ f135 f59 1"/>
                <a:gd name="f164" fmla="*/ f136 f58 1"/>
                <a:gd name="f165" fmla="*/ f137 f58 1"/>
                <a:gd name="f166" fmla="*/ f138 f59 1"/>
                <a:gd name="f167" fmla="*/ f139 f58 1"/>
                <a:gd name="f168" fmla="*/ f140 f59 1"/>
                <a:gd name="f169" fmla="*/ f141 f59 1"/>
                <a:gd name="f170" fmla="*/ f142 f59 1"/>
                <a:gd name="f171" fmla="*/ f143 f58 1"/>
                <a:gd name="f172" fmla="*/ f144 f59 1"/>
                <a:gd name="f173" fmla="*/ f145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1"/>
                </a:cxn>
                <a:cxn ang="f93">
                  <a:pos x="f157" y="f158"/>
                </a:cxn>
                <a:cxn ang="f93">
                  <a:pos x="f159" y="f160"/>
                </a:cxn>
                <a:cxn ang="f93">
                  <a:pos x="f161" y="f162"/>
                </a:cxn>
                <a:cxn ang="f93">
                  <a:pos x="f161" y="f163"/>
                </a:cxn>
                <a:cxn ang="f93">
                  <a:pos x="f164" y="f163"/>
                </a:cxn>
                <a:cxn ang="f93">
                  <a:pos x="f165" y="f166"/>
                </a:cxn>
                <a:cxn ang="f93">
                  <a:pos x="f167" y="f168"/>
                </a:cxn>
                <a:cxn ang="f93">
                  <a:pos x="f167" y="f169"/>
                </a:cxn>
                <a:cxn ang="f93">
                  <a:pos x="f150" y="f151"/>
                </a:cxn>
                <a:cxn ang="f93">
                  <a:pos x="f159" y="f170"/>
                </a:cxn>
                <a:cxn ang="f93">
                  <a:pos x="f171" y="f172"/>
                </a:cxn>
                <a:cxn ang="f93">
                  <a:pos x="f167" y="f170"/>
                </a:cxn>
                <a:cxn ang="f93">
                  <a:pos x="f171" y="f173"/>
                </a:cxn>
                <a:cxn ang="f93">
                  <a:pos x="f159" y="f170"/>
                </a:cxn>
              </a:cxnLst>
              <a:rect l="f146" t="f149" r="f147" b="f148"/>
              <a:pathLst>
                <a:path w="70" h="116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8"/>
                    <a:pt x="f15" y="f16"/>
                    <a:pt x="f17" y="f18"/>
                  </a:cubicBezTo>
                  <a:cubicBezTo>
                    <a:pt x="f19" y="f20"/>
                    <a:pt x="f21" y="f9"/>
                    <a:pt x="f22" y="f9"/>
                  </a:cubicBezTo>
                  <a:cubicBezTo>
                    <a:pt x="f23" y="f24"/>
                    <a:pt x="f25" y="f12"/>
                    <a:pt x="f26" y="f27"/>
                  </a:cubicBezTo>
                  <a:cubicBezTo>
                    <a:pt x="f19" y="f28"/>
                    <a:pt x="f29" y="f30"/>
                    <a:pt x="f31" y="f32"/>
                  </a:cubicBezTo>
                  <a:cubicBezTo>
                    <a:pt x="f33" y="f34"/>
                    <a:pt x="f6" y="f35"/>
                    <a:pt x="f6" y="f36"/>
                  </a:cubicBezTo>
                  <a:cubicBezTo>
                    <a:pt x="f6" y="f37"/>
                    <a:pt x="f6" y="f38"/>
                    <a:pt x="f6" y="f7"/>
                  </a:cubicBezTo>
                  <a:cubicBezTo>
                    <a:pt x="f39" y="f7"/>
                    <a:pt x="f40" y="f7"/>
                    <a:pt x="f20" y="f7"/>
                  </a:cubicBezTo>
                  <a:cubicBezTo>
                    <a:pt x="f20" y="f41"/>
                    <a:pt x="f5" y="f42"/>
                    <a:pt x="f16" y="f43"/>
                  </a:cubicBezTo>
                  <a:cubicBezTo>
                    <a:pt x="f44" y="f45"/>
                    <a:pt x="f46" y="f47"/>
                    <a:pt x="f48" y="f39"/>
                  </a:cubicBezTo>
                  <a:cubicBezTo>
                    <a:pt x="f11" y="f49"/>
                    <a:pt x="f11" y="f15"/>
                    <a:pt x="f48" y="f14"/>
                  </a:cubicBezTo>
                  <a:cubicBezTo>
                    <a:pt x="f44" y="f50"/>
                    <a:pt x="f44" y="f50"/>
                    <a:pt x="f8" y="f9"/>
                  </a:cubicBezTo>
                  <a:close/>
                  <a:moveTo>
                    <a:pt x="f31" y="f51"/>
                  </a:moveTo>
                  <a:cubicBezTo>
                    <a:pt x="f31" y="f36"/>
                    <a:pt x="f39" y="f52"/>
                    <a:pt x="f53" y="f52"/>
                  </a:cubicBezTo>
                  <a:cubicBezTo>
                    <a:pt x="f54" y="f52"/>
                    <a:pt x="f48" y="f36"/>
                    <a:pt x="f48" y="f51"/>
                  </a:cubicBezTo>
                  <a:cubicBezTo>
                    <a:pt x="f48" y="f55"/>
                    <a:pt x="f54" y="f56"/>
                    <a:pt x="f53" y="f56"/>
                  </a:cubicBezTo>
                  <a:cubicBezTo>
                    <a:pt x="f39" y="f56"/>
                    <a:pt x="f31" y="f55"/>
                    <a:pt x="f31" y="f51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2" name="Freeform 56">
              <a:extLst>
                <a:ext uri="{FF2B5EF4-FFF2-40B4-BE49-F238E27FC236}">
                  <a16:creationId xmlns:a16="http://schemas.microsoft.com/office/drawing/2014/main" id="{92B8B619-29D6-09D7-AB71-EE8E06827FB7}"/>
                </a:ext>
              </a:extLst>
            </p:cNvPr>
            <p:cNvSpPr/>
            <p:nvPr/>
          </p:nvSpPr>
          <p:spPr>
            <a:xfrm>
              <a:off x="4000463" y="1338233"/>
              <a:ext cx="189984" cy="315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116"/>
                <a:gd name="f8" fmla="val 100"/>
                <a:gd name="f9" fmla="val 85"/>
                <a:gd name="f10" fmla="val 1"/>
                <a:gd name="f11" fmla="val 60"/>
                <a:gd name="f12" fmla="val 7"/>
                <a:gd name="f13" fmla="val 52"/>
                <a:gd name="f14" fmla="val 15"/>
                <a:gd name="f15" fmla="val 46"/>
                <a:gd name="f16" fmla="val 21"/>
                <a:gd name="f17" fmla="val 42"/>
                <a:gd name="f18" fmla="val 36"/>
                <a:gd name="f19" fmla="val 16"/>
                <a:gd name="f20" fmla="val 33"/>
                <a:gd name="f21" fmla="val 4"/>
                <a:gd name="f22" fmla="val 26"/>
                <a:gd name="f23" fmla="val 5"/>
                <a:gd name="f24" fmla="val 13"/>
                <a:gd name="f25" fmla="val 25"/>
                <a:gd name="f26" fmla="val 11"/>
                <a:gd name="f27" fmla="val 32"/>
                <a:gd name="f28" fmla="val 38"/>
                <a:gd name="f29" fmla="val 3"/>
                <a:gd name="f30" fmla="val 45"/>
                <a:gd name="f31" fmla="val 49"/>
                <a:gd name="f32" fmla="val 57"/>
                <a:gd name="f33" fmla="val 65"/>
                <a:gd name="f34" fmla="val 66"/>
                <a:gd name="f35" fmla="val 67"/>
                <a:gd name="f36" fmla="val 56"/>
                <a:gd name="f37" fmla="val 37"/>
                <a:gd name="f38" fmla="val 50"/>
                <a:gd name="f39" fmla="val 41"/>
                <a:gd name="f40" fmla="val 47"/>
                <a:gd name="f41" fmla="val 54"/>
                <a:gd name="f42" fmla="val 62"/>
                <a:gd name="f43" fmla="val 74"/>
                <a:gd name="f44" fmla="val 87"/>
                <a:gd name="f45" fmla="val 101"/>
                <a:gd name="f46" fmla="val 24"/>
                <a:gd name="f47" fmla="val 35"/>
                <a:gd name="f48" fmla="val 104"/>
                <a:gd name="f49" fmla="val 95"/>
                <a:gd name="f50" fmla="val 83"/>
                <a:gd name="f51" fmla="val 72"/>
                <a:gd name="f52" fmla="val 23"/>
                <a:gd name="f53" fmla="val 14"/>
                <a:gd name="f54" fmla="val 71"/>
                <a:gd name="f55" fmla="val 84"/>
                <a:gd name="f56" fmla="+- 0 0 -90"/>
                <a:gd name="f57" fmla="*/ f3 1 70"/>
                <a:gd name="f58" fmla="*/ f4 1 116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70"/>
                <a:gd name="f67" fmla="*/ f63 1 116"/>
                <a:gd name="f68" fmla="*/ 0 f64 1"/>
                <a:gd name="f69" fmla="*/ 116 f63 1"/>
                <a:gd name="f70" fmla="*/ 70 f63 1"/>
                <a:gd name="f71" fmla="*/ 15 f64 1"/>
                <a:gd name="f72" fmla="*/ 46 f63 1"/>
                <a:gd name="f73" fmla="*/ 16 f64 1"/>
                <a:gd name="f74" fmla="*/ 33 f63 1"/>
                <a:gd name="f75" fmla="*/ 5 f64 1"/>
                <a:gd name="f76" fmla="*/ 4 f63 1"/>
                <a:gd name="f77" fmla="*/ 25 f64 1"/>
                <a:gd name="f78" fmla="*/ 11 f63 1"/>
                <a:gd name="f79" fmla="*/ 45 f64 1"/>
                <a:gd name="f80" fmla="*/ 65 f64 1"/>
                <a:gd name="f81" fmla="*/ 56 f64 1"/>
                <a:gd name="f82" fmla="*/ 32 f63 1"/>
                <a:gd name="f83" fmla="*/ 57 f64 1"/>
                <a:gd name="f84" fmla="*/ 47 f63 1"/>
                <a:gd name="f85" fmla="*/ 70 f64 1"/>
                <a:gd name="f86" fmla="*/ 74 f63 1"/>
                <a:gd name="f87" fmla="*/ 35 f64 1"/>
                <a:gd name="f88" fmla="*/ 104 f63 1"/>
                <a:gd name="f89" fmla="*/ 83 f63 1"/>
                <a:gd name="f90" fmla="*/ 36 f64 1"/>
                <a:gd name="f91" fmla="*/ 62 f63 1"/>
                <a:gd name="f92" fmla="*/ 14 f64 1"/>
                <a:gd name="f93" fmla="*/ 84 f63 1"/>
                <a:gd name="f94" fmla="+- f65 0 f1"/>
                <a:gd name="f95" fmla="*/ f68 1 70"/>
                <a:gd name="f96" fmla="*/ f69 1 116"/>
                <a:gd name="f97" fmla="*/ f70 1 116"/>
                <a:gd name="f98" fmla="*/ f71 1 70"/>
                <a:gd name="f99" fmla="*/ f72 1 116"/>
                <a:gd name="f100" fmla="*/ f73 1 70"/>
                <a:gd name="f101" fmla="*/ f74 1 116"/>
                <a:gd name="f102" fmla="*/ f75 1 70"/>
                <a:gd name="f103" fmla="*/ f76 1 116"/>
                <a:gd name="f104" fmla="*/ f77 1 70"/>
                <a:gd name="f105" fmla="*/ f78 1 116"/>
                <a:gd name="f106" fmla="*/ f79 1 70"/>
                <a:gd name="f107" fmla="*/ f80 1 70"/>
                <a:gd name="f108" fmla="*/ f81 1 70"/>
                <a:gd name="f109" fmla="*/ f82 1 116"/>
                <a:gd name="f110" fmla="*/ f83 1 70"/>
                <a:gd name="f111" fmla="*/ f84 1 116"/>
                <a:gd name="f112" fmla="*/ f85 1 70"/>
                <a:gd name="f113" fmla="*/ f86 1 116"/>
                <a:gd name="f114" fmla="*/ f87 1 70"/>
                <a:gd name="f115" fmla="*/ f88 1 116"/>
                <a:gd name="f116" fmla="*/ f89 1 116"/>
                <a:gd name="f117" fmla="*/ f90 1 70"/>
                <a:gd name="f118" fmla="*/ f91 1 116"/>
                <a:gd name="f119" fmla="*/ f92 1 70"/>
                <a:gd name="f120" fmla="*/ f93 1 116"/>
                <a:gd name="f121" fmla="*/ 0 1 f66"/>
                <a:gd name="f122" fmla="*/ f60 1 f66"/>
                <a:gd name="f123" fmla="*/ 0 1 f67"/>
                <a:gd name="f124" fmla="*/ f61 1 f67"/>
                <a:gd name="f125" fmla="*/ f95 1 f66"/>
                <a:gd name="f126" fmla="*/ f96 1 f67"/>
                <a:gd name="f127" fmla="*/ f97 1 f67"/>
                <a:gd name="f128" fmla="*/ f98 1 f66"/>
                <a:gd name="f129" fmla="*/ f99 1 f67"/>
                <a:gd name="f130" fmla="*/ f100 1 f66"/>
                <a:gd name="f131" fmla="*/ f101 1 f67"/>
                <a:gd name="f132" fmla="*/ f102 1 f66"/>
                <a:gd name="f133" fmla="*/ f103 1 f67"/>
                <a:gd name="f134" fmla="*/ f104 1 f66"/>
                <a:gd name="f135" fmla="*/ f105 1 f67"/>
                <a:gd name="f136" fmla="*/ f106 1 f66"/>
                <a:gd name="f137" fmla="*/ f107 1 f66"/>
                <a:gd name="f138" fmla="*/ f108 1 f66"/>
                <a:gd name="f139" fmla="*/ f109 1 f67"/>
                <a:gd name="f140" fmla="*/ f110 1 f66"/>
                <a:gd name="f141" fmla="*/ f111 1 f67"/>
                <a:gd name="f142" fmla="*/ f112 1 f66"/>
                <a:gd name="f143" fmla="*/ f113 1 f67"/>
                <a:gd name="f144" fmla="*/ f114 1 f66"/>
                <a:gd name="f145" fmla="*/ f115 1 f67"/>
                <a:gd name="f146" fmla="*/ f116 1 f67"/>
                <a:gd name="f147" fmla="*/ f117 1 f66"/>
                <a:gd name="f148" fmla="*/ f118 1 f67"/>
                <a:gd name="f149" fmla="*/ f119 1 f66"/>
                <a:gd name="f150" fmla="*/ f120 1 f67"/>
                <a:gd name="f151" fmla="*/ f121 f57 1"/>
                <a:gd name="f152" fmla="*/ f122 f57 1"/>
                <a:gd name="f153" fmla="*/ f124 f58 1"/>
                <a:gd name="f154" fmla="*/ f123 f58 1"/>
                <a:gd name="f155" fmla="*/ f125 f57 1"/>
                <a:gd name="f156" fmla="*/ f126 f58 1"/>
                <a:gd name="f157" fmla="*/ f127 f58 1"/>
                <a:gd name="f158" fmla="*/ f128 f57 1"/>
                <a:gd name="f159" fmla="*/ f129 f58 1"/>
                <a:gd name="f160" fmla="*/ f130 f57 1"/>
                <a:gd name="f161" fmla="*/ f131 f58 1"/>
                <a:gd name="f162" fmla="*/ f132 f57 1"/>
                <a:gd name="f163" fmla="*/ f133 f58 1"/>
                <a:gd name="f164" fmla="*/ f134 f57 1"/>
                <a:gd name="f165" fmla="*/ f135 f58 1"/>
                <a:gd name="f166" fmla="*/ f136 f57 1"/>
                <a:gd name="f167" fmla="*/ f137 f57 1"/>
                <a:gd name="f168" fmla="*/ f138 f57 1"/>
                <a:gd name="f169" fmla="*/ f139 f58 1"/>
                <a:gd name="f170" fmla="*/ f140 f57 1"/>
                <a:gd name="f171" fmla="*/ f141 f58 1"/>
                <a:gd name="f172" fmla="*/ f142 f57 1"/>
                <a:gd name="f173" fmla="*/ f143 f58 1"/>
                <a:gd name="f174" fmla="*/ f144 f57 1"/>
                <a:gd name="f175" fmla="*/ f145 f58 1"/>
                <a:gd name="f176" fmla="*/ f146 f58 1"/>
                <a:gd name="f177" fmla="*/ f147 f57 1"/>
                <a:gd name="f178" fmla="*/ f148 f58 1"/>
                <a:gd name="f179" fmla="*/ f149 f57 1"/>
                <a:gd name="f180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4">
                  <a:pos x="f155" y="f156"/>
                </a:cxn>
                <a:cxn ang="f94">
                  <a:pos x="f155" y="f157"/>
                </a:cxn>
                <a:cxn ang="f94">
                  <a:pos x="f158" y="f159"/>
                </a:cxn>
                <a:cxn ang="f94">
                  <a:pos x="f160" y="f161"/>
                </a:cxn>
                <a:cxn ang="f94">
                  <a:pos x="f162" y="f163"/>
                </a:cxn>
                <a:cxn ang="f94">
                  <a:pos x="f164" y="f165"/>
                </a:cxn>
                <a:cxn ang="f94">
                  <a:pos x="f166" y="f165"/>
                </a:cxn>
                <a:cxn ang="f94">
                  <a:pos x="f167" y="f163"/>
                </a:cxn>
                <a:cxn ang="f94">
                  <a:pos x="f168" y="f169"/>
                </a:cxn>
                <a:cxn ang="f94">
                  <a:pos x="f170" y="f171"/>
                </a:cxn>
                <a:cxn ang="f94">
                  <a:pos x="f172" y="f173"/>
                </a:cxn>
                <a:cxn ang="f94">
                  <a:pos x="f172" y="f156"/>
                </a:cxn>
                <a:cxn ang="f94">
                  <a:pos x="f155" y="f156"/>
                </a:cxn>
                <a:cxn ang="f94">
                  <a:pos x="f174" y="f175"/>
                </a:cxn>
                <a:cxn ang="f94">
                  <a:pos x="f170" y="f176"/>
                </a:cxn>
                <a:cxn ang="f94">
                  <a:pos x="f177" y="f178"/>
                </a:cxn>
                <a:cxn ang="f94">
                  <a:pos x="f179" y="f180"/>
                </a:cxn>
                <a:cxn ang="f94">
                  <a:pos x="f174" y="f175"/>
                </a:cxn>
              </a:cxnLst>
              <a:rect l="f151" t="f154" r="f152" b="f153"/>
              <a:pathLst>
                <a:path w="70" h="116">
                  <a:moveTo>
                    <a:pt x="f5" y="f7"/>
                  </a:moveTo>
                  <a:cubicBezTo>
                    <a:pt x="f5" y="f8"/>
                    <a:pt x="f5" y="f9"/>
                    <a:pt x="f5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21" y="f22"/>
                    <a:pt x="f21" y="f19"/>
                    <a:pt x="f23" y="f21"/>
                  </a:cubicBezTo>
                  <a:cubicBezTo>
                    <a:pt x="f24" y="f21"/>
                    <a:pt x="f16" y="f5"/>
                    <a:pt x="f25" y="f26"/>
                  </a:cubicBezTo>
                  <a:cubicBezTo>
                    <a:pt x="f27" y="f21"/>
                    <a:pt x="f28" y="f29"/>
                    <a:pt x="f30" y="f26"/>
                  </a:cubicBezTo>
                  <a:cubicBezTo>
                    <a:pt x="f31" y="f10"/>
                    <a:pt x="f32" y="f21"/>
                    <a:pt x="f33" y="f21"/>
                  </a:cubicBezTo>
                  <a:cubicBezTo>
                    <a:pt x="f34" y="f14"/>
                    <a:pt x="f35" y="f25"/>
                    <a:pt x="f36" y="f27"/>
                  </a:cubicBezTo>
                  <a:cubicBezTo>
                    <a:pt x="f31" y="f37"/>
                    <a:pt x="f38" y="f39"/>
                    <a:pt x="f32" y="f40"/>
                  </a:cubicBezTo>
                  <a:cubicBezTo>
                    <a:pt x="f33" y="f41"/>
                    <a:pt x="f6" y="f42"/>
                    <a:pt x="f6" y="f43"/>
                  </a:cubicBezTo>
                  <a:cubicBezTo>
                    <a:pt x="f6" y="f44"/>
                    <a:pt x="f6" y="f45"/>
                    <a:pt x="f6" y="f7"/>
                  </a:cubicBezTo>
                  <a:cubicBezTo>
                    <a:pt x="f40" y="f7"/>
                    <a:pt x="f46" y="f7"/>
                    <a:pt x="f5" y="f7"/>
                  </a:cubicBezTo>
                  <a:close/>
                  <a:moveTo>
                    <a:pt x="f47" y="f48"/>
                  </a:moveTo>
                  <a:cubicBezTo>
                    <a:pt x="f40" y="f48"/>
                    <a:pt x="f32" y="f49"/>
                    <a:pt x="f32" y="f50"/>
                  </a:cubicBezTo>
                  <a:cubicBezTo>
                    <a:pt x="f32" y="f51"/>
                    <a:pt x="f40" y="f42"/>
                    <a:pt x="f18" y="f42"/>
                  </a:cubicBezTo>
                  <a:cubicBezTo>
                    <a:pt x="f52" y="f42"/>
                    <a:pt x="f53" y="f54"/>
                    <a:pt x="f53" y="f55"/>
                  </a:cubicBezTo>
                  <a:cubicBezTo>
                    <a:pt x="f53" y="f49"/>
                    <a:pt x="f46" y="f48"/>
                    <a:pt x="f47" y="f4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Freeform 57">
              <a:extLst>
                <a:ext uri="{FF2B5EF4-FFF2-40B4-BE49-F238E27FC236}">
                  <a16:creationId xmlns:a16="http://schemas.microsoft.com/office/drawing/2014/main" id="{18EEA7F2-505D-92F4-36A5-6EE00A50039F}"/>
                </a:ext>
              </a:extLst>
            </p:cNvPr>
            <p:cNvSpPr/>
            <p:nvPr/>
          </p:nvSpPr>
          <p:spPr>
            <a:xfrm>
              <a:off x="2823914" y="1792598"/>
              <a:ext cx="251789" cy="1361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50"/>
                <a:gd name="f8" fmla="val 4"/>
                <a:gd name="f9" fmla="val 34"/>
                <a:gd name="f10" fmla="val 7"/>
                <a:gd name="f11" fmla="val 19"/>
                <a:gd name="f12" fmla="val 11"/>
                <a:gd name="f13" fmla="val 12"/>
                <a:gd name="f14" fmla="val 3"/>
                <a:gd name="f15" fmla="val 14"/>
                <a:gd name="f16" fmla="val 16"/>
                <a:gd name="f17" fmla="val 38"/>
                <a:gd name="f18" fmla="val 59"/>
                <a:gd name="f19" fmla="val 81"/>
                <a:gd name="f20" fmla="val 85"/>
                <a:gd name="f21" fmla="val 17"/>
                <a:gd name="f22" fmla="val 89"/>
                <a:gd name="f23" fmla="val 33"/>
                <a:gd name="f24" fmla="val 62"/>
                <a:gd name="f25" fmla="val 32"/>
                <a:gd name="f26" fmla="+- 0 0 -90"/>
                <a:gd name="f27" fmla="*/ f3 1 93"/>
                <a:gd name="f28" fmla="*/ f4 1 5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93"/>
                <a:gd name="f37" fmla="*/ f33 1 50"/>
                <a:gd name="f38" fmla="*/ 0 f34 1"/>
                <a:gd name="f39" fmla="*/ 50 f33 1"/>
                <a:gd name="f40" fmla="*/ 11 f34 1"/>
                <a:gd name="f41" fmla="*/ 4 f33 1"/>
                <a:gd name="f42" fmla="*/ 16 f34 1"/>
                <a:gd name="f43" fmla="*/ 0 f33 1"/>
                <a:gd name="f44" fmla="*/ 81 f34 1"/>
                <a:gd name="f45" fmla="*/ 93 f34 1"/>
                <a:gd name="f46" fmla="+- f35 0 f1"/>
                <a:gd name="f47" fmla="*/ f38 1 93"/>
                <a:gd name="f48" fmla="*/ f39 1 50"/>
                <a:gd name="f49" fmla="*/ f40 1 93"/>
                <a:gd name="f50" fmla="*/ f41 1 50"/>
                <a:gd name="f51" fmla="*/ f42 1 93"/>
                <a:gd name="f52" fmla="*/ f43 1 50"/>
                <a:gd name="f53" fmla="*/ f44 1 93"/>
                <a:gd name="f54" fmla="*/ f45 1 93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6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6"/>
                </a:cxn>
                <a:cxn ang="f46">
                  <a:pos x="f78" y="f72"/>
                </a:cxn>
                <a:cxn ang="f46">
                  <a:pos x="f71" y="f72"/>
                </a:cxn>
              </a:cxnLst>
              <a:rect l="f67" t="f70" r="f68" b="f69"/>
              <a:pathLst>
                <a:path w="93" h="50">
                  <a:moveTo>
                    <a:pt x="f5" y="f7"/>
                  </a:moveTo>
                  <a:cubicBezTo>
                    <a:pt x="f8" y="f9"/>
                    <a:pt x="f10" y="f11"/>
                    <a:pt x="f12" y="f8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7" y="f5"/>
                    <a:pt x="f18" y="f5"/>
                    <a:pt x="f19" y="f5"/>
                  </a:cubicBezTo>
                  <a:cubicBezTo>
                    <a:pt x="f20" y="f21"/>
                    <a:pt x="f22" y="f23"/>
                    <a:pt x="f6" y="f7"/>
                  </a:cubicBezTo>
                  <a:cubicBezTo>
                    <a:pt x="f24" y="f7"/>
                    <a:pt x="f25" y="f7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Freeform 58">
              <a:extLst>
                <a:ext uri="{FF2B5EF4-FFF2-40B4-BE49-F238E27FC236}">
                  <a16:creationId xmlns:a16="http://schemas.microsoft.com/office/drawing/2014/main" id="{19F42296-267D-2989-C55C-DC7AE74298EC}"/>
                </a:ext>
              </a:extLst>
            </p:cNvPr>
            <p:cNvSpPr/>
            <p:nvPr/>
          </p:nvSpPr>
          <p:spPr>
            <a:xfrm>
              <a:off x="3334359" y="1792598"/>
              <a:ext cx="252941" cy="13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51"/>
                <a:gd name="f8" fmla="val 4"/>
                <a:gd name="f9" fmla="val 34"/>
                <a:gd name="f10" fmla="val 8"/>
                <a:gd name="f11" fmla="val 19"/>
                <a:gd name="f12" fmla="val 12"/>
                <a:gd name="f13" fmla="val 3"/>
                <a:gd name="f14" fmla="val 2"/>
                <a:gd name="f15" fmla="val 15"/>
                <a:gd name="f16" fmla="val 17"/>
                <a:gd name="f17" fmla="val 37"/>
                <a:gd name="f18" fmla="val 57"/>
                <a:gd name="f19" fmla="val 76"/>
                <a:gd name="f20" fmla="val 78"/>
                <a:gd name="f21" fmla="val 82"/>
                <a:gd name="f22" fmla="val 86"/>
                <a:gd name="f23" fmla="val 90"/>
                <a:gd name="f24" fmla="val 50"/>
                <a:gd name="f25" fmla="val 91"/>
                <a:gd name="f26" fmla="val 89"/>
                <a:gd name="f27" fmla="val 87"/>
                <a:gd name="f28" fmla="val 58"/>
                <a:gd name="f29" fmla="val 30"/>
                <a:gd name="f30" fmla="+- 0 0 -90"/>
                <a:gd name="f31" fmla="*/ f3 1 93"/>
                <a:gd name="f32" fmla="*/ f4 1 5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93"/>
                <a:gd name="f41" fmla="*/ f37 1 51"/>
                <a:gd name="f42" fmla="*/ 0 f38 1"/>
                <a:gd name="f43" fmla="*/ 51 f37 1"/>
                <a:gd name="f44" fmla="*/ 12 f38 1"/>
                <a:gd name="f45" fmla="*/ 3 f37 1"/>
                <a:gd name="f46" fmla="*/ 17 f38 1"/>
                <a:gd name="f47" fmla="*/ 0 f37 1"/>
                <a:gd name="f48" fmla="*/ 76 f38 1"/>
                <a:gd name="f49" fmla="*/ 82 f38 1"/>
                <a:gd name="f50" fmla="*/ 93 f38 1"/>
                <a:gd name="f51" fmla="*/ 50 f37 1"/>
                <a:gd name="f52" fmla="*/ 87 f38 1"/>
                <a:gd name="f53" fmla="+- f39 0 f1"/>
                <a:gd name="f54" fmla="*/ f42 1 93"/>
                <a:gd name="f55" fmla="*/ f43 1 51"/>
                <a:gd name="f56" fmla="*/ f44 1 93"/>
                <a:gd name="f57" fmla="*/ f45 1 51"/>
                <a:gd name="f58" fmla="*/ f46 1 93"/>
                <a:gd name="f59" fmla="*/ f47 1 51"/>
                <a:gd name="f60" fmla="*/ f48 1 93"/>
                <a:gd name="f61" fmla="*/ f49 1 93"/>
                <a:gd name="f62" fmla="*/ f50 1 93"/>
                <a:gd name="f63" fmla="*/ f51 1 51"/>
                <a:gd name="f64" fmla="*/ f52 1 93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1"/>
                <a:gd name="f73" fmla="*/ f58 1 f40"/>
                <a:gd name="f74" fmla="*/ f59 1 f41"/>
                <a:gd name="f75" fmla="*/ f60 1 f40"/>
                <a:gd name="f76" fmla="*/ f61 1 f40"/>
                <a:gd name="f77" fmla="*/ f62 1 f40"/>
                <a:gd name="f78" fmla="*/ f63 1 f41"/>
                <a:gd name="f79" fmla="*/ f64 1 f40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2 1"/>
                <a:gd name="f88" fmla="*/ f73 f31 1"/>
                <a:gd name="f89" fmla="*/ f74 f32 1"/>
                <a:gd name="f90" fmla="*/ f75 f31 1"/>
                <a:gd name="f91" fmla="*/ f76 f31 1"/>
                <a:gd name="f92" fmla="*/ f77 f31 1"/>
                <a:gd name="f93" fmla="*/ f78 f32 1"/>
                <a:gd name="f94" fmla="*/ f79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89"/>
                </a:cxn>
                <a:cxn ang="f53">
                  <a:pos x="f91" y="f87"/>
                </a:cxn>
                <a:cxn ang="f53">
                  <a:pos x="f92" y="f93"/>
                </a:cxn>
                <a:cxn ang="f53">
                  <a:pos x="f94" y="f85"/>
                </a:cxn>
                <a:cxn ang="f53">
                  <a:pos x="f84" y="f85"/>
                </a:cxn>
              </a:cxnLst>
              <a:rect l="f80" t="f83" r="f81" b="f82"/>
              <a:pathLst>
                <a:path w="93" h="51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2" y="f14"/>
                    <a:pt x="f15" y="f5"/>
                    <a:pt x="f16" y="f5"/>
                  </a:cubicBezTo>
                  <a:cubicBezTo>
                    <a:pt x="f17" y="f5"/>
                    <a:pt x="f18" y="f5"/>
                    <a:pt x="f19" y="f5"/>
                  </a:cubicBezTo>
                  <a:cubicBezTo>
                    <a:pt x="f20" y="f5"/>
                    <a:pt x="f21" y="f14"/>
                    <a:pt x="f21" y="f13"/>
                  </a:cubicBezTo>
                  <a:cubicBezTo>
                    <a:pt x="f22" y="f11"/>
                    <a:pt x="f23" y="f9"/>
                    <a:pt x="f6" y="f24"/>
                  </a:cubicBezTo>
                  <a:cubicBezTo>
                    <a:pt x="f25" y="f24"/>
                    <a:pt x="f26" y="f7"/>
                    <a:pt x="f27" y="f7"/>
                  </a:cubicBezTo>
                  <a:cubicBezTo>
                    <a:pt x="f28" y="f7"/>
                    <a:pt x="f29" y="f7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Freeform 59">
              <a:extLst>
                <a:ext uri="{FF2B5EF4-FFF2-40B4-BE49-F238E27FC236}">
                  <a16:creationId xmlns:a16="http://schemas.microsoft.com/office/drawing/2014/main" id="{F5DE47D4-37D1-4180-0225-BF0388714F54}"/>
                </a:ext>
              </a:extLst>
            </p:cNvPr>
            <p:cNvSpPr/>
            <p:nvPr/>
          </p:nvSpPr>
          <p:spPr>
            <a:xfrm>
              <a:off x="5918673" y="1804047"/>
              <a:ext cx="227758" cy="2231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82"/>
                <a:gd name="f8" fmla="val 45"/>
                <a:gd name="f9" fmla="val 15"/>
                <a:gd name="f10" fmla="val 29"/>
                <a:gd name="f11" fmla="val 30"/>
                <a:gd name="f12" fmla="val 46"/>
                <a:gd name="f13" fmla="val 54"/>
                <a:gd name="f14" fmla="val 9"/>
                <a:gd name="f15" fmla="val 64"/>
                <a:gd name="f16" fmla="val 18"/>
                <a:gd name="f17" fmla="val 73"/>
                <a:gd name="f18" fmla="val 28"/>
                <a:gd name="f19" fmla="val 38"/>
                <a:gd name="f20" fmla="val 57"/>
                <a:gd name="f21" fmla="val 68"/>
                <a:gd name="f22" fmla="val 71"/>
                <a:gd name="f23" fmla="val 56"/>
                <a:gd name="f24" fmla="val 81"/>
                <a:gd name="f25" fmla="val 40"/>
                <a:gd name="f26" fmla="val 63"/>
                <a:gd name="f27" fmla="+- 0 0 -90"/>
                <a:gd name="f28" fmla="*/ f3 1 84"/>
                <a:gd name="f29" fmla="*/ f4 1 8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84"/>
                <a:gd name="f38" fmla="*/ f34 1 82"/>
                <a:gd name="f39" fmla="*/ 0 f35 1"/>
                <a:gd name="f40" fmla="*/ 45 f34 1"/>
                <a:gd name="f41" fmla="*/ 46 f35 1"/>
                <a:gd name="f42" fmla="*/ 0 f34 1"/>
                <a:gd name="f43" fmla="*/ 73 f35 1"/>
                <a:gd name="f44" fmla="*/ 28 f34 1"/>
                <a:gd name="f45" fmla="*/ 68 f35 1"/>
                <a:gd name="f46" fmla="*/ 71 f34 1"/>
                <a:gd name="f47" fmla="*/ 28 f35 1"/>
                <a:gd name="f48" fmla="+- f36 0 f1"/>
                <a:gd name="f49" fmla="*/ f39 1 84"/>
                <a:gd name="f50" fmla="*/ f40 1 82"/>
                <a:gd name="f51" fmla="*/ f41 1 84"/>
                <a:gd name="f52" fmla="*/ f42 1 82"/>
                <a:gd name="f53" fmla="*/ f43 1 84"/>
                <a:gd name="f54" fmla="*/ f44 1 82"/>
                <a:gd name="f55" fmla="*/ f45 1 84"/>
                <a:gd name="f56" fmla="*/ f46 1 82"/>
                <a:gd name="f57" fmla="*/ f47 1 84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8"/>
                <a:gd name="f68" fmla="*/ f55 1 f37"/>
                <a:gd name="f69" fmla="*/ f56 1 f38"/>
                <a:gd name="f70" fmla="*/ f57 1 f37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9 1"/>
                <a:gd name="f81" fmla="*/ f68 f28 1"/>
                <a:gd name="f82" fmla="*/ f69 f29 1"/>
                <a:gd name="f83" fmla="*/ f70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2"/>
                </a:cxn>
                <a:cxn ang="f48">
                  <a:pos x="f75" y="f76"/>
                </a:cxn>
              </a:cxnLst>
              <a:rect l="f71" t="f74" r="f72" b="f73"/>
              <a:pathLst>
                <a:path w="84" h="82">
                  <a:moveTo>
                    <a:pt x="f5" y="f8"/>
                  </a:moveTo>
                  <a:cubicBezTo>
                    <a:pt x="f9" y="f10"/>
                    <a:pt x="f11" y="f9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7" y="f19"/>
                    <a:pt x="f6" y="f20"/>
                    <a:pt x="f21" y="f22"/>
                  </a:cubicBezTo>
                  <a:cubicBezTo>
                    <a:pt x="f23" y="f24"/>
                    <a:pt x="f25" y="f7"/>
                    <a:pt x="f18" y="f22"/>
                  </a:cubicBezTo>
                  <a:cubicBezTo>
                    <a:pt x="f16" y="f26"/>
                    <a:pt x="f14" y="f13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Freeform 60">
              <a:extLst>
                <a:ext uri="{FF2B5EF4-FFF2-40B4-BE49-F238E27FC236}">
                  <a16:creationId xmlns:a16="http://schemas.microsoft.com/office/drawing/2014/main" id="{FF5DDB49-0113-DA77-E610-A73B95CE0154}"/>
                </a:ext>
              </a:extLst>
            </p:cNvPr>
            <p:cNvSpPr/>
            <p:nvPr/>
          </p:nvSpPr>
          <p:spPr>
            <a:xfrm>
              <a:off x="3209608" y="2351123"/>
              <a:ext cx="231187" cy="4063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149"/>
                <a:gd name="f8" fmla="val 7"/>
                <a:gd name="f9" fmla="val 146"/>
                <a:gd name="f10" fmla="val 144"/>
                <a:gd name="f11" fmla="val 8"/>
                <a:gd name="f12" fmla="val 141"/>
                <a:gd name="f13" fmla="val 9"/>
                <a:gd name="f14" fmla="val 139"/>
                <a:gd name="f15" fmla="val 12"/>
                <a:gd name="f16" fmla="val 133"/>
                <a:gd name="f17" fmla="val 14"/>
                <a:gd name="f18" fmla="val 128"/>
                <a:gd name="f19" fmla="val 121"/>
                <a:gd name="f20" fmla="val 108"/>
                <a:gd name="f21" fmla="val 17"/>
                <a:gd name="f22" fmla="val 75"/>
                <a:gd name="f23" fmla="val 32"/>
                <a:gd name="f24" fmla="val 73"/>
                <a:gd name="f25" fmla="val 34"/>
                <a:gd name="f26" fmla="val 72"/>
                <a:gd name="f27" fmla="val 37"/>
                <a:gd name="f28" fmla="val 71"/>
                <a:gd name="f29" fmla="val 38"/>
                <a:gd name="f30" fmla="val 69"/>
                <a:gd name="f31" fmla="val 39"/>
                <a:gd name="f32" fmla="val 66"/>
                <a:gd name="f33" fmla="val 61"/>
                <a:gd name="f34" fmla="val 59"/>
                <a:gd name="f35" fmla="val 33"/>
                <a:gd name="f36" fmla="val 52"/>
                <a:gd name="f37" fmla="val 45"/>
                <a:gd name="f38" fmla="val 35"/>
                <a:gd name="f39" fmla="val 40"/>
                <a:gd name="f40" fmla="val 27"/>
                <a:gd name="f41" fmla="val 42"/>
                <a:gd name="f42" fmla="val 21"/>
                <a:gd name="f43" fmla="val 13"/>
                <a:gd name="f44" fmla="val 51"/>
                <a:gd name="f45" fmla="val 60"/>
                <a:gd name="f46" fmla="val 6"/>
                <a:gd name="f47" fmla="val 65"/>
                <a:gd name="f48" fmla="val 5"/>
                <a:gd name="f49" fmla="val 70"/>
                <a:gd name="f50" fmla="val 2"/>
                <a:gd name="f51" fmla="val 77"/>
                <a:gd name="f52" fmla="val 79"/>
                <a:gd name="f53" fmla="val 31"/>
                <a:gd name="f54" fmla="val 63"/>
                <a:gd name="f55" fmla="val 55"/>
                <a:gd name="f56" fmla="val 47"/>
                <a:gd name="f57" fmla="val 68"/>
                <a:gd name="f58" fmla="val 50"/>
                <a:gd name="f59" fmla="val 80"/>
                <a:gd name="f60" fmla="val 81"/>
                <a:gd name="f61" fmla="val 82"/>
                <a:gd name="f62" fmla="val 96"/>
                <a:gd name="f63" fmla="val 44"/>
                <a:gd name="f64" fmla="val 129"/>
                <a:gd name="f65" fmla="val 131"/>
                <a:gd name="f66" fmla="val 132"/>
                <a:gd name="f67" fmla="val 136"/>
                <a:gd name="f68" fmla="val 20"/>
                <a:gd name="f69" fmla="val 140"/>
                <a:gd name="f70" fmla="val 18"/>
                <a:gd name="f71" fmla="val 30"/>
                <a:gd name="f72" fmla="val 84"/>
                <a:gd name="f73" fmla="val 24"/>
                <a:gd name="f74" fmla="val 88"/>
                <a:gd name="f75" fmla="val 16"/>
                <a:gd name="f76" fmla="val 115"/>
                <a:gd name="f77" fmla="val 114"/>
                <a:gd name="f78" fmla="val 111"/>
                <a:gd name="f79" fmla="val 25"/>
                <a:gd name="f80" fmla="val 112"/>
                <a:gd name="f81" fmla="val 28"/>
                <a:gd name="f82" fmla="val 118"/>
                <a:gd name="f83" fmla="val 101"/>
                <a:gd name="f84" fmla="val 89"/>
                <a:gd name="f85" fmla="val 90"/>
                <a:gd name="f86" fmla="val 92"/>
                <a:gd name="f87" fmla="val 91"/>
                <a:gd name="f88" fmla="val 87"/>
                <a:gd name="f89" fmla="val 58"/>
                <a:gd name="f90" fmla="val 43"/>
                <a:gd name="f91" fmla="val 57"/>
                <a:gd name="f92" fmla="val 56"/>
                <a:gd name="f93" fmla="val 22"/>
                <a:gd name="f94" fmla="val 62"/>
                <a:gd name="f95" fmla="+- 0 0 -90"/>
                <a:gd name="f96" fmla="*/ f3 1 85"/>
                <a:gd name="f97" fmla="*/ f4 1 149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85"/>
                <a:gd name="f106" fmla="*/ f102 1 149"/>
                <a:gd name="f107" fmla="*/ 7 f103 1"/>
                <a:gd name="f108" fmla="*/ 146 f102 1"/>
                <a:gd name="f109" fmla="*/ 9 f103 1"/>
                <a:gd name="f110" fmla="*/ 139 f102 1"/>
                <a:gd name="f111" fmla="*/ 121 f102 1"/>
                <a:gd name="f112" fmla="*/ 32 f103 1"/>
                <a:gd name="f113" fmla="*/ 73 f102 1"/>
                <a:gd name="f114" fmla="*/ 38 f103 1"/>
                <a:gd name="f115" fmla="*/ 69 f102 1"/>
                <a:gd name="f116" fmla="*/ 37 f103 1"/>
                <a:gd name="f117" fmla="*/ 59 f102 1"/>
                <a:gd name="f118" fmla="*/ 35 f103 1"/>
                <a:gd name="f119" fmla="*/ 37 f102 1"/>
                <a:gd name="f120" fmla="*/ 42 f103 1"/>
                <a:gd name="f121" fmla="*/ 21 f102 1"/>
                <a:gd name="f122" fmla="*/ 60 f103 1"/>
                <a:gd name="f123" fmla="*/ 6 f102 1"/>
                <a:gd name="f124" fmla="*/ 73 f103 1"/>
                <a:gd name="f125" fmla="*/ 0 f102 1"/>
                <a:gd name="f126" fmla="*/ 79 f103 1"/>
                <a:gd name="f127" fmla="*/ 17 f102 1"/>
                <a:gd name="f128" fmla="*/ 55 f103 1"/>
                <a:gd name="f129" fmla="*/ 66 f102 1"/>
                <a:gd name="f130" fmla="*/ 50 f103 1"/>
                <a:gd name="f131" fmla="*/ 80 f102 1"/>
                <a:gd name="f132" fmla="*/ 51 f103 1"/>
                <a:gd name="f133" fmla="*/ 82 f102 1"/>
                <a:gd name="f134" fmla="*/ 27 f103 1"/>
                <a:gd name="f135" fmla="*/ 131 f102 1"/>
                <a:gd name="f136" fmla="*/ 20 f103 1"/>
                <a:gd name="f137" fmla="*/ 140 f102 1"/>
                <a:gd name="f138" fmla="*/ 30 f103 1"/>
                <a:gd name="f139" fmla="*/ 84 f102 1"/>
                <a:gd name="f140" fmla="*/ 18 f103 1"/>
                <a:gd name="f141" fmla="*/ 115 f102 1"/>
                <a:gd name="f142" fmla="*/ 25 f103 1"/>
                <a:gd name="f143" fmla="*/ 112 f102 1"/>
                <a:gd name="f144" fmla="*/ 44 f103 1"/>
                <a:gd name="f145" fmla="*/ 89 f102 1"/>
                <a:gd name="f146" fmla="*/ 34 f103 1"/>
                <a:gd name="f147" fmla="*/ 91 f102 1"/>
                <a:gd name="f148" fmla="*/ 58 f103 1"/>
                <a:gd name="f149" fmla="*/ 45 f103 1"/>
                <a:gd name="f150" fmla="*/ 50 f102 1"/>
                <a:gd name="f151" fmla="*/ 57 f103 1"/>
                <a:gd name="f152" fmla="*/ 56 f102 1"/>
                <a:gd name="f153" fmla="*/ 71 f103 1"/>
                <a:gd name="f154" fmla="*/ 22 f102 1"/>
                <a:gd name="f155" fmla="+- f104 0 f1"/>
                <a:gd name="f156" fmla="*/ f107 1 85"/>
                <a:gd name="f157" fmla="*/ f108 1 149"/>
                <a:gd name="f158" fmla="*/ f109 1 85"/>
                <a:gd name="f159" fmla="*/ f110 1 149"/>
                <a:gd name="f160" fmla="*/ f111 1 149"/>
                <a:gd name="f161" fmla="*/ f112 1 85"/>
                <a:gd name="f162" fmla="*/ f113 1 149"/>
                <a:gd name="f163" fmla="*/ f114 1 85"/>
                <a:gd name="f164" fmla="*/ f115 1 149"/>
                <a:gd name="f165" fmla="*/ f116 1 85"/>
                <a:gd name="f166" fmla="*/ f117 1 149"/>
                <a:gd name="f167" fmla="*/ f118 1 85"/>
                <a:gd name="f168" fmla="*/ f119 1 149"/>
                <a:gd name="f169" fmla="*/ f120 1 85"/>
                <a:gd name="f170" fmla="*/ f121 1 149"/>
                <a:gd name="f171" fmla="*/ f122 1 85"/>
                <a:gd name="f172" fmla="*/ f123 1 149"/>
                <a:gd name="f173" fmla="*/ f124 1 85"/>
                <a:gd name="f174" fmla="*/ f125 1 149"/>
                <a:gd name="f175" fmla="*/ f126 1 85"/>
                <a:gd name="f176" fmla="*/ f127 1 149"/>
                <a:gd name="f177" fmla="*/ f128 1 85"/>
                <a:gd name="f178" fmla="*/ f129 1 149"/>
                <a:gd name="f179" fmla="*/ f130 1 85"/>
                <a:gd name="f180" fmla="*/ f131 1 149"/>
                <a:gd name="f181" fmla="*/ f132 1 85"/>
                <a:gd name="f182" fmla="*/ f133 1 149"/>
                <a:gd name="f183" fmla="*/ f134 1 85"/>
                <a:gd name="f184" fmla="*/ f135 1 149"/>
                <a:gd name="f185" fmla="*/ f136 1 85"/>
                <a:gd name="f186" fmla="*/ f137 1 149"/>
                <a:gd name="f187" fmla="*/ f138 1 85"/>
                <a:gd name="f188" fmla="*/ f139 1 149"/>
                <a:gd name="f189" fmla="*/ f140 1 85"/>
                <a:gd name="f190" fmla="*/ f141 1 149"/>
                <a:gd name="f191" fmla="*/ f142 1 85"/>
                <a:gd name="f192" fmla="*/ f143 1 149"/>
                <a:gd name="f193" fmla="*/ f144 1 85"/>
                <a:gd name="f194" fmla="*/ f145 1 149"/>
                <a:gd name="f195" fmla="*/ f146 1 85"/>
                <a:gd name="f196" fmla="*/ f147 1 149"/>
                <a:gd name="f197" fmla="*/ f148 1 85"/>
                <a:gd name="f198" fmla="*/ f149 1 85"/>
                <a:gd name="f199" fmla="*/ f150 1 149"/>
                <a:gd name="f200" fmla="*/ f151 1 85"/>
                <a:gd name="f201" fmla="*/ f152 1 149"/>
                <a:gd name="f202" fmla="*/ f153 1 85"/>
                <a:gd name="f203" fmla="*/ f154 1 149"/>
                <a:gd name="f204" fmla="*/ 0 1 f105"/>
                <a:gd name="f205" fmla="*/ f99 1 f105"/>
                <a:gd name="f206" fmla="*/ 0 1 f106"/>
                <a:gd name="f207" fmla="*/ f100 1 f106"/>
                <a:gd name="f208" fmla="*/ f156 1 f105"/>
                <a:gd name="f209" fmla="*/ f157 1 f106"/>
                <a:gd name="f210" fmla="*/ f158 1 f105"/>
                <a:gd name="f211" fmla="*/ f159 1 f106"/>
                <a:gd name="f212" fmla="*/ f160 1 f106"/>
                <a:gd name="f213" fmla="*/ f161 1 f105"/>
                <a:gd name="f214" fmla="*/ f162 1 f106"/>
                <a:gd name="f215" fmla="*/ f163 1 f105"/>
                <a:gd name="f216" fmla="*/ f164 1 f106"/>
                <a:gd name="f217" fmla="*/ f165 1 f105"/>
                <a:gd name="f218" fmla="*/ f166 1 f106"/>
                <a:gd name="f219" fmla="*/ f167 1 f105"/>
                <a:gd name="f220" fmla="*/ f168 1 f106"/>
                <a:gd name="f221" fmla="*/ f169 1 f105"/>
                <a:gd name="f222" fmla="*/ f170 1 f106"/>
                <a:gd name="f223" fmla="*/ f171 1 f105"/>
                <a:gd name="f224" fmla="*/ f172 1 f106"/>
                <a:gd name="f225" fmla="*/ f173 1 f105"/>
                <a:gd name="f226" fmla="*/ f174 1 f106"/>
                <a:gd name="f227" fmla="*/ f175 1 f105"/>
                <a:gd name="f228" fmla="*/ f176 1 f106"/>
                <a:gd name="f229" fmla="*/ f177 1 f105"/>
                <a:gd name="f230" fmla="*/ f178 1 f106"/>
                <a:gd name="f231" fmla="*/ f179 1 f105"/>
                <a:gd name="f232" fmla="*/ f180 1 f106"/>
                <a:gd name="f233" fmla="*/ f181 1 f105"/>
                <a:gd name="f234" fmla="*/ f182 1 f106"/>
                <a:gd name="f235" fmla="*/ f183 1 f105"/>
                <a:gd name="f236" fmla="*/ f184 1 f106"/>
                <a:gd name="f237" fmla="*/ f185 1 f105"/>
                <a:gd name="f238" fmla="*/ f186 1 f106"/>
                <a:gd name="f239" fmla="*/ f187 1 f105"/>
                <a:gd name="f240" fmla="*/ f188 1 f106"/>
                <a:gd name="f241" fmla="*/ f189 1 f105"/>
                <a:gd name="f242" fmla="*/ f190 1 f106"/>
                <a:gd name="f243" fmla="*/ f191 1 f105"/>
                <a:gd name="f244" fmla="*/ f192 1 f106"/>
                <a:gd name="f245" fmla="*/ f193 1 f105"/>
                <a:gd name="f246" fmla="*/ f194 1 f106"/>
                <a:gd name="f247" fmla="*/ f195 1 f105"/>
                <a:gd name="f248" fmla="*/ f196 1 f106"/>
                <a:gd name="f249" fmla="*/ f197 1 f105"/>
                <a:gd name="f250" fmla="*/ f198 1 f105"/>
                <a:gd name="f251" fmla="*/ f199 1 f106"/>
                <a:gd name="f252" fmla="*/ f200 1 f105"/>
                <a:gd name="f253" fmla="*/ f201 1 f106"/>
                <a:gd name="f254" fmla="*/ f202 1 f105"/>
                <a:gd name="f255" fmla="*/ f203 1 f106"/>
                <a:gd name="f256" fmla="*/ f204 f96 1"/>
                <a:gd name="f257" fmla="*/ f205 f96 1"/>
                <a:gd name="f258" fmla="*/ f207 f97 1"/>
                <a:gd name="f259" fmla="*/ f206 f97 1"/>
                <a:gd name="f260" fmla="*/ f208 f96 1"/>
                <a:gd name="f261" fmla="*/ f209 f97 1"/>
                <a:gd name="f262" fmla="*/ f210 f96 1"/>
                <a:gd name="f263" fmla="*/ f211 f97 1"/>
                <a:gd name="f264" fmla="*/ f212 f97 1"/>
                <a:gd name="f265" fmla="*/ f213 f96 1"/>
                <a:gd name="f266" fmla="*/ f214 f97 1"/>
                <a:gd name="f267" fmla="*/ f215 f96 1"/>
                <a:gd name="f268" fmla="*/ f216 f97 1"/>
                <a:gd name="f269" fmla="*/ f217 f96 1"/>
                <a:gd name="f270" fmla="*/ f218 f97 1"/>
                <a:gd name="f271" fmla="*/ f219 f96 1"/>
                <a:gd name="f272" fmla="*/ f220 f97 1"/>
                <a:gd name="f273" fmla="*/ f221 f96 1"/>
                <a:gd name="f274" fmla="*/ f222 f97 1"/>
                <a:gd name="f275" fmla="*/ f223 f96 1"/>
                <a:gd name="f276" fmla="*/ f224 f97 1"/>
                <a:gd name="f277" fmla="*/ f225 f96 1"/>
                <a:gd name="f278" fmla="*/ f226 f97 1"/>
                <a:gd name="f279" fmla="*/ f227 f96 1"/>
                <a:gd name="f280" fmla="*/ f228 f97 1"/>
                <a:gd name="f281" fmla="*/ f229 f96 1"/>
                <a:gd name="f282" fmla="*/ f230 f97 1"/>
                <a:gd name="f283" fmla="*/ f231 f96 1"/>
                <a:gd name="f284" fmla="*/ f232 f97 1"/>
                <a:gd name="f285" fmla="*/ f233 f96 1"/>
                <a:gd name="f286" fmla="*/ f234 f97 1"/>
                <a:gd name="f287" fmla="*/ f235 f96 1"/>
                <a:gd name="f288" fmla="*/ f236 f97 1"/>
                <a:gd name="f289" fmla="*/ f237 f96 1"/>
                <a:gd name="f290" fmla="*/ f238 f97 1"/>
                <a:gd name="f291" fmla="*/ f239 f96 1"/>
                <a:gd name="f292" fmla="*/ f240 f97 1"/>
                <a:gd name="f293" fmla="*/ f241 f96 1"/>
                <a:gd name="f294" fmla="*/ f242 f97 1"/>
                <a:gd name="f295" fmla="*/ f243 f96 1"/>
                <a:gd name="f296" fmla="*/ f244 f97 1"/>
                <a:gd name="f297" fmla="*/ f245 f96 1"/>
                <a:gd name="f298" fmla="*/ f246 f97 1"/>
                <a:gd name="f299" fmla="*/ f247 f96 1"/>
                <a:gd name="f300" fmla="*/ f248 f97 1"/>
                <a:gd name="f301" fmla="*/ f249 f96 1"/>
                <a:gd name="f302" fmla="*/ f250 f96 1"/>
                <a:gd name="f303" fmla="*/ f251 f97 1"/>
                <a:gd name="f304" fmla="*/ f252 f96 1"/>
                <a:gd name="f305" fmla="*/ f253 f97 1"/>
                <a:gd name="f306" fmla="*/ f254 f96 1"/>
                <a:gd name="f307" fmla="*/ f255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60" y="f261"/>
                </a:cxn>
                <a:cxn ang="f155">
                  <a:pos x="f262" y="f263"/>
                </a:cxn>
                <a:cxn ang="f155">
                  <a:pos x="f262" y="f264"/>
                </a:cxn>
                <a:cxn ang="f155">
                  <a:pos x="f265" y="f266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6"/>
                </a:cxn>
                <a:cxn ang="f155">
                  <a:pos x="f277" y="f278"/>
                </a:cxn>
                <a:cxn ang="f155">
                  <a:pos x="f279" y="f280"/>
                </a:cxn>
                <a:cxn ang="f155">
                  <a:pos x="f281" y="f282"/>
                </a:cxn>
                <a:cxn ang="f155">
                  <a:pos x="f283" y="f284"/>
                </a:cxn>
                <a:cxn ang="f155">
                  <a:pos x="f285" y="f286"/>
                </a:cxn>
                <a:cxn ang="f155">
                  <a:pos x="f287" y="f288"/>
                </a:cxn>
                <a:cxn ang="f155">
                  <a:pos x="f289" y="f290"/>
                </a:cxn>
                <a:cxn ang="f155">
                  <a:pos x="f260" y="f261"/>
                </a:cxn>
                <a:cxn ang="f155">
                  <a:pos x="f291" y="f292"/>
                </a:cxn>
                <a:cxn ang="f155">
                  <a:pos x="f293" y="f294"/>
                </a:cxn>
                <a:cxn ang="f155">
                  <a:pos x="f295" y="f296"/>
                </a:cxn>
                <a:cxn ang="f155">
                  <a:pos x="f291" y="f264"/>
                </a:cxn>
                <a:cxn ang="f155">
                  <a:pos x="f297" y="f298"/>
                </a:cxn>
                <a:cxn ang="f155">
                  <a:pos x="f299" y="f300"/>
                </a:cxn>
                <a:cxn ang="f155">
                  <a:pos x="f291" y="f292"/>
                </a:cxn>
                <a:cxn ang="f155">
                  <a:pos x="f301" y="f280"/>
                </a:cxn>
                <a:cxn ang="f155">
                  <a:pos x="f302" y="f303"/>
                </a:cxn>
                <a:cxn ang="f155">
                  <a:pos x="f304" y="f305"/>
                </a:cxn>
                <a:cxn ang="f155">
                  <a:pos x="f306" y="f307"/>
                </a:cxn>
                <a:cxn ang="f155">
                  <a:pos x="f301" y="f280"/>
                </a:cxn>
              </a:cxnLst>
              <a:rect l="f256" t="f259" r="f257" b="f258"/>
              <a:pathLst>
                <a:path w="85" h="149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3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1" y="f33"/>
                    <a:pt x="f27" y="f34"/>
                  </a:cubicBezTo>
                  <a:cubicBezTo>
                    <a:pt x="f35" y="f36"/>
                    <a:pt x="f23" y="f37"/>
                    <a:pt x="f38" y="f27"/>
                  </a:cubicBezTo>
                  <a:cubicBezTo>
                    <a:pt x="f29" y="f23"/>
                    <a:pt x="f39" y="f40"/>
                    <a:pt x="f41" y="f42"/>
                  </a:cubicBezTo>
                  <a:cubicBezTo>
                    <a:pt x="f37" y="f43"/>
                    <a:pt x="f44" y="f11"/>
                    <a:pt x="f45" y="f46"/>
                  </a:cubicBezTo>
                  <a:cubicBezTo>
                    <a:pt x="f47" y="f48"/>
                    <a:pt x="f49" y="f50"/>
                    <a:pt x="f24" y="f5"/>
                  </a:cubicBezTo>
                  <a:cubicBezTo>
                    <a:pt x="f22" y="f8"/>
                    <a:pt x="f51" y="f15"/>
                    <a:pt x="f52" y="f21"/>
                  </a:cubicBezTo>
                  <a:cubicBezTo>
                    <a:pt x="f6" y="f53"/>
                    <a:pt x="f49" y="f54"/>
                    <a:pt x="f55" y="f32"/>
                  </a:cubicBezTo>
                  <a:cubicBezTo>
                    <a:pt x="f56" y="f57"/>
                    <a:pt x="f37" y="f24"/>
                    <a:pt x="f58" y="f59"/>
                  </a:cubicBezTo>
                  <a:cubicBezTo>
                    <a:pt x="f58" y="f60"/>
                    <a:pt x="f44" y="f60"/>
                    <a:pt x="f44" y="f61"/>
                  </a:cubicBezTo>
                  <a:cubicBezTo>
                    <a:pt x="f34" y="f62"/>
                    <a:pt x="f63" y="f64"/>
                    <a:pt x="f40" y="f65"/>
                  </a:cubicBezTo>
                  <a:cubicBezTo>
                    <a:pt x="f42" y="f66"/>
                    <a:pt x="f42" y="f67"/>
                    <a:pt x="f68" y="f69"/>
                  </a:cubicBezTo>
                  <a:cubicBezTo>
                    <a:pt x="f70" y="f9"/>
                    <a:pt x="f17" y="f7"/>
                    <a:pt x="f8" y="f9"/>
                  </a:cubicBezTo>
                  <a:close/>
                  <a:moveTo>
                    <a:pt x="f71" y="f72"/>
                  </a:moveTo>
                  <a:cubicBezTo>
                    <a:pt x="f73" y="f74"/>
                    <a:pt x="f75" y="f20"/>
                    <a:pt x="f70" y="f76"/>
                  </a:cubicBezTo>
                  <a:cubicBezTo>
                    <a:pt x="f68" y="f77"/>
                    <a:pt x="f73" y="f78"/>
                    <a:pt x="f79" y="f80"/>
                  </a:cubicBezTo>
                  <a:cubicBezTo>
                    <a:pt x="f40" y="f77"/>
                    <a:pt x="f81" y="f82"/>
                    <a:pt x="f71" y="f19"/>
                  </a:cubicBezTo>
                  <a:cubicBezTo>
                    <a:pt x="f29" y="f80"/>
                    <a:pt x="f41" y="f83"/>
                    <a:pt x="f63" y="f84"/>
                  </a:cubicBezTo>
                  <a:cubicBezTo>
                    <a:pt x="f39" y="f85"/>
                    <a:pt x="f27" y="f86"/>
                    <a:pt x="f25" y="f87"/>
                  </a:cubicBezTo>
                  <a:cubicBezTo>
                    <a:pt x="f23" y="f87"/>
                    <a:pt x="f23" y="f88"/>
                    <a:pt x="f71" y="f72"/>
                  </a:cubicBezTo>
                  <a:close/>
                  <a:moveTo>
                    <a:pt x="f89" y="f21"/>
                  </a:moveTo>
                  <a:cubicBezTo>
                    <a:pt x="f58" y="f73"/>
                    <a:pt x="f90" y="f90"/>
                    <a:pt x="f37" y="f58"/>
                  </a:cubicBezTo>
                  <a:cubicBezTo>
                    <a:pt x="f36" y="f63"/>
                    <a:pt x="f55" y="f37"/>
                    <a:pt x="f91" y="f92"/>
                  </a:cubicBezTo>
                  <a:cubicBezTo>
                    <a:pt x="f47" y="f37"/>
                    <a:pt x="f30" y="f38"/>
                    <a:pt x="f28" y="f93"/>
                  </a:cubicBezTo>
                  <a:cubicBezTo>
                    <a:pt x="f94" y="f81"/>
                    <a:pt x="f45" y="f81"/>
                    <a:pt x="f89" y="f21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Freeform 61">
              <a:extLst>
                <a:ext uri="{FF2B5EF4-FFF2-40B4-BE49-F238E27FC236}">
                  <a16:creationId xmlns:a16="http://schemas.microsoft.com/office/drawing/2014/main" id="{7602DE7C-3D69-336D-C2DC-EBF627C7BD41}"/>
                </a:ext>
              </a:extLst>
            </p:cNvPr>
            <p:cNvSpPr/>
            <p:nvPr/>
          </p:nvSpPr>
          <p:spPr>
            <a:xfrm>
              <a:off x="2978420" y="2351123"/>
              <a:ext cx="219748" cy="4063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149"/>
                <a:gd name="f8" fmla="val 76"/>
                <a:gd name="f9" fmla="val 146"/>
                <a:gd name="f10" fmla="val 69"/>
                <a:gd name="f11" fmla="val 65"/>
                <a:gd name="f12" fmla="val 147"/>
                <a:gd name="f13" fmla="val 63"/>
                <a:gd name="f14" fmla="val 140"/>
                <a:gd name="f15" fmla="val 62"/>
                <a:gd name="f16" fmla="val 134"/>
                <a:gd name="f17" fmla="val 59"/>
                <a:gd name="f18" fmla="val 132"/>
                <a:gd name="f19" fmla="val 52"/>
                <a:gd name="f20" fmla="val 131"/>
                <a:gd name="f21" fmla="val 48"/>
                <a:gd name="f22" fmla="val 130"/>
                <a:gd name="f23" fmla="val 42"/>
                <a:gd name="f24" fmla="val 126"/>
                <a:gd name="f25" fmla="val 40"/>
                <a:gd name="f26" fmla="val 122"/>
                <a:gd name="f27" fmla="val 36"/>
                <a:gd name="f28" fmla="val 114"/>
                <a:gd name="f29" fmla="val 32"/>
                <a:gd name="f30" fmla="val 105"/>
                <a:gd name="f31" fmla="val 30"/>
                <a:gd name="f32" fmla="val 96"/>
                <a:gd name="f33" fmla="val 29"/>
                <a:gd name="f34" fmla="val 91"/>
                <a:gd name="f35" fmla="val 86"/>
                <a:gd name="f36" fmla="val 82"/>
                <a:gd name="f37" fmla="val 37"/>
                <a:gd name="f38" fmla="val 72"/>
                <a:gd name="f39" fmla="val 26"/>
                <a:gd name="f40" fmla="val 20"/>
                <a:gd name="f41" fmla="val 15"/>
                <a:gd name="f42" fmla="val 58"/>
                <a:gd name="f43" fmla="val 12"/>
                <a:gd name="f44" fmla="val 53"/>
                <a:gd name="f45" fmla="val 8"/>
                <a:gd name="f46" fmla="val 6"/>
                <a:gd name="f47" fmla="val 41"/>
                <a:gd name="f48" fmla="val 4"/>
                <a:gd name="f49" fmla="val 35"/>
                <a:gd name="f50" fmla="val 27"/>
                <a:gd name="f51" fmla="val 1"/>
                <a:gd name="f52" fmla="val 21"/>
                <a:gd name="f53" fmla="val 14"/>
                <a:gd name="f54" fmla="val 10"/>
                <a:gd name="f55" fmla="val 7"/>
                <a:gd name="f56" fmla="val 2"/>
                <a:gd name="f57" fmla="val 18"/>
                <a:gd name="f58" fmla="val 9"/>
                <a:gd name="f59" fmla="val 19"/>
                <a:gd name="f60" fmla="val 43"/>
                <a:gd name="f61" fmla="val 46"/>
                <a:gd name="f62" fmla="val 47"/>
                <a:gd name="f63" fmla="val 39"/>
                <a:gd name="f64" fmla="val 45"/>
                <a:gd name="f65" fmla="val 71"/>
                <a:gd name="f66" fmla="val 51"/>
                <a:gd name="f67" fmla="val 73"/>
                <a:gd name="f68" fmla="val 54"/>
                <a:gd name="f69" fmla="val 55"/>
                <a:gd name="f70" fmla="val 67"/>
                <a:gd name="f71" fmla="val 78"/>
                <a:gd name="f72" fmla="val 111"/>
                <a:gd name="f73" fmla="val 74"/>
                <a:gd name="f74" fmla="val 121"/>
                <a:gd name="f75" fmla="val 68"/>
                <a:gd name="f76" fmla="val 128"/>
                <a:gd name="f77" fmla="val 75"/>
                <a:gd name="f78" fmla="val 142"/>
                <a:gd name="f79" fmla="val 144"/>
                <a:gd name="f80" fmla="val 23"/>
                <a:gd name="f81" fmla="val 17"/>
                <a:gd name="f82" fmla="val 25"/>
                <a:gd name="f83" fmla="val 28"/>
                <a:gd name="f84" fmla="val 49"/>
                <a:gd name="f85" fmla="val 38"/>
                <a:gd name="f86" fmla="val 50"/>
                <a:gd name="f87" fmla="val 31"/>
                <a:gd name="f88" fmla="val 22"/>
                <a:gd name="f89" fmla="val 24"/>
                <a:gd name="f90" fmla="val 89"/>
                <a:gd name="f91" fmla="val 117"/>
                <a:gd name="f92" fmla="val 120"/>
                <a:gd name="f93" fmla="val 118"/>
                <a:gd name="f94" fmla="val 113"/>
                <a:gd name="f95" fmla="val 57"/>
                <a:gd name="f96" fmla="val 112"/>
                <a:gd name="f97" fmla="val 115"/>
                <a:gd name="f98" fmla="val 109"/>
                <a:gd name="f99" fmla="val 84"/>
                <a:gd name="f100" fmla="val 90"/>
                <a:gd name="f101" fmla="val 92"/>
                <a:gd name="f102" fmla="+- 0 0 -90"/>
                <a:gd name="f103" fmla="*/ f3 1 81"/>
                <a:gd name="f104" fmla="*/ f4 1 149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81"/>
                <a:gd name="f113" fmla="*/ f109 1 149"/>
                <a:gd name="f114" fmla="*/ 76 f110 1"/>
                <a:gd name="f115" fmla="*/ 146 f109 1"/>
                <a:gd name="f116" fmla="*/ 63 f110 1"/>
                <a:gd name="f117" fmla="*/ 140 f109 1"/>
                <a:gd name="f118" fmla="*/ 52 f110 1"/>
                <a:gd name="f119" fmla="*/ 131 f109 1"/>
                <a:gd name="f120" fmla="*/ 40 f110 1"/>
                <a:gd name="f121" fmla="*/ 122 f109 1"/>
                <a:gd name="f122" fmla="*/ 30 f110 1"/>
                <a:gd name="f123" fmla="*/ 96 f109 1"/>
                <a:gd name="f124" fmla="*/ 32 f110 1"/>
                <a:gd name="f125" fmla="*/ 82 f109 1"/>
                <a:gd name="f126" fmla="*/ 26 f110 1"/>
                <a:gd name="f127" fmla="*/ 65 f109 1"/>
                <a:gd name="f128" fmla="*/ 12 f110 1"/>
                <a:gd name="f129" fmla="*/ 53 f109 1"/>
                <a:gd name="f130" fmla="*/ 4 f110 1"/>
                <a:gd name="f131" fmla="*/ 35 f109 1"/>
                <a:gd name="f132" fmla="*/ 6 f110 1"/>
                <a:gd name="f133" fmla="*/ 14 f109 1"/>
                <a:gd name="f134" fmla="*/ 8 f110 1"/>
                <a:gd name="f135" fmla="*/ 2 f109 1"/>
                <a:gd name="f136" fmla="*/ 19 f109 1"/>
                <a:gd name="f137" fmla="*/ 47 f110 1"/>
                <a:gd name="f138" fmla="*/ 39 f109 1"/>
                <a:gd name="f139" fmla="*/ 45 f110 1"/>
                <a:gd name="f140" fmla="*/ 58 f109 1"/>
                <a:gd name="f141" fmla="*/ 51 f110 1"/>
                <a:gd name="f142" fmla="*/ 73 f109 1"/>
                <a:gd name="f143" fmla="*/ 55 f110 1"/>
                <a:gd name="f144" fmla="*/ 74 f110 1"/>
                <a:gd name="f145" fmla="*/ 121 f109 1"/>
                <a:gd name="f146" fmla="*/ 23 f109 1"/>
                <a:gd name="f147" fmla="*/ 25 f110 1"/>
                <a:gd name="f148" fmla="*/ 55 f109 1"/>
                <a:gd name="f149" fmla="*/ 47 f109 1"/>
                <a:gd name="f150" fmla="*/ 38 f110 1"/>
                <a:gd name="f151" fmla="*/ 50 f109 1"/>
                <a:gd name="f152" fmla="*/ 24 f110 1"/>
                <a:gd name="f153" fmla="*/ 18 f109 1"/>
                <a:gd name="f154" fmla="*/ 89 f109 1"/>
                <a:gd name="f155" fmla="*/ 53 f110 1"/>
                <a:gd name="f156" fmla="*/ 120 f109 1"/>
                <a:gd name="f157" fmla="*/ 57 f110 1"/>
                <a:gd name="f158" fmla="*/ 113 f109 1"/>
                <a:gd name="f159" fmla="*/ 65 f110 1"/>
                <a:gd name="f160" fmla="*/ 115 f109 1"/>
                <a:gd name="f161" fmla="*/ 84 f109 1"/>
                <a:gd name="f162" fmla="*/ 48 f110 1"/>
                <a:gd name="f163" fmla="*/ 91 f109 1"/>
                <a:gd name="f164" fmla="+- f111 0 f1"/>
                <a:gd name="f165" fmla="*/ f114 1 81"/>
                <a:gd name="f166" fmla="*/ f115 1 149"/>
                <a:gd name="f167" fmla="*/ f116 1 81"/>
                <a:gd name="f168" fmla="*/ f117 1 149"/>
                <a:gd name="f169" fmla="*/ f118 1 81"/>
                <a:gd name="f170" fmla="*/ f119 1 149"/>
                <a:gd name="f171" fmla="*/ f120 1 81"/>
                <a:gd name="f172" fmla="*/ f121 1 149"/>
                <a:gd name="f173" fmla="*/ f122 1 81"/>
                <a:gd name="f174" fmla="*/ f123 1 149"/>
                <a:gd name="f175" fmla="*/ f124 1 81"/>
                <a:gd name="f176" fmla="*/ f125 1 149"/>
                <a:gd name="f177" fmla="*/ f126 1 81"/>
                <a:gd name="f178" fmla="*/ f127 1 149"/>
                <a:gd name="f179" fmla="*/ f128 1 81"/>
                <a:gd name="f180" fmla="*/ f129 1 149"/>
                <a:gd name="f181" fmla="*/ f130 1 81"/>
                <a:gd name="f182" fmla="*/ f131 1 149"/>
                <a:gd name="f183" fmla="*/ f132 1 81"/>
                <a:gd name="f184" fmla="*/ f133 1 149"/>
                <a:gd name="f185" fmla="*/ f134 1 81"/>
                <a:gd name="f186" fmla="*/ f135 1 149"/>
                <a:gd name="f187" fmla="*/ f136 1 149"/>
                <a:gd name="f188" fmla="*/ f137 1 81"/>
                <a:gd name="f189" fmla="*/ f138 1 149"/>
                <a:gd name="f190" fmla="*/ f139 1 81"/>
                <a:gd name="f191" fmla="*/ f140 1 149"/>
                <a:gd name="f192" fmla="*/ f141 1 81"/>
                <a:gd name="f193" fmla="*/ f142 1 149"/>
                <a:gd name="f194" fmla="*/ f143 1 81"/>
                <a:gd name="f195" fmla="*/ f144 1 81"/>
                <a:gd name="f196" fmla="*/ f145 1 149"/>
                <a:gd name="f197" fmla="*/ f146 1 149"/>
                <a:gd name="f198" fmla="*/ f147 1 81"/>
                <a:gd name="f199" fmla="*/ f148 1 149"/>
                <a:gd name="f200" fmla="*/ f149 1 149"/>
                <a:gd name="f201" fmla="*/ f150 1 81"/>
                <a:gd name="f202" fmla="*/ f151 1 149"/>
                <a:gd name="f203" fmla="*/ f152 1 81"/>
                <a:gd name="f204" fmla="*/ f153 1 149"/>
                <a:gd name="f205" fmla="*/ f154 1 149"/>
                <a:gd name="f206" fmla="*/ f155 1 81"/>
                <a:gd name="f207" fmla="*/ f156 1 149"/>
                <a:gd name="f208" fmla="*/ f157 1 81"/>
                <a:gd name="f209" fmla="*/ f158 1 149"/>
                <a:gd name="f210" fmla="*/ f159 1 81"/>
                <a:gd name="f211" fmla="*/ f160 1 149"/>
                <a:gd name="f212" fmla="*/ f161 1 149"/>
                <a:gd name="f213" fmla="*/ f162 1 81"/>
                <a:gd name="f214" fmla="*/ f163 1 149"/>
                <a:gd name="f215" fmla="*/ 0 1 f112"/>
                <a:gd name="f216" fmla="*/ f106 1 f112"/>
                <a:gd name="f217" fmla="*/ 0 1 f113"/>
                <a:gd name="f218" fmla="*/ f107 1 f113"/>
                <a:gd name="f219" fmla="*/ f165 1 f112"/>
                <a:gd name="f220" fmla="*/ f166 1 f113"/>
                <a:gd name="f221" fmla="*/ f167 1 f112"/>
                <a:gd name="f222" fmla="*/ f168 1 f113"/>
                <a:gd name="f223" fmla="*/ f169 1 f112"/>
                <a:gd name="f224" fmla="*/ f170 1 f113"/>
                <a:gd name="f225" fmla="*/ f171 1 f112"/>
                <a:gd name="f226" fmla="*/ f172 1 f113"/>
                <a:gd name="f227" fmla="*/ f173 1 f112"/>
                <a:gd name="f228" fmla="*/ f174 1 f113"/>
                <a:gd name="f229" fmla="*/ f175 1 f112"/>
                <a:gd name="f230" fmla="*/ f176 1 f113"/>
                <a:gd name="f231" fmla="*/ f177 1 f112"/>
                <a:gd name="f232" fmla="*/ f178 1 f113"/>
                <a:gd name="f233" fmla="*/ f179 1 f112"/>
                <a:gd name="f234" fmla="*/ f180 1 f113"/>
                <a:gd name="f235" fmla="*/ f181 1 f112"/>
                <a:gd name="f236" fmla="*/ f182 1 f113"/>
                <a:gd name="f237" fmla="*/ f183 1 f112"/>
                <a:gd name="f238" fmla="*/ f184 1 f113"/>
                <a:gd name="f239" fmla="*/ f185 1 f112"/>
                <a:gd name="f240" fmla="*/ f186 1 f113"/>
                <a:gd name="f241" fmla="*/ f187 1 f113"/>
                <a:gd name="f242" fmla="*/ f188 1 f112"/>
                <a:gd name="f243" fmla="*/ f189 1 f113"/>
                <a:gd name="f244" fmla="*/ f190 1 f112"/>
                <a:gd name="f245" fmla="*/ f191 1 f113"/>
                <a:gd name="f246" fmla="*/ f192 1 f112"/>
                <a:gd name="f247" fmla="*/ f193 1 f113"/>
                <a:gd name="f248" fmla="*/ f194 1 f112"/>
                <a:gd name="f249" fmla="*/ f195 1 f112"/>
                <a:gd name="f250" fmla="*/ f196 1 f113"/>
                <a:gd name="f251" fmla="*/ f197 1 f113"/>
                <a:gd name="f252" fmla="*/ f198 1 f112"/>
                <a:gd name="f253" fmla="*/ f199 1 f113"/>
                <a:gd name="f254" fmla="*/ f200 1 f113"/>
                <a:gd name="f255" fmla="*/ f201 1 f112"/>
                <a:gd name="f256" fmla="*/ f202 1 f113"/>
                <a:gd name="f257" fmla="*/ f203 1 f112"/>
                <a:gd name="f258" fmla="*/ f204 1 f113"/>
                <a:gd name="f259" fmla="*/ f205 1 f113"/>
                <a:gd name="f260" fmla="*/ f206 1 f112"/>
                <a:gd name="f261" fmla="*/ f207 1 f113"/>
                <a:gd name="f262" fmla="*/ f208 1 f112"/>
                <a:gd name="f263" fmla="*/ f209 1 f113"/>
                <a:gd name="f264" fmla="*/ f210 1 f112"/>
                <a:gd name="f265" fmla="*/ f211 1 f113"/>
                <a:gd name="f266" fmla="*/ f212 1 f113"/>
                <a:gd name="f267" fmla="*/ f213 1 f112"/>
                <a:gd name="f268" fmla="*/ f214 1 f113"/>
                <a:gd name="f269" fmla="*/ f215 f103 1"/>
                <a:gd name="f270" fmla="*/ f216 f103 1"/>
                <a:gd name="f271" fmla="*/ f218 f104 1"/>
                <a:gd name="f272" fmla="*/ f217 f104 1"/>
                <a:gd name="f273" fmla="*/ f219 f103 1"/>
                <a:gd name="f274" fmla="*/ f220 f104 1"/>
                <a:gd name="f275" fmla="*/ f221 f103 1"/>
                <a:gd name="f276" fmla="*/ f222 f104 1"/>
                <a:gd name="f277" fmla="*/ f223 f103 1"/>
                <a:gd name="f278" fmla="*/ f224 f104 1"/>
                <a:gd name="f279" fmla="*/ f225 f103 1"/>
                <a:gd name="f280" fmla="*/ f226 f104 1"/>
                <a:gd name="f281" fmla="*/ f227 f103 1"/>
                <a:gd name="f282" fmla="*/ f228 f104 1"/>
                <a:gd name="f283" fmla="*/ f229 f103 1"/>
                <a:gd name="f284" fmla="*/ f230 f104 1"/>
                <a:gd name="f285" fmla="*/ f231 f103 1"/>
                <a:gd name="f286" fmla="*/ f232 f104 1"/>
                <a:gd name="f287" fmla="*/ f233 f103 1"/>
                <a:gd name="f288" fmla="*/ f234 f104 1"/>
                <a:gd name="f289" fmla="*/ f235 f103 1"/>
                <a:gd name="f290" fmla="*/ f236 f104 1"/>
                <a:gd name="f291" fmla="*/ f237 f103 1"/>
                <a:gd name="f292" fmla="*/ f238 f104 1"/>
                <a:gd name="f293" fmla="*/ f239 f103 1"/>
                <a:gd name="f294" fmla="*/ f240 f104 1"/>
                <a:gd name="f295" fmla="*/ f241 f104 1"/>
                <a:gd name="f296" fmla="*/ f242 f103 1"/>
                <a:gd name="f297" fmla="*/ f243 f104 1"/>
                <a:gd name="f298" fmla="*/ f244 f103 1"/>
                <a:gd name="f299" fmla="*/ f245 f104 1"/>
                <a:gd name="f300" fmla="*/ f246 f103 1"/>
                <a:gd name="f301" fmla="*/ f247 f104 1"/>
                <a:gd name="f302" fmla="*/ f248 f103 1"/>
                <a:gd name="f303" fmla="*/ f249 f103 1"/>
                <a:gd name="f304" fmla="*/ f250 f104 1"/>
                <a:gd name="f305" fmla="*/ f251 f104 1"/>
                <a:gd name="f306" fmla="*/ f252 f103 1"/>
                <a:gd name="f307" fmla="*/ f253 f104 1"/>
                <a:gd name="f308" fmla="*/ f254 f104 1"/>
                <a:gd name="f309" fmla="*/ f255 f103 1"/>
                <a:gd name="f310" fmla="*/ f256 f104 1"/>
                <a:gd name="f311" fmla="*/ f257 f103 1"/>
                <a:gd name="f312" fmla="*/ f258 f104 1"/>
                <a:gd name="f313" fmla="*/ f259 f104 1"/>
                <a:gd name="f314" fmla="*/ f260 f103 1"/>
                <a:gd name="f315" fmla="*/ f261 f104 1"/>
                <a:gd name="f316" fmla="*/ f262 f103 1"/>
                <a:gd name="f317" fmla="*/ f263 f104 1"/>
                <a:gd name="f318" fmla="*/ f264 f103 1"/>
                <a:gd name="f319" fmla="*/ f265 f104 1"/>
                <a:gd name="f320" fmla="*/ f266 f104 1"/>
                <a:gd name="f321" fmla="*/ f267 f103 1"/>
                <a:gd name="f322" fmla="*/ f26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73" y="f274"/>
                </a:cxn>
                <a:cxn ang="f164">
                  <a:pos x="f275" y="f276"/>
                </a:cxn>
                <a:cxn ang="f164">
                  <a:pos x="f277" y="f278"/>
                </a:cxn>
                <a:cxn ang="f164">
                  <a:pos x="f279" y="f280"/>
                </a:cxn>
                <a:cxn ang="f164">
                  <a:pos x="f281" y="f282"/>
                </a:cxn>
                <a:cxn ang="f164">
                  <a:pos x="f283" y="f284"/>
                </a:cxn>
                <a:cxn ang="f164">
                  <a:pos x="f285" y="f286"/>
                </a:cxn>
                <a:cxn ang="f164">
                  <a:pos x="f287" y="f288"/>
                </a:cxn>
                <a:cxn ang="f164">
                  <a:pos x="f289" y="f290"/>
                </a:cxn>
                <a:cxn ang="f164">
                  <a:pos x="f291" y="f292"/>
                </a:cxn>
                <a:cxn ang="f164">
                  <a:pos x="f293" y="f294"/>
                </a:cxn>
                <a:cxn ang="f164">
                  <a:pos x="f279" y="f295"/>
                </a:cxn>
                <a:cxn ang="f164">
                  <a:pos x="f296" y="f297"/>
                </a:cxn>
                <a:cxn ang="f164">
                  <a:pos x="f298" y="f299"/>
                </a:cxn>
                <a:cxn ang="f164">
                  <a:pos x="f300" y="f301"/>
                </a:cxn>
                <a:cxn ang="f164">
                  <a:pos x="f302" y="f301"/>
                </a:cxn>
                <a:cxn ang="f164">
                  <a:pos x="f303" y="f304"/>
                </a:cxn>
                <a:cxn ang="f164">
                  <a:pos x="f303" y="f276"/>
                </a:cxn>
                <a:cxn ang="f164">
                  <a:pos x="f273" y="f274"/>
                </a:cxn>
                <a:cxn ang="f164">
                  <a:pos x="f287" y="f305"/>
                </a:cxn>
                <a:cxn ang="f164">
                  <a:pos x="f306" y="f307"/>
                </a:cxn>
                <a:cxn ang="f164">
                  <a:pos x="f281" y="f308"/>
                </a:cxn>
                <a:cxn ang="f164">
                  <a:pos x="f309" y="f310"/>
                </a:cxn>
                <a:cxn ang="f164">
                  <a:pos x="f311" y="f312"/>
                </a:cxn>
                <a:cxn ang="f164">
                  <a:pos x="f287" y="f305"/>
                </a:cxn>
                <a:cxn ang="f164">
                  <a:pos x="f279" y="f313"/>
                </a:cxn>
                <a:cxn ang="f164">
                  <a:pos x="f314" y="f315"/>
                </a:cxn>
                <a:cxn ang="f164">
                  <a:pos x="f316" y="f317"/>
                </a:cxn>
                <a:cxn ang="f164">
                  <a:pos x="f318" y="f319"/>
                </a:cxn>
                <a:cxn ang="f164">
                  <a:pos x="f277" y="f320"/>
                </a:cxn>
                <a:cxn ang="f164">
                  <a:pos x="f321" y="f322"/>
                </a:cxn>
                <a:cxn ang="f164">
                  <a:pos x="f279" y="f313"/>
                </a:cxn>
              </a:cxnLst>
              <a:rect l="f269" t="f272" r="f270" b="f271"/>
              <a:pathLst>
                <a:path w="81" h="149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1" y="f35"/>
                    <a:pt x="f29" y="f36"/>
                  </a:cubicBezTo>
                  <a:cubicBezTo>
                    <a:pt x="f37" y="f38"/>
                    <a:pt x="f27" y="f10"/>
                    <a:pt x="f39" y="f11"/>
                  </a:cubicBezTo>
                  <a:cubicBezTo>
                    <a:pt x="f40" y="f13"/>
                    <a:pt x="f41" y="f42"/>
                    <a:pt x="f43" y="f44"/>
                  </a:cubicBezTo>
                  <a:cubicBezTo>
                    <a:pt x="f45" y="f21"/>
                    <a:pt x="f46" y="f47"/>
                    <a:pt x="f48" y="f49"/>
                  </a:cubicBezTo>
                  <a:cubicBezTo>
                    <a:pt x="f5" y="f50"/>
                    <a:pt x="f51" y="f52"/>
                    <a:pt x="f46" y="f53"/>
                  </a:cubicBezTo>
                  <a:cubicBezTo>
                    <a:pt x="f45" y="f54"/>
                    <a:pt x="f55" y="f46"/>
                    <a:pt x="f45" y="f56"/>
                  </a:cubicBezTo>
                  <a:cubicBezTo>
                    <a:pt x="f57" y="f5"/>
                    <a:pt x="f49" y="f58"/>
                    <a:pt x="f25" y="f59"/>
                  </a:cubicBezTo>
                  <a:cubicBezTo>
                    <a:pt x="f60" y="f39"/>
                    <a:pt x="f61" y="f29"/>
                    <a:pt x="f62" y="f63"/>
                  </a:cubicBezTo>
                  <a:cubicBezTo>
                    <a:pt x="f21" y="f64"/>
                    <a:pt x="f62" y="f19"/>
                    <a:pt x="f64" y="f42"/>
                  </a:cubicBezTo>
                  <a:cubicBezTo>
                    <a:pt x="f23" y="f11"/>
                    <a:pt x="f60" y="f65"/>
                    <a:pt x="f66" y="f67"/>
                  </a:cubicBezTo>
                  <a:cubicBezTo>
                    <a:pt x="f44" y="f67"/>
                    <a:pt x="f68" y="f67"/>
                    <a:pt x="f69" y="f67"/>
                  </a:cubicBezTo>
                  <a:cubicBezTo>
                    <a:pt x="f70" y="f71"/>
                    <a:pt x="f6" y="f72"/>
                    <a:pt x="f73" y="f74"/>
                  </a:cubicBezTo>
                  <a:cubicBezTo>
                    <a:pt x="f75" y="f76"/>
                    <a:pt x="f65" y="f16"/>
                    <a:pt x="f73" y="f14"/>
                  </a:cubicBezTo>
                  <a:cubicBezTo>
                    <a:pt x="f77" y="f78"/>
                    <a:pt x="f8" y="f79"/>
                    <a:pt x="f8" y="f9"/>
                  </a:cubicBezTo>
                  <a:close/>
                  <a:moveTo>
                    <a:pt x="f43" y="f80"/>
                  </a:moveTo>
                  <a:cubicBezTo>
                    <a:pt x="f53" y="f49"/>
                    <a:pt x="f81" y="f61"/>
                    <a:pt x="f82" y="f69"/>
                  </a:cubicBezTo>
                  <a:cubicBezTo>
                    <a:pt x="f50" y="f66"/>
                    <a:pt x="f83" y="f21"/>
                    <a:pt x="f31" y="f62"/>
                  </a:cubicBezTo>
                  <a:cubicBezTo>
                    <a:pt x="f29" y="f61"/>
                    <a:pt x="f27" y="f84"/>
                    <a:pt x="f85" y="f86"/>
                  </a:cubicBezTo>
                  <a:cubicBezTo>
                    <a:pt x="f25" y="f47"/>
                    <a:pt x="f87" y="f88"/>
                    <a:pt x="f89" y="f57"/>
                  </a:cubicBezTo>
                  <a:cubicBezTo>
                    <a:pt x="f80" y="f83"/>
                    <a:pt x="f52" y="f83"/>
                    <a:pt x="f43" y="f80"/>
                  </a:cubicBezTo>
                  <a:close/>
                  <a:moveTo>
                    <a:pt x="f25" y="f90"/>
                  </a:moveTo>
                  <a:cubicBezTo>
                    <a:pt x="f85" y="f32"/>
                    <a:pt x="f62" y="f91"/>
                    <a:pt x="f44" y="f92"/>
                  </a:cubicBezTo>
                  <a:cubicBezTo>
                    <a:pt x="f68" y="f93"/>
                    <a:pt x="f69" y="f94"/>
                    <a:pt x="f95" y="f94"/>
                  </a:cubicBezTo>
                  <a:cubicBezTo>
                    <a:pt x="f17" y="f96"/>
                    <a:pt x="f15" y="f28"/>
                    <a:pt x="f11" y="f97"/>
                  </a:cubicBezTo>
                  <a:cubicBezTo>
                    <a:pt x="f70" y="f98"/>
                    <a:pt x="f17" y="f90"/>
                    <a:pt x="f19" y="f99"/>
                  </a:cubicBezTo>
                  <a:cubicBezTo>
                    <a:pt x="f66" y="f35"/>
                    <a:pt x="f86" y="f100"/>
                    <a:pt x="f21" y="f34"/>
                  </a:cubicBezTo>
                  <a:cubicBezTo>
                    <a:pt x="f61" y="f101"/>
                    <a:pt x="f60" y="f100"/>
                    <a:pt x="f25" y="f90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Freeform 62">
              <a:extLst>
                <a:ext uri="{FF2B5EF4-FFF2-40B4-BE49-F238E27FC236}">
                  <a16:creationId xmlns:a16="http://schemas.microsoft.com/office/drawing/2014/main" id="{56CF0895-305A-70A6-5E68-0E7BE4C3C021}"/>
                </a:ext>
              </a:extLst>
            </p:cNvPr>
            <p:cNvSpPr/>
            <p:nvPr/>
          </p:nvSpPr>
          <p:spPr>
            <a:xfrm>
              <a:off x="4030227" y="2634962"/>
              <a:ext cx="271247" cy="255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94"/>
                <a:gd name="f8" fmla="val 99"/>
                <a:gd name="f9" fmla="val 52"/>
                <a:gd name="f10" fmla="val 97"/>
                <a:gd name="f11" fmla="val 46"/>
                <a:gd name="f12" fmla="val 95"/>
                <a:gd name="f13" fmla="val 41"/>
                <a:gd name="f14" fmla="val 87"/>
                <a:gd name="f15" fmla="val 79"/>
                <a:gd name="f16" fmla="val 76"/>
                <a:gd name="f17" fmla="val 75"/>
                <a:gd name="f18" fmla="val 54"/>
                <a:gd name="f19" fmla="val 74"/>
                <a:gd name="f20" fmla="val 50"/>
                <a:gd name="f21" fmla="val 47"/>
                <a:gd name="f22" fmla="val 72"/>
                <a:gd name="f23" fmla="val 68"/>
                <a:gd name="f24" fmla="val 43"/>
                <a:gd name="f25" fmla="val 63"/>
                <a:gd name="f26" fmla="val 59"/>
                <a:gd name="f27" fmla="val 53"/>
                <a:gd name="f28" fmla="val 42"/>
                <a:gd name="f29" fmla="val 51"/>
                <a:gd name="f30" fmla="val 67"/>
                <a:gd name="f31" fmla="val 80"/>
                <a:gd name="f32" fmla="val 49"/>
                <a:gd name="f33" fmla="val 66"/>
                <a:gd name="f34" fmla="val 40"/>
                <a:gd name="f35" fmla="val 37"/>
                <a:gd name="f36" fmla="val 32"/>
                <a:gd name="f37" fmla="val 29"/>
                <a:gd name="f38" fmla="val 45"/>
                <a:gd name="f39" fmla="val 28"/>
                <a:gd name="f40" fmla="val 26"/>
                <a:gd name="f41" fmla="val 21"/>
                <a:gd name="f42" fmla="val 17"/>
                <a:gd name="f43" fmla="val 38"/>
                <a:gd name="f44" fmla="val 9"/>
                <a:gd name="f45" fmla="val 3"/>
                <a:gd name="f46" fmla="val 2"/>
                <a:gd name="f47" fmla="val 58"/>
                <a:gd name="f48" fmla="val 1"/>
                <a:gd name="f49" fmla="val 4"/>
                <a:gd name="f50" fmla="val 20"/>
                <a:gd name="f51" fmla="val 55"/>
                <a:gd name="f52" fmla="+- 0 0 -90"/>
                <a:gd name="f53" fmla="*/ f3 1 100"/>
                <a:gd name="f54" fmla="*/ f4 1 94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00"/>
                <a:gd name="f63" fmla="*/ f59 1 94"/>
                <a:gd name="f64" fmla="*/ 99 f60 1"/>
                <a:gd name="f65" fmla="*/ 52 f59 1"/>
                <a:gd name="f66" fmla="*/ 87 f60 1"/>
                <a:gd name="f67" fmla="*/ 41 f59 1"/>
                <a:gd name="f68" fmla="*/ 75 f60 1"/>
                <a:gd name="f69" fmla="*/ 54 f59 1"/>
                <a:gd name="f70" fmla="*/ 72 f60 1"/>
                <a:gd name="f71" fmla="*/ 46 f59 1"/>
                <a:gd name="f72" fmla="*/ 59 f60 1"/>
                <a:gd name="f73" fmla="*/ 51 f60 1"/>
                <a:gd name="f74" fmla="*/ 53 f59 1"/>
                <a:gd name="f75" fmla="*/ 49 f60 1"/>
                <a:gd name="f76" fmla="*/ 94 f59 1"/>
                <a:gd name="f77" fmla="*/ 32 f60 1"/>
                <a:gd name="f78" fmla="*/ 42 f59 1"/>
                <a:gd name="f79" fmla="*/ 26 f60 1"/>
                <a:gd name="f80" fmla="*/ 9 f60 1"/>
                <a:gd name="f81" fmla="*/ 3 f60 1"/>
                <a:gd name="f82" fmla="*/ 58 f59 1"/>
                <a:gd name="f83" fmla="*/ 1 f60 1"/>
                <a:gd name="f84" fmla="*/ 45 f59 1"/>
                <a:gd name="f85" fmla="*/ 55 f60 1"/>
                <a:gd name="f86" fmla="*/ 2 f59 1"/>
                <a:gd name="f87" fmla="*/ 100 f60 1"/>
                <a:gd name="f88" fmla="*/ 50 f59 1"/>
                <a:gd name="f89" fmla="+- f61 0 f1"/>
                <a:gd name="f90" fmla="*/ f64 1 100"/>
                <a:gd name="f91" fmla="*/ f65 1 94"/>
                <a:gd name="f92" fmla="*/ f66 1 100"/>
                <a:gd name="f93" fmla="*/ f67 1 94"/>
                <a:gd name="f94" fmla="*/ f68 1 100"/>
                <a:gd name="f95" fmla="*/ f69 1 94"/>
                <a:gd name="f96" fmla="*/ f70 1 100"/>
                <a:gd name="f97" fmla="*/ f71 1 94"/>
                <a:gd name="f98" fmla="*/ f72 1 100"/>
                <a:gd name="f99" fmla="*/ f73 1 100"/>
                <a:gd name="f100" fmla="*/ f74 1 94"/>
                <a:gd name="f101" fmla="*/ f75 1 100"/>
                <a:gd name="f102" fmla="*/ f76 1 94"/>
                <a:gd name="f103" fmla="*/ f77 1 100"/>
                <a:gd name="f104" fmla="*/ f78 1 94"/>
                <a:gd name="f105" fmla="*/ f79 1 100"/>
                <a:gd name="f106" fmla="*/ f80 1 100"/>
                <a:gd name="f107" fmla="*/ f81 1 100"/>
                <a:gd name="f108" fmla="*/ f82 1 94"/>
                <a:gd name="f109" fmla="*/ f83 1 100"/>
                <a:gd name="f110" fmla="*/ f84 1 94"/>
                <a:gd name="f111" fmla="*/ f85 1 100"/>
                <a:gd name="f112" fmla="*/ f86 1 94"/>
                <a:gd name="f113" fmla="*/ f87 1 100"/>
                <a:gd name="f114" fmla="*/ f88 1 94"/>
                <a:gd name="f115" fmla="*/ 0 1 f62"/>
                <a:gd name="f116" fmla="*/ f56 1 f62"/>
                <a:gd name="f117" fmla="*/ 0 1 f63"/>
                <a:gd name="f118" fmla="*/ f57 1 f63"/>
                <a:gd name="f119" fmla="*/ f90 1 f62"/>
                <a:gd name="f120" fmla="*/ f91 1 f63"/>
                <a:gd name="f121" fmla="*/ f92 1 f62"/>
                <a:gd name="f122" fmla="*/ f93 1 f63"/>
                <a:gd name="f123" fmla="*/ f94 1 f62"/>
                <a:gd name="f124" fmla="*/ f95 1 f63"/>
                <a:gd name="f125" fmla="*/ f96 1 f62"/>
                <a:gd name="f126" fmla="*/ f97 1 f63"/>
                <a:gd name="f127" fmla="*/ f98 1 f62"/>
                <a:gd name="f128" fmla="*/ f99 1 f62"/>
                <a:gd name="f129" fmla="*/ f100 1 f63"/>
                <a:gd name="f130" fmla="*/ f101 1 f62"/>
                <a:gd name="f131" fmla="*/ f102 1 f63"/>
                <a:gd name="f132" fmla="*/ f103 1 f62"/>
                <a:gd name="f133" fmla="*/ f104 1 f63"/>
                <a:gd name="f134" fmla="*/ f105 1 f62"/>
                <a:gd name="f135" fmla="*/ f106 1 f62"/>
                <a:gd name="f136" fmla="*/ f107 1 f62"/>
                <a:gd name="f137" fmla="*/ f108 1 f63"/>
                <a:gd name="f138" fmla="*/ f109 1 f62"/>
                <a:gd name="f139" fmla="*/ f110 1 f63"/>
                <a:gd name="f140" fmla="*/ f111 1 f62"/>
                <a:gd name="f141" fmla="*/ f112 1 f63"/>
                <a:gd name="f142" fmla="*/ f113 1 f62"/>
                <a:gd name="f143" fmla="*/ f114 1 f63"/>
                <a:gd name="f144" fmla="*/ f115 f53 1"/>
                <a:gd name="f145" fmla="*/ f116 f53 1"/>
                <a:gd name="f146" fmla="*/ f118 f54 1"/>
                <a:gd name="f147" fmla="*/ f117 f54 1"/>
                <a:gd name="f148" fmla="*/ f119 f53 1"/>
                <a:gd name="f149" fmla="*/ f120 f54 1"/>
                <a:gd name="f150" fmla="*/ f121 f53 1"/>
                <a:gd name="f151" fmla="*/ f122 f54 1"/>
                <a:gd name="f152" fmla="*/ f123 f53 1"/>
                <a:gd name="f153" fmla="*/ f124 f54 1"/>
                <a:gd name="f154" fmla="*/ f125 f53 1"/>
                <a:gd name="f155" fmla="*/ f126 f54 1"/>
                <a:gd name="f156" fmla="*/ f127 f53 1"/>
                <a:gd name="f157" fmla="*/ f128 f53 1"/>
                <a:gd name="f158" fmla="*/ f129 f54 1"/>
                <a:gd name="f159" fmla="*/ f130 f53 1"/>
                <a:gd name="f160" fmla="*/ f131 f54 1"/>
                <a:gd name="f161" fmla="*/ f132 f53 1"/>
                <a:gd name="f162" fmla="*/ f133 f54 1"/>
                <a:gd name="f163" fmla="*/ f134 f53 1"/>
                <a:gd name="f164" fmla="*/ f135 f53 1"/>
                <a:gd name="f165" fmla="*/ f136 f53 1"/>
                <a:gd name="f166" fmla="*/ f137 f54 1"/>
                <a:gd name="f167" fmla="*/ f138 f53 1"/>
                <a:gd name="f168" fmla="*/ f139 f54 1"/>
                <a:gd name="f169" fmla="*/ f140 f53 1"/>
                <a:gd name="f170" fmla="*/ f141 f54 1"/>
                <a:gd name="f171" fmla="*/ f142 f53 1"/>
                <a:gd name="f172" fmla="*/ f143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52" y="f153"/>
                </a:cxn>
                <a:cxn ang="f89">
                  <a:pos x="f154" y="f155"/>
                </a:cxn>
                <a:cxn ang="f89">
                  <a:pos x="f156" y="f151"/>
                </a:cxn>
                <a:cxn ang="f89">
                  <a:pos x="f157" y="f158"/>
                </a:cxn>
                <a:cxn ang="f89">
                  <a:pos x="f159" y="f160"/>
                </a:cxn>
                <a:cxn ang="f89">
                  <a:pos x="f159" y="f158"/>
                </a:cxn>
                <a:cxn ang="f89">
                  <a:pos x="f161" y="f162"/>
                </a:cxn>
                <a:cxn ang="f89">
                  <a:pos x="f163" y="f153"/>
                </a:cxn>
                <a:cxn ang="f89">
                  <a:pos x="f164" y="f151"/>
                </a:cxn>
                <a:cxn ang="f89">
                  <a:pos x="f165" y="f166"/>
                </a:cxn>
                <a:cxn ang="f89">
                  <a:pos x="f167" y="f168"/>
                </a:cxn>
                <a:cxn ang="f89">
                  <a:pos x="f169" y="f170"/>
                </a:cxn>
                <a:cxn ang="f89">
                  <a:pos x="f171" y="f172"/>
                </a:cxn>
                <a:cxn ang="f89">
                  <a:pos x="f148" y="f149"/>
                </a:cxn>
              </a:cxnLst>
              <a:rect l="f144" t="f147" r="f145" b="f146"/>
              <a:pathLst>
                <a:path w="100" h="94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17" y="f18"/>
                  </a:cubicBezTo>
                  <a:cubicBezTo>
                    <a:pt x="f19" y="f20"/>
                    <a:pt x="f19" y="f21"/>
                    <a:pt x="f22" y="f11"/>
                  </a:cubicBezTo>
                  <a:cubicBezTo>
                    <a:pt x="f23" y="f24"/>
                    <a:pt x="f25" y="f13"/>
                    <a:pt x="f26" y="f13"/>
                  </a:cubicBezTo>
                  <a:cubicBezTo>
                    <a:pt x="f27" y="f28"/>
                    <a:pt x="f29" y="f21"/>
                    <a:pt x="f29" y="f27"/>
                  </a:cubicBezTo>
                  <a:cubicBezTo>
                    <a:pt x="f29" y="f30"/>
                    <a:pt x="f29" y="f31"/>
                    <a:pt x="f32" y="f7"/>
                  </a:cubicBezTo>
                  <a:cubicBezTo>
                    <a:pt x="f32" y="f31"/>
                    <a:pt x="f32" y="f33"/>
                    <a:pt x="f32" y="f27"/>
                  </a:cubicBezTo>
                  <a:cubicBezTo>
                    <a:pt x="f32" y="f28"/>
                    <a:pt x="f34" y="f35"/>
                    <a:pt x="f36" y="f28"/>
                  </a:cubicBezTo>
                  <a:cubicBezTo>
                    <a:pt x="f37" y="f38"/>
                    <a:pt x="f39" y="f29"/>
                    <a:pt x="f40" y="f18"/>
                  </a:cubicBezTo>
                  <a:cubicBezTo>
                    <a:pt x="f41" y="f28"/>
                    <a:pt x="f42" y="f43"/>
                    <a:pt x="f44" y="f13"/>
                  </a:cubicBezTo>
                  <a:cubicBezTo>
                    <a:pt x="f45" y="f24"/>
                    <a:pt x="f46" y="f32"/>
                    <a:pt x="f45" y="f47"/>
                  </a:cubicBezTo>
                  <a:cubicBezTo>
                    <a:pt x="f46" y="f18"/>
                    <a:pt x="f5" y="f32"/>
                    <a:pt x="f48" y="f38"/>
                  </a:cubicBezTo>
                  <a:cubicBezTo>
                    <a:pt x="f49" y="f50"/>
                    <a:pt x="f40" y="f5"/>
                    <a:pt x="f51" y="f46"/>
                  </a:cubicBezTo>
                  <a:cubicBezTo>
                    <a:pt x="f15" y="f49"/>
                    <a:pt x="f6" y="f40"/>
                    <a:pt x="f6" y="f20"/>
                  </a:cubicBezTo>
                  <a:cubicBezTo>
                    <a:pt x="f6" y="f2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Freeform 63">
              <a:extLst>
                <a:ext uri="{FF2B5EF4-FFF2-40B4-BE49-F238E27FC236}">
                  <a16:creationId xmlns:a16="http://schemas.microsoft.com/office/drawing/2014/main" id="{2F4CEA67-73B8-6F2B-313F-E5FC0E60C621}"/>
                </a:ext>
              </a:extLst>
            </p:cNvPr>
            <p:cNvSpPr/>
            <p:nvPr/>
          </p:nvSpPr>
          <p:spPr>
            <a:xfrm>
              <a:off x="5537551" y="2538822"/>
              <a:ext cx="326184" cy="881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32"/>
                <a:gd name="f8" fmla="val 119"/>
                <a:gd name="f9" fmla="val 79"/>
                <a:gd name="f10" fmla="val 40"/>
                <a:gd name="f11" fmla="val 1"/>
                <a:gd name="f12" fmla="val 23"/>
                <a:gd name="f13" fmla="val 15"/>
                <a:gd name="f14" fmla="val 6"/>
                <a:gd name="f15" fmla="val 4"/>
                <a:gd name="f16" fmla="val 8"/>
                <a:gd name="f17" fmla="val 43"/>
                <a:gd name="f18" fmla="val 77"/>
                <a:gd name="f19" fmla="val 112"/>
                <a:gd name="f20" fmla="val 114"/>
                <a:gd name="f21" fmla="val 118"/>
                <a:gd name="f22" fmla="val 5"/>
                <a:gd name="f23" fmla="val 7"/>
                <a:gd name="f24" fmla="val 92"/>
                <a:gd name="f25" fmla="val 85"/>
                <a:gd name="f26" fmla="val 82"/>
                <a:gd name="f27" fmla="val 11"/>
                <a:gd name="f28" fmla="val 16"/>
                <a:gd name="f29" fmla="val 22"/>
                <a:gd name="f30" fmla="val 25"/>
                <a:gd name="f31" fmla="val 91"/>
                <a:gd name="f32" fmla="val 97"/>
                <a:gd name="f33" fmla="val 100"/>
                <a:gd name="f34" fmla="val 101"/>
                <a:gd name="f35" fmla="val 10"/>
                <a:gd name="f36" fmla="val 58"/>
                <a:gd name="f37" fmla="val 52"/>
                <a:gd name="f38" fmla="val 48"/>
                <a:gd name="f39" fmla="val 49"/>
                <a:gd name="f40" fmla="val 50"/>
                <a:gd name="f41" fmla="val 20"/>
                <a:gd name="f42" fmla="val 54"/>
                <a:gd name="f43" fmla="val 24"/>
                <a:gd name="f44" fmla="val 63"/>
                <a:gd name="f45" fmla="val 26"/>
                <a:gd name="f46" fmla="val 67"/>
                <a:gd name="f47" fmla="val 68"/>
                <a:gd name="f48" fmla="val 64"/>
                <a:gd name="f49" fmla="val 27"/>
                <a:gd name="f50" fmla="val 21"/>
                <a:gd name="f51" fmla="val 9"/>
                <a:gd name="f52" fmla="val 13"/>
                <a:gd name="f53" fmla="val 17"/>
                <a:gd name="f54" fmla="val 29"/>
                <a:gd name="f55" fmla="val 34"/>
                <a:gd name="f56" fmla="val 19"/>
                <a:gd name="f57" fmla="val 30"/>
                <a:gd name="f58" fmla="+- 0 0 -90"/>
                <a:gd name="f59" fmla="*/ f3 1 120"/>
                <a:gd name="f60" fmla="*/ f4 1 32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120"/>
                <a:gd name="f69" fmla="*/ f65 1 32"/>
                <a:gd name="f70" fmla="*/ 119 f66 1"/>
                <a:gd name="f71" fmla="*/ 32 f65 1"/>
                <a:gd name="f72" fmla="*/ 1 f66 1"/>
                <a:gd name="f73" fmla="*/ 6 f65 1"/>
                <a:gd name="f74" fmla="*/ 8 f66 1"/>
                <a:gd name="f75" fmla="*/ 0 f65 1"/>
                <a:gd name="f76" fmla="*/ 112 f66 1"/>
                <a:gd name="f77" fmla="*/ 7 f65 1"/>
                <a:gd name="f78" fmla="*/ 92 f66 1"/>
                <a:gd name="f79" fmla="*/ 82 f66 1"/>
                <a:gd name="f80" fmla="*/ 16 f65 1"/>
                <a:gd name="f81" fmla="*/ 91 f66 1"/>
                <a:gd name="f82" fmla="*/ 25 f65 1"/>
                <a:gd name="f83" fmla="*/ 100 f66 1"/>
                <a:gd name="f84" fmla="*/ 58 f66 1"/>
                <a:gd name="f85" fmla="*/ 49 f66 1"/>
                <a:gd name="f86" fmla="*/ 67 f66 1"/>
                <a:gd name="f87" fmla="*/ 27 f66 1"/>
                <a:gd name="f88" fmla="*/ 5 f65 1"/>
                <a:gd name="f89" fmla="*/ 23 f66 1"/>
                <a:gd name="f90" fmla="*/ 16 f66 1"/>
                <a:gd name="f91" fmla="*/ 17 f65 1"/>
                <a:gd name="f92" fmla="*/ 26 f66 1"/>
                <a:gd name="f93" fmla="*/ 34 f66 1"/>
                <a:gd name="f94" fmla="+- f67 0 f1"/>
                <a:gd name="f95" fmla="*/ f70 1 120"/>
                <a:gd name="f96" fmla="*/ f71 1 32"/>
                <a:gd name="f97" fmla="*/ f72 1 120"/>
                <a:gd name="f98" fmla="*/ f73 1 32"/>
                <a:gd name="f99" fmla="*/ f74 1 120"/>
                <a:gd name="f100" fmla="*/ f75 1 32"/>
                <a:gd name="f101" fmla="*/ f76 1 120"/>
                <a:gd name="f102" fmla="*/ f77 1 32"/>
                <a:gd name="f103" fmla="*/ f78 1 120"/>
                <a:gd name="f104" fmla="*/ f79 1 120"/>
                <a:gd name="f105" fmla="*/ f80 1 32"/>
                <a:gd name="f106" fmla="*/ f81 1 120"/>
                <a:gd name="f107" fmla="*/ f82 1 32"/>
                <a:gd name="f108" fmla="*/ f83 1 120"/>
                <a:gd name="f109" fmla="*/ f84 1 120"/>
                <a:gd name="f110" fmla="*/ f85 1 120"/>
                <a:gd name="f111" fmla="*/ f86 1 120"/>
                <a:gd name="f112" fmla="*/ f87 1 120"/>
                <a:gd name="f113" fmla="*/ f88 1 32"/>
                <a:gd name="f114" fmla="*/ f89 1 120"/>
                <a:gd name="f115" fmla="*/ f90 1 120"/>
                <a:gd name="f116" fmla="*/ f91 1 32"/>
                <a:gd name="f117" fmla="*/ f92 1 120"/>
                <a:gd name="f118" fmla="*/ f93 1 120"/>
                <a:gd name="f119" fmla="*/ 0 1 f68"/>
                <a:gd name="f120" fmla="*/ f62 1 f68"/>
                <a:gd name="f121" fmla="*/ 0 1 f69"/>
                <a:gd name="f122" fmla="*/ f63 1 f69"/>
                <a:gd name="f123" fmla="*/ f95 1 f68"/>
                <a:gd name="f124" fmla="*/ f96 1 f69"/>
                <a:gd name="f125" fmla="*/ f97 1 f68"/>
                <a:gd name="f126" fmla="*/ f98 1 f69"/>
                <a:gd name="f127" fmla="*/ f99 1 f68"/>
                <a:gd name="f128" fmla="*/ f100 1 f69"/>
                <a:gd name="f129" fmla="*/ f101 1 f68"/>
                <a:gd name="f130" fmla="*/ f102 1 f69"/>
                <a:gd name="f131" fmla="*/ f103 1 f68"/>
                <a:gd name="f132" fmla="*/ f104 1 f68"/>
                <a:gd name="f133" fmla="*/ f105 1 f69"/>
                <a:gd name="f134" fmla="*/ f106 1 f68"/>
                <a:gd name="f135" fmla="*/ f107 1 f69"/>
                <a:gd name="f136" fmla="*/ f108 1 f68"/>
                <a:gd name="f137" fmla="*/ f109 1 f68"/>
                <a:gd name="f138" fmla="*/ f110 1 f68"/>
                <a:gd name="f139" fmla="*/ f111 1 f68"/>
                <a:gd name="f140" fmla="*/ f112 1 f68"/>
                <a:gd name="f141" fmla="*/ f113 1 f69"/>
                <a:gd name="f142" fmla="*/ f114 1 f68"/>
                <a:gd name="f143" fmla="*/ f115 1 f68"/>
                <a:gd name="f144" fmla="*/ f116 1 f69"/>
                <a:gd name="f145" fmla="*/ f117 1 f68"/>
                <a:gd name="f146" fmla="*/ f118 1 f68"/>
                <a:gd name="f147" fmla="*/ f119 f59 1"/>
                <a:gd name="f148" fmla="*/ f120 f59 1"/>
                <a:gd name="f149" fmla="*/ f122 f60 1"/>
                <a:gd name="f150" fmla="*/ f121 f60 1"/>
                <a:gd name="f151" fmla="*/ f123 f59 1"/>
                <a:gd name="f152" fmla="*/ f124 f60 1"/>
                <a:gd name="f153" fmla="*/ f125 f59 1"/>
                <a:gd name="f154" fmla="*/ f126 f60 1"/>
                <a:gd name="f155" fmla="*/ f127 f59 1"/>
                <a:gd name="f156" fmla="*/ f128 f60 1"/>
                <a:gd name="f157" fmla="*/ f129 f59 1"/>
                <a:gd name="f158" fmla="*/ f130 f60 1"/>
                <a:gd name="f159" fmla="*/ f131 f59 1"/>
                <a:gd name="f160" fmla="*/ f132 f59 1"/>
                <a:gd name="f161" fmla="*/ f133 f60 1"/>
                <a:gd name="f162" fmla="*/ f134 f59 1"/>
                <a:gd name="f163" fmla="*/ f135 f60 1"/>
                <a:gd name="f164" fmla="*/ f136 f59 1"/>
                <a:gd name="f165" fmla="*/ f137 f59 1"/>
                <a:gd name="f166" fmla="*/ f138 f59 1"/>
                <a:gd name="f167" fmla="*/ f139 f59 1"/>
                <a:gd name="f168" fmla="*/ f140 f59 1"/>
                <a:gd name="f169" fmla="*/ f141 f60 1"/>
                <a:gd name="f170" fmla="*/ f142 f59 1"/>
                <a:gd name="f171" fmla="*/ f143 f59 1"/>
                <a:gd name="f172" fmla="*/ f144 f60 1"/>
                <a:gd name="f173" fmla="*/ f145 f59 1"/>
                <a:gd name="f174" fmla="*/ f14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4">
                  <a:pos x="f151" y="f152"/>
                </a:cxn>
                <a:cxn ang="f94">
                  <a:pos x="f153" y="f152"/>
                </a:cxn>
                <a:cxn ang="f94">
                  <a:pos x="f153" y="f154"/>
                </a:cxn>
                <a:cxn ang="f94">
                  <a:pos x="f155" y="f156"/>
                </a:cxn>
                <a:cxn ang="f94">
                  <a:pos x="f157" y="f156"/>
                </a:cxn>
                <a:cxn ang="f94">
                  <a:pos x="f151" y="f158"/>
                </a:cxn>
                <a:cxn ang="f94">
                  <a:pos x="f151" y="f152"/>
                </a:cxn>
                <a:cxn ang="f94">
                  <a:pos x="f159" y="f158"/>
                </a:cxn>
                <a:cxn ang="f94">
                  <a:pos x="f160" y="f161"/>
                </a:cxn>
                <a:cxn ang="f94">
                  <a:pos x="f162" y="f163"/>
                </a:cxn>
                <a:cxn ang="f94">
                  <a:pos x="f164" y="f161"/>
                </a:cxn>
                <a:cxn ang="f94">
                  <a:pos x="f159" y="f158"/>
                </a:cxn>
                <a:cxn ang="f94">
                  <a:pos x="f165" y="f158"/>
                </a:cxn>
                <a:cxn ang="f94">
                  <a:pos x="f166" y="f161"/>
                </a:cxn>
                <a:cxn ang="f94">
                  <a:pos x="f165" y="f163"/>
                </a:cxn>
                <a:cxn ang="f94">
                  <a:pos x="f167" y="f161"/>
                </a:cxn>
                <a:cxn ang="f94">
                  <a:pos x="f165" y="f158"/>
                </a:cxn>
                <a:cxn ang="f94">
                  <a:pos x="f168" y="f169"/>
                </a:cxn>
                <a:cxn ang="f94">
                  <a:pos x="f170" y="f169"/>
                </a:cxn>
                <a:cxn ang="f94">
                  <a:pos x="f171" y="f172"/>
                </a:cxn>
                <a:cxn ang="f94">
                  <a:pos x="f173" y="f163"/>
                </a:cxn>
                <a:cxn ang="f94">
                  <a:pos x="f174" y="f161"/>
                </a:cxn>
                <a:cxn ang="f94">
                  <a:pos x="f168" y="f169"/>
                </a:cxn>
              </a:cxnLst>
              <a:rect l="f147" t="f150" r="f148" b="f149"/>
              <a:pathLst>
                <a:path w="120" h="32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5" y="f13"/>
                    <a:pt x="f11" y="f14"/>
                  </a:cubicBezTo>
                  <a:cubicBezTo>
                    <a:pt x="f11" y="f15"/>
                    <a:pt x="f14" y="f5"/>
                    <a:pt x="f16" y="f5"/>
                  </a:cubicBezTo>
                  <a:cubicBezTo>
                    <a:pt x="f17" y="f5"/>
                    <a:pt x="f18" y="f5"/>
                    <a:pt x="f19" y="f5"/>
                  </a:cubicBezTo>
                  <a:cubicBezTo>
                    <a:pt x="f20" y="f5"/>
                    <a:pt x="f21" y="f22"/>
                    <a:pt x="f8" y="f23"/>
                  </a:cubicBezTo>
                  <a:cubicBezTo>
                    <a:pt x="f6" y="f13"/>
                    <a:pt x="f8" y="f12"/>
                    <a:pt x="f8" y="f7"/>
                  </a:cubicBezTo>
                  <a:close/>
                  <a:moveTo>
                    <a:pt x="f24" y="f23"/>
                  </a:moveTo>
                  <a:cubicBezTo>
                    <a:pt x="f25" y="f23"/>
                    <a:pt x="f26" y="f27"/>
                    <a:pt x="f26" y="f28"/>
                  </a:cubicBezTo>
                  <a:cubicBezTo>
                    <a:pt x="f26" y="f29"/>
                    <a:pt x="f25" y="f30"/>
                    <a:pt x="f31" y="f30"/>
                  </a:cubicBezTo>
                  <a:cubicBezTo>
                    <a:pt x="f32" y="f30"/>
                    <a:pt x="f33" y="f29"/>
                    <a:pt x="f33" y="f28"/>
                  </a:cubicBezTo>
                  <a:cubicBezTo>
                    <a:pt x="f34" y="f35"/>
                    <a:pt x="f32" y="f23"/>
                    <a:pt x="f24" y="f23"/>
                  </a:cubicBezTo>
                  <a:close/>
                  <a:moveTo>
                    <a:pt x="f36" y="f23"/>
                  </a:moveTo>
                  <a:cubicBezTo>
                    <a:pt x="f37" y="f23"/>
                    <a:pt x="f38" y="f27"/>
                    <a:pt x="f39" y="f28"/>
                  </a:cubicBezTo>
                  <a:cubicBezTo>
                    <a:pt x="f40" y="f41"/>
                    <a:pt x="f42" y="f43"/>
                    <a:pt x="f36" y="f30"/>
                  </a:cubicBezTo>
                  <a:cubicBezTo>
                    <a:pt x="f44" y="f45"/>
                    <a:pt x="f46" y="f29"/>
                    <a:pt x="f46" y="f28"/>
                  </a:cubicBezTo>
                  <a:cubicBezTo>
                    <a:pt x="f47" y="f35"/>
                    <a:pt x="f48" y="f23"/>
                    <a:pt x="f36" y="f23"/>
                  </a:cubicBezTo>
                  <a:close/>
                  <a:moveTo>
                    <a:pt x="f49" y="f22"/>
                  </a:moveTo>
                  <a:cubicBezTo>
                    <a:pt x="f45" y="f22"/>
                    <a:pt x="f43" y="f22"/>
                    <a:pt x="f12" y="f22"/>
                  </a:cubicBezTo>
                  <a:cubicBezTo>
                    <a:pt x="f50" y="f51"/>
                    <a:pt x="f28" y="f52"/>
                    <a:pt x="f28" y="f53"/>
                  </a:cubicBezTo>
                  <a:cubicBezTo>
                    <a:pt x="f28" y="f29"/>
                    <a:pt x="f41" y="f49"/>
                    <a:pt x="f45" y="f30"/>
                  </a:cubicBezTo>
                  <a:cubicBezTo>
                    <a:pt x="f54" y="f43"/>
                    <a:pt x="f55" y="f56"/>
                    <a:pt x="f55" y="f28"/>
                  </a:cubicBezTo>
                  <a:cubicBezTo>
                    <a:pt x="f55" y="f52"/>
                    <a:pt x="f57" y="f51"/>
                    <a:pt x="f49" y="f22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id="{2D662B44-854E-F345-C4F7-F629EC62485D}"/>
                </a:ext>
              </a:extLst>
            </p:cNvPr>
            <p:cNvSpPr/>
            <p:nvPr/>
          </p:nvSpPr>
          <p:spPr>
            <a:xfrm>
              <a:off x="4712351" y="1687305"/>
              <a:ext cx="198004" cy="1361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"/>
                <a:gd name="f7" fmla="val 50"/>
                <a:gd name="f8" fmla="val 2"/>
                <a:gd name="f9" fmla="val 25"/>
                <a:gd name="f10" fmla="val 48"/>
                <a:gd name="f11" fmla="val 70"/>
                <a:gd name="f12" fmla="val 17"/>
                <a:gd name="f13" fmla="val 66"/>
                <a:gd name="f14" fmla="val 30"/>
                <a:gd name="f15" fmla="val 51"/>
                <a:gd name="f16" fmla="val 38"/>
                <a:gd name="f17" fmla="val 49"/>
                <a:gd name="f18" fmla="val 39"/>
                <a:gd name="f19" fmla="val 47"/>
                <a:gd name="f20" fmla="val 42"/>
                <a:gd name="f21" fmla="val 45"/>
                <a:gd name="f22" fmla="val 44"/>
                <a:gd name="f23" fmla="val 40"/>
                <a:gd name="f24" fmla="val 32"/>
                <a:gd name="f25" fmla="val 28"/>
                <a:gd name="f26" fmla="val 26"/>
                <a:gd name="f27" fmla="val 24"/>
                <a:gd name="f28" fmla="val 22"/>
                <a:gd name="f29" fmla="val 6"/>
                <a:gd name="f30" fmla="val 20"/>
                <a:gd name="f31" fmla="+- 0 0 -90"/>
                <a:gd name="f32" fmla="*/ f3 1 73"/>
                <a:gd name="f33" fmla="*/ f4 1 50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73"/>
                <a:gd name="f42" fmla="*/ f38 1 50"/>
                <a:gd name="f43" fmla="*/ 2 f39 1"/>
                <a:gd name="f44" fmla="*/ 0 f38 1"/>
                <a:gd name="f45" fmla="*/ 70 f39 1"/>
                <a:gd name="f46" fmla="*/ 51 f39 1"/>
                <a:gd name="f47" fmla="*/ 38 f38 1"/>
                <a:gd name="f48" fmla="*/ 45 f39 1"/>
                <a:gd name="f49" fmla="*/ 44 f38 1"/>
                <a:gd name="f50" fmla="*/ 28 f39 1"/>
                <a:gd name="f51" fmla="*/ 22 f39 1"/>
                <a:gd name="f52" fmla="+- f40 0 f1"/>
                <a:gd name="f53" fmla="*/ f43 1 73"/>
                <a:gd name="f54" fmla="*/ f44 1 50"/>
                <a:gd name="f55" fmla="*/ f45 1 73"/>
                <a:gd name="f56" fmla="*/ f46 1 73"/>
                <a:gd name="f57" fmla="*/ f47 1 50"/>
                <a:gd name="f58" fmla="*/ f48 1 73"/>
                <a:gd name="f59" fmla="*/ f49 1 50"/>
                <a:gd name="f60" fmla="*/ f50 1 73"/>
                <a:gd name="f61" fmla="*/ f51 1 73"/>
                <a:gd name="f62" fmla="*/ 0 1 f41"/>
                <a:gd name="f63" fmla="*/ f35 1 f41"/>
                <a:gd name="f64" fmla="*/ 0 1 f42"/>
                <a:gd name="f65" fmla="*/ f36 1 f42"/>
                <a:gd name="f66" fmla="*/ f53 1 f41"/>
                <a:gd name="f67" fmla="*/ f54 1 f42"/>
                <a:gd name="f68" fmla="*/ f55 1 f41"/>
                <a:gd name="f69" fmla="*/ f56 1 f41"/>
                <a:gd name="f70" fmla="*/ f57 1 f42"/>
                <a:gd name="f71" fmla="*/ f58 1 f41"/>
                <a:gd name="f72" fmla="*/ f59 1 f42"/>
                <a:gd name="f73" fmla="*/ f60 1 f41"/>
                <a:gd name="f74" fmla="*/ f61 1 f41"/>
                <a:gd name="f75" fmla="*/ f62 f32 1"/>
                <a:gd name="f76" fmla="*/ f63 f32 1"/>
                <a:gd name="f77" fmla="*/ f65 f33 1"/>
                <a:gd name="f78" fmla="*/ f64 f33 1"/>
                <a:gd name="f79" fmla="*/ f66 f32 1"/>
                <a:gd name="f80" fmla="*/ f67 f33 1"/>
                <a:gd name="f81" fmla="*/ f68 f32 1"/>
                <a:gd name="f82" fmla="*/ f69 f32 1"/>
                <a:gd name="f83" fmla="*/ f70 f33 1"/>
                <a:gd name="f84" fmla="*/ f71 f32 1"/>
                <a:gd name="f85" fmla="*/ f72 f33 1"/>
                <a:gd name="f86" fmla="*/ f73 f32 1"/>
                <a:gd name="f87" fmla="*/ f74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79" y="f80"/>
                </a:cxn>
                <a:cxn ang="f52">
                  <a:pos x="f81" y="f80"/>
                </a:cxn>
                <a:cxn ang="f52">
                  <a:pos x="f82" y="f83"/>
                </a:cxn>
                <a:cxn ang="f52">
                  <a:pos x="f84" y="f85"/>
                </a:cxn>
                <a:cxn ang="f52">
                  <a:pos x="f86" y="f85"/>
                </a:cxn>
                <a:cxn ang="f52">
                  <a:pos x="f87" y="f83"/>
                </a:cxn>
                <a:cxn ang="f52">
                  <a:pos x="f79" y="f80"/>
                </a:cxn>
              </a:cxnLst>
              <a:rect l="f75" t="f78" r="f76" b="f77"/>
              <a:pathLst>
                <a:path w="73" h="50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7"/>
                    <a:pt x="f24" y="f7"/>
                    <a:pt x="f25" y="f22"/>
                  </a:cubicBezTo>
                  <a:cubicBezTo>
                    <a:pt x="f26" y="f20"/>
                    <a:pt x="f27" y="f23"/>
                    <a:pt x="f28" y="f16"/>
                  </a:cubicBezTo>
                  <a:cubicBezTo>
                    <a:pt x="f29" y="f14"/>
                    <a:pt x="f5" y="f30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Freeform 65">
              <a:extLst>
                <a:ext uri="{FF2B5EF4-FFF2-40B4-BE49-F238E27FC236}">
                  <a16:creationId xmlns:a16="http://schemas.microsoft.com/office/drawing/2014/main" id="{8D5DA08F-8CC5-F710-162C-256F617F50FD}"/>
                </a:ext>
              </a:extLst>
            </p:cNvPr>
            <p:cNvSpPr/>
            <p:nvPr/>
          </p:nvSpPr>
          <p:spPr>
            <a:xfrm>
              <a:off x="3997034" y="1683876"/>
              <a:ext cx="203719" cy="13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51"/>
                <a:gd name="f8" fmla="val 2"/>
                <a:gd name="f9" fmla="val 25"/>
                <a:gd name="f10" fmla="val 47"/>
                <a:gd name="f11" fmla="val 70"/>
                <a:gd name="f12" fmla="val 15"/>
                <a:gd name="f13" fmla="val 65"/>
                <a:gd name="f14" fmla="val 32"/>
                <a:gd name="f15" fmla="val 53"/>
                <a:gd name="f16" fmla="val 38"/>
                <a:gd name="f17" fmla="val 50"/>
                <a:gd name="f18" fmla="val 40"/>
                <a:gd name="f19" fmla="val 43"/>
                <a:gd name="f20" fmla="val 44"/>
                <a:gd name="f21" fmla="val 45"/>
                <a:gd name="f22" fmla="val 39"/>
                <a:gd name="f23" fmla="val 33"/>
                <a:gd name="f24" fmla="val 28"/>
                <a:gd name="f25" fmla="val 26"/>
                <a:gd name="f26" fmla="val 24"/>
                <a:gd name="f27" fmla="val 21"/>
                <a:gd name="f28" fmla="val 6"/>
                <a:gd name="f29" fmla="val 31"/>
                <a:gd name="f30" fmla="val 19"/>
                <a:gd name="f31" fmla="+- 0 0 -90"/>
                <a:gd name="f32" fmla="*/ f3 1 75"/>
                <a:gd name="f33" fmla="*/ f4 1 5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75"/>
                <a:gd name="f42" fmla="*/ f38 1 51"/>
                <a:gd name="f43" fmla="*/ 2 f39 1"/>
                <a:gd name="f44" fmla="*/ 0 f38 1"/>
                <a:gd name="f45" fmla="*/ 70 f39 1"/>
                <a:gd name="f46" fmla="*/ 53 f39 1"/>
                <a:gd name="f47" fmla="*/ 38 f38 1"/>
                <a:gd name="f48" fmla="*/ 44 f39 1"/>
                <a:gd name="f49" fmla="*/ 45 f38 1"/>
                <a:gd name="f50" fmla="*/ 28 f39 1"/>
                <a:gd name="f51" fmla="*/ 21 f39 1"/>
                <a:gd name="f52" fmla="*/ 39 f38 1"/>
                <a:gd name="f53" fmla="+- f40 0 f1"/>
                <a:gd name="f54" fmla="*/ f43 1 75"/>
                <a:gd name="f55" fmla="*/ f44 1 51"/>
                <a:gd name="f56" fmla="*/ f45 1 75"/>
                <a:gd name="f57" fmla="*/ f46 1 75"/>
                <a:gd name="f58" fmla="*/ f47 1 51"/>
                <a:gd name="f59" fmla="*/ f48 1 75"/>
                <a:gd name="f60" fmla="*/ f49 1 51"/>
                <a:gd name="f61" fmla="*/ f50 1 75"/>
                <a:gd name="f62" fmla="*/ f51 1 75"/>
                <a:gd name="f63" fmla="*/ f52 1 51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1"/>
                <a:gd name="f72" fmla="*/ f58 1 f42"/>
                <a:gd name="f73" fmla="*/ f59 1 f41"/>
                <a:gd name="f74" fmla="*/ f60 1 f42"/>
                <a:gd name="f75" fmla="*/ f61 1 f41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2 1"/>
                <a:gd name="f86" fmla="*/ f72 f33 1"/>
                <a:gd name="f87" fmla="*/ f73 f32 1"/>
                <a:gd name="f88" fmla="*/ f74 f33 1"/>
                <a:gd name="f89" fmla="*/ f75 f32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3"/>
                </a:cxn>
                <a:cxn ang="f53">
                  <a:pos x="f85" y="f86"/>
                </a:cxn>
                <a:cxn ang="f53">
                  <a:pos x="f87" y="f88"/>
                </a:cxn>
                <a:cxn ang="f53">
                  <a:pos x="f89" y="f88"/>
                </a:cxn>
                <a:cxn ang="f53">
                  <a:pos x="f90" y="f91"/>
                </a:cxn>
                <a:cxn ang="f53">
                  <a:pos x="f82" y="f83"/>
                </a:cxn>
              </a:cxnLst>
              <a:rect l="f78" t="f81" r="f79" b="f80"/>
              <a:pathLst>
                <a:path w="75" h="51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0" y="f19"/>
                    <a:pt x="f20" y="f21"/>
                  </a:cubicBezTo>
                  <a:cubicBezTo>
                    <a:pt x="f22" y="f7"/>
                    <a:pt x="f23" y="f7"/>
                    <a:pt x="f24" y="f21"/>
                  </a:cubicBezTo>
                  <a:cubicBezTo>
                    <a:pt x="f25" y="f19"/>
                    <a:pt x="f26" y="f18"/>
                    <a:pt x="f27" y="f22"/>
                  </a:cubicBezTo>
                  <a:cubicBezTo>
                    <a:pt x="f28" y="f29"/>
                    <a:pt x="f5" y="f30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id="{C96E77E8-917B-3BF2-C512-996EFC83455D}"/>
                </a:ext>
              </a:extLst>
            </p:cNvPr>
            <p:cNvSpPr/>
            <p:nvPr/>
          </p:nvSpPr>
          <p:spPr>
            <a:xfrm>
              <a:off x="3235933" y="1235226"/>
              <a:ext cx="173964" cy="116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43"/>
                <a:gd name="f8" fmla="val 33"/>
                <a:gd name="f9" fmla="val 29"/>
                <a:gd name="f10" fmla="val 24"/>
                <a:gd name="f11" fmla="val 20"/>
                <a:gd name="f12" fmla="val 42"/>
                <a:gd name="f13" fmla="val 17"/>
                <a:gd name="f14" fmla="val 15"/>
                <a:gd name="f15" fmla="val 12"/>
                <a:gd name="f16" fmla="val 41"/>
                <a:gd name="f17" fmla="val 35"/>
                <a:gd name="f18" fmla="val 4"/>
                <a:gd name="f19" fmla="val 23"/>
                <a:gd name="f20" fmla="val 13"/>
                <a:gd name="f21" fmla="val 6"/>
                <a:gd name="f22" fmla="val 10"/>
                <a:gd name="f23" fmla="val 1"/>
                <a:gd name="f24" fmla="val 18"/>
                <a:gd name="f25" fmla="val 28"/>
                <a:gd name="f26" fmla="val 38"/>
                <a:gd name="f27" fmla="val 49"/>
                <a:gd name="f28" fmla="val 50"/>
                <a:gd name="f29" fmla="val 51"/>
                <a:gd name="f30" fmla="val 60"/>
                <a:gd name="f31" fmla="val 3"/>
                <a:gd name="f32" fmla="val 62"/>
                <a:gd name="f33" fmla="val 61"/>
                <a:gd name="f34" fmla="val 37"/>
                <a:gd name="f35" fmla="val 56"/>
                <a:gd name="f36" fmla="val 47"/>
                <a:gd name="f37" fmla="+- 0 0 -90"/>
                <a:gd name="f38" fmla="*/ f3 1 64"/>
                <a:gd name="f39" fmla="*/ f4 1 43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64"/>
                <a:gd name="f48" fmla="*/ f44 1 43"/>
                <a:gd name="f49" fmla="*/ 33 f45 1"/>
                <a:gd name="f50" fmla="*/ 43 f44 1"/>
                <a:gd name="f51" fmla="*/ 20 f45 1"/>
                <a:gd name="f52" fmla="*/ 42 f44 1"/>
                <a:gd name="f53" fmla="*/ 12 f45 1"/>
                <a:gd name="f54" fmla="*/ 41 f44 1"/>
                <a:gd name="f55" fmla="*/ 4 f45 1"/>
                <a:gd name="f56" fmla="*/ 13 f44 1"/>
                <a:gd name="f57" fmla="*/ 18 f45 1"/>
                <a:gd name="f58" fmla="*/ 0 f44 1"/>
                <a:gd name="f59" fmla="*/ 49 f45 1"/>
                <a:gd name="f60" fmla="*/ 51 f45 1"/>
                <a:gd name="f61" fmla="*/ 1 f44 1"/>
                <a:gd name="f62" fmla="*/ 62 f45 1"/>
                <a:gd name="f63" fmla="*/ 29 f44 1"/>
                <a:gd name="f64" fmla="*/ 47 f45 1"/>
                <a:gd name="f65" fmla="+- f46 0 f1"/>
                <a:gd name="f66" fmla="*/ f49 1 64"/>
                <a:gd name="f67" fmla="*/ f50 1 43"/>
                <a:gd name="f68" fmla="*/ f51 1 64"/>
                <a:gd name="f69" fmla="*/ f52 1 43"/>
                <a:gd name="f70" fmla="*/ f53 1 64"/>
                <a:gd name="f71" fmla="*/ f54 1 43"/>
                <a:gd name="f72" fmla="*/ f55 1 64"/>
                <a:gd name="f73" fmla="*/ f56 1 43"/>
                <a:gd name="f74" fmla="*/ f57 1 64"/>
                <a:gd name="f75" fmla="*/ f58 1 43"/>
                <a:gd name="f76" fmla="*/ f59 1 64"/>
                <a:gd name="f77" fmla="*/ f60 1 64"/>
                <a:gd name="f78" fmla="*/ f61 1 43"/>
                <a:gd name="f79" fmla="*/ f62 1 64"/>
                <a:gd name="f80" fmla="*/ f63 1 43"/>
                <a:gd name="f81" fmla="*/ f64 1 64"/>
                <a:gd name="f82" fmla="*/ 0 1 f47"/>
                <a:gd name="f83" fmla="*/ f41 1 f47"/>
                <a:gd name="f84" fmla="*/ 0 1 f48"/>
                <a:gd name="f85" fmla="*/ f42 1 f48"/>
                <a:gd name="f86" fmla="*/ f66 1 f47"/>
                <a:gd name="f87" fmla="*/ f67 1 f48"/>
                <a:gd name="f88" fmla="*/ f68 1 f47"/>
                <a:gd name="f89" fmla="*/ f69 1 f48"/>
                <a:gd name="f90" fmla="*/ f70 1 f47"/>
                <a:gd name="f91" fmla="*/ f71 1 f48"/>
                <a:gd name="f92" fmla="*/ f72 1 f47"/>
                <a:gd name="f93" fmla="*/ f73 1 f48"/>
                <a:gd name="f94" fmla="*/ f74 1 f47"/>
                <a:gd name="f95" fmla="*/ f75 1 f48"/>
                <a:gd name="f96" fmla="*/ f76 1 f47"/>
                <a:gd name="f97" fmla="*/ f77 1 f47"/>
                <a:gd name="f98" fmla="*/ f78 1 f48"/>
                <a:gd name="f99" fmla="*/ f79 1 f47"/>
                <a:gd name="f100" fmla="*/ f80 1 f48"/>
                <a:gd name="f101" fmla="*/ f81 1 f47"/>
                <a:gd name="f102" fmla="*/ f82 f38 1"/>
                <a:gd name="f103" fmla="*/ f83 f38 1"/>
                <a:gd name="f104" fmla="*/ f85 f39 1"/>
                <a:gd name="f105" fmla="*/ f84 f39 1"/>
                <a:gd name="f106" fmla="*/ f86 f38 1"/>
                <a:gd name="f107" fmla="*/ f87 f39 1"/>
                <a:gd name="f108" fmla="*/ f88 f38 1"/>
                <a:gd name="f109" fmla="*/ f89 f39 1"/>
                <a:gd name="f110" fmla="*/ f90 f38 1"/>
                <a:gd name="f111" fmla="*/ f91 f39 1"/>
                <a:gd name="f112" fmla="*/ f92 f38 1"/>
                <a:gd name="f113" fmla="*/ f93 f39 1"/>
                <a:gd name="f114" fmla="*/ f94 f38 1"/>
                <a:gd name="f115" fmla="*/ f95 f39 1"/>
                <a:gd name="f116" fmla="*/ f96 f38 1"/>
                <a:gd name="f117" fmla="*/ f97 f38 1"/>
                <a:gd name="f118" fmla="*/ f98 f39 1"/>
                <a:gd name="f119" fmla="*/ f99 f38 1"/>
                <a:gd name="f120" fmla="*/ f100 f39 1"/>
                <a:gd name="f121" fmla="*/ f10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5"/>
                </a:cxn>
                <a:cxn ang="f65">
                  <a:pos x="f117" y="f118"/>
                </a:cxn>
                <a:cxn ang="f65">
                  <a:pos x="f119" y="f120"/>
                </a:cxn>
                <a:cxn ang="f65">
                  <a:pos x="f121" y="f109"/>
                </a:cxn>
                <a:cxn ang="f65">
                  <a:pos x="f106" y="f107"/>
                </a:cxn>
              </a:cxnLst>
              <a:rect l="f102" t="f105" r="f103" b="f104"/>
              <a:pathLst>
                <a:path w="64" h="43">
                  <a:moveTo>
                    <a:pt x="f8" y="f7"/>
                  </a:moveTo>
                  <a:cubicBezTo>
                    <a:pt x="f9" y="f7"/>
                    <a:pt x="f10" y="f7"/>
                    <a:pt x="f11" y="f12"/>
                  </a:cubicBezTo>
                  <a:cubicBezTo>
                    <a:pt x="f13" y="f12"/>
                    <a:pt x="f14" y="f12"/>
                    <a:pt x="f15" y="f16"/>
                  </a:cubicBezTo>
                  <a:cubicBezTo>
                    <a:pt x="f5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5"/>
                  </a:cubicBezTo>
                  <a:cubicBezTo>
                    <a:pt x="f25" y="f5"/>
                    <a:pt x="f26" y="f5"/>
                    <a:pt x="f27" y="f5"/>
                  </a:cubicBezTo>
                  <a:cubicBezTo>
                    <a:pt x="f27" y="f5"/>
                    <a:pt x="f28" y="f23"/>
                    <a:pt x="f29" y="f23"/>
                  </a:cubicBezTo>
                  <a:cubicBezTo>
                    <a:pt x="f30" y="f31"/>
                    <a:pt x="f6" y="f15"/>
                    <a:pt x="f32" y="f9"/>
                  </a:cubicBezTo>
                  <a:cubicBezTo>
                    <a:pt x="f33" y="f34"/>
                    <a:pt x="f35" y="f12"/>
                    <a:pt x="f36" y="f12"/>
                  </a:cubicBezTo>
                  <a:cubicBezTo>
                    <a:pt x="f7" y="f7"/>
                    <a:pt x="f26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Freeform 67">
              <a:extLst>
                <a:ext uri="{FF2B5EF4-FFF2-40B4-BE49-F238E27FC236}">
                  <a16:creationId xmlns:a16="http://schemas.microsoft.com/office/drawing/2014/main" id="{78B267CC-FA64-85FA-0D37-92E8E9D38B69}"/>
                </a:ext>
              </a:extLst>
            </p:cNvPr>
            <p:cNvSpPr/>
            <p:nvPr/>
          </p:nvSpPr>
          <p:spPr>
            <a:xfrm>
              <a:off x="3005888" y="1235226"/>
              <a:ext cx="162525" cy="116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43"/>
                <a:gd name="f8" fmla="val 29"/>
                <a:gd name="f9" fmla="val 25"/>
                <a:gd name="f10" fmla="val 20"/>
                <a:gd name="f11" fmla="val 16"/>
                <a:gd name="f12" fmla="val 5"/>
                <a:gd name="f13" fmla="val 42"/>
                <a:gd name="f14" fmla="val 1"/>
                <a:gd name="f15" fmla="val 37"/>
                <a:gd name="f16" fmla="val 27"/>
                <a:gd name="f17" fmla="val 23"/>
                <a:gd name="f18" fmla="val 6"/>
                <a:gd name="f19" fmla="val 34"/>
                <a:gd name="f20" fmla="val 53"/>
                <a:gd name="f21" fmla="val 58"/>
                <a:gd name="f22" fmla="val 59"/>
                <a:gd name="f23" fmla="val 15"/>
                <a:gd name="f24" fmla="val 41"/>
                <a:gd name="f25" fmla="+- 0 0 -90"/>
                <a:gd name="f26" fmla="*/ f3 1 60"/>
                <a:gd name="f27" fmla="*/ f4 1 4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60"/>
                <a:gd name="f36" fmla="*/ f32 1 43"/>
                <a:gd name="f37" fmla="*/ 29 f33 1"/>
                <a:gd name="f38" fmla="*/ 43 f32 1"/>
                <a:gd name="f39" fmla="*/ 16 f33 1"/>
                <a:gd name="f40" fmla="*/ 0 f33 1"/>
                <a:gd name="f41" fmla="*/ 27 f32 1"/>
                <a:gd name="f42" fmla="*/ 16 f32 1"/>
                <a:gd name="f43" fmla="*/ 0 f32 1"/>
                <a:gd name="f44" fmla="*/ 43 f33 1"/>
                <a:gd name="f45" fmla="*/ 59 f33 1"/>
                <a:gd name="f46" fmla="*/ 15 f32 1"/>
                <a:gd name="f47" fmla="+- f34 0 f1"/>
                <a:gd name="f48" fmla="*/ f37 1 60"/>
                <a:gd name="f49" fmla="*/ f38 1 43"/>
                <a:gd name="f50" fmla="*/ f39 1 60"/>
                <a:gd name="f51" fmla="*/ f40 1 60"/>
                <a:gd name="f52" fmla="*/ f41 1 43"/>
                <a:gd name="f53" fmla="*/ f42 1 43"/>
                <a:gd name="f54" fmla="*/ f43 1 43"/>
                <a:gd name="f55" fmla="*/ f44 1 60"/>
                <a:gd name="f56" fmla="*/ f45 1 60"/>
                <a:gd name="f57" fmla="*/ f46 1 43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5"/>
                <a:gd name="f66" fmla="*/ f52 1 f36"/>
                <a:gd name="f67" fmla="*/ f53 1 f36"/>
                <a:gd name="f68" fmla="*/ f54 1 f36"/>
                <a:gd name="f69" fmla="*/ f55 1 f35"/>
                <a:gd name="f70" fmla="*/ f56 1 f35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6 1"/>
                <a:gd name="f80" fmla="*/ f66 f27 1"/>
                <a:gd name="f81" fmla="*/ f67 f27 1"/>
                <a:gd name="f82" fmla="*/ f68 f27 1"/>
                <a:gd name="f83" fmla="*/ f69 f26 1"/>
                <a:gd name="f84" fmla="*/ f70 f26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7"/>
                </a:cxn>
                <a:cxn ang="f47">
                  <a:pos x="f79" y="f80"/>
                </a:cxn>
                <a:cxn ang="f47">
                  <a:pos x="f79" y="f81"/>
                </a:cxn>
                <a:cxn ang="f47">
                  <a:pos x="f78" y="f82"/>
                </a:cxn>
                <a:cxn ang="f47">
                  <a:pos x="f83" y="f82"/>
                </a:cxn>
                <a:cxn ang="f47">
                  <a:pos x="f84" y="f85"/>
                </a:cxn>
                <a:cxn ang="f47">
                  <a:pos x="f76" y="f77"/>
                </a:cxn>
              </a:cxnLst>
              <a:rect l="f72" t="f75" r="f73" b="f74"/>
              <a:pathLst>
                <a:path w="60" h="4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5" y="f16"/>
                  </a:cubicBezTo>
                  <a:cubicBezTo>
                    <a:pt x="f5" y="f17"/>
                    <a:pt x="f5" y="f10"/>
                    <a:pt x="f5" y="f11"/>
                  </a:cubicBezTo>
                  <a:cubicBezTo>
                    <a:pt x="f14" y="f18"/>
                    <a:pt x="f18" y="f14"/>
                    <a:pt x="f11" y="f5"/>
                  </a:cubicBezTo>
                  <a:cubicBezTo>
                    <a:pt x="f9" y="f5"/>
                    <a:pt x="f19" y="f5"/>
                    <a:pt x="f7" y="f5"/>
                  </a:cubicBezTo>
                  <a:cubicBezTo>
                    <a:pt x="f20" y="f14"/>
                    <a:pt x="f21" y="f18"/>
                    <a:pt x="f22" y="f23"/>
                  </a:cubicBezTo>
                  <a:cubicBezTo>
                    <a:pt x="f6" y="f24"/>
                    <a:pt x="f21" y="f7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id="{E30F116B-E963-3CC9-422C-7AEC0FD44090}"/>
                </a:ext>
              </a:extLst>
            </p:cNvPr>
            <p:cNvSpPr/>
            <p:nvPr/>
          </p:nvSpPr>
          <p:spPr>
            <a:xfrm>
              <a:off x="5663446" y="1539666"/>
              <a:ext cx="233482" cy="2403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88"/>
                <a:gd name="f8" fmla="val 10"/>
                <a:gd name="f9" fmla="val 6"/>
                <a:gd name="f10" fmla="val 85"/>
                <a:gd name="f11" fmla="val 3"/>
                <a:gd name="f12" fmla="val 82"/>
                <a:gd name="f13" fmla="val 1"/>
                <a:gd name="f14" fmla="val 78"/>
                <a:gd name="f15" fmla="val 77"/>
                <a:gd name="f16" fmla="val 2"/>
                <a:gd name="f17" fmla="val 72"/>
                <a:gd name="f18" fmla="val 70"/>
                <a:gd name="f19" fmla="val 24"/>
                <a:gd name="f20" fmla="val 49"/>
                <a:gd name="f21" fmla="val 46"/>
                <a:gd name="f22" fmla="val 28"/>
                <a:gd name="f23" fmla="val 67"/>
                <a:gd name="f24" fmla="val 76"/>
                <a:gd name="f25" fmla="val 81"/>
                <a:gd name="f26" fmla="val 11"/>
                <a:gd name="f27" fmla="val 15"/>
                <a:gd name="f28" fmla="val 80"/>
                <a:gd name="f29" fmla="val 20"/>
                <a:gd name="f30" fmla="val 59"/>
                <a:gd name="f31" fmla="val 40"/>
                <a:gd name="f32" fmla="val 39"/>
                <a:gd name="f33" fmla="val 61"/>
                <a:gd name="f34" fmla="val 18"/>
                <a:gd name="f35" fmla="val 16"/>
                <a:gd name="f36" fmla="val 84"/>
                <a:gd name="f37" fmla="val 13"/>
                <a:gd name="f38" fmla="+- 0 0 -90"/>
                <a:gd name="f39" fmla="*/ f3 1 86"/>
                <a:gd name="f40" fmla="*/ f4 1 88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86"/>
                <a:gd name="f49" fmla="*/ f45 1 88"/>
                <a:gd name="f50" fmla="*/ 10 f46 1"/>
                <a:gd name="f51" fmla="*/ 88 f45 1"/>
                <a:gd name="f52" fmla="*/ 1 f46 1"/>
                <a:gd name="f53" fmla="*/ 78 f45 1"/>
                <a:gd name="f54" fmla="*/ 3 f46 1"/>
                <a:gd name="f55" fmla="*/ 70 f45 1"/>
                <a:gd name="f56" fmla="*/ 67 f46 1"/>
                <a:gd name="f57" fmla="*/ 6 f45 1"/>
                <a:gd name="f58" fmla="*/ 81 f46 1"/>
                <a:gd name="f59" fmla="*/ 80 f46 1"/>
                <a:gd name="f60" fmla="*/ 20 f45 1"/>
                <a:gd name="f61" fmla="*/ 18 f46 1"/>
                <a:gd name="f62" fmla="*/ 82 f45 1"/>
                <a:gd name="f63" fmla="+- f47 0 f1"/>
                <a:gd name="f64" fmla="*/ f50 1 86"/>
                <a:gd name="f65" fmla="*/ f51 1 88"/>
                <a:gd name="f66" fmla="*/ f52 1 86"/>
                <a:gd name="f67" fmla="*/ f53 1 88"/>
                <a:gd name="f68" fmla="*/ f54 1 86"/>
                <a:gd name="f69" fmla="*/ f55 1 88"/>
                <a:gd name="f70" fmla="*/ f56 1 86"/>
                <a:gd name="f71" fmla="*/ f57 1 88"/>
                <a:gd name="f72" fmla="*/ f58 1 86"/>
                <a:gd name="f73" fmla="*/ f59 1 86"/>
                <a:gd name="f74" fmla="*/ f60 1 88"/>
                <a:gd name="f75" fmla="*/ f61 1 86"/>
                <a:gd name="f76" fmla="*/ f62 1 88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8"/>
                <a:gd name="f91" fmla="*/ f74 1 f49"/>
                <a:gd name="f92" fmla="*/ f75 1 f48"/>
                <a:gd name="f93" fmla="*/ f76 1 f49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39 1"/>
                <a:gd name="f108" fmla="*/ f91 f40 1"/>
                <a:gd name="f109" fmla="*/ f92 f39 1"/>
                <a:gd name="f110" fmla="*/ f9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5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98" y="f99"/>
                </a:cxn>
              </a:cxnLst>
              <a:rect l="f94" t="f97" r="f95" b="f96"/>
              <a:pathLst>
                <a:path w="86" h="88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16" y="f17"/>
                    <a:pt x="f11" y="f18"/>
                  </a:cubicBezTo>
                  <a:cubicBezTo>
                    <a:pt x="f19" y="f20"/>
                    <a:pt x="f21" y="f22"/>
                    <a:pt x="f23" y="f9"/>
                  </a:cubicBezTo>
                  <a:cubicBezTo>
                    <a:pt x="f17" y="f13"/>
                    <a:pt x="f24" y="f5"/>
                    <a:pt x="f25" y="f9"/>
                  </a:cubicBezTo>
                  <a:cubicBezTo>
                    <a:pt x="f6" y="f26"/>
                    <a:pt x="f6" y="f27"/>
                    <a:pt x="f28" y="f29"/>
                  </a:cubicBezTo>
                  <a:cubicBezTo>
                    <a:pt x="f30" y="f31"/>
                    <a:pt x="f32" y="f33"/>
                    <a:pt x="f34" y="f12"/>
                  </a:cubicBezTo>
                  <a:cubicBezTo>
                    <a:pt x="f35" y="f36"/>
                    <a:pt x="f37" y="f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id="{E743B947-7363-DC2C-4166-1769E00AA769}"/>
                </a:ext>
              </a:extLst>
            </p:cNvPr>
            <p:cNvSpPr/>
            <p:nvPr/>
          </p:nvSpPr>
          <p:spPr>
            <a:xfrm>
              <a:off x="3184434" y="1490453"/>
              <a:ext cx="41202" cy="28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03"/>
                <a:gd name="f8" fmla="val 5"/>
                <a:gd name="f9" fmla="val 10"/>
                <a:gd name="f10" fmla="val 34"/>
                <a:gd name="f11" fmla="val 69"/>
                <a:gd name="f12" fmla="val 35"/>
                <a:gd name="f13" fmla="+- 0 0 -90"/>
                <a:gd name="f14" fmla="*/ f3 1 15"/>
                <a:gd name="f15" fmla="*/ f4 1 10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5"/>
                <a:gd name="f24" fmla="*/ f20 1 103"/>
                <a:gd name="f25" fmla="*/ 0 f21 1"/>
                <a:gd name="f26" fmla="*/ 0 f20 1"/>
                <a:gd name="f27" fmla="*/ 15 f21 1"/>
                <a:gd name="f28" fmla="*/ 103 f20 1"/>
                <a:gd name="f29" fmla="+- f22 0 f1"/>
                <a:gd name="f30" fmla="*/ f25 1 15"/>
                <a:gd name="f31" fmla="*/ f26 1 103"/>
                <a:gd name="f32" fmla="*/ f27 1 15"/>
                <a:gd name="f33" fmla="*/ f28 1 103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5" h="103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id="{CEEE44D6-10D9-08F8-EE49-E0646BBBF055}"/>
                </a:ext>
              </a:extLst>
            </p:cNvPr>
            <p:cNvSpPr/>
            <p:nvPr/>
          </p:nvSpPr>
          <p:spPr>
            <a:xfrm>
              <a:off x="4117204" y="2907362"/>
              <a:ext cx="105293" cy="215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79"/>
                <a:gd name="f8" fmla="val 7"/>
                <a:gd name="f9" fmla="val 23"/>
                <a:gd name="f10" fmla="val 30"/>
                <a:gd name="f11" fmla="val 37"/>
                <a:gd name="f12" fmla="val 45"/>
                <a:gd name="f13" fmla="val 2"/>
                <a:gd name="f14" fmla="val 42"/>
                <a:gd name="f15" fmla="val 31"/>
                <a:gd name="f16" fmla="val 21"/>
                <a:gd name="f17" fmla="val 4"/>
                <a:gd name="f18" fmla="val 17"/>
                <a:gd name="f19" fmla="val 10"/>
                <a:gd name="f20" fmla="val 14"/>
                <a:gd name="f21" fmla="val 13"/>
                <a:gd name="f22" fmla="val 11"/>
                <a:gd name="f23" fmla="val 8"/>
                <a:gd name="f24" fmla="val 15"/>
                <a:gd name="f25" fmla="val 22"/>
                <a:gd name="f26" fmla="val 1"/>
                <a:gd name="f27" fmla="val 24"/>
                <a:gd name="f28" fmla="val 35"/>
                <a:gd name="f29" fmla="val 16"/>
                <a:gd name="f30" fmla="val 28"/>
                <a:gd name="f31" fmla="val 33"/>
                <a:gd name="f32" fmla="val 44"/>
                <a:gd name="f33" fmla="val 32"/>
                <a:gd name="f34" fmla="val 38"/>
                <a:gd name="f35" fmla="val 29"/>
                <a:gd name="f36" fmla="val 27"/>
                <a:gd name="f37" fmla="val 56"/>
                <a:gd name="f38" fmla="val 61"/>
                <a:gd name="f39" fmla="val 66"/>
                <a:gd name="f40" fmla="val 72"/>
                <a:gd name="f41" fmla="val 74"/>
                <a:gd name="f42" fmla="val 77"/>
                <a:gd name="f43" fmla="val 20"/>
                <a:gd name="f44" fmla="val 71"/>
                <a:gd name="f45" fmla="val 19"/>
                <a:gd name="f46" fmla="val 63"/>
                <a:gd name="f47" fmla="val 55"/>
                <a:gd name="f48" fmla="val 47"/>
                <a:gd name="f49" fmla="val 18"/>
                <a:gd name="f50" fmla="val 46"/>
                <a:gd name="f51" fmla="val 64"/>
                <a:gd name="f52" fmla="val 75"/>
                <a:gd name="f53" fmla="val 12"/>
                <a:gd name="f54" fmla="val 9"/>
                <a:gd name="f55" fmla="val 58"/>
                <a:gd name="f56" fmla="val 26"/>
                <a:gd name="f57" fmla="+- 0 0 -90"/>
                <a:gd name="f58" fmla="*/ f3 1 39"/>
                <a:gd name="f59" fmla="*/ f4 1 79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39"/>
                <a:gd name="f68" fmla="*/ f64 1 79"/>
                <a:gd name="f69" fmla="*/ 7 f65 1"/>
                <a:gd name="f70" fmla="*/ 23 f64 1"/>
                <a:gd name="f71" fmla="*/ 45 f64 1"/>
                <a:gd name="f72" fmla="*/ 2 f65 1"/>
                <a:gd name="f73" fmla="*/ 21 f64 1"/>
                <a:gd name="f74" fmla="*/ 13 f65 1"/>
                <a:gd name="f75" fmla="*/ 11 f64 1"/>
                <a:gd name="f76" fmla="*/ 15 f65 1"/>
                <a:gd name="f77" fmla="*/ 0 f64 1"/>
                <a:gd name="f78" fmla="*/ 22 f65 1"/>
                <a:gd name="f79" fmla="*/ 1 f64 1"/>
                <a:gd name="f80" fmla="*/ 24 f65 1"/>
                <a:gd name="f81" fmla="*/ 13 f64 1"/>
                <a:gd name="f82" fmla="*/ 33 f65 1"/>
                <a:gd name="f83" fmla="*/ 44 f64 1"/>
                <a:gd name="f84" fmla="*/ 30 f65 1"/>
                <a:gd name="f85" fmla="*/ 28 f65 1"/>
                <a:gd name="f86" fmla="*/ 24 f64 1"/>
                <a:gd name="f87" fmla="*/ 27 f65 1"/>
                <a:gd name="f88" fmla="*/ 56 f64 1"/>
                <a:gd name="f89" fmla="*/ 72 f64 1"/>
                <a:gd name="f90" fmla="*/ 23 f65 1"/>
                <a:gd name="f91" fmla="*/ 79 f64 1"/>
                <a:gd name="f92" fmla="*/ 20 f65 1"/>
                <a:gd name="f93" fmla="*/ 71 f64 1"/>
                <a:gd name="f94" fmla="*/ 19 f65 1"/>
                <a:gd name="f95" fmla="*/ 47 f64 1"/>
                <a:gd name="f96" fmla="*/ 17 f65 1"/>
                <a:gd name="f97" fmla="*/ 46 f64 1"/>
                <a:gd name="f98" fmla="*/ 14 f65 1"/>
                <a:gd name="f99" fmla="*/ 10 f65 1"/>
                <a:gd name="f100" fmla="*/ 31 f64 1"/>
                <a:gd name="f101" fmla="*/ 9 f65 1"/>
                <a:gd name="f102" fmla="+- f66 0 f1"/>
                <a:gd name="f103" fmla="*/ f69 1 39"/>
                <a:gd name="f104" fmla="*/ f70 1 79"/>
                <a:gd name="f105" fmla="*/ f71 1 79"/>
                <a:gd name="f106" fmla="*/ f72 1 39"/>
                <a:gd name="f107" fmla="*/ f73 1 79"/>
                <a:gd name="f108" fmla="*/ f74 1 39"/>
                <a:gd name="f109" fmla="*/ f75 1 79"/>
                <a:gd name="f110" fmla="*/ f76 1 39"/>
                <a:gd name="f111" fmla="*/ f77 1 79"/>
                <a:gd name="f112" fmla="*/ f78 1 39"/>
                <a:gd name="f113" fmla="*/ f79 1 79"/>
                <a:gd name="f114" fmla="*/ f80 1 39"/>
                <a:gd name="f115" fmla="*/ f81 1 79"/>
                <a:gd name="f116" fmla="*/ f82 1 39"/>
                <a:gd name="f117" fmla="*/ f83 1 79"/>
                <a:gd name="f118" fmla="*/ f84 1 39"/>
                <a:gd name="f119" fmla="*/ f85 1 39"/>
                <a:gd name="f120" fmla="*/ f86 1 79"/>
                <a:gd name="f121" fmla="*/ f87 1 39"/>
                <a:gd name="f122" fmla="*/ f88 1 79"/>
                <a:gd name="f123" fmla="*/ f89 1 79"/>
                <a:gd name="f124" fmla="*/ f90 1 39"/>
                <a:gd name="f125" fmla="*/ f91 1 79"/>
                <a:gd name="f126" fmla="*/ f92 1 39"/>
                <a:gd name="f127" fmla="*/ f93 1 79"/>
                <a:gd name="f128" fmla="*/ f94 1 39"/>
                <a:gd name="f129" fmla="*/ f95 1 79"/>
                <a:gd name="f130" fmla="*/ f96 1 39"/>
                <a:gd name="f131" fmla="*/ f97 1 79"/>
                <a:gd name="f132" fmla="*/ f98 1 39"/>
                <a:gd name="f133" fmla="*/ f99 1 39"/>
                <a:gd name="f134" fmla="*/ f100 1 79"/>
                <a:gd name="f135" fmla="*/ f101 1 39"/>
                <a:gd name="f136" fmla="*/ 0 1 f67"/>
                <a:gd name="f137" fmla="*/ f61 1 f67"/>
                <a:gd name="f138" fmla="*/ 0 1 f68"/>
                <a:gd name="f139" fmla="*/ f62 1 f68"/>
                <a:gd name="f140" fmla="*/ f103 1 f67"/>
                <a:gd name="f141" fmla="*/ f104 1 f68"/>
                <a:gd name="f142" fmla="*/ f105 1 f68"/>
                <a:gd name="f143" fmla="*/ f106 1 f67"/>
                <a:gd name="f144" fmla="*/ f107 1 f68"/>
                <a:gd name="f145" fmla="*/ f108 1 f67"/>
                <a:gd name="f146" fmla="*/ f109 1 f68"/>
                <a:gd name="f147" fmla="*/ f110 1 f67"/>
                <a:gd name="f148" fmla="*/ f111 1 f68"/>
                <a:gd name="f149" fmla="*/ f112 1 f67"/>
                <a:gd name="f150" fmla="*/ f113 1 f68"/>
                <a:gd name="f151" fmla="*/ f114 1 f67"/>
                <a:gd name="f152" fmla="*/ f115 1 f68"/>
                <a:gd name="f153" fmla="*/ f116 1 f67"/>
                <a:gd name="f154" fmla="*/ f117 1 f68"/>
                <a:gd name="f155" fmla="*/ f118 1 f67"/>
                <a:gd name="f156" fmla="*/ f119 1 f67"/>
                <a:gd name="f157" fmla="*/ f120 1 f68"/>
                <a:gd name="f158" fmla="*/ f121 1 f67"/>
                <a:gd name="f159" fmla="*/ f122 1 f68"/>
                <a:gd name="f160" fmla="*/ f123 1 f68"/>
                <a:gd name="f161" fmla="*/ f124 1 f67"/>
                <a:gd name="f162" fmla="*/ f125 1 f68"/>
                <a:gd name="f163" fmla="*/ f126 1 f67"/>
                <a:gd name="f164" fmla="*/ f127 1 f68"/>
                <a:gd name="f165" fmla="*/ f128 1 f67"/>
                <a:gd name="f166" fmla="*/ f129 1 f68"/>
                <a:gd name="f167" fmla="*/ f130 1 f67"/>
                <a:gd name="f168" fmla="*/ f131 1 f68"/>
                <a:gd name="f169" fmla="*/ f132 1 f67"/>
                <a:gd name="f170" fmla="*/ f133 1 f67"/>
                <a:gd name="f171" fmla="*/ f134 1 f68"/>
                <a:gd name="f172" fmla="*/ f135 1 f67"/>
                <a:gd name="f173" fmla="*/ f136 f58 1"/>
                <a:gd name="f174" fmla="*/ f137 f58 1"/>
                <a:gd name="f175" fmla="*/ f139 f59 1"/>
                <a:gd name="f176" fmla="*/ f138 f59 1"/>
                <a:gd name="f177" fmla="*/ f140 f58 1"/>
                <a:gd name="f178" fmla="*/ f141 f59 1"/>
                <a:gd name="f179" fmla="*/ f142 f59 1"/>
                <a:gd name="f180" fmla="*/ f143 f58 1"/>
                <a:gd name="f181" fmla="*/ f144 f59 1"/>
                <a:gd name="f182" fmla="*/ f145 f58 1"/>
                <a:gd name="f183" fmla="*/ f146 f59 1"/>
                <a:gd name="f184" fmla="*/ f147 f58 1"/>
                <a:gd name="f185" fmla="*/ f148 f59 1"/>
                <a:gd name="f186" fmla="*/ f149 f58 1"/>
                <a:gd name="f187" fmla="*/ f150 f59 1"/>
                <a:gd name="f188" fmla="*/ f151 f58 1"/>
                <a:gd name="f189" fmla="*/ f152 f59 1"/>
                <a:gd name="f190" fmla="*/ f153 f58 1"/>
                <a:gd name="f191" fmla="*/ f154 f59 1"/>
                <a:gd name="f192" fmla="*/ f155 f58 1"/>
                <a:gd name="f193" fmla="*/ f156 f58 1"/>
                <a:gd name="f194" fmla="*/ f157 f59 1"/>
                <a:gd name="f195" fmla="*/ f158 f58 1"/>
                <a:gd name="f196" fmla="*/ f159 f59 1"/>
                <a:gd name="f197" fmla="*/ f160 f59 1"/>
                <a:gd name="f198" fmla="*/ f161 f58 1"/>
                <a:gd name="f199" fmla="*/ f162 f59 1"/>
                <a:gd name="f200" fmla="*/ f163 f58 1"/>
                <a:gd name="f201" fmla="*/ f164 f59 1"/>
                <a:gd name="f202" fmla="*/ f165 f58 1"/>
                <a:gd name="f203" fmla="*/ f166 f59 1"/>
                <a:gd name="f204" fmla="*/ f167 f58 1"/>
                <a:gd name="f205" fmla="*/ f168 f59 1"/>
                <a:gd name="f206" fmla="*/ f169 f58 1"/>
                <a:gd name="f207" fmla="*/ f170 f58 1"/>
                <a:gd name="f208" fmla="*/ f171 f59 1"/>
                <a:gd name="f209" fmla="*/ f172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77" y="f178"/>
                </a:cxn>
                <a:cxn ang="f102">
                  <a:pos x="f177" y="f179"/>
                </a:cxn>
                <a:cxn ang="f102">
                  <a:pos x="f180" y="f181"/>
                </a:cxn>
                <a:cxn ang="f102">
                  <a:pos x="f182" y="f183"/>
                </a:cxn>
                <a:cxn ang="f102">
                  <a:pos x="f184" y="f185"/>
                </a:cxn>
                <a:cxn ang="f102">
                  <a:pos x="f186" y="f187"/>
                </a:cxn>
                <a:cxn ang="f102">
                  <a:pos x="f188" y="f189"/>
                </a:cxn>
                <a:cxn ang="f102">
                  <a:pos x="f190" y="f191"/>
                </a:cxn>
                <a:cxn ang="f102">
                  <a:pos x="f192" y="f179"/>
                </a:cxn>
                <a:cxn ang="f102">
                  <a:pos x="f193" y="f194"/>
                </a:cxn>
                <a:cxn ang="f102">
                  <a:pos x="f195" y="f194"/>
                </a:cxn>
                <a:cxn ang="f102">
                  <a:pos x="f195" y="f196"/>
                </a:cxn>
                <a:cxn ang="f102">
                  <a:pos x="f195" y="f197"/>
                </a:cxn>
                <a:cxn ang="f102">
                  <a:pos x="f198" y="f199"/>
                </a:cxn>
                <a:cxn ang="f102">
                  <a:pos x="f200" y="f201"/>
                </a:cxn>
                <a:cxn ang="f102">
                  <a:pos x="f202" y="f203"/>
                </a:cxn>
                <a:cxn ang="f102">
                  <a:pos x="f204" y="f205"/>
                </a:cxn>
                <a:cxn ang="f102">
                  <a:pos x="f204" y="f197"/>
                </a:cxn>
                <a:cxn ang="f102">
                  <a:pos x="f206" y="f199"/>
                </a:cxn>
                <a:cxn ang="f102">
                  <a:pos x="f207" y="f197"/>
                </a:cxn>
                <a:cxn ang="f102">
                  <a:pos x="f207" y="f208"/>
                </a:cxn>
                <a:cxn ang="f102">
                  <a:pos x="f209" y="f178"/>
                </a:cxn>
                <a:cxn ang="f102">
                  <a:pos x="f177" y="f178"/>
                </a:cxn>
              </a:cxnLst>
              <a:rect l="f173" t="f176" r="f174" b="f175"/>
              <a:pathLst>
                <a:path w="39" h="79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5" y="f15"/>
                    <a:pt x="f13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0" y="f23"/>
                    <a:pt x="f20" y="f17"/>
                    <a:pt x="f24" y="f5"/>
                  </a:cubicBezTo>
                  <a:cubicBezTo>
                    <a:pt x="f24" y="f5"/>
                    <a:pt x="f25" y="f5"/>
                    <a:pt x="f25" y="f26"/>
                  </a:cubicBezTo>
                  <a:cubicBezTo>
                    <a:pt x="f27" y="f17"/>
                    <a:pt x="f9" y="f23"/>
                    <a:pt x="f27" y="f21"/>
                  </a:cubicBezTo>
                  <a:cubicBezTo>
                    <a:pt x="f28" y="f29"/>
                    <a:pt x="f6" y="f30"/>
                    <a:pt x="f31" y="f32"/>
                  </a:cubicBezTo>
                  <a:cubicBezTo>
                    <a:pt x="f33" y="f32"/>
                    <a:pt x="f15" y="f12"/>
                    <a:pt x="f10" y="f12"/>
                  </a:cubicBezTo>
                  <a:cubicBezTo>
                    <a:pt x="f10" y="f34"/>
                    <a:pt x="f35" y="f15"/>
                    <a:pt x="f30" y="f27"/>
                  </a:cubicBezTo>
                  <a:cubicBezTo>
                    <a:pt x="f30" y="f27"/>
                    <a:pt x="f30" y="f27"/>
                    <a:pt x="f36" y="f27"/>
                  </a:cubicBezTo>
                  <a:cubicBezTo>
                    <a:pt x="f36" y="f28"/>
                    <a:pt x="f36" y="f12"/>
                    <a:pt x="f36" y="f37"/>
                  </a:cubicBezTo>
                  <a:cubicBezTo>
                    <a:pt x="f36" y="f38"/>
                    <a:pt x="f30" y="f39"/>
                    <a:pt x="f36" y="f40"/>
                  </a:cubicBezTo>
                  <a:cubicBezTo>
                    <a:pt x="f36" y="f41"/>
                    <a:pt x="f27" y="f42"/>
                    <a:pt x="f9" y="f7"/>
                  </a:cubicBezTo>
                  <a:cubicBezTo>
                    <a:pt x="f25" y="f42"/>
                    <a:pt x="f43" y="f41"/>
                    <a:pt x="f43" y="f44"/>
                  </a:cubicBezTo>
                  <a:cubicBezTo>
                    <a:pt x="f45" y="f46"/>
                    <a:pt x="f45" y="f47"/>
                    <a:pt x="f45" y="f48"/>
                  </a:cubicBezTo>
                  <a:cubicBezTo>
                    <a:pt x="f45" y="f48"/>
                    <a:pt x="f49" y="f48"/>
                    <a:pt x="f18" y="f50"/>
                  </a:cubicBezTo>
                  <a:cubicBezTo>
                    <a:pt x="f18" y="f47"/>
                    <a:pt x="f18" y="f51"/>
                    <a:pt x="f18" y="f40"/>
                  </a:cubicBezTo>
                  <a:cubicBezTo>
                    <a:pt x="f18" y="f52"/>
                    <a:pt x="f24" y="f42"/>
                    <a:pt x="f20" y="f7"/>
                  </a:cubicBezTo>
                  <a:cubicBezTo>
                    <a:pt x="f53" y="f42"/>
                    <a:pt x="f19" y="f41"/>
                    <a:pt x="f19" y="f40"/>
                  </a:cubicBezTo>
                  <a:cubicBezTo>
                    <a:pt x="f54" y="f55"/>
                    <a:pt x="f19" y="f12"/>
                    <a:pt x="f19" y="f15"/>
                  </a:cubicBezTo>
                  <a:cubicBezTo>
                    <a:pt x="f19" y="f30"/>
                    <a:pt x="f54" y="f56"/>
                    <a:pt x="f54" y="f9"/>
                  </a:cubicBezTo>
                  <a:cubicBezTo>
                    <a:pt x="f23" y="f9"/>
                    <a:pt x="f23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id="{36F4D843-508D-955B-A8D3-4A6A62AE91DE}"/>
                </a:ext>
              </a:extLst>
            </p:cNvPr>
            <p:cNvSpPr/>
            <p:nvPr/>
          </p:nvSpPr>
          <p:spPr>
            <a:xfrm>
              <a:off x="1738914" y="2621228"/>
              <a:ext cx="41202" cy="2529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93"/>
                <a:gd name="f8" fmla="val 62"/>
                <a:gd name="f9" fmla="val 31"/>
                <a:gd name="f10" fmla="val 5"/>
                <a:gd name="f11" fmla="val 9"/>
                <a:gd name="f12" fmla="val 10"/>
                <a:gd name="f13" fmla="+- 0 0 -90"/>
                <a:gd name="f14" fmla="*/ f3 1 15"/>
                <a:gd name="f15" fmla="*/ f4 1 9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5"/>
                <a:gd name="f24" fmla="*/ f20 1 93"/>
                <a:gd name="f25" fmla="*/ 0 f21 1"/>
                <a:gd name="f26" fmla="*/ 93 f20 1"/>
                <a:gd name="f27" fmla="*/ 0 f20 1"/>
                <a:gd name="f28" fmla="*/ 15 f21 1"/>
                <a:gd name="f29" fmla="+- f22 0 f1"/>
                <a:gd name="f30" fmla="*/ f25 1 15"/>
                <a:gd name="f31" fmla="*/ f26 1 93"/>
                <a:gd name="f32" fmla="*/ f27 1 93"/>
                <a:gd name="f33" fmla="*/ f28 1 15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15" h="93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id="{8F281A31-79C1-2C31-D5BC-C0E37637E255}"/>
                </a:ext>
              </a:extLst>
            </p:cNvPr>
            <p:cNvSpPr/>
            <p:nvPr/>
          </p:nvSpPr>
          <p:spPr>
            <a:xfrm>
              <a:off x="5635977" y="2384316"/>
              <a:ext cx="127037" cy="70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26"/>
                <a:gd name="f8" fmla="val 46"/>
                <a:gd name="f9" fmla="val 31"/>
                <a:gd name="f10" fmla="val 17"/>
                <a:gd name="f11" fmla="val 1"/>
                <a:gd name="f12" fmla="val 20"/>
                <a:gd name="f13" fmla="val 14"/>
                <a:gd name="f14" fmla="val 2"/>
                <a:gd name="f15" fmla="val 8"/>
                <a:gd name="f16" fmla="val 5"/>
                <a:gd name="f17" fmla="val 11"/>
                <a:gd name="f18" fmla="val 28"/>
                <a:gd name="f19" fmla="val 36"/>
                <a:gd name="f20" fmla="val 43"/>
                <a:gd name="f21" fmla="val 4"/>
                <a:gd name="f22" fmla="val 16"/>
                <a:gd name="f23" fmla="val 21"/>
                <a:gd name="f24" fmla="+- 0 0 -90"/>
                <a:gd name="f25" fmla="*/ f3 1 47"/>
                <a:gd name="f26" fmla="*/ f4 1 2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7"/>
                <a:gd name="f35" fmla="*/ f31 1 26"/>
                <a:gd name="f36" fmla="*/ 46 f32 1"/>
                <a:gd name="f37" fmla="*/ 26 f31 1"/>
                <a:gd name="f38" fmla="*/ 1 f32 1"/>
                <a:gd name="f39" fmla="*/ 2 f32 1"/>
                <a:gd name="f40" fmla="*/ 8 f31 1"/>
                <a:gd name="f41" fmla="*/ 11 f32 1"/>
                <a:gd name="f42" fmla="*/ 1 f31 1"/>
                <a:gd name="f43" fmla="*/ 36 f32 1"/>
                <a:gd name="f44" fmla="*/ 11 f31 1"/>
                <a:gd name="f45" fmla="+- f33 0 f1"/>
                <a:gd name="f46" fmla="*/ f36 1 47"/>
                <a:gd name="f47" fmla="*/ f37 1 26"/>
                <a:gd name="f48" fmla="*/ f38 1 47"/>
                <a:gd name="f49" fmla="*/ f39 1 47"/>
                <a:gd name="f50" fmla="*/ f40 1 26"/>
                <a:gd name="f51" fmla="*/ f41 1 47"/>
                <a:gd name="f52" fmla="*/ f42 1 26"/>
                <a:gd name="f53" fmla="*/ f43 1 47"/>
                <a:gd name="f54" fmla="*/ f44 1 26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4"/>
                <a:gd name="f63" fmla="*/ f50 1 f35"/>
                <a:gd name="f64" fmla="*/ f51 1 f34"/>
                <a:gd name="f65" fmla="*/ f52 1 f35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5 1"/>
                <a:gd name="f76" fmla="*/ f63 f26 1"/>
                <a:gd name="f77" fmla="*/ f64 f25 1"/>
                <a:gd name="f78" fmla="*/ f65 f26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3"/>
                </a:cxn>
                <a:cxn ang="f45">
                  <a:pos x="f75" y="f76"/>
                </a:cxn>
                <a:cxn ang="f45">
                  <a:pos x="f77" y="f78"/>
                </a:cxn>
                <a:cxn ang="f45">
                  <a:pos x="f79" y="f78"/>
                </a:cxn>
                <a:cxn ang="f45">
                  <a:pos x="f72" y="f80"/>
                </a:cxn>
                <a:cxn ang="f45">
                  <a:pos x="f72" y="f73"/>
                </a:cxn>
              </a:cxnLst>
              <a:rect l="f68" t="f71" r="f69" b="f70"/>
              <a:pathLst>
                <a:path w="47" h="2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5" y="f13"/>
                    <a:pt x="f14" y="f15"/>
                  </a:cubicBezTo>
                  <a:cubicBezTo>
                    <a:pt x="f14" y="f16"/>
                    <a:pt x="f15" y="f14"/>
                    <a:pt x="f17" y="f11"/>
                  </a:cubicBezTo>
                  <a:cubicBezTo>
                    <a:pt x="f12" y="f5"/>
                    <a:pt x="f18" y="f11"/>
                    <a:pt x="f19" y="f11"/>
                  </a:cubicBezTo>
                  <a:cubicBezTo>
                    <a:pt x="f20" y="f11"/>
                    <a:pt x="f6" y="f21"/>
                    <a:pt x="f8" y="f17"/>
                  </a:cubicBezTo>
                  <a:cubicBezTo>
                    <a:pt x="f8" y="f22"/>
                    <a:pt x="f8" y="f23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id="{35346961-E2A0-5524-7773-EB2942CE961B}"/>
                </a:ext>
              </a:extLst>
            </p:cNvPr>
            <p:cNvSpPr/>
            <p:nvPr/>
          </p:nvSpPr>
          <p:spPr>
            <a:xfrm>
              <a:off x="5755005" y="1638092"/>
              <a:ext cx="141914" cy="14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44"/>
                <a:gd name="f8" fmla="val 46"/>
                <a:gd name="f9" fmla="val 2"/>
                <a:gd name="f10" fmla="val 49"/>
                <a:gd name="f11" fmla="val 5"/>
                <a:gd name="f12" fmla="val 9"/>
                <a:gd name="f13" fmla="val 38"/>
                <a:gd name="f14" fmla="val 23"/>
                <a:gd name="f15" fmla="val 37"/>
                <a:gd name="f16" fmla="val 8"/>
                <a:gd name="f17" fmla="val 6"/>
                <a:gd name="f18" fmla="val 3"/>
                <a:gd name="f19" fmla="val 42"/>
                <a:gd name="f20" fmla="val 14"/>
                <a:gd name="f21" fmla="val 29"/>
                <a:gd name="f22" fmla="val 28"/>
                <a:gd name="f23" fmla="val 15"/>
                <a:gd name="f24" fmla="+- 0 0 -90"/>
                <a:gd name="f25" fmla="*/ f3 1 52"/>
                <a:gd name="f26" fmla="*/ f4 1 52"/>
                <a:gd name="f27" fmla="val f5"/>
                <a:gd name="f28" fmla="val f6"/>
                <a:gd name="f29" fmla="*/ f24 f0 1"/>
                <a:gd name="f30" fmla="+- f28 0 f27"/>
                <a:gd name="f31" fmla="*/ f29 1 f2"/>
                <a:gd name="f32" fmla="*/ f30 1 52"/>
                <a:gd name="f33" fmla="*/ 44 f30 1"/>
                <a:gd name="f34" fmla="*/ 0 f30 1"/>
                <a:gd name="f35" fmla="*/ 52 f30 1"/>
                <a:gd name="f36" fmla="*/ 9 f30 1"/>
                <a:gd name="f37" fmla="*/ 8 f30 1"/>
                <a:gd name="f38" fmla="*/ 42 f30 1"/>
                <a:gd name="f39" fmla="+- f31 0 f1"/>
                <a:gd name="f40" fmla="*/ f33 1 52"/>
                <a:gd name="f41" fmla="*/ f34 1 52"/>
                <a:gd name="f42" fmla="*/ f35 1 52"/>
                <a:gd name="f43" fmla="*/ f36 1 52"/>
                <a:gd name="f44" fmla="*/ f37 1 52"/>
                <a:gd name="f45" fmla="*/ f38 1 52"/>
                <a:gd name="f46" fmla="*/ 0 1 f32"/>
                <a:gd name="f47" fmla="*/ f28 1 f32"/>
                <a:gd name="f48" fmla="*/ f40 1 f32"/>
                <a:gd name="f49" fmla="*/ f41 1 f32"/>
                <a:gd name="f50" fmla="*/ f42 1 f32"/>
                <a:gd name="f51" fmla="*/ f43 1 f32"/>
                <a:gd name="f52" fmla="*/ f44 1 f32"/>
                <a:gd name="f53" fmla="*/ f45 1 f32"/>
                <a:gd name="f54" fmla="*/ f46 f25 1"/>
                <a:gd name="f55" fmla="*/ f47 f25 1"/>
                <a:gd name="f56" fmla="*/ f47 f26 1"/>
                <a:gd name="f57" fmla="*/ f46 f26 1"/>
                <a:gd name="f58" fmla="*/ f48 f25 1"/>
                <a:gd name="f59" fmla="*/ f49 f26 1"/>
                <a:gd name="f60" fmla="*/ f50 f25 1"/>
                <a:gd name="f61" fmla="*/ f51 f26 1"/>
                <a:gd name="f62" fmla="*/ f52 f25 1"/>
                <a:gd name="f63" fmla="*/ f50 f26 1"/>
                <a:gd name="f64" fmla="*/ f49 f25 1"/>
                <a:gd name="f65" fmla="*/ f5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58" y="f59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58" y="f59"/>
                </a:cxn>
              </a:cxnLst>
              <a:rect l="f54" t="f57" r="f55" b="f56"/>
              <a:pathLst>
                <a:path w="52" h="52">
                  <a:moveTo>
                    <a:pt x="f7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4" y="f15"/>
                    <a:pt x="f16" y="f6"/>
                  </a:cubicBezTo>
                  <a:cubicBezTo>
                    <a:pt x="f17" y="f10"/>
                    <a:pt x="f18" y="f8"/>
                    <a:pt x="f5" y="f19"/>
                  </a:cubicBezTo>
                  <a:cubicBezTo>
                    <a:pt x="f20" y="f21"/>
                    <a:pt x="f22" y="f23"/>
                    <a:pt x="f7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0" name="Freeform 74">
              <a:extLst>
                <a:ext uri="{FF2B5EF4-FFF2-40B4-BE49-F238E27FC236}">
                  <a16:creationId xmlns:a16="http://schemas.microsoft.com/office/drawing/2014/main" id="{FB081C88-89E2-5179-DDB1-C7860157BAB7}"/>
                </a:ext>
              </a:extLst>
            </p:cNvPr>
            <p:cNvSpPr/>
            <p:nvPr/>
          </p:nvSpPr>
          <p:spPr>
            <a:xfrm>
              <a:off x="5820238" y="1705621"/>
              <a:ext cx="144210" cy="13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51"/>
                <a:gd name="f8" fmla="val 45"/>
                <a:gd name="f9" fmla="val 48"/>
                <a:gd name="f10" fmla="val 2"/>
                <a:gd name="f11" fmla="val 50"/>
                <a:gd name="f12" fmla="val 5"/>
                <a:gd name="f13" fmla="val 8"/>
                <a:gd name="f14" fmla="val 38"/>
                <a:gd name="f15" fmla="val 23"/>
                <a:gd name="f16" fmla="val 37"/>
                <a:gd name="f17" fmla="val 6"/>
                <a:gd name="f18" fmla="val 49"/>
                <a:gd name="f19" fmla="val 3"/>
                <a:gd name="f20" fmla="val 47"/>
                <a:gd name="f21" fmla="val 44"/>
                <a:gd name="f22" fmla="val 16"/>
                <a:gd name="f23" fmla="val 29"/>
                <a:gd name="f24" fmla="val 30"/>
                <a:gd name="f25" fmla="val 15"/>
                <a:gd name="f26" fmla="+- 0 0 -90"/>
                <a:gd name="f27" fmla="*/ f3 1 53"/>
                <a:gd name="f28" fmla="*/ f4 1 5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53"/>
                <a:gd name="f37" fmla="*/ f33 1 51"/>
                <a:gd name="f38" fmla="*/ 45 f34 1"/>
                <a:gd name="f39" fmla="*/ 0 f33 1"/>
                <a:gd name="f40" fmla="*/ 53 f34 1"/>
                <a:gd name="f41" fmla="*/ 8 f33 1"/>
                <a:gd name="f42" fmla="*/ 8 f34 1"/>
                <a:gd name="f43" fmla="*/ 51 f33 1"/>
                <a:gd name="f44" fmla="*/ 0 f34 1"/>
                <a:gd name="f45" fmla="*/ 44 f33 1"/>
                <a:gd name="f46" fmla="+- f35 0 f1"/>
                <a:gd name="f47" fmla="*/ f38 1 53"/>
                <a:gd name="f48" fmla="*/ f39 1 51"/>
                <a:gd name="f49" fmla="*/ f40 1 53"/>
                <a:gd name="f50" fmla="*/ f41 1 51"/>
                <a:gd name="f51" fmla="*/ f42 1 53"/>
                <a:gd name="f52" fmla="*/ f43 1 51"/>
                <a:gd name="f53" fmla="*/ f44 1 53"/>
                <a:gd name="f54" fmla="*/ f45 1 51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53" h="51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5" y="f16"/>
                    <a:pt x="f13" y="f7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22" y="f23"/>
                    <a:pt x="f24" y="f2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Freeform 75">
              <a:extLst>
                <a:ext uri="{FF2B5EF4-FFF2-40B4-BE49-F238E27FC236}">
                  <a16:creationId xmlns:a16="http://schemas.microsoft.com/office/drawing/2014/main" id="{ABD9CF97-A4EB-B174-FD56-4402E9876C1F}"/>
                </a:ext>
              </a:extLst>
            </p:cNvPr>
            <p:cNvSpPr/>
            <p:nvPr/>
          </p:nvSpPr>
          <p:spPr>
            <a:xfrm>
              <a:off x="5885480" y="1770854"/>
              <a:ext cx="141914" cy="13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51"/>
                <a:gd name="f8" fmla="val 45"/>
                <a:gd name="f9" fmla="val 48"/>
                <a:gd name="f10" fmla="val 3"/>
                <a:gd name="f11" fmla="val 50"/>
                <a:gd name="f12" fmla="val 5"/>
                <a:gd name="f13" fmla="val 8"/>
                <a:gd name="f14" fmla="val 38"/>
                <a:gd name="f15" fmla="val 22"/>
                <a:gd name="f16" fmla="val 23"/>
                <a:gd name="f17" fmla="val 36"/>
                <a:gd name="f18" fmla="val 6"/>
                <a:gd name="f19" fmla="val 49"/>
                <a:gd name="f20" fmla="val 47"/>
                <a:gd name="f21" fmla="val 44"/>
                <a:gd name="f22" fmla="val 15"/>
                <a:gd name="f23" fmla="val 29"/>
                <a:gd name="f24" fmla="val 30"/>
                <a:gd name="f25" fmla="+- 0 0 -90"/>
                <a:gd name="f26" fmla="*/ f3 1 52"/>
                <a:gd name="f27" fmla="*/ f4 1 5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52"/>
                <a:gd name="f36" fmla="*/ f32 1 51"/>
                <a:gd name="f37" fmla="*/ 45 f33 1"/>
                <a:gd name="f38" fmla="*/ 0 f32 1"/>
                <a:gd name="f39" fmla="*/ 52 f33 1"/>
                <a:gd name="f40" fmla="*/ 8 f32 1"/>
                <a:gd name="f41" fmla="*/ 8 f33 1"/>
                <a:gd name="f42" fmla="*/ 51 f32 1"/>
                <a:gd name="f43" fmla="*/ 0 f33 1"/>
                <a:gd name="f44" fmla="*/ 44 f32 1"/>
                <a:gd name="f45" fmla="+- f34 0 f1"/>
                <a:gd name="f46" fmla="*/ f37 1 52"/>
                <a:gd name="f47" fmla="*/ f38 1 51"/>
                <a:gd name="f48" fmla="*/ f39 1 52"/>
                <a:gd name="f49" fmla="*/ f40 1 51"/>
                <a:gd name="f50" fmla="*/ f41 1 52"/>
                <a:gd name="f51" fmla="*/ f42 1 51"/>
                <a:gd name="f52" fmla="*/ f43 1 52"/>
                <a:gd name="f53" fmla="*/ f44 1 51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52" h="51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3" y="f7"/>
                  </a:cubicBezTo>
                  <a:cubicBezTo>
                    <a:pt x="f18" y="f19"/>
                    <a:pt x="f10" y="f20"/>
                    <a:pt x="f5" y="f21"/>
                  </a:cubicBezTo>
                  <a:cubicBezTo>
                    <a:pt x="f22" y="f23"/>
                    <a:pt x="f24" y="f22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Freeform 76">
              <a:extLst>
                <a:ext uri="{FF2B5EF4-FFF2-40B4-BE49-F238E27FC236}">
                  <a16:creationId xmlns:a16="http://schemas.microsoft.com/office/drawing/2014/main" id="{90867632-DEE8-CD74-F57B-EAFB8956F261}"/>
                </a:ext>
              </a:extLst>
            </p:cNvPr>
            <p:cNvSpPr/>
            <p:nvPr/>
          </p:nvSpPr>
          <p:spPr>
            <a:xfrm>
              <a:off x="5790483" y="1673571"/>
              <a:ext cx="136199" cy="138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51"/>
                <a:gd name="f8" fmla="val 7"/>
                <a:gd name="f9" fmla="val 5"/>
                <a:gd name="f10" fmla="val 49"/>
                <a:gd name="f11" fmla="val 2"/>
                <a:gd name="f12" fmla="val 47"/>
                <a:gd name="f13" fmla="val 45"/>
                <a:gd name="f14" fmla="val 15"/>
                <a:gd name="f15" fmla="val 30"/>
                <a:gd name="f16" fmla="val 29"/>
                <a:gd name="f17" fmla="val 44"/>
                <a:gd name="f18" fmla="val 46"/>
                <a:gd name="f19" fmla="val 3"/>
                <a:gd name="f20" fmla="val 48"/>
                <a:gd name="f21" fmla="val 6"/>
                <a:gd name="f22" fmla="val 9"/>
                <a:gd name="f23" fmla="val 36"/>
                <a:gd name="f24" fmla="val 22"/>
                <a:gd name="f25" fmla="val 37"/>
                <a:gd name="f26" fmla="+- 0 0 -90"/>
                <a:gd name="f27" fmla="*/ f3 1 50"/>
                <a:gd name="f28" fmla="*/ f4 1 5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50"/>
                <a:gd name="f37" fmla="*/ f33 1 51"/>
                <a:gd name="f38" fmla="*/ 7 f34 1"/>
                <a:gd name="f39" fmla="*/ 51 f33 1"/>
                <a:gd name="f40" fmla="*/ 0 f34 1"/>
                <a:gd name="f41" fmla="*/ 45 f33 1"/>
                <a:gd name="f42" fmla="*/ 44 f34 1"/>
                <a:gd name="f43" fmla="*/ 0 f33 1"/>
                <a:gd name="f44" fmla="*/ 50 f34 1"/>
                <a:gd name="f45" fmla="*/ 9 f33 1"/>
                <a:gd name="f46" fmla="+- f35 0 f1"/>
                <a:gd name="f47" fmla="*/ f38 1 50"/>
                <a:gd name="f48" fmla="*/ f39 1 51"/>
                <a:gd name="f49" fmla="*/ f40 1 50"/>
                <a:gd name="f50" fmla="*/ f41 1 51"/>
                <a:gd name="f51" fmla="*/ f42 1 50"/>
                <a:gd name="f52" fmla="*/ f43 1 51"/>
                <a:gd name="f53" fmla="*/ f44 1 50"/>
                <a:gd name="f54" fmla="*/ f45 1 51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50" h="51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4"/>
                    <a:pt x="f17" y="f5"/>
                  </a:cubicBezTo>
                  <a:cubicBezTo>
                    <a:pt x="f18" y="f19"/>
                    <a:pt x="f20" y="f21"/>
                    <a:pt x="f6" y="f22"/>
                  </a:cubicBezTo>
                  <a:cubicBezTo>
                    <a:pt x="f23" y="f24"/>
                    <a:pt x="f24" y="f25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Freeform 77">
              <a:extLst>
                <a:ext uri="{FF2B5EF4-FFF2-40B4-BE49-F238E27FC236}">
                  <a16:creationId xmlns:a16="http://schemas.microsoft.com/office/drawing/2014/main" id="{44C46349-7E85-A994-6DF3-13C9698D580C}"/>
                </a:ext>
              </a:extLst>
            </p:cNvPr>
            <p:cNvSpPr/>
            <p:nvPr/>
          </p:nvSpPr>
          <p:spPr>
            <a:xfrm>
              <a:off x="5855717" y="1741099"/>
              <a:ext cx="141914" cy="1361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50"/>
                <a:gd name="f8" fmla="val 7"/>
                <a:gd name="f9" fmla="val 5"/>
                <a:gd name="f10" fmla="val 48"/>
                <a:gd name="f11" fmla="val 3"/>
                <a:gd name="f12" fmla="val 46"/>
                <a:gd name="f13" fmla="val 44"/>
                <a:gd name="f14" fmla="val 15"/>
                <a:gd name="f15" fmla="val 29"/>
                <a:gd name="f16" fmla="val 30"/>
                <a:gd name="f17" fmla="val 45"/>
                <a:gd name="f18" fmla="val 47"/>
                <a:gd name="f19" fmla="val 1"/>
                <a:gd name="f20" fmla="val 49"/>
                <a:gd name="f21" fmla="val 4"/>
                <a:gd name="f22" fmla="val 6"/>
                <a:gd name="f23" fmla="val 37"/>
                <a:gd name="f24" fmla="val 21"/>
                <a:gd name="f25" fmla="val 22"/>
                <a:gd name="f26" fmla="val 36"/>
                <a:gd name="f27" fmla="+- 0 0 -90"/>
                <a:gd name="f28" fmla="*/ f3 1 52"/>
                <a:gd name="f29" fmla="*/ f4 1 5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52"/>
                <a:gd name="f38" fmla="*/ f34 1 50"/>
                <a:gd name="f39" fmla="*/ 7 f35 1"/>
                <a:gd name="f40" fmla="*/ 50 f34 1"/>
                <a:gd name="f41" fmla="*/ 0 f35 1"/>
                <a:gd name="f42" fmla="*/ 44 f34 1"/>
                <a:gd name="f43" fmla="*/ 45 f35 1"/>
                <a:gd name="f44" fmla="*/ 0 f34 1"/>
                <a:gd name="f45" fmla="*/ 52 f35 1"/>
                <a:gd name="f46" fmla="*/ 6 f34 1"/>
                <a:gd name="f47" fmla="+- f36 0 f1"/>
                <a:gd name="f48" fmla="*/ f39 1 52"/>
                <a:gd name="f49" fmla="*/ f40 1 50"/>
                <a:gd name="f50" fmla="*/ f41 1 52"/>
                <a:gd name="f51" fmla="*/ f42 1 50"/>
                <a:gd name="f52" fmla="*/ f43 1 52"/>
                <a:gd name="f53" fmla="*/ f44 1 50"/>
                <a:gd name="f54" fmla="*/ f45 1 52"/>
                <a:gd name="f55" fmla="*/ f46 1 50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52" h="50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4"/>
                    <a:pt x="f17" y="f5"/>
                  </a:cubicBezTo>
                  <a:cubicBezTo>
                    <a:pt x="f18" y="f19"/>
                    <a:pt x="f20" y="f21"/>
                    <a:pt x="f6" y="f22"/>
                  </a:cubicBezTo>
                  <a:cubicBezTo>
                    <a:pt x="f23" y="f24"/>
                    <a:pt x="f25" y="f26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Freeform 78">
              <a:extLst>
                <a:ext uri="{FF2B5EF4-FFF2-40B4-BE49-F238E27FC236}">
                  <a16:creationId xmlns:a16="http://schemas.microsoft.com/office/drawing/2014/main" id="{056FD788-38D2-BE56-FAFE-5551AB93A16F}"/>
                </a:ext>
              </a:extLst>
            </p:cNvPr>
            <p:cNvSpPr/>
            <p:nvPr/>
          </p:nvSpPr>
          <p:spPr>
            <a:xfrm>
              <a:off x="1690844" y="2890189"/>
              <a:ext cx="140771" cy="434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16"/>
                <a:gd name="f8" fmla="val 44"/>
                <a:gd name="f9" fmla="val 12"/>
                <a:gd name="f10" fmla="val 35"/>
                <a:gd name="f11" fmla="val 22"/>
                <a:gd name="f12" fmla="val 15"/>
                <a:gd name="f13" fmla="val 14"/>
                <a:gd name="f14" fmla="val 5"/>
                <a:gd name="f15" fmla="val 10"/>
                <a:gd name="f16" fmla="val 17"/>
                <a:gd name="f17" fmla="val 34"/>
                <a:gd name="f18" fmla="+- 0 0 -90"/>
                <a:gd name="f19" fmla="*/ f3 1 52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52"/>
                <a:gd name="f29" fmla="*/ f25 1 16"/>
                <a:gd name="f30" fmla="*/ 52 f26 1"/>
                <a:gd name="f31" fmla="*/ 0 f25 1"/>
                <a:gd name="f32" fmla="*/ 22 f26 1"/>
                <a:gd name="f33" fmla="*/ 15 f25 1"/>
                <a:gd name="f34" fmla="*/ 0 f26 1"/>
                <a:gd name="f35" fmla="+- f27 0 f1"/>
                <a:gd name="f36" fmla="*/ f30 1 52"/>
                <a:gd name="f37" fmla="*/ f31 1 16"/>
                <a:gd name="f38" fmla="*/ f32 1 52"/>
                <a:gd name="f39" fmla="*/ f33 1 16"/>
                <a:gd name="f40" fmla="*/ f34 1 52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5"/>
                </a:cxn>
                <a:cxn ang="f35">
                  <a:pos x="f54" y="f55"/>
                </a:cxn>
              </a:cxnLst>
              <a:rect l="f50" t="f53" r="f51" b="f52"/>
              <a:pathLst>
                <a:path w="52" h="16">
                  <a:moveTo>
                    <a:pt x="f6" y="f5"/>
                  </a:moveTo>
                  <a:cubicBezTo>
                    <a:pt x="f8" y="f9"/>
                    <a:pt x="f10" y="f7"/>
                    <a:pt x="f11" y="f12"/>
                  </a:cubicBezTo>
                  <a:cubicBezTo>
                    <a:pt x="f9" y="f13"/>
                    <a:pt x="f14" y="f15"/>
                    <a:pt x="f5" y="f5"/>
                  </a:cubicBezTo>
                  <a:cubicBezTo>
                    <a:pt x="f16" y="f5"/>
                    <a:pt x="f17" y="f5"/>
                    <a:pt x="f6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Freeform 79">
              <a:extLst>
                <a:ext uri="{FF2B5EF4-FFF2-40B4-BE49-F238E27FC236}">
                  <a16:creationId xmlns:a16="http://schemas.microsoft.com/office/drawing/2014/main" id="{7639AA71-D757-F404-D17A-DE2A404443B2}"/>
                </a:ext>
              </a:extLst>
            </p:cNvPr>
            <p:cNvSpPr/>
            <p:nvPr/>
          </p:nvSpPr>
          <p:spPr>
            <a:xfrm>
              <a:off x="4570436" y="2876455"/>
              <a:ext cx="73252" cy="70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4"/>
                <a:gd name="f9" fmla="val 21"/>
                <a:gd name="f10" fmla="val 6"/>
                <a:gd name="f11" fmla="val 13"/>
                <a:gd name="f12" fmla="val 20"/>
                <a:gd name="f13" fmla="val 7"/>
                <a:gd name="f14" fmla="val 1"/>
                <a:gd name="f15" fmla="+- 0 0 -90"/>
                <a:gd name="f16" fmla="*/ f3 1 27"/>
                <a:gd name="f17" fmla="*/ f4 1 2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6"/>
                <a:gd name="f27" fmla="*/ 14 f23 1"/>
                <a:gd name="f28" fmla="*/ 0 f22 1"/>
                <a:gd name="f29" fmla="*/ 27 f23 1"/>
                <a:gd name="f30" fmla="*/ 13 f22 1"/>
                <a:gd name="f31" fmla="*/ 26 f22 1"/>
                <a:gd name="f32" fmla="*/ 1 f23 1"/>
                <a:gd name="f33" fmla="+- f24 0 f1"/>
                <a:gd name="f34" fmla="*/ f27 1 27"/>
                <a:gd name="f35" fmla="*/ f28 1 26"/>
                <a:gd name="f36" fmla="*/ f29 1 27"/>
                <a:gd name="f37" fmla="*/ f30 1 26"/>
                <a:gd name="f38" fmla="*/ f31 1 26"/>
                <a:gd name="f39" fmla="*/ f32 1 27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4" y="f58"/>
                </a:cxn>
                <a:cxn ang="f33">
                  <a:pos x="f59" y="f57"/>
                </a:cxn>
                <a:cxn ang="f33">
                  <a:pos x="f54" y="f55"/>
                </a:cxn>
              </a:cxnLst>
              <a:rect l="f50" t="f53" r="f51" b="f52"/>
              <a:pathLst>
                <a:path w="27" h="26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9" y="f7"/>
                    <a:pt x="f8" y="f7"/>
                  </a:cubicBezTo>
                  <a:cubicBezTo>
                    <a:pt x="f13" y="f7"/>
                    <a:pt x="f14" y="f9"/>
                    <a:pt x="f14" y="f11"/>
                  </a:cubicBezTo>
                  <a:cubicBezTo>
                    <a:pt x="f5" y="f10"/>
                    <a:pt x="f13" y="f5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Freeform 80">
              <a:extLst>
                <a:ext uri="{FF2B5EF4-FFF2-40B4-BE49-F238E27FC236}">
                  <a16:creationId xmlns:a16="http://schemas.microsoft.com/office/drawing/2014/main" id="{B82DC279-3823-E6E6-54F2-48D80C03D929}"/>
                </a:ext>
              </a:extLst>
            </p:cNvPr>
            <p:cNvSpPr/>
            <p:nvPr/>
          </p:nvSpPr>
          <p:spPr>
            <a:xfrm>
              <a:off x="5641692" y="2495333"/>
              <a:ext cx="121313" cy="217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8"/>
                <a:gd name="f8" fmla="val 1"/>
                <a:gd name="f9" fmla="val 13"/>
                <a:gd name="f10" fmla="val 26"/>
                <a:gd name="f11" fmla="val 39"/>
                <a:gd name="f12" fmla="val 4"/>
                <a:gd name="f13" fmla="val 44"/>
                <a:gd name="f14" fmla="val 29"/>
                <a:gd name="f15" fmla="val 14"/>
                <a:gd name="f16" fmla="val 6"/>
                <a:gd name="f17" fmla="val 3"/>
                <a:gd name="f18" fmla="+- 0 0 -90"/>
                <a:gd name="f19" fmla="*/ f3 1 45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45"/>
                <a:gd name="f30" fmla="*/ 0 f26 1"/>
                <a:gd name="f31" fmla="*/ 1 f25 1"/>
                <a:gd name="f32" fmla="*/ 39 f26 1"/>
                <a:gd name="f33" fmla="*/ 44 f26 1"/>
                <a:gd name="f34" fmla="*/ 8 f25 1"/>
                <a:gd name="f35" fmla="+- f27 0 f1"/>
                <a:gd name="f36" fmla="*/ f30 1 45"/>
                <a:gd name="f37" fmla="*/ f31 1 8"/>
                <a:gd name="f38" fmla="*/ f32 1 45"/>
                <a:gd name="f39" fmla="*/ f33 1 45"/>
                <a:gd name="f40" fmla="*/ f34 1 8"/>
                <a:gd name="f41" fmla="*/ 0 1 f29"/>
                <a:gd name="f42" fmla="*/ f22 1 f29"/>
                <a:gd name="f43" fmla="*/ 0 1 f28"/>
                <a:gd name="f44" fmla="*/ f23 1 f28"/>
                <a:gd name="f45" fmla="*/ f36 1 f29"/>
                <a:gd name="f46" fmla="*/ f37 1 f28"/>
                <a:gd name="f47" fmla="*/ f38 1 f29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4" y="f58"/>
                </a:cxn>
                <a:cxn ang="f35">
                  <a:pos x="f54" y="f55"/>
                </a:cxn>
              </a:cxnLst>
              <a:rect l="f50" t="f53" r="f51" b="f52"/>
              <a:pathLst>
                <a:path w="45" h="8">
                  <a:moveTo>
                    <a:pt x="f5" y="f8"/>
                  </a:moveTo>
                  <a:cubicBezTo>
                    <a:pt x="f9" y="f8"/>
                    <a:pt x="f10" y="f8"/>
                    <a:pt x="f11" y="f8"/>
                  </a:cubicBezTo>
                  <a:cubicBezTo>
                    <a:pt x="f6" y="f5"/>
                    <a:pt x="f6" y="f12"/>
                    <a:pt x="f13" y="f7"/>
                  </a:cubicBezTo>
                  <a:cubicBezTo>
                    <a:pt x="f14" y="f7"/>
                    <a:pt x="f15" y="f7"/>
                    <a:pt x="f5" y="f7"/>
                  </a:cubicBezTo>
                  <a:cubicBezTo>
                    <a:pt x="f5" y="f16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Freeform 81">
              <a:extLst>
                <a:ext uri="{FF2B5EF4-FFF2-40B4-BE49-F238E27FC236}">
                  <a16:creationId xmlns:a16="http://schemas.microsoft.com/office/drawing/2014/main" id="{7F0CA3B8-9864-F724-7CEC-5FA24C82E743}"/>
                </a:ext>
              </a:extLst>
            </p:cNvPr>
            <p:cNvSpPr/>
            <p:nvPr/>
          </p:nvSpPr>
          <p:spPr>
            <a:xfrm>
              <a:off x="5635977" y="2469008"/>
              <a:ext cx="127037" cy="183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7"/>
                <a:gd name="f8" fmla="val 2"/>
                <a:gd name="f9" fmla="val 15"/>
                <a:gd name="f10" fmla="val 28"/>
                <a:gd name="f11" fmla="val 41"/>
                <a:gd name="f12" fmla="val 43"/>
                <a:gd name="f13" fmla="val 45"/>
                <a:gd name="f14" fmla="val 3"/>
                <a:gd name="f15" fmla="val 4"/>
                <a:gd name="f16" fmla="val 5"/>
                <a:gd name="f17" fmla="val 46"/>
                <a:gd name="f18" fmla="val 6"/>
                <a:gd name="f19" fmla="val 32"/>
                <a:gd name="f20" fmla="val 19"/>
                <a:gd name="f21" fmla="val 1"/>
                <a:gd name="f22" fmla="+- 0 0 -90"/>
                <a:gd name="f23" fmla="*/ f3 1 47"/>
                <a:gd name="f24" fmla="*/ f4 1 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7"/>
                <a:gd name="f33" fmla="*/ f29 1 7"/>
                <a:gd name="f34" fmla="*/ 2 f30 1"/>
                <a:gd name="f35" fmla="*/ 0 f29 1"/>
                <a:gd name="f36" fmla="*/ 41 f30 1"/>
                <a:gd name="f37" fmla="*/ 47 f30 1"/>
                <a:gd name="f38" fmla="*/ 4 f29 1"/>
                <a:gd name="f39" fmla="*/ 46 f30 1"/>
                <a:gd name="f40" fmla="*/ 7 f29 1"/>
                <a:gd name="f41" fmla="*/ 5 f30 1"/>
                <a:gd name="f42" fmla="*/ 6 f29 1"/>
                <a:gd name="f43" fmla="*/ 0 f30 1"/>
                <a:gd name="f44" fmla="*/ 2 f29 1"/>
                <a:gd name="f45" fmla="+- f31 0 f1"/>
                <a:gd name="f46" fmla="*/ f34 1 47"/>
                <a:gd name="f47" fmla="*/ f35 1 7"/>
                <a:gd name="f48" fmla="*/ f36 1 47"/>
                <a:gd name="f49" fmla="*/ f37 1 47"/>
                <a:gd name="f50" fmla="*/ f38 1 7"/>
                <a:gd name="f51" fmla="*/ f39 1 47"/>
                <a:gd name="f52" fmla="*/ f40 1 7"/>
                <a:gd name="f53" fmla="*/ f41 1 47"/>
                <a:gd name="f54" fmla="*/ f42 1 7"/>
                <a:gd name="f55" fmla="*/ f43 1 47"/>
                <a:gd name="f56" fmla="*/ f44 1 7"/>
                <a:gd name="f57" fmla="*/ 0 1 f32"/>
                <a:gd name="f58" fmla="*/ f26 1 f32"/>
                <a:gd name="f59" fmla="*/ 0 1 f33"/>
                <a:gd name="f60" fmla="*/ f27 1 f33"/>
                <a:gd name="f61" fmla="*/ f46 1 f32"/>
                <a:gd name="f62" fmla="*/ f47 1 f33"/>
                <a:gd name="f63" fmla="*/ f48 1 f32"/>
                <a:gd name="f64" fmla="*/ f49 1 f32"/>
                <a:gd name="f65" fmla="*/ f50 1 f33"/>
                <a:gd name="f66" fmla="*/ f51 1 f32"/>
                <a:gd name="f67" fmla="*/ f52 1 f33"/>
                <a:gd name="f68" fmla="*/ f53 1 f32"/>
                <a:gd name="f69" fmla="*/ f54 1 f33"/>
                <a:gd name="f70" fmla="*/ f55 1 f32"/>
                <a:gd name="f71" fmla="*/ f56 1 f33"/>
                <a:gd name="f72" fmla="*/ f57 f23 1"/>
                <a:gd name="f73" fmla="*/ f58 f23 1"/>
                <a:gd name="f74" fmla="*/ f60 f24 1"/>
                <a:gd name="f75" fmla="*/ f59 f24 1"/>
                <a:gd name="f76" fmla="*/ f61 f23 1"/>
                <a:gd name="f77" fmla="*/ f62 f24 1"/>
                <a:gd name="f78" fmla="*/ f63 f23 1"/>
                <a:gd name="f79" fmla="*/ f64 f23 1"/>
                <a:gd name="f80" fmla="*/ f65 f24 1"/>
                <a:gd name="f81" fmla="*/ f66 f23 1"/>
                <a:gd name="f82" fmla="*/ f67 f24 1"/>
                <a:gd name="f83" fmla="*/ f68 f23 1"/>
                <a:gd name="f84" fmla="*/ f69 f24 1"/>
                <a:gd name="f85" fmla="*/ f70 f23 1"/>
                <a:gd name="f86" fmla="*/ f7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7"/>
                </a:cxn>
                <a:cxn ang="f45">
                  <a:pos x="f79" y="f80"/>
                </a:cxn>
                <a:cxn ang="f45">
                  <a:pos x="f81" y="f82"/>
                </a:cxn>
                <a:cxn ang="f45">
                  <a:pos x="f83" y="f84"/>
                </a:cxn>
                <a:cxn ang="f45">
                  <a:pos x="f85" y="f86"/>
                </a:cxn>
                <a:cxn ang="f45">
                  <a:pos x="f76" y="f77"/>
                </a:cxn>
              </a:cxnLst>
              <a:rect l="f72" t="f75" r="f73" b="f74"/>
              <a:pathLst>
                <a:path w="47" h="7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6" y="f15"/>
                  </a:cubicBezTo>
                  <a:cubicBezTo>
                    <a:pt x="f6" y="f16"/>
                    <a:pt x="f17" y="f18"/>
                    <a:pt x="f17" y="f7"/>
                  </a:cubicBezTo>
                  <a:cubicBezTo>
                    <a:pt x="f19" y="f7"/>
                    <a:pt x="f20" y="f7"/>
                    <a:pt x="f16" y="f18"/>
                  </a:cubicBezTo>
                  <a:cubicBezTo>
                    <a:pt x="f14" y="f18"/>
                    <a:pt x="f8" y="f15"/>
                    <a:pt x="f5" y="f8"/>
                  </a:cubicBezTo>
                  <a:cubicBezTo>
                    <a:pt x="f21" y="f21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Freeform 82">
              <a:extLst>
                <a:ext uri="{FF2B5EF4-FFF2-40B4-BE49-F238E27FC236}">
                  <a16:creationId xmlns:a16="http://schemas.microsoft.com/office/drawing/2014/main" id="{89AA2869-8242-F926-0751-F9C9A1B936F4}"/>
                </a:ext>
              </a:extLst>
            </p:cNvPr>
            <p:cNvSpPr/>
            <p:nvPr/>
          </p:nvSpPr>
          <p:spPr>
            <a:xfrm>
              <a:off x="4690606" y="2797487"/>
              <a:ext cx="83548" cy="153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56"/>
                <a:gd name="f8" fmla="val 30"/>
                <a:gd name="f9" fmla="val 1"/>
                <a:gd name="f10" fmla="val 24"/>
                <a:gd name="f11" fmla="val 15"/>
                <a:gd name="f12" fmla="val 17"/>
                <a:gd name="f13" fmla="val 28"/>
                <a:gd name="f14" fmla="val 9"/>
                <a:gd name="f15" fmla="val 42"/>
                <a:gd name="f16" fmla="val 7"/>
                <a:gd name="f17" fmla="val 47"/>
                <a:gd name="f18" fmla="val 4"/>
                <a:gd name="f19" fmla="val 52"/>
                <a:gd name="f20" fmla="val 37"/>
                <a:gd name="f21" fmla="val 18"/>
                <a:gd name="f22" fmla="+- 0 0 -90"/>
                <a:gd name="f23" fmla="*/ f3 1 31"/>
                <a:gd name="f24" fmla="*/ f4 1 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1"/>
                <a:gd name="f33" fmla="*/ f29 1 56"/>
                <a:gd name="f34" fmla="*/ 30 f30 1"/>
                <a:gd name="f35" fmla="*/ 0 f29 1"/>
                <a:gd name="f36" fmla="*/ 31 f30 1"/>
                <a:gd name="f37" fmla="*/ 1 f29 1"/>
                <a:gd name="f38" fmla="*/ 9 f30 1"/>
                <a:gd name="f39" fmla="*/ 42 f29 1"/>
                <a:gd name="f40" fmla="*/ 0 f30 1"/>
                <a:gd name="f41" fmla="*/ 56 f29 1"/>
                <a:gd name="f42" fmla="+- f31 0 f1"/>
                <a:gd name="f43" fmla="*/ f34 1 31"/>
                <a:gd name="f44" fmla="*/ f35 1 56"/>
                <a:gd name="f45" fmla="*/ f36 1 31"/>
                <a:gd name="f46" fmla="*/ f37 1 56"/>
                <a:gd name="f47" fmla="*/ f38 1 31"/>
                <a:gd name="f48" fmla="*/ f39 1 56"/>
                <a:gd name="f49" fmla="*/ f40 1 31"/>
                <a:gd name="f50" fmla="*/ f41 1 56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31" h="56">
                  <a:moveTo>
                    <a:pt x="f8" y="f5"/>
                  </a:moveTo>
                  <a:cubicBezTo>
                    <a:pt x="f8" y="f5"/>
                    <a:pt x="f6" y="f5"/>
                    <a:pt x="f6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14" y="f20"/>
                    <a:pt x="f21" y="f12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9" name="Freeform 83">
              <a:extLst>
                <a:ext uri="{FF2B5EF4-FFF2-40B4-BE49-F238E27FC236}">
                  <a16:creationId xmlns:a16="http://schemas.microsoft.com/office/drawing/2014/main" id="{87B16A96-DE3D-D7F6-2ACD-F7AB9F78952E}"/>
                </a:ext>
              </a:extLst>
            </p:cNvPr>
            <p:cNvSpPr/>
            <p:nvPr/>
          </p:nvSpPr>
          <p:spPr>
            <a:xfrm>
              <a:off x="4418216" y="1580869"/>
              <a:ext cx="73252" cy="457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17"/>
                <a:gd name="f8" fmla="val 9"/>
                <a:gd name="f9" fmla="val 1"/>
                <a:gd name="f10" fmla="val 16"/>
                <a:gd name="f11" fmla="val 15"/>
                <a:gd name="f12" fmla="val 14"/>
                <a:gd name="f13" fmla="val 4"/>
                <a:gd name="f14" fmla="val 10"/>
                <a:gd name="f15" fmla="val 8"/>
                <a:gd name="f16" fmla="val 3"/>
                <a:gd name="f17" fmla="val 13"/>
                <a:gd name="f18" fmla="val 2"/>
                <a:gd name="f19" fmla="val 21"/>
                <a:gd name="f20" fmla="val 11"/>
                <a:gd name="f21" fmla="+- 0 0 -90"/>
                <a:gd name="f22" fmla="*/ f3 1 27"/>
                <a:gd name="f23" fmla="*/ f4 1 1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7"/>
                <a:gd name="f32" fmla="*/ f28 1 17"/>
                <a:gd name="f33" fmla="*/ 27 f29 1"/>
                <a:gd name="f34" fmla="*/ 17 f28 1"/>
                <a:gd name="f35" fmla="*/ 1 f29 1"/>
                <a:gd name="f36" fmla="*/ 0 f29 1"/>
                <a:gd name="f37" fmla="*/ 14 f28 1"/>
                <a:gd name="f38" fmla="*/ 13 f29 1"/>
                <a:gd name="f39" fmla="*/ 2 f28 1"/>
                <a:gd name="f40" fmla="+- f30 0 f1"/>
                <a:gd name="f41" fmla="*/ f33 1 27"/>
                <a:gd name="f42" fmla="*/ f34 1 17"/>
                <a:gd name="f43" fmla="*/ f35 1 27"/>
                <a:gd name="f44" fmla="*/ f36 1 27"/>
                <a:gd name="f45" fmla="*/ f37 1 17"/>
                <a:gd name="f46" fmla="*/ f38 1 27"/>
                <a:gd name="f47" fmla="*/ f39 1 17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1"/>
                <a:gd name="f56" fmla="*/ f45 1 f32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2 1"/>
                <a:gd name="f67" fmla="*/ f56 f23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4"/>
                </a:cxn>
                <a:cxn ang="f40">
                  <a:pos x="f66" y="f67"/>
                </a:cxn>
                <a:cxn ang="f40">
                  <a:pos x="f68" y="f69"/>
                </a:cxn>
                <a:cxn ang="f40">
                  <a:pos x="f63" y="f64"/>
                </a:cxn>
              </a:cxnLst>
              <a:rect l="f59" t="f62" r="f60" b="f61"/>
              <a:pathLst>
                <a:path w="27" h="17">
                  <a:moveTo>
                    <a:pt x="f6" y="f7"/>
                  </a:moveTo>
                  <a:cubicBezTo>
                    <a:pt x="f7" y="f7"/>
                    <a:pt x="f8" y="f7"/>
                    <a:pt x="f9" y="f7"/>
                  </a:cubicBezTo>
                  <a:cubicBezTo>
                    <a:pt x="f9" y="f10"/>
                    <a:pt x="f5" y="f11"/>
                    <a:pt x="f5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5"/>
                    <a:pt x="f19" y="f20"/>
                    <a:pt x="f6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Freeform 84">
              <a:extLst>
                <a:ext uri="{FF2B5EF4-FFF2-40B4-BE49-F238E27FC236}">
                  <a16:creationId xmlns:a16="http://schemas.microsoft.com/office/drawing/2014/main" id="{599A5349-3C36-C7EC-56AD-9D7BFD19A3B5}"/>
                </a:ext>
              </a:extLst>
            </p:cNvPr>
            <p:cNvSpPr/>
            <p:nvPr/>
          </p:nvSpPr>
          <p:spPr>
            <a:xfrm>
              <a:off x="4374727" y="1485872"/>
              <a:ext cx="65233" cy="732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7"/>
                <a:gd name="f8" fmla="val 21"/>
                <a:gd name="f9" fmla="val 3"/>
                <a:gd name="f10" fmla="val 15"/>
                <a:gd name="f11" fmla="val 7"/>
                <a:gd name="f12" fmla="val 9"/>
                <a:gd name="f13" fmla="val 12"/>
                <a:gd name="f14" fmla="val 19"/>
                <a:gd name="f15" fmla="val 20"/>
                <a:gd name="f16" fmla="val 22"/>
                <a:gd name="f17" fmla="val 2"/>
                <a:gd name="f18" fmla="val 1"/>
                <a:gd name="f19" fmla="val 23"/>
                <a:gd name="f20" fmla="+- 0 0 -90"/>
                <a:gd name="f21" fmla="*/ f3 1 24"/>
                <a:gd name="f22" fmla="*/ f4 1 2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27"/>
                <a:gd name="f32" fmla="*/ 0 f28 1"/>
                <a:gd name="f33" fmla="*/ 21 f27 1"/>
                <a:gd name="f34" fmla="*/ 12 f28 1"/>
                <a:gd name="f35" fmla="*/ 0 f27 1"/>
                <a:gd name="f36" fmla="*/ 19 f28 1"/>
                <a:gd name="f37" fmla="*/ 20 f27 1"/>
                <a:gd name="f38" fmla="*/ 2 f28 1"/>
                <a:gd name="f39" fmla="*/ 24 f27 1"/>
                <a:gd name="f40" fmla="+- f29 0 f1"/>
                <a:gd name="f41" fmla="*/ f32 1 24"/>
                <a:gd name="f42" fmla="*/ f33 1 27"/>
                <a:gd name="f43" fmla="*/ f34 1 24"/>
                <a:gd name="f44" fmla="*/ f35 1 27"/>
                <a:gd name="f45" fmla="*/ f36 1 24"/>
                <a:gd name="f46" fmla="*/ f37 1 27"/>
                <a:gd name="f47" fmla="*/ f38 1 24"/>
                <a:gd name="f48" fmla="*/ f39 1 27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24" h="27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0" y="f12"/>
                    <a:pt x="f6" y="f13"/>
                    <a:pt x="f14" y="f15"/>
                  </a:cubicBezTo>
                  <a:cubicBezTo>
                    <a:pt x="f10" y="f7"/>
                    <a:pt x="f11" y="f16"/>
                    <a:pt x="f17" y="f6"/>
                  </a:cubicBezTo>
                  <a:cubicBezTo>
                    <a:pt x="f18" y="f19"/>
                    <a:pt x="f5" y="f16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Freeform 85">
              <a:extLst>
                <a:ext uri="{FF2B5EF4-FFF2-40B4-BE49-F238E27FC236}">
                  <a16:creationId xmlns:a16="http://schemas.microsoft.com/office/drawing/2014/main" id="{87047576-8D4F-71C6-9A7F-21AEDD7B3707}"/>
                </a:ext>
              </a:extLst>
            </p:cNvPr>
            <p:cNvSpPr/>
            <p:nvPr/>
          </p:nvSpPr>
          <p:spPr>
            <a:xfrm>
              <a:off x="4465143" y="1490453"/>
              <a:ext cx="67528" cy="629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14"/>
                <a:gd name="f9" fmla="val 18"/>
                <a:gd name="f10" fmla="val 7"/>
                <a:gd name="f11" fmla="val 21"/>
                <a:gd name="f12" fmla="val 13"/>
                <a:gd name="f13" fmla="val 20"/>
                <a:gd name="f14" fmla="val 24"/>
                <a:gd name="f15" fmla="val 22"/>
                <a:gd name="f16" fmla="val 17"/>
                <a:gd name="f17" fmla="val 9"/>
                <a:gd name="f18" fmla="val 6"/>
                <a:gd name="f19" fmla="val 11"/>
                <a:gd name="f20" fmla="val 1"/>
                <a:gd name="f21" fmla="val 12"/>
                <a:gd name="f22" fmla="+- 0 0 -90"/>
                <a:gd name="f23" fmla="*/ f3 1 25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5"/>
                <a:gd name="f33" fmla="*/ f29 1 23"/>
                <a:gd name="f34" fmla="*/ 14 f30 1"/>
                <a:gd name="f35" fmla="*/ 0 f29 1"/>
                <a:gd name="f36" fmla="*/ 25 f30 1"/>
                <a:gd name="f37" fmla="*/ 20 f29 1"/>
                <a:gd name="f38" fmla="*/ 23 f30 1"/>
                <a:gd name="f39" fmla="*/ 23 f29 1"/>
                <a:gd name="f40" fmla="*/ 6 f30 1"/>
                <a:gd name="f41" fmla="*/ 18 f29 1"/>
                <a:gd name="f42" fmla="*/ 11 f30 1"/>
                <a:gd name="f43" fmla="*/ 1 f29 1"/>
                <a:gd name="f44" fmla="+- f31 0 f1"/>
                <a:gd name="f45" fmla="*/ f34 1 25"/>
                <a:gd name="f46" fmla="*/ f35 1 23"/>
                <a:gd name="f47" fmla="*/ f36 1 25"/>
                <a:gd name="f48" fmla="*/ f37 1 23"/>
                <a:gd name="f49" fmla="*/ f38 1 25"/>
                <a:gd name="f50" fmla="*/ f39 1 23"/>
                <a:gd name="f51" fmla="*/ f40 1 25"/>
                <a:gd name="f52" fmla="*/ f41 1 23"/>
                <a:gd name="f53" fmla="*/ f42 1 25"/>
                <a:gd name="f54" fmla="*/ f43 1 23"/>
                <a:gd name="f55" fmla="*/ 0 1 f32"/>
                <a:gd name="f56" fmla="*/ f26 1 f32"/>
                <a:gd name="f57" fmla="*/ 0 1 f33"/>
                <a:gd name="f58" fmla="*/ f27 1 f33"/>
                <a:gd name="f59" fmla="*/ f45 1 f32"/>
                <a:gd name="f60" fmla="*/ f46 1 f33"/>
                <a:gd name="f61" fmla="*/ f47 1 f32"/>
                <a:gd name="f62" fmla="*/ f48 1 f33"/>
                <a:gd name="f63" fmla="*/ f49 1 f32"/>
                <a:gd name="f64" fmla="*/ f50 1 f33"/>
                <a:gd name="f65" fmla="*/ f51 1 f32"/>
                <a:gd name="f66" fmla="*/ f52 1 f33"/>
                <a:gd name="f67" fmla="*/ f53 1 f32"/>
                <a:gd name="f68" fmla="*/ f54 1 f33"/>
                <a:gd name="f69" fmla="*/ f55 f23 1"/>
                <a:gd name="f70" fmla="*/ f56 f23 1"/>
                <a:gd name="f71" fmla="*/ f58 f24 1"/>
                <a:gd name="f72" fmla="*/ f57 f24 1"/>
                <a:gd name="f73" fmla="*/ f59 f23 1"/>
                <a:gd name="f74" fmla="*/ f60 f24 1"/>
                <a:gd name="f75" fmla="*/ f61 f23 1"/>
                <a:gd name="f76" fmla="*/ f62 f24 1"/>
                <a:gd name="f77" fmla="*/ f63 f23 1"/>
                <a:gd name="f78" fmla="*/ f64 f24 1"/>
                <a:gd name="f79" fmla="*/ f65 f23 1"/>
                <a:gd name="f80" fmla="*/ f66 f24 1"/>
                <a:gd name="f81" fmla="*/ f67 f23 1"/>
                <a:gd name="f82" fmla="*/ f68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77" y="f78"/>
                </a:cxn>
                <a:cxn ang="f44">
                  <a:pos x="f79" y="f80"/>
                </a:cxn>
                <a:cxn ang="f44">
                  <a:pos x="f81" y="f82"/>
                </a:cxn>
                <a:cxn ang="f44">
                  <a:pos x="f73" y="f74"/>
                </a:cxn>
              </a:cxnLst>
              <a:rect l="f69" t="f72" r="f70" b="f71"/>
              <a:pathLst>
                <a:path w="25" h="23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1"/>
                    <a:pt x="f14" y="f15"/>
                    <a:pt x="f7" y="f7"/>
                  </a:cubicBezTo>
                  <a:cubicBezTo>
                    <a:pt x="f16" y="f11"/>
                    <a:pt x="f17" y="f15"/>
                    <a:pt x="f18" y="f9"/>
                  </a:cubicBezTo>
                  <a:cubicBezTo>
                    <a:pt x="f5" y="f19"/>
                    <a:pt x="f17" y="f10"/>
                    <a:pt x="f19" y="f20"/>
                  </a:cubicBezTo>
                  <a:cubicBezTo>
                    <a:pt x="f21" y="f20"/>
                    <a:pt x="f12" y="f20"/>
                    <a:pt x="f8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Freeform 86">
              <a:extLst>
                <a:ext uri="{FF2B5EF4-FFF2-40B4-BE49-F238E27FC236}">
                  <a16:creationId xmlns:a16="http://schemas.microsoft.com/office/drawing/2014/main" id="{8A0E08B1-3B03-F183-F8E3-29776532F3EB}"/>
                </a:ext>
              </a:extLst>
            </p:cNvPr>
            <p:cNvSpPr/>
            <p:nvPr/>
          </p:nvSpPr>
          <p:spPr>
            <a:xfrm>
              <a:off x="4437674" y="1539666"/>
              <a:ext cx="29754" cy="37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4"/>
                <a:gd name="f8" fmla="val 6"/>
                <a:gd name="f9" fmla="val 3"/>
                <a:gd name="f10" fmla="val 10"/>
                <a:gd name="f11" fmla="val 8"/>
                <a:gd name="f12" fmla="val 1"/>
                <a:gd name="f13" fmla="val 4"/>
                <a:gd name="f14" fmla="val 2"/>
                <a:gd name="f15" fmla="val 9"/>
                <a:gd name="f16" fmla="+- 0 0 -90"/>
                <a:gd name="f17" fmla="*/ f3 1 11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14"/>
                <a:gd name="f28" fmla="*/ 6 f24 1"/>
                <a:gd name="f29" fmla="*/ 14 f23 1"/>
                <a:gd name="f30" fmla="*/ 0 f24 1"/>
                <a:gd name="f31" fmla="*/ 6 f23 1"/>
                <a:gd name="f32" fmla="*/ 0 f23 1"/>
                <a:gd name="f33" fmla="*/ 11 f24 1"/>
                <a:gd name="f34" fmla="+- f25 0 f1"/>
                <a:gd name="f35" fmla="*/ f28 1 11"/>
                <a:gd name="f36" fmla="*/ f29 1 14"/>
                <a:gd name="f37" fmla="*/ f30 1 11"/>
                <a:gd name="f38" fmla="*/ f31 1 14"/>
                <a:gd name="f39" fmla="*/ f32 1 14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5" y="f59"/>
                </a:cxn>
                <a:cxn ang="f34">
                  <a:pos x="f60" y="f58"/>
                </a:cxn>
                <a:cxn ang="f34">
                  <a:pos x="f55" y="f56"/>
                </a:cxn>
              </a:cxnLst>
              <a:rect l="f51" t="f54" r="f52" b="f53"/>
              <a:pathLst>
                <a:path w="11" h="14">
                  <a:moveTo>
                    <a:pt x="f8" y="f7"/>
                  </a:moveTo>
                  <a:cubicBezTo>
                    <a:pt x="f9" y="f10"/>
                    <a:pt x="f5" y="f11"/>
                    <a:pt x="f5" y="f8"/>
                  </a:cubicBezTo>
                  <a:cubicBezTo>
                    <a:pt x="f12" y="f13"/>
                    <a:pt x="f13" y="f14"/>
                    <a:pt x="f8" y="f5"/>
                  </a:cubicBezTo>
                  <a:cubicBezTo>
                    <a:pt x="f11" y="f14"/>
                    <a:pt x="f6" y="f13"/>
                    <a:pt x="f6" y="f8"/>
                  </a:cubicBezTo>
                  <a:cubicBezTo>
                    <a:pt x="f6" y="f11"/>
                    <a:pt x="f15" y="f10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Freeform 87">
              <a:extLst>
                <a:ext uri="{FF2B5EF4-FFF2-40B4-BE49-F238E27FC236}">
                  <a16:creationId xmlns:a16="http://schemas.microsoft.com/office/drawing/2014/main" id="{BFD9AA69-228A-719C-3F93-86309E32F058}"/>
                </a:ext>
              </a:extLst>
            </p:cNvPr>
            <p:cNvSpPr/>
            <p:nvPr/>
          </p:nvSpPr>
          <p:spPr>
            <a:xfrm>
              <a:off x="4760421" y="1523646"/>
              <a:ext cx="35478" cy="412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5"/>
                <a:gd name="f8" fmla="val 10"/>
                <a:gd name="f9" fmla="val 1"/>
                <a:gd name="f10" fmla="val 11"/>
                <a:gd name="f11" fmla="val 4"/>
                <a:gd name="f12" fmla="val 9"/>
                <a:gd name="f13" fmla="val 12"/>
                <a:gd name="f14" fmla="val 5"/>
                <a:gd name="f15" fmla="val 14"/>
                <a:gd name="f16" fmla="val 2"/>
                <a:gd name="f17" fmla="val 6"/>
                <a:gd name="f18" fmla="val 7"/>
                <a:gd name="f19" fmla="val 8"/>
                <a:gd name="f20" fmla="+- 0 0 -90"/>
                <a:gd name="f21" fmla="*/ f3 1 13"/>
                <a:gd name="f22" fmla="*/ f4 1 1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3"/>
                <a:gd name="f31" fmla="*/ f27 1 15"/>
                <a:gd name="f32" fmla="*/ 10 f28 1"/>
                <a:gd name="f33" fmla="*/ 1 f27 1"/>
                <a:gd name="f34" fmla="*/ 12 f28 1"/>
                <a:gd name="f35" fmla="*/ 11 f27 1"/>
                <a:gd name="f36" fmla="*/ 2 f28 1"/>
                <a:gd name="f37" fmla="*/ 15 f27 1"/>
                <a:gd name="f38" fmla="*/ 0 f28 1"/>
                <a:gd name="f39" fmla="*/ 13 f27 1"/>
                <a:gd name="f40" fmla="*/ 6 f28 1"/>
                <a:gd name="f41" fmla="*/ 0 f27 1"/>
                <a:gd name="f42" fmla="+- f29 0 f1"/>
                <a:gd name="f43" fmla="*/ f32 1 13"/>
                <a:gd name="f44" fmla="*/ f33 1 15"/>
                <a:gd name="f45" fmla="*/ f34 1 13"/>
                <a:gd name="f46" fmla="*/ f35 1 15"/>
                <a:gd name="f47" fmla="*/ f36 1 13"/>
                <a:gd name="f48" fmla="*/ f37 1 15"/>
                <a:gd name="f49" fmla="*/ f38 1 13"/>
                <a:gd name="f50" fmla="*/ f39 1 15"/>
                <a:gd name="f51" fmla="*/ f40 1 13"/>
                <a:gd name="f52" fmla="*/ f41 1 15"/>
                <a:gd name="f53" fmla="*/ 0 1 f30"/>
                <a:gd name="f54" fmla="*/ f24 1 f30"/>
                <a:gd name="f55" fmla="*/ 0 1 f31"/>
                <a:gd name="f56" fmla="*/ f25 1 f31"/>
                <a:gd name="f57" fmla="*/ f43 1 f30"/>
                <a:gd name="f58" fmla="*/ f44 1 f31"/>
                <a:gd name="f59" fmla="*/ f45 1 f30"/>
                <a:gd name="f60" fmla="*/ f46 1 f31"/>
                <a:gd name="f61" fmla="*/ f47 1 f30"/>
                <a:gd name="f62" fmla="*/ f48 1 f31"/>
                <a:gd name="f63" fmla="*/ f49 1 f30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2 1"/>
                <a:gd name="f75" fmla="*/ f61 f21 1"/>
                <a:gd name="f76" fmla="*/ f62 f22 1"/>
                <a:gd name="f77" fmla="*/ f63 f21 1"/>
                <a:gd name="f78" fmla="*/ f64 f22 1"/>
                <a:gd name="f79" fmla="*/ f65 f21 1"/>
                <a:gd name="f80" fmla="*/ f6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71" y="f72"/>
                </a:cxn>
              </a:cxnLst>
              <a:rect l="f67" t="f70" r="f68" b="f69"/>
              <a:pathLst>
                <a:path w="13" h="15">
                  <a:moveTo>
                    <a:pt x="f8" y="f9"/>
                  </a:moveTo>
                  <a:cubicBezTo>
                    <a:pt x="f10" y="f11"/>
                    <a:pt x="f6" y="f12"/>
                    <a:pt x="f13" y="f10"/>
                  </a:cubicBezTo>
                  <a:cubicBezTo>
                    <a:pt x="f8" y="f6"/>
                    <a:pt x="f14" y="f15"/>
                    <a:pt x="f16" y="f7"/>
                  </a:cubicBezTo>
                  <a:cubicBezTo>
                    <a:pt x="f9" y="f15"/>
                    <a:pt x="f5" y="f15"/>
                    <a:pt x="f5" y="f6"/>
                  </a:cubicBezTo>
                  <a:cubicBezTo>
                    <a:pt x="f16" y="f12"/>
                    <a:pt x="f11" y="f14"/>
                    <a:pt x="f17" y="f5"/>
                  </a:cubicBezTo>
                  <a:cubicBezTo>
                    <a:pt x="f18" y="f9"/>
                    <a:pt x="f19" y="f9"/>
                    <a:pt x="f8" y="f9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Freeform 88">
              <a:extLst>
                <a:ext uri="{FF2B5EF4-FFF2-40B4-BE49-F238E27FC236}">
                  <a16:creationId xmlns:a16="http://schemas.microsoft.com/office/drawing/2014/main" id="{D46C93FE-977D-3A06-9944-7C5B1EF35508}"/>
                </a:ext>
              </a:extLst>
            </p:cNvPr>
            <p:cNvSpPr/>
            <p:nvPr/>
          </p:nvSpPr>
          <p:spPr>
            <a:xfrm>
              <a:off x="4825663" y="1523646"/>
              <a:ext cx="35478" cy="412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5"/>
                <a:gd name="f8" fmla="val 11"/>
                <a:gd name="f9" fmla="val 7"/>
                <a:gd name="f10" fmla="val 14"/>
                <a:gd name="f11" fmla="val 2"/>
                <a:gd name="f12" fmla="val 1"/>
                <a:gd name="f13" fmla="val 12"/>
                <a:gd name="f14" fmla="val 9"/>
                <a:gd name="f15" fmla="val 4"/>
                <a:gd name="f16" fmla="val 3"/>
                <a:gd name="f17" fmla="val 5"/>
                <a:gd name="f18" fmla="val 6"/>
                <a:gd name="f19" fmla="val 8"/>
                <a:gd name="f20" fmla="+- 0 0 -90"/>
                <a:gd name="f21" fmla="*/ f3 1 13"/>
                <a:gd name="f22" fmla="*/ f4 1 1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3"/>
                <a:gd name="f31" fmla="*/ f27 1 15"/>
                <a:gd name="f32" fmla="*/ 11 f28 1"/>
                <a:gd name="f33" fmla="*/ 15 f27 1"/>
                <a:gd name="f34" fmla="*/ 1 f28 1"/>
                <a:gd name="f35" fmla="*/ 12 f27 1"/>
                <a:gd name="f36" fmla="*/ 3 f28 1"/>
                <a:gd name="f37" fmla="*/ 1 f27 1"/>
                <a:gd name="f38" fmla="*/ 6 f28 1"/>
                <a:gd name="f39" fmla="*/ 0 f27 1"/>
                <a:gd name="f40" fmla="*/ 13 f28 1"/>
                <a:gd name="f41" fmla="*/ 13 f27 1"/>
                <a:gd name="f42" fmla="+- f29 0 f1"/>
                <a:gd name="f43" fmla="*/ f32 1 13"/>
                <a:gd name="f44" fmla="*/ f33 1 15"/>
                <a:gd name="f45" fmla="*/ f34 1 13"/>
                <a:gd name="f46" fmla="*/ f35 1 15"/>
                <a:gd name="f47" fmla="*/ f36 1 13"/>
                <a:gd name="f48" fmla="*/ f37 1 15"/>
                <a:gd name="f49" fmla="*/ f38 1 13"/>
                <a:gd name="f50" fmla="*/ f39 1 15"/>
                <a:gd name="f51" fmla="*/ f40 1 13"/>
                <a:gd name="f52" fmla="*/ f41 1 15"/>
                <a:gd name="f53" fmla="*/ 0 1 f30"/>
                <a:gd name="f54" fmla="*/ f24 1 f30"/>
                <a:gd name="f55" fmla="*/ 0 1 f31"/>
                <a:gd name="f56" fmla="*/ f25 1 f31"/>
                <a:gd name="f57" fmla="*/ f43 1 f30"/>
                <a:gd name="f58" fmla="*/ f44 1 f31"/>
                <a:gd name="f59" fmla="*/ f45 1 f30"/>
                <a:gd name="f60" fmla="*/ f46 1 f31"/>
                <a:gd name="f61" fmla="*/ f47 1 f30"/>
                <a:gd name="f62" fmla="*/ f48 1 f31"/>
                <a:gd name="f63" fmla="*/ f49 1 f30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2 1"/>
                <a:gd name="f75" fmla="*/ f61 f21 1"/>
                <a:gd name="f76" fmla="*/ f62 f22 1"/>
                <a:gd name="f77" fmla="*/ f63 f21 1"/>
                <a:gd name="f78" fmla="*/ f64 f22 1"/>
                <a:gd name="f79" fmla="*/ f65 f21 1"/>
                <a:gd name="f80" fmla="*/ f6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71" y="f72"/>
                </a:cxn>
              </a:cxnLst>
              <a:rect l="f67" t="f70" r="f68" b="f69"/>
              <a:pathLst>
                <a:path w="13" h="15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5" y="f14"/>
                    <a:pt x="f11" y="f15"/>
                    <a:pt x="f16" y="f12"/>
                  </a:cubicBezTo>
                  <a:cubicBezTo>
                    <a:pt x="f15" y="f5"/>
                    <a:pt x="f17" y="f5"/>
                    <a:pt x="f18" y="f5"/>
                  </a:cubicBezTo>
                  <a:cubicBezTo>
                    <a:pt x="f19" y="f15"/>
                    <a:pt x="f8" y="f19"/>
                    <a:pt x="f6" y="f6"/>
                  </a:cubicBezTo>
                  <a:cubicBezTo>
                    <a:pt x="f13" y="f6"/>
                    <a:pt x="f8" y="f10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5" name="Freeform 89">
              <a:extLst>
                <a:ext uri="{FF2B5EF4-FFF2-40B4-BE49-F238E27FC236}">
                  <a16:creationId xmlns:a16="http://schemas.microsoft.com/office/drawing/2014/main" id="{C146CE7D-7479-967D-904C-7017F615D900}"/>
                </a:ext>
              </a:extLst>
            </p:cNvPr>
            <p:cNvSpPr/>
            <p:nvPr/>
          </p:nvSpPr>
          <p:spPr>
            <a:xfrm>
              <a:off x="4787889" y="1586593"/>
              <a:ext cx="45784" cy="263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0"/>
                <a:gd name="f8" fmla="val 15"/>
                <a:gd name="f9" fmla="val 6"/>
                <a:gd name="f10" fmla="val 2"/>
                <a:gd name="f11" fmla="val 1"/>
                <a:gd name="f12" fmla="val 9"/>
                <a:gd name="f13" fmla="val 8"/>
                <a:gd name="f14" fmla="val 3"/>
                <a:gd name="f15" fmla="val 5"/>
                <a:gd name="f16" fmla="val 11"/>
                <a:gd name="f17" fmla="val 14"/>
                <a:gd name="f18" fmla="val 7"/>
                <a:gd name="f19" fmla="val 16"/>
                <a:gd name="f20" fmla="+- 0 0 -90"/>
                <a:gd name="f21" fmla="*/ f3 1 17"/>
                <a:gd name="f22" fmla="*/ f4 1 1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7 1 10"/>
                <a:gd name="f31" fmla="*/ f28 1 17"/>
                <a:gd name="f32" fmla="*/ 15 f28 1"/>
                <a:gd name="f33" fmla="*/ 10 f27 1"/>
                <a:gd name="f34" fmla="*/ 2 f28 1"/>
                <a:gd name="f35" fmla="*/ 0 f28 1"/>
                <a:gd name="f36" fmla="*/ 8 f27 1"/>
                <a:gd name="f37" fmla="*/ 8 f28 1"/>
                <a:gd name="f38" fmla="*/ 0 f27 1"/>
                <a:gd name="f39" fmla="*/ 17 f28 1"/>
                <a:gd name="f40" fmla="*/ 7 f27 1"/>
                <a:gd name="f41" fmla="+- f29 0 f1"/>
                <a:gd name="f42" fmla="*/ f32 1 17"/>
                <a:gd name="f43" fmla="*/ f33 1 10"/>
                <a:gd name="f44" fmla="*/ f34 1 17"/>
                <a:gd name="f45" fmla="*/ f35 1 17"/>
                <a:gd name="f46" fmla="*/ f36 1 10"/>
                <a:gd name="f47" fmla="*/ f37 1 17"/>
                <a:gd name="f48" fmla="*/ f38 1 10"/>
                <a:gd name="f49" fmla="*/ f39 1 17"/>
                <a:gd name="f50" fmla="*/ f40 1 10"/>
                <a:gd name="f51" fmla="*/ 0 1 f31"/>
                <a:gd name="f52" fmla="*/ f24 1 f31"/>
                <a:gd name="f53" fmla="*/ 0 1 f30"/>
                <a:gd name="f54" fmla="*/ f25 1 f30"/>
                <a:gd name="f55" fmla="*/ f42 1 f31"/>
                <a:gd name="f56" fmla="*/ f43 1 f30"/>
                <a:gd name="f57" fmla="*/ f44 1 f31"/>
                <a:gd name="f58" fmla="*/ f45 1 f31"/>
                <a:gd name="f59" fmla="*/ f46 1 f30"/>
                <a:gd name="f60" fmla="*/ f47 1 f31"/>
                <a:gd name="f61" fmla="*/ f48 1 f30"/>
                <a:gd name="f62" fmla="*/ f49 1 f31"/>
                <a:gd name="f63" fmla="*/ f50 1 f30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1 1"/>
                <a:gd name="f72" fmla="*/ f59 f22 1"/>
                <a:gd name="f73" fmla="*/ f60 f21 1"/>
                <a:gd name="f74" fmla="*/ f61 f22 1"/>
                <a:gd name="f75" fmla="*/ f62 f21 1"/>
                <a:gd name="f76" fmla="*/ f6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69"/>
                </a:cxn>
                <a:cxn ang="f41">
                  <a:pos x="f71" y="f72"/>
                </a:cxn>
                <a:cxn ang="f41">
                  <a:pos x="f73" y="f74"/>
                </a:cxn>
                <a:cxn ang="f41">
                  <a:pos x="f75" y="f76"/>
                </a:cxn>
                <a:cxn ang="f41">
                  <a:pos x="f68" y="f69"/>
                </a:cxn>
              </a:cxnLst>
              <a:rect l="f64" t="f67" r="f65" b="f66"/>
              <a:pathLst>
                <a:path w="17" h="10">
                  <a:moveTo>
                    <a:pt x="f8" y="f7"/>
                  </a:moveTo>
                  <a:cubicBezTo>
                    <a:pt x="f7" y="f7"/>
                    <a:pt x="f9" y="f7"/>
                    <a:pt x="f10" y="f7"/>
                  </a:cubicBezTo>
                  <a:cubicBezTo>
                    <a:pt x="f11" y="f12"/>
                    <a:pt x="f11" y="f12"/>
                    <a:pt x="f5" y="f13"/>
                  </a:cubicBezTo>
                  <a:cubicBezTo>
                    <a:pt x="f14" y="f15"/>
                    <a:pt x="f15" y="f5"/>
                    <a:pt x="f13" y="f5"/>
                  </a:cubicBezTo>
                  <a:cubicBezTo>
                    <a:pt x="f16" y="f5"/>
                    <a:pt x="f17" y="f15"/>
                    <a:pt x="f6" y="f18"/>
                  </a:cubicBezTo>
                  <a:cubicBezTo>
                    <a:pt x="f19" y="f13"/>
                    <a:pt x="f8" y="f12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Freeform 90">
              <a:extLst>
                <a:ext uri="{FF2B5EF4-FFF2-40B4-BE49-F238E27FC236}">
                  <a16:creationId xmlns:a16="http://schemas.microsoft.com/office/drawing/2014/main" id="{F75F6AF2-FDFF-E01A-BA48-AEF386289D28}"/>
                </a:ext>
              </a:extLst>
            </p:cNvPr>
            <p:cNvSpPr/>
            <p:nvPr/>
          </p:nvSpPr>
          <p:spPr>
            <a:xfrm>
              <a:off x="4109194" y="1525932"/>
              <a:ext cx="37764" cy="38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0"/>
                <a:gd name="f9" fmla="val 4"/>
                <a:gd name="f10" fmla="val 12"/>
                <a:gd name="f11" fmla="val 8"/>
                <a:gd name="f12" fmla="val 13"/>
                <a:gd name="f13" fmla="val 9"/>
                <a:gd name="f14" fmla="val 2"/>
                <a:gd name="f15" fmla="val 3"/>
                <a:gd name="f16" fmla="val 5"/>
                <a:gd name="f17" fmla="val 6"/>
                <a:gd name="f18" fmla="+- 0 0 -90"/>
                <a:gd name="f19" fmla="*/ f3 1 14"/>
                <a:gd name="f20" fmla="*/ f4 1 14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14"/>
                <a:gd name="f27" fmla="*/ 7 f24 1"/>
                <a:gd name="f28" fmla="*/ 0 f24 1"/>
                <a:gd name="f29" fmla="*/ 14 f24 1"/>
                <a:gd name="f30" fmla="*/ 12 f24 1"/>
                <a:gd name="f31" fmla="*/ 2 f24 1"/>
                <a:gd name="f32" fmla="*/ 10 f24 1"/>
                <a:gd name="f33" fmla="*/ 4 f24 1"/>
                <a:gd name="f34" fmla="+- f25 0 f1"/>
                <a:gd name="f35" fmla="*/ f27 1 14"/>
                <a:gd name="f36" fmla="*/ f28 1 14"/>
                <a:gd name="f37" fmla="*/ f29 1 14"/>
                <a:gd name="f38" fmla="*/ f30 1 14"/>
                <a:gd name="f39" fmla="*/ f31 1 14"/>
                <a:gd name="f40" fmla="*/ f32 1 14"/>
                <a:gd name="f41" fmla="*/ f33 1 14"/>
                <a:gd name="f42" fmla="*/ 0 1 f26"/>
                <a:gd name="f43" fmla="*/ f22 1 f26"/>
                <a:gd name="f44" fmla="*/ f35 1 f26"/>
                <a:gd name="f45" fmla="*/ f36 1 f26"/>
                <a:gd name="f46" fmla="*/ f37 1 f26"/>
                <a:gd name="f47" fmla="*/ f38 1 f26"/>
                <a:gd name="f48" fmla="*/ f39 1 f26"/>
                <a:gd name="f49" fmla="*/ f40 1 f26"/>
                <a:gd name="f50" fmla="*/ f41 1 f26"/>
                <a:gd name="f51" fmla="*/ f42 f19 1"/>
                <a:gd name="f52" fmla="*/ f43 f19 1"/>
                <a:gd name="f53" fmla="*/ f43 f20 1"/>
                <a:gd name="f54" fmla="*/ f42 f20 1"/>
                <a:gd name="f55" fmla="*/ f44 f19 1"/>
                <a:gd name="f56" fmla="*/ f45 f20 1"/>
                <a:gd name="f57" fmla="*/ f46 f19 1"/>
                <a:gd name="f58" fmla="*/ f47 f20 1"/>
                <a:gd name="f59" fmla="*/ f47 f19 1"/>
                <a:gd name="f60" fmla="*/ f46 f20 1"/>
                <a:gd name="f61" fmla="*/ f48 f19 1"/>
                <a:gd name="f62" fmla="*/ f49 f20 1"/>
                <a:gd name="f63" fmla="*/ f5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56"/>
                </a:cxn>
                <a:cxn ang="f34">
                  <a:pos x="f55" y="f56"/>
                </a:cxn>
              </a:cxnLst>
              <a:rect l="f51" t="f54" r="f52" b="f53"/>
              <a:pathLst>
                <a:path w="14" h="14">
                  <a:moveTo>
                    <a:pt x="f7" y="f5"/>
                  </a:moveTo>
                  <a:cubicBezTo>
                    <a:pt x="f8" y="f9"/>
                    <a:pt x="f10" y="f11"/>
                    <a:pt x="f6" y="f10"/>
                  </a:cubicBezTo>
                  <a:cubicBezTo>
                    <a:pt x="f6" y="f12"/>
                    <a:pt x="f12" y="f12"/>
                    <a:pt x="f10" y="f6"/>
                  </a:cubicBezTo>
                  <a:cubicBezTo>
                    <a:pt x="f13" y="f12"/>
                    <a:pt x="f9" y="f12"/>
                    <a:pt x="f14" y="f8"/>
                  </a:cubicBezTo>
                  <a:cubicBezTo>
                    <a:pt x="f5" y="f11"/>
                    <a:pt x="f15" y="f15"/>
                    <a:pt x="f9" y="f5"/>
                  </a:cubicBezTo>
                  <a:cubicBezTo>
                    <a:pt x="f16" y="f5"/>
                    <a:pt x="f17" y="f5"/>
                    <a:pt x="f7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Freeform 91">
              <a:extLst>
                <a:ext uri="{FF2B5EF4-FFF2-40B4-BE49-F238E27FC236}">
                  <a16:creationId xmlns:a16="http://schemas.microsoft.com/office/drawing/2014/main" id="{03DC0EBF-7B5E-9908-B9A6-1E822B52B2B5}"/>
                </a:ext>
              </a:extLst>
            </p:cNvPr>
            <p:cNvSpPr/>
            <p:nvPr/>
          </p:nvSpPr>
          <p:spPr>
            <a:xfrm>
              <a:off x="4043961" y="1523646"/>
              <a:ext cx="37764" cy="412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5"/>
                <a:gd name="f8" fmla="val 12"/>
                <a:gd name="f9" fmla="val 3"/>
                <a:gd name="f10" fmla="val 8"/>
                <a:gd name="f11" fmla="val 5"/>
                <a:gd name="f12" fmla="val 4"/>
                <a:gd name="f13" fmla="val 9"/>
                <a:gd name="f14" fmla="val 1"/>
                <a:gd name="f15" fmla="val 10"/>
                <a:gd name="f16" fmla="val 11"/>
                <a:gd name="f17" fmla="val 13"/>
                <a:gd name="f18" fmla="val 6"/>
                <a:gd name="f19" fmla="val 2"/>
                <a:gd name="f20" fmla="+- 0 0 -90"/>
                <a:gd name="f21" fmla="*/ f3 1 14"/>
                <a:gd name="f22" fmla="*/ f4 1 1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4"/>
                <a:gd name="f31" fmla="*/ f27 1 15"/>
                <a:gd name="f32" fmla="*/ 0 f28 1"/>
                <a:gd name="f33" fmla="*/ 12 f27 1"/>
                <a:gd name="f34" fmla="*/ 8 f28 1"/>
                <a:gd name="f35" fmla="*/ 0 f27 1"/>
                <a:gd name="f36" fmla="*/ 10 f28 1"/>
                <a:gd name="f37" fmla="*/ 1 f27 1"/>
                <a:gd name="f38" fmla="*/ 13 f28 1"/>
                <a:gd name="f39" fmla="*/ 11 f27 1"/>
                <a:gd name="f40" fmla="*/ 2 f28 1"/>
                <a:gd name="f41" fmla="*/ 15 f27 1"/>
                <a:gd name="f42" fmla="+- f29 0 f1"/>
                <a:gd name="f43" fmla="*/ f32 1 14"/>
                <a:gd name="f44" fmla="*/ f33 1 15"/>
                <a:gd name="f45" fmla="*/ f34 1 14"/>
                <a:gd name="f46" fmla="*/ f35 1 15"/>
                <a:gd name="f47" fmla="*/ f36 1 14"/>
                <a:gd name="f48" fmla="*/ f37 1 15"/>
                <a:gd name="f49" fmla="*/ f38 1 14"/>
                <a:gd name="f50" fmla="*/ f39 1 15"/>
                <a:gd name="f51" fmla="*/ f40 1 14"/>
                <a:gd name="f52" fmla="*/ f41 1 15"/>
                <a:gd name="f53" fmla="*/ 0 1 f30"/>
                <a:gd name="f54" fmla="*/ f24 1 f30"/>
                <a:gd name="f55" fmla="*/ 0 1 f31"/>
                <a:gd name="f56" fmla="*/ f25 1 f31"/>
                <a:gd name="f57" fmla="*/ f43 1 f30"/>
                <a:gd name="f58" fmla="*/ f44 1 f31"/>
                <a:gd name="f59" fmla="*/ f45 1 f30"/>
                <a:gd name="f60" fmla="*/ f46 1 f31"/>
                <a:gd name="f61" fmla="*/ f47 1 f30"/>
                <a:gd name="f62" fmla="*/ f48 1 f31"/>
                <a:gd name="f63" fmla="*/ f49 1 f30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2 1"/>
                <a:gd name="f75" fmla="*/ f61 f21 1"/>
                <a:gd name="f76" fmla="*/ f62 f22 1"/>
                <a:gd name="f77" fmla="*/ f63 f21 1"/>
                <a:gd name="f78" fmla="*/ f64 f22 1"/>
                <a:gd name="f79" fmla="*/ f65 f21 1"/>
                <a:gd name="f80" fmla="*/ f6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71" y="f72"/>
                </a:cxn>
              </a:cxnLst>
              <a:rect l="f67" t="f70" r="f68" b="f69"/>
              <a:pathLst>
                <a:path w="14" h="15">
                  <a:moveTo>
                    <a:pt x="f5" y="f8"/>
                  </a:moveTo>
                  <a:cubicBezTo>
                    <a:pt x="f9" y="f10"/>
                    <a:pt x="f11" y="f12"/>
                    <a:pt x="f10" y="f5"/>
                  </a:cubicBezTo>
                  <a:cubicBezTo>
                    <a:pt x="f13" y="f5"/>
                    <a:pt x="f13" y="f14"/>
                    <a:pt x="f15" y="f14"/>
                  </a:cubicBezTo>
                  <a:cubicBezTo>
                    <a:pt x="f16" y="f12"/>
                    <a:pt x="f6" y="f13"/>
                    <a:pt x="f17" y="f16"/>
                  </a:cubicBezTo>
                  <a:cubicBezTo>
                    <a:pt x="f16" y="f6"/>
                    <a:pt x="f18" y="f6"/>
                    <a:pt x="f19" y="f7"/>
                  </a:cubicBezTo>
                  <a:cubicBezTo>
                    <a:pt x="f19" y="f6"/>
                    <a:pt x="f14" y="f17"/>
                    <a:pt x="f5" y="f8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Freeform 92">
              <a:extLst>
                <a:ext uri="{FF2B5EF4-FFF2-40B4-BE49-F238E27FC236}">
                  <a16:creationId xmlns:a16="http://schemas.microsoft.com/office/drawing/2014/main" id="{A3A1E3F7-6DCC-A471-73C6-9CE077AD9AD3}"/>
                </a:ext>
              </a:extLst>
            </p:cNvPr>
            <p:cNvSpPr/>
            <p:nvPr/>
          </p:nvSpPr>
          <p:spPr>
            <a:xfrm>
              <a:off x="4070287" y="1586593"/>
              <a:ext cx="46927" cy="240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9"/>
                <a:gd name="f8" fmla="val 16"/>
                <a:gd name="f9" fmla="val 12"/>
                <a:gd name="f10" fmla="val 7"/>
                <a:gd name="f11" fmla="val 4"/>
                <a:gd name="f12" fmla="val 5"/>
                <a:gd name="f13" fmla="val 6"/>
                <a:gd name="f14" fmla="val 15"/>
                <a:gd name="f15" fmla="val 8"/>
                <a:gd name="f16" fmla="+- 0 0 -90"/>
                <a:gd name="f17" fmla="*/ f3 1 17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7"/>
                <a:gd name="f27" fmla="*/ f23 1 9"/>
                <a:gd name="f28" fmla="*/ 16 f24 1"/>
                <a:gd name="f29" fmla="*/ 9 f23 1"/>
                <a:gd name="f30" fmla="*/ 0 f24 1"/>
                <a:gd name="f31" fmla="*/ 9 f24 1"/>
                <a:gd name="f32" fmla="*/ 0 f23 1"/>
                <a:gd name="f33" fmla="*/ 17 f24 1"/>
                <a:gd name="f34" fmla="*/ 7 f23 1"/>
                <a:gd name="f35" fmla="+- f25 0 f1"/>
                <a:gd name="f36" fmla="*/ f28 1 17"/>
                <a:gd name="f37" fmla="*/ f29 1 9"/>
                <a:gd name="f38" fmla="*/ f30 1 17"/>
                <a:gd name="f39" fmla="*/ f31 1 17"/>
                <a:gd name="f40" fmla="*/ f32 1 9"/>
                <a:gd name="f41" fmla="*/ f33 1 17"/>
                <a:gd name="f42" fmla="*/ f34 1 9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6"/>
                <a:gd name="f51" fmla="*/ f40 1 f27"/>
                <a:gd name="f52" fmla="*/ f41 1 f26"/>
                <a:gd name="f53" fmla="*/ f42 1 f27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7 1"/>
                <a:gd name="f62" fmla="*/ f51 f18 1"/>
                <a:gd name="f63" fmla="*/ f52 f17 1"/>
                <a:gd name="f64" fmla="*/ f5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59"/>
                </a:cxn>
                <a:cxn ang="f35">
                  <a:pos x="f61" y="f62"/>
                </a:cxn>
                <a:cxn ang="f35">
                  <a:pos x="f63" y="f64"/>
                </a:cxn>
                <a:cxn ang="f35">
                  <a:pos x="f58" y="f59"/>
                </a:cxn>
              </a:cxnLst>
              <a:rect l="f54" t="f57" r="f55" b="f56"/>
              <a:pathLst>
                <a:path w="17" h="9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5"/>
                    <a:pt x="f7" y="f5"/>
                  </a:cubicBezTo>
                  <a:cubicBezTo>
                    <a:pt x="f9" y="f5"/>
                    <a:pt x="f14" y="f11"/>
                    <a:pt x="f6" y="f10"/>
                  </a:cubicBezTo>
                  <a:cubicBezTo>
                    <a:pt x="f6" y="f15"/>
                    <a:pt x="f8" y="f15"/>
                    <a:pt x="f8" y="f7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39" name="Freeform 96">
            <a:extLst>
              <a:ext uri="{FF2B5EF4-FFF2-40B4-BE49-F238E27FC236}">
                <a16:creationId xmlns:a16="http://schemas.microsoft.com/office/drawing/2014/main" id="{EF86D78E-FFA1-576A-1795-21CFB822ECDD}"/>
              </a:ext>
            </a:extLst>
          </p:cNvPr>
          <p:cNvSpPr/>
          <p:nvPr/>
        </p:nvSpPr>
        <p:spPr>
          <a:xfrm>
            <a:off x="7094527" y="292004"/>
            <a:ext cx="1054348" cy="100973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321"/>
              <a:gd name="f8" fmla="val 1266"/>
              <a:gd name="f9" fmla="val 548"/>
              <a:gd name="f10" fmla="val 804"/>
              <a:gd name="f11" fmla="val 537"/>
              <a:gd name="f12" fmla="val 535"/>
              <a:gd name="f13" fmla="val 793"/>
              <a:gd name="f14" fmla="val 530"/>
              <a:gd name="f15" fmla="val 770"/>
              <a:gd name="f16" fmla="val 526"/>
              <a:gd name="f17" fmla="val 746"/>
              <a:gd name="f18" fmla="val 521"/>
              <a:gd name="f19" fmla="val 722"/>
              <a:gd name="f20" fmla="val 519"/>
              <a:gd name="f21" fmla="val 714"/>
              <a:gd name="f22" fmla="val 517"/>
              <a:gd name="f23" fmla="val 706"/>
              <a:gd name="f24" fmla="val 522"/>
              <a:gd name="f25" fmla="val 698"/>
              <a:gd name="f26" fmla="val 528"/>
              <a:gd name="f27" fmla="val 699"/>
              <a:gd name="f28" fmla="val 533"/>
              <a:gd name="f29" fmla="val 701"/>
              <a:gd name="f30" fmla="val 534"/>
              <a:gd name="f31" fmla="val 709"/>
              <a:gd name="f32" fmla="val 710"/>
              <a:gd name="f33" fmla="val 536"/>
              <a:gd name="f34" fmla="val 712"/>
              <a:gd name="f35" fmla="val 540"/>
              <a:gd name="f36" fmla="val 707"/>
              <a:gd name="f37" fmla="val 542"/>
              <a:gd name="f38" fmla="val 544"/>
              <a:gd name="f39" fmla="val 696"/>
              <a:gd name="f40" fmla="val 545"/>
              <a:gd name="f41" fmla="val 546"/>
              <a:gd name="f42" fmla="val 702"/>
              <a:gd name="f43" fmla="val 705"/>
              <a:gd name="f44" fmla="val 547"/>
              <a:gd name="f45" fmla="val 549"/>
              <a:gd name="f46" fmla="val 551"/>
              <a:gd name="f47" fmla="val 552"/>
              <a:gd name="f48" fmla="val 700"/>
              <a:gd name="f49" fmla="val 554"/>
              <a:gd name="f50" fmla="val 695"/>
              <a:gd name="f51" fmla="val 555"/>
              <a:gd name="f52" fmla="val 689"/>
              <a:gd name="f53" fmla="val 688"/>
              <a:gd name="f54" fmla="val 671"/>
              <a:gd name="f55" fmla="val 653"/>
              <a:gd name="f56" fmla="val 635"/>
              <a:gd name="f57" fmla="val 543"/>
              <a:gd name="f58" fmla="val 628"/>
              <a:gd name="f59" fmla="val 621"/>
              <a:gd name="f60" fmla="val 614"/>
              <a:gd name="f61" fmla="val 613"/>
              <a:gd name="f62" fmla="val 541"/>
              <a:gd name="f63" fmla="val 605"/>
              <a:gd name="f64" fmla="val 598"/>
              <a:gd name="f65" fmla="val 591"/>
              <a:gd name="f66" fmla="val 581"/>
              <a:gd name="f67" fmla="val 576"/>
              <a:gd name="f68" fmla="val 558"/>
              <a:gd name="f69" fmla="val 571"/>
              <a:gd name="f70" fmla="val 561"/>
              <a:gd name="f71" fmla="val 569"/>
              <a:gd name="f72" fmla="val 563"/>
              <a:gd name="f73" fmla="val 566"/>
              <a:gd name="f74" fmla="val 562"/>
              <a:gd name="f75" fmla="val 538"/>
              <a:gd name="f76" fmla="val 565"/>
              <a:gd name="f77" fmla="val 531"/>
              <a:gd name="f78" fmla="val 564"/>
              <a:gd name="f79" fmla="val 527"/>
              <a:gd name="f80" fmla="val 525"/>
              <a:gd name="f81" fmla="val 559"/>
              <a:gd name="f82" fmla="val 553"/>
              <a:gd name="f83" fmla="val 518"/>
              <a:gd name="f84" fmla="val 514"/>
              <a:gd name="f85" fmla="val 509"/>
              <a:gd name="f86" fmla="val 503"/>
              <a:gd name="f87" fmla="val 497"/>
              <a:gd name="f88" fmla="val 490"/>
              <a:gd name="f89" fmla="val 483"/>
              <a:gd name="f90" fmla="val 476"/>
              <a:gd name="f91" fmla="val 475"/>
              <a:gd name="f92" fmla="val 474"/>
              <a:gd name="f93" fmla="val 472"/>
              <a:gd name="f94" fmla="val 482"/>
              <a:gd name="f95" fmla="val 491"/>
              <a:gd name="f96" fmla="val 499"/>
              <a:gd name="f97" fmla="val 506"/>
              <a:gd name="f98" fmla="val 515"/>
              <a:gd name="f99" fmla="val 511"/>
              <a:gd name="f100" fmla="val 508"/>
              <a:gd name="f101" fmla="val 516"/>
              <a:gd name="f102" fmla="val 504"/>
              <a:gd name="f103" fmla="val 501"/>
              <a:gd name="f104" fmla="val 512"/>
              <a:gd name="f105" fmla="val 498"/>
              <a:gd name="f106" fmla="val 513"/>
              <a:gd name="f107" fmla="val 496"/>
              <a:gd name="f108" fmla="val 524"/>
              <a:gd name="f109" fmla="val 493"/>
              <a:gd name="f110" fmla="val 529"/>
              <a:gd name="f111" fmla="val 494"/>
              <a:gd name="f112" fmla="val 500"/>
              <a:gd name="f113" fmla="val 556"/>
              <a:gd name="f114" fmla="val 572"/>
              <a:gd name="f115" fmla="val 510"/>
              <a:gd name="f116" fmla="val 589"/>
              <a:gd name="f117" fmla="val 606"/>
              <a:gd name="f118" fmla="val 622"/>
              <a:gd name="f119" fmla="val 633"/>
              <a:gd name="f120" fmla="val 644"/>
              <a:gd name="f121" fmla="val 654"/>
              <a:gd name="f122" fmla="val 657"/>
              <a:gd name="f123" fmla="val 487"/>
              <a:gd name="f124" fmla="val 658"/>
              <a:gd name="f125" fmla="val 484"/>
              <a:gd name="f126" fmla="val 660"/>
              <a:gd name="f127" fmla="val 662"/>
              <a:gd name="f128" fmla="val 480"/>
              <a:gd name="f129" fmla="val 664"/>
              <a:gd name="f130" fmla="val 479"/>
              <a:gd name="f131" fmla="val 666"/>
              <a:gd name="f132" fmla="val 672"/>
              <a:gd name="f133" fmla="val 678"/>
              <a:gd name="f134" fmla="val 473"/>
              <a:gd name="f135" fmla="val 684"/>
              <a:gd name="f136" fmla="val 470"/>
              <a:gd name="f137" fmla="val 691"/>
              <a:gd name="f138" fmla="val 711"/>
              <a:gd name="f139" fmla="val 716"/>
              <a:gd name="f140" fmla="val 721"/>
              <a:gd name="f141" fmla="val 725"/>
              <a:gd name="f142" fmla="val 730"/>
              <a:gd name="f143" fmla="val 737"/>
              <a:gd name="f144" fmla="val 477"/>
              <a:gd name="f145" fmla="val 745"/>
              <a:gd name="f146" fmla="val 752"/>
              <a:gd name="f147" fmla="val 759"/>
              <a:gd name="f148" fmla="val 765"/>
              <a:gd name="f149" fmla="val 771"/>
              <a:gd name="f150" fmla="val 469"/>
              <a:gd name="f151" fmla="val 779"/>
              <a:gd name="f152" fmla="val 790"/>
              <a:gd name="f153" fmla="val 797"/>
              <a:gd name="f154" fmla="val 802"/>
              <a:gd name="f155" fmla="val 808"/>
              <a:gd name="f156" fmla="val 489"/>
              <a:gd name="f157" fmla="val 813"/>
              <a:gd name="f158" fmla="val 815"/>
              <a:gd name="f159" fmla="val 817"/>
              <a:gd name="f160" fmla="val 819"/>
              <a:gd name="f161" fmla="val 837"/>
              <a:gd name="f162" fmla="val 855"/>
              <a:gd name="f163" fmla="val 873"/>
              <a:gd name="f164" fmla="val 881"/>
              <a:gd name="f165" fmla="val 502"/>
              <a:gd name="f166" fmla="val 889"/>
              <a:gd name="f167" fmla="val 505"/>
              <a:gd name="f168" fmla="val 897"/>
              <a:gd name="f169" fmla="val 905"/>
              <a:gd name="f170" fmla="val 914"/>
              <a:gd name="f171" fmla="val 921"/>
              <a:gd name="f172" fmla="val 923"/>
              <a:gd name="f173" fmla="val 925"/>
              <a:gd name="f174" fmla="val 927"/>
              <a:gd name="f175" fmla="val 940"/>
              <a:gd name="f176" fmla="val 953"/>
              <a:gd name="f177" fmla="val 966"/>
              <a:gd name="f178" fmla="val 972"/>
              <a:gd name="f179" fmla="val 977"/>
              <a:gd name="f180" fmla="val 983"/>
              <a:gd name="f181" fmla="val 997"/>
              <a:gd name="f182" fmla="val 1012"/>
              <a:gd name="f183" fmla="val 1027"/>
              <a:gd name="f184" fmla="val 1031"/>
              <a:gd name="f185" fmla="val 1032"/>
              <a:gd name="f186" fmla="val 1034"/>
              <a:gd name="f187" fmla="val 1039"/>
              <a:gd name="f188" fmla="val 1038"/>
              <a:gd name="f189" fmla="val 1040"/>
              <a:gd name="f190" fmla="val 486"/>
              <a:gd name="f191" fmla="val 481"/>
              <a:gd name="f192" fmla="val 1041"/>
              <a:gd name="f193" fmla="val 1035"/>
              <a:gd name="f194" fmla="val 467"/>
              <a:gd name="f195" fmla="val 1033"/>
              <a:gd name="f196" fmla="val 462"/>
              <a:gd name="f197" fmla="val 457"/>
              <a:gd name="f198" fmla="val 451"/>
              <a:gd name="f199" fmla="val 441"/>
              <a:gd name="f200" fmla="val 1036"/>
              <a:gd name="f201" fmla="val 430"/>
              <a:gd name="f202" fmla="val 1037"/>
              <a:gd name="f203" fmla="val 420"/>
              <a:gd name="f204" fmla="val 417"/>
              <a:gd name="f205" fmla="val 412"/>
              <a:gd name="f206" fmla="val 411"/>
              <a:gd name="f207" fmla="val 409"/>
              <a:gd name="f208" fmla="val 1043"/>
              <a:gd name="f209" fmla="val 1047"/>
              <a:gd name="f210" fmla="val 1050"/>
              <a:gd name="f211" fmla="val 414"/>
              <a:gd name="f212" fmla="val 1061"/>
              <a:gd name="f213" fmla="val 1071"/>
              <a:gd name="f214" fmla="val 419"/>
              <a:gd name="f215" fmla="val 1081"/>
              <a:gd name="f216" fmla="val 1082"/>
              <a:gd name="f217" fmla="val 1084"/>
              <a:gd name="f218" fmla="val 1085"/>
              <a:gd name="f219" fmla="val 422"/>
              <a:gd name="f220" fmla="val 1106"/>
              <a:gd name="f221" fmla="val 416"/>
              <a:gd name="f222" fmla="val 1107"/>
              <a:gd name="f223" fmla="val 402"/>
              <a:gd name="f224" fmla="val 1113"/>
              <a:gd name="f225" fmla="val 392"/>
              <a:gd name="f226" fmla="val 1117"/>
              <a:gd name="f227" fmla="val 380"/>
              <a:gd name="f228" fmla="val 1120"/>
              <a:gd name="f229" fmla="val 372"/>
              <a:gd name="f230" fmla="val 1126"/>
              <a:gd name="f231" fmla="val 357"/>
              <a:gd name="f232" fmla="val 1137"/>
              <a:gd name="f233" fmla="val 340"/>
              <a:gd name="f234" fmla="val 1140"/>
              <a:gd name="f235" fmla="val 324"/>
              <a:gd name="f236" fmla="val 1144"/>
              <a:gd name="f237" fmla="val 308"/>
              <a:gd name="f238" fmla="val 1147"/>
              <a:gd name="f239" fmla="val 292"/>
              <a:gd name="f240" fmla="val 1148"/>
              <a:gd name="f241" fmla="val 276"/>
              <a:gd name="f242" fmla="val 1142"/>
              <a:gd name="f243" fmla="val 273"/>
              <a:gd name="f244" fmla="val 270"/>
              <a:gd name="f245" fmla="val 1138"/>
              <a:gd name="f246" fmla="val 268"/>
              <a:gd name="f247" fmla="val 1136"/>
              <a:gd name="f248" fmla="val 267"/>
              <a:gd name="f249" fmla="val 1135"/>
              <a:gd name="f250" fmla="val 266"/>
              <a:gd name="f251" fmla="val 1133"/>
              <a:gd name="f252" fmla="val 1131"/>
              <a:gd name="f253" fmla="val 1122"/>
              <a:gd name="f254" fmla="val 281"/>
              <a:gd name="f255" fmla="val 1108"/>
              <a:gd name="f256" fmla="val 293"/>
              <a:gd name="f257" fmla="val 1102"/>
              <a:gd name="f258" fmla="val 305"/>
              <a:gd name="f259" fmla="val 1096"/>
              <a:gd name="f260" fmla="val 314"/>
              <a:gd name="f261" fmla="val 320"/>
              <a:gd name="f262" fmla="val 1079"/>
              <a:gd name="f263" fmla="val 1072"/>
              <a:gd name="f264" fmla="val 329"/>
              <a:gd name="f265" fmla="val 1066"/>
              <a:gd name="f266" fmla="val 333"/>
              <a:gd name="f267" fmla="val 338"/>
              <a:gd name="f268" fmla="val 1058"/>
              <a:gd name="f269" fmla="val 1052"/>
              <a:gd name="f270" fmla="val 342"/>
              <a:gd name="f271" fmla="val 1049"/>
              <a:gd name="f272" fmla="val 343"/>
              <a:gd name="f273" fmla="val 1046"/>
              <a:gd name="f274" fmla="val 1042"/>
              <a:gd name="f275" fmla="val 344"/>
              <a:gd name="f276" fmla="val 347"/>
              <a:gd name="f277" fmla="val 1029"/>
              <a:gd name="f278" fmla="val 352"/>
              <a:gd name="f279" fmla="val 1024"/>
              <a:gd name="f280" fmla="val 353"/>
              <a:gd name="f281" fmla="val 1018"/>
              <a:gd name="f282" fmla="val 355"/>
              <a:gd name="f283" fmla="val 356"/>
              <a:gd name="f284" fmla="val 1008"/>
              <a:gd name="f285" fmla="val 1005"/>
              <a:gd name="f286" fmla="val 358"/>
              <a:gd name="f287" fmla="val 1002"/>
              <a:gd name="f288" fmla="val 361"/>
              <a:gd name="f289" fmla="val 993"/>
              <a:gd name="f290" fmla="val 989"/>
              <a:gd name="f291" fmla="val 986"/>
              <a:gd name="f292" fmla="val 982"/>
              <a:gd name="f293" fmla="val 979"/>
              <a:gd name="f294" fmla="val 359"/>
              <a:gd name="f295" fmla="val 976"/>
              <a:gd name="f296" fmla="val 970"/>
              <a:gd name="f297" fmla="val 345"/>
              <a:gd name="f298" fmla="val 948"/>
              <a:gd name="f299" fmla="val 349"/>
              <a:gd name="f300" fmla="val 926"/>
              <a:gd name="f301" fmla="val 362"/>
              <a:gd name="f302" fmla="val 896"/>
              <a:gd name="f303" fmla="val 890"/>
              <a:gd name="f304" fmla="val 882"/>
              <a:gd name="f305" fmla="val 865"/>
              <a:gd name="f306" fmla="val 848"/>
              <a:gd name="f307" fmla="val 831"/>
              <a:gd name="f308" fmla="val 821"/>
              <a:gd name="f309" fmla="val 810"/>
              <a:gd name="f310" fmla="val 341"/>
              <a:gd name="f311" fmla="val 799"/>
              <a:gd name="f312" fmla="val 795"/>
              <a:gd name="f313" fmla="val 786"/>
              <a:gd name="f314" fmla="val 334"/>
              <a:gd name="f315" fmla="val 773"/>
              <a:gd name="f316" fmla="val 335"/>
              <a:gd name="f317" fmla="val 758"/>
              <a:gd name="f318" fmla="val 744"/>
              <a:gd name="f319" fmla="val 740"/>
              <a:gd name="f320" fmla="val 332"/>
              <a:gd name="f321" fmla="val 733"/>
              <a:gd name="f322" fmla="val 724"/>
              <a:gd name="f323" fmla="val 331"/>
              <a:gd name="f324" fmla="val 704"/>
              <a:gd name="f325" fmla="val 693"/>
              <a:gd name="f326" fmla="val 328"/>
              <a:gd name="f327" fmla="val 687"/>
              <a:gd name="f328" fmla="val 326"/>
              <a:gd name="f329" fmla="val 679"/>
              <a:gd name="f330" fmla="val 674"/>
              <a:gd name="f331" fmla="val 670"/>
              <a:gd name="f332" fmla="val 327"/>
              <a:gd name="f333" fmla="val 651"/>
              <a:gd name="f334" fmla="val 325"/>
              <a:gd name="f335" fmla="val 645"/>
              <a:gd name="f336" fmla="val 643"/>
              <a:gd name="f337" fmla="val 642"/>
              <a:gd name="f338" fmla="val 640"/>
              <a:gd name="f339" fmla="val 637"/>
              <a:gd name="f340" fmla="val 322"/>
              <a:gd name="f341" fmla="val 323"/>
              <a:gd name="f342" fmla="val 630"/>
              <a:gd name="f343" fmla="val 577"/>
              <a:gd name="f344" fmla="val 560"/>
              <a:gd name="f345" fmla="val 557"/>
              <a:gd name="f346" fmla="val 330"/>
              <a:gd name="f347" fmla="val 321"/>
              <a:gd name="f348" fmla="val 319"/>
              <a:gd name="f349" fmla="val 318"/>
              <a:gd name="f350" fmla="val 532"/>
              <a:gd name="f351" fmla="val 523"/>
              <a:gd name="f352" fmla="val 315"/>
              <a:gd name="f353" fmla="val 313"/>
              <a:gd name="f354" fmla="val 312"/>
              <a:gd name="f355" fmla="val 310"/>
              <a:gd name="f356" fmla="val 301"/>
              <a:gd name="f357" fmla="val 294"/>
              <a:gd name="f358" fmla="val 289"/>
              <a:gd name="f359" fmla="val 284"/>
              <a:gd name="f360" fmla="val 285"/>
              <a:gd name="f361" fmla="val 287"/>
              <a:gd name="f362" fmla="val 485"/>
              <a:gd name="f363" fmla="val 280"/>
              <a:gd name="f364" fmla="val 279"/>
              <a:gd name="f365" fmla="val 277"/>
              <a:gd name="f366" fmla="val 275"/>
              <a:gd name="f367" fmla="val 460"/>
              <a:gd name="f368" fmla="val 450"/>
              <a:gd name="f369" fmla="val 447"/>
              <a:gd name="f370" fmla="val 443"/>
              <a:gd name="f371" fmla="val 440"/>
              <a:gd name="f372" fmla="val 433"/>
              <a:gd name="f373" fmla="val 283"/>
              <a:gd name="f374" fmla="val 425"/>
              <a:gd name="f375" fmla="val 274"/>
              <a:gd name="f376" fmla="val 258"/>
              <a:gd name="f377" fmla="val 246"/>
              <a:gd name="f378" fmla="val 400"/>
              <a:gd name="f379" fmla="val 238"/>
              <a:gd name="f380" fmla="val 386"/>
              <a:gd name="f381" fmla="val 235"/>
              <a:gd name="f382" fmla="val 381"/>
              <a:gd name="f383" fmla="val 232"/>
              <a:gd name="f384" fmla="val 377"/>
              <a:gd name="f385" fmla="val 227"/>
              <a:gd name="f386" fmla="val 374"/>
              <a:gd name="f387" fmla="val 219"/>
              <a:gd name="f388" fmla="val 368"/>
              <a:gd name="f389" fmla="val 211"/>
              <a:gd name="f390" fmla="val 206"/>
              <a:gd name="f391" fmla="val 202"/>
              <a:gd name="f392" fmla="val 348"/>
              <a:gd name="f393" fmla="val 198"/>
              <a:gd name="f394" fmla="val 193"/>
              <a:gd name="f395" fmla="val 190"/>
              <a:gd name="f396" fmla="val 337"/>
              <a:gd name="f397" fmla="val 186"/>
              <a:gd name="f398" fmla="val 182"/>
              <a:gd name="f399" fmla="val 177"/>
              <a:gd name="f400" fmla="val 173"/>
              <a:gd name="f401" fmla="val 168"/>
              <a:gd name="f402" fmla="val 161"/>
              <a:gd name="f403" fmla="val 153"/>
              <a:gd name="f404" fmla="val 146"/>
              <a:gd name="f405" fmla="val 141"/>
              <a:gd name="f406" fmla="val 139"/>
              <a:gd name="f407" fmla="val 309"/>
              <a:gd name="f408" fmla="val 140"/>
              <a:gd name="f409" fmla="val 303"/>
              <a:gd name="f410" fmla="val 296"/>
              <a:gd name="f411" fmla="val 288"/>
              <a:gd name="f412" fmla="val 143"/>
              <a:gd name="f413" fmla="val 144"/>
              <a:gd name="f414" fmla="val 263"/>
              <a:gd name="f415" fmla="val 136"/>
              <a:gd name="f416" fmla="val 128"/>
              <a:gd name="f417" fmla="val 262"/>
              <a:gd name="f418" fmla="val 121"/>
              <a:gd name="f419" fmla="val 117"/>
              <a:gd name="f420" fmla="val 112"/>
              <a:gd name="f421" fmla="val 108"/>
              <a:gd name="f422" fmla="val 96"/>
              <a:gd name="f423" fmla="val 264"/>
              <a:gd name="f424" fmla="val 85"/>
              <a:gd name="f425" fmla="val 250"/>
              <a:gd name="f426" fmla="val 92"/>
              <a:gd name="f427" fmla="val 93"/>
              <a:gd name="f428" fmla="val 237"/>
              <a:gd name="f429" fmla="val 94"/>
              <a:gd name="f430" fmla="val 95"/>
              <a:gd name="f431" fmla="val 234"/>
              <a:gd name="f432" fmla="val 233"/>
              <a:gd name="f433" fmla="val 91"/>
              <a:gd name="f434" fmla="val 90"/>
              <a:gd name="f435" fmla="val 231"/>
              <a:gd name="f436" fmla="val 229"/>
              <a:gd name="f437" fmla="val 224"/>
              <a:gd name="f438" fmla="val 83"/>
              <a:gd name="f439" fmla="val 222"/>
              <a:gd name="f440" fmla="val 75"/>
              <a:gd name="f441" fmla="val 220"/>
              <a:gd name="f442" fmla="val 67"/>
              <a:gd name="f443" fmla="val 48"/>
              <a:gd name="f444" fmla="val 217"/>
              <a:gd name="f445" fmla="val 28"/>
              <a:gd name="f446" fmla="val 214"/>
              <a:gd name="f447" fmla="val 8"/>
              <a:gd name="f448" fmla="val 212"/>
              <a:gd name="f449" fmla="val 4"/>
              <a:gd name="f450" fmla="val 205"/>
              <a:gd name="f451" fmla="val 2"/>
              <a:gd name="f452" fmla="val 199"/>
              <a:gd name="f453" fmla="val 5"/>
              <a:gd name="f454" fmla="val 195"/>
              <a:gd name="f455" fmla="val 11"/>
              <a:gd name="f456" fmla="val 196"/>
              <a:gd name="f457" fmla="val 30"/>
              <a:gd name="f458" fmla="val 200"/>
              <a:gd name="f459" fmla="val 50"/>
              <a:gd name="f460" fmla="val 69"/>
              <a:gd name="f461" fmla="val 208"/>
              <a:gd name="f462" fmla="val 210"/>
              <a:gd name="f463" fmla="val 82"/>
              <a:gd name="f464" fmla="val 89"/>
              <a:gd name="f465" fmla="val 197"/>
              <a:gd name="f466" fmla="val 189"/>
              <a:gd name="f467" fmla="val 178"/>
              <a:gd name="f468" fmla="val 97"/>
              <a:gd name="f469" fmla="val 175"/>
              <a:gd name="f470" fmla="val 98"/>
              <a:gd name="f471" fmla="val 102"/>
              <a:gd name="f472" fmla="val 174"/>
              <a:gd name="f473" fmla="val 106"/>
              <a:gd name="f474" fmla="val 111"/>
              <a:gd name="f475" fmla="val 184"/>
              <a:gd name="f476" fmla="val 114"/>
              <a:gd name="f477" fmla="val 191"/>
              <a:gd name="f478" fmla="val 118"/>
              <a:gd name="f479" fmla="val 201"/>
              <a:gd name="f480" fmla="val 123"/>
              <a:gd name="f481" fmla="val 145"/>
              <a:gd name="f482" fmla="val 167"/>
              <a:gd name="f483" fmla="val 209"/>
              <a:gd name="f484" fmla="val 194"/>
              <a:gd name="f485" fmla="val 215"/>
              <a:gd name="f486" fmla="val 203"/>
              <a:gd name="f487" fmla="val 216"/>
              <a:gd name="f488" fmla="val 218"/>
              <a:gd name="f489" fmla="val 204"/>
              <a:gd name="f490" fmla="val 176"/>
              <a:gd name="f491" fmla="val 179"/>
              <a:gd name="f492" fmla="val 228"/>
              <a:gd name="f493" fmla="val 181"/>
              <a:gd name="f494" fmla="val 241"/>
              <a:gd name="f495" fmla="val 187"/>
              <a:gd name="f496" fmla="val 242"/>
              <a:gd name="f497" fmla="val 185"/>
              <a:gd name="f498" fmla="val 243"/>
              <a:gd name="f499" fmla="val 183"/>
              <a:gd name="f500" fmla="val 248"/>
              <a:gd name="f501" fmla="val 252"/>
              <a:gd name="f502" fmla="val 254"/>
              <a:gd name="f503" fmla="val 256"/>
              <a:gd name="f504" fmla="val 269"/>
              <a:gd name="f505" fmla="val 159"/>
              <a:gd name="f506" fmla="val 137"/>
              <a:gd name="f507" fmla="val 125"/>
              <a:gd name="f508" fmla="val 115"/>
              <a:gd name="f509" fmla="val 375"/>
              <a:gd name="f510" fmla="val 119"/>
              <a:gd name="f511" fmla="val 389"/>
              <a:gd name="f512" fmla="val 124"/>
              <a:gd name="f513" fmla="val 399"/>
              <a:gd name="f514" fmla="val 133"/>
              <a:gd name="f515" fmla="val 406"/>
              <a:gd name="f516" fmla="val 160"/>
              <a:gd name="f517" fmla="val 428"/>
              <a:gd name="f518" fmla="val 424"/>
              <a:gd name="f519" fmla="val 192"/>
              <a:gd name="f520" fmla="val 418"/>
              <a:gd name="f521" fmla="val 426"/>
              <a:gd name="f522" fmla="val 427"/>
              <a:gd name="f523" fmla="val 444"/>
              <a:gd name="f524" fmla="val 459"/>
              <a:gd name="f525" fmla="val 247"/>
              <a:gd name="f526" fmla="val 253"/>
              <a:gd name="f527" fmla="val 260"/>
              <a:gd name="f528" fmla="val 265"/>
              <a:gd name="f529" fmla="val 259"/>
              <a:gd name="f530" fmla="val 507"/>
              <a:gd name="f531" fmla="val 213"/>
              <a:gd name="f532" fmla="val 580"/>
              <a:gd name="f533" fmla="val 600"/>
              <a:gd name="f534" fmla="val 617"/>
              <a:gd name="f535" fmla="val 616"/>
              <a:gd name="f536" fmla="val 163"/>
              <a:gd name="f537" fmla="val 620"/>
              <a:gd name="f538" fmla="val 151"/>
              <a:gd name="f539" fmla="val 148"/>
              <a:gd name="f540" fmla="val 618"/>
              <a:gd name="f541" fmla="val 135"/>
              <a:gd name="f542" fmla="val 138"/>
              <a:gd name="f543" fmla="val 608"/>
              <a:gd name="f544" fmla="val 594"/>
              <a:gd name="f545" fmla="val 595"/>
              <a:gd name="f546" fmla="val 130"/>
              <a:gd name="f547" fmla="val 596"/>
              <a:gd name="f548" fmla="val 77"/>
              <a:gd name="f549" fmla="val 597"/>
              <a:gd name="f550" fmla="val 60"/>
              <a:gd name="f551" fmla="val 44"/>
              <a:gd name="f552" fmla="val 615"/>
              <a:gd name="f553" fmla="val 25"/>
              <a:gd name="f554" fmla="val 629"/>
              <a:gd name="f555" fmla="val 12"/>
              <a:gd name="f556" fmla="val 6"/>
              <a:gd name="f557" fmla="val 663"/>
              <a:gd name="f558" fmla="val 3"/>
              <a:gd name="f559" fmla="val 676"/>
              <a:gd name="f560" fmla="val 1"/>
              <a:gd name="f561" fmla="val 720"/>
              <a:gd name="f562" fmla="val 17"/>
              <a:gd name="f563" fmla="val 749"/>
              <a:gd name="f564" fmla="val 49"/>
              <a:gd name="f565" fmla="val 750"/>
              <a:gd name="f566" fmla="val 56"/>
              <a:gd name="f567" fmla="val 753"/>
              <a:gd name="f568" fmla="val 63"/>
              <a:gd name="f569" fmla="val 68"/>
              <a:gd name="f570" fmla="val 761"/>
              <a:gd name="f571" fmla="val 71"/>
              <a:gd name="f572" fmla="val 762"/>
              <a:gd name="f573" fmla="val 79"/>
              <a:gd name="f574" fmla="val 88"/>
              <a:gd name="f575" fmla="val 760"/>
              <a:gd name="f576" fmla="val 107"/>
              <a:gd name="f577" fmla="val 757"/>
              <a:gd name="f578" fmla="val 132"/>
              <a:gd name="f579" fmla="val 747"/>
              <a:gd name="f580" fmla="val 751"/>
              <a:gd name="f581" fmla="val 150"/>
              <a:gd name="f582" fmla="val 754"/>
              <a:gd name="f583" fmla="val 154"/>
              <a:gd name="f584" fmla="val 152"/>
              <a:gd name="f585" fmla="val 763"/>
              <a:gd name="f586" fmla="val 147"/>
              <a:gd name="f587" fmla="val 766"/>
              <a:gd name="f588" fmla="val 769"/>
              <a:gd name="f589" fmla="val 772"/>
              <a:gd name="f590" fmla="val 776"/>
              <a:gd name="f591" fmla="val 780"/>
              <a:gd name="f592" fmla="val 785"/>
              <a:gd name="f593" fmla="val 789"/>
              <a:gd name="f594" fmla="val 791"/>
              <a:gd name="f595" fmla="val 116"/>
              <a:gd name="f596" fmla="val 110"/>
              <a:gd name="f597" fmla="val 796"/>
              <a:gd name="f598" fmla="val 104"/>
              <a:gd name="f599" fmla="val 806"/>
              <a:gd name="f600" fmla="val 814"/>
              <a:gd name="f601" fmla="val 841"/>
              <a:gd name="f602" fmla="val 866"/>
              <a:gd name="f603" fmla="val 76"/>
              <a:gd name="f604" fmla="val 891"/>
              <a:gd name="f605" fmla="val 894"/>
              <a:gd name="f606" fmla="val 66"/>
              <a:gd name="f607" fmla="val 899"/>
              <a:gd name="f608" fmla="val 61"/>
              <a:gd name="f609" fmla="val 903"/>
              <a:gd name="f610" fmla="val 909"/>
              <a:gd name="f611" fmla="val 59"/>
              <a:gd name="f612" fmla="val 912"/>
              <a:gd name="f613" fmla="val 917"/>
              <a:gd name="f614" fmla="val 62"/>
              <a:gd name="f615" fmla="val 916"/>
              <a:gd name="f616" fmla="val 913"/>
              <a:gd name="f617" fmla="val 78"/>
              <a:gd name="f618" fmla="val 86"/>
              <a:gd name="f619" fmla="val 911"/>
              <a:gd name="f620" fmla="val 907"/>
              <a:gd name="f621" fmla="val 885"/>
              <a:gd name="f622" fmla="val 99"/>
              <a:gd name="f623" fmla="val 874"/>
              <a:gd name="f624" fmla="val 862"/>
              <a:gd name="f625" fmla="val 863"/>
              <a:gd name="f626" fmla="val 864"/>
              <a:gd name="f627" fmla="val 134"/>
              <a:gd name="f628" fmla="val 857"/>
              <a:gd name="f629" fmla="val 851"/>
              <a:gd name="f630" fmla="val 843"/>
              <a:gd name="f631" fmla="val 839"/>
              <a:gd name="f632" fmla="val 846"/>
              <a:gd name="f633" fmla="val 156"/>
              <a:gd name="f634" fmla="val 162"/>
              <a:gd name="f635" fmla="val 840"/>
              <a:gd name="f636" fmla="val 165"/>
              <a:gd name="f637" fmla="val 166"/>
              <a:gd name="f638" fmla="val 838"/>
              <a:gd name="f639" fmla="val 170"/>
              <a:gd name="f640" fmla="val 836"/>
              <a:gd name="f641" fmla="val 832"/>
              <a:gd name="f642" fmla="val 188"/>
              <a:gd name="f643" fmla="val 830"/>
              <a:gd name="f644" fmla="val 829"/>
              <a:gd name="f645" fmla="val 828"/>
              <a:gd name="f646" fmla="val 827"/>
              <a:gd name="f647" fmla="val 833"/>
              <a:gd name="f648" fmla="val 847"/>
              <a:gd name="f649" fmla="val 852"/>
              <a:gd name="f650" fmla="val 226"/>
              <a:gd name="f651" fmla="val 868"/>
              <a:gd name="f652" fmla="val 872"/>
              <a:gd name="f653" fmla="val 876"/>
              <a:gd name="f654" fmla="val 880"/>
              <a:gd name="f655" fmla="val 230"/>
              <a:gd name="f656" fmla="val 879"/>
              <a:gd name="f657" fmla="val 245"/>
              <a:gd name="f658" fmla="val 892"/>
              <a:gd name="f659" fmla="val 251"/>
              <a:gd name="f660" fmla="val 906"/>
              <a:gd name="f661" fmla="val 910"/>
              <a:gd name="f662" fmla="val 261"/>
              <a:gd name="f663" fmla="val 920"/>
              <a:gd name="f664" fmla="val 924"/>
              <a:gd name="f665" fmla="val 918"/>
              <a:gd name="f666" fmla="val 908"/>
              <a:gd name="f667" fmla="val 904"/>
              <a:gd name="f668" fmla="val 902"/>
              <a:gd name="f669" fmla="val 207"/>
              <a:gd name="f670" fmla="val 938"/>
              <a:gd name="f671" fmla="val 963"/>
              <a:gd name="f672" fmla="val 127"/>
              <a:gd name="f673" fmla="val 126"/>
              <a:gd name="f674" fmla="val 990"/>
              <a:gd name="f675" fmla="val 1003"/>
              <a:gd name="f676" fmla="val 131"/>
              <a:gd name="f677" fmla="val 1053"/>
              <a:gd name="f678" fmla="val 1059"/>
              <a:gd name="f679" fmla="val 1062"/>
              <a:gd name="f680" fmla="val 1057"/>
              <a:gd name="f681" fmla="val 1044"/>
              <a:gd name="f682" fmla="val 1030"/>
              <a:gd name="f683" fmla="val 1025"/>
              <a:gd name="f684" fmla="val 1023"/>
              <a:gd name="f685" fmla="val 1021"/>
              <a:gd name="f686" fmla="val 1022"/>
              <a:gd name="f687" fmla="val 286"/>
              <a:gd name="f688" fmla="val 290"/>
              <a:gd name="f689" fmla="val 1051"/>
              <a:gd name="f690" fmla="val 1055"/>
              <a:gd name="f691" fmla="val 297"/>
              <a:gd name="f692" fmla="val 300"/>
              <a:gd name="f693" fmla="val 1069"/>
              <a:gd name="f694" fmla="val 306"/>
              <a:gd name="f695" fmla="val 1074"/>
              <a:gd name="f696" fmla="val 307"/>
              <a:gd name="f697" fmla="val 1083"/>
              <a:gd name="f698" fmla="val 1086"/>
              <a:gd name="f699" fmla="val 302"/>
              <a:gd name="f700" fmla="val 1089"/>
              <a:gd name="f701" fmla="val 1092"/>
              <a:gd name="f702" fmla="val 1124"/>
              <a:gd name="f703" fmla="val 1128"/>
              <a:gd name="f704" fmla="val 1153"/>
              <a:gd name="f705" fmla="val 1163"/>
              <a:gd name="f706" fmla="val 291"/>
              <a:gd name="f707" fmla="val 1170"/>
              <a:gd name="f708" fmla="val 1177"/>
              <a:gd name="f709" fmla="val 1184"/>
              <a:gd name="f710" fmla="val 1190"/>
              <a:gd name="f711" fmla="val 1194"/>
              <a:gd name="f712" fmla="val 1195"/>
              <a:gd name="f713" fmla="val 272"/>
              <a:gd name="f714" fmla="val 1196"/>
              <a:gd name="f715" fmla="val 1201"/>
              <a:gd name="f716" fmla="val 1202"/>
              <a:gd name="f717" fmla="val 1203"/>
              <a:gd name="f718" fmla="val 1210"/>
              <a:gd name="f719" fmla="val 1216"/>
              <a:gd name="f720" fmla="val 1222"/>
              <a:gd name="f721" fmla="val 271"/>
              <a:gd name="f722" fmla="val 1228"/>
              <a:gd name="f723" fmla="val 1236"/>
              <a:gd name="f724" fmla="val 1243"/>
              <a:gd name="f725" fmla="val 278"/>
              <a:gd name="f726" fmla="val 1262"/>
              <a:gd name="f727" fmla="val 1281"/>
              <a:gd name="f728" fmla="val 1301"/>
              <a:gd name="f729" fmla="val 295"/>
              <a:gd name="f730" fmla="val 1303"/>
              <a:gd name="f731" fmla="val 1306"/>
              <a:gd name="f732" fmla="val 1309"/>
              <a:gd name="f733" fmla="val 1311"/>
              <a:gd name="f734" fmla="val 1314"/>
              <a:gd name="f735" fmla="val 1315"/>
              <a:gd name="f736" fmla="val 1317"/>
              <a:gd name="f737" fmla="val 1318"/>
              <a:gd name="f738" fmla="val 1310"/>
              <a:gd name="f739" fmla="val 1308"/>
              <a:gd name="f740" fmla="val 1305"/>
              <a:gd name="f741" fmla="val 1304"/>
              <a:gd name="f742" fmla="val 1298"/>
              <a:gd name="f743" fmla="val 1294"/>
              <a:gd name="f744" fmla="val 1295"/>
              <a:gd name="f745" fmla="val 1296"/>
              <a:gd name="f746" fmla="val 1299"/>
              <a:gd name="f747" fmla="val 1293"/>
              <a:gd name="f748" fmla="val 1285"/>
              <a:gd name="f749" fmla="val 1278"/>
              <a:gd name="f750" fmla="val 1270"/>
              <a:gd name="f751" fmla="val 1259"/>
              <a:gd name="f752" fmla="val 1248"/>
              <a:gd name="f753" fmla="val 1235"/>
              <a:gd name="f754" fmla="val 336"/>
              <a:gd name="f755" fmla="val 1237"/>
              <a:gd name="f756" fmla="val 346"/>
              <a:gd name="f757" fmla="val 1238"/>
              <a:gd name="f758" fmla="val 1233"/>
              <a:gd name="f759" fmla="val 364"/>
              <a:gd name="f760" fmla="val 1232"/>
              <a:gd name="f761" fmla="val 1230"/>
              <a:gd name="f762" fmla="val 376"/>
              <a:gd name="f763" fmla="val 1223"/>
              <a:gd name="f764" fmla="val 1218"/>
              <a:gd name="f765" fmla="val 382"/>
              <a:gd name="f766" fmla="val 1214"/>
              <a:gd name="f767" fmla="val 385"/>
              <a:gd name="f768" fmla="val 1209"/>
              <a:gd name="f769" fmla="val 387"/>
              <a:gd name="f770" fmla="val 1204"/>
              <a:gd name="f771" fmla="val 1193"/>
              <a:gd name="f772" fmla="val 407"/>
              <a:gd name="f773" fmla="val 1197"/>
              <a:gd name="f774" fmla="val 410"/>
              <a:gd name="f775" fmla="val 1198"/>
              <a:gd name="f776" fmla="val 413"/>
              <a:gd name="f777" fmla="val 1199"/>
              <a:gd name="f778" fmla="val 423"/>
              <a:gd name="f779" fmla="val 1192"/>
              <a:gd name="f780" fmla="val 1187"/>
              <a:gd name="f781" fmla="val 439"/>
              <a:gd name="f782" fmla="val 1183"/>
              <a:gd name="f783" fmla="val 446"/>
              <a:gd name="f784" fmla="val 1178"/>
              <a:gd name="f785" fmla="val 452"/>
              <a:gd name="f786" fmla="val 1173"/>
              <a:gd name="f787" fmla="val 458"/>
              <a:gd name="f788" fmla="val 1172"/>
              <a:gd name="f789" fmla="val 466"/>
              <a:gd name="f790" fmla="val 1169"/>
              <a:gd name="f791" fmla="val 1161"/>
              <a:gd name="f792" fmla="val 1143"/>
              <a:gd name="f793" fmla="val 1125"/>
              <a:gd name="f794" fmla="val 1116"/>
              <a:gd name="f795" fmla="val 1110"/>
              <a:gd name="f796" fmla="val 1111"/>
              <a:gd name="f797" fmla="val 1109"/>
              <a:gd name="f798" fmla="val 1105"/>
              <a:gd name="f799" fmla="val 1104"/>
              <a:gd name="f800" fmla="val 1103"/>
              <a:gd name="f801" fmla="val 1095"/>
              <a:gd name="f802" fmla="val 1091"/>
              <a:gd name="f803" fmla="val 1087"/>
              <a:gd name="f804" fmla="val 568"/>
              <a:gd name="f805" fmla="val 575"/>
              <a:gd name="f806" fmla="val 582"/>
              <a:gd name="f807" fmla="val 1088"/>
              <a:gd name="f808" fmla="val 583"/>
              <a:gd name="f809" fmla="val 584"/>
              <a:gd name="f810" fmla="val 587"/>
              <a:gd name="f811" fmla="val 590"/>
              <a:gd name="f812" fmla="val 1098"/>
              <a:gd name="f813" fmla="val 593"/>
              <a:gd name="f814" fmla="val 601"/>
              <a:gd name="f815" fmla="val 1100"/>
              <a:gd name="f816" fmla="val 1132"/>
              <a:gd name="f817" fmla="val 631"/>
              <a:gd name="f818" fmla="val 641"/>
              <a:gd name="f819" fmla="val 1158"/>
              <a:gd name="f820" fmla="val 649"/>
              <a:gd name="f821" fmla="val 1166"/>
              <a:gd name="f822" fmla="val 647"/>
              <a:gd name="f823" fmla="val 1174"/>
              <a:gd name="f824" fmla="val 646"/>
              <a:gd name="f825" fmla="val 1176"/>
              <a:gd name="f826" fmla="val 648"/>
              <a:gd name="f827" fmla="val 1175"/>
              <a:gd name="f828" fmla="val 656"/>
              <a:gd name="f829" fmla="val 1171"/>
              <a:gd name="f830" fmla="val 697"/>
              <a:gd name="f831" fmla="val 1168"/>
              <a:gd name="f832" fmla="val 731"/>
              <a:gd name="f833" fmla="val 1165"/>
              <a:gd name="f834" fmla="val 735"/>
              <a:gd name="f835" fmla="val 739"/>
              <a:gd name="f836" fmla="val 743"/>
              <a:gd name="f837" fmla="val 1159"/>
              <a:gd name="f838" fmla="val 742"/>
              <a:gd name="f839" fmla="val 1157"/>
              <a:gd name="f840" fmla="val 1154"/>
              <a:gd name="f841" fmla="val 1152"/>
              <a:gd name="f842" fmla="val 1150"/>
              <a:gd name="f843" fmla="val 1146"/>
              <a:gd name="f844" fmla="val 1145"/>
              <a:gd name="f845" fmla="val 1139"/>
              <a:gd name="f846" fmla="val 782"/>
              <a:gd name="f847" fmla="val 792"/>
              <a:gd name="f848" fmla="val 1129"/>
              <a:gd name="f849" fmla="val 794"/>
              <a:gd name="f850" fmla="val 1115"/>
              <a:gd name="f851" fmla="val 1101"/>
              <a:gd name="f852" fmla="val 809"/>
              <a:gd name="f853" fmla="val 816"/>
              <a:gd name="f854" fmla="val 825"/>
              <a:gd name="f855" fmla="val 1114"/>
              <a:gd name="f856" fmla="val 1118"/>
              <a:gd name="f857" fmla="val 933"/>
              <a:gd name="f858" fmla="val 1119"/>
              <a:gd name="f859" fmla="val 945"/>
              <a:gd name="f860" fmla="val 951"/>
              <a:gd name="f861" fmla="val 955"/>
              <a:gd name="f862" fmla="val 1121"/>
              <a:gd name="f863" fmla="val 959"/>
              <a:gd name="f864" fmla="val 960"/>
              <a:gd name="f865" fmla="val 1123"/>
              <a:gd name="f866" fmla="val 962"/>
              <a:gd name="f867" fmla="val 964"/>
              <a:gd name="f868" fmla="val 975"/>
              <a:gd name="f869" fmla="val 984"/>
              <a:gd name="f870" fmla="val 994"/>
              <a:gd name="f871" fmla="val 1000"/>
              <a:gd name="f872" fmla="val 1004"/>
              <a:gd name="f873" fmla="val 1011"/>
              <a:gd name="f874" fmla="val 1056"/>
              <a:gd name="f875" fmla="val 1060"/>
              <a:gd name="f876" fmla="val 1065"/>
              <a:gd name="f877" fmla="val 1075"/>
              <a:gd name="f878" fmla="val 1130"/>
              <a:gd name="f879" fmla="val 1134"/>
              <a:gd name="f880" fmla="val 1151"/>
              <a:gd name="f881" fmla="val 1162"/>
              <a:gd name="f882" fmla="val 1155"/>
              <a:gd name="f883" fmla="val 1156"/>
              <a:gd name="f884" fmla="val 1160"/>
              <a:gd name="f885" fmla="val 1097"/>
              <a:gd name="f886" fmla="val 1090"/>
              <a:gd name="f887" fmla="val 1076"/>
              <a:gd name="f888" fmla="val 1112"/>
              <a:gd name="f889" fmla="val 1070"/>
              <a:gd name="f890" fmla="val 1063"/>
              <a:gd name="f891" fmla="val 1094"/>
              <a:gd name="f892" fmla="val 1080"/>
              <a:gd name="f893" fmla="val 1073"/>
              <a:gd name="f894" fmla="val 1064"/>
              <a:gd name="f895" fmla="val 1019"/>
              <a:gd name="f896" fmla="val 1013"/>
              <a:gd name="f897" fmla="val 1009"/>
              <a:gd name="f898" fmla="val 1054"/>
              <a:gd name="f899" fmla="val 999"/>
              <a:gd name="f900" fmla="val 1048"/>
              <a:gd name="f901" fmla="val 998"/>
              <a:gd name="f902" fmla="val 995"/>
              <a:gd name="f903" fmla="val 1045"/>
              <a:gd name="f904" fmla="val 967"/>
              <a:gd name="f905" fmla="val 956"/>
              <a:gd name="f906" fmla="val 952"/>
              <a:gd name="f907" fmla="val 944"/>
              <a:gd name="f908" fmla="val 1015"/>
              <a:gd name="f909" fmla="val 1016"/>
              <a:gd name="f910" fmla="val 1026"/>
              <a:gd name="f911" fmla="val 871"/>
              <a:gd name="f912" fmla="val 858"/>
              <a:gd name="f913" fmla="val 853"/>
              <a:gd name="f914" fmla="val 842"/>
              <a:gd name="f915" fmla="val 834"/>
              <a:gd name="f916" fmla="val 826"/>
              <a:gd name="f917" fmla="val 812"/>
              <a:gd name="f918" fmla="val 1006"/>
              <a:gd name="f919" fmla="val 805"/>
              <a:gd name="f920" fmla="val 767"/>
              <a:gd name="f921" fmla="val 996"/>
              <a:gd name="f922" fmla="val 992"/>
              <a:gd name="f923" fmla="val 728"/>
              <a:gd name="f924" fmla="val 727"/>
              <a:gd name="f925" fmla="val 987"/>
              <a:gd name="f926" fmla="val 985"/>
              <a:gd name="f927" fmla="val 723"/>
              <a:gd name="f928" fmla="val 980"/>
              <a:gd name="f929" fmla="val 974"/>
              <a:gd name="f930" fmla="val 969"/>
              <a:gd name="f931" fmla="val 756"/>
              <a:gd name="f932" fmla="val 968"/>
              <a:gd name="f933" fmla="val 965"/>
              <a:gd name="f934" fmla="val 768"/>
              <a:gd name="f935" fmla="val 784"/>
              <a:gd name="f936" fmla="val 788"/>
              <a:gd name="f937" fmla="val 798"/>
              <a:gd name="f938" fmla="val 801"/>
              <a:gd name="f939" fmla="val 820"/>
              <a:gd name="f940" fmla="val 954"/>
              <a:gd name="f941" fmla="val 823"/>
              <a:gd name="f942" fmla="val 950"/>
              <a:gd name="f943" fmla="val 947"/>
              <a:gd name="f944" fmla="val 844"/>
              <a:gd name="f945" fmla="val 942"/>
              <a:gd name="f946" fmla="val 859"/>
              <a:gd name="f947" fmla="val 937"/>
              <a:gd name="f948" fmla="val 869"/>
              <a:gd name="f949" fmla="val 935"/>
              <a:gd name="f950" fmla="val 936"/>
              <a:gd name="f951" fmla="val 934"/>
              <a:gd name="f952" fmla="val 919"/>
              <a:gd name="f953" fmla="val 932"/>
              <a:gd name="f954" fmla="val 949"/>
              <a:gd name="f955" fmla="val 928"/>
              <a:gd name="f956" fmla="val 915"/>
              <a:gd name="f957" fmla="val 1067"/>
              <a:gd name="f958" fmla="val 888"/>
              <a:gd name="f959" fmla="val 886"/>
              <a:gd name="f960" fmla="val 883"/>
              <a:gd name="f961" fmla="val 875"/>
              <a:gd name="f962" fmla="val 861"/>
              <a:gd name="f963" fmla="val 856"/>
              <a:gd name="f964" fmla="val 845"/>
              <a:gd name="f965" fmla="val 1164"/>
              <a:gd name="f966" fmla="val 877"/>
              <a:gd name="f967" fmla="val 895"/>
              <a:gd name="f968" fmla="val 1231"/>
              <a:gd name="f969" fmla="val 898"/>
              <a:gd name="f970" fmla="val 1253"/>
              <a:gd name="f971" fmla="val 1265"/>
              <a:gd name="f972" fmla="val 1263"/>
              <a:gd name="f973" fmla="val 1212"/>
              <a:gd name="f974" fmla="val 807"/>
              <a:gd name="f975" fmla="val 803"/>
              <a:gd name="f976" fmla="val 1208"/>
              <a:gd name="f977" fmla="val 1205"/>
              <a:gd name="f978" fmla="val 781"/>
              <a:gd name="f979" fmla="val 777"/>
              <a:gd name="f980" fmla="val 1182"/>
              <a:gd name="f981" fmla="val 778"/>
              <a:gd name="f982" fmla="val 1001"/>
              <a:gd name="f983" fmla="val 931"/>
              <a:gd name="f984" fmla="val 900"/>
              <a:gd name="f985" fmla="val 884"/>
              <a:gd name="f986" fmla="val 748"/>
              <a:gd name="f987" fmla="val 860"/>
              <a:gd name="f988" fmla="val 726"/>
              <a:gd name="f989" fmla="val 717"/>
              <a:gd name="f990" fmla="val 708"/>
              <a:gd name="f991" fmla="val 713"/>
              <a:gd name="f992" fmla="val 755"/>
              <a:gd name="f993" fmla="val 703"/>
              <a:gd name="f994" fmla="val 734"/>
              <a:gd name="f995" fmla="val 738"/>
              <a:gd name="f996" fmla="val 682"/>
              <a:gd name="f997" fmla="val 677"/>
              <a:gd name="f998" fmla="val 673"/>
              <a:gd name="f999" fmla="val 675"/>
              <a:gd name="f1000" fmla="val 775"/>
              <a:gd name="f1001" fmla="val 783"/>
              <a:gd name="f1002" fmla="val 787"/>
              <a:gd name="f1003" fmla="val 668"/>
              <a:gd name="f1004" fmla="val 661"/>
              <a:gd name="f1005" fmla="val 659"/>
              <a:gd name="f1006" fmla="val 655"/>
              <a:gd name="f1007" fmla="val 652"/>
              <a:gd name="f1008" fmla="val 650"/>
              <a:gd name="f1009" fmla="val 958"/>
              <a:gd name="f1010" fmla="val 638"/>
              <a:gd name="f1011" fmla="val 636"/>
              <a:gd name="f1012" fmla="val 639"/>
              <a:gd name="f1013" fmla="val 634"/>
              <a:gd name="f1014" fmla="val 1167"/>
              <a:gd name="f1015" fmla="val 626"/>
              <a:gd name="f1016" fmla="val 623"/>
              <a:gd name="f1017" fmla="val 624"/>
              <a:gd name="f1018" fmla="val 1200"/>
              <a:gd name="f1019" fmla="val 602"/>
              <a:gd name="f1020" fmla="val 1224"/>
              <a:gd name="f1021" fmla="val 588"/>
              <a:gd name="f1022" fmla="val 1213"/>
              <a:gd name="f1023" fmla="val 1206"/>
              <a:gd name="f1024" fmla="val 550"/>
              <a:gd name="f1025" fmla="val 1077"/>
              <a:gd name="f1026" fmla="val 939"/>
              <a:gd name="f1027" fmla="val 901"/>
              <a:gd name="f1028" fmla="val 893"/>
              <a:gd name="f1029" fmla="val 567"/>
              <a:gd name="f1030" fmla="val 850"/>
              <a:gd name="f1031" fmla="val 835"/>
              <a:gd name="f1032" fmla="val 824"/>
              <a:gd name="f1033" fmla="val 818"/>
              <a:gd name="f1034" fmla="val 421"/>
              <a:gd name="f1035" fmla="val 431"/>
              <a:gd name="f1036" fmla="val 455"/>
              <a:gd name="f1037" fmla="val 811"/>
              <a:gd name="f1038" fmla="val 578"/>
              <a:gd name="f1039" fmla="val 867"/>
              <a:gd name="f1040" fmla="val 854"/>
              <a:gd name="f1041" fmla="val 478"/>
              <a:gd name="f1042" fmla="val 849"/>
              <a:gd name="f1043" fmla="val 454"/>
              <a:gd name="f1044" fmla="val 448"/>
              <a:gd name="f1045" fmla="val 456"/>
              <a:gd name="f1046" fmla="val 463"/>
              <a:gd name="f1047" fmla="val 442"/>
              <a:gd name="f1048" fmla="val 432"/>
              <a:gd name="f1049" fmla="val 429"/>
              <a:gd name="f1050" fmla="val 395"/>
              <a:gd name="f1051" fmla="val 396"/>
              <a:gd name="f1052" fmla="val 404"/>
              <a:gd name="f1053" fmla="val 822"/>
              <a:gd name="f1054" fmla="val 870"/>
              <a:gd name="f1055" fmla="val 354"/>
              <a:gd name="f1056" fmla="val 351"/>
              <a:gd name="f1057" fmla="val 350"/>
              <a:gd name="f1058" fmla="val 1141"/>
              <a:gd name="f1059" fmla="val 363"/>
              <a:gd name="f1060" fmla="val 366"/>
              <a:gd name="f1061" fmla="val 391"/>
              <a:gd name="f1062" fmla="val 393"/>
              <a:gd name="f1063" fmla="val 1149"/>
              <a:gd name="f1064" fmla="val 383"/>
              <a:gd name="f1065" fmla="val 225"/>
              <a:gd name="f1066" fmla="val 282"/>
              <a:gd name="f1067" fmla="val 236"/>
              <a:gd name="f1068" fmla="val 244"/>
              <a:gd name="f1069" fmla="val 304"/>
              <a:gd name="f1070" fmla="val 991"/>
              <a:gd name="f1071" fmla="val 449"/>
              <a:gd name="f1072" fmla="val 978"/>
              <a:gd name="f1073" fmla="val 930"/>
              <a:gd name="f1074" fmla="val 435"/>
              <a:gd name="f1075" fmla="val 317"/>
              <a:gd name="f1076" fmla="val 316"/>
              <a:gd name="f1077" fmla="val 311"/>
              <a:gd name="f1078" fmla="val 299"/>
              <a:gd name="f1079" fmla="val 1017"/>
              <a:gd name="f1080" fmla="val 379"/>
              <a:gd name="f1081" fmla="val 390"/>
              <a:gd name="f1082" fmla="val 394"/>
              <a:gd name="f1083" fmla="val 398"/>
              <a:gd name="f1084" fmla="val 397"/>
              <a:gd name="f1085" fmla="val 339"/>
              <a:gd name="f1086" fmla="val 1244"/>
              <a:gd name="f1087" fmla="val 1245"/>
              <a:gd name="f1088" fmla="val 1239"/>
              <a:gd name="f1089" fmla="val 1234"/>
              <a:gd name="f1090" fmla="val 1242"/>
              <a:gd name="f1091" fmla="val 1246"/>
              <a:gd name="f1092" fmla="val 1250"/>
              <a:gd name="f1093" fmla="val 1247"/>
              <a:gd name="f1094" fmla="val 105"/>
              <a:gd name="f1095" fmla="val 736"/>
              <a:gd name="f1096" fmla="val 732"/>
              <a:gd name="f1097" fmla="val 729"/>
              <a:gd name="f1098" fmla="val 120"/>
              <a:gd name="f1099" fmla="val 109"/>
              <a:gd name="f1100" fmla="val 103"/>
              <a:gd name="f1101" fmla="val 101"/>
              <a:gd name="f1102" fmla="+- 0 0 -90"/>
              <a:gd name="f1103" fmla="*/ f4 1 1321"/>
              <a:gd name="f1104" fmla="*/ f5 1 1266"/>
              <a:gd name="f1105" fmla="val f6"/>
              <a:gd name="f1106" fmla="val f7"/>
              <a:gd name="f1107" fmla="val f8"/>
              <a:gd name="f1108" fmla="*/ f1102 f0 1"/>
              <a:gd name="f1109" fmla="+- f1107 0 f1105"/>
              <a:gd name="f1110" fmla="+- f1106 0 f1105"/>
              <a:gd name="f1111" fmla="*/ f1108 1 f3"/>
              <a:gd name="f1112" fmla="*/ f1110 1 1321"/>
              <a:gd name="f1113" fmla="*/ f1109 1 1266"/>
              <a:gd name="f1114" fmla="*/ 551 f1110 1"/>
              <a:gd name="f1115" fmla="*/ 706 f1109 1"/>
              <a:gd name="f1116" fmla="*/ 565 f1110 1"/>
              <a:gd name="f1117" fmla="*/ 531 f1109 1"/>
              <a:gd name="f1118" fmla="*/ 497 f1110 1"/>
              <a:gd name="f1119" fmla="*/ 516 f1109 1"/>
              <a:gd name="f1120" fmla="*/ 473 f1110 1"/>
              <a:gd name="f1121" fmla="*/ 702 f1109 1"/>
              <a:gd name="f1122" fmla="*/ 502 f1110 1"/>
              <a:gd name="f1123" fmla="*/ 921 f1109 1"/>
              <a:gd name="f1124" fmla="*/ 451 f1110 1"/>
              <a:gd name="f1125" fmla="*/ 1035 f1109 1"/>
              <a:gd name="f1126" fmla="*/ 268 f1110 1"/>
              <a:gd name="f1127" fmla="*/ 1136 f1109 1"/>
              <a:gd name="f1128" fmla="*/ 358 f1110 1"/>
              <a:gd name="f1129" fmla="*/ 989 f1109 1"/>
              <a:gd name="f1130" fmla="*/ 331 f1110 1"/>
              <a:gd name="f1131" fmla="*/ 704 f1109 1"/>
              <a:gd name="f1132" fmla="*/ 325 f1110 1"/>
              <a:gd name="f1133" fmla="*/ 537 f1109 1"/>
              <a:gd name="f1134" fmla="*/ 276 f1110 1"/>
              <a:gd name="f1135" fmla="*/ 479 f1109 1"/>
              <a:gd name="f1136" fmla="*/ 146 f1110 1"/>
              <a:gd name="f1137" fmla="*/ 318 f1109 1"/>
              <a:gd name="f1138" fmla="*/ 67 f1110 1"/>
              <a:gd name="f1139" fmla="*/ 219 f1109 1"/>
              <a:gd name="f1140" fmla="*/ 117 f1110 1"/>
              <a:gd name="f1141" fmla="*/ 197 f1109 1"/>
              <a:gd name="f1142" fmla="*/ 243 f1110 1"/>
              <a:gd name="f1143" fmla="*/ 181 f1109 1"/>
              <a:gd name="f1144" fmla="*/ 424 f1110 1"/>
              <a:gd name="f1145" fmla="*/ 210 f1109 1"/>
              <a:gd name="f1146" fmla="*/ 534 f1110 1"/>
              <a:gd name="f1147" fmla="*/ 596 f1110 1"/>
              <a:gd name="f1148" fmla="*/ 94 f1109 1"/>
              <a:gd name="f1149" fmla="*/ 754 f1110 1"/>
              <a:gd name="f1150" fmla="*/ 154 f1109 1"/>
              <a:gd name="f1151" fmla="*/ 912 f1110 1"/>
              <a:gd name="f1152" fmla="*/ 61 f1109 1"/>
              <a:gd name="f1153" fmla="*/ 836 f1110 1"/>
              <a:gd name="f1154" fmla="*/ 178 f1109 1"/>
              <a:gd name="f1155" fmla="*/ 256 f1109 1"/>
              <a:gd name="f1156" fmla="*/ 1033 f1110 1"/>
              <a:gd name="f1157" fmla="*/ 233 f1109 1"/>
              <a:gd name="f1158" fmla="*/ 1184 f1110 1"/>
              <a:gd name="f1159" fmla="*/ 285 f1109 1"/>
              <a:gd name="f1160" fmla="*/ 1308 f1110 1"/>
              <a:gd name="f1161" fmla="*/ 320 f1109 1"/>
              <a:gd name="f1162" fmla="*/ 1232 f1110 1"/>
              <a:gd name="f1163" fmla="*/ 368 f1109 1"/>
              <a:gd name="f1164" fmla="*/ 1110 f1110 1"/>
              <a:gd name="f1165" fmla="*/ 491 f1109 1"/>
              <a:gd name="f1166" fmla="*/ 1166 f1110 1"/>
              <a:gd name="f1167" fmla="*/ 647 f1109 1"/>
              <a:gd name="f1168" fmla="*/ 1129 f1110 1"/>
              <a:gd name="f1169" fmla="*/ 794 f1109 1"/>
              <a:gd name="f1170" fmla="*/ 1121 f1110 1"/>
              <a:gd name="f1171" fmla="*/ 959 f1109 1"/>
              <a:gd name="f1172" fmla="*/ 1151 f1110 1"/>
              <a:gd name="f1173" fmla="*/ 1108 f1109 1"/>
              <a:gd name="f1174" fmla="*/ 1061 f1110 1"/>
              <a:gd name="f1175" fmla="*/ 1023 f1109 1"/>
              <a:gd name="f1176" fmla="*/ 1008 f1110 1"/>
              <a:gd name="f1177" fmla="*/ 812 f1109 1"/>
              <a:gd name="f1178" fmla="*/ 968 f1110 1"/>
              <a:gd name="f1179" fmla="*/ 784 f1109 1"/>
              <a:gd name="f1180" fmla="*/ 935 f1110 1"/>
              <a:gd name="f1181" fmla="*/ 963 f1109 1"/>
              <a:gd name="f1182" fmla="*/ 853 f1110 1"/>
              <a:gd name="f1183" fmla="*/ 1132 f1109 1"/>
              <a:gd name="f1184" fmla="*/ 777 f1110 1"/>
              <a:gd name="f1185" fmla="*/ 1187 f1109 1"/>
              <a:gd name="f1186" fmla="*/ 750 f1110 1"/>
              <a:gd name="f1187" fmla="*/ 900 f1109 1"/>
              <a:gd name="f1188" fmla="*/ 700 f1110 1"/>
              <a:gd name="f1189" fmla="*/ 725 f1109 1"/>
              <a:gd name="f1190" fmla="*/ 649 f1110 1"/>
              <a:gd name="f1191" fmla="*/ 861 f1109 1"/>
              <a:gd name="f1192" fmla="*/ 639 f1110 1"/>
              <a:gd name="f1193" fmla="*/ 1102 f1109 1"/>
              <a:gd name="f1194" fmla="*/ 560 f1110 1"/>
              <a:gd name="f1195" fmla="*/ 1152 f1109 1"/>
              <a:gd name="f1196" fmla="*/ 563 f1110 1"/>
              <a:gd name="f1197" fmla="*/ 855 f1109 1"/>
              <a:gd name="f1198" fmla="*/ 825 f1110 1"/>
              <a:gd name="f1199" fmla="*/ 502 f1109 1"/>
              <a:gd name="f1200" fmla="*/ 860 f1110 1"/>
              <a:gd name="f1201" fmla="*/ 538 f1109 1"/>
              <a:gd name="f1202" fmla="*/ 844 f1110 1"/>
              <a:gd name="f1203" fmla="*/ 487 f1109 1"/>
              <a:gd name="f1204" fmla="*/ 832 f1110 1"/>
              <a:gd name="f1205" fmla="*/ 395 f1109 1"/>
              <a:gd name="f1206" fmla="*/ 861 f1110 1"/>
              <a:gd name="f1207" fmla="*/ 807 f1109 1"/>
              <a:gd name="f1208" fmla="*/ 364 f1109 1"/>
              <a:gd name="f1209" fmla="*/ 280 f1110 1"/>
              <a:gd name="f1210" fmla="*/ 235 f1109 1"/>
              <a:gd name="f1211" fmla="*/ 448 f1110 1"/>
              <a:gd name="f1212" fmla="*/ 979 f1109 1"/>
              <a:gd name="f1213" fmla="*/ 301 f1110 1"/>
              <a:gd name="f1214" fmla="*/ 290 f1109 1"/>
              <a:gd name="f1215" fmla="*/ 532 f1110 1"/>
              <a:gd name="f1216" fmla="*/ 381 f1109 1"/>
              <a:gd name="f1217" fmla="*/ 1228 f1110 1"/>
              <a:gd name="f1218" fmla="*/ 316 f1109 1"/>
              <a:gd name="f1219" fmla="*/ 112 f1110 1"/>
              <a:gd name="f1220" fmla="*/ 206 f1109 1"/>
              <a:gd name="f1221" fmla="*/ 846 f1110 1"/>
              <a:gd name="f1222" fmla="*/ 232 f1110 1"/>
              <a:gd name="f1223" fmla="*/ 308 f1109 1"/>
              <a:gd name="f1224" fmla="*/ 103 f1110 1"/>
              <a:gd name="f1225" fmla="*/ 227 f1109 1"/>
              <a:gd name="f1226" fmla="+- f1111 0 f1"/>
              <a:gd name="f1227" fmla="*/ f1114 1 1321"/>
              <a:gd name="f1228" fmla="*/ f1115 1 1266"/>
              <a:gd name="f1229" fmla="*/ f1116 1 1321"/>
              <a:gd name="f1230" fmla="*/ f1117 1 1266"/>
              <a:gd name="f1231" fmla="*/ f1118 1 1321"/>
              <a:gd name="f1232" fmla="*/ f1119 1 1266"/>
              <a:gd name="f1233" fmla="*/ f1120 1 1321"/>
              <a:gd name="f1234" fmla="*/ f1121 1 1266"/>
              <a:gd name="f1235" fmla="*/ f1122 1 1321"/>
              <a:gd name="f1236" fmla="*/ f1123 1 1266"/>
              <a:gd name="f1237" fmla="*/ f1124 1 1321"/>
              <a:gd name="f1238" fmla="*/ f1125 1 1266"/>
              <a:gd name="f1239" fmla="*/ f1126 1 1321"/>
              <a:gd name="f1240" fmla="*/ f1127 1 1266"/>
              <a:gd name="f1241" fmla="*/ f1128 1 1321"/>
              <a:gd name="f1242" fmla="*/ f1129 1 1266"/>
              <a:gd name="f1243" fmla="*/ f1130 1 1321"/>
              <a:gd name="f1244" fmla="*/ f1131 1 1266"/>
              <a:gd name="f1245" fmla="*/ f1132 1 1321"/>
              <a:gd name="f1246" fmla="*/ f1133 1 1266"/>
              <a:gd name="f1247" fmla="*/ f1134 1 1321"/>
              <a:gd name="f1248" fmla="*/ f1135 1 1266"/>
              <a:gd name="f1249" fmla="*/ f1136 1 1321"/>
              <a:gd name="f1250" fmla="*/ f1137 1 1266"/>
              <a:gd name="f1251" fmla="*/ f1138 1 1321"/>
              <a:gd name="f1252" fmla="*/ f1139 1 1266"/>
              <a:gd name="f1253" fmla="*/ f1140 1 1321"/>
              <a:gd name="f1254" fmla="*/ f1141 1 1266"/>
              <a:gd name="f1255" fmla="*/ f1142 1 1321"/>
              <a:gd name="f1256" fmla="*/ f1143 1 1266"/>
              <a:gd name="f1257" fmla="*/ f1144 1 1321"/>
              <a:gd name="f1258" fmla="*/ f1145 1 1266"/>
              <a:gd name="f1259" fmla="*/ f1146 1 1321"/>
              <a:gd name="f1260" fmla="*/ f1147 1 1321"/>
              <a:gd name="f1261" fmla="*/ f1148 1 1266"/>
              <a:gd name="f1262" fmla="*/ f1149 1 1321"/>
              <a:gd name="f1263" fmla="*/ f1150 1 1266"/>
              <a:gd name="f1264" fmla="*/ f1151 1 1321"/>
              <a:gd name="f1265" fmla="*/ f1152 1 1266"/>
              <a:gd name="f1266" fmla="*/ f1153 1 1321"/>
              <a:gd name="f1267" fmla="*/ f1154 1 1266"/>
              <a:gd name="f1268" fmla="*/ f1155 1 1266"/>
              <a:gd name="f1269" fmla="*/ f1156 1 1321"/>
              <a:gd name="f1270" fmla="*/ f1157 1 1266"/>
              <a:gd name="f1271" fmla="*/ f1158 1 1321"/>
              <a:gd name="f1272" fmla="*/ f1159 1 1266"/>
              <a:gd name="f1273" fmla="*/ f1160 1 1321"/>
              <a:gd name="f1274" fmla="*/ f1161 1 1266"/>
              <a:gd name="f1275" fmla="*/ f1162 1 1321"/>
              <a:gd name="f1276" fmla="*/ f1163 1 1266"/>
              <a:gd name="f1277" fmla="*/ f1164 1 1321"/>
              <a:gd name="f1278" fmla="*/ f1165 1 1266"/>
              <a:gd name="f1279" fmla="*/ f1166 1 1321"/>
              <a:gd name="f1280" fmla="*/ f1167 1 1266"/>
              <a:gd name="f1281" fmla="*/ f1168 1 1321"/>
              <a:gd name="f1282" fmla="*/ f1169 1 1266"/>
              <a:gd name="f1283" fmla="*/ f1170 1 1321"/>
              <a:gd name="f1284" fmla="*/ f1171 1 1266"/>
              <a:gd name="f1285" fmla="*/ f1172 1 1321"/>
              <a:gd name="f1286" fmla="*/ f1173 1 1266"/>
              <a:gd name="f1287" fmla="*/ f1174 1 1321"/>
              <a:gd name="f1288" fmla="*/ f1175 1 1266"/>
              <a:gd name="f1289" fmla="*/ f1176 1 1321"/>
              <a:gd name="f1290" fmla="*/ f1177 1 1266"/>
              <a:gd name="f1291" fmla="*/ f1178 1 1321"/>
              <a:gd name="f1292" fmla="*/ f1179 1 1266"/>
              <a:gd name="f1293" fmla="*/ f1180 1 1321"/>
              <a:gd name="f1294" fmla="*/ f1181 1 1266"/>
              <a:gd name="f1295" fmla="*/ f1182 1 1321"/>
              <a:gd name="f1296" fmla="*/ f1183 1 1266"/>
              <a:gd name="f1297" fmla="*/ f1184 1 1321"/>
              <a:gd name="f1298" fmla="*/ f1185 1 1266"/>
              <a:gd name="f1299" fmla="*/ f1186 1 1321"/>
              <a:gd name="f1300" fmla="*/ f1187 1 1266"/>
              <a:gd name="f1301" fmla="*/ f1188 1 1321"/>
              <a:gd name="f1302" fmla="*/ f1189 1 1266"/>
              <a:gd name="f1303" fmla="*/ f1190 1 1321"/>
              <a:gd name="f1304" fmla="*/ f1191 1 1266"/>
              <a:gd name="f1305" fmla="*/ f1192 1 1321"/>
              <a:gd name="f1306" fmla="*/ f1193 1 1266"/>
              <a:gd name="f1307" fmla="*/ f1194 1 1321"/>
              <a:gd name="f1308" fmla="*/ f1195 1 1266"/>
              <a:gd name="f1309" fmla="*/ f1196 1 1321"/>
              <a:gd name="f1310" fmla="*/ f1197 1 1266"/>
              <a:gd name="f1311" fmla="*/ f1198 1 1321"/>
              <a:gd name="f1312" fmla="*/ f1199 1 1266"/>
              <a:gd name="f1313" fmla="*/ f1200 1 1321"/>
              <a:gd name="f1314" fmla="*/ f1201 1 1266"/>
              <a:gd name="f1315" fmla="*/ f1202 1 1321"/>
              <a:gd name="f1316" fmla="*/ f1203 1 1266"/>
              <a:gd name="f1317" fmla="*/ f1204 1 1321"/>
              <a:gd name="f1318" fmla="*/ f1205 1 1266"/>
              <a:gd name="f1319" fmla="*/ f1206 1 1321"/>
              <a:gd name="f1320" fmla="*/ f1207 1 1266"/>
              <a:gd name="f1321" fmla="*/ f1208 1 1266"/>
              <a:gd name="f1322" fmla="*/ f1209 1 1321"/>
              <a:gd name="f1323" fmla="*/ f1210 1 1266"/>
              <a:gd name="f1324" fmla="*/ f1211 1 1321"/>
              <a:gd name="f1325" fmla="*/ f1212 1 1266"/>
              <a:gd name="f1326" fmla="*/ f1213 1 1321"/>
              <a:gd name="f1327" fmla="*/ f1214 1 1266"/>
              <a:gd name="f1328" fmla="*/ f1215 1 1321"/>
              <a:gd name="f1329" fmla="*/ f1216 1 1266"/>
              <a:gd name="f1330" fmla="*/ f1217 1 1321"/>
              <a:gd name="f1331" fmla="*/ f1218 1 1266"/>
              <a:gd name="f1332" fmla="*/ f1219 1 1321"/>
              <a:gd name="f1333" fmla="*/ f1220 1 1266"/>
              <a:gd name="f1334" fmla="*/ f1221 1 1321"/>
              <a:gd name="f1335" fmla="*/ f1222 1 1321"/>
              <a:gd name="f1336" fmla="*/ f1223 1 1266"/>
              <a:gd name="f1337" fmla="*/ f1224 1 1321"/>
              <a:gd name="f1338" fmla="*/ f1225 1 1266"/>
              <a:gd name="f1339" fmla="*/ 0 1 f1112"/>
              <a:gd name="f1340" fmla="*/ f1106 1 f1112"/>
              <a:gd name="f1341" fmla="*/ 0 1 f1113"/>
              <a:gd name="f1342" fmla="*/ f1107 1 f1113"/>
              <a:gd name="f1343" fmla="*/ f1227 1 f1112"/>
              <a:gd name="f1344" fmla="*/ f1228 1 f1113"/>
              <a:gd name="f1345" fmla="*/ f1229 1 f1112"/>
              <a:gd name="f1346" fmla="*/ f1230 1 f1113"/>
              <a:gd name="f1347" fmla="*/ f1231 1 f1112"/>
              <a:gd name="f1348" fmla="*/ f1232 1 f1113"/>
              <a:gd name="f1349" fmla="*/ f1233 1 f1112"/>
              <a:gd name="f1350" fmla="*/ f1234 1 f1113"/>
              <a:gd name="f1351" fmla="*/ f1235 1 f1112"/>
              <a:gd name="f1352" fmla="*/ f1236 1 f1113"/>
              <a:gd name="f1353" fmla="*/ f1237 1 f1112"/>
              <a:gd name="f1354" fmla="*/ f1238 1 f1113"/>
              <a:gd name="f1355" fmla="*/ f1239 1 f1112"/>
              <a:gd name="f1356" fmla="*/ f1240 1 f1113"/>
              <a:gd name="f1357" fmla="*/ f1241 1 f1112"/>
              <a:gd name="f1358" fmla="*/ f1242 1 f1113"/>
              <a:gd name="f1359" fmla="*/ f1243 1 f1112"/>
              <a:gd name="f1360" fmla="*/ f1244 1 f1113"/>
              <a:gd name="f1361" fmla="*/ f1245 1 f1112"/>
              <a:gd name="f1362" fmla="*/ f1246 1 f1113"/>
              <a:gd name="f1363" fmla="*/ f1247 1 f1112"/>
              <a:gd name="f1364" fmla="*/ f1248 1 f1113"/>
              <a:gd name="f1365" fmla="*/ f1249 1 f1112"/>
              <a:gd name="f1366" fmla="*/ f1250 1 f1113"/>
              <a:gd name="f1367" fmla="*/ f1251 1 f1112"/>
              <a:gd name="f1368" fmla="*/ f1252 1 f1113"/>
              <a:gd name="f1369" fmla="*/ f1253 1 f1112"/>
              <a:gd name="f1370" fmla="*/ f1254 1 f1113"/>
              <a:gd name="f1371" fmla="*/ f1255 1 f1112"/>
              <a:gd name="f1372" fmla="*/ f1256 1 f1113"/>
              <a:gd name="f1373" fmla="*/ f1257 1 f1112"/>
              <a:gd name="f1374" fmla="*/ f1258 1 f1113"/>
              <a:gd name="f1375" fmla="*/ f1259 1 f1112"/>
              <a:gd name="f1376" fmla="*/ f1260 1 f1112"/>
              <a:gd name="f1377" fmla="*/ f1261 1 f1113"/>
              <a:gd name="f1378" fmla="*/ f1262 1 f1112"/>
              <a:gd name="f1379" fmla="*/ f1263 1 f1113"/>
              <a:gd name="f1380" fmla="*/ f1264 1 f1112"/>
              <a:gd name="f1381" fmla="*/ f1265 1 f1113"/>
              <a:gd name="f1382" fmla="*/ f1266 1 f1112"/>
              <a:gd name="f1383" fmla="*/ f1267 1 f1113"/>
              <a:gd name="f1384" fmla="*/ f1268 1 f1113"/>
              <a:gd name="f1385" fmla="*/ f1269 1 f1112"/>
              <a:gd name="f1386" fmla="*/ f1270 1 f1113"/>
              <a:gd name="f1387" fmla="*/ f1271 1 f1112"/>
              <a:gd name="f1388" fmla="*/ f1272 1 f1113"/>
              <a:gd name="f1389" fmla="*/ f1273 1 f1112"/>
              <a:gd name="f1390" fmla="*/ f1274 1 f1113"/>
              <a:gd name="f1391" fmla="*/ f1275 1 f1112"/>
              <a:gd name="f1392" fmla="*/ f1276 1 f1113"/>
              <a:gd name="f1393" fmla="*/ f1277 1 f1112"/>
              <a:gd name="f1394" fmla="*/ f1278 1 f1113"/>
              <a:gd name="f1395" fmla="*/ f1279 1 f1112"/>
              <a:gd name="f1396" fmla="*/ f1280 1 f1113"/>
              <a:gd name="f1397" fmla="*/ f1281 1 f1112"/>
              <a:gd name="f1398" fmla="*/ f1282 1 f1113"/>
              <a:gd name="f1399" fmla="*/ f1283 1 f1112"/>
              <a:gd name="f1400" fmla="*/ f1284 1 f1113"/>
              <a:gd name="f1401" fmla="*/ f1285 1 f1112"/>
              <a:gd name="f1402" fmla="*/ f1286 1 f1113"/>
              <a:gd name="f1403" fmla="*/ f1287 1 f1112"/>
              <a:gd name="f1404" fmla="*/ f1288 1 f1113"/>
              <a:gd name="f1405" fmla="*/ f1289 1 f1112"/>
              <a:gd name="f1406" fmla="*/ f1290 1 f1113"/>
              <a:gd name="f1407" fmla="*/ f1291 1 f1112"/>
              <a:gd name="f1408" fmla="*/ f1292 1 f1113"/>
              <a:gd name="f1409" fmla="*/ f1293 1 f1112"/>
              <a:gd name="f1410" fmla="*/ f1294 1 f1113"/>
              <a:gd name="f1411" fmla="*/ f1295 1 f1112"/>
              <a:gd name="f1412" fmla="*/ f1296 1 f1113"/>
              <a:gd name="f1413" fmla="*/ f1297 1 f1112"/>
              <a:gd name="f1414" fmla="*/ f1298 1 f1113"/>
              <a:gd name="f1415" fmla="*/ f1299 1 f1112"/>
              <a:gd name="f1416" fmla="*/ f1300 1 f1113"/>
              <a:gd name="f1417" fmla="*/ f1301 1 f1112"/>
              <a:gd name="f1418" fmla="*/ f1302 1 f1113"/>
              <a:gd name="f1419" fmla="*/ f1303 1 f1112"/>
              <a:gd name="f1420" fmla="*/ f1304 1 f1113"/>
              <a:gd name="f1421" fmla="*/ f1305 1 f1112"/>
              <a:gd name="f1422" fmla="*/ f1306 1 f1113"/>
              <a:gd name="f1423" fmla="*/ f1307 1 f1112"/>
              <a:gd name="f1424" fmla="*/ f1308 1 f1113"/>
              <a:gd name="f1425" fmla="*/ f1309 1 f1112"/>
              <a:gd name="f1426" fmla="*/ f1310 1 f1113"/>
              <a:gd name="f1427" fmla="*/ f1311 1 f1112"/>
              <a:gd name="f1428" fmla="*/ f1312 1 f1113"/>
              <a:gd name="f1429" fmla="*/ f1313 1 f1112"/>
              <a:gd name="f1430" fmla="*/ f1314 1 f1113"/>
              <a:gd name="f1431" fmla="*/ f1315 1 f1112"/>
              <a:gd name="f1432" fmla="*/ f1316 1 f1113"/>
              <a:gd name="f1433" fmla="*/ f1317 1 f1112"/>
              <a:gd name="f1434" fmla="*/ f1318 1 f1113"/>
              <a:gd name="f1435" fmla="*/ f1319 1 f1112"/>
              <a:gd name="f1436" fmla="*/ f1320 1 f1113"/>
              <a:gd name="f1437" fmla="*/ f1321 1 f1113"/>
              <a:gd name="f1438" fmla="*/ f1322 1 f1112"/>
              <a:gd name="f1439" fmla="*/ f1323 1 f1113"/>
              <a:gd name="f1440" fmla="*/ f1324 1 f1112"/>
              <a:gd name="f1441" fmla="*/ f1325 1 f1113"/>
              <a:gd name="f1442" fmla="*/ f1326 1 f1112"/>
              <a:gd name="f1443" fmla="*/ f1327 1 f1113"/>
              <a:gd name="f1444" fmla="*/ f1328 1 f1112"/>
              <a:gd name="f1445" fmla="*/ f1329 1 f1113"/>
              <a:gd name="f1446" fmla="*/ f1330 1 f1112"/>
              <a:gd name="f1447" fmla="*/ f1331 1 f1113"/>
              <a:gd name="f1448" fmla="*/ f1332 1 f1112"/>
              <a:gd name="f1449" fmla="*/ f1333 1 f1113"/>
              <a:gd name="f1450" fmla="*/ f1334 1 f1112"/>
              <a:gd name="f1451" fmla="*/ f1335 1 f1112"/>
              <a:gd name="f1452" fmla="*/ f1336 1 f1113"/>
              <a:gd name="f1453" fmla="*/ f1337 1 f1112"/>
              <a:gd name="f1454" fmla="*/ f1338 1 f1113"/>
              <a:gd name="f1455" fmla="*/ f1339 f1103 1"/>
              <a:gd name="f1456" fmla="*/ f1340 f1103 1"/>
              <a:gd name="f1457" fmla="*/ f1342 f1104 1"/>
              <a:gd name="f1458" fmla="*/ f1341 f1104 1"/>
              <a:gd name="f1459" fmla="*/ f1343 f1103 1"/>
              <a:gd name="f1460" fmla="*/ f1344 f1104 1"/>
              <a:gd name="f1461" fmla="*/ f1345 f1103 1"/>
              <a:gd name="f1462" fmla="*/ f1346 f1104 1"/>
              <a:gd name="f1463" fmla="*/ f1347 f1103 1"/>
              <a:gd name="f1464" fmla="*/ f1348 f1104 1"/>
              <a:gd name="f1465" fmla="*/ f1349 f1103 1"/>
              <a:gd name="f1466" fmla="*/ f1350 f1104 1"/>
              <a:gd name="f1467" fmla="*/ f1351 f1103 1"/>
              <a:gd name="f1468" fmla="*/ f1352 f1104 1"/>
              <a:gd name="f1469" fmla="*/ f1353 f1103 1"/>
              <a:gd name="f1470" fmla="*/ f1354 f1104 1"/>
              <a:gd name="f1471" fmla="*/ f1355 f1103 1"/>
              <a:gd name="f1472" fmla="*/ f1356 f1104 1"/>
              <a:gd name="f1473" fmla="*/ f1357 f1103 1"/>
              <a:gd name="f1474" fmla="*/ f1358 f1104 1"/>
              <a:gd name="f1475" fmla="*/ f1359 f1103 1"/>
              <a:gd name="f1476" fmla="*/ f1360 f1104 1"/>
              <a:gd name="f1477" fmla="*/ f1361 f1103 1"/>
              <a:gd name="f1478" fmla="*/ f1362 f1104 1"/>
              <a:gd name="f1479" fmla="*/ f1363 f1103 1"/>
              <a:gd name="f1480" fmla="*/ f1364 f1104 1"/>
              <a:gd name="f1481" fmla="*/ f1365 f1103 1"/>
              <a:gd name="f1482" fmla="*/ f1366 f1104 1"/>
              <a:gd name="f1483" fmla="*/ f1367 f1103 1"/>
              <a:gd name="f1484" fmla="*/ f1368 f1104 1"/>
              <a:gd name="f1485" fmla="*/ f1369 f1103 1"/>
              <a:gd name="f1486" fmla="*/ f1370 f1104 1"/>
              <a:gd name="f1487" fmla="*/ f1371 f1103 1"/>
              <a:gd name="f1488" fmla="*/ f1372 f1104 1"/>
              <a:gd name="f1489" fmla="*/ f1373 f1103 1"/>
              <a:gd name="f1490" fmla="*/ f1374 f1104 1"/>
              <a:gd name="f1491" fmla="*/ f1375 f1103 1"/>
              <a:gd name="f1492" fmla="*/ f1376 f1103 1"/>
              <a:gd name="f1493" fmla="*/ f1377 f1104 1"/>
              <a:gd name="f1494" fmla="*/ f1378 f1103 1"/>
              <a:gd name="f1495" fmla="*/ f1379 f1104 1"/>
              <a:gd name="f1496" fmla="*/ f1380 f1103 1"/>
              <a:gd name="f1497" fmla="*/ f1381 f1104 1"/>
              <a:gd name="f1498" fmla="*/ f1382 f1103 1"/>
              <a:gd name="f1499" fmla="*/ f1383 f1104 1"/>
              <a:gd name="f1500" fmla="*/ f1384 f1104 1"/>
              <a:gd name="f1501" fmla="*/ f1385 f1103 1"/>
              <a:gd name="f1502" fmla="*/ f1386 f1104 1"/>
              <a:gd name="f1503" fmla="*/ f1387 f1103 1"/>
              <a:gd name="f1504" fmla="*/ f1388 f1104 1"/>
              <a:gd name="f1505" fmla="*/ f1389 f1103 1"/>
              <a:gd name="f1506" fmla="*/ f1390 f1104 1"/>
              <a:gd name="f1507" fmla="*/ f1391 f1103 1"/>
              <a:gd name="f1508" fmla="*/ f1392 f1104 1"/>
              <a:gd name="f1509" fmla="*/ f1393 f1103 1"/>
              <a:gd name="f1510" fmla="*/ f1394 f1104 1"/>
              <a:gd name="f1511" fmla="*/ f1395 f1103 1"/>
              <a:gd name="f1512" fmla="*/ f1396 f1104 1"/>
              <a:gd name="f1513" fmla="*/ f1397 f1103 1"/>
              <a:gd name="f1514" fmla="*/ f1398 f1104 1"/>
              <a:gd name="f1515" fmla="*/ f1399 f1103 1"/>
              <a:gd name="f1516" fmla="*/ f1400 f1104 1"/>
              <a:gd name="f1517" fmla="*/ f1401 f1103 1"/>
              <a:gd name="f1518" fmla="*/ f1402 f1104 1"/>
              <a:gd name="f1519" fmla="*/ f1403 f1103 1"/>
              <a:gd name="f1520" fmla="*/ f1404 f1104 1"/>
              <a:gd name="f1521" fmla="*/ f1405 f1103 1"/>
              <a:gd name="f1522" fmla="*/ f1406 f1104 1"/>
              <a:gd name="f1523" fmla="*/ f1407 f1103 1"/>
              <a:gd name="f1524" fmla="*/ f1408 f1104 1"/>
              <a:gd name="f1525" fmla="*/ f1409 f1103 1"/>
              <a:gd name="f1526" fmla="*/ f1410 f1104 1"/>
              <a:gd name="f1527" fmla="*/ f1411 f1103 1"/>
              <a:gd name="f1528" fmla="*/ f1412 f1104 1"/>
              <a:gd name="f1529" fmla="*/ f1413 f1103 1"/>
              <a:gd name="f1530" fmla="*/ f1414 f1104 1"/>
              <a:gd name="f1531" fmla="*/ f1415 f1103 1"/>
              <a:gd name="f1532" fmla="*/ f1416 f1104 1"/>
              <a:gd name="f1533" fmla="*/ f1417 f1103 1"/>
              <a:gd name="f1534" fmla="*/ f1418 f1104 1"/>
              <a:gd name="f1535" fmla="*/ f1419 f1103 1"/>
              <a:gd name="f1536" fmla="*/ f1420 f1104 1"/>
              <a:gd name="f1537" fmla="*/ f1421 f1103 1"/>
              <a:gd name="f1538" fmla="*/ f1422 f1104 1"/>
              <a:gd name="f1539" fmla="*/ f1423 f1103 1"/>
              <a:gd name="f1540" fmla="*/ f1424 f1104 1"/>
              <a:gd name="f1541" fmla="*/ f1425 f1103 1"/>
              <a:gd name="f1542" fmla="*/ f1426 f1104 1"/>
              <a:gd name="f1543" fmla="*/ f1427 f1103 1"/>
              <a:gd name="f1544" fmla="*/ f1428 f1104 1"/>
              <a:gd name="f1545" fmla="*/ f1429 f1103 1"/>
              <a:gd name="f1546" fmla="*/ f1430 f1104 1"/>
              <a:gd name="f1547" fmla="*/ f1431 f1103 1"/>
              <a:gd name="f1548" fmla="*/ f1432 f1104 1"/>
              <a:gd name="f1549" fmla="*/ f1433 f1103 1"/>
              <a:gd name="f1550" fmla="*/ f1434 f1104 1"/>
              <a:gd name="f1551" fmla="*/ f1435 f1103 1"/>
              <a:gd name="f1552" fmla="*/ f1436 f1104 1"/>
              <a:gd name="f1553" fmla="*/ f1437 f1104 1"/>
              <a:gd name="f1554" fmla="*/ f1438 f1103 1"/>
              <a:gd name="f1555" fmla="*/ f1439 f1104 1"/>
              <a:gd name="f1556" fmla="*/ f1440 f1103 1"/>
              <a:gd name="f1557" fmla="*/ f1441 f1104 1"/>
              <a:gd name="f1558" fmla="*/ f1442 f1103 1"/>
              <a:gd name="f1559" fmla="*/ f1443 f1104 1"/>
              <a:gd name="f1560" fmla="*/ f1444 f1103 1"/>
              <a:gd name="f1561" fmla="*/ f1445 f1104 1"/>
              <a:gd name="f1562" fmla="*/ f1446 f1103 1"/>
              <a:gd name="f1563" fmla="*/ f1447 f1104 1"/>
              <a:gd name="f1564" fmla="*/ f1448 f1103 1"/>
              <a:gd name="f1565" fmla="*/ f1449 f1104 1"/>
              <a:gd name="f1566" fmla="*/ f1450 f1103 1"/>
              <a:gd name="f1567" fmla="*/ f1451 f1103 1"/>
              <a:gd name="f1568" fmla="*/ f1452 f1104 1"/>
              <a:gd name="f1569" fmla="*/ f1453 f1103 1"/>
              <a:gd name="f1570" fmla="*/ f1454 f1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26">
                <a:pos x="f1459" y="f1460"/>
              </a:cxn>
              <a:cxn ang="f1226">
                <a:pos x="f1461" y="f1462"/>
              </a:cxn>
              <a:cxn ang="f1226">
                <a:pos x="f1463" y="f1464"/>
              </a:cxn>
              <a:cxn ang="f1226">
                <a:pos x="f1465" y="f1466"/>
              </a:cxn>
              <a:cxn ang="f1226">
                <a:pos x="f1467" y="f1468"/>
              </a:cxn>
              <a:cxn ang="f1226">
                <a:pos x="f1469" y="f1470"/>
              </a:cxn>
              <a:cxn ang="f1226">
                <a:pos x="f1471" y="f1472"/>
              </a:cxn>
              <a:cxn ang="f1226">
                <a:pos x="f1473" y="f1474"/>
              </a:cxn>
              <a:cxn ang="f1226">
                <a:pos x="f1475" y="f1476"/>
              </a:cxn>
              <a:cxn ang="f1226">
                <a:pos x="f1477" y="f1478"/>
              </a:cxn>
              <a:cxn ang="f1226">
                <a:pos x="f1479" y="f1480"/>
              </a:cxn>
              <a:cxn ang="f1226">
                <a:pos x="f1481" y="f1482"/>
              </a:cxn>
              <a:cxn ang="f1226">
                <a:pos x="f1483" y="f1484"/>
              </a:cxn>
              <a:cxn ang="f1226">
                <a:pos x="f1485" y="f1486"/>
              </a:cxn>
              <a:cxn ang="f1226">
                <a:pos x="f1487" y="f1488"/>
              </a:cxn>
              <a:cxn ang="f1226">
                <a:pos x="f1489" y="f1490"/>
              </a:cxn>
              <a:cxn ang="f1226">
                <a:pos x="f1491" y="f1486"/>
              </a:cxn>
              <a:cxn ang="f1226">
                <a:pos x="f1492" y="f1493"/>
              </a:cxn>
              <a:cxn ang="f1226">
                <a:pos x="f1494" y="f1495"/>
              </a:cxn>
              <a:cxn ang="f1226">
                <a:pos x="f1496" y="f1497"/>
              </a:cxn>
              <a:cxn ang="f1226">
                <a:pos x="f1498" y="f1499"/>
              </a:cxn>
              <a:cxn ang="f1226">
                <a:pos x="f1496" y="f1500"/>
              </a:cxn>
              <a:cxn ang="f1226">
                <a:pos x="f1501" y="f1502"/>
              </a:cxn>
              <a:cxn ang="f1226">
                <a:pos x="f1503" y="f1504"/>
              </a:cxn>
              <a:cxn ang="f1226">
                <a:pos x="f1505" y="f1506"/>
              </a:cxn>
              <a:cxn ang="f1226">
                <a:pos x="f1507" y="f1508"/>
              </a:cxn>
              <a:cxn ang="f1226">
                <a:pos x="f1509" y="f1510"/>
              </a:cxn>
              <a:cxn ang="f1226">
                <a:pos x="f1511" y="f1512"/>
              </a:cxn>
              <a:cxn ang="f1226">
                <a:pos x="f1513" y="f1514"/>
              </a:cxn>
              <a:cxn ang="f1226">
                <a:pos x="f1515" y="f1516"/>
              </a:cxn>
              <a:cxn ang="f1226">
                <a:pos x="f1517" y="f1518"/>
              </a:cxn>
              <a:cxn ang="f1226">
                <a:pos x="f1519" y="f1520"/>
              </a:cxn>
              <a:cxn ang="f1226">
                <a:pos x="f1521" y="f1522"/>
              </a:cxn>
              <a:cxn ang="f1226">
                <a:pos x="f1523" y="f1524"/>
              </a:cxn>
              <a:cxn ang="f1226">
                <a:pos x="f1525" y="f1526"/>
              </a:cxn>
              <a:cxn ang="f1226">
                <a:pos x="f1527" y="f1528"/>
              </a:cxn>
              <a:cxn ang="f1226">
                <a:pos x="f1529" y="f1530"/>
              </a:cxn>
              <a:cxn ang="f1226">
                <a:pos x="f1531" y="f1532"/>
              </a:cxn>
              <a:cxn ang="f1226">
                <a:pos x="f1533" y="f1534"/>
              </a:cxn>
              <a:cxn ang="f1226">
                <a:pos x="f1535" y="f1536"/>
              </a:cxn>
              <a:cxn ang="f1226">
                <a:pos x="f1537" y="f1538"/>
              </a:cxn>
              <a:cxn ang="f1226">
                <a:pos x="f1539" y="f1540"/>
              </a:cxn>
              <a:cxn ang="f1226">
                <a:pos x="f1541" y="f1542"/>
              </a:cxn>
              <a:cxn ang="f1226">
                <a:pos x="f1543" y="f1544"/>
              </a:cxn>
              <a:cxn ang="f1226">
                <a:pos x="f1545" y="f1546"/>
              </a:cxn>
              <a:cxn ang="f1226">
                <a:pos x="f1547" y="f1548"/>
              </a:cxn>
              <a:cxn ang="f1226">
                <a:pos x="f1549" y="f1550"/>
              </a:cxn>
              <a:cxn ang="f1226">
                <a:pos x="f1551" y="f1552"/>
              </a:cxn>
              <a:cxn ang="f1226">
                <a:pos x="f1509" y="f1553"/>
              </a:cxn>
              <a:cxn ang="f1226">
                <a:pos x="f1554" y="f1555"/>
              </a:cxn>
              <a:cxn ang="f1226">
                <a:pos x="f1556" y="f1557"/>
              </a:cxn>
              <a:cxn ang="f1226">
                <a:pos x="f1558" y="f1559"/>
              </a:cxn>
              <a:cxn ang="f1226">
                <a:pos x="f1560" y="f1561"/>
              </a:cxn>
              <a:cxn ang="f1226">
                <a:pos x="f1562" y="f1563"/>
              </a:cxn>
              <a:cxn ang="f1226">
                <a:pos x="f1564" y="f1565"/>
              </a:cxn>
              <a:cxn ang="f1226">
                <a:pos x="f1566" y="f1534"/>
              </a:cxn>
              <a:cxn ang="f1226">
                <a:pos x="f1567" y="f1568"/>
              </a:cxn>
              <a:cxn ang="f1226">
                <a:pos x="f1569" y="f1570"/>
              </a:cxn>
            </a:cxnLst>
            <a:rect l="f1455" t="f1458" r="f1456" b="f1457"/>
            <a:pathLst>
              <a:path w="1321" h="1266">
                <a:moveTo>
                  <a:pt x="f9" y="f10"/>
                </a:moveTo>
                <a:cubicBezTo>
                  <a:pt x="f11" y="f10"/>
                  <a:pt x="f11" y="f10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0" y="f32"/>
                  <a:pt x="f33" y="f34"/>
                  <a:pt x="f11" y="f21"/>
                </a:cubicBezTo>
                <a:cubicBezTo>
                  <a:pt x="f35" y="f36"/>
                  <a:pt x="f37" y="f29"/>
                  <a:pt x="f38" y="f39"/>
                </a:cubicBezTo>
                <a:cubicBezTo>
                  <a:pt x="f40" y="f39"/>
                  <a:pt x="f40" y="f39"/>
                  <a:pt x="f41" y="f39"/>
                </a:cubicBezTo>
                <a:cubicBezTo>
                  <a:pt x="f40" y="f27"/>
                  <a:pt x="f40" y="f42"/>
                  <a:pt x="f38" y="f43"/>
                </a:cubicBezTo>
                <a:cubicBezTo>
                  <a:pt x="f44" y="f23"/>
                  <a:pt x="f45" y="f23"/>
                  <a:pt x="f46" y="f23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1" y="f52"/>
                  <a:pt x="f51" y="f53"/>
                  <a:pt x="f51" y="f53"/>
                </a:cubicBezTo>
                <a:cubicBezTo>
                  <a:pt x="f9" y="f54"/>
                  <a:pt x="f44" y="f55"/>
                  <a:pt x="f38" y="f56"/>
                </a:cubicBezTo>
                <a:cubicBezTo>
                  <a:pt x="f57" y="f58"/>
                  <a:pt x="f37" y="f59"/>
                  <a:pt x="f35" y="f60"/>
                </a:cubicBezTo>
                <a:cubicBezTo>
                  <a:pt x="f35" y="f61"/>
                  <a:pt x="f35" y="f61"/>
                  <a:pt x="f35" y="f61"/>
                </a:cubicBezTo>
                <a:cubicBezTo>
                  <a:pt x="f62" y="f63"/>
                  <a:pt x="f37" y="f64"/>
                  <a:pt x="f37" y="f65"/>
                </a:cubicBezTo>
                <a:cubicBezTo>
                  <a:pt x="f57" y="f66"/>
                  <a:pt x="f46" y="f67"/>
                  <a:pt x="f68" y="f69"/>
                </a:cubicBezTo>
                <a:cubicBezTo>
                  <a:pt x="f70" y="f71"/>
                  <a:pt x="f72" y="f73"/>
                  <a:pt x="f74" y="f74"/>
                </a:cubicBezTo>
                <a:cubicBezTo>
                  <a:pt x="f74" y="f51"/>
                  <a:pt x="f74" y="f45"/>
                  <a:pt x="f74" y="f37"/>
                </a:cubicBezTo>
                <a:cubicBezTo>
                  <a:pt x="f74" y="f75"/>
                  <a:pt x="f70" y="f30"/>
                  <a:pt x="f76" y="f77"/>
                </a:cubicBezTo>
                <a:cubicBezTo>
                  <a:pt x="f73" y="f77"/>
                  <a:pt x="f78" y="f79"/>
                  <a:pt x="f72" y="f80"/>
                </a:cubicBezTo>
                <a:cubicBezTo>
                  <a:pt x="f81" y="f18"/>
                  <a:pt x="f82" y="f83"/>
                  <a:pt x="f46" y="f84"/>
                </a:cubicBezTo>
                <a:cubicBezTo>
                  <a:pt x="f9" y="f85"/>
                  <a:pt x="f41" y="f86"/>
                  <a:pt x="f40" y="f87"/>
                </a:cubicBezTo>
                <a:cubicBezTo>
                  <a:pt x="f38" y="f88"/>
                  <a:pt x="f38" y="f89"/>
                  <a:pt x="f38" y="f90"/>
                </a:cubicBezTo>
                <a:cubicBezTo>
                  <a:pt x="f38" y="f91"/>
                  <a:pt x="f57" y="f92"/>
                  <a:pt x="f57" y="f93"/>
                </a:cubicBezTo>
                <a:cubicBezTo>
                  <a:pt x="f75" y="f94"/>
                  <a:pt x="f28" y="f95"/>
                  <a:pt x="f79" y="f96"/>
                </a:cubicBezTo>
                <a:cubicBezTo>
                  <a:pt x="f24" y="f97"/>
                  <a:pt x="f98" y="f99"/>
                  <a:pt x="f100" y="f101"/>
                </a:cubicBezTo>
                <a:cubicBezTo>
                  <a:pt x="f102" y="f20"/>
                  <a:pt x="f103" y="f101"/>
                  <a:pt x="f96" y="f104"/>
                </a:cubicBezTo>
                <a:cubicBezTo>
                  <a:pt x="f96" y="f104"/>
                  <a:pt x="f105" y="f104"/>
                  <a:pt x="f105" y="f104"/>
                </a:cubicBezTo>
                <a:cubicBezTo>
                  <a:pt x="f105" y="f106"/>
                  <a:pt x="f105" y="f98"/>
                  <a:pt x="f87" y="f101"/>
                </a:cubicBezTo>
                <a:cubicBezTo>
                  <a:pt x="f87" y="f20"/>
                  <a:pt x="f105" y="f24"/>
                  <a:pt x="f107" y="f108"/>
                </a:cubicBezTo>
                <a:cubicBezTo>
                  <a:pt x="f109" y="f110"/>
                  <a:pt x="f111" y="f28"/>
                  <a:pt x="f107" y="f75"/>
                </a:cubicBezTo>
                <a:cubicBezTo>
                  <a:pt x="f87" y="f62"/>
                  <a:pt x="f105" y="f40"/>
                  <a:pt x="f96" y="f9"/>
                </a:cubicBezTo>
                <a:cubicBezTo>
                  <a:pt x="f112" y="f113"/>
                  <a:pt x="f112" y="f76"/>
                  <a:pt x="f86" y="f114"/>
                </a:cubicBezTo>
                <a:cubicBezTo>
                  <a:pt x="f115" y="f116"/>
                  <a:pt x="f100" y="f117"/>
                  <a:pt x="f86" y="f118"/>
                </a:cubicBezTo>
                <a:cubicBezTo>
                  <a:pt x="f112" y="f119"/>
                  <a:pt x="f107" y="f120"/>
                  <a:pt x="f95" y="f121"/>
                </a:cubicBezTo>
                <a:cubicBezTo>
                  <a:pt x="f88" y="f122"/>
                  <a:pt x="f123" y="f124"/>
                  <a:pt x="f125" y="f126"/>
                </a:cubicBezTo>
                <a:cubicBezTo>
                  <a:pt x="f89" y="f127"/>
                  <a:pt x="f128" y="f129"/>
                  <a:pt x="f130" y="f131"/>
                </a:cubicBezTo>
                <a:cubicBezTo>
                  <a:pt x="f90" y="f132"/>
                  <a:pt x="f91" y="f133"/>
                  <a:pt x="f134" y="f135"/>
                </a:cubicBezTo>
                <a:cubicBezTo>
                  <a:pt x="f136" y="f137"/>
                  <a:pt x="f134" y="f39"/>
                  <a:pt x="f134" y="f42"/>
                </a:cubicBezTo>
                <a:cubicBezTo>
                  <a:pt x="f92" y="f36"/>
                  <a:pt x="f134" y="f138"/>
                  <a:pt x="f134" y="f139"/>
                </a:cubicBezTo>
                <a:cubicBezTo>
                  <a:pt x="f134" y="f140"/>
                  <a:pt x="f93" y="f141"/>
                  <a:pt x="f134" y="f142"/>
                </a:cubicBezTo>
                <a:cubicBezTo>
                  <a:pt x="f92" y="f143"/>
                  <a:pt x="f144" y="f145"/>
                  <a:pt x="f144" y="f146"/>
                </a:cubicBezTo>
                <a:cubicBezTo>
                  <a:pt x="f144" y="f147"/>
                  <a:pt x="f91" y="f148"/>
                  <a:pt x="f93" y="f149"/>
                </a:cubicBezTo>
                <a:cubicBezTo>
                  <a:pt x="f150" y="f151"/>
                  <a:pt x="f150" y="f152"/>
                  <a:pt x="f91" y="f153"/>
                </a:cubicBezTo>
                <a:cubicBezTo>
                  <a:pt x="f130" y="f154"/>
                  <a:pt x="f125" y="f155"/>
                  <a:pt x="f156" y="f157"/>
                </a:cubicBezTo>
                <a:cubicBezTo>
                  <a:pt x="f88" y="f158"/>
                  <a:pt x="f95" y="f159"/>
                  <a:pt x="f95" y="f160"/>
                </a:cubicBezTo>
                <a:cubicBezTo>
                  <a:pt x="f111" y="f161"/>
                  <a:pt x="f96" y="f162"/>
                  <a:pt x="f96" y="f163"/>
                </a:cubicBezTo>
                <a:cubicBezTo>
                  <a:pt x="f112" y="f164"/>
                  <a:pt x="f165" y="f166"/>
                  <a:pt x="f167" y="f168"/>
                </a:cubicBezTo>
                <a:cubicBezTo>
                  <a:pt x="f100" y="f169"/>
                  <a:pt x="f100" y="f170"/>
                  <a:pt x="f165" y="f171"/>
                </a:cubicBezTo>
                <a:cubicBezTo>
                  <a:pt x="f103" y="f172"/>
                  <a:pt x="f103" y="f173"/>
                  <a:pt x="f165" y="f174"/>
                </a:cubicBezTo>
                <a:cubicBezTo>
                  <a:pt x="f102" y="f175"/>
                  <a:pt x="f100" y="f176"/>
                  <a:pt x="f85" y="f177"/>
                </a:cubicBezTo>
                <a:cubicBezTo>
                  <a:pt x="f115" y="f178"/>
                  <a:pt x="f99" y="f179"/>
                  <a:pt x="f106" y="f180"/>
                </a:cubicBezTo>
                <a:cubicBezTo>
                  <a:pt x="f83" y="f181"/>
                  <a:pt x="f18" y="f182"/>
                  <a:pt x="f80" y="f183"/>
                </a:cubicBezTo>
                <a:cubicBezTo>
                  <a:pt x="f16" y="f184"/>
                  <a:pt x="f108" y="f185"/>
                  <a:pt x="f18" y="f186"/>
                </a:cubicBezTo>
                <a:cubicBezTo>
                  <a:pt x="f84" y="f187"/>
                  <a:pt x="f167" y="f188"/>
                  <a:pt x="f87" y="f187"/>
                </a:cubicBezTo>
                <a:cubicBezTo>
                  <a:pt x="f95" y="f189"/>
                  <a:pt x="f190" y="f189"/>
                  <a:pt x="f191" y="f189"/>
                </a:cubicBezTo>
                <a:cubicBezTo>
                  <a:pt x="f144" y="f189"/>
                  <a:pt x="f134" y="f192"/>
                  <a:pt x="f134" y="f193"/>
                </a:cubicBezTo>
                <a:cubicBezTo>
                  <a:pt x="f134" y="f186"/>
                  <a:pt x="f150" y="f185"/>
                  <a:pt x="f194" y="f195"/>
                </a:cubicBezTo>
                <a:cubicBezTo>
                  <a:pt x="f196" y="f195"/>
                  <a:pt x="f197" y="f193"/>
                  <a:pt x="f198" y="f193"/>
                </a:cubicBezTo>
                <a:cubicBezTo>
                  <a:pt x="f199" y="f200"/>
                  <a:pt x="f201" y="f202"/>
                  <a:pt x="f203" y="f188"/>
                </a:cubicBezTo>
                <a:cubicBezTo>
                  <a:pt x="f204" y="f188"/>
                  <a:pt x="f205" y="f187"/>
                  <a:pt x="f206" y="f192"/>
                </a:cubicBezTo>
                <a:cubicBezTo>
                  <a:pt x="f207" y="f208"/>
                  <a:pt x="f206" y="f209"/>
                  <a:pt x="f205" y="f210"/>
                </a:cubicBezTo>
                <a:cubicBezTo>
                  <a:pt x="f211" y="f212"/>
                  <a:pt x="f204" y="f213"/>
                  <a:pt x="f214" y="f215"/>
                </a:cubicBezTo>
                <a:cubicBezTo>
                  <a:pt x="f214" y="f216"/>
                  <a:pt x="f214" y="f217"/>
                  <a:pt x="f214" y="f218"/>
                </a:cubicBez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34"/>
                  <a:pt x="f244" y="f245"/>
                  <a:pt x="f246" y="f247"/>
                </a:cubicBezTo>
                <a:cubicBezTo>
                  <a:pt x="f248" y="f249"/>
                  <a:pt x="f250" y="f251"/>
                  <a:pt x="f250" y="f252"/>
                </a:cubicBezTo>
                <a:cubicBezTo>
                  <a:pt x="f250" y="f253"/>
                  <a:pt x="f243" y="f224"/>
                  <a:pt x="f254" y="f255"/>
                </a:cubicBezTo>
                <a:cubicBezTo>
                  <a:pt x="f256" y="f257"/>
                  <a:pt x="f258" y="f259"/>
                  <a:pt x="f260" y="f218"/>
                </a:cubicBezTo>
                <a:cubicBezTo>
                  <a:pt x="f261" y="f262"/>
                  <a:pt x="f235" y="f263"/>
                  <a:pt x="f264" y="f265"/>
                </a:cubicBezTo>
                <a:cubicBezTo>
                  <a:pt x="f266" y="f212"/>
                  <a:pt x="f267" y="f268"/>
                  <a:pt x="f233" y="f269"/>
                </a:cubicBezTo>
                <a:cubicBezTo>
                  <a:pt x="f270" y="f271"/>
                  <a:pt x="f272" y="f273"/>
                  <a:pt x="f272" y="f274"/>
                </a:cubicBezTo>
                <a:cubicBezTo>
                  <a:pt x="f272" y="f202"/>
                  <a:pt x="f275" y="f184"/>
                  <a:pt x="f276" y="f277"/>
                </a:cubicBezTo>
                <a:cubicBezTo>
                  <a:pt x="f278" y="f279"/>
                  <a:pt x="f280" y="f281"/>
                  <a:pt x="f282" y="f182"/>
                </a:cubicBezTo>
                <a:cubicBezTo>
                  <a:pt x="f283" y="f284"/>
                  <a:pt x="f231" y="f285"/>
                  <a:pt x="f286" y="f287"/>
                </a:cubicBezTo>
                <a:cubicBezTo>
                  <a:pt x="f2" y="f181"/>
                  <a:pt x="f288" y="f289"/>
                  <a:pt x="f286" y="f290"/>
                </a:cubicBezTo>
                <a:cubicBezTo>
                  <a:pt x="f283" y="f291"/>
                  <a:pt x="f286" y="f292"/>
                  <a:pt x="f286" y="f293"/>
                </a:cubicBezTo>
                <a:cubicBezTo>
                  <a:pt x="f294" y="f295"/>
                  <a:pt x="f2" y="f178"/>
                  <a:pt x="f286" y="f296"/>
                </a:cubicBezTo>
                <a:cubicBezTo>
                  <a:pt x="f297" y="f298"/>
                  <a:pt x="f299" y="f300"/>
                  <a:pt x="f286" y="f169"/>
                </a:cubicBezTo>
                <a:cubicBezTo>
                  <a:pt x="f301" y="f302"/>
                  <a:pt x="f301" y="f303"/>
                  <a:pt x="f294" y="f304"/>
                </a:cubicBezTo>
                <a:cubicBezTo>
                  <a:pt x="f280" y="f305"/>
                  <a:pt x="f276" y="f306"/>
                  <a:pt x="f270" y="f307"/>
                </a:cubicBezTo>
                <a:cubicBezTo>
                  <a:pt x="f267" y="f308"/>
                  <a:pt x="f267" y="f309"/>
                  <a:pt x="f310" y="f311"/>
                </a:cubicBezTo>
                <a:cubicBezTo>
                  <a:pt x="f272" y="f312"/>
                  <a:pt x="f270" y="f152"/>
                  <a:pt x="f310" y="f313"/>
                </a:cubicBezTo>
                <a:cubicBezTo>
                  <a:pt x="f314" y="f315"/>
                  <a:pt x="f316" y="f317"/>
                  <a:pt x="f314" y="f318"/>
                </a:cubicBezTo>
                <a:cubicBezTo>
                  <a:pt x="f266" y="f319"/>
                  <a:pt x="f320" y="f143"/>
                  <a:pt x="f320" y="f321"/>
                </a:cubicBezTo>
                <a:cubicBezTo>
                  <a:pt x="f320" y="f322"/>
                  <a:pt x="f323" y="f21"/>
                  <a:pt x="f323" y="f324"/>
                </a:cubicBezTo>
                <a:cubicBezTo>
                  <a:pt x="f323" y="f25"/>
                  <a:pt x="f323" y="f325"/>
                  <a:pt x="f326" y="f327"/>
                </a:cubicBezTo>
                <a:cubicBezTo>
                  <a:pt x="f328" y="f135"/>
                  <a:pt x="f326" y="f329"/>
                  <a:pt x="f326" y="f330"/>
                </a:cubicBezTo>
                <a:cubicBezTo>
                  <a:pt x="f326" y="f331"/>
                  <a:pt x="f326" y="f131"/>
                  <a:pt x="f326" y="f127"/>
                </a:cubicBezTo>
                <a:cubicBezTo>
                  <a:pt x="f332" y="f122"/>
                  <a:pt x="f328" y="f333"/>
                  <a:pt x="f334" y="f335"/>
                </a:cubicBezTo>
                <a:cubicBezTo>
                  <a:pt x="f334" y="f336"/>
                  <a:pt x="f235" y="f337"/>
                  <a:pt x="f235" y="f338"/>
                </a:cubicBezTo>
                <a:cubicBezTo>
                  <a:pt x="f235" y="f339"/>
                  <a:pt x="f340" y="f119"/>
                  <a:pt x="f341" y="f342"/>
                </a:cubicBezTo>
                <a:cubicBezTo>
                  <a:pt x="f332" y="f118"/>
                  <a:pt x="f328" y="f60"/>
                  <a:pt x="f332" y="f63"/>
                </a:cubicBezTo>
                <a:cubicBezTo>
                  <a:pt x="f326" y="f65"/>
                  <a:pt x="f323" y="f343"/>
                  <a:pt x="f314" y="f74"/>
                </a:cubicBezTo>
                <a:cubicBezTo>
                  <a:pt x="f314" y="f344"/>
                  <a:pt x="f314" y="f345"/>
                  <a:pt x="f266" y="f49"/>
                </a:cubicBezTo>
                <a:cubicBezTo>
                  <a:pt x="f346" y="f45"/>
                  <a:pt x="f326" y="f57"/>
                  <a:pt x="f334" y="f11"/>
                </a:cubicBezTo>
                <a:cubicBezTo>
                  <a:pt x="f341" y="f75"/>
                  <a:pt x="f347" y="f35"/>
                  <a:pt x="f261" y="f62"/>
                </a:cubicBezTo>
                <a:cubicBezTo>
                  <a:pt x="f348" y="f62"/>
                  <a:pt x="f348" y="f62"/>
                  <a:pt x="f349" y="f35"/>
                </a:cubicBezTo>
                <a:cubicBezTo>
                  <a:pt x="f348" y="f33"/>
                  <a:pt x="f261" y="f350"/>
                  <a:pt x="f347" y="f26"/>
                </a:cubicBezTo>
                <a:cubicBezTo>
                  <a:pt x="f349" y="f351"/>
                  <a:pt x="f352" y="f83"/>
                  <a:pt x="f353" y="f106"/>
                </a:cubicBezTo>
                <a:cubicBezTo>
                  <a:pt x="f354" y="f104"/>
                  <a:pt x="f355" y="f99"/>
                  <a:pt x="f355" y="f99"/>
                </a:cubicBezTo>
                <a:cubicBezTo>
                  <a:pt x="f356" y="f99"/>
                  <a:pt x="f357" y="f97"/>
                  <a:pt x="f358" y="f103"/>
                </a:cubicBezTo>
                <a:cubicBezTo>
                  <a:pt x="f359" y="f87"/>
                  <a:pt x="f360" y="f95"/>
                  <a:pt x="f361" y="f362"/>
                </a:cubicBezTo>
                <a:cubicBezTo>
                  <a:pt x="f358" y="f144"/>
                  <a:pt x="f361" y="f92"/>
                  <a:pt x="f254" y="f134"/>
                </a:cubicBezTo>
                <a:cubicBezTo>
                  <a:pt x="f363" y="f91"/>
                  <a:pt x="f364" y="f144"/>
                  <a:pt x="f365" y="f128"/>
                </a:cubicBezTo>
                <a:cubicBezTo>
                  <a:pt x="f365" y="f130"/>
                  <a:pt x="f241" y="f130"/>
                  <a:pt x="f241" y="f130"/>
                </a:cubicBezTo>
                <a:cubicBezTo>
                  <a:pt x="f366" y="f150"/>
                  <a:pt x="f243" y="f367"/>
                  <a:pt x="f243" y="f368"/>
                </a:cubicBezTo>
                <a:cubicBezTo>
                  <a:pt x="f243" y="f369"/>
                  <a:pt x="f366" y="f370"/>
                  <a:pt x="f365" y="f371"/>
                </a:cubicBezTo>
                <a:cubicBezTo>
                  <a:pt x="f360" y="f372"/>
                  <a:pt x="f373" y="f374"/>
                  <a:pt x="f375" y="f203"/>
                </a:cubicBezTo>
                <a:cubicBezTo>
                  <a:pt x="f376" y="f205"/>
                  <a:pt x="f377" y="f378"/>
                  <a:pt x="f379" y="f380"/>
                </a:cubicBezTo>
                <a:cubicBezTo>
                  <a:pt x="f381" y="f382"/>
                  <a:pt x="f383" y="f384"/>
                  <a:pt x="f385" y="f386"/>
                </a:cubicBezTo>
                <a:cubicBezTo>
                  <a:pt x="f387" y="f388"/>
                  <a:pt x="f389" y="f288"/>
                  <a:pt x="f390" y="f280"/>
                </a:cubicBezTo>
                <a:cubicBezTo>
                  <a:pt x="f391" y="f392"/>
                  <a:pt x="f393" y="f275"/>
                  <a:pt x="f394" y="f233"/>
                </a:cubicBezTo>
                <a:cubicBezTo>
                  <a:pt x="f395" y="f396"/>
                  <a:pt x="f397" y="f316"/>
                  <a:pt x="f398" y="f320"/>
                </a:cubicBezTo>
                <a:cubicBezTo>
                  <a:pt x="f399" y="f346"/>
                  <a:pt x="f400" y="f326"/>
                  <a:pt x="f401" y="f332"/>
                </a:cubicBezTo>
                <a:cubicBezTo>
                  <a:pt x="f402" y="f235"/>
                  <a:pt x="f403" y="f340"/>
                  <a:pt x="f404" y="f349"/>
                </a:cubicBezTo>
                <a:cubicBezTo>
                  <a:pt x="f405" y="f352"/>
                  <a:pt x="f406" y="f407"/>
                  <a:pt x="f408" y="f409"/>
                </a:cubicBezTo>
                <a:cubicBezTo>
                  <a:pt x="f405" y="f410"/>
                  <a:pt x="f408" y="f411"/>
                  <a:pt x="f405" y="f254"/>
                </a:cubicBezTo>
                <a:cubicBezTo>
                  <a:pt x="f405" y="f366"/>
                  <a:pt x="f412" y="f244"/>
                  <a:pt x="f413" y="f414"/>
                </a:cubicBezTo>
                <a:cubicBezTo>
                  <a:pt x="f415" y="f414"/>
                  <a:pt x="f416" y="f417"/>
                  <a:pt x="f418" y="f417"/>
                </a:cubicBezTo>
                <a:cubicBezTo>
                  <a:pt x="f419" y="f417"/>
                  <a:pt x="f420" y="f414"/>
                  <a:pt x="f421" y="f414"/>
                </a:cubicBezTo>
                <a:cubicBezTo>
                  <a:pt x="f422" y="f423"/>
                  <a:pt x="f424" y="f425"/>
                  <a:pt x="f426" y="f379"/>
                </a:cubicBezTo>
                <a:cubicBezTo>
                  <a:pt x="f427" y="f428"/>
                  <a:pt x="f429" y="f381"/>
                  <a:pt x="f430" y="f431"/>
                </a:cubicBezTo>
                <a:cubicBezTo>
                  <a:pt x="f427" y="f432"/>
                  <a:pt x="f433" y="f383"/>
                  <a:pt x="f434" y="f435"/>
                </a:cubicBezTo>
                <a:cubicBezTo>
                  <a:pt x="f434" y="f436"/>
                  <a:pt x="f433" y="f385"/>
                  <a:pt x="f433" y="f437"/>
                </a:cubicBezTo>
                <a:cubicBezTo>
                  <a:pt x="f438" y="f439"/>
                  <a:pt x="f440" y="f441"/>
                  <a:pt x="f442" y="f387"/>
                </a:cubicBezTo>
                <a:cubicBezTo>
                  <a:pt x="f443" y="f444"/>
                  <a:pt x="f445" y="f446"/>
                  <a:pt x="f447" y="f448"/>
                </a:cubicBezTo>
                <a:cubicBezTo>
                  <a:pt x="f449" y="f389"/>
                  <a:pt x="f6" y="f450"/>
                  <a:pt x="f451" y="f391"/>
                </a:cubicBezTo>
                <a:cubicBezTo>
                  <a:pt x="f449" y="f452"/>
                  <a:pt x="f453" y="f454"/>
                  <a:pt x="f455" y="f456"/>
                </a:cubicBezTo>
                <a:cubicBezTo>
                  <a:pt x="f457" y="f458"/>
                  <a:pt x="f459" y="f450"/>
                  <a:pt x="f460" y="f461"/>
                </a:cubicBezTo>
                <a:cubicBezTo>
                  <a:pt x="f440" y="f462"/>
                  <a:pt x="f463" y="f462"/>
                  <a:pt x="f464" y="f462"/>
                </a:cubicBezTo>
                <a:cubicBezTo>
                  <a:pt x="f434" y="f462"/>
                  <a:pt x="f426" y="f461"/>
                  <a:pt x="f426" y="f390"/>
                </a:cubicBezTo>
                <a:cubicBezTo>
                  <a:pt x="f427" y="f465"/>
                  <a:pt x="f429" y="f466"/>
                  <a:pt x="f430" y="f3"/>
                </a:cubicBezTo>
                <a:cubicBezTo>
                  <a:pt x="f430" y="f467"/>
                  <a:pt x="f468" y="f469"/>
                  <a:pt x="f470" y="f469"/>
                </a:cubicBezTo>
                <a:cubicBezTo>
                  <a:pt x="f471" y="f472"/>
                  <a:pt x="f473" y="f400"/>
                  <a:pt x="f421" y="f467"/>
                </a:cubicBezTo>
                <a:cubicBezTo>
                  <a:pt x="f474" y="f475"/>
                  <a:pt x="f476" y="f477"/>
                  <a:pt x="f419" y="f465"/>
                </a:cubicBezTo>
                <a:cubicBezTo>
                  <a:pt x="f478" y="f452"/>
                  <a:pt x="f418" y="f479"/>
                  <a:pt x="f480" y="f479"/>
                </a:cubicBezTo>
                <a:cubicBezTo>
                  <a:pt x="f481" y="f450"/>
                  <a:pt x="f482" y="f483"/>
                  <a:pt x="f466" y="f446"/>
                </a:cubicBezTo>
                <a:cubicBezTo>
                  <a:pt x="f484" y="f485"/>
                  <a:pt x="f393" y="f485"/>
                  <a:pt x="f486" y="f487"/>
                </a:cubicBezTo>
                <a:cubicBezTo>
                  <a:pt x="f483" y="f444"/>
                  <a:pt x="f448" y="f389"/>
                  <a:pt x="f444" y="f483"/>
                </a:cubicBezTo>
                <a:cubicBezTo>
                  <a:pt x="f488" y="f483"/>
                  <a:pt x="f444" y="f390"/>
                  <a:pt x="f487" y="f489"/>
                </a:cubicBezTo>
                <a:cubicBezTo>
                  <a:pt x="f446" y="f458"/>
                  <a:pt x="f462" y="f456"/>
                  <a:pt x="f483" y="f477"/>
                </a:cubicBezTo>
                <a:cubicBezTo>
                  <a:pt x="f450" y="f398"/>
                  <a:pt x="f389" y="f490"/>
                  <a:pt x="f441" y="f467"/>
                </a:cubicBezTo>
                <a:cubicBezTo>
                  <a:pt x="f437" y="f491"/>
                  <a:pt x="f492" y="f491"/>
                  <a:pt x="f435" y="f493"/>
                </a:cubicBezTo>
                <a:cubicBezTo>
                  <a:pt x="f381" y="f398"/>
                  <a:pt x="f379" y="f475"/>
                  <a:pt x="f494" y="f495"/>
                </a:cubicBezTo>
                <a:cubicBezTo>
                  <a:pt x="f496" y="f497"/>
                  <a:pt x="f498" y="f499"/>
                  <a:pt x="f498" y="f493"/>
                </a:cubicBezTo>
                <a:cubicBezTo>
                  <a:pt x="f377" y="f493"/>
                  <a:pt x="f500" y="f3"/>
                  <a:pt x="f425" y="f493"/>
                </a:cubicBezTo>
                <a:cubicBezTo>
                  <a:pt x="f501" y="f398"/>
                  <a:pt x="f502" y="f497"/>
                  <a:pt x="f503" y="f495"/>
                </a:cubicBezTo>
                <a:cubicBezTo>
                  <a:pt x="f423" y="f497"/>
                  <a:pt x="f504" y="f477"/>
                  <a:pt x="f366" y="f456"/>
                </a:cubicBezTo>
                <a:cubicBezTo>
                  <a:pt x="f363" y="f484"/>
                  <a:pt x="f254" y="f477"/>
                  <a:pt x="f363" y="f397"/>
                </a:cubicBezTo>
                <a:cubicBezTo>
                  <a:pt x="f366" y="f505"/>
                  <a:pt x="f360" y="f506"/>
                  <a:pt x="f355" y="f507"/>
                </a:cubicBezTo>
                <a:cubicBezTo>
                  <a:pt x="f323" y="f508"/>
                  <a:pt x="f280" y="f474"/>
                  <a:pt x="f509" y="f510"/>
                </a:cubicBezTo>
                <a:cubicBezTo>
                  <a:pt x="f511" y="f512"/>
                  <a:pt x="f513" y="f514"/>
                  <a:pt x="f515" y="f404"/>
                </a:cubicBezTo>
                <a:cubicBezTo>
                  <a:pt x="f211" y="f516"/>
                  <a:pt x="f203" y="f469"/>
                  <a:pt x="f517" y="f395"/>
                </a:cubicBezTo>
                <a:cubicBezTo>
                  <a:pt x="f518" y="f519"/>
                  <a:pt x="f203" y="f484"/>
                  <a:pt x="f221" y="f465"/>
                </a:cubicBezTo>
                <a:cubicBezTo>
                  <a:pt x="f214" y="f391"/>
                  <a:pt x="f520" y="f461"/>
                  <a:pt x="f518" y="f462"/>
                </a:cubicBezTo>
                <a:cubicBezTo>
                  <a:pt x="f521" y="f389"/>
                  <a:pt x="f522" y="f485"/>
                  <a:pt x="f517" y="f444"/>
                </a:cubicBezTo>
                <a:cubicBezTo>
                  <a:pt x="f523" y="f487"/>
                  <a:pt x="f524" y="f485"/>
                  <a:pt x="f92" y="f485"/>
                </a:cubicBezTo>
                <a:cubicBezTo>
                  <a:pt x="f144" y="f485"/>
                  <a:pt x="f128" y="f387"/>
                  <a:pt x="f191" y="f439"/>
                </a:cubicBezTo>
                <a:cubicBezTo>
                  <a:pt x="f94" y="f492"/>
                  <a:pt x="f191" y="f381"/>
                  <a:pt x="f191" y="f496"/>
                </a:cubicBezTo>
                <a:cubicBezTo>
                  <a:pt x="f191" y="f498"/>
                  <a:pt x="f191" y="f377"/>
                  <a:pt x="f94" y="f525"/>
                </a:cubicBezTo>
                <a:cubicBezTo>
                  <a:pt x="f88" y="f526"/>
                  <a:pt x="f105" y="f527"/>
                  <a:pt x="f97" y="f250"/>
                </a:cubicBezTo>
                <a:cubicBezTo>
                  <a:pt x="f167" y="f528"/>
                  <a:pt x="f167" y="f417"/>
                  <a:pt x="f167" y="f529"/>
                </a:cubicBezTo>
                <a:cubicBezTo>
                  <a:pt x="f103" y="f498"/>
                  <a:pt x="f530" y="f492"/>
                  <a:pt x="f106" y="f531"/>
                </a:cubicBezTo>
                <a:cubicBezTo>
                  <a:pt x="f84" y="f389"/>
                  <a:pt x="f101" y="f462"/>
                  <a:pt x="f22" y="f483"/>
                </a:cubicBezTo>
                <a:cubicBezTo>
                  <a:pt x="f351" y="f450"/>
                  <a:pt x="f26" y="f479"/>
                  <a:pt x="f30" y="f465"/>
                </a:cubicBezTo>
                <a:cubicBezTo>
                  <a:pt x="f33" y="f456"/>
                  <a:pt x="f75" y="f456"/>
                  <a:pt x="f35" y="f454"/>
                </a:cubicBezTo>
                <a:cubicBezTo>
                  <a:pt x="f57" y="f484"/>
                  <a:pt x="f44" y="f484"/>
                  <a:pt x="f9" y="f466"/>
                </a:cubicBezTo>
                <a:cubicBezTo>
                  <a:pt x="f9" y="f495"/>
                  <a:pt x="f82" y="f497"/>
                  <a:pt x="f51" y="f497"/>
                </a:cubicBezTo>
                <a:cubicBezTo>
                  <a:pt x="f344" y="f475"/>
                  <a:pt x="f76" y="f475"/>
                  <a:pt x="f71" y="f497"/>
                </a:cubicBezTo>
                <a:cubicBezTo>
                  <a:pt x="f532" y="f466"/>
                  <a:pt x="f116" y="f475"/>
                  <a:pt x="f533" y="f493"/>
                </a:cubicBezTo>
                <a:cubicBezTo>
                  <a:pt x="f534" y="f399"/>
                  <a:pt x="f535" y="f536"/>
                  <a:pt x="f537" y="f538"/>
                </a:cubicBezTo>
                <a:cubicBezTo>
                  <a:pt x="f59" y="f539"/>
                  <a:pt x="f59" y="f413"/>
                  <a:pt x="f118" y="f408"/>
                </a:cubicBezTo>
                <a:cubicBezTo>
                  <a:pt x="f540" y="f541"/>
                  <a:pt x="f61" y="f542"/>
                  <a:pt x="f543" y="f408"/>
                </a:cubicBezTo>
                <a:cubicBezTo>
                  <a:pt x="f544" y="f481"/>
                  <a:pt x="f544" y="f481"/>
                  <a:pt x="f545" y="f546"/>
                </a:cubicBezTo>
                <a:cubicBezTo>
                  <a:pt x="f547" y="f478"/>
                  <a:pt x="f545" y="f473"/>
                  <a:pt x="f547" y="f429"/>
                </a:cubicBezTo>
                <a:cubicBezTo>
                  <a:pt x="f64" y="f548"/>
                  <a:pt x="f549" y="f550"/>
                  <a:pt x="f63" y="f551"/>
                </a:cubicBezTo>
                <a:cubicBezTo>
                  <a:pt x="f552" y="f553"/>
                  <a:pt x="f554" y="f555"/>
                  <a:pt x="f333" y="f556"/>
                </a:cubicBezTo>
                <a:cubicBezTo>
                  <a:pt x="f557" y="f558"/>
                  <a:pt x="f559" y="f6"/>
                  <a:pt x="f52" y="f560"/>
                </a:cubicBezTo>
                <a:cubicBezTo>
                  <a:pt x="f561" y="f558"/>
                  <a:pt x="f319" y="f562"/>
                  <a:pt x="f563" y="f564"/>
                </a:cubicBezTo>
                <a:cubicBezTo>
                  <a:pt x="f565" y="f566"/>
                  <a:pt x="f567" y="f568"/>
                  <a:pt x="f147" y="f569"/>
                </a:cubicBezTo>
                <a:cubicBezTo>
                  <a:pt x="f570" y="f571"/>
                  <a:pt x="f572" y="f440"/>
                  <a:pt x="f572" y="f573"/>
                </a:cubicBezTo>
                <a:cubicBezTo>
                  <a:pt x="f572" y="f574"/>
                  <a:pt x="f570" y="f470"/>
                  <a:pt x="f575" y="f576"/>
                </a:cubicBezTo>
                <a:cubicBezTo>
                  <a:pt x="f317" y="f480"/>
                  <a:pt x="f577" y="f512"/>
                  <a:pt x="f318" y="f578"/>
                </a:cubicBezTo>
                <a:cubicBezTo>
                  <a:pt x="f145" y="f415"/>
                  <a:pt x="f579" y="f406"/>
                  <a:pt x="f563" y="f412"/>
                </a:cubicBezTo>
                <a:cubicBezTo>
                  <a:pt x="f580" y="f404"/>
                  <a:pt x="f146" y="f581"/>
                  <a:pt x="f582" y="f583"/>
                </a:cubicBezTo>
                <a:cubicBezTo>
                  <a:pt x="f575" y="f584"/>
                  <a:pt x="f585" y="f586"/>
                  <a:pt x="f587" y="f412"/>
                </a:cubicBezTo>
                <a:cubicBezTo>
                  <a:pt x="f588" y="f542"/>
                  <a:pt x="f589" y="f514"/>
                  <a:pt x="f590" y="f416"/>
                </a:cubicBezTo>
                <a:cubicBezTo>
                  <a:pt x="f591" y="f507"/>
                  <a:pt x="f592" y="f512"/>
                  <a:pt x="f313" y="f478"/>
                </a:cubicBezTo>
                <a:cubicBezTo>
                  <a:pt x="f313" y="f419"/>
                  <a:pt x="f593" y="f419"/>
                  <a:pt x="f594" y="f595"/>
                </a:cubicBezTo>
                <a:cubicBezTo>
                  <a:pt x="f13" y="f596"/>
                  <a:pt x="f597" y="f598"/>
                  <a:pt x="f154" y="f470"/>
                </a:cubicBezTo>
                <a:cubicBezTo>
                  <a:pt x="f599" y="f430"/>
                  <a:pt x="f155" y="f427"/>
                  <a:pt x="f157" y="f430"/>
                </a:cubicBezTo>
                <a:cubicBezTo>
                  <a:pt x="f157" y="f430"/>
                  <a:pt x="f600" y="f429"/>
                  <a:pt x="f158" y="f429"/>
                </a:cubicBezTo>
                <a:cubicBezTo>
                  <a:pt x="f601" y="f424"/>
                  <a:pt x="f602" y="f603"/>
                  <a:pt x="f604" y="f442"/>
                </a:cubicBezTo>
                <a:cubicBezTo>
                  <a:pt x="f605" y="f606"/>
                  <a:pt x="f168" y="f568"/>
                  <a:pt x="f607" y="f608"/>
                </a:cubicBezTo>
                <a:cubicBezTo>
                  <a:pt x="f609" y="f566"/>
                  <a:pt x="f610" y="f611"/>
                  <a:pt x="f612" y="f608"/>
                </a:cubicBezTo>
                <a:cubicBezTo>
                  <a:pt x="f613" y="f614"/>
                  <a:pt x="f615" y="f442"/>
                  <a:pt x="f170" y="f571"/>
                </a:cubicBezTo>
                <a:cubicBezTo>
                  <a:pt x="f616" y="f440"/>
                  <a:pt x="f616" y="f617"/>
                  <a:pt x="f616" y="f463"/>
                </a:cubicBezTo>
                <a:cubicBezTo>
                  <a:pt x="f616" y="f618"/>
                  <a:pt x="f619" y="f574"/>
                  <a:pt x="f620" y="f434"/>
                </a:cubicBezTo>
                <a:cubicBezTo>
                  <a:pt x="f302" y="f429"/>
                  <a:pt x="f621" y="f622"/>
                  <a:pt x="f623" y="f598"/>
                </a:cubicBezTo>
                <a:cubicBezTo>
                  <a:pt x="f305" y="f421"/>
                  <a:pt x="f624" y="f595"/>
                  <a:pt x="f625" y="f512"/>
                </a:cubicBezTo>
                <a:cubicBezTo>
                  <a:pt x="f626" y="f627"/>
                  <a:pt x="f628" y="f506"/>
                  <a:pt x="f629" y="f405"/>
                </a:cubicBezTo>
                <a:cubicBezTo>
                  <a:pt x="f306" y="f412"/>
                  <a:pt x="f630" y="f412"/>
                  <a:pt x="f631" y="f481"/>
                </a:cubicBezTo>
                <a:cubicBezTo>
                  <a:pt x="f630" y="f581"/>
                  <a:pt x="f632" y="f633"/>
                  <a:pt x="f631" y="f634"/>
                </a:cubicBezTo>
                <a:cubicBezTo>
                  <a:pt x="f631" y="f634"/>
                  <a:pt x="f635" y="f636"/>
                  <a:pt x="f631" y="f637"/>
                </a:cubicBezTo>
                <a:cubicBezTo>
                  <a:pt x="f638" y="f639"/>
                  <a:pt x="f640" y="f472"/>
                  <a:pt x="f640" y="f467"/>
                </a:cubicBezTo>
                <a:cubicBezTo>
                  <a:pt x="f640" y="f398"/>
                  <a:pt x="f161" y="f397"/>
                  <a:pt x="f641" y="f642"/>
                </a:cubicBezTo>
                <a:cubicBezTo>
                  <a:pt x="f307" y="f466"/>
                  <a:pt x="f307" y="f395"/>
                  <a:pt x="f643" y="f477"/>
                </a:cubicBezTo>
                <a:cubicBezTo>
                  <a:pt x="f644" y="f394"/>
                  <a:pt x="f645" y="f456"/>
                  <a:pt x="f646" y="f452"/>
                </a:cubicBezTo>
                <a:cubicBezTo>
                  <a:pt x="f647" y="f450"/>
                  <a:pt x="f635" y="f448"/>
                  <a:pt x="f648" y="f488"/>
                </a:cubicBezTo>
                <a:cubicBezTo>
                  <a:pt x="f649" y="f439"/>
                  <a:pt x="f628" y="f650"/>
                  <a:pt x="f625" y="f650"/>
                </a:cubicBezTo>
                <a:cubicBezTo>
                  <a:pt x="f651" y="f650"/>
                  <a:pt x="f652" y="f492"/>
                  <a:pt x="f653" y="f436"/>
                </a:cubicBezTo>
                <a:cubicBezTo>
                  <a:pt x="f654" y="f655"/>
                  <a:pt x="f304" y="f383"/>
                  <a:pt x="f164" y="f428"/>
                </a:cubicBezTo>
                <a:cubicBezTo>
                  <a:pt x="f656" y="f494"/>
                  <a:pt x="f304" y="f498"/>
                  <a:pt x="f621" y="f657"/>
                </a:cubicBezTo>
                <a:cubicBezTo>
                  <a:pt x="f658" y="f500"/>
                  <a:pt x="f607" y="f659"/>
                  <a:pt x="f609" y="f376"/>
                </a:cubicBezTo>
                <a:cubicBezTo>
                  <a:pt x="f660" y="f414"/>
                  <a:pt x="f661" y="f662"/>
                  <a:pt x="f612" y="f503"/>
                </a:cubicBezTo>
                <a:cubicBezTo>
                  <a:pt x="f615" y="f525"/>
                  <a:pt x="f663" y="f379"/>
                  <a:pt x="f664" y="f492"/>
                </a:cubicBezTo>
                <a:cubicBezTo>
                  <a:pt x="f665" y="f436"/>
                  <a:pt x="f616" y="f655"/>
                  <a:pt x="f666" y="f655"/>
                </a:cubicBezTo>
                <a:cubicBezTo>
                  <a:pt x="f667" y="f435"/>
                  <a:pt x="f668" y="f655"/>
                  <a:pt x="f668" y="f650"/>
                </a:cubicBezTo>
                <a:cubicBezTo>
                  <a:pt x="f660" y="f669"/>
                  <a:pt x="f666" y="f495"/>
                  <a:pt x="f616" y="f401"/>
                </a:cubicBezTo>
                <a:cubicBezTo>
                  <a:pt x="f663" y="f412"/>
                  <a:pt x="f670" y="f546"/>
                  <a:pt x="f671" y="f672"/>
                </a:cubicBezTo>
                <a:cubicBezTo>
                  <a:pt x="f179" y="f673"/>
                  <a:pt x="f674" y="f507"/>
                  <a:pt x="f675" y="f672"/>
                </a:cubicBezTo>
                <a:cubicBezTo>
                  <a:pt x="f183" y="f676"/>
                  <a:pt x="f192" y="f404"/>
                  <a:pt x="f209" y="f401"/>
                </a:cubicBezTo>
                <a:cubicBezTo>
                  <a:pt x="f271" y="f467"/>
                  <a:pt x="f677" y="f397"/>
                  <a:pt x="f678" y="f394"/>
                </a:cubicBezTo>
                <a:cubicBezTo>
                  <a:pt x="f679" y="f465"/>
                  <a:pt x="f679" y="f452"/>
                  <a:pt x="f680" y="f391"/>
                </a:cubicBezTo>
                <a:cubicBezTo>
                  <a:pt x="f681" y="f461"/>
                  <a:pt x="f202" y="f387"/>
                  <a:pt x="f195" y="f432"/>
                </a:cubicBezTo>
                <a:cubicBezTo>
                  <a:pt x="f682" y="f496"/>
                  <a:pt x="f683" y="f659"/>
                  <a:pt x="f684" y="f662"/>
                </a:cubicBezTo>
                <a:cubicBezTo>
                  <a:pt x="f685" y="f504"/>
                  <a:pt x="f686" y="f364"/>
                  <a:pt x="f685" y="f687"/>
                </a:cubicBezTo>
                <a:cubicBezTo>
                  <a:pt x="f185" y="f358"/>
                  <a:pt x="f274" y="f688"/>
                  <a:pt x="f689" y="f256"/>
                </a:cubicBezTo>
                <a:cubicBezTo>
                  <a:pt x="f690" y="f357"/>
                  <a:pt x="f268" y="f691"/>
                  <a:pt x="f212" y="f692"/>
                </a:cubicBezTo>
                <a:cubicBezTo>
                  <a:pt x="f693" y="f694"/>
                  <a:pt x="f695" y="f696"/>
                  <a:pt x="f697" y="f409"/>
                </a:cubicBezTo>
                <a:cubicBezTo>
                  <a:pt x="f698" y="f699"/>
                  <a:pt x="f700" y="f699"/>
                  <a:pt x="f701" y="f356"/>
                </a:cubicBezTo>
                <a:cubicBezTo>
                  <a:pt x="f257" y="f356"/>
                  <a:pt x="f224" y="f356"/>
                  <a:pt x="f702" y="f356"/>
                </a:cubicBezTo>
                <a:cubicBezTo>
                  <a:pt x="f703" y="f356"/>
                  <a:pt x="f251" y="f356"/>
                  <a:pt x="f232" y="f356"/>
                </a:cubicBezTo>
                <a:cubicBezTo>
                  <a:pt x="f238" y="f356"/>
                  <a:pt x="f704" y="f256"/>
                  <a:pt x="f705" y="f706"/>
                </a:cubicBezTo>
                <a:cubicBezTo>
                  <a:pt x="f707" y="f358"/>
                  <a:pt x="f708" y="f361"/>
                  <a:pt x="f709" y="f360"/>
                </a:cubicBezTo>
                <a:cubicBezTo>
                  <a:pt x="f710" y="f359"/>
                  <a:pt x="f711" y="f364"/>
                  <a:pt x="f712" y="f713"/>
                </a:cubicBezTo>
                <a:cubicBezTo>
                  <a:pt x="f712" y="f246"/>
                  <a:pt x="f714" y="f250"/>
                  <a:pt x="f715" y="f246"/>
                </a:cubicBezTo>
                <a:cubicBezTo>
                  <a:pt x="f715" y="f246"/>
                  <a:pt x="f716" y="f246"/>
                  <a:pt x="f717" y="f246"/>
                </a:cubicBezTo>
                <a:cubicBezTo>
                  <a:pt x="f718" y="f504"/>
                  <a:pt x="f719" y="f248"/>
                  <a:pt x="f720" y="f721"/>
                </a:cubicBezTo>
                <a:cubicBezTo>
                  <a:pt x="f722" y="f366"/>
                  <a:pt x="f723" y="f366"/>
                  <a:pt x="f724" y="f725"/>
                </a:cubicBezTo>
                <a:cubicBezTo>
                  <a:pt x="f726" y="f373"/>
                  <a:pt x="f727" y="f688"/>
                  <a:pt x="f728" y="f729"/>
                </a:cubicBezTo>
                <a:cubicBezTo>
                  <a:pt x="f730" y="f410"/>
                  <a:pt x="f731" y="f729"/>
                  <a:pt x="f732" y="f729"/>
                </a:cubicBezTo>
                <a:cubicBezTo>
                  <a:pt x="f733" y="f410"/>
                  <a:pt x="f734" y="f410"/>
                  <a:pt x="f735" y="f691"/>
                </a:cubicBezTo>
                <a:cubicBezTo>
                  <a:pt x="f736" y="f692"/>
                  <a:pt x="f7" y="f699"/>
                  <a:pt x="f737" y="f694"/>
                </a:cubicBezTo>
                <a:cubicBezTo>
                  <a:pt x="f734" y="f355"/>
                  <a:pt x="f738" y="f352"/>
                  <a:pt x="f739" y="f261"/>
                </a:cubicBezTo>
                <a:cubicBezTo>
                  <a:pt x="f739" y="f347"/>
                  <a:pt x="f740" y="f347"/>
                  <a:pt x="f741" y="f347"/>
                </a:cubicBezTo>
                <a:cubicBezTo>
                  <a:pt x="f728" y="f347"/>
                  <a:pt x="f742" y="f347"/>
                  <a:pt x="f743" y="f340"/>
                </a:cubicBezTo>
                <a:cubicBezTo>
                  <a:pt x="f744" y="f340"/>
                  <a:pt x="f744" y="f340"/>
                  <a:pt x="f745" y="f340"/>
                </a:cubicBezTo>
                <a:cubicBezTo>
                  <a:pt x="f742" y="f235"/>
                  <a:pt x="f741" y="f328"/>
                  <a:pt x="f741" y="f332"/>
                </a:cubicBezTo>
                <a:cubicBezTo>
                  <a:pt x="f730" y="f320"/>
                  <a:pt x="f728" y="f396"/>
                  <a:pt x="f746" y="f270"/>
                </a:cubicBezTo>
                <a:cubicBezTo>
                  <a:pt x="f742" y="f272"/>
                  <a:pt x="f743" y="f272"/>
                  <a:pt x="f747" y="f272"/>
                </a:cubicBezTo>
                <a:cubicBezTo>
                  <a:pt x="f748" y="f233"/>
                  <a:pt x="f749" y="f396"/>
                  <a:pt x="f750" y="f314"/>
                </a:cubicBezTo>
                <a:cubicBezTo>
                  <a:pt x="f751" y="f346"/>
                  <a:pt x="f752" y="f328"/>
                  <a:pt x="f753" y="f332"/>
                </a:cubicBezTo>
                <a:cubicBezTo>
                  <a:pt x="f724" y="f754"/>
                  <a:pt x="f755" y="f756"/>
                  <a:pt x="f757" y="f282"/>
                </a:cubicBezTo>
                <a:cubicBezTo>
                  <a:pt x="f757" y="f294"/>
                  <a:pt x="f758" y="f759"/>
                  <a:pt x="f760" y="f388"/>
                </a:cubicBezTo>
                <a:cubicBezTo>
                  <a:pt x="f761" y="f762"/>
                  <a:pt x="f763" y="f384"/>
                  <a:pt x="f764" y="f765"/>
                </a:cubicBezTo>
                <a:cubicBezTo>
                  <a:pt x="f766" y="f767"/>
                  <a:pt x="f768" y="f769"/>
                  <a:pt x="f770" y="f511"/>
                </a:cubicBezTo>
                <a:cubicBezTo>
                  <a:pt x="f714" y="f225"/>
                  <a:pt x="f771" y="f513"/>
                  <a:pt x="f714" y="f772"/>
                </a:cubicBezTo>
                <a:cubicBezTo>
                  <a:pt x="f773" y="f774"/>
                  <a:pt x="f775" y="f776"/>
                  <a:pt x="f775" y="f204"/>
                </a:cubicBezTo>
                <a:cubicBezTo>
                  <a:pt x="f777" y="f778"/>
                  <a:pt x="f775" y="f517"/>
                  <a:pt x="f779" y="f372"/>
                </a:cubicBezTo>
                <a:cubicBezTo>
                  <a:pt x="f780" y="f781"/>
                  <a:pt x="f782" y="f783"/>
                  <a:pt x="f784" y="f785"/>
                </a:cubicBezTo>
                <a:cubicBezTo>
                  <a:pt x="f786" y="f787"/>
                  <a:pt x="f788" y="f789"/>
                  <a:pt x="f790" y="f134"/>
                </a:cubicBezTo>
                <a:cubicBezTo>
                  <a:pt x="f791" y="f88"/>
                  <a:pt x="f792" y="f107"/>
                  <a:pt x="f793" y="f362"/>
                </a:cubicBezTo>
                <a:cubicBezTo>
                  <a:pt x="f228" y="f89"/>
                  <a:pt x="f794" y="f128"/>
                  <a:pt x="f795" y="f144"/>
                </a:cubicBezTo>
                <a:cubicBezTo>
                  <a:pt x="f795" y="f89"/>
                  <a:pt x="f796" y="f123"/>
                  <a:pt x="f795" y="f95"/>
                </a:cubicBezTo>
                <a:cubicBezTo>
                  <a:pt x="f795" y="f103"/>
                  <a:pt x="f797" y="f115"/>
                  <a:pt x="f255" y="f20"/>
                </a:cubicBezTo>
                <a:cubicBezTo>
                  <a:pt x="f222" y="f14"/>
                  <a:pt x="f220" y="f62"/>
                  <a:pt x="f798" y="f47"/>
                </a:cubicBezTo>
                <a:cubicBezTo>
                  <a:pt x="f799" y="f344"/>
                  <a:pt x="f800" y="f70"/>
                  <a:pt x="f801" y="f344"/>
                </a:cubicBezTo>
                <a:cubicBezTo>
                  <a:pt x="f802" y="f81"/>
                  <a:pt x="f803" y="f70"/>
                  <a:pt x="f697" y="f70"/>
                </a:cubicBezTo>
                <a:cubicBezTo>
                  <a:pt x="f217" y="f804"/>
                  <a:pt x="f218" y="f805"/>
                  <a:pt x="f803" y="f66"/>
                </a:cubicBezTo>
                <a:cubicBezTo>
                  <a:pt x="f803" y="f806"/>
                  <a:pt x="f807" y="f808"/>
                  <a:pt x="f700" y="f809"/>
                </a:cubicBezTo>
                <a:cubicBezTo>
                  <a:pt x="f701" y="f810"/>
                  <a:pt x="f801" y="f811"/>
                  <a:pt x="f812" y="f813"/>
                </a:cubicBezTo>
                <a:cubicBezTo>
                  <a:pt x="f222" y="f814"/>
                  <a:pt x="f222" y="f543"/>
                  <a:pt x="f815" y="f540"/>
                </a:cubicBezTo>
                <a:cubicBezTo>
                  <a:pt x="f228" y="f540"/>
                  <a:pt x="f816" y="f817"/>
                  <a:pt x="f238" y="f818"/>
                </a:cubicBezTo>
                <a:cubicBezTo>
                  <a:pt x="f704" y="f335"/>
                  <a:pt x="f819" y="f820"/>
                  <a:pt x="f821" y="f822"/>
                </a:cubicBezTo>
                <a:cubicBezTo>
                  <a:pt x="f823" y="f824"/>
                  <a:pt x="f825" y="f826"/>
                  <a:pt x="f827" y="f828"/>
                </a:cubicBezTo>
                <a:cubicBezTo>
                  <a:pt x="f823" y="f331"/>
                  <a:pt x="f829" y="f135"/>
                  <a:pt x="f790" y="f830"/>
                </a:cubicBezTo>
                <a:cubicBezTo>
                  <a:pt x="f831" y="f48"/>
                  <a:pt x="f831" y="f42"/>
                  <a:pt x="f790" y="f324"/>
                </a:cubicBezTo>
                <a:cubicBezTo>
                  <a:pt x="f825" y="f21"/>
                  <a:pt x="f707" y="f19"/>
                  <a:pt x="f821" y="f832"/>
                </a:cubicBezTo>
                <a:cubicBezTo>
                  <a:pt x="f833" y="f834"/>
                  <a:pt x="f705" y="f835"/>
                  <a:pt x="f791" y="f836"/>
                </a:cubicBezTo>
                <a:cubicBezTo>
                  <a:pt x="f837" y="f838"/>
                  <a:pt x="f839" y="f838"/>
                  <a:pt x="f840" y="f838"/>
                </a:cubicBezTo>
                <a:cubicBezTo>
                  <a:pt x="f704" y="f145"/>
                  <a:pt x="f841" y="f563"/>
                  <a:pt x="f842" y="f567"/>
                </a:cubicBezTo>
                <a:cubicBezTo>
                  <a:pt x="f843" y="f582"/>
                  <a:pt x="f843" y="f147"/>
                  <a:pt x="f844" y="f585"/>
                </a:cubicBezTo>
                <a:cubicBezTo>
                  <a:pt x="f242" y="f315"/>
                  <a:pt x="f845" y="f846"/>
                  <a:pt x="f249" y="f847"/>
                </a:cubicBezTo>
                <a:cubicBezTo>
                  <a:pt x="f249" y="f13"/>
                  <a:pt x="f252" y="f312"/>
                  <a:pt x="f848" y="f849"/>
                </a:cubicBezTo>
                <a:cubicBezTo>
                  <a:pt x="f253" y="f13"/>
                  <a:pt x="f850" y="f847"/>
                  <a:pt x="f222" y="f152"/>
                </a:cubicBezTo>
                <a:cubicBezTo>
                  <a:pt x="f800" y="f593"/>
                  <a:pt x="f851" y="f152"/>
                  <a:pt x="f851" y="f312"/>
                </a:cubicBezTo>
                <a:cubicBezTo>
                  <a:pt x="f851" y="f154"/>
                  <a:pt x="f815" y="f852"/>
                  <a:pt x="f222" y="f853"/>
                </a:cubicBezTo>
                <a:cubicBezTo>
                  <a:pt x="f794" y="f854"/>
                  <a:pt x="f794" y="f638"/>
                  <a:pt x="f850" y="f629"/>
                </a:cubicBezTo>
                <a:cubicBezTo>
                  <a:pt x="f850" y="f629"/>
                  <a:pt x="f850" y="f649"/>
                  <a:pt x="f850" y="f649"/>
                </a:cubicBezTo>
                <a:cubicBezTo>
                  <a:pt x="f855" y="f625"/>
                  <a:pt x="f796" y="f623"/>
                  <a:pt x="f850" y="f621"/>
                </a:cubicBezTo>
                <a:cubicBezTo>
                  <a:pt x="f856" y="f605"/>
                  <a:pt x="f850" y="f667"/>
                  <a:pt x="f794" y="f616"/>
                </a:cubicBezTo>
                <a:cubicBezTo>
                  <a:pt x="f794" y="f665"/>
                  <a:pt x="f226" y="f172"/>
                  <a:pt x="f226" y="f174"/>
                </a:cubicBezTo>
                <a:cubicBezTo>
                  <a:pt x="f856" y="f857"/>
                  <a:pt x="f858" y="f175"/>
                  <a:pt x="f856" y="f859"/>
                </a:cubicBezTo>
                <a:cubicBezTo>
                  <a:pt x="f226" y="f860"/>
                  <a:pt x="f226" y="f861"/>
                  <a:pt x="f862" y="f863"/>
                </a:cubicBezTo>
                <a:cubicBezTo>
                  <a:pt x="f253" y="f864"/>
                  <a:pt x="f865" y="f866"/>
                  <a:pt x="f793" y="f867"/>
                </a:cubicBezTo>
                <a:cubicBezTo>
                  <a:pt x="f816" y="f868"/>
                  <a:pt x="f252" y="f869"/>
                  <a:pt x="f253" y="f870"/>
                </a:cubicBezTo>
                <a:cubicBezTo>
                  <a:pt x="f858" y="f181"/>
                  <a:pt x="f856" y="f871"/>
                  <a:pt x="f856" y="f872"/>
                </a:cubicBezTo>
                <a:cubicBezTo>
                  <a:pt x="f856" y="f873"/>
                  <a:pt x="f794" y="f281"/>
                  <a:pt x="f794" y="f683"/>
                </a:cubicBezTo>
                <a:cubicBezTo>
                  <a:pt x="f794" y="f184"/>
                  <a:pt x="f850" y="f202"/>
                  <a:pt x="f856" y="f274"/>
                </a:cubicBezTo>
                <a:cubicBezTo>
                  <a:pt x="f858" y="f681"/>
                  <a:pt x="f858" y="f273"/>
                  <a:pt x="f858" y="f271"/>
                </a:cubicBezTo>
                <a:cubicBezTo>
                  <a:pt x="f858" y="f689"/>
                  <a:pt x="f228" y="f677"/>
                  <a:pt x="f862" y="f874"/>
                </a:cubicBezTo>
                <a:cubicBezTo>
                  <a:pt x="f253" y="f875"/>
                  <a:pt x="f702" y="f876"/>
                  <a:pt x="f230" y="f693"/>
                </a:cubicBezTo>
                <a:cubicBezTo>
                  <a:pt x="f703" y="f877"/>
                  <a:pt x="f878" y="f216"/>
                  <a:pt x="f879" y="f803"/>
                </a:cubicBezTo>
                <a:cubicBezTo>
                  <a:pt x="f845" y="f801"/>
                  <a:pt x="f844" y="f851"/>
                  <a:pt x="f880" y="f255"/>
                </a:cubicBezTo>
                <a:cubicBezTo>
                  <a:pt x="f881" y="f858"/>
                  <a:pt x="f821" y="f816"/>
                  <a:pt x="f705" y="f240"/>
                </a:cubicBezTo>
                <a:cubicBezTo>
                  <a:pt x="f881" y="f882"/>
                  <a:pt x="f883" y="f837"/>
                  <a:pt x="f238" y="f884"/>
                </a:cubicBezTo>
                <a:cubicBezTo>
                  <a:pt x="f247" y="f791"/>
                  <a:pt x="f230" y="f883"/>
                  <a:pt x="f794" y="f880"/>
                </a:cubicBezTo>
                <a:cubicBezTo>
                  <a:pt x="f798" y="f844"/>
                  <a:pt x="f885" y="f249"/>
                  <a:pt x="f886" y="f702"/>
                </a:cubicBezTo>
                <a:cubicBezTo>
                  <a:pt x="f807" y="f862"/>
                  <a:pt x="f217" y="f856"/>
                  <a:pt x="f215" y="f794"/>
                </a:cubicBezTo>
                <a:cubicBezTo>
                  <a:pt x="f887" y="f888"/>
                  <a:pt x="f889" y="f797"/>
                  <a:pt x="f876" y="f799"/>
                </a:cubicBezTo>
                <a:cubicBezTo>
                  <a:pt x="f890" y="f257"/>
                  <a:pt x="f212" y="f812"/>
                  <a:pt x="f212" y="f891"/>
                </a:cubicBezTo>
                <a:cubicBezTo>
                  <a:pt x="f212" y="f803"/>
                  <a:pt x="f679" y="f892"/>
                  <a:pt x="f890" y="f893"/>
                </a:cubicBezTo>
                <a:cubicBezTo>
                  <a:pt x="f894" y="f265"/>
                  <a:pt x="f876" y="f268"/>
                  <a:pt x="f890" y="f210"/>
                </a:cubicBezTo>
                <a:cubicBezTo>
                  <a:pt x="f875" y="f274"/>
                  <a:pt x="f212" y="f185"/>
                  <a:pt x="f212" y="f684"/>
                </a:cubicBezTo>
                <a:cubicBezTo>
                  <a:pt x="f212" y="f895"/>
                  <a:pt x="f678" y="f281"/>
                  <a:pt x="f690" y="f281"/>
                </a:cubicBezTo>
                <a:cubicBezTo>
                  <a:pt x="f690" y="f896"/>
                  <a:pt x="f210" y="f897"/>
                  <a:pt x="f874" y="f872"/>
                </a:cubicBezTo>
                <a:cubicBezTo>
                  <a:pt x="f874" y="f872"/>
                  <a:pt x="f898" y="f871"/>
                  <a:pt x="f677" y="f899"/>
                </a:cubicBezTo>
                <a:cubicBezTo>
                  <a:pt x="f900" y="f901"/>
                  <a:pt x="f273" y="f902"/>
                  <a:pt x="f903" y="f674"/>
                </a:cubicBezTo>
                <a:cubicBezTo>
                  <a:pt x="f274" y="f293"/>
                  <a:pt x="f188" y="f904"/>
                  <a:pt x="f193" y="f905"/>
                </a:cubicBezTo>
                <a:cubicBezTo>
                  <a:pt x="f186" y="f906"/>
                  <a:pt x="f184" y="f298"/>
                  <a:pt x="f277" y="f907"/>
                </a:cubicBezTo>
                <a:cubicBezTo>
                  <a:pt x="f908" y="f663"/>
                  <a:pt x="f909" y="f302"/>
                  <a:pt x="f910" y="f911"/>
                </a:cubicBezTo>
                <a:cubicBezTo>
                  <a:pt x="f277" y="f626"/>
                  <a:pt x="f910" y="f912"/>
                  <a:pt x="f684" y="f913"/>
                </a:cubicBezTo>
                <a:cubicBezTo>
                  <a:pt x="f895" y="f648"/>
                  <a:pt x="f909" y="f914"/>
                  <a:pt x="f908" y="f915"/>
                </a:cubicBezTo>
                <a:cubicBezTo>
                  <a:pt x="f908" y="f916"/>
                  <a:pt x="f873" y="f160"/>
                  <a:pt x="f284" y="f917"/>
                </a:cubicBezTo>
                <a:cubicBezTo>
                  <a:pt x="f918" y="f919"/>
                  <a:pt x="f872" y="f311"/>
                  <a:pt x="f675" y="f847"/>
                </a:cubicBezTo>
                <a:cubicBezTo>
                  <a:pt x="f871" y="f151"/>
                  <a:pt x="f901" y="f920"/>
                  <a:pt x="f921" y="f582"/>
                </a:cubicBezTo>
                <a:cubicBezTo>
                  <a:pt x="f870" y="f145"/>
                  <a:pt x="f922" y="f143"/>
                  <a:pt x="f674" y="f923"/>
                </a:cubicBezTo>
                <a:cubicBezTo>
                  <a:pt x="f674" y="f924"/>
                  <a:pt x="f925" y="f141"/>
                  <a:pt x="f926" y="f927"/>
                </a:cubicBezTo>
                <a:cubicBezTo>
                  <a:pt x="f180" y="f832"/>
                  <a:pt x="f292" y="f143"/>
                  <a:pt x="f928" y="f318"/>
                </a:cubicBezTo>
                <a:cubicBezTo>
                  <a:pt x="f293" y="f579"/>
                  <a:pt x="f179" y="f565"/>
                  <a:pt x="f929" y="f580"/>
                </a:cubicBezTo>
                <a:cubicBezTo>
                  <a:pt x="f296" y="f567"/>
                  <a:pt x="f930" y="f931"/>
                  <a:pt x="f932" y="f575"/>
                </a:cubicBezTo>
                <a:cubicBezTo>
                  <a:pt x="f904" y="f585"/>
                  <a:pt x="f177" y="f148"/>
                  <a:pt x="f933" y="f934"/>
                </a:cubicBezTo>
                <a:cubicBezTo>
                  <a:pt x="f933" y="f15"/>
                  <a:pt x="f933" y="f589"/>
                  <a:pt x="f177" y="f315"/>
                </a:cubicBezTo>
                <a:cubicBezTo>
                  <a:pt x="f930" y="f590"/>
                  <a:pt x="f930" y="f591"/>
                  <a:pt x="f932" y="f935"/>
                </a:cubicBezTo>
                <a:cubicBezTo>
                  <a:pt x="f904" y="f936"/>
                  <a:pt x="f904" y="f847"/>
                  <a:pt x="f177" y="f153"/>
                </a:cubicBezTo>
                <a:cubicBezTo>
                  <a:pt x="f933" y="f937"/>
                  <a:pt x="f867" y="f938"/>
                  <a:pt x="f671" y="f938"/>
                </a:cubicBezTo>
                <a:cubicBezTo>
                  <a:pt x="f176" y="f10"/>
                  <a:pt x="f861" y="f157"/>
                  <a:pt x="f861" y="f939"/>
                </a:cubicBezTo>
                <a:cubicBezTo>
                  <a:pt x="f940" y="f941"/>
                  <a:pt x="f176" y="f854"/>
                  <a:pt x="f942" y="f645"/>
                </a:cubicBezTo>
                <a:cubicBezTo>
                  <a:pt x="f943" y="f641"/>
                  <a:pt x="f907" y="f631"/>
                  <a:pt x="f907" y="f944"/>
                </a:cubicBezTo>
                <a:cubicBezTo>
                  <a:pt x="f859" y="f649"/>
                  <a:pt x="f945" y="f946"/>
                  <a:pt x="f670" y="f602"/>
                </a:cubicBezTo>
                <a:cubicBezTo>
                  <a:pt x="f947" y="f948"/>
                  <a:pt x="f949" y="f163"/>
                  <a:pt x="f950" y="f653"/>
                </a:cubicBezTo>
                <a:cubicBezTo>
                  <a:pt x="f175" y="f604"/>
                  <a:pt x="f670" y="f169"/>
                  <a:pt x="f951" y="f952"/>
                </a:cubicBezTo>
                <a:cubicBezTo>
                  <a:pt x="f953" y="f174"/>
                  <a:pt x="f950" y="f951"/>
                  <a:pt x="f950" y="f945"/>
                </a:cubicBezTo>
                <a:cubicBezTo>
                  <a:pt x="f950" y="f954"/>
                  <a:pt x="f950" y="f905"/>
                  <a:pt x="f949" y="f671"/>
                </a:cubicBezTo>
                <a:cubicBezTo>
                  <a:pt x="f951" y="f296"/>
                  <a:pt x="f955" y="f929"/>
                  <a:pt x="f172" y="f179"/>
                </a:cubicBezTo>
                <a:cubicBezTo>
                  <a:pt x="f613" y="f928"/>
                  <a:pt x="f956" y="f869"/>
                  <a:pt x="f956" y="f290"/>
                </a:cubicBezTo>
                <a:cubicBezTo>
                  <a:pt x="f616" y="f872"/>
                  <a:pt x="f612" y="f281"/>
                  <a:pt x="f619" y="f195"/>
                </a:cubicBezTo>
                <a:cubicBezTo>
                  <a:pt x="f619" y="f188"/>
                  <a:pt x="f612" y="f681"/>
                  <a:pt x="f612" y="f271"/>
                </a:cubicBezTo>
                <a:cubicBezTo>
                  <a:pt x="f612" y="f212"/>
                  <a:pt x="f620" y="f957"/>
                  <a:pt x="f302" y="f889"/>
                </a:cubicBezTo>
                <a:cubicBezTo>
                  <a:pt x="f303" y="f213"/>
                  <a:pt x="f958" y="f893"/>
                  <a:pt x="f959" y="f262"/>
                </a:cubicBezTo>
                <a:cubicBezTo>
                  <a:pt x="f960" y="f218"/>
                  <a:pt x="f656" y="f701"/>
                  <a:pt x="f961" y="f812"/>
                </a:cubicBezTo>
                <a:cubicBezTo>
                  <a:pt x="f623" y="f815"/>
                  <a:pt x="f911" y="f815"/>
                  <a:pt x="f948" y="f851"/>
                </a:cubicBezTo>
                <a:cubicBezTo>
                  <a:pt x="f626" y="f800"/>
                  <a:pt x="f624" y="f220"/>
                  <a:pt x="f962" y="f796"/>
                </a:cubicBezTo>
                <a:cubicBezTo>
                  <a:pt x="f946" y="f856"/>
                  <a:pt x="f963" y="f793"/>
                  <a:pt x="f913" y="f816"/>
                </a:cubicBezTo>
                <a:cubicBezTo>
                  <a:pt x="f649" y="f251"/>
                  <a:pt x="f306" y="f251"/>
                  <a:pt x="f964" y="f879"/>
                </a:cubicBezTo>
                <a:cubicBezTo>
                  <a:pt x="f964" y="f249"/>
                  <a:pt x="f944" y="f232"/>
                  <a:pt x="f630" y="f245"/>
                </a:cubicBezTo>
                <a:cubicBezTo>
                  <a:pt x="f306" y="f238"/>
                  <a:pt x="f649" y="f883"/>
                  <a:pt x="f628" y="f965"/>
                </a:cubicBezTo>
                <a:cubicBezTo>
                  <a:pt x="f625" y="f823"/>
                  <a:pt x="f948" y="f709"/>
                  <a:pt x="f966" y="f771"/>
                </a:cubicBezTo>
                <a:cubicBezTo>
                  <a:pt x="f958" y="f770"/>
                  <a:pt x="f967" y="f719"/>
                  <a:pt x="f302" y="f968"/>
                </a:cubicBezTo>
                <a:cubicBezTo>
                  <a:pt x="f969" y="f970"/>
                  <a:pt x="f958" y="f8"/>
                  <a:pt x="f626" y="f971"/>
                </a:cubicBezTo>
                <a:cubicBezTo>
                  <a:pt x="f630" y="f972"/>
                  <a:pt x="f646" y="f970"/>
                  <a:pt x="f159" y="f753"/>
                </a:cubicBezTo>
                <a:cubicBezTo>
                  <a:pt x="f157" y="f761"/>
                  <a:pt x="f917" y="f720"/>
                  <a:pt x="f309" y="f719"/>
                </a:cubicBezTo>
                <a:cubicBezTo>
                  <a:pt x="f852" y="f973"/>
                  <a:pt x="f974" y="f718"/>
                  <a:pt x="f975" y="f976"/>
                </a:cubicBezTo>
                <a:cubicBezTo>
                  <a:pt x="f594" y="f977"/>
                  <a:pt x="f978" y="f775"/>
                  <a:pt x="f979" y="f780"/>
                </a:cubicBezTo>
                <a:cubicBezTo>
                  <a:pt x="f590" y="f980"/>
                  <a:pt x="f151" y="f827"/>
                  <a:pt x="f591" y="f790"/>
                </a:cubicBezTo>
                <a:cubicBezTo>
                  <a:pt x="f846" y="f819"/>
                  <a:pt x="f936" y="f240"/>
                  <a:pt x="f592" y="f247"/>
                </a:cubicBezTo>
                <a:cubicBezTo>
                  <a:pt x="f935" y="f816"/>
                  <a:pt x="f846" y="f848"/>
                  <a:pt x="f981" y="f703"/>
                </a:cubicBezTo>
                <a:cubicBezTo>
                  <a:pt x="f15" y="f230"/>
                  <a:pt x="f934" y="f865"/>
                  <a:pt x="f920" y="f850"/>
                </a:cubicBezTo>
                <a:cubicBezTo>
                  <a:pt x="f920" y="f798"/>
                  <a:pt x="f920" y="f801"/>
                  <a:pt x="f149" y="f698"/>
                </a:cubicBezTo>
                <a:cubicBezTo>
                  <a:pt x="f315" y="f216"/>
                  <a:pt x="f589" y="f877"/>
                  <a:pt x="f588" y="f263"/>
                </a:cubicBezTo>
                <a:cubicBezTo>
                  <a:pt x="f575" y="f268"/>
                  <a:pt x="f931" y="f274"/>
                  <a:pt x="f582" y="f910"/>
                </a:cubicBezTo>
                <a:cubicBezTo>
                  <a:pt x="f146" y="f982"/>
                  <a:pt x="f565" y="f868"/>
                  <a:pt x="f579" y="f954"/>
                </a:cubicBezTo>
                <a:cubicBezTo>
                  <a:pt x="f579" y="f175"/>
                  <a:pt x="f563" y="f983"/>
                  <a:pt x="f567" y="f172"/>
                </a:cubicBezTo>
                <a:cubicBezTo>
                  <a:pt x="f931" y="f665"/>
                  <a:pt x="f582" y="f667"/>
                  <a:pt x="f565" y="f984"/>
                </a:cubicBezTo>
                <a:cubicBezTo>
                  <a:pt x="f17" y="f302"/>
                  <a:pt x="f318" y="f604"/>
                  <a:pt x="f17" y="f985"/>
                </a:cubicBezTo>
                <a:cubicBezTo>
                  <a:pt x="f986" y="f654"/>
                  <a:pt x="f838" y="f602"/>
                  <a:pt x="f143" y="f626"/>
                </a:cubicBezTo>
                <a:cubicBezTo>
                  <a:pt x="f832" y="f987"/>
                  <a:pt x="f988" y="f963"/>
                  <a:pt x="f924" y="f648"/>
                </a:cubicBezTo>
                <a:cubicBezTo>
                  <a:pt x="f924" y="f632"/>
                  <a:pt x="f988" y="f944"/>
                  <a:pt x="f141" y="f914"/>
                </a:cubicBezTo>
                <a:cubicBezTo>
                  <a:pt x="f140" y="f640"/>
                  <a:pt x="f989" y="f644"/>
                  <a:pt x="f34" y="f941"/>
                </a:cubicBezTo>
                <a:cubicBezTo>
                  <a:pt x="f990" y="f159"/>
                  <a:pt x="f990" y="f309"/>
                  <a:pt x="f31" y="f975"/>
                </a:cubicBezTo>
                <a:cubicBezTo>
                  <a:pt x="f32" y="f311"/>
                  <a:pt x="f32" y="f597"/>
                  <a:pt x="f138" y="f847"/>
                </a:cubicBezTo>
                <a:cubicBezTo>
                  <a:pt x="f991" y="f846"/>
                  <a:pt x="f34" y="f149"/>
                  <a:pt x="f990" y="f570"/>
                </a:cubicBezTo>
                <a:cubicBezTo>
                  <a:pt x="f23" y="f992"/>
                  <a:pt x="f43" y="f563"/>
                  <a:pt x="f993" y="f836"/>
                </a:cubicBezTo>
                <a:cubicBezTo>
                  <a:pt x="f42" y="f143"/>
                  <a:pt x="f29" y="f832"/>
                  <a:pt x="f48" y="f141"/>
                </a:cubicBezTo>
                <a:cubicBezTo>
                  <a:pt x="f830" y="f994"/>
                  <a:pt x="f137" y="f995"/>
                  <a:pt x="f996" y="f995"/>
                </a:cubicBezTo>
                <a:cubicBezTo>
                  <a:pt x="f329" y="f995"/>
                  <a:pt x="f133" y="f835"/>
                  <a:pt x="f997" y="f838"/>
                </a:cubicBezTo>
                <a:cubicBezTo>
                  <a:pt x="f559" y="f579"/>
                  <a:pt x="f330" y="f146"/>
                  <a:pt x="f998" y="f582"/>
                </a:cubicBezTo>
                <a:cubicBezTo>
                  <a:pt x="f998" y="f570"/>
                  <a:pt x="f999" y="f920"/>
                  <a:pt x="f998" y="f15"/>
                </a:cubicBezTo>
                <a:cubicBezTo>
                  <a:pt x="f331" y="f1000"/>
                  <a:pt x="f54" y="f151"/>
                  <a:pt x="f54" y="f1001"/>
                </a:cubicBezTo>
                <a:cubicBezTo>
                  <a:pt x="f54" y="f1002"/>
                  <a:pt x="f54" y="f847"/>
                  <a:pt x="f331" y="f597"/>
                </a:cubicBezTo>
                <a:cubicBezTo>
                  <a:pt x="f1003" y="f852"/>
                  <a:pt x="f129" y="f941"/>
                  <a:pt x="f1004" y="f161"/>
                </a:cubicBezTo>
                <a:cubicBezTo>
                  <a:pt x="f1004" y="f638"/>
                  <a:pt x="f126" y="f631"/>
                  <a:pt x="f126" y="f635"/>
                </a:cubicBezTo>
                <a:cubicBezTo>
                  <a:pt x="f1005" y="f914"/>
                  <a:pt x="f1005" y="f944"/>
                  <a:pt x="f124" y="f964"/>
                </a:cubicBezTo>
                <a:cubicBezTo>
                  <a:pt x="f1006" y="f629"/>
                  <a:pt x="f1007" y="f963"/>
                  <a:pt x="f820" y="f962"/>
                </a:cubicBezTo>
                <a:cubicBezTo>
                  <a:pt x="f820" y="f625"/>
                  <a:pt x="f1008" y="f602"/>
                  <a:pt x="f1008" y="f651"/>
                </a:cubicBezTo>
                <a:cubicBezTo>
                  <a:pt x="f820" y="f623"/>
                  <a:pt x="f820" y="f656"/>
                  <a:pt x="f826" y="f985"/>
                </a:cubicBezTo>
                <a:cubicBezTo>
                  <a:pt x="f822" y="f604"/>
                  <a:pt x="f335" y="f969"/>
                  <a:pt x="f120" y="f169"/>
                </a:cubicBezTo>
                <a:cubicBezTo>
                  <a:pt x="f120" y="f610"/>
                  <a:pt x="f824" y="f612"/>
                  <a:pt x="f824" y="f615"/>
                </a:cubicBezTo>
                <a:cubicBezTo>
                  <a:pt x="f824" y="f947"/>
                  <a:pt x="f824" y="f1009"/>
                  <a:pt x="f335" y="f293"/>
                </a:cubicBezTo>
                <a:cubicBezTo>
                  <a:pt x="f335" y="f291"/>
                  <a:pt x="f337" y="f289"/>
                  <a:pt x="f338" y="f982"/>
                </a:cubicBezTo>
                <a:cubicBezTo>
                  <a:pt x="f1010" y="f284"/>
                  <a:pt x="f1011" y="f909"/>
                  <a:pt x="f56" y="f684"/>
                </a:cubicBezTo>
                <a:cubicBezTo>
                  <a:pt x="f119" y="f277"/>
                  <a:pt x="f56" y="f186"/>
                  <a:pt x="f339" y="f187"/>
                </a:cubicBezTo>
                <a:cubicBezTo>
                  <a:pt x="f120" y="f898"/>
                  <a:pt x="f826" y="f889"/>
                  <a:pt x="f824" y="f803"/>
                </a:cubicBezTo>
                <a:cubicBezTo>
                  <a:pt x="f824" y="f701"/>
                  <a:pt x="f336" y="f812"/>
                  <a:pt x="f1012" y="f257"/>
                </a:cubicBezTo>
                <a:cubicBezTo>
                  <a:pt x="f1013" y="f797"/>
                  <a:pt x="f342" y="f794"/>
                  <a:pt x="f119" y="f793"/>
                </a:cubicBezTo>
                <a:cubicBezTo>
                  <a:pt x="f56" y="f252"/>
                  <a:pt x="f1013" y="f232"/>
                  <a:pt x="f1011" y="f792"/>
                </a:cubicBezTo>
                <a:cubicBezTo>
                  <a:pt x="f1010" y="f841"/>
                  <a:pt x="f56" y="f884"/>
                  <a:pt x="f342" y="f1014"/>
                </a:cubicBezTo>
                <a:cubicBezTo>
                  <a:pt x="f1015" y="f829"/>
                  <a:pt x="f1016" y="f825"/>
                  <a:pt x="f1017" y="f782"/>
                </a:cubicBezTo>
                <a:cubicBezTo>
                  <a:pt x="f1015" y="f1018"/>
                  <a:pt x="f540" y="f719"/>
                  <a:pt x="f1019" y="f720"/>
                </a:cubicBezTo>
                <a:cubicBezTo>
                  <a:pt x="f547" y="f1020"/>
                  <a:pt x="f1021" y="f1020"/>
                  <a:pt x="f66" y="f1020"/>
                </a:cubicBezTo>
                <a:cubicBezTo>
                  <a:pt x="f114" y="f1020"/>
                  <a:pt x="f78" y="f763"/>
                  <a:pt x="f113" y="f764"/>
                </a:cubicBezTo>
                <a:cubicBezTo>
                  <a:pt x="f9" y="f1022"/>
                  <a:pt x="f40" y="f1023"/>
                  <a:pt x="f41" y="f775"/>
                </a:cubicBezTo>
                <a:cubicBezTo>
                  <a:pt x="f9" y="f709"/>
                  <a:pt x="f1024" y="f790"/>
                  <a:pt x="f345" y="f839"/>
                </a:cubicBezTo>
                <a:cubicBezTo>
                  <a:pt x="f68" y="f882"/>
                  <a:pt x="f81" y="f704"/>
                  <a:pt x="f344" y="f841"/>
                </a:cubicBezTo>
                <a:cubicBezTo>
                  <a:pt x="f78" y="f240"/>
                  <a:pt x="f73" y="f792"/>
                  <a:pt x="f76" y="f232"/>
                </a:cubicBezTo>
                <a:cubicBezTo>
                  <a:pt x="f76" y="f249"/>
                  <a:pt x="f76" y="f251"/>
                  <a:pt x="f73" y="f816"/>
                </a:cubicBezTo>
                <a:cubicBezTo>
                  <a:pt x="f114" y="f793"/>
                  <a:pt x="f804" y="f858"/>
                  <a:pt x="f78" y="f224"/>
                </a:cubicBezTo>
                <a:cubicBezTo>
                  <a:pt x="f81" y="f799"/>
                  <a:pt x="f51" y="f801"/>
                  <a:pt x="f46" y="f698"/>
                </a:cubicBezTo>
                <a:cubicBezTo>
                  <a:pt x="f1024" y="f697"/>
                  <a:pt x="f1024" y="f892"/>
                  <a:pt x="f1024" y="f1025"/>
                </a:cubicBezTo>
                <a:cubicBezTo>
                  <a:pt x="f82" y="f678"/>
                  <a:pt x="f47" y="f192"/>
                  <a:pt x="f45" y="f684"/>
                </a:cubicBezTo>
                <a:cubicBezTo>
                  <a:pt x="f41" y="f982"/>
                  <a:pt x="f44" y="f928"/>
                  <a:pt x="f44" y="f1009"/>
                </a:cubicBezTo>
                <a:cubicBezTo>
                  <a:pt x="f44" y="f1026"/>
                  <a:pt x="f1024" y="f663"/>
                  <a:pt x="f113" y="f1027"/>
                </a:cubicBezTo>
                <a:cubicBezTo>
                  <a:pt x="f81" y="f1028"/>
                  <a:pt x="f68" y="f985"/>
                  <a:pt x="f345" y="f653"/>
                </a:cubicBezTo>
                <a:cubicBezTo>
                  <a:pt x="f345" y="f651"/>
                  <a:pt x="f68" y="f962"/>
                  <a:pt x="f72" y="f162"/>
                </a:cubicBezTo>
                <a:cubicBezTo>
                  <a:pt x="f1029" y="f1030"/>
                  <a:pt x="f76" y="f638"/>
                  <a:pt x="f344" y="f1031"/>
                </a:cubicBezTo>
                <a:cubicBezTo>
                  <a:pt x="f51" y="f641"/>
                  <a:pt x="f49" y="f645"/>
                  <a:pt x="f113" y="f1032"/>
                </a:cubicBezTo>
                <a:cubicBezTo>
                  <a:pt x="f345" y="f939"/>
                  <a:pt x="f345" y="f1033"/>
                  <a:pt x="f82" y="f853"/>
                </a:cubicBezTo>
                <a:cubicBezTo>
                  <a:pt x="f47" y="f158"/>
                  <a:pt x="f1024" y="f917"/>
                  <a:pt x="f45" y="f309"/>
                </a:cubicBezTo>
                <a:cubicBezTo>
                  <a:pt x="f45" y="f155"/>
                  <a:pt x="f9" y="f599"/>
                  <a:pt x="f9" y="f10"/>
                </a:cubicBezTo>
                <a:close/>
                <a:moveTo>
                  <a:pt x="f914" y="f203"/>
                </a:moveTo>
                <a:cubicBezTo>
                  <a:pt x="f635" y="f1034"/>
                  <a:pt x="f638" y="f778"/>
                  <a:pt x="f161" y="f778"/>
                </a:cubicBezTo>
                <a:cubicBezTo>
                  <a:pt x="f647" y="f374"/>
                  <a:pt x="f647" y="f517"/>
                  <a:pt x="f647" y="f1035"/>
                </a:cubicBezTo>
                <a:cubicBezTo>
                  <a:pt x="f307" y="f370"/>
                  <a:pt x="f644" y="f1036"/>
                  <a:pt x="f645" y="f194"/>
                </a:cubicBezTo>
                <a:cubicBezTo>
                  <a:pt x="f646" y="f130"/>
                  <a:pt x="f916" y="f88"/>
                  <a:pt x="f854" y="f165"/>
                </a:cubicBezTo>
                <a:cubicBezTo>
                  <a:pt x="f854" y="f115"/>
                  <a:pt x="f1032" y="f22"/>
                  <a:pt x="f853" y="f18"/>
                </a:cubicBezTo>
                <a:cubicBezTo>
                  <a:pt x="f917" y="f351"/>
                  <a:pt x="f155" y="f16"/>
                  <a:pt x="f919" y="f26"/>
                </a:cubicBezTo>
                <a:cubicBezTo>
                  <a:pt x="f974" y="f28"/>
                  <a:pt x="f852" y="f11"/>
                  <a:pt x="f1037" y="f37"/>
                </a:cubicBezTo>
                <a:cubicBezTo>
                  <a:pt x="f157" y="f1024"/>
                  <a:pt x="f158" y="f81"/>
                  <a:pt x="f159" y="f1029"/>
                </a:cubicBezTo>
                <a:cubicBezTo>
                  <a:pt x="f159" y="f804"/>
                  <a:pt x="f159" y="f71"/>
                  <a:pt x="f159" y="f71"/>
                </a:cubicBezTo>
                <a:cubicBezTo>
                  <a:pt x="f600" y="f805"/>
                  <a:pt x="f158" y="f343"/>
                  <a:pt x="f308" y="f1038"/>
                </a:cubicBezTo>
                <a:cubicBezTo>
                  <a:pt x="f647" y="f66"/>
                  <a:pt x="f632" y="f809"/>
                  <a:pt x="f962" y="f810"/>
                </a:cubicBezTo>
                <a:cubicBezTo>
                  <a:pt x="f625" y="f805"/>
                  <a:pt x="f602" y="f74"/>
                  <a:pt x="f948" y="f1024"/>
                </a:cubicBezTo>
                <a:cubicBezTo>
                  <a:pt x="f1039" y="f9"/>
                  <a:pt x="f626" y="f41"/>
                  <a:pt x="f625" y="f38"/>
                </a:cubicBezTo>
                <a:cubicBezTo>
                  <a:pt x="f962" y="f57"/>
                  <a:pt x="f987" y="f35"/>
                  <a:pt x="f987" y="f75"/>
                </a:cubicBezTo>
                <a:cubicBezTo>
                  <a:pt x="f624" y="f30"/>
                  <a:pt x="f987" y="f14"/>
                  <a:pt x="f628" y="f79"/>
                </a:cubicBezTo>
                <a:cubicBezTo>
                  <a:pt x="f1040" y="f351"/>
                  <a:pt x="f913" y="f20"/>
                  <a:pt x="f162" y="f84"/>
                </a:cubicBezTo>
                <a:cubicBezTo>
                  <a:pt x="f963" y="f104"/>
                  <a:pt x="f963" y="f115"/>
                  <a:pt x="f963" y="f100"/>
                </a:cubicBezTo>
                <a:cubicBezTo>
                  <a:pt x="f162" y="f100"/>
                  <a:pt x="f162" y="f100"/>
                  <a:pt x="f1040" y="f100"/>
                </a:cubicBezTo>
                <a:cubicBezTo>
                  <a:pt x="f913" y="f115"/>
                  <a:pt x="f629" y="f104"/>
                  <a:pt x="f1030" y="f84"/>
                </a:cubicBezTo>
                <a:cubicBezTo>
                  <a:pt x="f306" y="f99"/>
                  <a:pt x="f964" y="f530"/>
                  <a:pt x="f964" y="f102"/>
                </a:cubicBezTo>
                <a:cubicBezTo>
                  <a:pt x="f632" y="f87"/>
                  <a:pt x="f306" y="f95"/>
                  <a:pt x="f1030" y="f125"/>
                </a:cubicBezTo>
                <a:cubicBezTo>
                  <a:pt x="f1030" y="f89"/>
                  <a:pt x="f629" y="f89"/>
                  <a:pt x="f629" y="f89"/>
                </a:cubicBezTo>
                <a:cubicBezTo>
                  <a:pt x="f912" y="f94"/>
                  <a:pt x="f628" y="f1041"/>
                  <a:pt x="f162" y="f134"/>
                </a:cubicBezTo>
                <a:cubicBezTo>
                  <a:pt x="f629" y="f1041"/>
                  <a:pt x="f306" y="f94"/>
                  <a:pt x="f944" y="f123"/>
                </a:cubicBezTo>
                <a:cubicBezTo>
                  <a:pt x="f630" y="f130"/>
                  <a:pt x="f630" y="f93"/>
                  <a:pt x="f914" y="f789"/>
                </a:cubicBezTo>
                <a:cubicBezTo>
                  <a:pt x="f601" y="f787"/>
                  <a:pt x="f601" y="f197"/>
                  <a:pt x="f1042" y="f1036"/>
                </a:cubicBezTo>
                <a:cubicBezTo>
                  <a:pt x="f1042" y="f1043"/>
                  <a:pt x="f1030" y="f1043"/>
                  <a:pt x="f629" y="f1043"/>
                </a:cubicBezTo>
                <a:cubicBezTo>
                  <a:pt x="f629" y="f368"/>
                  <a:pt x="f1030" y="f1044"/>
                  <a:pt x="f1030" y="f523"/>
                </a:cubicBezTo>
                <a:cubicBezTo>
                  <a:pt x="f630" y="f783"/>
                  <a:pt x="f914" y="f198"/>
                  <a:pt x="f635" y="f1045"/>
                </a:cubicBezTo>
                <a:cubicBezTo>
                  <a:pt x="f631" y="f524"/>
                  <a:pt x="f638" y="f1046"/>
                  <a:pt x="f647" y="f367"/>
                </a:cubicBezTo>
                <a:cubicBezTo>
                  <a:pt x="f915" y="f198"/>
                  <a:pt x="f1031" y="f1047"/>
                  <a:pt x="f640" y="f372"/>
                </a:cubicBezTo>
                <a:cubicBezTo>
                  <a:pt x="f161" y="f1048"/>
                  <a:pt x="f638" y="f201"/>
                  <a:pt x="f631" y="f1049"/>
                </a:cubicBezTo>
                <a:cubicBezTo>
                  <a:pt x="f601" y="f517"/>
                  <a:pt x="f630" y="f522"/>
                  <a:pt x="f632" y="f521"/>
                </a:cubicBezTo>
                <a:cubicBezTo>
                  <a:pt x="f601" y="f221"/>
                  <a:pt x="f640" y="f515"/>
                  <a:pt x="f641" y="f1050"/>
                </a:cubicBezTo>
                <a:cubicBezTo>
                  <a:pt x="f307" y="f1051"/>
                  <a:pt x="f643" y="f1051"/>
                  <a:pt x="f644" y="f1051"/>
                </a:cubicBezTo>
                <a:cubicBezTo>
                  <a:pt x="f647" y="f1052"/>
                  <a:pt x="f307" y="f211"/>
                  <a:pt x="f914" y="f203"/>
                </a:cubicBezTo>
                <a:close/>
                <a:moveTo>
                  <a:pt x="f648" y="f10"/>
                </a:moveTo>
                <a:cubicBezTo>
                  <a:pt x="f964" y="f917"/>
                  <a:pt x="f630" y="f1053"/>
                  <a:pt x="f601" y="f307"/>
                </a:cubicBezTo>
                <a:cubicBezTo>
                  <a:pt x="f601" y="f915"/>
                  <a:pt x="f601" y="f640"/>
                  <a:pt x="f601" y="f638"/>
                </a:cubicBezTo>
                <a:cubicBezTo>
                  <a:pt x="f964" y="f648"/>
                  <a:pt x="f944" y="f162"/>
                  <a:pt x="f915" y="f912"/>
                </a:cubicBezTo>
                <a:cubicBezTo>
                  <a:pt x="f638" y="f626"/>
                  <a:pt x="f914" y="f1054"/>
                  <a:pt x="f632" y="f961"/>
                </a:cubicBezTo>
                <a:cubicBezTo>
                  <a:pt x="f1042" y="f948"/>
                  <a:pt x="f649" y="f624"/>
                  <a:pt x="f963" y="f162"/>
                </a:cubicBezTo>
                <a:cubicBezTo>
                  <a:pt x="f626" y="f914"/>
                  <a:pt x="f1039" y="f646"/>
                  <a:pt x="f602" y="f917"/>
                </a:cubicBezTo>
                <a:cubicBezTo>
                  <a:pt x="f602" y="f155"/>
                  <a:pt x="f626" y="f974"/>
                  <a:pt x="f962" y="f974"/>
                </a:cubicBezTo>
                <a:cubicBezTo>
                  <a:pt x="f963" y="f974"/>
                  <a:pt x="f629" y="f919"/>
                  <a:pt x="f648" y="f10"/>
                </a:cubicBezTo>
                <a:close/>
                <a:moveTo>
                  <a:pt x="f831" y="f283"/>
                </a:moveTo>
                <a:cubicBezTo>
                  <a:pt x="f831" y="f283"/>
                  <a:pt x="f1014" y="f282"/>
                  <a:pt x="f1014" y="f282"/>
                </a:cubicBezTo>
                <a:cubicBezTo>
                  <a:pt x="f965" y="f282"/>
                  <a:pt x="f791" y="f1055"/>
                  <a:pt x="f839" y="f1055"/>
                </a:cubicBezTo>
                <a:cubicBezTo>
                  <a:pt x="f704" y="f282"/>
                  <a:pt x="f842" y="f282"/>
                  <a:pt x="f238" y="f1056"/>
                </a:cubicBezTo>
                <a:cubicBezTo>
                  <a:pt x="f238" y="f1057"/>
                  <a:pt x="f792" y="f1057"/>
                  <a:pt x="f1058" y="f1056"/>
                </a:cubicBezTo>
                <a:cubicBezTo>
                  <a:pt x="f845" y="f278"/>
                  <a:pt x="f232" y="f1055"/>
                  <a:pt x="f249" y="f282"/>
                </a:cubicBezTo>
                <a:cubicBezTo>
                  <a:pt x="f251" y="f283"/>
                  <a:pt x="f878" y="f283"/>
                  <a:pt x="f848" y="f231"/>
                </a:cubicBezTo>
                <a:cubicBezTo>
                  <a:pt x="f230" y="f301"/>
                  <a:pt x="f865" y="f1059"/>
                  <a:pt x="f226" y="f288"/>
                </a:cubicBezTo>
                <a:cubicBezTo>
                  <a:pt x="f850" y="f288"/>
                  <a:pt x="f888" y="f1059"/>
                  <a:pt x="f795" y="f759"/>
                </a:cubicBezTo>
                <a:cubicBezTo>
                  <a:pt x="f795" y="f759"/>
                  <a:pt x="f795" y="f1060"/>
                  <a:pt x="f796" y="f388"/>
                </a:cubicBezTo>
                <a:cubicBezTo>
                  <a:pt x="f224" y="f229"/>
                  <a:pt x="f794" y="f384"/>
                  <a:pt x="f858" y="f765"/>
                </a:cubicBezTo>
                <a:cubicBezTo>
                  <a:pt x="f862" y="f767"/>
                  <a:pt x="f702" y="f769"/>
                  <a:pt x="f230" y="f511"/>
                </a:cubicBezTo>
                <a:cubicBezTo>
                  <a:pt x="f848" y="f1061"/>
                  <a:pt x="f251" y="f225"/>
                  <a:pt x="f232" y="f1062"/>
                </a:cubicBezTo>
                <a:cubicBezTo>
                  <a:pt x="f1063" y="f1064"/>
                  <a:pt x="f1063" y="f301"/>
                  <a:pt x="f831" y="f283"/>
                </a:cubicBezTo>
                <a:close/>
                <a:moveTo>
                  <a:pt x="f503" y="f448"/>
                </a:moveTo>
                <a:cubicBezTo>
                  <a:pt x="f376" y="f1065"/>
                  <a:pt x="f376" y="f650"/>
                  <a:pt x="f244" y="f492"/>
                </a:cubicBezTo>
                <a:cubicBezTo>
                  <a:pt x="f243" y="f436"/>
                  <a:pt x="f241" y="f492"/>
                  <a:pt x="f364" y="f492"/>
                </a:cubicBezTo>
                <a:cubicBezTo>
                  <a:pt x="f254" y="f492"/>
                  <a:pt x="f1066" y="f655"/>
                  <a:pt x="f373" y="f655"/>
                </a:cubicBezTo>
                <a:cubicBezTo>
                  <a:pt x="f1066" y="f383"/>
                  <a:pt x="f254" y="f431"/>
                  <a:pt x="f363" y="f381"/>
                </a:cubicBezTo>
                <a:cubicBezTo>
                  <a:pt x="f725" y="f1067"/>
                  <a:pt x="f241" y="f381"/>
                  <a:pt x="f375" y="f1067"/>
                </a:cubicBezTo>
                <a:cubicBezTo>
                  <a:pt x="f359" y="f496"/>
                  <a:pt x="f357" y="f498"/>
                  <a:pt x="f696" y="f1068"/>
                </a:cubicBezTo>
                <a:cubicBezTo>
                  <a:pt x="f1069" y="f379"/>
                  <a:pt x="f699" y="f431"/>
                  <a:pt x="f356" y="f436"/>
                </a:cubicBezTo>
                <a:cubicBezTo>
                  <a:pt x="f692" y="f436"/>
                  <a:pt x="f692" y="f492"/>
                  <a:pt x="f692" y="f385"/>
                </a:cubicBezTo>
                <a:cubicBezTo>
                  <a:pt x="f692" y="f441"/>
                  <a:pt x="f729" y="f444"/>
                  <a:pt x="f358" y="f446"/>
                </a:cubicBezTo>
                <a:cubicBezTo>
                  <a:pt x="f359" y="f531"/>
                  <a:pt x="f364" y="f389"/>
                  <a:pt x="f366" y="f462"/>
                </a:cubicBezTo>
                <a:cubicBezTo>
                  <a:pt x="f504" y="f462"/>
                  <a:pt x="f414" y="f389"/>
                  <a:pt x="f503" y="f448"/>
                </a:cubicBezTo>
                <a:close/>
                <a:moveTo>
                  <a:pt x="f520" y="f901"/>
                </a:moveTo>
                <a:cubicBezTo>
                  <a:pt x="f1034" y="f901"/>
                  <a:pt x="f1034" y="f901"/>
                  <a:pt x="f1034" y="f901"/>
                </a:cubicBezTo>
                <a:cubicBezTo>
                  <a:pt x="f201" y="f1070"/>
                  <a:pt x="f781" y="f926"/>
                  <a:pt x="f1044" y="f293"/>
                </a:cubicBezTo>
                <a:cubicBezTo>
                  <a:pt x="f1071" y="f1072"/>
                  <a:pt x="f1071" y="f295"/>
                  <a:pt x="f1071" y="f929"/>
                </a:cubicBezTo>
                <a:cubicBezTo>
                  <a:pt x="f1071" y="f930"/>
                  <a:pt x="f1071" y="f867"/>
                  <a:pt x="f1071" y="f1009"/>
                </a:cubicBezTo>
                <a:cubicBezTo>
                  <a:pt x="f368" y="f954"/>
                  <a:pt x="f368" y="f1026"/>
                  <a:pt x="f370" y="f1073"/>
                </a:cubicBezTo>
                <a:cubicBezTo>
                  <a:pt x="f781" y="f859"/>
                  <a:pt x="f1074" y="f1009"/>
                  <a:pt x="f1048" y="f178"/>
                </a:cubicBezTo>
                <a:cubicBezTo>
                  <a:pt x="f1035" y="f1072"/>
                  <a:pt x="f1049" y="f180"/>
                  <a:pt x="f518" y="f925"/>
                </a:cubicBezTo>
                <a:cubicBezTo>
                  <a:pt x="f219" y="f674"/>
                  <a:pt x="f203" y="f870"/>
                  <a:pt x="f520" y="f901"/>
                </a:cubicBezTo>
                <a:close/>
                <a:moveTo>
                  <a:pt x="f354" y="f1075"/>
                </a:moveTo>
                <a:cubicBezTo>
                  <a:pt x="f1076" y="f694"/>
                  <a:pt x="f261" y="f691"/>
                  <a:pt x="f334" y="f687"/>
                </a:cubicBezTo>
                <a:cubicBezTo>
                  <a:pt x="f261" y="f358"/>
                  <a:pt x="f348" y="f360"/>
                  <a:pt x="f348" y="f1066"/>
                </a:cubicBezTo>
                <a:cubicBezTo>
                  <a:pt x="f1077" y="f363"/>
                  <a:pt x="f258" y="f373"/>
                  <a:pt x="f356" y="f688"/>
                </a:cubicBezTo>
                <a:cubicBezTo>
                  <a:pt x="f409" y="f1078"/>
                  <a:pt x="f1069" y="f407"/>
                  <a:pt x="f354" y="f1075"/>
                </a:cubicBezTo>
                <a:close/>
                <a:moveTo>
                  <a:pt x="f946" y="f686"/>
                </a:moveTo>
                <a:cubicBezTo>
                  <a:pt x="f987" y="f686"/>
                  <a:pt x="f962" y="f686"/>
                  <a:pt x="f962" y="f686"/>
                </a:cubicBezTo>
                <a:cubicBezTo>
                  <a:pt x="f962" y="f1079"/>
                  <a:pt x="f962" y="f182"/>
                  <a:pt x="f624" y="f284"/>
                </a:cubicBezTo>
                <a:cubicBezTo>
                  <a:pt x="f625" y="f982"/>
                  <a:pt x="f602" y="f921"/>
                  <a:pt x="f626" y="f290"/>
                </a:cubicBezTo>
                <a:cubicBezTo>
                  <a:pt x="f624" y="f180"/>
                  <a:pt x="f946" y="f295"/>
                  <a:pt x="f913" y="f929"/>
                </a:cubicBezTo>
                <a:cubicBezTo>
                  <a:pt x="f162" y="f674"/>
                  <a:pt x="f628" y="f918"/>
                  <a:pt x="f946" y="f686"/>
                </a:cubicBezTo>
                <a:close/>
                <a:moveTo>
                  <a:pt x="f12" y="f386"/>
                </a:moveTo>
                <a:cubicBezTo>
                  <a:pt x="f30" y="f386"/>
                  <a:pt x="f30" y="f386"/>
                  <a:pt x="f28" y="f386"/>
                </a:cubicBezTo>
                <a:cubicBezTo>
                  <a:pt x="f28" y="f762"/>
                  <a:pt x="f350" y="f1080"/>
                  <a:pt x="f350" y="f382"/>
                </a:cubicBezTo>
                <a:cubicBezTo>
                  <a:pt x="f77" y="f767"/>
                  <a:pt x="f14" y="f1081"/>
                  <a:pt x="f110" y="f1082"/>
                </a:cubicBezTo>
                <a:cubicBezTo>
                  <a:pt x="f110" y="f1051"/>
                  <a:pt x="f14" y="f1083"/>
                  <a:pt x="f77" y="f378"/>
                </a:cubicBezTo>
                <a:cubicBezTo>
                  <a:pt x="f28" y="f513"/>
                  <a:pt x="f33" y="f513"/>
                  <a:pt x="f11" y="f1084"/>
                </a:cubicBezTo>
                <a:cubicBezTo>
                  <a:pt x="f38" y="f511"/>
                  <a:pt x="f75" y="f765"/>
                  <a:pt x="f12" y="f386"/>
                </a:cubicBezTo>
                <a:close/>
                <a:moveTo>
                  <a:pt x="f916" y="f231"/>
                </a:moveTo>
                <a:cubicBezTo>
                  <a:pt x="f643" y="f233"/>
                  <a:pt x="f643" y="f1085"/>
                  <a:pt x="f1053" y="f754"/>
                </a:cubicBezTo>
                <a:cubicBezTo>
                  <a:pt x="f160" y="f756"/>
                  <a:pt x="f939" y="f1055"/>
                  <a:pt x="f916" y="f231"/>
                </a:cubicBezTo>
                <a:close/>
                <a:moveTo>
                  <a:pt x="f1086" y="f237"/>
                </a:moveTo>
                <a:cubicBezTo>
                  <a:pt x="f1086" y="f1077"/>
                  <a:pt x="f1087" y="f352"/>
                  <a:pt x="f724" y="f349"/>
                </a:cubicBezTo>
                <a:cubicBezTo>
                  <a:pt x="f1088" y="f235"/>
                  <a:pt x="f1089" y="f348"/>
                  <a:pt x="f722" y="f1076"/>
                </a:cubicBezTo>
                <a:cubicBezTo>
                  <a:pt x="f968" y="f347"/>
                  <a:pt x="f758" y="f332"/>
                  <a:pt x="f1088" y="f334"/>
                </a:cubicBezTo>
                <a:cubicBezTo>
                  <a:pt x="f1090" y="f235"/>
                  <a:pt x="f1091" y="f261"/>
                  <a:pt x="f752" y="f1075"/>
                </a:cubicBezTo>
                <a:cubicBezTo>
                  <a:pt x="f1092" y="f353"/>
                  <a:pt x="f1093" y="f407"/>
                  <a:pt x="f1086" y="f237"/>
                </a:cubicBezTo>
                <a:close/>
                <a:moveTo>
                  <a:pt x="f239" y="f414"/>
                </a:moveTo>
                <a:cubicBezTo>
                  <a:pt x="f688" y="f423"/>
                  <a:pt x="f361" y="f250"/>
                  <a:pt x="f688" y="f244"/>
                </a:cubicBezTo>
                <a:cubicBezTo>
                  <a:pt x="f239" y="f713"/>
                  <a:pt x="f357" y="f375"/>
                  <a:pt x="f410" y="f366"/>
                </a:cubicBezTo>
                <a:cubicBezTo>
                  <a:pt x="f699" y="f254"/>
                  <a:pt x="f699" y="f254"/>
                  <a:pt x="f1069" y="f375"/>
                </a:cubicBezTo>
                <a:cubicBezTo>
                  <a:pt x="f692" y="f721"/>
                  <a:pt x="f410" y="f248"/>
                  <a:pt x="f239" y="f414"/>
                </a:cubicBezTo>
                <a:close/>
                <a:moveTo>
                  <a:pt x="f1094" y="f642"/>
                </a:moveTo>
                <a:cubicBezTo>
                  <a:pt x="f622" y="f390"/>
                  <a:pt x="f471" y="f461"/>
                  <a:pt x="f420" y="f390"/>
                </a:cubicBezTo>
                <a:cubicBezTo>
                  <a:pt x="f596" y="f458"/>
                  <a:pt x="f576" y="f454"/>
                  <a:pt x="f1094" y="f642"/>
                </a:cubicBezTo>
                <a:close/>
                <a:moveTo>
                  <a:pt x="f365" y="f375"/>
                </a:moveTo>
                <a:cubicBezTo>
                  <a:pt x="f687" y="f366"/>
                  <a:pt x="f688" y="f363"/>
                  <a:pt x="f688" y="f411"/>
                </a:cubicBezTo>
                <a:cubicBezTo>
                  <a:pt x="f706" y="f687"/>
                  <a:pt x="f239" y="f373"/>
                  <a:pt x="f239" y="f254"/>
                </a:cubicBezTo>
                <a:cubicBezTo>
                  <a:pt x="f706" y="f725"/>
                  <a:pt x="f358" y="f375"/>
                  <a:pt x="f687" y="f721"/>
                </a:cubicBezTo>
                <a:cubicBezTo>
                  <a:pt x="f360" y="f244"/>
                  <a:pt x="f373" y="f504"/>
                  <a:pt x="f254" y="f504"/>
                </a:cubicBezTo>
                <a:cubicBezTo>
                  <a:pt x="f363" y="f504"/>
                  <a:pt x="f364" y="f721"/>
                  <a:pt x="f365" y="f375"/>
                </a:cubicBezTo>
                <a:close/>
                <a:moveTo>
                  <a:pt x="f630" y="f143"/>
                </a:moveTo>
                <a:cubicBezTo>
                  <a:pt x="f944" y="f143"/>
                  <a:pt x="f944" y="f1095"/>
                  <a:pt x="f964" y="f1095"/>
                </a:cubicBezTo>
                <a:cubicBezTo>
                  <a:pt x="f964" y="f1096"/>
                  <a:pt x="f632" y="f923"/>
                  <a:pt x="f632" y="f141"/>
                </a:cubicBezTo>
                <a:cubicBezTo>
                  <a:pt x="f632" y="f927"/>
                  <a:pt x="f944" y="f19"/>
                  <a:pt x="f630" y="f561"/>
                </a:cubicBezTo>
                <a:cubicBezTo>
                  <a:pt x="f914" y="f19"/>
                  <a:pt x="f631" y="f927"/>
                  <a:pt x="f635" y="f322"/>
                </a:cubicBezTo>
                <a:cubicBezTo>
                  <a:pt x="f635" y="f1097"/>
                  <a:pt x="f914" y="f321"/>
                  <a:pt x="f630" y="f143"/>
                </a:cubicBezTo>
                <a:close/>
                <a:moveTo>
                  <a:pt x="f729" y="f407"/>
                </a:moveTo>
                <a:cubicBezTo>
                  <a:pt x="f256" y="f353"/>
                  <a:pt x="f692" y="f264"/>
                  <a:pt x="f1069" y="f323"/>
                </a:cubicBezTo>
                <a:cubicBezTo>
                  <a:pt x="f694" y="f347"/>
                  <a:pt x="f729" y="f1075"/>
                  <a:pt x="f729" y="f407"/>
                </a:cubicBezTo>
                <a:close/>
                <a:moveTo>
                  <a:pt x="f46" y="f577"/>
                </a:moveTo>
                <a:cubicBezTo>
                  <a:pt x="f49" y="f565"/>
                  <a:pt x="f82" y="f836"/>
                  <a:pt x="f45" y="f319"/>
                </a:cubicBezTo>
                <a:cubicBezTo>
                  <a:pt x="f45" y="f17"/>
                  <a:pt x="f1024" y="f146"/>
                  <a:pt x="f46" y="f577"/>
                </a:cubicBezTo>
                <a:close/>
                <a:moveTo>
                  <a:pt x="f383" y="f237"/>
                </a:moveTo>
                <a:cubicBezTo>
                  <a:pt x="f432" y="f237"/>
                  <a:pt x="f431" y="f237"/>
                  <a:pt x="f381" y="f696"/>
                </a:cubicBezTo>
                <a:cubicBezTo>
                  <a:pt x="f381" y="f699"/>
                  <a:pt x="f431" y="f691"/>
                  <a:pt x="f431" y="f239"/>
                </a:cubicBezTo>
                <a:cubicBezTo>
                  <a:pt x="f432" y="f239"/>
                  <a:pt x="f432" y="f239"/>
                  <a:pt x="f383" y="f239"/>
                </a:cubicBezTo>
                <a:cubicBezTo>
                  <a:pt x="f383" y="f691"/>
                  <a:pt x="f383" y="f699"/>
                  <a:pt x="f383" y="f237"/>
                </a:cubicBezTo>
                <a:close/>
                <a:moveTo>
                  <a:pt x="f632" y="f1098"/>
                </a:moveTo>
                <a:cubicBezTo>
                  <a:pt x="f1030" y="f418"/>
                  <a:pt x="f649" y="f480"/>
                  <a:pt x="f162" y="f512"/>
                </a:cubicBezTo>
                <a:cubicBezTo>
                  <a:pt x="f1040" y="f595"/>
                  <a:pt x="f913" y="f508"/>
                  <a:pt x="f632" y="f1098"/>
                </a:cubicBezTo>
                <a:close/>
                <a:moveTo>
                  <a:pt x="f1099" y="f432"/>
                </a:moveTo>
                <a:cubicBezTo>
                  <a:pt x="f1099" y="f383"/>
                  <a:pt x="f596" y="f435"/>
                  <a:pt x="f596" y="f655"/>
                </a:cubicBezTo>
                <a:cubicBezTo>
                  <a:pt x="f421" y="f436"/>
                  <a:pt x="f473" y="f492"/>
                  <a:pt x="f1100" y="f385"/>
                </a:cubicBezTo>
                <a:cubicBezTo>
                  <a:pt x="f1100" y="f385"/>
                  <a:pt x="f471" y="f436"/>
                  <a:pt x="f1101" y="f655"/>
                </a:cubicBezTo>
                <a:cubicBezTo>
                  <a:pt x="f598" y="f435"/>
                  <a:pt x="f576" y="f383"/>
                  <a:pt x="f1099" y="f432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40" name="Imagen 3028">
            <a:extLst>
              <a:ext uri="{FF2B5EF4-FFF2-40B4-BE49-F238E27FC236}">
                <a16:creationId xmlns:a16="http://schemas.microsoft.com/office/drawing/2014/main" id="{0C06823E-0330-F3AC-AEB1-7052A8A993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39991" y="2744955"/>
            <a:ext cx="2582786" cy="218338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41" name="Freeform 100">
            <a:extLst>
              <a:ext uri="{FF2B5EF4-FFF2-40B4-BE49-F238E27FC236}">
                <a16:creationId xmlns:a16="http://schemas.microsoft.com/office/drawing/2014/main" id="{76F9213C-C71B-7CE1-DA70-32C0DCC18DC0}"/>
              </a:ext>
            </a:extLst>
          </p:cNvPr>
          <p:cNvSpPr/>
          <p:nvPr/>
        </p:nvSpPr>
        <p:spPr>
          <a:xfrm>
            <a:off x="6638928" y="1471617"/>
            <a:ext cx="790571" cy="9715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7"/>
              <a:gd name="f7" fmla="val 1594"/>
              <a:gd name="f8" fmla="val 531"/>
              <a:gd name="f9" fmla="val 705"/>
              <a:gd name="f10" fmla="val 528"/>
              <a:gd name="f11" fmla="val 720"/>
              <a:gd name="f12" fmla="val 527"/>
              <a:gd name="f13" fmla="val 736"/>
              <a:gd name="f14" fmla="val 523"/>
              <a:gd name="f15" fmla="val 750"/>
              <a:gd name="f16" fmla="val 520"/>
              <a:gd name="f17" fmla="val 757"/>
              <a:gd name="f18" fmla="val 514"/>
              <a:gd name="f19" fmla="val 765"/>
              <a:gd name="f20" fmla="val 508"/>
              <a:gd name="f21" fmla="val 770"/>
              <a:gd name="f22" fmla="val 501"/>
              <a:gd name="f23" fmla="val 775"/>
              <a:gd name="f24" fmla="val 492"/>
              <a:gd name="f25" fmla="val 778"/>
              <a:gd name="f26" fmla="val 484"/>
              <a:gd name="f27" fmla="val 783"/>
              <a:gd name="f28" fmla="val 476"/>
              <a:gd name="f29" fmla="val 767"/>
              <a:gd name="f30" fmla="val 478"/>
              <a:gd name="f31" fmla="val 756"/>
              <a:gd name="f32" fmla="val 495"/>
              <a:gd name="f33" fmla="val 748"/>
              <a:gd name="f34" fmla="val 505"/>
              <a:gd name="f35" fmla="val 742"/>
              <a:gd name="f36" fmla="val 504"/>
              <a:gd name="f37" fmla="val 735"/>
              <a:gd name="f38" fmla="val 493"/>
              <a:gd name="f39" fmla="val 730"/>
              <a:gd name="f40" fmla="val 491"/>
              <a:gd name="f41" fmla="val 740"/>
              <a:gd name="f42" fmla="val 489"/>
              <a:gd name="f43" fmla="val 745"/>
              <a:gd name="f44" fmla="val 487"/>
              <a:gd name="f45" fmla="val 483"/>
              <a:gd name="f46" fmla="val 480"/>
              <a:gd name="f47" fmla="val 475"/>
              <a:gd name="f48" fmla="val 728"/>
              <a:gd name="f49" fmla="val 721"/>
              <a:gd name="f50" fmla="val 470"/>
              <a:gd name="f51" fmla="val 698"/>
              <a:gd name="f52" fmla="val 462"/>
              <a:gd name="f53" fmla="val 675"/>
              <a:gd name="f54" fmla="val 454"/>
              <a:gd name="f55" fmla="val 651"/>
              <a:gd name="f56" fmla="val 449"/>
              <a:gd name="f57" fmla="val 653"/>
              <a:gd name="f58" fmla="val 444"/>
              <a:gd name="f59" fmla="val 655"/>
              <a:gd name="f60" fmla="val 438"/>
              <a:gd name="f61" fmla="val 657"/>
              <a:gd name="f62" fmla="val 682"/>
              <a:gd name="f63" fmla="val 437"/>
              <a:gd name="f64" fmla="val 707"/>
              <a:gd name="f65" fmla="val 731"/>
              <a:gd name="f66" fmla="val 439"/>
              <a:gd name="f67" fmla="val 746"/>
              <a:gd name="f68" fmla="val 440"/>
              <a:gd name="f69" fmla="val 761"/>
              <a:gd name="f70" fmla="val 457"/>
              <a:gd name="f71" fmla="val 820"/>
              <a:gd name="f72" fmla="val 456"/>
              <a:gd name="f73" fmla="val 863"/>
              <a:gd name="f74" fmla="val 908"/>
              <a:gd name="f75" fmla="val 435"/>
              <a:gd name="f76" fmla="val 940"/>
              <a:gd name="f77" fmla="val 433"/>
              <a:gd name="f78" fmla="val 974"/>
              <a:gd name="f79" fmla="val 427"/>
              <a:gd name="f80" fmla="val 1007"/>
              <a:gd name="f81" fmla="val 422"/>
              <a:gd name="f82" fmla="val 1036"/>
              <a:gd name="f83" fmla="val 419"/>
              <a:gd name="f84" fmla="val 1065"/>
              <a:gd name="f85" fmla="val 393"/>
              <a:gd name="f86" fmla="val 1085"/>
              <a:gd name="f87" fmla="val 400"/>
              <a:gd name="f88" fmla="val 1093"/>
              <a:gd name="f89" fmla="val 405"/>
              <a:gd name="f90" fmla="val 1099"/>
              <a:gd name="f91" fmla="val 411"/>
              <a:gd name="f92" fmla="val 1106"/>
              <a:gd name="f93" fmla="val 417"/>
              <a:gd name="f94" fmla="val 1113"/>
              <a:gd name="f95" fmla="val 418"/>
              <a:gd name="f96" fmla="val 1119"/>
              <a:gd name="f97" fmla="val 413"/>
              <a:gd name="f98" fmla="val 1128"/>
              <a:gd name="f99" fmla="val 409"/>
              <a:gd name="f100" fmla="val 1135"/>
              <a:gd name="f101" fmla="val 414"/>
              <a:gd name="f102" fmla="val 1145"/>
              <a:gd name="f103" fmla="val 412"/>
              <a:gd name="f104" fmla="val 1153"/>
              <a:gd name="f105" fmla="val 1160"/>
              <a:gd name="f106" fmla="val 402"/>
              <a:gd name="f107" fmla="val 1166"/>
              <a:gd name="f108" fmla="val 397"/>
              <a:gd name="f109" fmla="val 1172"/>
              <a:gd name="f110" fmla="val 398"/>
              <a:gd name="f111" fmla="val 401"/>
              <a:gd name="f112" fmla="val 1173"/>
              <a:gd name="f113" fmla="val 1175"/>
              <a:gd name="f114" fmla="val 403"/>
              <a:gd name="f115" fmla="val 1181"/>
              <a:gd name="f116" fmla="val 404"/>
              <a:gd name="f117" fmla="val 1192"/>
              <a:gd name="f118" fmla="val 390"/>
              <a:gd name="f119" fmla="val 1186"/>
              <a:gd name="f120" fmla="val 1191"/>
              <a:gd name="f121" fmla="val 389"/>
              <a:gd name="f122" fmla="val 1196"/>
              <a:gd name="f123" fmla="val 1201"/>
              <a:gd name="f124" fmla="val 1209"/>
              <a:gd name="f125" fmla="val 388"/>
              <a:gd name="f126" fmla="val 1217"/>
              <a:gd name="f127" fmla="val 387"/>
              <a:gd name="f128" fmla="val 1226"/>
              <a:gd name="f129" fmla="val 1228"/>
              <a:gd name="f130" fmla="val 1230"/>
              <a:gd name="f131" fmla="val 1232"/>
              <a:gd name="f132" fmla="val 1257"/>
              <a:gd name="f133" fmla="val 420"/>
              <a:gd name="f134" fmla="val 1279"/>
              <a:gd name="f135" fmla="val 446"/>
              <a:gd name="f136" fmla="val 1291"/>
              <a:gd name="f137" fmla="val 464"/>
              <a:gd name="f138" fmla="val 1299"/>
              <a:gd name="f139" fmla="val 467"/>
              <a:gd name="f140" fmla="val 1315"/>
              <a:gd name="f141" fmla="val 468"/>
              <a:gd name="f142" fmla="val 1331"/>
              <a:gd name="f143" fmla="val 1340"/>
              <a:gd name="f144" fmla="val 453"/>
              <a:gd name="f145" fmla="val 1349"/>
              <a:gd name="f146" fmla="val 442"/>
              <a:gd name="f147" fmla="val 1348"/>
              <a:gd name="f148" fmla="val 1347"/>
              <a:gd name="f149" fmla="val 423"/>
              <a:gd name="f150" fmla="val 1345"/>
              <a:gd name="f151" fmla="val 395"/>
              <a:gd name="f152" fmla="val 1346"/>
              <a:gd name="f153" fmla="val 383"/>
              <a:gd name="f154" fmla="val 1336"/>
              <a:gd name="f155" fmla="val 372"/>
              <a:gd name="f156" fmla="val 1322"/>
              <a:gd name="f157" fmla="val 365"/>
              <a:gd name="f158" fmla="val 1313"/>
              <a:gd name="f159" fmla="val 358"/>
              <a:gd name="f160" fmla="val 1307"/>
              <a:gd name="f161" fmla="val 345"/>
              <a:gd name="f162" fmla="val 1310"/>
              <a:gd name="f163" fmla="val 332"/>
              <a:gd name="f164" fmla="val 1312"/>
              <a:gd name="f165" fmla="val 314"/>
              <a:gd name="f166" fmla="val 1295"/>
              <a:gd name="f167" fmla="val 313"/>
              <a:gd name="f168" fmla="val 1282"/>
              <a:gd name="f169" fmla="val 1270"/>
              <a:gd name="f170" fmla="val 1258"/>
              <a:gd name="f171" fmla="val 1246"/>
              <a:gd name="f172" fmla="val 310"/>
              <a:gd name="f173" fmla="val 1249"/>
              <a:gd name="f174" fmla="val 307"/>
              <a:gd name="f175" fmla="val 1252"/>
              <a:gd name="f176" fmla="val 304"/>
              <a:gd name="f177" fmla="val 290"/>
              <a:gd name="f178" fmla="val 1253"/>
              <a:gd name="f179" fmla="val 289"/>
              <a:gd name="f180" fmla="val 1263"/>
              <a:gd name="f181" fmla="val 1271"/>
              <a:gd name="f182" fmla="val 292"/>
              <a:gd name="f183" fmla="val 1286"/>
              <a:gd name="f184" fmla="val 297"/>
              <a:gd name="f185" fmla="val 1300"/>
              <a:gd name="f186" fmla="val 300"/>
              <a:gd name="f187" fmla="val 1314"/>
              <a:gd name="f188" fmla="val 301"/>
              <a:gd name="f189" fmla="val 1319"/>
              <a:gd name="f190" fmla="val 302"/>
              <a:gd name="f191" fmla="val 1323"/>
              <a:gd name="f192" fmla="val 1329"/>
              <a:gd name="f193" fmla="val 1325"/>
              <a:gd name="f194" fmla="val 298"/>
              <a:gd name="f195" fmla="val 1321"/>
              <a:gd name="f196" fmla="val 1317"/>
              <a:gd name="f197" fmla="val 296"/>
              <a:gd name="f198" fmla="val 1318"/>
              <a:gd name="f199" fmla="val 295"/>
              <a:gd name="f200" fmla="val 294"/>
              <a:gd name="f201" fmla="val 1335"/>
              <a:gd name="f202" fmla="val 1352"/>
              <a:gd name="f203" fmla="val 1368"/>
              <a:gd name="f204" fmla="val 311"/>
              <a:gd name="f205" fmla="val 1394"/>
              <a:gd name="f206" fmla="val 320"/>
              <a:gd name="f207" fmla="val 1419"/>
              <a:gd name="f208" fmla="val 324"/>
              <a:gd name="f209" fmla="val 1445"/>
              <a:gd name="f210" fmla="val 328"/>
              <a:gd name="f211" fmla="val 1474"/>
              <a:gd name="f212" fmla="val 1491"/>
              <a:gd name="f213" fmla="val 274"/>
              <a:gd name="f214" fmla="val 1480"/>
              <a:gd name="f215" fmla="val 265"/>
              <a:gd name="f216" fmla="val 1476"/>
              <a:gd name="f217" fmla="val 257"/>
              <a:gd name="f218" fmla="val 1473"/>
              <a:gd name="f219" fmla="val 249"/>
              <a:gd name="f220" fmla="val 1469"/>
              <a:gd name="f221" fmla="val 234"/>
              <a:gd name="f222" fmla="val 1460"/>
              <a:gd name="f223" fmla="val 235"/>
              <a:gd name="f224" fmla="val 1443"/>
              <a:gd name="f225" fmla="val 233"/>
              <a:gd name="f226" fmla="val 1430"/>
              <a:gd name="f227" fmla="val 229"/>
              <a:gd name="f228" fmla="val 1402"/>
              <a:gd name="f229" fmla="val 228"/>
              <a:gd name="f230" fmla="val 1373"/>
              <a:gd name="f231" fmla="val 224"/>
              <a:gd name="f232" fmla="val 221"/>
              <a:gd name="f233" fmla="val 1320"/>
              <a:gd name="f234" fmla="val 216"/>
              <a:gd name="f235" fmla="val 1294"/>
              <a:gd name="f236" fmla="val 212"/>
              <a:gd name="f237" fmla="val 1268"/>
              <a:gd name="f238" fmla="val 211"/>
              <a:gd name="f239" fmla="val 1265"/>
              <a:gd name="f240" fmla="val 206"/>
              <a:gd name="f241" fmla="val 1260"/>
              <a:gd name="f242" fmla="val 202"/>
              <a:gd name="f243" fmla="val 1259"/>
              <a:gd name="f244" fmla="val 183"/>
              <a:gd name="f245" fmla="val 1250"/>
              <a:gd name="f246" fmla="val 189"/>
              <a:gd name="f247" fmla="val 1231"/>
              <a:gd name="f248" fmla="val 175"/>
              <a:gd name="f249" fmla="val 1221"/>
              <a:gd name="f250" fmla="val 172"/>
              <a:gd name="f251" fmla="val 1210"/>
              <a:gd name="f252" fmla="val 178"/>
              <a:gd name="f253" fmla="val 1193"/>
              <a:gd name="f254" fmla="val 1187"/>
              <a:gd name="f255" fmla="val 182"/>
              <a:gd name="f256" fmla="val 185"/>
              <a:gd name="f257" fmla="val 190"/>
              <a:gd name="f258" fmla="val 1163"/>
              <a:gd name="f259" fmla="val 193"/>
              <a:gd name="f260" fmla="val 1154"/>
              <a:gd name="f261" fmla="val 186"/>
              <a:gd name="f262" fmla="val 1138"/>
              <a:gd name="f263" fmla="val 177"/>
              <a:gd name="f264" fmla="val 1117"/>
              <a:gd name="f265" fmla="val 1090"/>
              <a:gd name="f266" fmla="val 1067"/>
              <a:gd name="f267" fmla="val 191"/>
              <a:gd name="f268" fmla="val 1063"/>
              <a:gd name="f269" fmla="val 1057"/>
              <a:gd name="f270" fmla="val 1051"/>
              <a:gd name="f271" fmla="val 1039"/>
              <a:gd name="f272" fmla="val 1026"/>
              <a:gd name="f273" fmla="val 192"/>
              <a:gd name="f274" fmla="val 1014"/>
              <a:gd name="f275" fmla="val 1001"/>
              <a:gd name="f276" fmla="val 989"/>
              <a:gd name="f277" fmla="val 977"/>
              <a:gd name="f278" fmla="val 184"/>
              <a:gd name="f279" fmla="val 967"/>
              <a:gd name="f280" fmla="val 957"/>
              <a:gd name="f281" fmla="val 179"/>
              <a:gd name="f282" fmla="val 947"/>
              <a:gd name="f283" fmla="val 176"/>
              <a:gd name="f284" fmla="val 921"/>
              <a:gd name="f285" fmla="val 895"/>
              <a:gd name="f286" fmla="val 869"/>
              <a:gd name="f287" fmla="val 170"/>
              <a:gd name="f288" fmla="val 846"/>
              <a:gd name="f289" fmla="val 166"/>
              <a:gd name="f290" fmla="val 823"/>
              <a:gd name="f291" fmla="val 164"/>
              <a:gd name="f292" fmla="val 800"/>
              <a:gd name="f293" fmla="val 163"/>
              <a:gd name="f294" fmla="val 796"/>
              <a:gd name="f295" fmla="val 791"/>
              <a:gd name="f296" fmla="val 165"/>
              <a:gd name="f297" fmla="val 788"/>
              <a:gd name="f298" fmla="val 769"/>
              <a:gd name="f299" fmla="val 747"/>
              <a:gd name="f300" fmla="val 171"/>
              <a:gd name="f301" fmla="val 727"/>
              <a:gd name="f302" fmla="val 717"/>
              <a:gd name="f303" fmla="val 160"/>
              <a:gd name="f304" fmla="val 695"/>
              <a:gd name="f305" fmla="val 159"/>
              <a:gd name="f306" fmla="val 693"/>
              <a:gd name="f307" fmla="val 156"/>
              <a:gd name="f308" fmla="val 692"/>
              <a:gd name="f309" fmla="val 154"/>
              <a:gd name="f310" fmla="val 691"/>
              <a:gd name="f311" fmla="val 145"/>
              <a:gd name="f312" fmla="val 689"/>
              <a:gd name="f313" fmla="val 136"/>
              <a:gd name="f314" fmla="val 688"/>
              <a:gd name="f315" fmla="val 127"/>
              <a:gd name="f316" fmla="val 687"/>
              <a:gd name="f317" fmla="val 124"/>
              <a:gd name="f318" fmla="val 122"/>
              <a:gd name="f319" fmla="val 784"/>
              <a:gd name="f320" fmla="val 120"/>
              <a:gd name="f321" fmla="val 833"/>
              <a:gd name="f322" fmla="val 115"/>
              <a:gd name="f323" fmla="val 832"/>
              <a:gd name="f324" fmla="val 112"/>
              <a:gd name="f325" fmla="val 105"/>
              <a:gd name="f326" fmla="val 117"/>
              <a:gd name="f327" fmla="val 933"/>
              <a:gd name="f328" fmla="val 128"/>
              <a:gd name="f329" fmla="val 1033"/>
              <a:gd name="f330" fmla="val 140"/>
              <a:gd name="f331" fmla="val 134"/>
              <a:gd name="f332" fmla="val 1136"/>
              <a:gd name="f333" fmla="val 1137"/>
              <a:gd name="f334" fmla="val 1139"/>
              <a:gd name="f335" fmla="val 114"/>
              <a:gd name="f336" fmla="val 109"/>
              <a:gd name="f337" fmla="val 1049"/>
              <a:gd name="f338" fmla="val 104"/>
              <a:gd name="f339" fmla="val 1004"/>
              <a:gd name="f340" fmla="val 99"/>
              <a:gd name="f341" fmla="val 961"/>
              <a:gd name="f342" fmla="val 93"/>
              <a:gd name="f343" fmla="val 918"/>
              <a:gd name="f344" fmla="val 88"/>
              <a:gd name="f345" fmla="val 875"/>
              <a:gd name="f346" fmla="val 872"/>
              <a:gd name="f347" fmla="val 89"/>
              <a:gd name="f348" fmla="val 866"/>
              <a:gd name="f349" fmla="val 87"/>
              <a:gd name="f350" fmla="val 860"/>
              <a:gd name="f351" fmla="val 85"/>
              <a:gd name="f352" fmla="val 851"/>
              <a:gd name="f353" fmla="val 82"/>
              <a:gd name="f354" fmla="val 850"/>
              <a:gd name="f355" fmla="val 69"/>
              <a:gd name="f356" fmla="val 847"/>
              <a:gd name="f357" fmla="val 68"/>
              <a:gd name="f358" fmla="val 837"/>
              <a:gd name="f359" fmla="val 64"/>
              <a:gd name="f360" fmla="val 829"/>
              <a:gd name="f361" fmla="val 60"/>
              <a:gd name="f362" fmla="val 819"/>
              <a:gd name="f363" fmla="val 55"/>
              <a:gd name="f364" fmla="val 809"/>
              <a:gd name="f365" fmla="val 52"/>
              <a:gd name="f366" fmla="val 799"/>
              <a:gd name="f367" fmla="val 50"/>
              <a:gd name="f368" fmla="val 792"/>
              <a:gd name="f369" fmla="val 49"/>
              <a:gd name="f370" fmla="val 776"/>
              <a:gd name="f371" fmla="val 47"/>
              <a:gd name="f372" fmla="val 764"/>
              <a:gd name="f373" fmla="val 46"/>
              <a:gd name="f374" fmla="val 752"/>
              <a:gd name="f375" fmla="val 45"/>
              <a:gd name="f376" fmla="val 741"/>
              <a:gd name="f377" fmla="val 37"/>
              <a:gd name="f378" fmla="val 739"/>
              <a:gd name="f379" fmla="val 28"/>
              <a:gd name="f380" fmla="val 22"/>
              <a:gd name="f381" fmla="val 734"/>
              <a:gd name="f382" fmla="val 17"/>
              <a:gd name="f383" fmla="val 13"/>
              <a:gd name="f384" fmla="val 12"/>
              <a:gd name="f385" fmla="val 713"/>
              <a:gd name="f386" fmla="val 11"/>
              <a:gd name="f387" fmla="val 699"/>
              <a:gd name="f388" fmla="val 10"/>
              <a:gd name="f389" fmla="val 685"/>
              <a:gd name="f390" fmla="val 671"/>
              <a:gd name="f391" fmla="val 652"/>
              <a:gd name="f392" fmla="val 14"/>
              <a:gd name="f393" fmla="val 633"/>
              <a:gd name="f394" fmla="val 615"/>
              <a:gd name="f395" fmla="val 18"/>
              <a:gd name="f396" fmla="val 602"/>
              <a:gd name="f397" fmla="val 21"/>
              <a:gd name="f398" fmla="val 590"/>
              <a:gd name="f399" fmla="val 23"/>
              <a:gd name="f400" fmla="val 577"/>
              <a:gd name="f401" fmla="val 24"/>
              <a:gd name="f402" fmla="val 574"/>
              <a:gd name="f403" fmla="val 571"/>
              <a:gd name="f404" fmla="val 568"/>
              <a:gd name="f405" fmla="val 551"/>
              <a:gd name="f406" fmla="val 535"/>
              <a:gd name="f407" fmla="val 518"/>
              <a:gd name="f408" fmla="val 516"/>
              <a:gd name="f409" fmla="val 19"/>
              <a:gd name="f410" fmla="val 460"/>
              <a:gd name="f411" fmla="val 25"/>
              <a:gd name="f412" fmla="val 424"/>
              <a:gd name="f413" fmla="val 30"/>
              <a:gd name="f414" fmla="val 416"/>
              <a:gd name="f415" fmla="val 34"/>
              <a:gd name="f416" fmla="val 408"/>
              <a:gd name="f417" fmla="val 407"/>
              <a:gd name="f418" fmla="val 35"/>
              <a:gd name="f419" fmla="val 36"/>
              <a:gd name="f420" fmla="val 54"/>
              <a:gd name="f421" fmla="val 379"/>
              <a:gd name="f422" fmla="val 74"/>
              <a:gd name="f423" fmla="val 344"/>
              <a:gd name="f424" fmla="val 94"/>
              <a:gd name="f425" fmla="val 308"/>
              <a:gd name="f426" fmla="val 116"/>
              <a:gd name="f427" fmla="val 121"/>
              <a:gd name="f428" fmla="val 264"/>
              <a:gd name="f429" fmla="val 131"/>
              <a:gd name="f430" fmla="val 258"/>
              <a:gd name="f431" fmla="val 259"/>
              <a:gd name="f432" fmla="val 153"/>
              <a:gd name="f433" fmla="val 260"/>
              <a:gd name="f434" fmla="val 167"/>
              <a:gd name="f435" fmla="val 169"/>
              <a:gd name="f436" fmla="val 244"/>
              <a:gd name="f437" fmla="val 241"/>
              <a:gd name="f438" fmla="val 239"/>
              <a:gd name="f439" fmla="val 174"/>
              <a:gd name="f440" fmla="val 237"/>
              <a:gd name="f441" fmla="val 227"/>
              <a:gd name="f442" fmla="val 194"/>
              <a:gd name="f443" fmla="val 209"/>
              <a:gd name="f444" fmla="val 214"/>
              <a:gd name="f445" fmla="val 204"/>
              <a:gd name="f446" fmla="val 225"/>
              <a:gd name="f447" fmla="val 203"/>
              <a:gd name="f448" fmla="val 256"/>
              <a:gd name="f449" fmla="val 201"/>
              <a:gd name="f450" fmla="val 200"/>
              <a:gd name="f451" fmla="val 250"/>
              <a:gd name="f452" fmla="val 195"/>
              <a:gd name="f453" fmla="val 243"/>
              <a:gd name="f454" fmla="val 219"/>
              <a:gd name="f455" fmla="val 181"/>
              <a:gd name="f456" fmla="val 213"/>
              <a:gd name="f457" fmla="val 155"/>
              <a:gd name="f458" fmla="val 207"/>
              <a:gd name="f459" fmla="val 149"/>
              <a:gd name="f460" fmla="val 142"/>
              <a:gd name="f461" fmla="val 205"/>
              <a:gd name="f462" fmla="val 217"/>
              <a:gd name="f463" fmla="val 96"/>
              <a:gd name="f464" fmla="val 77"/>
              <a:gd name="f465" fmla="val 240"/>
              <a:gd name="f466" fmla="val 63"/>
              <a:gd name="f467" fmla="val 291"/>
              <a:gd name="f468" fmla="val 384"/>
              <a:gd name="f469" fmla="val 16"/>
              <a:gd name="f470" fmla="val 90"/>
              <a:gd name="f471" fmla="val 432"/>
              <a:gd name="f472" fmla="val 152"/>
              <a:gd name="f473" fmla="val 199"/>
              <a:gd name="f474" fmla="val 425"/>
              <a:gd name="f475" fmla="val 230"/>
              <a:gd name="f476" fmla="val 246"/>
              <a:gd name="f477" fmla="val 253"/>
              <a:gd name="f478" fmla="val 262"/>
              <a:gd name="f479" fmla="val 270"/>
              <a:gd name="f480" fmla="val 429"/>
              <a:gd name="f481" fmla="val 450"/>
              <a:gd name="f482" fmla="val 306"/>
              <a:gd name="f483" fmla="val 327"/>
              <a:gd name="f484" fmla="val 338"/>
              <a:gd name="f485" fmla="val 481"/>
              <a:gd name="f486" fmla="val 354"/>
              <a:gd name="f487" fmla="val 486"/>
              <a:gd name="f488" fmla="val 369"/>
              <a:gd name="f489" fmla="val 498"/>
              <a:gd name="f490" fmla="val 509"/>
              <a:gd name="f491" fmla="val 519"/>
              <a:gd name="f492" fmla="val 477"/>
              <a:gd name="f493" fmla="val 530"/>
              <a:gd name="f494" fmla="val 452"/>
              <a:gd name="f495" fmla="val 542"/>
              <a:gd name="f496" fmla="val 556"/>
              <a:gd name="f497" fmla="val 567"/>
              <a:gd name="f498" fmla="val 368"/>
              <a:gd name="f499" fmla="val 583"/>
              <a:gd name="f500" fmla="val 348"/>
              <a:gd name="f501" fmla="val 611"/>
              <a:gd name="f502" fmla="val 339"/>
              <a:gd name="f503" fmla="val 631"/>
              <a:gd name="f504" fmla="val 322"/>
              <a:gd name="f505" fmla="val 670"/>
              <a:gd name="f506" fmla="val 312"/>
              <a:gd name="f507" fmla="val 676"/>
              <a:gd name="f508" fmla="val 679"/>
              <a:gd name="f509" fmla="val 303"/>
              <a:gd name="f510" fmla="val 684"/>
              <a:gd name="f511" fmla="val 659"/>
              <a:gd name="f512" fmla="val 283"/>
              <a:gd name="f513" fmla="val 658"/>
              <a:gd name="f514" fmla="val 649"/>
              <a:gd name="f515" fmla="val 223"/>
              <a:gd name="f516" fmla="val 647"/>
              <a:gd name="f517" fmla="val 644"/>
              <a:gd name="f518" fmla="val 643"/>
              <a:gd name="f519" fmla="val 196"/>
              <a:gd name="f520" fmla="val 654"/>
              <a:gd name="f521" fmla="val 146"/>
              <a:gd name="f522" fmla="val 97"/>
              <a:gd name="f523" fmla="val 782"/>
              <a:gd name="f524" fmla="val 111"/>
              <a:gd name="f525" fmla="val 803"/>
              <a:gd name="f526" fmla="val 805"/>
              <a:gd name="f527" fmla="val 161"/>
              <a:gd name="f528" fmla="val 811"/>
              <a:gd name="f529" fmla="val 814"/>
              <a:gd name="f530" fmla="val 817"/>
              <a:gd name="f531" fmla="val 818"/>
              <a:gd name="f532" fmla="val 236"/>
              <a:gd name="f533" fmla="val 816"/>
              <a:gd name="f534" fmla="val 261"/>
              <a:gd name="f535" fmla="val 815"/>
              <a:gd name="f536" fmla="val 279"/>
              <a:gd name="f537" fmla="val 797"/>
              <a:gd name="f538" fmla="val 278"/>
              <a:gd name="f539" fmla="val 787"/>
              <a:gd name="f540" fmla="val 281"/>
              <a:gd name="f541" fmla="val 781"/>
              <a:gd name="f542" fmla="val 282"/>
              <a:gd name="f543" fmla="val 785"/>
              <a:gd name="f544" fmla="val 287"/>
              <a:gd name="f545" fmla="val 305"/>
              <a:gd name="f546" fmla="val 315"/>
              <a:gd name="f547" fmla="val 323"/>
              <a:gd name="f548" fmla="val 824"/>
              <a:gd name="f549" fmla="val 830"/>
              <a:gd name="f550" fmla="val 836"/>
              <a:gd name="f551" fmla="val 336"/>
              <a:gd name="f552" fmla="val 857"/>
              <a:gd name="f553" fmla="val 349"/>
              <a:gd name="f554" fmla="val 878"/>
              <a:gd name="f555" fmla="val 361"/>
              <a:gd name="f556" fmla="val 903"/>
              <a:gd name="f557" fmla="val 376"/>
              <a:gd name="f558" fmla="val 905"/>
              <a:gd name="f559" fmla="val 329"/>
              <a:gd name="f560" fmla="val 943"/>
              <a:gd name="f561" fmla="val 970"/>
              <a:gd name="f562" fmla="val 951"/>
              <a:gd name="f563" fmla="val 280"/>
              <a:gd name="f564" fmla="val 934"/>
              <a:gd name="f565" fmla="val 916"/>
              <a:gd name="f566" fmla="val 273"/>
              <a:gd name="f567" fmla="val 920"/>
              <a:gd name="f568" fmla="val 926"/>
              <a:gd name="f569" fmla="val 247"/>
              <a:gd name="f570" fmla="val 978"/>
              <a:gd name="f571" fmla="val 222"/>
              <a:gd name="f572" fmla="val 982"/>
              <a:gd name="f573" fmla="val 984"/>
              <a:gd name="f574" fmla="val 992"/>
              <a:gd name="f575" fmla="val 129"/>
              <a:gd name="f576" fmla="val 1087"/>
              <a:gd name="f577" fmla="val 1179"/>
              <a:gd name="f578" fmla="val 1198"/>
              <a:gd name="f579" fmla="val 158"/>
              <a:gd name="f580" fmla="val 1218"/>
              <a:gd name="f581" fmla="val 1216"/>
              <a:gd name="f582" fmla="val 1223"/>
              <a:gd name="f583" fmla="val 272"/>
              <a:gd name="f584" fmla="val 276"/>
              <a:gd name="f585" fmla="val 1200"/>
              <a:gd name="f586" fmla="val 275"/>
              <a:gd name="f587" fmla="val 1161"/>
              <a:gd name="f588" fmla="val 1156"/>
              <a:gd name="f589" fmla="val 1152"/>
              <a:gd name="f590" fmla="val 288"/>
              <a:gd name="f591" fmla="val 1147"/>
              <a:gd name="f592" fmla="val 1167"/>
              <a:gd name="f593" fmla="val 321"/>
              <a:gd name="f594" fmla="val 1165"/>
              <a:gd name="f595" fmla="val 330"/>
              <a:gd name="f596" fmla="val 333"/>
              <a:gd name="f597" fmla="val 1171"/>
              <a:gd name="f598" fmla="val 1168"/>
              <a:gd name="f599" fmla="val 341"/>
              <a:gd name="f600" fmla="val 342"/>
              <a:gd name="f601" fmla="val 1162"/>
              <a:gd name="f602" fmla="val 350"/>
              <a:gd name="f603" fmla="val 1169"/>
              <a:gd name="f604" fmla="val 357"/>
              <a:gd name="f605" fmla="val 1174"/>
              <a:gd name="f606" fmla="val 362"/>
              <a:gd name="f607" fmla="val 1190"/>
              <a:gd name="f608" fmla="val 374"/>
              <a:gd name="f609" fmla="val 1195"/>
              <a:gd name="f610" fmla="val 391"/>
              <a:gd name="f611" fmla="val 1202"/>
              <a:gd name="f612" fmla="val 415"/>
              <a:gd name="f613" fmla="val 1203"/>
              <a:gd name="f614" fmla="val 1188"/>
              <a:gd name="f615" fmla="val 443"/>
              <a:gd name="f616" fmla="val 461"/>
              <a:gd name="f617" fmla="val 1199"/>
              <a:gd name="f618" fmla="val 500"/>
              <a:gd name="f619" fmla="val 1208"/>
              <a:gd name="f620" fmla="val 545"/>
              <a:gd name="f621" fmla="val 550"/>
              <a:gd name="f622" fmla="val 1214"/>
              <a:gd name="f623" fmla="val 554"/>
              <a:gd name="f624" fmla="val 558"/>
              <a:gd name="f625" fmla="val 1219"/>
              <a:gd name="f626" fmla="val 562"/>
              <a:gd name="f627" fmla="val 1222"/>
              <a:gd name="f628" fmla="val 566"/>
              <a:gd name="f629" fmla="val 570"/>
              <a:gd name="f630" fmla="val 1233"/>
              <a:gd name="f631" fmla="val 595"/>
              <a:gd name="f632" fmla="val 1242"/>
              <a:gd name="f633" fmla="val 619"/>
              <a:gd name="f634" fmla="val 1254"/>
              <a:gd name="f635" fmla="val 1261"/>
              <a:gd name="f636" fmla="val 661"/>
              <a:gd name="f637" fmla="val 1273"/>
              <a:gd name="f638" fmla="val 666"/>
              <a:gd name="f639" fmla="val 1272"/>
              <a:gd name="f640" fmla="val 669"/>
              <a:gd name="f641" fmla="val 1262"/>
              <a:gd name="f642" fmla="val 697"/>
              <a:gd name="f643" fmla="val 1276"/>
              <a:gd name="f644" fmla="val 1288"/>
              <a:gd name="f645" fmla="val 743"/>
              <a:gd name="f646" fmla="val 789"/>
              <a:gd name="f647" fmla="val 802"/>
              <a:gd name="f648" fmla="val 812"/>
              <a:gd name="f649" fmla="val 808"/>
              <a:gd name="f650" fmla="val 1247"/>
              <a:gd name="f651" fmla="val 807"/>
              <a:gd name="f652" fmla="val 1243"/>
              <a:gd name="f653" fmla="val 1237"/>
              <a:gd name="f654" fmla="val 806"/>
              <a:gd name="f655" fmla="val 795"/>
              <a:gd name="f656" fmla="val 1244"/>
              <a:gd name="f657" fmla="val 771"/>
              <a:gd name="f658" fmla="val 1241"/>
              <a:gd name="f659" fmla="val 1239"/>
              <a:gd name="f660" fmla="val 732"/>
              <a:gd name="f661" fmla="val 1224"/>
              <a:gd name="f662" fmla="val 1220"/>
              <a:gd name="f663" fmla="val 1215"/>
              <a:gd name="f664" fmla="val 714"/>
              <a:gd name="f665" fmla="val 718"/>
              <a:gd name="f666" fmla="val 719"/>
              <a:gd name="f667" fmla="val 744"/>
              <a:gd name="f668" fmla="val 1182"/>
              <a:gd name="f669" fmla="val 1176"/>
              <a:gd name="f670" fmla="val 1170"/>
              <a:gd name="f671" fmla="val 749"/>
              <a:gd name="f672" fmla="val 1157"/>
              <a:gd name="f673" fmla="val 751"/>
              <a:gd name="f674" fmla="val 1148"/>
              <a:gd name="f675" fmla="val 763"/>
              <a:gd name="f676" fmla="val 1150"/>
              <a:gd name="f677" fmla="val 798"/>
              <a:gd name="f678" fmla="val 810"/>
              <a:gd name="f679" fmla="val 821"/>
              <a:gd name="f680" fmla="val 1146"/>
              <a:gd name="f681" fmla="val 1143"/>
              <a:gd name="f682" fmla="val 840"/>
              <a:gd name="f683" fmla="val 849"/>
              <a:gd name="f684" fmla="val 1149"/>
              <a:gd name="f685" fmla="val 871"/>
              <a:gd name="f686" fmla="val 893"/>
              <a:gd name="f687" fmla="val 936"/>
              <a:gd name="f688" fmla="val 956"/>
              <a:gd name="f689" fmla="val 987"/>
              <a:gd name="f690" fmla="val 1002"/>
              <a:gd name="f691" fmla="val 1144"/>
              <a:gd name="f692" fmla="val 1019"/>
              <a:gd name="f693" fmla="val 1140"/>
              <a:gd name="f694" fmla="val 1141"/>
              <a:gd name="f695" fmla="val 1029"/>
              <a:gd name="f696" fmla="val 1042"/>
              <a:gd name="f697" fmla="val 1142"/>
              <a:gd name="f698" fmla="val 1053"/>
              <a:gd name="f699" fmla="val 1073"/>
              <a:gd name="f700" fmla="val 1081"/>
              <a:gd name="f701" fmla="val 1088"/>
              <a:gd name="f702" fmla="val 1098"/>
              <a:gd name="f703" fmla="val 1108"/>
              <a:gd name="f704" fmla="val 1134"/>
              <a:gd name="f705" fmla="val 1125"/>
              <a:gd name="f706" fmla="val 1151"/>
              <a:gd name="f707" fmla="val 1213"/>
              <a:gd name="f708" fmla="val 1264"/>
              <a:gd name="f709" fmla="val 1178"/>
              <a:gd name="f710" fmla="val 1275"/>
              <a:gd name="f711" fmla="val 1283"/>
              <a:gd name="f712" fmla="val 1289"/>
              <a:gd name="f713" fmla="val 1293"/>
              <a:gd name="f714" fmla="val 1158"/>
              <a:gd name="f715" fmla="val 1131"/>
              <a:gd name="f716" fmla="val 1116"/>
              <a:gd name="f717" fmla="val 1114"/>
              <a:gd name="f718" fmla="val 1115"/>
              <a:gd name="f719" fmla="val 1334"/>
              <a:gd name="f720" fmla="val 1123"/>
              <a:gd name="f721" fmla="val 1339"/>
              <a:gd name="f722" fmla="val 1126"/>
              <a:gd name="f723" fmla="val 1342"/>
              <a:gd name="f724" fmla="val 1130"/>
              <a:gd name="f725" fmla="val 1344"/>
              <a:gd name="f726" fmla="val 1356"/>
              <a:gd name="f727" fmla="val 1366"/>
              <a:gd name="f728" fmla="val 1379"/>
              <a:gd name="f729" fmla="val 1132"/>
              <a:gd name="f730" fmla="val 1383"/>
              <a:gd name="f731" fmla="val 1122"/>
              <a:gd name="f732" fmla="val 1391"/>
              <a:gd name="f733" fmla="val 1418"/>
              <a:gd name="f734" fmla="val 1434"/>
              <a:gd name="f735" fmla="val 1438"/>
              <a:gd name="f736" fmla="val 1442"/>
              <a:gd name="f737" fmla="val 1444"/>
              <a:gd name="f738" fmla="val 1453"/>
              <a:gd name="f739" fmla="val 1462"/>
              <a:gd name="f740" fmla="val 1471"/>
              <a:gd name="f741" fmla="val 1482"/>
              <a:gd name="f742" fmla="val 1495"/>
              <a:gd name="f743" fmla="val 1511"/>
              <a:gd name="f744" fmla="val 1164"/>
              <a:gd name="f745" fmla="val 1514"/>
              <a:gd name="f746" fmla="val 1519"/>
              <a:gd name="f747" fmla="val 1521"/>
              <a:gd name="f748" fmla="val 1528"/>
              <a:gd name="f749" fmla="val 1533"/>
              <a:gd name="f750" fmla="val 1184"/>
              <a:gd name="f751" fmla="val 1541"/>
              <a:gd name="f752" fmla="val 1551"/>
              <a:gd name="f753" fmla="val 1565"/>
              <a:gd name="f754" fmla="val 1573"/>
              <a:gd name="f755" fmla="val 1581"/>
              <a:gd name="f756" fmla="val 1588"/>
              <a:gd name="f757" fmla="val 1590"/>
              <a:gd name="f758" fmla="val 1109"/>
              <a:gd name="f759" fmla="val 1086"/>
              <a:gd name="f760" fmla="val 1570"/>
              <a:gd name="f761" fmla="val 1075"/>
              <a:gd name="f762" fmla="val 1562"/>
              <a:gd name="f763" fmla="val 1064"/>
              <a:gd name="f764" fmla="val 1556"/>
              <a:gd name="f765" fmla="val 1059"/>
              <a:gd name="f766" fmla="val 1542"/>
              <a:gd name="f767" fmla="val 1058"/>
              <a:gd name="f768" fmla="val 1537"/>
              <a:gd name="f769" fmla="val 1043"/>
              <a:gd name="f770" fmla="val 1531"/>
              <a:gd name="f771" fmla="val 1025"/>
              <a:gd name="f772" fmla="val 1527"/>
              <a:gd name="f773" fmla="val 1009"/>
              <a:gd name="f774" fmla="val 1509"/>
              <a:gd name="f775" fmla="val 1012"/>
              <a:gd name="f776" fmla="val 1492"/>
              <a:gd name="f777" fmla="val 1017"/>
              <a:gd name="f778" fmla="val 1468"/>
              <a:gd name="f779" fmla="val 1023"/>
              <a:gd name="f780" fmla="val 1446"/>
              <a:gd name="f781" fmla="val 1027"/>
              <a:gd name="f782" fmla="val 1423"/>
              <a:gd name="f783" fmla="val 1031"/>
              <a:gd name="f784" fmla="val 1403"/>
              <a:gd name="f785" fmla="val 1035"/>
              <a:gd name="f786" fmla="val 1382"/>
              <a:gd name="f787" fmla="val 1016"/>
              <a:gd name="f788" fmla="val 1365"/>
              <a:gd name="f789" fmla="val 1013"/>
              <a:gd name="f790" fmla="val 1367"/>
              <a:gd name="f791" fmla="val 1005"/>
              <a:gd name="f792" fmla="val 1003"/>
              <a:gd name="f793" fmla="val 1369"/>
              <a:gd name="f794" fmla="val 1377"/>
              <a:gd name="f795" fmla="val 946"/>
              <a:gd name="f796" fmla="val 955"/>
              <a:gd name="f797" fmla="val 960"/>
              <a:gd name="f798" fmla="val 966"/>
              <a:gd name="f799" fmla="val 1292"/>
              <a:gd name="f800" fmla="val 968"/>
              <a:gd name="f801" fmla="val 1277"/>
              <a:gd name="f802" fmla="val 969"/>
              <a:gd name="f803" fmla="val 1240"/>
              <a:gd name="f804" fmla="val 963"/>
              <a:gd name="f805" fmla="val 952"/>
              <a:gd name="f806" fmla="val 950"/>
              <a:gd name="f807" fmla="val 962"/>
              <a:gd name="f808" fmla="val 1103"/>
              <a:gd name="f809" fmla="val 964"/>
              <a:gd name="f810" fmla="val 1082"/>
              <a:gd name="f811" fmla="val 965"/>
              <a:gd name="f812" fmla="val 1061"/>
              <a:gd name="f813" fmla="val 1040"/>
              <a:gd name="f814" fmla="val 959"/>
              <a:gd name="f815" fmla="val 1021"/>
              <a:gd name="f816" fmla="val 948"/>
              <a:gd name="f817" fmla="val 954"/>
              <a:gd name="f818" fmla="val 986"/>
              <a:gd name="f819" fmla="val 949"/>
              <a:gd name="f820" fmla="val 939"/>
              <a:gd name="f821" fmla="val 932"/>
              <a:gd name="f822" fmla="val 907"/>
              <a:gd name="f823" fmla="val 923"/>
              <a:gd name="f824" fmla="val 876"/>
              <a:gd name="f825" fmla="val 915"/>
              <a:gd name="f826" fmla="val 845"/>
              <a:gd name="f827" fmla="val 786"/>
              <a:gd name="f828" fmla="val 890"/>
              <a:gd name="f829" fmla="val 790"/>
              <a:gd name="f830" fmla="val 794"/>
              <a:gd name="f831" fmla="val 892"/>
              <a:gd name="f832" fmla="val 883"/>
              <a:gd name="f833" fmla="val 826"/>
              <a:gd name="f834" fmla="val 835"/>
              <a:gd name="f835" fmla="val 864"/>
              <a:gd name="f836" fmla="val 838"/>
              <a:gd name="f837" fmla="val 852"/>
              <a:gd name="f838" fmla="val 827"/>
              <a:gd name="f839" fmla="val 825"/>
              <a:gd name="f840" fmla="val 902"/>
              <a:gd name="f841" fmla="val 914"/>
              <a:gd name="f842" fmla="val 922"/>
              <a:gd name="f843" fmla="val 813"/>
              <a:gd name="f844" fmla="val 944"/>
              <a:gd name="f845" fmla="val 979"/>
              <a:gd name="f846" fmla="val 1028"/>
              <a:gd name="f847" fmla="val 822"/>
              <a:gd name="f848" fmla="val 1045"/>
              <a:gd name="f849" fmla="val 1062"/>
              <a:gd name="f850" fmla="val 1079"/>
              <a:gd name="f851" fmla="val 1107"/>
              <a:gd name="f852" fmla="val 804"/>
              <a:gd name="f853" fmla="val 801"/>
              <a:gd name="f854" fmla="val 841"/>
              <a:gd name="f855" fmla="val 856"/>
              <a:gd name="f856" fmla="val 861"/>
              <a:gd name="f857" fmla="val 867"/>
              <a:gd name="f858" fmla="val 880"/>
              <a:gd name="f859" fmla="val 884"/>
              <a:gd name="f860" fmla="val 870"/>
              <a:gd name="f861" fmla="val 1194"/>
              <a:gd name="f862" fmla="val 766"/>
              <a:gd name="f863" fmla="val 758"/>
              <a:gd name="f864" fmla="val 1189"/>
              <a:gd name="f865" fmla="val 1155"/>
              <a:gd name="f866" fmla="val 754"/>
              <a:gd name="f867" fmla="val 1104"/>
              <a:gd name="f868" fmla="val 1095"/>
              <a:gd name="f869" fmla="val 722"/>
              <a:gd name="f870" fmla="val 725"/>
              <a:gd name="f871" fmla="val 729"/>
              <a:gd name="f872" fmla="val 1006"/>
              <a:gd name="f873" fmla="val 733"/>
              <a:gd name="f874" fmla="val 994"/>
              <a:gd name="f875" fmla="val 931"/>
              <a:gd name="f876" fmla="val 912"/>
              <a:gd name="f877" fmla="val 894"/>
              <a:gd name="f878" fmla="val 865"/>
              <a:gd name="f879" fmla="val 889"/>
              <a:gd name="f880" fmla="val 715"/>
              <a:gd name="f881" fmla="val 971"/>
              <a:gd name="f882" fmla="val 998"/>
              <a:gd name="f883" fmla="val 712"/>
              <a:gd name="f884" fmla="val 1024"/>
              <a:gd name="f885" fmla="val 711"/>
              <a:gd name="f886" fmla="val 723"/>
              <a:gd name="f887" fmla="val 1101"/>
              <a:gd name="f888" fmla="val 1120"/>
              <a:gd name="f889" fmla="val 706"/>
              <a:gd name="f890" fmla="val 1180"/>
              <a:gd name="f891" fmla="val 700"/>
              <a:gd name="f892" fmla="val 694"/>
              <a:gd name="f893" fmla="val 686"/>
              <a:gd name="f894" fmla="val 677"/>
              <a:gd name="f895" fmla="val 1212"/>
              <a:gd name="f896" fmla="val 1238"/>
              <a:gd name="f897" fmla="val 1251"/>
              <a:gd name="f898" fmla="val 1269"/>
              <a:gd name="f899" fmla="val 680"/>
              <a:gd name="f900" fmla="val 1278"/>
              <a:gd name="f901" fmla="val 681"/>
              <a:gd name="f902" fmla="val 1281"/>
              <a:gd name="f903" fmla="val 683"/>
              <a:gd name="f904" fmla="val 1284"/>
              <a:gd name="f905" fmla="val 1311"/>
              <a:gd name="f906" fmla="val 1332"/>
              <a:gd name="f907" fmla="val 1354"/>
              <a:gd name="f908" fmla="val 1396"/>
              <a:gd name="f909" fmla="val 1399"/>
              <a:gd name="f910" fmla="val 648"/>
              <a:gd name="f911" fmla="val 1397"/>
              <a:gd name="f912" fmla="val 637"/>
              <a:gd name="f913" fmla="val 627"/>
              <a:gd name="f914" fmla="val 621"/>
              <a:gd name="f915" fmla="val 1388"/>
              <a:gd name="f916" fmla="val 620"/>
              <a:gd name="f917" fmla="val 617"/>
              <a:gd name="f918" fmla="val 1355"/>
              <a:gd name="f919" fmla="val 613"/>
              <a:gd name="f920" fmla="val 623"/>
              <a:gd name="f921" fmla="val 1308"/>
              <a:gd name="f922" fmla="val 624"/>
              <a:gd name="f923" fmla="val 1305"/>
              <a:gd name="f924" fmla="val 622"/>
              <a:gd name="f925" fmla="val 1302"/>
              <a:gd name="f926" fmla="val 1298"/>
              <a:gd name="f927" fmla="val 1290"/>
              <a:gd name="f928" fmla="val 1236"/>
              <a:gd name="f929" fmla="val 609"/>
              <a:gd name="f930" fmla="val 607"/>
              <a:gd name="f931" fmla="val 593"/>
              <a:gd name="f932" fmla="val 592"/>
              <a:gd name="f933" fmla="val 1205"/>
              <a:gd name="f934" fmla="val 591"/>
              <a:gd name="f935" fmla="val 589"/>
              <a:gd name="f936" fmla="val 598"/>
              <a:gd name="f937" fmla="val 1118"/>
              <a:gd name="f938" fmla="val 600"/>
              <a:gd name="f939" fmla="val 1112"/>
              <a:gd name="f940" fmla="val 1105"/>
              <a:gd name="f941" fmla="val 580"/>
              <a:gd name="f942" fmla="val 581"/>
              <a:gd name="f943" fmla="val 1077"/>
              <a:gd name="f944" fmla="val 585"/>
              <a:gd name="f945" fmla="val 1050"/>
              <a:gd name="f946" fmla="val 597"/>
              <a:gd name="f947" fmla="val 601"/>
              <a:gd name="f948" fmla="val 605"/>
              <a:gd name="f949" fmla="val 910"/>
              <a:gd name="f950" fmla="val 587"/>
              <a:gd name="f951" fmla="val 579"/>
              <a:gd name="f952" fmla="val 578"/>
              <a:gd name="f953" fmla="val 557"/>
              <a:gd name="f954" fmla="val 564"/>
              <a:gd name="f955" fmla="val 780"/>
              <a:gd name="f956" fmla="val 548"/>
              <a:gd name="f957" fmla="val 546"/>
              <a:gd name="f958" fmla="val 774"/>
              <a:gd name="f959" fmla="val 547"/>
              <a:gd name="f960" fmla="val 552"/>
              <a:gd name="f961" fmla="val 854"/>
              <a:gd name="f962" fmla="val 848"/>
              <a:gd name="f963" fmla="val 843"/>
              <a:gd name="f964" fmla="val 839"/>
              <a:gd name="f965" fmla="val 738"/>
              <a:gd name="f966" fmla="val 759"/>
              <a:gd name="f967" fmla="val 844"/>
              <a:gd name="f968" fmla="+- 0 0 -90"/>
              <a:gd name="f969" fmla="*/ f3 1 1297"/>
              <a:gd name="f970" fmla="*/ f4 1 1594"/>
              <a:gd name="f971" fmla="val f5"/>
              <a:gd name="f972" fmla="val f6"/>
              <a:gd name="f973" fmla="val f7"/>
              <a:gd name="f974" fmla="*/ f968 f0 1"/>
              <a:gd name="f975" fmla="+- f973 0 f971"/>
              <a:gd name="f976" fmla="+- f972 0 f971"/>
              <a:gd name="f977" fmla="*/ f974 1 f2"/>
              <a:gd name="f978" fmla="*/ f976 1 1297"/>
              <a:gd name="f979" fmla="*/ f975 1 1594"/>
              <a:gd name="f980" fmla="*/ 495 f976 1"/>
              <a:gd name="f981" fmla="*/ 748 f975 1"/>
              <a:gd name="f982" fmla="*/ 476 f976 1"/>
              <a:gd name="f983" fmla="*/ 721 f975 1"/>
              <a:gd name="f984" fmla="*/ 444 f976 1"/>
              <a:gd name="f985" fmla="*/ 908 f975 1"/>
              <a:gd name="f986" fmla="*/ 412 f976 1"/>
              <a:gd name="f987" fmla="*/ 1153 f975 1"/>
              <a:gd name="f988" fmla="*/ 387 f976 1"/>
              <a:gd name="f989" fmla="*/ 1226 f975 1"/>
              <a:gd name="f990" fmla="*/ 414 f976 1"/>
              <a:gd name="f991" fmla="*/ 1345 f975 1"/>
              <a:gd name="f992" fmla="*/ 304 f976 1"/>
              <a:gd name="f993" fmla="*/ 1252 f975 1"/>
              <a:gd name="f994" fmla="*/ 294 f976 1"/>
              <a:gd name="f995" fmla="*/ 1318 f975 1"/>
              <a:gd name="f996" fmla="*/ 233 f976 1"/>
              <a:gd name="f997" fmla="*/ 1430 f975 1"/>
              <a:gd name="f998" fmla="*/ 178 f976 1"/>
              <a:gd name="f999" fmla="*/ 1193 f975 1"/>
              <a:gd name="f1000" fmla="*/ 192 f976 1"/>
              <a:gd name="f1001" fmla="*/ 1014 f975 1"/>
              <a:gd name="f1002" fmla="*/ 165 f976 1"/>
              <a:gd name="f1003" fmla="*/ 788 f975 1"/>
              <a:gd name="f1004" fmla="*/ 120 f976 1"/>
              <a:gd name="f1005" fmla="*/ 833 f975 1"/>
              <a:gd name="f1006" fmla="*/ 88 f976 1"/>
              <a:gd name="f1007" fmla="*/ 875 f975 1"/>
              <a:gd name="f1008" fmla="*/ 49 f976 1"/>
              <a:gd name="f1009" fmla="*/ 776 f975 1"/>
              <a:gd name="f1010" fmla="*/ 17 f976 1"/>
              <a:gd name="f1011" fmla="*/ 615 f975 1"/>
              <a:gd name="f1012" fmla="*/ 24 f976 1"/>
              <a:gd name="f1013" fmla="*/ 433 f975 1"/>
              <a:gd name="f1014" fmla="*/ 145 f976 1"/>
              <a:gd name="f1015" fmla="*/ 259 f975 1"/>
              <a:gd name="f1016" fmla="*/ 256 f976 1"/>
              <a:gd name="f1017" fmla="*/ 204 f975 1"/>
              <a:gd name="f1018" fmla="*/ 217 f976 1"/>
              <a:gd name="f1019" fmla="*/ 115 f975 1"/>
              <a:gd name="f1020" fmla="*/ 420 f976 1"/>
              <a:gd name="f1021" fmla="*/ 201 f975 1"/>
              <a:gd name="f1022" fmla="*/ 486 f976 1"/>
              <a:gd name="f1023" fmla="*/ 369 f975 1"/>
              <a:gd name="f1024" fmla="*/ 684 f976 1"/>
              <a:gd name="f1025" fmla="*/ 298 f975 1"/>
              <a:gd name="f1026" fmla="*/ 803 f976 1"/>
              <a:gd name="f1027" fmla="*/ 155 f975 1"/>
              <a:gd name="f1028" fmla="*/ 781 f976 1"/>
              <a:gd name="f1029" fmla="*/ 282 f975 1"/>
              <a:gd name="f1030" fmla="*/ 970 f976 1"/>
              <a:gd name="f1031" fmla="*/ 992 f976 1"/>
              <a:gd name="f1032" fmla="*/ 129 f975 1"/>
              <a:gd name="f1033" fmla="*/ 1161 f976 1"/>
              <a:gd name="f1034" fmla="*/ 272 f975 1"/>
              <a:gd name="f1035" fmla="*/ 1162 f976 1"/>
              <a:gd name="f1036" fmla="*/ 344 f975 1"/>
              <a:gd name="f1037" fmla="*/ 1208 f976 1"/>
              <a:gd name="f1038" fmla="*/ 545 f975 1"/>
              <a:gd name="f1039" fmla="*/ 1272 f976 1"/>
              <a:gd name="f1040" fmla="*/ 669 f975 1"/>
              <a:gd name="f1041" fmla="*/ 1237 f976 1"/>
              <a:gd name="f1042" fmla="*/ 806 f975 1"/>
              <a:gd name="f1043" fmla="*/ 1215 f976 1"/>
              <a:gd name="f1044" fmla="*/ 714 f975 1"/>
              <a:gd name="f1045" fmla="*/ 1150 f976 1"/>
              <a:gd name="f1046" fmla="*/ 787 f975 1"/>
              <a:gd name="f1047" fmla="*/ 1145 f976 1"/>
              <a:gd name="f1048" fmla="*/ 1134 f976 1"/>
              <a:gd name="f1049" fmla="*/ 1150 f975 1"/>
              <a:gd name="f1050" fmla="*/ 1119 f976 1"/>
              <a:gd name="f1051" fmla="*/ 1210 f975 1"/>
              <a:gd name="f1052" fmla="*/ 1144 f976 1"/>
              <a:gd name="f1053" fmla="*/ 1373 f975 1"/>
              <a:gd name="f1054" fmla="*/ 1165 f976 1"/>
              <a:gd name="f1055" fmla="*/ 1511 f975 1"/>
              <a:gd name="f1056" fmla="*/ 1086 f976 1"/>
              <a:gd name="f1057" fmla="*/ 1570 f975 1"/>
              <a:gd name="f1058" fmla="*/ 1016 f976 1"/>
              <a:gd name="f1059" fmla="*/ 1365 f975 1"/>
              <a:gd name="f1060" fmla="*/ 966 f976 1"/>
              <a:gd name="f1061" fmla="*/ 1221 f975 1"/>
              <a:gd name="f1062" fmla="*/ 949 f976 1"/>
              <a:gd name="f1063" fmla="*/ 970 f975 1"/>
              <a:gd name="f1064" fmla="*/ 851 f976 1"/>
              <a:gd name="f1065" fmla="*/ 837 f975 1"/>
              <a:gd name="f1066" fmla="*/ 824 f976 1"/>
              <a:gd name="f1067" fmla="*/ 1028 f975 1"/>
              <a:gd name="f1068" fmla="*/ 856 f976 1"/>
              <a:gd name="f1069" fmla="*/ 1174 f975 1"/>
              <a:gd name="f1070" fmla="*/ 784 f976 1"/>
              <a:gd name="f1071" fmla="*/ 1191 f975 1"/>
              <a:gd name="f1072" fmla="*/ 722 f976 1"/>
              <a:gd name="f1073" fmla="*/ 1064 f975 1"/>
              <a:gd name="f1074" fmla="*/ 732 f976 1"/>
              <a:gd name="f1075" fmla="*/ 876 f975 1"/>
              <a:gd name="f1076" fmla="*/ 718 f976 1"/>
              <a:gd name="f1077" fmla="*/ 1136 f975 1"/>
              <a:gd name="f1078" fmla="*/ 680 f976 1"/>
              <a:gd name="f1079" fmla="*/ 1278 f975 1"/>
              <a:gd name="f1080" fmla="*/ 620 f976 1"/>
              <a:gd name="f1081" fmla="*/ 1379 f975 1"/>
              <a:gd name="f1082" fmla="*/ 607 f976 1"/>
              <a:gd name="f1083" fmla="*/ 1214 f975 1"/>
              <a:gd name="f1084" fmla="*/ 589 f976 1"/>
              <a:gd name="f1085" fmla="*/ 1050 f975 1"/>
              <a:gd name="f1086" fmla="*/ 547 f976 1"/>
              <a:gd name="f1087" fmla="*/ 757 f975 1"/>
              <a:gd name="f1088" fmla="*/ 838 f976 1"/>
              <a:gd name="f1089" fmla="*/ 770 f975 1"/>
              <a:gd name="f1090" fmla="+- f977 0 f1"/>
              <a:gd name="f1091" fmla="*/ f980 1 1297"/>
              <a:gd name="f1092" fmla="*/ f981 1 1594"/>
              <a:gd name="f1093" fmla="*/ f982 1 1297"/>
              <a:gd name="f1094" fmla="*/ f983 1 1594"/>
              <a:gd name="f1095" fmla="*/ f984 1 1297"/>
              <a:gd name="f1096" fmla="*/ f985 1 1594"/>
              <a:gd name="f1097" fmla="*/ f986 1 1297"/>
              <a:gd name="f1098" fmla="*/ f987 1 1594"/>
              <a:gd name="f1099" fmla="*/ f988 1 1297"/>
              <a:gd name="f1100" fmla="*/ f989 1 1594"/>
              <a:gd name="f1101" fmla="*/ f990 1 1297"/>
              <a:gd name="f1102" fmla="*/ f991 1 1594"/>
              <a:gd name="f1103" fmla="*/ f992 1 1297"/>
              <a:gd name="f1104" fmla="*/ f993 1 1594"/>
              <a:gd name="f1105" fmla="*/ f994 1 1297"/>
              <a:gd name="f1106" fmla="*/ f995 1 1594"/>
              <a:gd name="f1107" fmla="*/ f996 1 1297"/>
              <a:gd name="f1108" fmla="*/ f997 1 1594"/>
              <a:gd name="f1109" fmla="*/ f998 1 1297"/>
              <a:gd name="f1110" fmla="*/ f999 1 1594"/>
              <a:gd name="f1111" fmla="*/ f1000 1 1297"/>
              <a:gd name="f1112" fmla="*/ f1001 1 1594"/>
              <a:gd name="f1113" fmla="*/ f1002 1 1297"/>
              <a:gd name="f1114" fmla="*/ f1003 1 1594"/>
              <a:gd name="f1115" fmla="*/ f1004 1 1297"/>
              <a:gd name="f1116" fmla="*/ f1005 1 1594"/>
              <a:gd name="f1117" fmla="*/ f1006 1 1297"/>
              <a:gd name="f1118" fmla="*/ f1007 1 1594"/>
              <a:gd name="f1119" fmla="*/ f1008 1 1297"/>
              <a:gd name="f1120" fmla="*/ f1009 1 1594"/>
              <a:gd name="f1121" fmla="*/ f1010 1 1297"/>
              <a:gd name="f1122" fmla="*/ f1011 1 1594"/>
              <a:gd name="f1123" fmla="*/ f1012 1 1297"/>
              <a:gd name="f1124" fmla="*/ f1013 1 1594"/>
              <a:gd name="f1125" fmla="*/ f1014 1 1297"/>
              <a:gd name="f1126" fmla="*/ f1015 1 1594"/>
              <a:gd name="f1127" fmla="*/ f1016 1 1297"/>
              <a:gd name="f1128" fmla="*/ f1017 1 1594"/>
              <a:gd name="f1129" fmla="*/ f1018 1 1297"/>
              <a:gd name="f1130" fmla="*/ f1019 1 1594"/>
              <a:gd name="f1131" fmla="*/ f1020 1 1297"/>
              <a:gd name="f1132" fmla="*/ f1021 1 1594"/>
              <a:gd name="f1133" fmla="*/ f1022 1 1297"/>
              <a:gd name="f1134" fmla="*/ f1023 1 1594"/>
              <a:gd name="f1135" fmla="*/ f1024 1 1297"/>
              <a:gd name="f1136" fmla="*/ f1025 1 1594"/>
              <a:gd name="f1137" fmla="*/ f1026 1 1297"/>
              <a:gd name="f1138" fmla="*/ f1027 1 1594"/>
              <a:gd name="f1139" fmla="*/ f1028 1 1297"/>
              <a:gd name="f1140" fmla="*/ f1029 1 1594"/>
              <a:gd name="f1141" fmla="*/ f1030 1 1297"/>
              <a:gd name="f1142" fmla="*/ f1031 1 1297"/>
              <a:gd name="f1143" fmla="*/ f1032 1 1594"/>
              <a:gd name="f1144" fmla="*/ f1033 1 1297"/>
              <a:gd name="f1145" fmla="*/ f1034 1 1594"/>
              <a:gd name="f1146" fmla="*/ f1035 1 1297"/>
              <a:gd name="f1147" fmla="*/ f1036 1 1594"/>
              <a:gd name="f1148" fmla="*/ f1037 1 1297"/>
              <a:gd name="f1149" fmla="*/ f1038 1 1594"/>
              <a:gd name="f1150" fmla="*/ f1039 1 1297"/>
              <a:gd name="f1151" fmla="*/ f1040 1 1594"/>
              <a:gd name="f1152" fmla="*/ f1041 1 1297"/>
              <a:gd name="f1153" fmla="*/ f1042 1 1594"/>
              <a:gd name="f1154" fmla="*/ f1043 1 1297"/>
              <a:gd name="f1155" fmla="*/ f1044 1 1594"/>
              <a:gd name="f1156" fmla="*/ f1045 1 1297"/>
              <a:gd name="f1157" fmla="*/ f1046 1 1594"/>
              <a:gd name="f1158" fmla="*/ f1047 1 1297"/>
              <a:gd name="f1159" fmla="*/ f1048 1 1297"/>
              <a:gd name="f1160" fmla="*/ f1049 1 1594"/>
              <a:gd name="f1161" fmla="*/ f1050 1 1297"/>
              <a:gd name="f1162" fmla="*/ f1051 1 1594"/>
              <a:gd name="f1163" fmla="*/ f1052 1 1297"/>
              <a:gd name="f1164" fmla="*/ f1053 1 1594"/>
              <a:gd name="f1165" fmla="*/ f1054 1 1297"/>
              <a:gd name="f1166" fmla="*/ f1055 1 1594"/>
              <a:gd name="f1167" fmla="*/ f1056 1 1297"/>
              <a:gd name="f1168" fmla="*/ f1057 1 1594"/>
              <a:gd name="f1169" fmla="*/ f1058 1 1297"/>
              <a:gd name="f1170" fmla="*/ f1059 1 1594"/>
              <a:gd name="f1171" fmla="*/ f1060 1 1297"/>
              <a:gd name="f1172" fmla="*/ f1061 1 1594"/>
              <a:gd name="f1173" fmla="*/ f1062 1 1297"/>
              <a:gd name="f1174" fmla="*/ f1063 1 1594"/>
              <a:gd name="f1175" fmla="*/ f1064 1 1297"/>
              <a:gd name="f1176" fmla="*/ f1065 1 1594"/>
              <a:gd name="f1177" fmla="*/ f1066 1 1297"/>
              <a:gd name="f1178" fmla="*/ f1067 1 1594"/>
              <a:gd name="f1179" fmla="*/ f1068 1 1297"/>
              <a:gd name="f1180" fmla="*/ f1069 1 1594"/>
              <a:gd name="f1181" fmla="*/ f1070 1 1297"/>
              <a:gd name="f1182" fmla="*/ f1071 1 1594"/>
              <a:gd name="f1183" fmla="*/ f1072 1 1297"/>
              <a:gd name="f1184" fmla="*/ f1073 1 1594"/>
              <a:gd name="f1185" fmla="*/ f1074 1 1297"/>
              <a:gd name="f1186" fmla="*/ f1075 1 1594"/>
              <a:gd name="f1187" fmla="*/ f1076 1 1297"/>
              <a:gd name="f1188" fmla="*/ f1077 1 1594"/>
              <a:gd name="f1189" fmla="*/ f1078 1 1297"/>
              <a:gd name="f1190" fmla="*/ f1079 1 1594"/>
              <a:gd name="f1191" fmla="*/ f1080 1 1297"/>
              <a:gd name="f1192" fmla="*/ f1081 1 1594"/>
              <a:gd name="f1193" fmla="*/ f1082 1 1297"/>
              <a:gd name="f1194" fmla="*/ f1083 1 1594"/>
              <a:gd name="f1195" fmla="*/ f1084 1 1297"/>
              <a:gd name="f1196" fmla="*/ f1085 1 1594"/>
              <a:gd name="f1197" fmla="*/ f1086 1 1297"/>
              <a:gd name="f1198" fmla="*/ f1087 1 1594"/>
              <a:gd name="f1199" fmla="*/ f1088 1 1297"/>
              <a:gd name="f1200" fmla="*/ f1089 1 1594"/>
              <a:gd name="f1201" fmla="*/ 0 1 f978"/>
              <a:gd name="f1202" fmla="*/ f972 1 f978"/>
              <a:gd name="f1203" fmla="*/ 0 1 f979"/>
              <a:gd name="f1204" fmla="*/ f973 1 f979"/>
              <a:gd name="f1205" fmla="*/ f1091 1 f978"/>
              <a:gd name="f1206" fmla="*/ f1092 1 f979"/>
              <a:gd name="f1207" fmla="*/ f1093 1 f978"/>
              <a:gd name="f1208" fmla="*/ f1094 1 f979"/>
              <a:gd name="f1209" fmla="*/ f1095 1 f978"/>
              <a:gd name="f1210" fmla="*/ f1096 1 f979"/>
              <a:gd name="f1211" fmla="*/ f1097 1 f978"/>
              <a:gd name="f1212" fmla="*/ f1098 1 f979"/>
              <a:gd name="f1213" fmla="*/ f1099 1 f978"/>
              <a:gd name="f1214" fmla="*/ f1100 1 f979"/>
              <a:gd name="f1215" fmla="*/ f1101 1 f978"/>
              <a:gd name="f1216" fmla="*/ f1102 1 f979"/>
              <a:gd name="f1217" fmla="*/ f1103 1 f978"/>
              <a:gd name="f1218" fmla="*/ f1104 1 f979"/>
              <a:gd name="f1219" fmla="*/ f1105 1 f978"/>
              <a:gd name="f1220" fmla="*/ f1106 1 f979"/>
              <a:gd name="f1221" fmla="*/ f1107 1 f978"/>
              <a:gd name="f1222" fmla="*/ f1108 1 f979"/>
              <a:gd name="f1223" fmla="*/ f1109 1 f978"/>
              <a:gd name="f1224" fmla="*/ f1110 1 f979"/>
              <a:gd name="f1225" fmla="*/ f1111 1 f978"/>
              <a:gd name="f1226" fmla="*/ f1112 1 f979"/>
              <a:gd name="f1227" fmla="*/ f1113 1 f978"/>
              <a:gd name="f1228" fmla="*/ f1114 1 f979"/>
              <a:gd name="f1229" fmla="*/ f1115 1 f978"/>
              <a:gd name="f1230" fmla="*/ f1116 1 f979"/>
              <a:gd name="f1231" fmla="*/ f1117 1 f978"/>
              <a:gd name="f1232" fmla="*/ f1118 1 f979"/>
              <a:gd name="f1233" fmla="*/ f1119 1 f978"/>
              <a:gd name="f1234" fmla="*/ f1120 1 f979"/>
              <a:gd name="f1235" fmla="*/ f1121 1 f978"/>
              <a:gd name="f1236" fmla="*/ f1122 1 f979"/>
              <a:gd name="f1237" fmla="*/ f1123 1 f978"/>
              <a:gd name="f1238" fmla="*/ f1124 1 f979"/>
              <a:gd name="f1239" fmla="*/ f1125 1 f978"/>
              <a:gd name="f1240" fmla="*/ f1126 1 f979"/>
              <a:gd name="f1241" fmla="*/ f1127 1 f978"/>
              <a:gd name="f1242" fmla="*/ f1128 1 f979"/>
              <a:gd name="f1243" fmla="*/ f1129 1 f978"/>
              <a:gd name="f1244" fmla="*/ f1130 1 f979"/>
              <a:gd name="f1245" fmla="*/ f1131 1 f978"/>
              <a:gd name="f1246" fmla="*/ f1132 1 f979"/>
              <a:gd name="f1247" fmla="*/ f1133 1 f978"/>
              <a:gd name="f1248" fmla="*/ f1134 1 f979"/>
              <a:gd name="f1249" fmla="*/ f1135 1 f978"/>
              <a:gd name="f1250" fmla="*/ f1136 1 f979"/>
              <a:gd name="f1251" fmla="*/ f1137 1 f978"/>
              <a:gd name="f1252" fmla="*/ f1138 1 f979"/>
              <a:gd name="f1253" fmla="*/ f1139 1 f978"/>
              <a:gd name="f1254" fmla="*/ f1140 1 f979"/>
              <a:gd name="f1255" fmla="*/ f1141 1 f978"/>
              <a:gd name="f1256" fmla="*/ f1142 1 f978"/>
              <a:gd name="f1257" fmla="*/ f1143 1 f979"/>
              <a:gd name="f1258" fmla="*/ f1144 1 f978"/>
              <a:gd name="f1259" fmla="*/ f1145 1 f979"/>
              <a:gd name="f1260" fmla="*/ f1146 1 f978"/>
              <a:gd name="f1261" fmla="*/ f1147 1 f979"/>
              <a:gd name="f1262" fmla="*/ f1148 1 f978"/>
              <a:gd name="f1263" fmla="*/ f1149 1 f979"/>
              <a:gd name="f1264" fmla="*/ f1150 1 f978"/>
              <a:gd name="f1265" fmla="*/ f1151 1 f979"/>
              <a:gd name="f1266" fmla="*/ f1152 1 f978"/>
              <a:gd name="f1267" fmla="*/ f1153 1 f979"/>
              <a:gd name="f1268" fmla="*/ f1154 1 f978"/>
              <a:gd name="f1269" fmla="*/ f1155 1 f979"/>
              <a:gd name="f1270" fmla="*/ f1156 1 f978"/>
              <a:gd name="f1271" fmla="*/ f1157 1 f979"/>
              <a:gd name="f1272" fmla="*/ f1158 1 f978"/>
              <a:gd name="f1273" fmla="*/ f1159 1 f978"/>
              <a:gd name="f1274" fmla="*/ f1160 1 f979"/>
              <a:gd name="f1275" fmla="*/ f1161 1 f978"/>
              <a:gd name="f1276" fmla="*/ f1162 1 f979"/>
              <a:gd name="f1277" fmla="*/ f1163 1 f978"/>
              <a:gd name="f1278" fmla="*/ f1164 1 f979"/>
              <a:gd name="f1279" fmla="*/ f1165 1 f978"/>
              <a:gd name="f1280" fmla="*/ f1166 1 f979"/>
              <a:gd name="f1281" fmla="*/ f1167 1 f978"/>
              <a:gd name="f1282" fmla="*/ f1168 1 f979"/>
              <a:gd name="f1283" fmla="*/ f1169 1 f978"/>
              <a:gd name="f1284" fmla="*/ f1170 1 f979"/>
              <a:gd name="f1285" fmla="*/ f1171 1 f978"/>
              <a:gd name="f1286" fmla="*/ f1172 1 f979"/>
              <a:gd name="f1287" fmla="*/ f1173 1 f978"/>
              <a:gd name="f1288" fmla="*/ f1174 1 f979"/>
              <a:gd name="f1289" fmla="*/ f1175 1 f978"/>
              <a:gd name="f1290" fmla="*/ f1176 1 f979"/>
              <a:gd name="f1291" fmla="*/ f1177 1 f978"/>
              <a:gd name="f1292" fmla="*/ f1178 1 f979"/>
              <a:gd name="f1293" fmla="*/ f1179 1 f978"/>
              <a:gd name="f1294" fmla="*/ f1180 1 f979"/>
              <a:gd name="f1295" fmla="*/ f1181 1 f978"/>
              <a:gd name="f1296" fmla="*/ f1182 1 f979"/>
              <a:gd name="f1297" fmla="*/ f1183 1 f978"/>
              <a:gd name="f1298" fmla="*/ f1184 1 f979"/>
              <a:gd name="f1299" fmla="*/ f1185 1 f978"/>
              <a:gd name="f1300" fmla="*/ f1186 1 f979"/>
              <a:gd name="f1301" fmla="*/ f1187 1 f978"/>
              <a:gd name="f1302" fmla="*/ f1188 1 f979"/>
              <a:gd name="f1303" fmla="*/ f1189 1 f978"/>
              <a:gd name="f1304" fmla="*/ f1190 1 f979"/>
              <a:gd name="f1305" fmla="*/ f1191 1 f978"/>
              <a:gd name="f1306" fmla="*/ f1192 1 f979"/>
              <a:gd name="f1307" fmla="*/ f1193 1 f978"/>
              <a:gd name="f1308" fmla="*/ f1194 1 f979"/>
              <a:gd name="f1309" fmla="*/ f1195 1 f978"/>
              <a:gd name="f1310" fmla="*/ f1196 1 f979"/>
              <a:gd name="f1311" fmla="*/ f1197 1 f978"/>
              <a:gd name="f1312" fmla="*/ f1198 1 f979"/>
              <a:gd name="f1313" fmla="*/ f1199 1 f978"/>
              <a:gd name="f1314" fmla="*/ f1200 1 f979"/>
              <a:gd name="f1315" fmla="*/ f1201 f969 1"/>
              <a:gd name="f1316" fmla="*/ f1202 f969 1"/>
              <a:gd name="f1317" fmla="*/ f1204 f970 1"/>
              <a:gd name="f1318" fmla="*/ f1203 f970 1"/>
              <a:gd name="f1319" fmla="*/ f1205 f969 1"/>
              <a:gd name="f1320" fmla="*/ f1206 f970 1"/>
              <a:gd name="f1321" fmla="*/ f1207 f969 1"/>
              <a:gd name="f1322" fmla="*/ f1208 f970 1"/>
              <a:gd name="f1323" fmla="*/ f1209 f969 1"/>
              <a:gd name="f1324" fmla="*/ f1210 f970 1"/>
              <a:gd name="f1325" fmla="*/ f1211 f969 1"/>
              <a:gd name="f1326" fmla="*/ f1212 f970 1"/>
              <a:gd name="f1327" fmla="*/ f1213 f969 1"/>
              <a:gd name="f1328" fmla="*/ f1214 f970 1"/>
              <a:gd name="f1329" fmla="*/ f1215 f969 1"/>
              <a:gd name="f1330" fmla="*/ f1216 f970 1"/>
              <a:gd name="f1331" fmla="*/ f1217 f969 1"/>
              <a:gd name="f1332" fmla="*/ f1218 f970 1"/>
              <a:gd name="f1333" fmla="*/ f1219 f969 1"/>
              <a:gd name="f1334" fmla="*/ f1220 f970 1"/>
              <a:gd name="f1335" fmla="*/ f1221 f969 1"/>
              <a:gd name="f1336" fmla="*/ f1222 f970 1"/>
              <a:gd name="f1337" fmla="*/ f1223 f969 1"/>
              <a:gd name="f1338" fmla="*/ f1224 f970 1"/>
              <a:gd name="f1339" fmla="*/ f1225 f969 1"/>
              <a:gd name="f1340" fmla="*/ f1226 f970 1"/>
              <a:gd name="f1341" fmla="*/ f1227 f969 1"/>
              <a:gd name="f1342" fmla="*/ f1228 f970 1"/>
              <a:gd name="f1343" fmla="*/ f1229 f969 1"/>
              <a:gd name="f1344" fmla="*/ f1230 f970 1"/>
              <a:gd name="f1345" fmla="*/ f1231 f969 1"/>
              <a:gd name="f1346" fmla="*/ f1232 f970 1"/>
              <a:gd name="f1347" fmla="*/ f1233 f969 1"/>
              <a:gd name="f1348" fmla="*/ f1234 f970 1"/>
              <a:gd name="f1349" fmla="*/ f1235 f969 1"/>
              <a:gd name="f1350" fmla="*/ f1236 f970 1"/>
              <a:gd name="f1351" fmla="*/ f1237 f969 1"/>
              <a:gd name="f1352" fmla="*/ f1238 f970 1"/>
              <a:gd name="f1353" fmla="*/ f1239 f969 1"/>
              <a:gd name="f1354" fmla="*/ f1240 f970 1"/>
              <a:gd name="f1355" fmla="*/ f1241 f969 1"/>
              <a:gd name="f1356" fmla="*/ f1242 f970 1"/>
              <a:gd name="f1357" fmla="*/ f1243 f969 1"/>
              <a:gd name="f1358" fmla="*/ f1244 f970 1"/>
              <a:gd name="f1359" fmla="*/ f1245 f969 1"/>
              <a:gd name="f1360" fmla="*/ f1246 f970 1"/>
              <a:gd name="f1361" fmla="*/ f1247 f969 1"/>
              <a:gd name="f1362" fmla="*/ f1248 f970 1"/>
              <a:gd name="f1363" fmla="*/ f1249 f969 1"/>
              <a:gd name="f1364" fmla="*/ f1250 f970 1"/>
              <a:gd name="f1365" fmla="*/ f1251 f969 1"/>
              <a:gd name="f1366" fmla="*/ f1252 f970 1"/>
              <a:gd name="f1367" fmla="*/ f1253 f969 1"/>
              <a:gd name="f1368" fmla="*/ f1254 f970 1"/>
              <a:gd name="f1369" fmla="*/ f1255 f969 1"/>
              <a:gd name="f1370" fmla="*/ f1256 f969 1"/>
              <a:gd name="f1371" fmla="*/ f1257 f970 1"/>
              <a:gd name="f1372" fmla="*/ f1258 f969 1"/>
              <a:gd name="f1373" fmla="*/ f1259 f970 1"/>
              <a:gd name="f1374" fmla="*/ f1260 f969 1"/>
              <a:gd name="f1375" fmla="*/ f1261 f970 1"/>
              <a:gd name="f1376" fmla="*/ f1262 f969 1"/>
              <a:gd name="f1377" fmla="*/ f1263 f970 1"/>
              <a:gd name="f1378" fmla="*/ f1264 f969 1"/>
              <a:gd name="f1379" fmla="*/ f1265 f970 1"/>
              <a:gd name="f1380" fmla="*/ f1266 f969 1"/>
              <a:gd name="f1381" fmla="*/ f1267 f970 1"/>
              <a:gd name="f1382" fmla="*/ f1268 f969 1"/>
              <a:gd name="f1383" fmla="*/ f1269 f970 1"/>
              <a:gd name="f1384" fmla="*/ f1270 f969 1"/>
              <a:gd name="f1385" fmla="*/ f1271 f970 1"/>
              <a:gd name="f1386" fmla="*/ f1272 f969 1"/>
              <a:gd name="f1387" fmla="*/ f1273 f969 1"/>
              <a:gd name="f1388" fmla="*/ f1274 f970 1"/>
              <a:gd name="f1389" fmla="*/ f1275 f969 1"/>
              <a:gd name="f1390" fmla="*/ f1276 f970 1"/>
              <a:gd name="f1391" fmla="*/ f1277 f969 1"/>
              <a:gd name="f1392" fmla="*/ f1278 f970 1"/>
              <a:gd name="f1393" fmla="*/ f1279 f969 1"/>
              <a:gd name="f1394" fmla="*/ f1280 f970 1"/>
              <a:gd name="f1395" fmla="*/ f1281 f969 1"/>
              <a:gd name="f1396" fmla="*/ f1282 f970 1"/>
              <a:gd name="f1397" fmla="*/ f1283 f969 1"/>
              <a:gd name="f1398" fmla="*/ f1284 f970 1"/>
              <a:gd name="f1399" fmla="*/ f1285 f969 1"/>
              <a:gd name="f1400" fmla="*/ f1286 f970 1"/>
              <a:gd name="f1401" fmla="*/ f1287 f969 1"/>
              <a:gd name="f1402" fmla="*/ f1288 f970 1"/>
              <a:gd name="f1403" fmla="*/ f1289 f969 1"/>
              <a:gd name="f1404" fmla="*/ f1290 f970 1"/>
              <a:gd name="f1405" fmla="*/ f1291 f969 1"/>
              <a:gd name="f1406" fmla="*/ f1292 f970 1"/>
              <a:gd name="f1407" fmla="*/ f1293 f969 1"/>
              <a:gd name="f1408" fmla="*/ f1294 f970 1"/>
              <a:gd name="f1409" fmla="*/ f1295 f969 1"/>
              <a:gd name="f1410" fmla="*/ f1296 f970 1"/>
              <a:gd name="f1411" fmla="*/ f1297 f969 1"/>
              <a:gd name="f1412" fmla="*/ f1298 f970 1"/>
              <a:gd name="f1413" fmla="*/ f1299 f969 1"/>
              <a:gd name="f1414" fmla="*/ f1300 f970 1"/>
              <a:gd name="f1415" fmla="*/ f1301 f969 1"/>
              <a:gd name="f1416" fmla="*/ f1302 f970 1"/>
              <a:gd name="f1417" fmla="*/ f1303 f969 1"/>
              <a:gd name="f1418" fmla="*/ f1304 f970 1"/>
              <a:gd name="f1419" fmla="*/ f1305 f969 1"/>
              <a:gd name="f1420" fmla="*/ f1306 f970 1"/>
              <a:gd name="f1421" fmla="*/ f1307 f969 1"/>
              <a:gd name="f1422" fmla="*/ f1308 f970 1"/>
              <a:gd name="f1423" fmla="*/ f1309 f969 1"/>
              <a:gd name="f1424" fmla="*/ f1310 f970 1"/>
              <a:gd name="f1425" fmla="*/ f1311 f969 1"/>
              <a:gd name="f1426" fmla="*/ f1312 f970 1"/>
              <a:gd name="f1427" fmla="*/ f1313 f969 1"/>
              <a:gd name="f1428" fmla="*/ f1314 f9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90">
                <a:pos x="f1319" y="f1320"/>
              </a:cxn>
              <a:cxn ang="f1090">
                <a:pos x="f1321" y="f1322"/>
              </a:cxn>
              <a:cxn ang="f1090">
                <a:pos x="f1323" y="f1324"/>
              </a:cxn>
              <a:cxn ang="f1090">
                <a:pos x="f1325" y="f1326"/>
              </a:cxn>
              <a:cxn ang="f1090">
                <a:pos x="f1327" y="f1328"/>
              </a:cxn>
              <a:cxn ang="f1090">
                <a:pos x="f1329" y="f1330"/>
              </a:cxn>
              <a:cxn ang="f1090">
                <a:pos x="f1331" y="f1332"/>
              </a:cxn>
              <a:cxn ang="f1090">
                <a:pos x="f1333" y="f1334"/>
              </a:cxn>
              <a:cxn ang="f1090">
                <a:pos x="f1335" y="f1336"/>
              </a:cxn>
              <a:cxn ang="f1090">
                <a:pos x="f1337" y="f1338"/>
              </a:cxn>
              <a:cxn ang="f1090">
                <a:pos x="f1339" y="f1340"/>
              </a:cxn>
              <a:cxn ang="f1090">
                <a:pos x="f1341" y="f1342"/>
              </a:cxn>
              <a:cxn ang="f1090">
                <a:pos x="f1343" y="f1344"/>
              </a:cxn>
              <a:cxn ang="f1090">
                <a:pos x="f1345" y="f1346"/>
              </a:cxn>
              <a:cxn ang="f1090">
                <a:pos x="f1347" y="f1348"/>
              </a:cxn>
              <a:cxn ang="f1090">
                <a:pos x="f1349" y="f1350"/>
              </a:cxn>
              <a:cxn ang="f1090">
                <a:pos x="f1351" y="f1352"/>
              </a:cxn>
              <a:cxn ang="f1090">
                <a:pos x="f1353" y="f1354"/>
              </a:cxn>
              <a:cxn ang="f1090">
                <a:pos x="f1355" y="f1356"/>
              </a:cxn>
              <a:cxn ang="f1090">
                <a:pos x="f1357" y="f1358"/>
              </a:cxn>
              <a:cxn ang="f1090">
                <a:pos x="f1359" y="f1360"/>
              </a:cxn>
              <a:cxn ang="f1090">
                <a:pos x="f1361" y="f1362"/>
              </a:cxn>
              <a:cxn ang="f1090">
                <a:pos x="f1363" y="f1364"/>
              </a:cxn>
              <a:cxn ang="f1090">
                <a:pos x="f1365" y="f1366"/>
              </a:cxn>
              <a:cxn ang="f1090">
                <a:pos x="f1367" y="f1368"/>
              </a:cxn>
              <a:cxn ang="f1090">
                <a:pos x="f1369" y="f1368"/>
              </a:cxn>
              <a:cxn ang="f1090">
                <a:pos x="f1370" y="f1371"/>
              </a:cxn>
              <a:cxn ang="f1090">
                <a:pos x="f1372" y="f1373"/>
              </a:cxn>
              <a:cxn ang="f1090">
                <a:pos x="f1374" y="f1375"/>
              </a:cxn>
              <a:cxn ang="f1090">
                <a:pos x="f1376" y="f1377"/>
              </a:cxn>
              <a:cxn ang="f1090">
                <a:pos x="f1378" y="f1379"/>
              </a:cxn>
              <a:cxn ang="f1090">
                <a:pos x="f1380" y="f1381"/>
              </a:cxn>
              <a:cxn ang="f1090">
                <a:pos x="f1382" y="f1383"/>
              </a:cxn>
              <a:cxn ang="f1090">
                <a:pos x="f1384" y="f1385"/>
              </a:cxn>
              <a:cxn ang="f1090">
                <a:pos x="f1386" y="f1340"/>
              </a:cxn>
              <a:cxn ang="f1090">
                <a:pos x="f1387" y="f1388"/>
              </a:cxn>
              <a:cxn ang="f1090">
                <a:pos x="f1389" y="f1390"/>
              </a:cxn>
              <a:cxn ang="f1090">
                <a:pos x="f1391" y="f1392"/>
              </a:cxn>
              <a:cxn ang="f1090">
                <a:pos x="f1393" y="f1394"/>
              </a:cxn>
              <a:cxn ang="f1090">
                <a:pos x="f1395" y="f1396"/>
              </a:cxn>
              <a:cxn ang="f1090">
                <a:pos x="f1397" y="f1398"/>
              </a:cxn>
              <a:cxn ang="f1090">
                <a:pos x="f1399" y="f1400"/>
              </a:cxn>
              <a:cxn ang="f1090">
                <a:pos x="f1401" y="f1402"/>
              </a:cxn>
              <a:cxn ang="f1090">
                <a:pos x="f1403" y="f1404"/>
              </a:cxn>
              <a:cxn ang="f1090">
                <a:pos x="f1405" y="f1406"/>
              </a:cxn>
              <a:cxn ang="f1090">
                <a:pos x="f1407" y="f1408"/>
              </a:cxn>
              <a:cxn ang="f1090">
                <a:pos x="f1409" y="f1410"/>
              </a:cxn>
              <a:cxn ang="f1090">
                <a:pos x="f1411" y="f1412"/>
              </a:cxn>
              <a:cxn ang="f1090">
                <a:pos x="f1413" y="f1414"/>
              </a:cxn>
              <a:cxn ang="f1090">
                <a:pos x="f1415" y="f1416"/>
              </a:cxn>
              <a:cxn ang="f1090">
                <a:pos x="f1417" y="f1418"/>
              </a:cxn>
              <a:cxn ang="f1090">
                <a:pos x="f1419" y="f1420"/>
              </a:cxn>
              <a:cxn ang="f1090">
                <a:pos x="f1421" y="f1422"/>
              </a:cxn>
              <a:cxn ang="f1090">
                <a:pos x="f1423" y="f1424"/>
              </a:cxn>
              <a:cxn ang="f1090">
                <a:pos x="f1425" y="f1426"/>
              </a:cxn>
              <a:cxn ang="f1090">
                <a:pos x="f1427" y="f1428"/>
              </a:cxn>
            </a:cxnLst>
            <a:rect l="f1315" t="f1318" r="f1316" b="f1317"/>
            <a:pathLst>
              <a:path w="1297" h="159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24" y="f37"/>
                  <a:pt x="f40" y="f41"/>
                  <a:pt x="f42" y="f43"/>
                </a:cubicBezTo>
                <a:cubicBezTo>
                  <a:pt x="f44" y="f33"/>
                  <a:pt x="f45" y="f15"/>
                  <a:pt x="f46" y="f15"/>
                </a:cubicBezTo>
                <a:cubicBezTo>
                  <a:pt x="f30" y="f15"/>
                  <a:pt x="f47" y="f43"/>
                  <a:pt x="f47" y="f35"/>
                </a:cubicBezTo>
                <a:cubicBezTo>
                  <a:pt x="f47" y="f37"/>
                  <a:pt x="f30" y="f48"/>
                  <a:pt x="f2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0" y="f62"/>
                  <a:pt x="f63" y="f64"/>
                  <a:pt x="f60" y="f65"/>
                </a:cubicBezTo>
                <a:cubicBezTo>
                  <a:pt x="f66" y="f67"/>
                  <a:pt x="f68" y="f69"/>
                  <a:pt x="f58" y="f23"/>
                </a:cubicBezTo>
                <a:cubicBezTo>
                  <a:pt x="f70" y="f71"/>
                  <a:pt x="f72" y="f73"/>
                  <a:pt x="f58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cubicBezTo>
                  <a:pt x="f99" y="f105"/>
                  <a:pt x="f106" y="f107"/>
                  <a:pt x="f108" y="f109"/>
                </a:cubicBezTo>
                <a:cubicBezTo>
                  <a:pt x="f110" y="f109"/>
                  <a:pt x="f111" y="f112"/>
                  <a:pt x="f89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18" y="f120"/>
                  <a:pt x="f121" y="f122"/>
                  <a:pt x="f121" y="f123"/>
                </a:cubicBezTo>
                <a:cubicBezTo>
                  <a:pt x="f121" y="f124"/>
                  <a:pt x="f125" y="f126"/>
                  <a:pt x="f127" y="f128"/>
                </a:cubicBezTo>
                <a:cubicBezTo>
                  <a:pt x="f127" y="f129"/>
                  <a:pt x="f127" y="f130"/>
                  <a:pt x="f125" y="f131"/>
                </a:cubicBezTo>
                <a:cubicBezTo>
                  <a:pt x="f106" y="f132"/>
                  <a:pt x="f133" y="f134"/>
                  <a:pt x="f135" y="f136"/>
                </a:cubicBezTo>
                <a:cubicBezTo>
                  <a:pt x="f137" y="f138"/>
                  <a:pt x="f139" y="f140"/>
                  <a:pt x="f141" y="f142"/>
                </a:cubicBezTo>
                <a:cubicBezTo>
                  <a:pt x="f141" y="f143"/>
                  <a:pt x="f144" y="f145"/>
                  <a:pt x="f146" y="f147"/>
                </a:cubicBezTo>
                <a:cubicBezTo>
                  <a:pt x="f77" y="f148"/>
                  <a:pt x="f149" y="f150"/>
                  <a:pt x="f101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7" y="f169"/>
                  <a:pt x="f167" y="f170"/>
                  <a:pt x="f167" y="f171"/>
                </a:cubicBezTo>
                <a:cubicBezTo>
                  <a:pt x="f172" y="f173"/>
                  <a:pt x="f174" y="f175"/>
                  <a:pt x="f176" y="f175"/>
                </a:cubicBezTo>
                <a:cubicBezTo>
                  <a:pt x="f177" y="f178"/>
                  <a:pt x="f179" y="f180"/>
                  <a:pt x="f177" y="f181"/>
                </a:cubicBezTo>
                <a:cubicBezTo>
                  <a:pt x="f182" y="f183"/>
                  <a:pt x="f184" y="f185"/>
                  <a:pt x="f186" y="f187"/>
                </a:cubicBezTo>
                <a:cubicBezTo>
                  <a:pt x="f188" y="f189"/>
                  <a:pt x="f190" y="f191"/>
                  <a:pt x="f190" y="f192"/>
                </a:cubicBezTo>
                <a:cubicBezTo>
                  <a:pt x="f186" y="f193"/>
                  <a:pt x="f194" y="f195"/>
                  <a:pt x="f184" y="f196"/>
                </a:cubicBezTo>
                <a:cubicBezTo>
                  <a:pt x="f197" y="f198"/>
                  <a:pt x="f199" y="f198"/>
                  <a:pt x="f200" y="f198"/>
                </a:cubicBezTo>
                <a:cubicBezTo>
                  <a:pt x="f184" y="f201"/>
                  <a:pt x="f186" y="f202"/>
                  <a:pt x="f176" y="f203"/>
                </a:cubicBezTo>
                <a:cubicBezTo>
                  <a:pt x="f204" y="f205"/>
                  <a:pt x="f206" y="f207"/>
                  <a:pt x="f208" y="f209"/>
                </a:cubicBezTo>
                <a:cubicBezTo>
                  <a:pt x="f210" y="f211"/>
                  <a:pt x="f188" y="f212"/>
                  <a:pt x="f213" y="f214"/>
                </a:cubicBez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31" y="f150"/>
                </a:cubicBezTo>
                <a:cubicBezTo>
                  <a:pt x="f232" y="f233"/>
                  <a:pt x="f234" y="f235"/>
                  <a:pt x="f236" y="f237"/>
                </a:cubicBezTo>
                <a:cubicBezTo>
                  <a:pt x="f238" y="f239"/>
                  <a:pt x="f240" y="f241"/>
                  <a:pt x="f242" y="f243"/>
                </a:cubicBezTo>
                <a:cubicBezTo>
                  <a:pt x="f244" y="f245"/>
                  <a:pt x="f244" y="f245"/>
                  <a:pt x="f246" y="f247"/>
                </a:cubicBezTo>
                <a:cubicBezTo>
                  <a:pt x="f248" y="f249"/>
                  <a:pt x="f250" y="f251"/>
                  <a:pt x="f252" y="f253"/>
                </a:cubicBezTo>
                <a:cubicBezTo>
                  <a:pt x="f2" y="f254"/>
                  <a:pt x="f255" y="f115"/>
                  <a:pt x="f256" y="f113"/>
                </a:cubicBez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3" y="f265"/>
                  <a:pt x="f246" y="f266"/>
                </a:cubicBezTo>
                <a:cubicBezTo>
                  <a:pt x="f267" y="f268"/>
                  <a:pt x="f257" y="f269"/>
                  <a:pt x="f267" y="f270"/>
                </a:cubicBezTo>
                <a:cubicBezTo>
                  <a:pt x="f267" y="f271"/>
                  <a:pt x="f259" y="f272"/>
                  <a:pt x="f273" y="f274"/>
                </a:cubicBezTo>
                <a:cubicBezTo>
                  <a:pt x="f273" y="f275"/>
                  <a:pt x="f246" y="f276"/>
                  <a:pt x="f261" y="f277"/>
                </a:cubicBezTo>
                <a:cubicBezTo>
                  <a:pt x="f278" y="f279"/>
                  <a:pt x="f2" y="f280"/>
                  <a:pt x="f281" y="f282"/>
                </a:cubicBezTo>
                <a:cubicBezTo>
                  <a:pt x="f283" y="f284"/>
                  <a:pt x="f248" y="f285"/>
                  <a:pt x="f250" y="f286"/>
                </a:cubicBezTo>
                <a:cubicBezTo>
                  <a:pt x="f287" y="f288"/>
                  <a:pt x="f289" y="f290"/>
                  <a:pt x="f291" y="f292"/>
                </a:cubicBezTo>
                <a:cubicBezTo>
                  <a:pt x="f293" y="f294"/>
                  <a:pt x="f293" y="f295"/>
                  <a:pt x="f296" y="f297"/>
                </a:cubicBezTo>
                <a:cubicBezTo>
                  <a:pt x="f263" y="f298"/>
                  <a:pt x="f287" y="f299"/>
                  <a:pt x="f300" y="f301"/>
                </a:cubicBezTo>
                <a:cubicBezTo>
                  <a:pt x="f300" y="f302"/>
                  <a:pt x="f291" y="f9"/>
                  <a:pt x="f303" y="f304"/>
                </a:cubicBezTo>
                <a:cubicBezTo>
                  <a:pt x="f305" y="f306"/>
                  <a:pt x="f307" y="f308"/>
                  <a:pt x="f309" y="f310"/>
                </a:cubicBezTo>
                <a:cubicBezTo>
                  <a:pt x="f311" y="f312"/>
                  <a:pt x="f313" y="f314"/>
                  <a:pt x="f315" y="f316"/>
                </a:cubicBezTo>
                <a:cubicBezTo>
                  <a:pt x="f317" y="f13"/>
                  <a:pt x="f318" y="f319"/>
                  <a:pt x="f320" y="f321"/>
                </a:cubicBezTo>
                <a:cubicBezTo>
                  <a:pt x="f322" y="f323"/>
                  <a:pt x="f324" y="f323"/>
                  <a:pt x="f325" y="f323"/>
                </a:cubicBezTo>
                <a:cubicBezTo>
                  <a:pt x="f326" y="f327"/>
                  <a:pt x="f328" y="f329"/>
                  <a:pt x="f330" y="f100"/>
                </a:cubicBezTo>
                <a:cubicBezTo>
                  <a:pt x="f331" y="f332"/>
                  <a:pt x="f315" y="f333"/>
                  <a:pt x="f320" y="f334"/>
                </a:cubicBezTo>
                <a:cubicBezTo>
                  <a:pt x="f335" y="f88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cubicBezTo>
                  <a:pt x="f344" y="f346"/>
                  <a:pt x="f347" y="f286"/>
                  <a:pt x="f347" y="f348"/>
                </a:cubicBezTo>
                <a:cubicBezTo>
                  <a:pt x="f349" y="f350"/>
                  <a:pt x="f351" y="f352"/>
                  <a:pt x="f353" y="f354"/>
                </a:cubicBezTo>
                <a:cubicBezTo>
                  <a:pt x="f355" y="f356"/>
                  <a:pt x="f357" y="f358"/>
                  <a:pt x="f359" y="f360"/>
                </a:cubicBezTo>
                <a:cubicBezTo>
                  <a:pt x="f361" y="f362"/>
                  <a:pt x="f363" y="f364"/>
                  <a:pt x="f365" y="f366"/>
                </a:cubicBezTo>
                <a:cubicBezTo>
                  <a:pt x="f367" y="f368"/>
                  <a:pt x="f367" y="f319"/>
                  <a:pt x="f369" y="f370"/>
                </a:cubicBezTo>
                <a:cubicBezTo>
                  <a:pt x="f371" y="f372"/>
                  <a:pt x="f373" y="f374"/>
                  <a:pt x="f375" y="f376"/>
                </a:cubicBezTo>
                <a:cubicBezTo>
                  <a:pt x="f377" y="f378"/>
                  <a:pt x="f379" y="f378"/>
                  <a:pt x="f380" y="f381"/>
                </a:cubicBezTo>
                <a:cubicBezTo>
                  <a:pt x="f382" y="f39"/>
                  <a:pt x="f383" y="f49"/>
                  <a:pt x="f384" y="f385"/>
                </a:cubicBezTo>
                <a:cubicBezTo>
                  <a:pt x="f386" y="f387"/>
                  <a:pt x="f388" y="f389"/>
                  <a:pt x="f386" y="f390"/>
                </a:cubicBezTo>
                <a:cubicBezTo>
                  <a:pt x="f384" y="f391"/>
                  <a:pt x="f392" y="f393"/>
                  <a:pt x="f382" y="f394"/>
                </a:cubicBezTo>
                <a:cubicBezTo>
                  <a:pt x="f395" y="f396"/>
                  <a:pt x="f397" y="f398"/>
                  <a:pt x="f399" y="f400"/>
                </a:cubicBezTo>
                <a:cubicBezTo>
                  <a:pt x="f401" y="f402"/>
                  <a:pt x="f401" y="f403"/>
                  <a:pt x="f401" y="f404"/>
                </a:cubicBezTo>
                <a:cubicBezTo>
                  <a:pt x="f399" y="f405"/>
                  <a:pt x="f380" y="f406"/>
                  <a:pt x="f397" y="f407"/>
                </a:cubicBezTo>
                <a:cubicBezTo>
                  <a:pt x="f397" y="f407"/>
                  <a:pt x="f397" y="f408"/>
                  <a:pt x="f397" y="f408"/>
                </a:cubicBezTo>
                <a:cubicBezTo>
                  <a:pt x="f5" y="f44"/>
                  <a:pt x="f409" y="f410"/>
                  <a:pt x="f401" y="f77"/>
                </a:cubicBezTo>
                <a:cubicBezTo>
                  <a:pt x="f411" y="f412"/>
                  <a:pt x="f413" y="f414"/>
                  <a:pt x="f415" y="f416"/>
                </a:cubicBezTo>
                <a:cubicBezTo>
                  <a:pt x="f415" y="f417"/>
                  <a:pt x="f418" y="f89"/>
                  <a:pt x="f419" y="f89"/>
                </a:cubicBezTo>
                <a:cubicBezTo>
                  <a:pt x="f365" y="f114"/>
                  <a:pt x="f369" y="f125"/>
                  <a:pt x="f420" y="f421"/>
                </a:cubicBezTo>
                <a:cubicBezTo>
                  <a:pt x="f422" y="f423"/>
                  <a:pt x="f424" y="f425"/>
                  <a:pt x="f426" y="f213"/>
                </a:cubicBezTo>
                <a:cubicBezTo>
                  <a:pt x="f427" y="f428"/>
                  <a:pt x="f429" y="f430"/>
                  <a:pt x="f311" y="f431"/>
                </a:cubicBezTo>
                <a:cubicBezTo>
                  <a:pt x="f432" y="f433"/>
                  <a:pt x="f434" y="f430"/>
                  <a:pt x="f435" y="f436"/>
                </a:cubicBezTo>
                <a:cubicBezTo>
                  <a:pt x="f435" y="f437"/>
                  <a:pt x="f250" y="f438"/>
                  <a:pt x="f439" y="f440"/>
                </a:cubicBezTo>
                <a:cubicBezTo>
                  <a:pt x="f256" y="f441"/>
                  <a:pt x="f442" y="f234"/>
                  <a:pt x="f240" y="f443"/>
                </a:cubicBezTo>
                <a:cubicBezTo>
                  <a:pt x="f444" y="f445"/>
                  <a:pt x="f446" y="f445"/>
                  <a:pt x="f221" y="f447"/>
                </a:cubicBezTo>
                <a:cubicBezTo>
                  <a:pt x="f437" y="f447"/>
                  <a:pt x="f219" y="f445"/>
                  <a:pt x="f448" y="f445"/>
                </a:cubicBezTo>
                <a:cubicBezTo>
                  <a:pt x="f217" y="f447"/>
                  <a:pt x="f217" y="f449"/>
                  <a:pt x="f430" y="f450"/>
                </a:cubicBezTo>
                <a:cubicBezTo>
                  <a:pt x="f451" y="f452"/>
                  <a:pt x="f453" y="f246"/>
                  <a:pt x="f223" y="f261"/>
                </a:cubicBezTo>
                <a:cubicBezTo>
                  <a:pt x="f454" y="f455"/>
                  <a:pt x="f456" y="f435"/>
                  <a:pt x="f443" y="f457"/>
                </a:cubicBezTo>
                <a:cubicBezTo>
                  <a:pt x="f458" y="f459"/>
                  <a:pt x="f240" y="f460"/>
                  <a:pt x="f461" y="f313"/>
                </a:cubicBezTo>
                <a:cubicBezTo>
                  <a:pt x="f449" y="f426"/>
                  <a:pt x="f449" y="f426"/>
                  <a:pt x="f462" y="f322"/>
                </a:cubicBezTo>
                <a:cubicBezTo>
                  <a:pt x="f446" y="f463"/>
                  <a:pt x="f227" y="f464"/>
                  <a:pt x="f465" y="f466"/>
                </a:cubicBezTo>
                <a:cubicBezTo>
                  <a:pt x="f467" y="f5"/>
                  <a:pt x="f468" y="f469"/>
                  <a:pt x="f95" y="f470"/>
                </a:cubicBezTo>
                <a:cubicBezTo>
                  <a:pt x="f471" y="f427"/>
                  <a:pt x="f471" y="f472"/>
                  <a:pt x="f60" y="f244"/>
                </a:cubicBezTo>
                <a:cubicBezTo>
                  <a:pt x="f68" y="f442"/>
                  <a:pt x="f75" y="f473"/>
                  <a:pt x="f474" y="f449"/>
                </a:cubicBezTo>
                <a:cubicBezTo>
                  <a:pt x="f149" y="f449"/>
                  <a:pt x="f81" y="f449"/>
                  <a:pt x="f133" y="f449"/>
                </a:cubicBezTo>
                <a:cubicBezTo>
                  <a:pt x="f151" y="f445"/>
                  <a:pt x="f151" y="f445"/>
                  <a:pt x="f85" y="f475"/>
                </a:cubicBezTo>
                <a:cubicBezTo>
                  <a:pt x="f85" y="f223"/>
                  <a:pt x="f127" y="f465"/>
                  <a:pt x="f153" y="f476"/>
                </a:cubicBezTo>
                <a:cubicBezTo>
                  <a:pt x="f118" y="f477"/>
                  <a:pt x="f87" y="f478"/>
                  <a:pt x="f99" y="f479"/>
                </a:cubicBezTo>
                <a:cubicBezTo>
                  <a:pt x="f480" y="f179"/>
                  <a:pt x="f481" y="f482"/>
                  <a:pt x="f139" y="f483"/>
                </a:cubicBezTo>
                <a:cubicBezTo>
                  <a:pt x="f28" y="f484"/>
                  <a:pt x="f485" y="f486"/>
                  <a:pt x="f487" y="f488"/>
                </a:cubicBezTo>
                <a:cubicBezTo>
                  <a:pt x="f489" y="f417"/>
                  <a:pt x="f490" y="f58"/>
                  <a:pt x="f491" y="f492"/>
                </a:cubicBezTo>
                <a:cubicBezTo>
                  <a:pt x="f493" y="f494"/>
                  <a:pt x="f495" y="f81"/>
                  <a:pt x="f496" y="f85"/>
                </a:cubicBezTo>
                <a:cubicBezTo>
                  <a:pt x="f497" y="f498"/>
                  <a:pt x="f499" y="f500"/>
                  <a:pt x="f501" y="f502"/>
                </a:cubicBezTo>
                <a:cubicBezTo>
                  <a:pt x="f503" y="f163"/>
                  <a:pt x="f55" y="f504"/>
                  <a:pt x="f505" y="f506"/>
                </a:cubicBezTo>
                <a:cubicBezTo>
                  <a:pt x="f507" y="f172"/>
                  <a:pt x="f508" y="f509"/>
                  <a:pt x="f510" y="f194"/>
                </a:cubicBezTo>
                <a:cubicBezTo>
                  <a:pt x="f511" y="f512"/>
                  <a:pt x="f513" y="f217"/>
                  <a:pt x="f391" y="f221"/>
                </a:cubicBezTo>
                <a:cubicBezTo>
                  <a:pt x="f514" y="f515"/>
                  <a:pt x="f516" y="f236"/>
                  <a:pt x="f517" y="f449"/>
                </a:cubicBezTo>
                <a:cubicBezTo>
                  <a:pt x="f517" y="f473"/>
                  <a:pt x="f518" y="f519"/>
                  <a:pt x="f518" y="f442"/>
                </a:cubicBezTo>
                <a:cubicBezTo>
                  <a:pt x="f520" y="f250"/>
                  <a:pt x="f61" y="f521"/>
                  <a:pt x="f508" y="f328"/>
                </a:cubicBezTo>
                <a:cubicBezTo>
                  <a:pt x="f302" y="f522"/>
                  <a:pt x="f523" y="f524"/>
                  <a:pt x="f525" y="f457"/>
                </a:cubicBezTo>
                <a:cubicBezTo>
                  <a:pt x="f526" y="f527"/>
                  <a:pt x="f528" y="f291"/>
                  <a:pt x="f529" y="f287"/>
                </a:cubicBezTo>
                <a:cubicBezTo>
                  <a:pt x="f530" y="f248"/>
                  <a:pt x="f362" y="f455"/>
                  <a:pt x="f362" y="f261"/>
                </a:cubicBezTo>
                <a:cubicBezTo>
                  <a:pt x="f531" y="f238"/>
                  <a:pt x="f530" y="f532"/>
                  <a:pt x="f533" y="f534"/>
                </a:cubicBezTo>
                <a:cubicBezTo>
                  <a:pt x="f535" y="f536"/>
                  <a:pt x="f529" y="f536"/>
                  <a:pt x="f537" y="f538"/>
                </a:cubicBezTo>
                <a:cubicBezTo>
                  <a:pt x="f368" y="f538"/>
                  <a:pt x="f539" y="f540"/>
                  <a:pt x="f541" y="f542"/>
                </a:cubicBezTo>
                <a:cubicBezTo>
                  <a:pt x="f543" y="f544"/>
                  <a:pt x="f297" y="f182"/>
                  <a:pt x="f295" y="f197"/>
                </a:cubicBezTo>
                <a:cubicBezTo>
                  <a:pt x="f292" y="f545"/>
                  <a:pt x="f364" y="f546"/>
                  <a:pt x="f362" y="f547"/>
                </a:cubicBezTo>
                <a:cubicBezTo>
                  <a:pt x="f548" y="f210"/>
                  <a:pt x="f549" y="f163"/>
                  <a:pt x="f550" y="f551"/>
                </a:cubicBezTo>
                <a:cubicBezTo>
                  <a:pt x="f552" y="f553"/>
                  <a:pt x="f554" y="f555"/>
                  <a:pt x="f556" y="f557"/>
                </a:cubicBezTo>
                <a:cubicBezTo>
                  <a:pt x="f558" y="f559"/>
                  <a:pt x="f560" y="f204"/>
                  <a:pt x="f561" y="f542"/>
                </a:cubicBezTo>
                <a:cubicBezTo>
                  <a:pt x="f562" y="f563"/>
                  <a:pt x="f564" y="f536"/>
                  <a:pt x="f565" y="f538"/>
                </a:cubicBezTo>
                <a:cubicBezTo>
                  <a:pt x="f343" y="f566"/>
                  <a:pt x="f567" y="f215"/>
                  <a:pt x="f568" y="f534"/>
                </a:cubicBezTo>
                <a:cubicBezTo>
                  <a:pt x="f560" y="f569"/>
                  <a:pt x="f341" y="f532"/>
                  <a:pt x="f570" y="f571"/>
                </a:cubicBezTo>
                <a:cubicBezTo>
                  <a:pt x="f572" y="f454"/>
                  <a:pt x="f572" y="f238"/>
                  <a:pt x="f572" y="f240"/>
                </a:cubicBezTo>
                <a:cubicBezTo>
                  <a:pt x="f573" y="f2"/>
                  <a:pt x="f572" y="f309"/>
                  <a:pt x="f574" y="f575"/>
                </a:cubicBezTo>
                <a:cubicBezTo>
                  <a:pt x="f274" y="f355"/>
                  <a:pt x="f576" y="f371"/>
                  <a:pt x="f334" y="f357"/>
                </a:cubicBezTo>
                <a:cubicBezTo>
                  <a:pt x="f577" y="f351"/>
                  <a:pt x="f578" y="f426"/>
                  <a:pt x="f251" y="f579"/>
                </a:cubicBezTo>
                <a:cubicBezTo>
                  <a:pt x="f580" y="f267"/>
                  <a:pt x="f581" y="f231"/>
                  <a:pt x="f249" y="f448"/>
                </a:cubicBezTo>
                <a:cubicBezTo>
                  <a:pt x="f582" y="f583"/>
                  <a:pt x="f581" y="f584"/>
                  <a:pt x="f585" y="f586"/>
                </a:cubicBezTo>
                <a:cubicBezTo>
                  <a:pt x="f254" y="f566"/>
                  <a:pt x="f112" y="f566"/>
                  <a:pt x="f587" y="f583"/>
                </a:cubicBezTo>
                <a:cubicBezTo>
                  <a:pt x="f588" y="f540"/>
                  <a:pt x="f589" y="f590"/>
                  <a:pt x="f591" y="f199"/>
                </a:cubicBezTo>
                <a:cubicBezTo>
                  <a:pt x="f104" y="f509"/>
                  <a:pt x="f105" y="f204"/>
                  <a:pt x="f592" y="f593"/>
                </a:cubicBezTo>
                <a:cubicBezTo>
                  <a:pt x="f594" y="f208"/>
                  <a:pt x="f258" y="f483"/>
                  <a:pt x="f105" y="f595"/>
                </a:cubicBezTo>
                <a:cubicBezTo>
                  <a:pt x="f258" y="f596"/>
                  <a:pt x="f107" y="f551"/>
                  <a:pt x="f597" y="f502"/>
                </a:cubicBezTo>
                <a:cubicBezTo>
                  <a:pt x="f598" y="f599"/>
                  <a:pt x="f594" y="f600"/>
                  <a:pt x="f601" y="f423"/>
                </a:cubicBezTo>
                <a:cubicBezTo>
                  <a:pt x="f107" y="f602"/>
                  <a:pt x="f603" y="f604"/>
                  <a:pt x="f605" y="f606"/>
                </a:cubicBezTo>
                <a:cubicBezTo>
                  <a:pt x="f607" y="f608"/>
                  <a:pt x="f609" y="f610"/>
                  <a:pt x="f585" y="f99"/>
                </a:cubicBezTo>
                <a:cubicBezTo>
                  <a:pt x="f611" y="f612"/>
                  <a:pt x="f613" y="f149"/>
                  <a:pt x="f585" y="f79"/>
                </a:cubicBezTo>
                <a:cubicBezTo>
                  <a:pt x="f614" y="f615"/>
                  <a:pt x="f253" y="f616"/>
                  <a:pt x="f122" y="f30"/>
                </a:cubicBezTo>
                <a:cubicBezTo>
                  <a:pt x="f617" y="f618"/>
                  <a:pt x="f613" y="f14"/>
                  <a:pt x="f619" y="f620"/>
                </a:cubicBezTo>
                <a:cubicBezTo>
                  <a:pt x="f124" y="f621"/>
                  <a:pt x="f622" y="f623"/>
                  <a:pt x="f126" y="f624"/>
                </a:cubicBezTo>
                <a:cubicBezTo>
                  <a:pt x="f625" y="f626"/>
                  <a:pt x="f627" y="f628"/>
                  <a:pt x="f582" y="f629"/>
                </a:cubicBezTo>
                <a:cubicBezTo>
                  <a:pt x="f630" y="f631"/>
                  <a:pt x="f632" y="f633"/>
                  <a:pt x="f175" y="f518"/>
                </a:cubicBezTo>
                <a:cubicBezTo>
                  <a:pt x="f634" y="f514"/>
                  <a:pt x="f635" y="f391"/>
                  <a:pt x="f239" y="f61"/>
                </a:cubicBezTo>
                <a:cubicBezTo>
                  <a:pt x="f237" y="f636"/>
                  <a:pt x="f637" y="f638"/>
                  <a:pt x="f639" y="f640"/>
                </a:cubicBezTo>
                <a:cubicBezTo>
                  <a:pt x="f641" y="f642"/>
                  <a:pt x="f643" y="f11"/>
                  <a:pt x="f644" y="f645"/>
                </a:cubicBezTo>
                <a:cubicBezTo>
                  <a:pt x="f6" y="f69"/>
                  <a:pt x="f235" y="f646"/>
                  <a:pt x="f134" y="f647"/>
                </a:cubicBezTo>
                <a:cubicBezTo>
                  <a:pt x="f181" y="f364"/>
                  <a:pt x="f635" y="f535"/>
                  <a:pt x="f245" y="f290"/>
                </a:cubicBezTo>
                <a:cubicBezTo>
                  <a:pt x="f245" y="f533"/>
                  <a:pt x="f245" y="f648"/>
                  <a:pt x="f245" y="f649"/>
                </a:cubicBezTo>
                <a:cubicBezTo>
                  <a:pt x="f650" y="f651"/>
                  <a:pt x="f652" y="f651"/>
                  <a:pt x="f653" y="f654"/>
                </a:cubicBezTo>
                <a:cubicBezTo>
                  <a:pt x="f632" y="f292"/>
                  <a:pt x="f171" y="f294"/>
                  <a:pt x="f650" y="f655"/>
                </a:cubicBezTo>
                <a:cubicBezTo>
                  <a:pt x="f171" y="f646"/>
                  <a:pt x="f656" y="f27"/>
                  <a:pt x="f171" y="f523"/>
                </a:cubicBezTo>
                <a:cubicBezTo>
                  <a:pt x="f241" y="f657"/>
                  <a:pt x="f170" y="f69"/>
                  <a:pt x="f650" y="f299"/>
                </a:cubicBezTo>
                <a:cubicBezTo>
                  <a:pt x="f658" y="f41"/>
                  <a:pt x="f659" y="f660"/>
                  <a:pt x="f129" y="f39"/>
                </a:cubicBezTo>
                <a:cubicBezTo>
                  <a:pt x="f661" y="f39"/>
                  <a:pt x="f662" y="f49"/>
                  <a:pt x="f663" y="f664"/>
                </a:cubicBezTo>
                <a:cubicBezTo>
                  <a:pt x="f622" y="f302"/>
                  <a:pt x="f622" y="f665"/>
                  <a:pt x="f622" y="f666"/>
                </a:cubicBezTo>
                <a:cubicBezTo>
                  <a:pt x="f622" y="f667"/>
                  <a:pt x="f622" y="f667"/>
                  <a:pt x="f614" y="f299"/>
                </a:cubicBezTo>
                <a:cubicBezTo>
                  <a:pt x="f668" y="f33"/>
                  <a:pt x="f669" y="f33"/>
                  <a:pt x="f670" y="f33"/>
                </a:cubicBezTo>
                <a:cubicBezTo>
                  <a:pt x="f258" y="f671"/>
                  <a:pt x="f672" y="f15"/>
                  <a:pt x="f591" y="f673"/>
                </a:cubicBezTo>
                <a:cubicBezTo>
                  <a:pt x="f674" y="f675"/>
                  <a:pt x="f676" y="f23"/>
                  <a:pt x="f676" y="f539"/>
                </a:cubicBezTo>
                <a:cubicBezTo>
                  <a:pt x="f676" y="f677"/>
                  <a:pt x="f674" y="f678"/>
                  <a:pt x="f591" y="f679"/>
                </a:cubicBezTo>
                <a:cubicBezTo>
                  <a:pt x="f680" y="f549"/>
                  <a:pt x="f681" y="f682"/>
                  <a:pt x="f102" y="f683"/>
                </a:cubicBezTo>
                <a:cubicBezTo>
                  <a:pt x="f684" y="f685"/>
                  <a:pt x="f589" y="f686"/>
                  <a:pt x="f674" y="f565"/>
                </a:cubicBezTo>
                <a:cubicBezTo>
                  <a:pt x="f102" y="f687"/>
                  <a:pt x="f681" y="f688"/>
                  <a:pt x="f676" y="f277"/>
                </a:cubicBezTo>
                <a:cubicBezTo>
                  <a:pt x="f260" y="f689"/>
                  <a:pt x="f591" y="f690"/>
                  <a:pt x="f102" y="f274"/>
                </a:cubicBezTo>
                <a:cubicBezTo>
                  <a:pt x="f691" y="f692"/>
                  <a:pt x="f693" y="f272"/>
                  <a:pt x="f694" y="f695"/>
                </a:cubicBezTo>
                <a:cubicBezTo>
                  <a:pt x="f674" y="f696"/>
                  <a:pt x="f697" y="f698"/>
                  <a:pt x="f334" y="f84"/>
                </a:cubicBezTo>
                <a:cubicBezTo>
                  <a:pt x="f333" y="f699"/>
                  <a:pt x="f262" y="f700"/>
                  <a:pt x="f333" y="f701"/>
                </a:cubicBezTo>
                <a:cubicBezTo>
                  <a:pt x="f332" y="f702"/>
                  <a:pt x="f100" y="f703"/>
                  <a:pt x="f100" y="f264"/>
                </a:cubicBezTo>
                <a:cubicBezTo>
                  <a:pt x="f100" y="f98"/>
                  <a:pt x="f333" y="f693"/>
                  <a:pt x="f704" y="f676"/>
                </a:cubicBezTo>
                <a:cubicBezTo>
                  <a:pt x="f705" y="f254"/>
                  <a:pt x="f706" y="f707"/>
                  <a:pt x="f258" y="f652"/>
                </a:cubicBezTo>
                <a:cubicBezTo>
                  <a:pt x="f592" y="f634"/>
                  <a:pt x="f112" y="f708"/>
                  <a:pt x="f709" y="f710"/>
                </a:cubicBezTo>
                <a:cubicBezTo>
                  <a:pt x="f668" y="f711"/>
                  <a:pt x="f577" y="f712"/>
                  <a:pt x="f597" y="f713"/>
                </a:cubicBezTo>
                <a:cubicBezTo>
                  <a:pt x="f601" y="f6"/>
                  <a:pt x="f714" y="f713"/>
                  <a:pt x="f260" y="f183"/>
                </a:cubicBezTo>
                <a:cubicBezTo>
                  <a:pt x="f681" y="f635"/>
                  <a:pt x="f715" y="f653"/>
                  <a:pt x="f96" y="f251"/>
                </a:cubicBezTo>
                <a:cubicBezTo>
                  <a:pt x="f716" y="f622"/>
                  <a:pt x="f717" y="f581"/>
                  <a:pt x="f717" y="f580"/>
                </a:cubicBezTo>
                <a:cubicBezTo>
                  <a:pt x="f718" y="f132"/>
                  <a:pt x="f264" y="f166"/>
                  <a:pt x="f96" y="f719"/>
                </a:cubicBezTo>
                <a:cubicBezTo>
                  <a:pt x="f96" y="f154"/>
                  <a:pt x="f720" y="f721"/>
                  <a:pt x="f722" y="f723"/>
                </a:cubicBezTo>
                <a:cubicBezTo>
                  <a:pt x="f724" y="f725"/>
                  <a:pt x="f332" y="f150"/>
                  <a:pt x="f333" y="f147"/>
                </a:cubicBezTo>
                <a:cubicBezTo>
                  <a:pt x="f694" y="f726"/>
                  <a:pt x="f680" y="f727"/>
                  <a:pt x="f691" y="f230"/>
                </a:cubicBezTo>
                <a:cubicBezTo>
                  <a:pt x="f697" y="f728"/>
                  <a:pt x="f729" y="f730"/>
                  <a:pt x="f731" y="f732"/>
                </a:cubicBezTo>
                <a:cubicBezTo>
                  <a:pt x="f731" y="f228"/>
                  <a:pt x="f731" y="f733"/>
                  <a:pt x="f731" y="f734"/>
                </a:cubicBezTo>
                <a:cubicBezTo>
                  <a:pt x="f731" y="f735"/>
                  <a:pt x="f705" y="f736"/>
                  <a:pt x="f98" y="f737"/>
                </a:cubicBezTo>
                <a:cubicBezTo>
                  <a:pt x="f100" y="f738"/>
                  <a:pt x="f681" y="f739"/>
                  <a:pt x="f706" y="f740"/>
                </a:cubicBezTo>
                <a:cubicBezTo>
                  <a:pt x="f587" y="f741"/>
                  <a:pt x="f592" y="f742"/>
                  <a:pt x="f594" y="f743"/>
                </a:cubicBezTo>
                <a:cubicBezTo>
                  <a:pt x="f744" y="f745"/>
                  <a:pt x="f107" y="f746"/>
                  <a:pt x="f598" y="f747"/>
                </a:cubicBezTo>
                <a:cubicBezTo>
                  <a:pt x="f112" y="f748"/>
                  <a:pt x="f115" y="f749"/>
                  <a:pt x="f750" y="f751"/>
                </a:cubicBezTo>
                <a:cubicBezTo>
                  <a:pt x="f607" y="f752"/>
                  <a:pt x="f578" y="f753"/>
                  <a:pt x="f609" y="f754"/>
                </a:cubicBezTo>
                <a:cubicBezTo>
                  <a:pt x="f120" y="f755"/>
                  <a:pt x="f669" y="f756"/>
                  <a:pt x="f594" y="f757"/>
                </a:cubicBezTo>
                <a:cubicBezTo>
                  <a:pt x="f333" y="f7"/>
                  <a:pt x="f758" y="f756"/>
                  <a:pt x="f759" y="f760"/>
                </a:cubicBezTo>
                <a:cubicBezTo>
                  <a:pt x="f761" y="f762"/>
                  <a:pt x="f763" y="f764"/>
                  <a:pt x="f765" y="f766"/>
                </a:cubicBezTo>
                <a:cubicBezTo>
                  <a:pt x="f767" y="f768"/>
                  <a:pt x="f337" y="f749"/>
                  <a:pt x="f769" y="f770"/>
                </a:cubicBezTo>
                <a:cubicBezTo>
                  <a:pt x="f771" y="f772"/>
                  <a:pt x="f773" y="f774"/>
                  <a:pt x="f775" y="f776"/>
                </a:cubicBezTo>
                <a:cubicBezTo>
                  <a:pt x="f777" y="f778"/>
                  <a:pt x="f779" y="f780"/>
                  <a:pt x="f781" y="f782"/>
                </a:cubicBezTo>
                <a:cubicBezTo>
                  <a:pt x="f783" y="f784"/>
                  <a:pt x="f785" y="f786"/>
                  <a:pt x="f787" y="f788"/>
                </a:cubicBezTo>
                <a:cubicBezTo>
                  <a:pt x="f789" y="f727"/>
                  <a:pt x="f773" y="f790"/>
                  <a:pt x="f791" y="f203"/>
                </a:cubicBezTo>
                <a:cubicBezTo>
                  <a:pt x="f792" y="f793"/>
                  <a:pt x="f690" y="f793"/>
                  <a:pt x="f275" y="f793"/>
                </a:cubicBezTo>
                <a:cubicBezTo>
                  <a:pt x="f279" y="f794"/>
                  <a:pt x="f795" y="f726"/>
                  <a:pt x="f796" y="f156"/>
                </a:cubicBezTo>
                <a:cubicBezTo>
                  <a:pt x="f797" y="f160"/>
                  <a:pt x="f798" y="f799"/>
                  <a:pt x="f800" y="f801"/>
                </a:cubicBezTo>
                <a:cubicBezTo>
                  <a:pt x="f561" y="f243"/>
                  <a:pt x="f802" y="f803"/>
                  <a:pt x="f798" y="f249"/>
                </a:cubicBezTo>
                <a:cubicBezTo>
                  <a:pt x="f804" y="f123"/>
                  <a:pt x="f688" y="f668"/>
                  <a:pt x="f805" y="f601"/>
                </a:cubicBezTo>
                <a:cubicBezTo>
                  <a:pt x="f806" y="f588"/>
                  <a:pt x="f806" y="f676"/>
                  <a:pt x="f562" y="f691"/>
                </a:cubicBezTo>
                <a:cubicBezTo>
                  <a:pt x="f796" y="f720"/>
                  <a:pt x="f807" y="f808"/>
                  <a:pt x="f809" y="f810"/>
                </a:cubicBezTo>
                <a:cubicBezTo>
                  <a:pt x="f811" y="f812"/>
                  <a:pt x="f78" y="f813"/>
                  <a:pt x="f814" y="f815"/>
                </a:cubicBezTo>
                <a:cubicBezTo>
                  <a:pt x="f816" y="f791"/>
                  <a:pt x="f817" y="f818"/>
                  <a:pt x="f819" y="f561"/>
                </a:cubicBezTo>
                <a:cubicBezTo>
                  <a:pt x="f76" y="f820"/>
                  <a:pt x="f821" y="f822"/>
                  <a:pt x="f823" y="f824"/>
                </a:cubicBezTo>
                <a:cubicBezTo>
                  <a:pt x="f825" y="f826"/>
                  <a:pt x="f822" y="f529"/>
                  <a:pt x="f285" y="f523"/>
                </a:cubicBezTo>
                <a:cubicBezTo>
                  <a:pt x="f686" y="f827"/>
                  <a:pt x="f828" y="f829"/>
                  <a:pt x="f828" y="f830"/>
                </a:cubicBezTo>
                <a:cubicBezTo>
                  <a:pt x="f831" y="f648"/>
                  <a:pt x="f832" y="f833"/>
                  <a:pt x="f286" y="f834"/>
                </a:cubicBezTo>
                <a:cubicBezTo>
                  <a:pt x="f835" y="f836"/>
                  <a:pt x="f552" y="f358"/>
                  <a:pt x="f352" y="f358"/>
                </a:cubicBezTo>
                <a:cubicBezTo>
                  <a:pt x="f288" y="f550"/>
                  <a:pt x="f682" y="f323"/>
                  <a:pt x="f321" y="f549"/>
                </a:cubicBezTo>
                <a:cubicBezTo>
                  <a:pt x="f549" y="f837"/>
                  <a:pt x="f838" y="f346"/>
                  <a:pt x="f839" y="f831"/>
                </a:cubicBezTo>
                <a:cubicBezTo>
                  <a:pt x="f290" y="f840"/>
                  <a:pt x="f548" y="f841"/>
                  <a:pt x="f71" y="f842"/>
                </a:cubicBezTo>
                <a:cubicBezTo>
                  <a:pt x="f843" y="f564"/>
                  <a:pt x="f535" y="f844"/>
                  <a:pt x="f71" y="f688"/>
                </a:cubicBezTo>
                <a:cubicBezTo>
                  <a:pt x="f360" y="f845"/>
                  <a:pt x="f838" y="f339"/>
                  <a:pt x="f548" y="f846"/>
                </a:cubicBezTo>
                <a:cubicBezTo>
                  <a:pt x="f847" y="f848"/>
                  <a:pt x="f679" y="f849"/>
                  <a:pt x="f362" y="f850"/>
                </a:cubicBezTo>
                <a:cubicBezTo>
                  <a:pt x="f531" y="f810"/>
                  <a:pt x="f362" y="f86"/>
                  <a:pt x="f531" y="f759"/>
                </a:cubicBezTo>
                <a:cubicBezTo>
                  <a:pt x="f525" y="f88"/>
                  <a:pt x="f651" y="f851"/>
                  <a:pt x="f852" y="f96"/>
                </a:cubicBezTo>
                <a:cubicBezTo>
                  <a:pt x="f853" y="f715"/>
                  <a:pt x="f526" y="f333"/>
                  <a:pt x="f648" y="f681"/>
                </a:cubicBezTo>
                <a:cubicBezTo>
                  <a:pt x="f833" y="f260"/>
                  <a:pt x="f854" y="f744"/>
                  <a:pt x="f855" y="f605"/>
                </a:cubicBezTo>
                <a:cubicBezTo>
                  <a:pt x="f856" y="f709"/>
                  <a:pt x="f857" y="f115"/>
                  <a:pt x="f346" y="f119"/>
                </a:cubicBezTo>
                <a:cubicBezTo>
                  <a:pt x="f858" y="f253"/>
                  <a:pt x="f859" y="f611"/>
                  <a:pt x="f824" y="f251"/>
                </a:cubicBezTo>
                <a:cubicBezTo>
                  <a:pt x="f860" y="f581"/>
                  <a:pt x="f350" y="f249"/>
                  <a:pt x="f837" y="f249"/>
                </a:cubicBezTo>
                <a:cubicBezTo>
                  <a:pt x="f549" y="f625"/>
                  <a:pt x="f649" y="f622"/>
                  <a:pt x="f830" y="f861"/>
                </a:cubicBezTo>
                <a:cubicBezTo>
                  <a:pt x="f368" y="f117"/>
                  <a:pt x="f297" y="f120"/>
                  <a:pt x="f319" y="f120"/>
                </a:cubicBezTo>
                <a:cubicBezTo>
                  <a:pt x="f370" y="f607"/>
                  <a:pt x="f862" y="f120"/>
                  <a:pt x="f863" y="f864"/>
                </a:cubicBezTo>
                <a:cubicBezTo>
                  <a:pt x="f667" y="f119"/>
                  <a:pt x="f41" y="f112"/>
                  <a:pt x="f43" y="f865"/>
                </a:cubicBezTo>
                <a:cubicBezTo>
                  <a:pt x="f299" y="f680"/>
                  <a:pt x="f374" y="f333"/>
                  <a:pt x="f673" y="f98"/>
                </a:cubicBezTo>
                <a:cubicBezTo>
                  <a:pt x="f673" y="f264"/>
                  <a:pt x="f866" y="f867"/>
                  <a:pt x="f41" y="f868"/>
                </a:cubicBezTo>
                <a:cubicBezTo>
                  <a:pt x="f660" y="f701"/>
                  <a:pt x="f48" y="f761"/>
                  <a:pt x="f869" y="f763"/>
                </a:cubicBezTo>
                <a:cubicBezTo>
                  <a:pt x="f49" y="f763"/>
                  <a:pt x="f49" y="f268"/>
                  <a:pt x="f49" y="f849"/>
                </a:cubicBezTo>
                <a:cubicBezTo>
                  <a:pt x="f870" y="f769"/>
                  <a:pt x="f871" y="f771"/>
                  <a:pt x="f65" y="f872"/>
                </a:cubicBezTo>
                <a:cubicBezTo>
                  <a:pt x="f873" y="f874"/>
                  <a:pt x="f873" y="f572"/>
                  <a:pt x="f873" y="f802"/>
                </a:cubicBezTo>
                <a:cubicBezTo>
                  <a:pt x="f873" y="f688"/>
                  <a:pt x="f660" y="f844"/>
                  <a:pt x="f660" y="f875"/>
                </a:cubicBezTo>
                <a:cubicBezTo>
                  <a:pt x="f660" y="f876"/>
                  <a:pt x="f873" y="f877"/>
                  <a:pt x="f660" y="f824"/>
                </a:cubicBezTo>
                <a:cubicBezTo>
                  <a:pt x="f65" y="f860"/>
                  <a:pt x="f870" y="f878"/>
                  <a:pt x="f49" y="f350"/>
                </a:cubicBezTo>
                <a:cubicBezTo>
                  <a:pt x="f666" y="f879"/>
                  <a:pt x="f64" y="f565"/>
                  <a:pt x="f880" y="f282"/>
                </a:cubicBezTo>
                <a:cubicBezTo>
                  <a:pt x="f11" y="f881"/>
                  <a:pt x="f664" y="f882"/>
                  <a:pt x="f883" y="f884"/>
                </a:cubicBezTo>
                <a:cubicBezTo>
                  <a:pt x="f885" y="f848"/>
                  <a:pt x="f883" y="f84"/>
                  <a:pt x="f665" y="f759"/>
                </a:cubicBezTo>
                <a:cubicBezTo>
                  <a:pt x="f886" y="f887"/>
                  <a:pt x="f11" y="f888"/>
                  <a:pt x="f665" y="f332"/>
                </a:cubicBezTo>
                <a:cubicBezTo>
                  <a:pt x="f664" y="f714"/>
                  <a:pt x="f889" y="f890"/>
                  <a:pt x="f891" y="f123"/>
                </a:cubicBezTo>
                <a:cubicBezTo>
                  <a:pt x="f51" y="f124"/>
                  <a:pt x="f892" y="f707"/>
                  <a:pt x="f893" y="f707"/>
                </a:cubicBezTo>
                <a:cubicBezTo>
                  <a:pt x="f894" y="f895"/>
                  <a:pt x="f53" y="f580"/>
                  <a:pt x="f507" y="f128"/>
                </a:cubicBezTo>
                <a:cubicBezTo>
                  <a:pt x="f507" y="f896"/>
                  <a:pt x="f53" y="f897"/>
                  <a:pt x="f507" y="f708"/>
                </a:cubicBezTo>
                <a:cubicBezTo>
                  <a:pt x="f507" y="f898"/>
                  <a:pt x="f508" y="f637"/>
                  <a:pt x="f899" y="f900"/>
                </a:cubicBezTo>
                <a:cubicBezTo>
                  <a:pt x="f901" y="f902"/>
                  <a:pt x="f903" y="f904"/>
                  <a:pt x="f62" y="f183"/>
                </a:cubicBezTo>
                <a:cubicBezTo>
                  <a:pt x="f53" y="f905"/>
                  <a:pt x="f312" y="f906"/>
                  <a:pt x="f642" y="f907"/>
                </a:cubicBezTo>
                <a:cubicBezTo>
                  <a:pt x="f385" y="f908"/>
                  <a:pt x="f885" y="f908"/>
                  <a:pt x="f505" y="f909"/>
                </a:cubicBezTo>
                <a:cubicBezTo>
                  <a:pt x="f511" y="f909"/>
                  <a:pt x="f910" y="f911"/>
                  <a:pt x="f912" y="f908"/>
                </a:cubicBezTo>
                <a:cubicBezTo>
                  <a:pt x="f913" y="f908"/>
                  <a:pt x="f914" y="f915"/>
                  <a:pt x="f916" y="f728"/>
                </a:cubicBezTo>
                <a:cubicBezTo>
                  <a:pt x="f917" y="f918"/>
                  <a:pt x="f919" y="f906"/>
                  <a:pt x="f920" y="f921"/>
                </a:cubicBezTo>
                <a:cubicBezTo>
                  <a:pt x="f922" y="f923"/>
                  <a:pt x="f924" y="f925"/>
                  <a:pt x="f924" y="f926"/>
                </a:cubicBezTo>
                <a:cubicBezTo>
                  <a:pt x="f924" y="f927"/>
                  <a:pt x="f922" y="f902"/>
                  <a:pt x="f920" y="f637"/>
                </a:cubicBezTo>
                <a:cubicBezTo>
                  <a:pt x="f914" y="f634"/>
                  <a:pt x="f917" y="f928"/>
                  <a:pt x="f919" y="f126"/>
                </a:cubicBezTo>
                <a:cubicBezTo>
                  <a:pt x="f919" y="f581"/>
                  <a:pt x="f929" y="f622"/>
                  <a:pt x="f930" y="f622"/>
                </a:cubicBezTo>
                <a:cubicBezTo>
                  <a:pt x="f931" y="f622"/>
                  <a:pt x="f932" y="f933"/>
                  <a:pt x="f934" y="f861"/>
                </a:cubicBezTo>
                <a:cubicBezTo>
                  <a:pt x="f935" y="f598"/>
                  <a:pt x="f398" y="f681"/>
                  <a:pt x="f936" y="f937"/>
                </a:cubicBezTo>
                <a:cubicBezTo>
                  <a:pt x="f938" y="f939"/>
                  <a:pt x="f938" y="f703"/>
                  <a:pt x="f932" y="f92"/>
                </a:cubicBezTo>
                <a:cubicBezTo>
                  <a:pt x="f499" y="f940"/>
                  <a:pt x="f941" y="f702"/>
                  <a:pt x="f942" y="f265"/>
                </a:cubicBezTo>
                <a:cubicBezTo>
                  <a:pt x="f499" y="f943"/>
                  <a:pt x="f944" y="f268"/>
                  <a:pt x="f935" y="f945"/>
                </a:cubicBezTo>
                <a:cubicBezTo>
                  <a:pt x="f946" y="f815"/>
                  <a:pt x="f936" y="f574"/>
                  <a:pt x="f947" y="f341"/>
                </a:cubicBezTo>
                <a:cubicBezTo>
                  <a:pt x="f948" y="f949"/>
                  <a:pt x="f950" y="f73"/>
                  <a:pt x="f941" y="f529"/>
                </a:cubicBezTo>
                <a:cubicBezTo>
                  <a:pt x="f941" y="f648"/>
                  <a:pt x="f951" y="f651"/>
                  <a:pt x="f952" y="f651"/>
                </a:cubicBezTo>
                <a:cubicBezTo>
                  <a:pt x="f953" y="f654"/>
                  <a:pt x="f954" y="f955"/>
                  <a:pt x="f956" y="f23"/>
                </a:cubicBezTo>
                <a:cubicBezTo>
                  <a:pt x="f957" y="f958"/>
                  <a:pt x="f620" y="f675"/>
                  <a:pt x="f959" y="f17"/>
                </a:cubicBezTo>
                <a:cubicBezTo>
                  <a:pt x="f960" y="f13"/>
                  <a:pt x="f406" y="f869"/>
                  <a:pt x="f8" y="f9"/>
                </a:cubicBezTo>
                <a:close/>
                <a:moveTo>
                  <a:pt x="f836" y="f21"/>
                </a:moveTo>
                <a:cubicBezTo>
                  <a:pt x="f826" y="f863"/>
                  <a:pt x="f961" y="f67"/>
                  <a:pt x="f962" y="f65"/>
                </a:cubicBezTo>
                <a:cubicBezTo>
                  <a:pt x="f963" y="f381"/>
                  <a:pt x="f964" y="f13"/>
                  <a:pt x="f550" y="f965"/>
                </a:cubicBezTo>
                <a:cubicBezTo>
                  <a:pt x="f358" y="f671"/>
                  <a:pt x="f358" y="f966"/>
                  <a:pt x="f836" y="f21"/>
                </a:cubicBezTo>
                <a:close/>
                <a:moveTo>
                  <a:pt x="f967" y="f537"/>
                </a:moveTo>
                <a:cubicBezTo>
                  <a:pt x="f967" y="f525"/>
                  <a:pt x="f967" y="f678"/>
                  <a:pt x="f967" y="f533"/>
                </a:cubicBezTo>
                <a:cubicBezTo>
                  <a:pt x="f352" y="f678"/>
                  <a:pt x="f552" y="f525"/>
                  <a:pt x="f967" y="f537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2" name="Freeform 101">
            <a:extLst>
              <a:ext uri="{FF2B5EF4-FFF2-40B4-BE49-F238E27FC236}">
                <a16:creationId xmlns:a16="http://schemas.microsoft.com/office/drawing/2014/main" id="{42B9DBBE-6092-5BE9-43F9-A84EAEE2513F}"/>
              </a:ext>
            </a:extLst>
          </p:cNvPr>
          <p:cNvSpPr/>
          <p:nvPr/>
        </p:nvSpPr>
        <p:spPr>
          <a:xfrm>
            <a:off x="7472367" y="1581153"/>
            <a:ext cx="519114" cy="1168402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53"/>
              <a:gd name="f8" fmla="val 1918"/>
              <a:gd name="f9" fmla="val 509"/>
              <a:gd name="f10" fmla="val 143"/>
              <a:gd name="f11" fmla="val 517"/>
              <a:gd name="f12" fmla="val 522"/>
              <a:gd name="f13" fmla="val 527"/>
              <a:gd name="f14" fmla="val 125"/>
              <a:gd name="f15" fmla="val 526"/>
              <a:gd name="f16" fmla="val 107"/>
              <a:gd name="f17" fmla="val 89"/>
              <a:gd name="f18" fmla="val 528"/>
              <a:gd name="f19" fmla="val 68"/>
              <a:gd name="f20" fmla="val 536"/>
              <a:gd name="f21" fmla="val 49"/>
              <a:gd name="f22" fmla="val 554"/>
              <a:gd name="f23" fmla="val 36"/>
              <a:gd name="f24" fmla="val 606"/>
              <a:gd name="f25" fmla="val 667"/>
              <a:gd name="f26" fmla="val 22"/>
              <a:gd name="f27" fmla="val 698"/>
              <a:gd name="f28" fmla="val 59"/>
              <a:gd name="f29" fmla="val 718"/>
              <a:gd name="f30" fmla="val 83"/>
              <a:gd name="f31" fmla="val 732"/>
              <a:gd name="f32" fmla="val 110"/>
              <a:gd name="f33" fmla="val 735"/>
              <a:gd name="f34" fmla="val 141"/>
              <a:gd name="f35" fmla="val 145"/>
              <a:gd name="f36" fmla="val 734"/>
              <a:gd name="f37" fmla="val 149"/>
              <a:gd name="f38" fmla="val 153"/>
              <a:gd name="f39" fmla="val 730"/>
              <a:gd name="f40" fmla="val 152"/>
              <a:gd name="f41" fmla="val 726"/>
              <a:gd name="f42" fmla="val 723"/>
              <a:gd name="f43" fmla="val 151"/>
              <a:gd name="f44" fmla="val 150"/>
              <a:gd name="f45" fmla="val 713"/>
              <a:gd name="f46" fmla="val 148"/>
              <a:gd name="f47" fmla="val 708"/>
              <a:gd name="f48" fmla="val 146"/>
              <a:gd name="f49" fmla="val 707"/>
              <a:gd name="f50" fmla="val 710"/>
              <a:gd name="f51" fmla="val 714"/>
              <a:gd name="f52" fmla="val 717"/>
              <a:gd name="f53" fmla="val 715"/>
              <a:gd name="f54" fmla="val 175"/>
              <a:gd name="f55" fmla="val 712"/>
              <a:gd name="f56" fmla="val 198"/>
              <a:gd name="f57" fmla="val 220"/>
              <a:gd name="f58" fmla="val 221"/>
              <a:gd name="f59" fmla="val 223"/>
              <a:gd name="f60" fmla="val 709"/>
              <a:gd name="f61" fmla="val 224"/>
              <a:gd name="f62" fmla="val 692"/>
              <a:gd name="f63" fmla="val 233"/>
              <a:gd name="f64" fmla="val 699"/>
              <a:gd name="f65" fmla="val 254"/>
              <a:gd name="f66" fmla="val 690"/>
              <a:gd name="f67" fmla="val 267"/>
              <a:gd name="f68" fmla="val 689"/>
              <a:gd name="f69" fmla="val 269"/>
              <a:gd name="f70" fmla="val 274"/>
              <a:gd name="f71" fmla="val 691"/>
              <a:gd name="f72" fmla="val 277"/>
              <a:gd name="f73" fmla="val 693"/>
              <a:gd name="f74" fmla="val 287"/>
              <a:gd name="f75" fmla="val 694"/>
              <a:gd name="f76" fmla="val 296"/>
              <a:gd name="f77" fmla="val 696"/>
              <a:gd name="f78" fmla="val 305"/>
              <a:gd name="f79" fmla="val 314"/>
              <a:gd name="f80" fmla="val 702"/>
              <a:gd name="f81" fmla="val 320"/>
              <a:gd name="f82" fmla="val 323"/>
              <a:gd name="f83" fmla="val 742"/>
              <a:gd name="f84" fmla="val 332"/>
              <a:gd name="f85" fmla="val 772"/>
              <a:gd name="f86" fmla="val 336"/>
              <a:gd name="f87" fmla="val 793"/>
              <a:gd name="f88" fmla="val 361"/>
              <a:gd name="f89" fmla="val 362"/>
              <a:gd name="f90" fmla="val 795"/>
              <a:gd name="f91" fmla="val 363"/>
              <a:gd name="f92" fmla="val 364"/>
              <a:gd name="f93" fmla="val 800"/>
              <a:gd name="f94" fmla="val 388"/>
              <a:gd name="f95" fmla="val 822"/>
              <a:gd name="f96" fmla="val 399"/>
              <a:gd name="f97" fmla="val 833"/>
              <a:gd name="f98" fmla="val 418"/>
              <a:gd name="f99" fmla="val 835"/>
              <a:gd name="f100" fmla="val 420"/>
              <a:gd name="f101" fmla="val 837"/>
              <a:gd name="f102" fmla="val 423"/>
              <a:gd name="f103" fmla="val 425"/>
              <a:gd name="f104" fmla="val 458"/>
              <a:gd name="f105" fmla="val 848"/>
              <a:gd name="f106" fmla="val 489"/>
              <a:gd name="f107" fmla="val 850"/>
              <a:gd name="f108" fmla="val 521"/>
              <a:gd name="f109" fmla="val 572"/>
              <a:gd name="f110" fmla="val 852"/>
              <a:gd name="f111" fmla="val 623"/>
              <a:gd name="f112" fmla="val 840"/>
              <a:gd name="f113" fmla="val 672"/>
              <a:gd name="f114" fmla="val 834"/>
              <a:gd name="f115" fmla="val 817"/>
              <a:gd name="f116" fmla="val 720"/>
              <a:gd name="f117" fmla="val 786"/>
              <a:gd name="f118" fmla="val 781"/>
              <a:gd name="f119" fmla="val 727"/>
              <a:gd name="f120" fmla="val 776"/>
              <a:gd name="f121" fmla="val 733"/>
              <a:gd name="f122" fmla="val 774"/>
              <a:gd name="f123" fmla="val 738"/>
              <a:gd name="f124" fmla="val 771"/>
              <a:gd name="f125" fmla="val 745"/>
              <a:gd name="f126" fmla="val 770"/>
              <a:gd name="f127" fmla="val 754"/>
              <a:gd name="f128" fmla="val 762"/>
              <a:gd name="f129" fmla="val 769"/>
              <a:gd name="f130" fmla="val 783"/>
              <a:gd name="f131" fmla="val 805"/>
              <a:gd name="f132" fmla="val 826"/>
              <a:gd name="f133" fmla="val 844"/>
              <a:gd name="f134" fmla="val 768"/>
              <a:gd name="f135" fmla="val 861"/>
              <a:gd name="f136" fmla="val 767"/>
              <a:gd name="f137" fmla="val 878"/>
              <a:gd name="f138" fmla="val 880"/>
              <a:gd name="f139" fmla="val 766"/>
              <a:gd name="f140" fmla="val 883"/>
              <a:gd name="f141" fmla="val 765"/>
              <a:gd name="f142" fmla="val 885"/>
              <a:gd name="f143" fmla="val 743"/>
              <a:gd name="f144" fmla="val 905"/>
              <a:gd name="f145" fmla="val 756"/>
              <a:gd name="f146" fmla="val 935"/>
              <a:gd name="f147" fmla="val 746"/>
              <a:gd name="f148" fmla="val 958"/>
              <a:gd name="f149" fmla="val 961"/>
              <a:gd name="f150" fmla="val 747"/>
              <a:gd name="f151" fmla="val 965"/>
              <a:gd name="f152" fmla="val 748"/>
              <a:gd name="f153" fmla="val 968"/>
              <a:gd name="f154" fmla="val 775"/>
              <a:gd name="f155" fmla="val 1017"/>
              <a:gd name="f156" fmla="val 773"/>
              <a:gd name="f157" fmla="val 1068"/>
              <a:gd name="f158" fmla="val 1121"/>
              <a:gd name="f159" fmla="val 1130"/>
              <a:gd name="f160" fmla="val 761"/>
              <a:gd name="f161" fmla="val 1139"/>
              <a:gd name="f162" fmla="val 760"/>
              <a:gd name="f163" fmla="val 1149"/>
              <a:gd name="f164" fmla="val 758"/>
              <a:gd name="f165" fmla="val 1160"/>
              <a:gd name="f166" fmla="val 1171"/>
              <a:gd name="f167" fmla="val 1182"/>
              <a:gd name="f168" fmla="val 759"/>
              <a:gd name="f169" fmla="val 1198"/>
              <a:gd name="f170" fmla="val 755"/>
              <a:gd name="f171" fmla="val 1213"/>
              <a:gd name="f172" fmla="val 1229"/>
              <a:gd name="f173" fmla="val 1246"/>
              <a:gd name="f174" fmla="val 1263"/>
              <a:gd name="f175" fmla="val 1281"/>
              <a:gd name="f176" fmla="val 1295"/>
              <a:gd name="f177" fmla="val 764"/>
              <a:gd name="f178" fmla="val 1309"/>
              <a:gd name="f179" fmla="val 750"/>
              <a:gd name="f180" fmla="val 1319"/>
              <a:gd name="f181" fmla="val 1340"/>
              <a:gd name="f182" fmla="val 763"/>
              <a:gd name="f183" fmla="val 1362"/>
              <a:gd name="f184" fmla="val 1385"/>
              <a:gd name="f185" fmla="val 1390"/>
              <a:gd name="f186" fmla="val 1397"/>
              <a:gd name="f187" fmla="val 1402"/>
              <a:gd name="f188" fmla="val 1410"/>
              <a:gd name="f189" fmla="val 1418"/>
              <a:gd name="f190" fmla="val 1425"/>
              <a:gd name="f191" fmla="val 1444"/>
              <a:gd name="f192" fmla="val 1462"/>
              <a:gd name="f193" fmla="val 1481"/>
              <a:gd name="f194" fmla="val 1492"/>
              <a:gd name="f195" fmla="val 1503"/>
              <a:gd name="f196" fmla="val 1514"/>
              <a:gd name="f197" fmla="val 1536"/>
              <a:gd name="f198" fmla="val 1555"/>
              <a:gd name="f199" fmla="val 1576"/>
              <a:gd name="f200" fmla="val 1588"/>
              <a:gd name="f201" fmla="val 1602"/>
              <a:gd name="f202" fmla="val 1614"/>
              <a:gd name="f203" fmla="val 1632"/>
              <a:gd name="f204" fmla="val 1649"/>
              <a:gd name="f205" fmla="val 1666"/>
              <a:gd name="f206" fmla="val 1671"/>
              <a:gd name="f207" fmla="val 1675"/>
              <a:gd name="f208" fmla="val 1679"/>
              <a:gd name="f209" fmla="val 1691"/>
              <a:gd name="f210" fmla="val 1704"/>
              <a:gd name="f211" fmla="val 1714"/>
              <a:gd name="f212" fmla="val 1726"/>
              <a:gd name="f213" fmla="val 1733"/>
              <a:gd name="f214" fmla="val 1746"/>
              <a:gd name="f215" fmla="val 753"/>
              <a:gd name="f216" fmla="val 1763"/>
              <a:gd name="f217" fmla="val 749"/>
              <a:gd name="f218" fmla="val 1783"/>
              <a:gd name="f219" fmla="val 1802"/>
              <a:gd name="f220" fmla="val 1831"/>
              <a:gd name="f221" fmla="val 737"/>
              <a:gd name="f222" fmla="val 1837"/>
              <a:gd name="f223" fmla="val 1840"/>
              <a:gd name="f224" fmla="val 1841"/>
              <a:gd name="f225" fmla="val 704"/>
              <a:gd name="f226" fmla="val 1842"/>
              <a:gd name="f227" fmla="val 675"/>
              <a:gd name="f228" fmla="val 662"/>
              <a:gd name="f229" fmla="val 1826"/>
              <a:gd name="f230" fmla="val 1803"/>
              <a:gd name="f231" fmla="val 1798"/>
              <a:gd name="f232" fmla="val 1793"/>
              <a:gd name="f233" fmla="val 1788"/>
              <a:gd name="f234" fmla="val 1758"/>
              <a:gd name="f235" fmla="val 1727"/>
              <a:gd name="f236" fmla="val 668"/>
              <a:gd name="f237" fmla="val 1697"/>
              <a:gd name="f238" fmla="val 1692"/>
              <a:gd name="f239" fmla="val 671"/>
              <a:gd name="f240" fmla="val 1687"/>
              <a:gd name="f241" fmla="val 670"/>
              <a:gd name="f242" fmla="val 1683"/>
              <a:gd name="f243" fmla="val 1678"/>
              <a:gd name="f244" fmla="val 664"/>
              <a:gd name="f245" fmla="val 1673"/>
              <a:gd name="f246" fmla="val 1669"/>
              <a:gd name="f247" fmla="val 1629"/>
              <a:gd name="f248" fmla="val 657"/>
              <a:gd name="f249" fmla="val 1592"/>
              <a:gd name="f250" fmla="val 645"/>
              <a:gd name="f251" fmla="val 639"/>
              <a:gd name="f252" fmla="val 1538"/>
              <a:gd name="f253" fmla="val 640"/>
              <a:gd name="f254" fmla="val 1519"/>
              <a:gd name="f255" fmla="val 637"/>
              <a:gd name="f256" fmla="val 1501"/>
              <a:gd name="f257" fmla="val 1496"/>
              <a:gd name="f258" fmla="val 636"/>
              <a:gd name="f259" fmla="val 1490"/>
              <a:gd name="f260" fmla="val 1485"/>
              <a:gd name="f261" fmla="val 635"/>
              <a:gd name="f262" fmla="val 1467"/>
              <a:gd name="f263" fmla="val 1448"/>
              <a:gd name="f264" fmla="val 634"/>
              <a:gd name="f265" fmla="val 1430"/>
              <a:gd name="f266" fmla="val 633"/>
              <a:gd name="f267" fmla="val 1424"/>
              <a:gd name="f268" fmla="val 632"/>
              <a:gd name="f269" fmla="val 1417"/>
              <a:gd name="f270" fmla="val 628"/>
              <a:gd name="f271" fmla="val 1411"/>
              <a:gd name="f272" fmla="val 618"/>
              <a:gd name="f273" fmla="val 1396"/>
              <a:gd name="f274" fmla="val 608"/>
              <a:gd name="f275" fmla="val 1381"/>
              <a:gd name="f276" fmla="val 610"/>
              <a:gd name="f277" fmla="val 1358"/>
              <a:gd name="f278" fmla="val 1353"/>
              <a:gd name="f279" fmla="val 602"/>
              <a:gd name="f280" fmla="val 1351"/>
              <a:gd name="f281" fmla="val 564"/>
              <a:gd name="f282" fmla="val 1325"/>
              <a:gd name="f283" fmla="val 549"/>
              <a:gd name="f284" fmla="val 1276"/>
              <a:gd name="f285" fmla="val 568"/>
              <a:gd name="f286" fmla="val 1233"/>
              <a:gd name="f287" fmla="val 1222"/>
              <a:gd name="f288" fmla="val 1215"/>
              <a:gd name="f289" fmla="val 566"/>
              <a:gd name="f290" fmla="val 1205"/>
              <a:gd name="f291" fmla="val 551"/>
              <a:gd name="f292" fmla="val 1177"/>
              <a:gd name="f293" fmla="val 540"/>
              <a:gd name="f294" fmla="val 1148"/>
              <a:gd name="f295" fmla="val 537"/>
              <a:gd name="f296" fmla="val 1116"/>
              <a:gd name="f297" fmla="val 1110"/>
              <a:gd name="f298" fmla="val 531"/>
              <a:gd name="f299" fmla="val 1106"/>
              <a:gd name="f300" fmla="val 529"/>
              <a:gd name="f301" fmla="val 1101"/>
              <a:gd name="f302" fmla="val 524"/>
              <a:gd name="f303" fmla="val 1102"/>
              <a:gd name="f304" fmla="val 516"/>
              <a:gd name="f305" fmla="val 1144"/>
              <a:gd name="f306" fmla="val 511"/>
              <a:gd name="f307" fmla="val 1186"/>
              <a:gd name="f308" fmla="val 505"/>
              <a:gd name="f309" fmla="val 1228"/>
              <a:gd name="f310" fmla="val 503"/>
              <a:gd name="f311" fmla="val 1241"/>
              <a:gd name="f312" fmla="val 497"/>
              <a:gd name="f313" fmla="val 1253"/>
              <a:gd name="f314" fmla="val 494"/>
              <a:gd name="f315" fmla="val 1265"/>
              <a:gd name="f316" fmla="val 490"/>
              <a:gd name="f317" fmla="val 1284"/>
              <a:gd name="f318" fmla="val 487"/>
              <a:gd name="f319" fmla="val 1303"/>
              <a:gd name="f320" fmla="val 483"/>
              <a:gd name="f321" fmla="val 1322"/>
              <a:gd name="f322" fmla="val 482"/>
              <a:gd name="f323" fmla="val 1328"/>
              <a:gd name="f324" fmla="val 1334"/>
              <a:gd name="f325" fmla="val 480"/>
              <a:gd name="f326" fmla="val 1339"/>
              <a:gd name="f327" fmla="val 475"/>
              <a:gd name="f328" fmla="val 1352"/>
              <a:gd name="f329" fmla="val 471"/>
              <a:gd name="f330" fmla="val 1367"/>
              <a:gd name="f331" fmla="val 456"/>
              <a:gd name="f332" fmla="val 1369"/>
              <a:gd name="f333" fmla="val 459"/>
              <a:gd name="f334" fmla="val 1400"/>
              <a:gd name="f335" fmla="val 461"/>
              <a:gd name="f336" fmla="val 1429"/>
              <a:gd name="f337" fmla="val 464"/>
              <a:gd name="f338" fmla="val 1461"/>
              <a:gd name="f339" fmla="val 454"/>
              <a:gd name="f340" fmla="val 1460"/>
              <a:gd name="f341" fmla="val 445"/>
              <a:gd name="f342" fmla="val 1459"/>
              <a:gd name="f343" fmla="val 433"/>
              <a:gd name="f344" fmla="val 1458"/>
              <a:gd name="f345" fmla="val 436"/>
              <a:gd name="f346" fmla="val 1447"/>
              <a:gd name="f347" fmla="val 439"/>
              <a:gd name="f348" fmla="val 1437"/>
              <a:gd name="f349" fmla="val 442"/>
              <a:gd name="f350" fmla="val 1428"/>
              <a:gd name="f351" fmla="val 448"/>
              <a:gd name="f352" fmla="val 1413"/>
              <a:gd name="f353" fmla="val 446"/>
              <a:gd name="f354" fmla="val 1405"/>
              <a:gd name="f355" fmla="val 1395"/>
              <a:gd name="f356" fmla="val 1414"/>
              <a:gd name="f357" fmla="val 426"/>
              <a:gd name="f358" fmla="val 1436"/>
              <a:gd name="f359" fmla="val 427"/>
              <a:gd name="f360" fmla="val 1457"/>
              <a:gd name="f361" fmla="val 428"/>
              <a:gd name="f362" fmla="val 1471"/>
              <a:gd name="f363" fmla="val 430"/>
              <a:gd name="f364" fmla="val 1486"/>
              <a:gd name="f365" fmla="val 1498"/>
              <a:gd name="f366" fmla="val 419"/>
              <a:gd name="f367" fmla="val 1517"/>
              <a:gd name="f368" fmla="val 1534"/>
              <a:gd name="f369" fmla="val 1550"/>
              <a:gd name="f370" fmla="val 1575"/>
              <a:gd name="f371" fmla="val 1603"/>
              <a:gd name="f372" fmla="val 409"/>
              <a:gd name="f373" fmla="val 1626"/>
              <a:gd name="f374" fmla="val 403"/>
              <a:gd name="f375" fmla="val 1634"/>
              <a:gd name="f376" fmla="val 398"/>
              <a:gd name="f377" fmla="val 1645"/>
              <a:gd name="f378" fmla="val 393"/>
              <a:gd name="f379" fmla="val 1654"/>
              <a:gd name="f380" fmla="val 385"/>
              <a:gd name="f381" fmla="val 1668"/>
              <a:gd name="f382" fmla="val 383"/>
              <a:gd name="f383" fmla="val 1682"/>
              <a:gd name="f384" fmla="val 1698"/>
              <a:gd name="f385" fmla="val 387"/>
              <a:gd name="f386" fmla="val 1709"/>
              <a:gd name="f387" fmla="val 384"/>
              <a:gd name="f388" fmla="val 1717"/>
              <a:gd name="f389" fmla="val 376"/>
              <a:gd name="f390" fmla="val 369"/>
              <a:gd name="f391" fmla="val 1734"/>
              <a:gd name="f392" fmla="val 368"/>
              <a:gd name="f393" fmla="val 365"/>
              <a:gd name="f394" fmla="val 1757"/>
              <a:gd name="f395" fmla="val 1764"/>
              <a:gd name="f396" fmla="val 1772"/>
              <a:gd name="f397" fmla="val 1780"/>
              <a:gd name="f398" fmla="val 1797"/>
              <a:gd name="f399" fmla="val 1813"/>
              <a:gd name="f400" fmla="val 1830"/>
              <a:gd name="f401" fmla="val 366"/>
              <a:gd name="f402" fmla="val 1851"/>
              <a:gd name="f403" fmla="val 367"/>
              <a:gd name="f404" fmla="val 1873"/>
              <a:gd name="f405" fmla="val 1893"/>
              <a:gd name="f406" fmla="val 1901"/>
              <a:gd name="f407" fmla="val 347"/>
              <a:gd name="f408" fmla="val 1909"/>
              <a:gd name="f409" fmla="val 1911"/>
              <a:gd name="f410" fmla="val 307"/>
              <a:gd name="f411" fmla="val 281"/>
              <a:gd name="f412" fmla="val 1906"/>
              <a:gd name="f413" fmla="val 259"/>
              <a:gd name="f414" fmla="val 1888"/>
              <a:gd name="f415" fmla="val 255"/>
              <a:gd name="f416" fmla="val 1885"/>
              <a:gd name="f417" fmla="val 1879"/>
              <a:gd name="f418" fmla="val 1874"/>
              <a:gd name="f419" fmla="val 249"/>
              <a:gd name="f420" fmla="val 1858"/>
              <a:gd name="f421" fmla="val 244"/>
              <a:gd name="f422" fmla="val 1856"/>
              <a:gd name="f423" fmla="val 227"/>
              <a:gd name="f424" fmla="val 219"/>
              <a:gd name="f425" fmla="val 209"/>
              <a:gd name="f426" fmla="val 1853"/>
              <a:gd name="f427" fmla="val 203"/>
              <a:gd name="f428" fmla="val 1848"/>
              <a:gd name="f429" fmla="val 183"/>
              <a:gd name="f430" fmla="val 1829"/>
              <a:gd name="f431" fmla="val 169"/>
              <a:gd name="f432" fmla="val 1807"/>
              <a:gd name="f433" fmla="val 170"/>
              <a:gd name="f434" fmla="val 1778"/>
              <a:gd name="f435" fmla="val 1752"/>
              <a:gd name="f436" fmla="val 190"/>
              <a:gd name="f437" fmla="val 216"/>
              <a:gd name="f438" fmla="val 1738"/>
              <a:gd name="f439" fmla="val 1739"/>
              <a:gd name="f440" fmla="val 237"/>
              <a:gd name="f441" fmla="val 1743"/>
              <a:gd name="f442" fmla="val 248"/>
              <a:gd name="f443" fmla="val 263"/>
              <a:gd name="f444" fmla="val 1750"/>
              <a:gd name="f445" fmla="val 279"/>
              <a:gd name="f446" fmla="val 278"/>
              <a:gd name="f447" fmla="val 1722"/>
              <a:gd name="f448" fmla="val 276"/>
              <a:gd name="f449" fmla="val 1693"/>
              <a:gd name="f450" fmla="val 1663"/>
              <a:gd name="f451" fmla="val 271"/>
              <a:gd name="f452" fmla="val 1633"/>
              <a:gd name="f453" fmla="val 266"/>
              <a:gd name="f454" fmla="val 1607"/>
              <a:gd name="f455" fmla="val 272"/>
              <a:gd name="f456" fmla="val 1579"/>
              <a:gd name="f457" fmla="val 1551"/>
              <a:gd name="f458" fmla="val 1524"/>
              <a:gd name="f459" fmla="val 275"/>
              <a:gd name="f460" fmla="val 1510"/>
              <a:gd name="f461" fmla="val 1431"/>
              <a:gd name="f462" fmla="val 1419"/>
              <a:gd name="f463" fmla="val 1386"/>
              <a:gd name="f464" fmla="val 262"/>
              <a:gd name="f465" fmla="val 1354"/>
              <a:gd name="f466" fmla="val 283"/>
              <a:gd name="f467" fmla="val 285"/>
              <a:gd name="f468" fmla="val 1313"/>
              <a:gd name="f469" fmla="val 284"/>
              <a:gd name="f470" fmla="val 1310"/>
              <a:gd name="f471" fmla="val 1282"/>
              <a:gd name="f472" fmla="val 1256"/>
              <a:gd name="f473" fmla="val 289"/>
              <a:gd name="f474" fmla="val 1230"/>
              <a:gd name="f475" fmla="val 291"/>
              <a:gd name="f476" fmla="val 1227"/>
              <a:gd name="f477" fmla="val 290"/>
              <a:gd name="f478" fmla="val 1218"/>
              <a:gd name="f479" fmla="val 292"/>
              <a:gd name="f480" fmla="val 1207"/>
              <a:gd name="f481" fmla="val 295"/>
              <a:gd name="f482" fmla="val 1196"/>
              <a:gd name="f483" fmla="val 1185"/>
              <a:gd name="f484" fmla="val 294"/>
              <a:gd name="f485" fmla="val 1157"/>
              <a:gd name="f486" fmla="val 1142"/>
              <a:gd name="f487" fmla="val 1135"/>
              <a:gd name="f488" fmla="val 1128"/>
              <a:gd name="f489" fmla="val 288"/>
              <a:gd name="f490" fmla="val 1104"/>
              <a:gd name="f491" fmla="val 1087"/>
              <a:gd name="f492" fmla="val 1070"/>
              <a:gd name="f493" fmla="val 1062"/>
              <a:gd name="f494" fmla="val 1055"/>
              <a:gd name="f495" fmla="val 300"/>
              <a:gd name="f496" fmla="val 1052"/>
              <a:gd name="f497" fmla="val 303"/>
              <a:gd name="f498" fmla="val 1050"/>
              <a:gd name="f499" fmla="val 1043"/>
              <a:gd name="f500" fmla="val 308"/>
              <a:gd name="f501" fmla="val 1039"/>
              <a:gd name="f502" fmla="val 312"/>
              <a:gd name="f503" fmla="val 1005"/>
              <a:gd name="f504" fmla="val 315"/>
              <a:gd name="f505" fmla="val 971"/>
              <a:gd name="f506" fmla="val 319"/>
              <a:gd name="f507" fmla="val 299"/>
              <a:gd name="f508" fmla="val 939"/>
              <a:gd name="f509" fmla="val 942"/>
              <a:gd name="f510" fmla="val 260"/>
              <a:gd name="f511" fmla="val 946"/>
              <a:gd name="f512" fmla="val 100"/>
              <a:gd name="f513" fmla="val 984"/>
              <a:gd name="f514" fmla="val 20"/>
              <a:gd name="f515" fmla="val 1003"/>
              <a:gd name="f516" fmla="val 12"/>
              <a:gd name="f517" fmla="val 6"/>
              <a:gd name="f518" fmla="val 4"/>
              <a:gd name="f519" fmla="val 995"/>
              <a:gd name="f520" fmla="val 3"/>
              <a:gd name="f521" fmla="val 986"/>
              <a:gd name="f522" fmla="val 977"/>
              <a:gd name="f523" fmla="val 14"/>
              <a:gd name="f524" fmla="val 974"/>
              <a:gd name="f525" fmla="val 99"/>
              <a:gd name="f526" fmla="val 955"/>
              <a:gd name="f527" fmla="val 937"/>
              <a:gd name="f528" fmla="val 268"/>
              <a:gd name="f529" fmla="val 918"/>
              <a:gd name="f530" fmla="val 913"/>
              <a:gd name="f531" fmla="val 306"/>
              <a:gd name="f532" fmla="val 909"/>
              <a:gd name="f533" fmla="val 325"/>
              <a:gd name="f534" fmla="val 904"/>
              <a:gd name="f535" fmla="val 894"/>
              <a:gd name="f536" fmla="val 322"/>
              <a:gd name="f537" fmla="val 884"/>
              <a:gd name="f538" fmla="val 872"/>
              <a:gd name="f539" fmla="val 317"/>
              <a:gd name="f540" fmla="val 882"/>
              <a:gd name="f541" fmla="val 311"/>
              <a:gd name="f542" fmla="val 886"/>
              <a:gd name="f543" fmla="val 310"/>
              <a:gd name="f544" fmla="val 309"/>
              <a:gd name="f545" fmla="val 877"/>
              <a:gd name="f546" fmla="val 304"/>
              <a:gd name="f547" fmla="val 868"/>
              <a:gd name="f548" fmla="val 860"/>
              <a:gd name="f549" fmla="val 316"/>
              <a:gd name="f550" fmla="val 819"/>
              <a:gd name="f551" fmla="val 815"/>
              <a:gd name="f552" fmla="val 809"/>
              <a:gd name="f553" fmla="val 802"/>
              <a:gd name="f554" fmla="val 791"/>
              <a:gd name="f555" fmla="val 241"/>
              <a:gd name="f556" fmla="val 214"/>
              <a:gd name="f557" fmla="val 208"/>
              <a:gd name="f558" fmla="val 204"/>
              <a:gd name="f559" fmla="val 222"/>
              <a:gd name="f560" fmla="val 660"/>
              <a:gd name="f561" fmla="val 655"/>
              <a:gd name="f562" fmla="val 225"/>
              <a:gd name="f563" fmla="val 650"/>
              <a:gd name="f564" fmla="val 230"/>
              <a:gd name="f565" fmla="val 641"/>
              <a:gd name="f566" fmla="val 250"/>
              <a:gd name="f567" fmla="val 619"/>
              <a:gd name="f568" fmla="val 242"/>
              <a:gd name="f569" fmla="val 592"/>
              <a:gd name="f570" fmla="val 243"/>
              <a:gd name="f571" fmla="val 567"/>
              <a:gd name="f572" fmla="val 557"/>
              <a:gd name="f573" fmla="val 246"/>
              <a:gd name="f574" fmla="val 547"/>
              <a:gd name="f575" fmla="val 247"/>
              <a:gd name="f576" fmla="val 538"/>
              <a:gd name="f577" fmla="val 530"/>
              <a:gd name="f578" fmla="val 523"/>
              <a:gd name="f579" fmla="val 514"/>
              <a:gd name="f580" fmla="val 510"/>
              <a:gd name="f581" fmla="val 252"/>
              <a:gd name="f582" fmla="val 507"/>
              <a:gd name="f583" fmla="val 470"/>
              <a:gd name="f584" fmla="val 321"/>
              <a:gd name="f585" fmla="val 327"/>
              <a:gd name="f586" fmla="val 380"/>
              <a:gd name="f587" fmla="val 331"/>
              <a:gd name="f588" fmla="val 375"/>
              <a:gd name="f589" fmla="val 334"/>
              <a:gd name="f590" fmla="val 371"/>
              <a:gd name="f591" fmla="val 335"/>
              <a:gd name="f592" fmla="val 338"/>
              <a:gd name="f593" fmla="val 339"/>
              <a:gd name="f594" fmla="val 359"/>
              <a:gd name="f595" fmla="val 340"/>
              <a:gd name="f596" fmla="val 355"/>
              <a:gd name="f597" fmla="val 343"/>
              <a:gd name="f598" fmla="val 353"/>
              <a:gd name="f599" fmla="val 337"/>
              <a:gd name="f600" fmla="val 379"/>
              <a:gd name="f601" fmla="val 406"/>
              <a:gd name="f602" fmla="val 407"/>
              <a:gd name="f603" fmla="val 410"/>
              <a:gd name="f604" fmla="val 431"/>
              <a:gd name="f605" fmla="val 462"/>
              <a:gd name="f606" fmla="val 488"/>
              <a:gd name="f607" fmla="val 504"/>
              <a:gd name="f608" fmla="val 298"/>
              <a:gd name="f609" fmla="val 508"/>
              <a:gd name="f610" fmla="val 513"/>
              <a:gd name="f611" fmla="val 534"/>
              <a:gd name="f612" fmla="val 232"/>
              <a:gd name="f613" fmla="val 533"/>
              <a:gd name="f614" fmla="val 218"/>
              <a:gd name="f615" fmla="val 202"/>
              <a:gd name="f616" fmla="val 191"/>
              <a:gd name="f617" fmla="val 176"/>
              <a:gd name="f618" fmla="val 160"/>
              <a:gd name="f619" fmla="+- 0 0 -90"/>
              <a:gd name="f620" fmla="*/ f4 1 853"/>
              <a:gd name="f621" fmla="*/ f5 1 1918"/>
              <a:gd name="f622" fmla="val f6"/>
              <a:gd name="f623" fmla="val f7"/>
              <a:gd name="f624" fmla="val f8"/>
              <a:gd name="f625" fmla="*/ f619 f0 1"/>
              <a:gd name="f626" fmla="+- f624 0 f622"/>
              <a:gd name="f627" fmla="+- f623 0 f622"/>
              <a:gd name="f628" fmla="*/ f625 1 f3"/>
              <a:gd name="f629" fmla="*/ f627 1 853"/>
              <a:gd name="f630" fmla="*/ f626 1 1918"/>
              <a:gd name="f631" fmla="*/ 527 f627 1"/>
              <a:gd name="f632" fmla="*/ 89 f626 1"/>
              <a:gd name="f633" fmla="*/ 735 f627 1"/>
              <a:gd name="f634" fmla="*/ 141 f626 1"/>
              <a:gd name="f635" fmla="*/ 708 f627 1"/>
              <a:gd name="f636" fmla="*/ 146 f626 1"/>
              <a:gd name="f637" fmla="*/ 710 f627 1"/>
              <a:gd name="f638" fmla="*/ 220 f626 1"/>
              <a:gd name="f639" fmla="*/ 691 f627 1"/>
              <a:gd name="f640" fmla="*/ 277 f626 1"/>
              <a:gd name="f641" fmla="*/ 793 f627 1"/>
              <a:gd name="f642" fmla="*/ 361 f626 1"/>
              <a:gd name="f643" fmla="*/ 837 f627 1"/>
              <a:gd name="f644" fmla="*/ 425 f626 1"/>
              <a:gd name="f645" fmla="*/ 786 f627 1"/>
              <a:gd name="f646" fmla="*/ 726 f626 1"/>
              <a:gd name="f647" fmla="*/ 770 f627 1"/>
              <a:gd name="f648" fmla="*/ 826 f626 1"/>
              <a:gd name="f649" fmla="*/ 746 f627 1"/>
              <a:gd name="f650" fmla="*/ 958 f626 1"/>
              <a:gd name="f651" fmla="*/ 760 f627 1"/>
              <a:gd name="f652" fmla="*/ 1149 f626 1"/>
              <a:gd name="f653" fmla="*/ 1281 f626 1"/>
              <a:gd name="f654" fmla="*/ 765 f627 1"/>
              <a:gd name="f655" fmla="*/ 1402 f626 1"/>
              <a:gd name="f656" fmla="*/ 773 f627 1"/>
              <a:gd name="f657" fmla="*/ 1514 f626 1"/>
              <a:gd name="f658" fmla="*/ 1666 f626 1"/>
              <a:gd name="f659" fmla="*/ 762 f627 1"/>
              <a:gd name="f660" fmla="*/ 1746 f626 1"/>
              <a:gd name="f661" fmla="*/ 698 f627 1"/>
              <a:gd name="f662" fmla="*/ 1842 f626 1"/>
              <a:gd name="f663" fmla="*/ 668 f627 1"/>
              <a:gd name="f664" fmla="*/ 1697 f626 1"/>
              <a:gd name="f665" fmla="*/ 645 f627 1"/>
              <a:gd name="f666" fmla="*/ 1555 f626 1"/>
              <a:gd name="f667" fmla="*/ 634 f627 1"/>
              <a:gd name="f668" fmla="*/ 1430 f626 1"/>
              <a:gd name="f669" fmla="*/ 602 f627 1"/>
              <a:gd name="f670" fmla="*/ 1351 f626 1"/>
              <a:gd name="f671" fmla="*/ 537 f627 1"/>
              <a:gd name="f672" fmla="*/ 1116 f626 1"/>
              <a:gd name="f673" fmla="*/ 505 f627 1"/>
              <a:gd name="f674" fmla="*/ 1228 f626 1"/>
              <a:gd name="f675" fmla="*/ 480 f627 1"/>
              <a:gd name="f676" fmla="*/ 1339 f626 1"/>
              <a:gd name="f677" fmla="*/ 433 f627 1"/>
              <a:gd name="f678" fmla="*/ 1458 f626 1"/>
              <a:gd name="f679" fmla="*/ 427 f627 1"/>
              <a:gd name="f680" fmla="*/ 1457 f626 1"/>
              <a:gd name="f681" fmla="*/ 409 f627 1"/>
              <a:gd name="f682" fmla="*/ 1626 f626 1"/>
              <a:gd name="f683" fmla="*/ 376 f627 1"/>
              <a:gd name="f684" fmla="*/ 1726 f626 1"/>
              <a:gd name="f685" fmla="*/ 362 f627 1"/>
              <a:gd name="f686" fmla="*/ 1830 f626 1"/>
              <a:gd name="f687" fmla="*/ 259 f627 1"/>
              <a:gd name="f688" fmla="*/ 1888 f626 1"/>
              <a:gd name="f689" fmla="*/ 203 f627 1"/>
              <a:gd name="f690" fmla="*/ 1848 f626 1"/>
              <a:gd name="f691" fmla="*/ 248 f627 1"/>
              <a:gd name="f692" fmla="*/ 274 f627 1"/>
              <a:gd name="f693" fmla="*/ 1551 f626 1"/>
              <a:gd name="f694" fmla="*/ 279 f627 1"/>
              <a:gd name="f695" fmla="*/ 1419 f626 1"/>
              <a:gd name="f696" fmla="*/ 289 f627 1"/>
              <a:gd name="f697" fmla="*/ 1230 f626 1"/>
              <a:gd name="f698" fmla="*/ 290 f627 1"/>
              <a:gd name="f699" fmla="*/ 1142 f626 1"/>
              <a:gd name="f700" fmla="*/ 300 f627 1"/>
              <a:gd name="f701" fmla="*/ 1052 f626 1"/>
              <a:gd name="f702" fmla="*/ 260 f627 1"/>
              <a:gd name="f703" fmla="*/ 946 f626 1"/>
              <a:gd name="f704" fmla="*/ 14 f627 1"/>
              <a:gd name="f705" fmla="*/ 974 f626 1"/>
              <a:gd name="f706" fmla="*/ 320 f627 1"/>
              <a:gd name="f707" fmla="*/ 872 f626 1"/>
              <a:gd name="f708" fmla="*/ 305 f627 1"/>
              <a:gd name="f709" fmla="*/ 860 f626 1"/>
              <a:gd name="f710" fmla="*/ 314 f627 1"/>
              <a:gd name="f711" fmla="*/ 793 f626 1"/>
              <a:gd name="f712" fmla="*/ 219 f627 1"/>
              <a:gd name="f713" fmla="*/ 671 f626 1"/>
              <a:gd name="f714" fmla="*/ 243 f627 1"/>
              <a:gd name="f715" fmla="*/ 567 f626 1"/>
              <a:gd name="f716" fmla="*/ 252 f627 1"/>
              <a:gd name="f717" fmla="*/ 507 f626 1"/>
              <a:gd name="f718" fmla="*/ 338 f627 1"/>
              <a:gd name="f719" fmla="*/ 362 f626 1"/>
              <a:gd name="f720" fmla="*/ 410 f627 1"/>
              <a:gd name="f721" fmla="*/ 319 f626 1"/>
              <a:gd name="f722" fmla="*/ 534 f627 1"/>
              <a:gd name="f723" fmla="*/ 255 f626 1"/>
              <a:gd name="f724" fmla="*/ 509 f627 1"/>
              <a:gd name="f725" fmla="*/ 143 f626 1"/>
              <a:gd name="f726" fmla="+- f628 0 f1"/>
              <a:gd name="f727" fmla="*/ f631 1 853"/>
              <a:gd name="f728" fmla="*/ f632 1 1918"/>
              <a:gd name="f729" fmla="*/ f633 1 853"/>
              <a:gd name="f730" fmla="*/ f634 1 1918"/>
              <a:gd name="f731" fmla="*/ f635 1 853"/>
              <a:gd name="f732" fmla="*/ f636 1 1918"/>
              <a:gd name="f733" fmla="*/ f637 1 853"/>
              <a:gd name="f734" fmla="*/ f638 1 1918"/>
              <a:gd name="f735" fmla="*/ f639 1 853"/>
              <a:gd name="f736" fmla="*/ f640 1 1918"/>
              <a:gd name="f737" fmla="*/ f641 1 853"/>
              <a:gd name="f738" fmla="*/ f642 1 1918"/>
              <a:gd name="f739" fmla="*/ f643 1 853"/>
              <a:gd name="f740" fmla="*/ f644 1 1918"/>
              <a:gd name="f741" fmla="*/ f645 1 853"/>
              <a:gd name="f742" fmla="*/ f646 1 1918"/>
              <a:gd name="f743" fmla="*/ f647 1 853"/>
              <a:gd name="f744" fmla="*/ f648 1 1918"/>
              <a:gd name="f745" fmla="*/ f649 1 853"/>
              <a:gd name="f746" fmla="*/ f650 1 1918"/>
              <a:gd name="f747" fmla="*/ f651 1 853"/>
              <a:gd name="f748" fmla="*/ f652 1 1918"/>
              <a:gd name="f749" fmla="*/ f653 1 1918"/>
              <a:gd name="f750" fmla="*/ f654 1 853"/>
              <a:gd name="f751" fmla="*/ f655 1 1918"/>
              <a:gd name="f752" fmla="*/ f656 1 853"/>
              <a:gd name="f753" fmla="*/ f657 1 1918"/>
              <a:gd name="f754" fmla="*/ f658 1 1918"/>
              <a:gd name="f755" fmla="*/ f659 1 853"/>
              <a:gd name="f756" fmla="*/ f660 1 1918"/>
              <a:gd name="f757" fmla="*/ f661 1 853"/>
              <a:gd name="f758" fmla="*/ f662 1 1918"/>
              <a:gd name="f759" fmla="*/ f663 1 853"/>
              <a:gd name="f760" fmla="*/ f664 1 1918"/>
              <a:gd name="f761" fmla="*/ f665 1 853"/>
              <a:gd name="f762" fmla="*/ f666 1 1918"/>
              <a:gd name="f763" fmla="*/ f667 1 853"/>
              <a:gd name="f764" fmla="*/ f668 1 1918"/>
              <a:gd name="f765" fmla="*/ f669 1 853"/>
              <a:gd name="f766" fmla="*/ f670 1 1918"/>
              <a:gd name="f767" fmla="*/ f671 1 853"/>
              <a:gd name="f768" fmla="*/ f672 1 1918"/>
              <a:gd name="f769" fmla="*/ f673 1 853"/>
              <a:gd name="f770" fmla="*/ f674 1 1918"/>
              <a:gd name="f771" fmla="*/ f675 1 853"/>
              <a:gd name="f772" fmla="*/ f676 1 1918"/>
              <a:gd name="f773" fmla="*/ f677 1 853"/>
              <a:gd name="f774" fmla="*/ f678 1 1918"/>
              <a:gd name="f775" fmla="*/ f679 1 853"/>
              <a:gd name="f776" fmla="*/ f680 1 1918"/>
              <a:gd name="f777" fmla="*/ f681 1 853"/>
              <a:gd name="f778" fmla="*/ f682 1 1918"/>
              <a:gd name="f779" fmla="*/ f683 1 853"/>
              <a:gd name="f780" fmla="*/ f684 1 1918"/>
              <a:gd name="f781" fmla="*/ f685 1 853"/>
              <a:gd name="f782" fmla="*/ f686 1 1918"/>
              <a:gd name="f783" fmla="*/ f687 1 853"/>
              <a:gd name="f784" fmla="*/ f688 1 1918"/>
              <a:gd name="f785" fmla="*/ f689 1 853"/>
              <a:gd name="f786" fmla="*/ f690 1 1918"/>
              <a:gd name="f787" fmla="*/ f691 1 853"/>
              <a:gd name="f788" fmla="*/ f692 1 853"/>
              <a:gd name="f789" fmla="*/ f693 1 1918"/>
              <a:gd name="f790" fmla="*/ f694 1 853"/>
              <a:gd name="f791" fmla="*/ f695 1 1918"/>
              <a:gd name="f792" fmla="*/ f696 1 853"/>
              <a:gd name="f793" fmla="*/ f697 1 1918"/>
              <a:gd name="f794" fmla="*/ f698 1 853"/>
              <a:gd name="f795" fmla="*/ f699 1 1918"/>
              <a:gd name="f796" fmla="*/ f700 1 853"/>
              <a:gd name="f797" fmla="*/ f701 1 1918"/>
              <a:gd name="f798" fmla="*/ f702 1 853"/>
              <a:gd name="f799" fmla="*/ f703 1 1918"/>
              <a:gd name="f800" fmla="*/ f704 1 853"/>
              <a:gd name="f801" fmla="*/ f705 1 1918"/>
              <a:gd name="f802" fmla="*/ f706 1 853"/>
              <a:gd name="f803" fmla="*/ f707 1 1918"/>
              <a:gd name="f804" fmla="*/ f708 1 853"/>
              <a:gd name="f805" fmla="*/ f709 1 1918"/>
              <a:gd name="f806" fmla="*/ f710 1 853"/>
              <a:gd name="f807" fmla="*/ f711 1 1918"/>
              <a:gd name="f808" fmla="*/ f712 1 853"/>
              <a:gd name="f809" fmla="*/ f713 1 1918"/>
              <a:gd name="f810" fmla="*/ f714 1 853"/>
              <a:gd name="f811" fmla="*/ f715 1 1918"/>
              <a:gd name="f812" fmla="*/ f716 1 853"/>
              <a:gd name="f813" fmla="*/ f717 1 1918"/>
              <a:gd name="f814" fmla="*/ f718 1 853"/>
              <a:gd name="f815" fmla="*/ f719 1 1918"/>
              <a:gd name="f816" fmla="*/ f720 1 853"/>
              <a:gd name="f817" fmla="*/ f721 1 1918"/>
              <a:gd name="f818" fmla="*/ f722 1 853"/>
              <a:gd name="f819" fmla="*/ f723 1 1918"/>
              <a:gd name="f820" fmla="*/ f724 1 853"/>
              <a:gd name="f821" fmla="*/ f725 1 1918"/>
              <a:gd name="f822" fmla="*/ 0 1 f629"/>
              <a:gd name="f823" fmla="*/ f623 1 f629"/>
              <a:gd name="f824" fmla="*/ 0 1 f630"/>
              <a:gd name="f825" fmla="*/ f624 1 f630"/>
              <a:gd name="f826" fmla="*/ f727 1 f629"/>
              <a:gd name="f827" fmla="*/ f728 1 f630"/>
              <a:gd name="f828" fmla="*/ f729 1 f629"/>
              <a:gd name="f829" fmla="*/ f730 1 f630"/>
              <a:gd name="f830" fmla="*/ f731 1 f629"/>
              <a:gd name="f831" fmla="*/ f732 1 f630"/>
              <a:gd name="f832" fmla="*/ f733 1 f629"/>
              <a:gd name="f833" fmla="*/ f734 1 f630"/>
              <a:gd name="f834" fmla="*/ f735 1 f629"/>
              <a:gd name="f835" fmla="*/ f736 1 f630"/>
              <a:gd name="f836" fmla="*/ f737 1 f629"/>
              <a:gd name="f837" fmla="*/ f738 1 f630"/>
              <a:gd name="f838" fmla="*/ f739 1 f629"/>
              <a:gd name="f839" fmla="*/ f740 1 f630"/>
              <a:gd name="f840" fmla="*/ f741 1 f629"/>
              <a:gd name="f841" fmla="*/ f742 1 f630"/>
              <a:gd name="f842" fmla="*/ f743 1 f629"/>
              <a:gd name="f843" fmla="*/ f744 1 f630"/>
              <a:gd name="f844" fmla="*/ f745 1 f629"/>
              <a:gd name="f845" fmla="*/ f746 1 f630"/>
              <a:gd name="f846" fmla="*/ f747 1 f629"/>
              <a:gd name="f847" fmla="*/ f748 1 f630"/>
              <a:gd name="f848" fmla="*/ f749 1 f630"/>
              <a:gd name="f849" fmla="*/ f750 1 f629"/>
              <a:gd name="f850" fmla="*/ f751 1 f630"/>
              <a:gd name="f851" fmla="*/ f752 1 f629"/>
              <a:gd name="f852" fmla="*/ f753 1 f630"/>
              <a:gd name="f853" fmla="*/ f754 1 f630"/>
              <a:gd name="f854" fmla="*/ f755 1 f629"/>
              <a:gd name="f855" fmla="*/ f756 1 f630"/>
              <a:gd name="f856" fmla="*/ f757 1 f629"/>
              <a:gd name="f857" fmla="*/ f758 1 f630"/>
              <a:gd name="f858" fmla="*/ f759 1 f629"/>
              <a:gd name="f859" fmla="*/ f760 1 f630"/>
              <a:gd name="f860" fmla="*/ f761 1 f629"/>
              <a:gd name="f861" fmla="*/ f762 1 f630"/>
              <a:gd name="f862" fmla="*/ f763 1 f629"/>
              <a:gd name="f863" fmla="*/ f764 1 f630"/>
              <a:gd name="f864" fmla="*/ f765 1 f629"/>
              <a:gd name="f865" fmla="*/ f766 1 f630"/>
              <a:gd name="f866" fmla="*/ f767 1 f629"/>
              <a:gd name="f867" fmla="*/ f768 1 f630"/>
              <a:gd name="f868" fmla="*/ f769 1 f629"/>
              <a:gd name="f869" fmla="*/ f770 1 f630"/>
              <a:gd name="f870" fmla="*/ f771 1 f629"/>
              <a:gd name="f871" fmla="*/ f772 1 f630"/>
              <a:gd name="f872" fmla="*/ f773 1 f629"/>
              <a:gd name="f873" fmla="*/ f774 1 f630"/>
              <a:gd name="f874" fmla="*/ f775 1 f629"/>
              <a:gd name="f875" fmla="*/ f776 1 f630"/>
              <a:gd name="f876" fmla="*/ f777 1 f629"/>
              <a:gd name="f877" fmla="*/ f778 1 f630"/>
              <a:gd name="f878" fmla="*/ f779 1 f629"/>
              <a:gd name="f879" fmla="*/ f780 1 f630"/>
              <a:gd name="f880" fmla="*/ f781 1 f629"/>
              <a:gd name="f881" fmla="*/ f782 1 f630"/>
              <a:gd name="f882" fmla="*/ f783 1 f629"/>
              <a:gd name="f883" fmla="*/ f784 1 f630"/>
              <a:gd name="f884" fmla="*/ f785 1 f629"/>
              <a:gd name="f885" fmla="*/ f786 1 f630"/>
              <a:gd name="f886" fmla="*/ f787 1 f629"/>
              <a:gd name="f887" fmla="*/ f788 1 f629"/>
              <a:gd name="f888" fmla="*/ f789 1 f630"/>
              <a:gd name="f889" fmla="*/ f790 1 f629"/>
              <a:gd name="f890" fmla="*/ f791 1 f630"/>
              <a:gd name="f891" fmla="*/ f792 1 f629"/>
              <a:gd name="f892" fmla="*/ f793 1 f630"/>
              <a:gd name="f893" fmla="*/ f794 1 f629"/>
              <a:gd name="f894" fmla="*/ f795 1 f630"/>
              <a:gd name="f895" fmla="*/ f796 1 f629"/>
              <a:gd name="f896" fmla="*/ f797 1 f630"/>
              <a:gd name="f897" fmla="*/ f798 1 f629"/>
              <a:gd name="f898" fmla="*/ f799 1 f630"/>
              <a:gd name="f899" fmla="*/ f800 1 f629"/>
              <a:gd name="f900" fmla="*/ f801 1 f630"/>
              <a:gd name="f901" fmla="*/ f802 1 f629"/>
              <a:gd name="f902" fmla="*/ f803 1 f630"/>
              <a:gd name="f903" fmla="*/ f804 1 f629"/>
              <a:gd name="f904" fmla="*/ f805 1 f630"/>
              <a:gd name="f905" fmla="*/ f806 1 f629"/>
              <a:gd name="f906" fmla="*/ f807 1 f630"/>
              <a:gd name="f907" fmla="*/ f808 1 f629"/>
              <a:gd name="f908" fmla="*/ f809 1 f630"/>
              <a:gd name="f909" fmla="*/ f810 1 f629"/>
              <a:gd name="f910" fmla="*/ f811 1 f630"/>
              <a:gd name="f911" fmla="*/ f812 1 f629"/>
              <a:gd name="f912" fmla="*/ f813 1 f630"/>
              <a:gd name="f913" fmla="*/ f814 1 f629"/>
              <a:gd name="f914" fmla="*/ f815 1 f630"/>
              <a:gd name="f915" fmla="*/ f816 1 f629"/>
              <a:gd name="f916" fmla="*/ f817 1 f630"/>
              <a:gd name="f917" fmla="*/ f818 1 f629"/>
              <a:gd name="f918" fmla="*/ f819 1 f630"/>
              <a:gd name="f919" fmla="*/ f820 1 f629"/>
              <a:gd name="f920" fmla="*/ f821 1 f630"/>
              <a:gd name="f921" fmla="*/ f822 f620 1"/>
              <a:gd name="f922" fmla="*/ f823 f620 1"/>
              <a:gd name="f923" fmla="*/ f825 f621 1"/>
              <a:gd name="f924" fmla="*/ f824 f621 1"/>
              <a:gd name="f925" fmla="*/ f826 f620 1"/>
              <a:gd name="f926" fmla="*/ f827 f621 1"/>
              <a:gd name="f927" fmla="*/ f828 f620 1"/>
              <a:gd name="f928" fmla="*/ f829 f621 1"/>
              <a:gd name="f929" fmla="*/ f830 f620 1"/>
              <a:gd name="f930" fmla="*/ f831 f621 1"/>
              <a:gd name="f931" fmla="*/ f832 f620 1"/>
              <a:gd name="f932" fmla="*/ f833 f621 1"/>
              <a:gd name="f933" fmla="*/ f834 f620 1"/>
              <a:gd name="f934" fmla="*/ f835 f621 1"/>
              <a:gd name="f935" fmla="*/ f836 f620 1"/>
              <a:gd name="f936" fmla="*/ f837 f621 1"/>
              <a:gd name="f937" fmla="*/ f838 f620 1"/>
              <a:gd name="f938" fmla="*/ f839 f621 1"/>
              <a:gd name="f939" fmla="*/ f840 f620 1"/>
              <a:gd name="f940" fmla="*/ f841 f621 1"/>
              <a:gd name="f941" fmla="*/ f842 f620 1"/>
              <a:gd name="f942" fmla="*/ f843 f621 1"/>
              <a:gd name="f943" fmla="*/ f844 f620 1"/>
              <a:gd name="f944" fmla="*/ f845 f621 1"/>
              <a:gd name="f945" fmla="*/ f846 f620 1"/>
              <a:gd name="f946" fmla="*/ f847 f621 1"/>
              <a:gd name="f947" fmla="*/ f848 f621 1"/>
              <a:gd name="f948" fmla="*/ f849 f620 1"/>
              <a:gd name="f949" fmla="*/ f850 f621 1"/>
              <a:gd name="f950" fmla="*/ f851 f620 1"/>
              <a:gd name="f951" fmla="*/ f852 f621 1"/>
              <a:gd name="f952" fmla="*/ f853 f621 1"/>
              <a:gd name="f953" fmla="*/ f854 f620 1"/>
              <a:gd name="f954" fmla="*/ f855 f621 1"/>
              <a:gd name="f955" fmla="*/ f856 f620 1"/>
              <a:gd name="f956" fmla="*/ f857 f621 1"/>
              <a:gd name="f957" fmla="*/ f858 f620 1"/>
              <a:gd name="f958" fmla="*/ f859 f621 1"/>
              <a:gd name="f959" fmla="*/ f860 f620 1"/>
              <a:gd name="f960" fmla="*/ f861 f621 1"/>
              <a:gd name="f961" fmla="*/ f862 f620 1"/>
              <a:gd name="f962" fmla="*/ f863 f621 1"/>
              <a:gd name="f963" fmla="*/ f864 f620 1"/>
              <a:gd name="f964" fmla="*/ f865 f621 1"/>
              <a:gd name="f965" fmla="*/ f866 f620 1"/>
              <a:gd name="f966" fmla="*/ f867 f621 1"/>
              <a:gd name="f967" fmla="*/ f868 f620 1"/>
              <a:gd name="f968" fmla="*/ f869 f621 1"/>
              <a:gd name="f969" fmla="*/ f870 f620 1"/>
              <a:gd name="f970" fmla="*/ f871 f621 1"/>
              <a:gd name="f971" fmla="*/ f872 f620 1"/>
              <a:gd name="f972" fmla="*/ f873 f621 1"/>
              <a:gd name="f973" fmla="*/ f874 f620 1"/>
              <a:gd name="f974" fmla="*/ f875 f621 1"/>
              <a:gd name="f975" fmla="*/ f876 f620 1"/>
              <a:gd name="f976" fmla="*/ f877 f621 1"/>
              <a:gd name="f977" fmla="*/ f878 f620 1"/>
              <a:gd name="f978" fmla="*/ f879 f621 1"/>
              <a:gd name="f979" fmla="*/ f880 f620 1"/>
              <a:gd name="f980" fmla="*/ f881 f621 1"/>
              <a:gd name="f981" fmla="*/ f882 f620 1"/>
              <a:gd name="f982" fmla="*/ f883 f621 1"/>
              <a:gd name="f983" fmla="*/ f884 f620 1"/>
              <a:gd name="f984" fmla="*/ f885 f621 1"/>
              <a:gd name="f985" fmla="*/ f886 f620 1"/>
              <a:gd name="f986" fmla="*/ f887 f620 1"/>
              <a:gd name="f987" fmla="*/ f888 f621 1"/>
              <a:gd name="f988" fmla="*/ f889 f620 1"/>
              <a:gd name="f989" fmla="*/ f890 f621 1"/>
              <a:gd name="f990" fmla="*/ f891 f620 1"/>
              <a:gd name="f991" fmla="*/ f892 f621 1"/>
              <a:gd name="f992" fmla="*/ f893 f620 1"/>
              <a:gd name="f993" fmla="*/ f894 f621 1"/>
              <a:gd name="f994" fmla="*/ f895 f620 1"/>
              <a:gd name="f995" fmla="*/ f896 f621 1"/>
              <a:gd name="f996" fmla="*/ f897 f620 1"/>
              <a:gd name="f997" fmla="*/ f898 f621 1"/>
              <a:gd name="f998" fmla="*/ f899 f620 1"/>
              <a:gd name="f999" fmla="*/ f900 f621 1"/>
              <a:gd name="f1000" fmla="*/ f901 f620 1"/>
              <a:gd name="f1001" fmla="*/ f902 f621 1"/>
              <a:gd name="f1002" fmla="*/ f903 f620 1"/>
              <a:gd name="f1003" fmla="*/ f904 f621 1"/>
              <a:gd name="f1004" fmla="*/ f905 f620 1"/>
              <a:gd name="f1005" fmla="*/ f906 f621 1"/>
              <a:gd name="f1006" fmla="*/ f907 f620 1"/>
              <a:gd name="f1007" fmla="*/ f908 f621 1"/>
              <a:gd name="f1008" fmla="*/ f909 f620 1"/>
              <a:gd name="f1009" fmla="*/ f910 f621 1"/>
              <a:gd name="f1010" fmla="*/ f911 f620 1"/>
              <a:gd name="f1011" fmla="*/ f912 f621 1"/>
              <a:gd name="f1012" fmla="*/ f913 f620 1"/>
              <a:gd name="f1013" fmla="*/ f914 f621 1"/>
              <a:gd name="f1014" fmla="*/ f915 f620 1"/>
              <a:gd name="f1015" fmla="*/ f916 f621 1"/>
              <a:gd name="f1016" fmla="*/ f917 f620 1"/>
              <a:gd name="f1017" fmla="*/ f918 f621 1"/>
              <a:gd name="f1018" fmla="*/ f919 f620 1"/>
              <a:gd name="f1019" fmla="*/ f920 f6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6">
                <a:pos x="f925" y="f926"/>
              </a:cxn>
              <a:cxn ang="f726">
                <a:pos x="f927" y="f928"/>
              </a:cxn>
              <a:cxn ang="f726">
                <a:pos x="f929" y="f930"/>
              </a:cxn>
              <a:cxn ang="f726">
                <a:pos x="f931" y="f932"/>
              </a:cxn>
              <a:cxn ang="f726">
                <a:pos x="f933" y="f934"/>
              </a:cxn>
              <a:cxn ang="f726">
                <a:pos x="f935" y="f936"/>
              </a:cxn>
              <a:cxn ang="f726">
                <a:pos x="f937" y="f938"/>
              </a:cxn>
              <a:cxn ang="f726">
                <a:pos x="f939" y="f940"/>
              </a:cxn>
              <a:cxn ang="f726">
                <a:pos x="f941" y="f942"/>
              </a:cxn>
              <a:cxn ang="f726">
                <a:pos x="f943" y="f944"/>
              </a:cxn>
              <a:cxn ang="f726">
                <a:pos x="f945" y="f946"/>
              </a:cxn>
              <a:cxn ang="f726">
                <a:pos x="f945" y="f947"/>
              </a:cxn>
              <a:cxn ang="f726">
                <a:pos x="f948" y="f949"/>
              </a:cxn>
              <a:cxn ang="f726">
                <a:pos x="f950" y="f951"/>
              </a:cxn>
              <a:cxn ang="f726">
                <a:pos x="f948" y="f952"/>
              </a:cxn>
              <a:cxn ang="f726">
                <a:pos x="f953" y="f954"/>
              </a:cxn>
              <a:cxn ang="f726">
                <a:pos x="f955" y="f956"/>
              </a:cxn>
              <a:cxn ang="f726">
                <a:pos x="f957" y="f958"/>
              </a:cxn>
              <a:cxn ang="f726">
                <a:pos x="f959" y="f960"/>
              </a:cxn>
              <a:cxn ang="f726">
                <a:pos x="f961" y="f962"/>
              </a:cxn>
              <a:cxn ang="f726">
                <a:pos x="f963" y="f964"/>
              </a:cxn>
              <a:cxn ang="f726">
                <a:pos x="f965" y="f966"/>
              </a:cxn>
              <a:cxn ang="f726">
                <a:pos x="f967" y="f968"/>
              </a:cxn>
              <a:cxn ang="f726">
                <a:pos x="f969" y="f970"/>
              </a:cxn>
              <a:cxn ang="f726">
                <a:pos x="f971" y="f972"/>
              </a:cxn>
              <a:cxn ang="f726">
                <a:pos x="f973" y="f974"/>
              </a:cxn>
              <a:cxn ang="f726">
                <a:pos x="f975" y="f976"/>
              </a:cxn>
              <a:cxn ang="f726">
                <a:pos x="f977" y="f978"/>
              </a:cxn>
              <a:cxn ang="f726">
                <a:pos x="f979" y="f980"/>
              </a:cxn>
              <a:cxn ang="f726">
                <a:pos x="f981" y="f982"/>
              </a:cxn>
              <a:cxn ang="f726">
                <a:pos x="f983" y="f984"/>
              </a:cxn>
              <a:cxn ang="f726">
                <a:pos x="f985" y="f954"/>
              </a:cxn>
              <a:cxn ang="f726">
                <a:pos x="f986" y="f987"/>
              </a:cxn>
              <a:cxn ang="f726">
                <a:pos x="f988" y="f989"/>
              </a:cxn>
              <a:cxn ang="f726">
                <a:pos x="f990" y="f991"/>
              </a:cxn>
              <a:cxn ang="f726">
                <a:pos x="f992" y="f993"/>
              </a:cxn>
              <a:cxn ang="f726">
                <a:pos x="f994" y="f995"/>
              </a:cxn>
              <a:cxn ang="f726">
                <a:pos x="f996" y="f997"/>
              </a:cxn>
              <a:cxn ang="f726">
                <a:pos x="f998" y="f999"/>
              </a:cxn>
              <a:cxn ang="f726">
                <a:pos x="f1000" y="f1001"/>
              </a:cxn>
              <a:cxn ang="f726">
                <a:pos x="f1002" y="f1003"/>
              </a:cxn>
              <a:cxn ang="f726">
                <a:pos x="f1004" y="f1005"/>
              </a:cxn>
              <a:cxn ang="f726">
                <a:pos x="f1006" y="f1007"/>
              </a:cxn>
              <a:cxn ang="f726">
                <a:pos x="f1008" y="f1009"/>
              </a:cxn>
              <a:cxn ang="f726">
                <a:pos x="f1010" y="f1011"/>
              </a:cxn>
              <a:cxn ang="f726">
                <a:pos x="f1012" y="f1013"/>
              </a:cxn>
              <a:cxn ang="f726">
                <a:pos x="f1014" y="f1015"/>
              </a:cxn>
              <a:cxn ang="f726">
                <a:pos x="f1016" y="f1017"/>
              </a:cxn>
              <a:cxn ang="f726">
                <a:pos x="f1018" y="f1019"/>
              </a:cxn>
            </a:cxnLst>
            <a:rect l="f921" t="f924" r="f922" b="f923"/>
            <a:pathLst>
              <a:path w="853" h="1918">
                <a:moveTo>
                  <a:pt x="f9" y="f10"/>
                </a:moveTo>
                <a:cubicBezTo>
                  <a:pt x="f11" y="f10"/>
                  <a:pt x="f12" y="f10"/>
                  <a:pt x="f13" y="f10"/>
                </a:cubicBezTo>
                <a:cubicBezTo>
                  <a:pt x="f13" y="f14"/>
                  <a:pt x="f15" y="f16"/>
                  <a:pt x="f13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6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3" y="f35"/>
                  <a:pt x="f36" y="f37"/>
                  <a:pt x="f36" y="f38"/>
                </a:cubicBezTo>
                <a:cubicBezTo>
                  <a:pt x="f39" y="f40"/>
                  <a:pt x="f41" y="f40"/>
                  <a:pt x="f42" y="f43"/>
                </a:cubicBezTo>
                <a:cubicBezTo>
                  <a:pt x="f29" y="f44"/>
                  <a:pt x="f45" y="f46"/>
                  <a:pt x="f47" y="f48"/>
                </a:cubicBezTo>
                <a:cubicBezTo>
                  <a:pt x="f47" y="f46"/>
                  <a:pt x="f47" y="f44"/>
                  <a:pt x="f49" y="f43"/>
                </a:cubicBezTo>
                <a:cubicBezTo>
                  <a:pt x="f50" y="f40"/>
                  <a:pt x="f51" y="f40"/>
                  <a:pt x="f52" y="f38"/>
                </a:cubicBezTo>
                <a:cubicBezTo>
                  <a:pt x="f53" y="f54"/>
                  <a:pt x="f55" y="f56"/>
                  <a:pt x="f50" y="f57"/>
                </a:cubicBezTo>
                <a:cubicBezTo>
                  <a:pt x="f50" y="f58"/>
                  <a:pt x="f50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66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64" y="f79"/>
                  <a:pt x="f80" y="f81"/>
                  <a:pt x="f5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7" y="f89"/>
                  <a:pt x="f90" y="f91"/>
                  <a:pt x="f90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1" y="f103"/>
                </a:cubicBezTo>
                <a:cubicBezTo>
                  <a:pt x="f97" y="f104"/>
                  <a:pt x="f105" y="f106"/>
                  <a:pt x="f107" y="f108"/>
                </a:cubicBezTo>
                <a:cubicBezTo>
                  <a:pt x="f7" y="f109"/>
                  <a:pt x="f110" y="f111"/>
                  <a:pt x="f112" y="f113"/>
                </a:cubicBezTo>
                <a:cubicBezTo>
                  <a:pt x="f114" y="f64"/>
                  <a:pt x="f115" y="f116"/>
                  <a:pt x="f117" y="f41"/>
                </a:cubicBezTo>
                <a:cubicBezTo>
                  <a:pt x="f118" y="f119"/>
                  <a:pt x="f120" y="f121"/>
                  <a:pt x="f122" y="f123"/>
                </a:cubicBezTo>
                <a:cubicBezTo>
                  <a:pt x="f124" y="f125"/>
                  <a:pt x="f126" y="f127"/>
                  <a:pt x="f126" y="f128"/>
                </a:cubicBezTo>
                <a:cubicBezTo>
                  <a:pt x="f129" y="f130"/>
                  <a:pt x="f126" y="f131"/>
                  <a:pt x="f126" y="f132"/>
                </a:cubicBezTo>
                <a:cubicBezTo>
                  <a:pt x="f129" y="f133"/>
                  <a:pt x="f134" y="f135"/>
                  <a:pt x="f136" y="f137"/>
                </a:cubicBezTo>
                <a:cubicBezTo>
                  <a:pt x="f136" y="f138"/>
                  <a:pt x="f139" y="f140"/>
                  <a:pt x="f141" y="f142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25" y="f149"/>
                  <a:pt x="f150" y="f151"/>
                  <a:pt x="f152" y="f153"/>
                </a:cubicBezTo>
                <a:cubicBezTo>
                  <a:pt x="f154" y="f155"/>
                  <a:pt x="f156" y="f157"/>
                  <a:pt x="f134" y="f158"/>
                </a:cubicBezTo>
                <a:cubicBezTo>
                  <a:pt x="f136" y="f159"/>
                  <a:pt x="f160" y="f161"/>
                  <a:pt x="f162" y="f163"/>
                </a:cubicBezTo>
                <a:cubicBezTo>
                  <a:pt x="f164" y="f165"/>
                  <a:pt x="f160" y="f166"/>
                  <a:pt x="f162" y="f167"/>
                </a:cubicBezTo>
                <a:cubicBezTo>
                  <a:pt x="f168" y="f169"/>
                  <a:pt x="f170" y="f171"/>
                  <a:pt x="f170" y="f172"/>
                </a:cubicBezTo>
                <a:cubicBezTo>
                  <a:pt x="f170" y="f173"/>
                  <a:pt x="f164" y="f174"/>
                  <a:pt x="f162" y="f175"/>
                </a:cubicBezTo>
                <a:cubicBezTo>
                  <a:pt x="f128" y="f176"/>
                  <a:pt x="f177" y="f178"/>
                  <a:pt x="f179" y="f180"/>
                </a:cubicBezTo>
                <a:cubicBezTo>
                  <a:pt x="f177" y="f181"/>
                  <a:pt x="f182" y="f183"/>
                  <a:pt x="f162" y="f184"/>
                </a:cubicBezTo>
                <a:cubicBezTo>
                  <a:pt x="f168" y="f185"/>
                  <a:pt x="f182" y="f186"/>
                  <a:pt x="f141" y="f187"/>
                </a:cubicBezTo>
                <a:cubicBezTo>
                  <a:pt x="f134" y="f188"/>
                  <a:pt x="f122" y="f189"/>
                  <a:pt x="f122" y="f190"/>
                </a:cubicBezTo>
                <a:cubicBezTo>
                  <a:pt x="f154" y="f191"/>
                  <a:pt x="f156" y="f192"/>
                  <a:pt x="f156" y="f193"/>
                </a:cubicBezTo>
                <a:cubicBezTo>
                  <a:pt x="f85" y="f194"/>
                  <a:pt x="f124" y="f195"/>
                  <a:pt x="f156" y="f196"/>
                </a:cubicBezTo>
                <a:cubicBezTo>
                  <a:pt x="f120" y="f197"/>
                  <a:pt x="f156" y="f198"/>
                  <a:pt x="f136" y="f199"/>
                </a:cubicBezTo>
                <a:cubicBezTo>
                  <a:pt x="f182" y="f200"/>
                  <a:pt x="f141" y="f201"/>
                  <a:pt x="f134" y="f202"/>
                </a:cubicBezTo>
                <a:cubicBezTo>
                  <a:pt x="f156" y="f203"/>
                  <a:pt x="f85" y="f204"/>
                  <a:pt x="f141" y="f205"/>
                </a:cubicBezTo>
                <a:cubicBezTo>
                  <a:pt x="f128" y="f206"/>
                  <a:pt x="f170" y="f207"/>
                  <a:pt x="f170" y="f208"/>
                </a:cubicBezTo>
                <a:cubicBezTo>
                  <a:pt x="f170" y="f209"/>
                  <a:pt x="f170" y="f210"/>
                  <a:pt x="f162" y="f211"/>
                </a:cubicBezTo>
                <a:cubicBezTo>
                  <a:pt x="f139" y="f212"/>
                  <a:pt x="f129" y="f213"/>
                  <a:pt x="f128" y="f214"/>
                </a:cubicBezTo>
                <a:cubicBezTo>
                  <a:pt x="f215" y="f216"/>
                  <a:pt x="f217" y="f218"/>
                  <a:pt x="f217" y="f219"/>
                </a:cubicBezTo>
                <a:cubicBezTo>
                  <a:pt x="f217" y="f220"/>
                  <a:pt x="f221" y="f222"/>
                  <a:pt x="f51" y="f223"/>
                </a:cubicBezTo>
                <a:cubicBezTo>
                  <a:pt x="f60" y="f224"/>
                  <a:pt x="f225" y="f226"/>
                  <a:pt x="f27" y="f226"/>
                </a:cubicBezTo>
                <a:cubicBezTo>
                  <a:pt x="f227" y="f226"/>
                  <a:pt x="f228" y="f229"/>
                  <a:pt x="f25" y="f230"/>
                </a:cubicBezTo>
                <a:cubicBezTo>
                  <a:pt x="f25" y="f231"/>
                  <a:pt x="f25" y="f232"/>
                  <a:pt x="f25" y="f233"/>
                </a:cubicBezTo>
                <a:cubicBezTo>
                  <a:pt x="f25" y="f234"/>
                  <a:pt x="f25" y="f235"/>
                  <a:pt x="f236" y="f237"/>
                </a:cubicBezTo>
                <a:cubicBezTo>
                  <a:pt x="f236" y="f238"/>
                  <a:pt x="f239" y="f240"/>
                  <a:pt x="f241" y="f242"/>
                </a:cubicBezTo>
                <a:cubicBezTo>
                  <a:pt x="f236" y="f243"/>
                  <a:pt x="f244" y="f245"/>
                  <a:pt x="f244" y="f246"/>
                </a:cubicBezTo>
                <a:cubicBezTo>
                  <a:pt x="f25" y="f247"/>
                  <a:pt x="f248" y="f249"/>
                  <a:pt x="f250" y="f198"/>
                </a:cubicBezTo>
                <a:cubicBezTo>
                  <a:pt x="f251" y="f252"/>
                  <a:pt x="f253" y="f254"/>
                  <a:pt x="f255" y="f256"/>
                </a:cubicBezTo>
                <a:cubicBezTo>
                  <a:pt x="f255" y="f257"/>
                  <a:pt x="f258" y="f259"/>
                  <a:pt x="f258" y="f260"/>
                </a:cubicBezTo>
                <a:cubicBezTo>
                  <a:pt x="f261" y="f262"/>
                  <a:pt x="f261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cubicBezTo>
                  <a:pt x="f272" y="f273"/>
                  <a:pt x="f274" y="f275"/>
                  <a:pt x="f276" y="f183"/>
                </a:cubicBezTo>
                <a:cubicBezTo>
                  <a:pt x="f276" y="f277"/>
                  <a:pt x="f24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109" y="f287"/>
                  <a:pt x="f109" y="f288"/>
                  <a:pt x="f289" y="f290"/>
                </a:cubicBezTo>
                <a:cubicBezTo>
                  <a:pt x="f291" y="f292"/>
                  <a:pt x="f293" y="f294"/>
                  <a:pt x="f295" y="f296"/>
                </a:cubicBezTo>
                <a:cubicBezTo>
                  <a:pt x="f20" y="f297"/>
                  <a:pt x="f298" y="f299"/>
                  <a:pt x="f300" y="f301"/>
                </a:cubicBezTo>
                <a:cubicBezTo>
                  <a:pt x="f15" y="f301"/>
                  <a:pt x="f302" y="f303"/>
                  <a:pt x="f12" y="f303"/>
                </a:cubicBezTo>
                <a:cubicBezTo>
                  <a:pt x="f304" y="f305"/>
                  <a:pt x="f306" y="f307"/>
                  <a:pt x="f308" y="f309"/>
                </a:cubicBezTo>
                <a:cubicBezTo>
                  <a:pt x="f310" y="f311"/>
                  <a:pt x="f312" y="f313"/>
                  <a:pt x="f314" y="f315"/>
                </a:cubicBezTo>
                <a:cubicBezTo>
                  <a:pt x="f316" y="f317"/>
                  <a:pt x="f318" y="f319"/>
                  <a:pt x="f320" y="f321"/>
                </a:cubicBezTo>
                <a:cubicBezTo>
                  <a:pt x="f322" y="f323"/>
                  <a:pt x="f322" y="f324"/>
                  <a:pt x="f325" y="f326"/>
                </a:cubicBezTo>
                <a:cubicBezTo>
                  <a:pt x="f327" y="f328"/>
                  <a:pt x="f329" y="f330"/>
                  <a:pt x="f331" y="f332"/>
                </a:cubicBezTo>
                <a:cubicBezTo>
                  <a:pt x="f333" y="f334"/>
                  <a:pt x="f335" y="f336"/>
                  <a:pt x="f337" y="f338"/>
                </a:cubicBezTo>
                <a:cubicBezTo>
                  <a:pt x="f339" y="f340"/>
                  <a:pt x="f341" y="f342"/>
                  <a:pt x="f343" y="f344"/>
                </a:cubicBezTo>
                <a:cubicBezTo>
                  <a:pt x="f345" y="f346"/>
                  <a:pt x="f347" y="f348"/>
                  <a:pt x="f349" y="f350"/>
                </a:cubicBezTo>
                <a:cubicBezTo>
                  <a:pt x="f351" y="f352"/>
                  <a:pt x="f353" y="f354"/>
                  <a:pt x="f343" y="f355"/>
                </a:cubicBezTo>
                <a:cubicBezTo>
                  <a:pt x="f98" y="f356"/>
                  <a:pt x="f357" y="f358"/>
                  <a:pt x="f359" y="f360"/>
                </a:cubicBezTo>
                <a:cubicBezTo>
                  <a:pt x="f361" y="f362"/>
                  <a:pt x="f363" y="f364"/>
                  <a:pt x="f103" y="f365"/>
                </a:cubicBezTo>
                <a:cubicBezTo>
                  <a:pt x="f366" y="f367"/>
                  <a:pt x="f363" y="f368"/>
                  <a:pt x="f357" y="f369"/>
                </a:cubicBezTo>
                <a:cubicBezTo>
                  <a:pt x="f100" y="f370"/>
                  <a:pt x="f357" y="f371"/>
                  <a:pt x="f372" y="f373"/>
                </a:cubicBezTo>
                <a:cubicBezTo>
                  <a:pt x="f374" y="f375"/>
                  <a:pt x="f376" y="f377"/>
                  <a:pt x="f378" y="f379"/>
                </a:cubicBezTo>
                <a:cubicBezTo>
                  <a:pt x="f380" y="f381"/>
                  <a:pt x="f382" y="f383"/>
                  <a:pt x="f380" y="f384"/>
                </a:cubicBezTo>
                <a:cubicBezTo>
                  <a:pt x="f385" y="f386"/>
                  <a:pt x="f387" y="f388"/>
                  <a:pt x="f389" y="f212"/>
                </a:cubicBezTo>
                <a:cubicBezTo>
                  <a:pt x="f390" y="f391"/>
                  <a:pt x="f392" y="f214"/>
                  <a:pt x="f393" y="f394"/>
                </a:cubicBezTo>
                <a:cubicBezTo>
                  <a:pt x="f92" y="f395"/>
                  <a:pt x="f91" y="f396"/>
                  <a:pt x="f91" y="f397"/>
                </a:cubicBezTo>
                <a:cubicBezTo>
                  <a:pt x="f88" y="f398"/>
                  <a:pt x="f2" y="f399"/>
                  <a:pt x="f89" y="f400"/>
                </a:cubicBezTo>
                <a:cubicBezTo>
                  <a:pt x="f401" y="f402"/>
                  <a:pt x="f403" y="f404"/>
                  <a:pt x="f92" y="f405"/>
                </a:cubicBezTo>
                <a:cubicBezTo>
                  <a:pt x="f89" y="f406"/>
                  <a:pt x="f407" y="f408"/>
                  <a:pt x="f86" y="f409"/>
                </a:cubicBezTo>
                <a:cubicBezTo>
                  <a:pt x="f410" y="f8"/>
                  <a:pt x="f411" y="f412"/>
                  <a:pt x="f413" y="f414"/>
                </a:cubicBezTo>
                <a:cubicBezTo>
                  <a:pt x="f415" y="f416"/>
                  <a:pt x="f415" y="f417"/>
                  <a:pt x="f65" y="f418"/>
                </a:cubicBezTo>
                <a:cubicBezTo>
                  <a:pt x="f419" y="f420"/>
                  <a:pt x="f421" y="f422"/>
                  <a:pt x="f423" y="f420"/>
                </a:cubicBezTo>
                <a:cubicBezTo>
                  <a:pt x="f424" y="f420"/>
                  <a:pt x="f425" y="f426"/>
                  <a:pt x="f427" y="f428"/>
                </a:cubicBezTo>
                <a:cubicBezTo>
                  <a:pt x="f429" y="f430"/>
                  <a:pt x="f431" y="f432"/>
                  <a:pt x="f433" y="f434"/>
                </a:cubicBezTo>
                <a:cubicBezTo>
                  <a:pt x="f433" y="f435"/>
                  <a:pt x="f436" y="f391"/>
                  <a:pt x="f437" y="f438"/>
                </a:cubicBezTo>
                <a:cubicBezTo>
                  <a:pt x="f423" y="f439"/>
                  <a:pt x="f440" y="f441"/>
                  <a:pt x="f442" y="f214"/>
                </a:cubicBezTo>
                <a:cubicBezTo>
                  <a:pt x="f443" y="f444"/>
                  <a:pt x="f445" y="f438"/>
                  <a:pt x="f446" y="f447"/>
                </a:cubicBezTo>
                <a:cubicBezTo>
                  <a:pt x="f448" y="f449"/>
                  <a:pt x="f72" y="f450"/>
                  <a:pt x="f451" y="f452"/>
                </a:cubicBezTo>
                <a:cubicBezTo>
                  <a:pt x="f453" y="f454"/>
                  <a:pt x="f455" y="f456"/>
                  <a:pt x="f70" y="f457"/>
                </a:cubicBezTo>
                <a:cubicBezTo>
                  <a:pt x="f70" y="f252"/>
                  <a:pt x="f70" y="f458"/>
                  <a:pt x="f459" y="f460"/>
                </a:cubicBezTo>
                <a:cubicBezTo>
                  <a:pt x="f72" y="f260"/>
                  <a:pt x="f445" y="f338"/>
                  <a:pt x="f411" y="f358"/>
                </a:cubicBezTo>
                <a:cubicBezTo>
                  <a:pt x="f411" y="f461"/>
                  <a:pt x="f445" y="f190"/>
                  <a:pt x="f445" y="f462"/>
                </a:cubicBezTo>
                <a:cubicBezTo>
                  <a:pt x="f459" y="f463"/>
                  <a:pt x="f464" y="f465"/>
                  <a:pt x="f466" y="f321"/>
                </a:cubicBezTo>
                <a:cubicBezTo>
                  <a:pt x="f467" y="f180"/>
                  <a:pt x="f467" y="f468"/>
                  <a:pt x="f469" y="f470"/>
                </a:cubicBezTo>
                <a:cubicBezTo>
                  <a:pt x="f70" y="f471"/>
                  <a:pt x="f455" y="f472"/>
                  <a:pt x="f473" y="f474"/>
                </a:cubicBezTo>
                <a:cubicBezTo>
                  <a:pt x="f475" y="f476"/>
                  <a:pt x="f477" y="f287"/>
                  <a:pt x="f475" y="f478"/>
                </a:cubicBezTo>
                <a:cubicBezTo>
                  <a:pt x="f479" y="f480"/>
                  <a:pt x="f481" y="f482"/>
                  <a:pt x="f481" y="f483"/>
                </a:cubicBezTo>
                <a:cubicBezTo>
                  <a:pt x="f484" y="f166"/>
                  <a:pt x="f479" y="f485"/>
                  <a:pt x="f477" y="f486"/>
                </a:cubicBezTo>
                <a:cubicBezTo>
                  <a:pt x="f477" y="f487"/>
                  <a:pt x="f473" y="f488"/>
                  <a:pt x="f473" y="f158"/>
                </a:cubicBezTo>
                <a:cubicBezTo>
                  <a:pt x="f489" y="f490"/>
                  <a:pt x="f489" y="f491"/>
                  <a:pt x="f489" y="f492"/>
                </a:cubicBezTo>
                <a:cubicBezTo>
                  <a:pt x="f473" y="f493"/>
                  <a:pt x="f477" y="f494"/>
                  <a:pt x="f495" y="f496"/>
                </a:cubicBezTo>
                <a:cubicBezTo>
                  <a:pt x="f497" y="f498"/>
                  <a:pt x="f410" y="f499"/>
                  <a:pt x="f500" y="f501"/>
                </a:cubicBezTo>
                <a:cubicBezTo>
                  <a:pt x="f502" y="f503"/>
                  <a:pt x="f504" y="f505"/>
                  <a:pt x="f506" y="f146"/>
                </a:cubicBezTo>
                <a:cubicBezTo>
                  <a:pt x="f507" y="f508"/>
                  <a:pt x="f445" y="f509"/>
                  <a:pt x="f510" y="f511"/>
                </a:cubicBezTo>
                <a:cubicBezTo>
                  <a:pt x="f3" y="f151"/>
                  <a:pt x="f512" y="f513"/>
                  <a:pt x="f514" y="f515"/>
                </a:cubicBezTo>
                <a:cubicBezTo>
                  <a:pt x="f516" y="f503"/>
                  <a:pt x="f517" y="f503"/>
                  <a:pt x="f518" y="f519"/>
                </a:cubicBezTo>
                <a:cubicBezTo>
                  <a:pt x="f520" y="f521"/>
                  <a:pt x="f6" y="f522"/>
                  <a:pt x="f523" y="f524"/>
                </a:cubicBezTo>
                <a:cubicBezTo>
                  <a:pt x="f525" y="f526"/>
                  <a:pt x="f429" y="f527"/>
                  <a:pt x="f528" y="f529"/>
                </a:cubicBezTo>
                <a:cubicBezTo>
                  <a:pt x="f74" y="f530"/>
                  <a:pt x="f531" y="f532"/>
                  <a:pt x="f533" y="f534"/>
                </a:cubicBezTo>
                <a:cubicBezTo>
                  <a:pt x="f82" y="f535"/>
                  <a:pt x="f536" y="f537"/>
                  <a:pt x="f81" y="f538"/>
                </a:cubicBezTo>
                <a:cubicBezTo>
                  <a:pt x="f539" y="f137"/>
                  <a:pt x="f79" y="f540"/>
                  <a:pt x="f541" y="f542"/>
                </a:cubicBezTo>
                <a:cubicBezTo>
                  <a:pt x="f543" y="f542"/>
                  <a:pt x="f544" y="f542"/>
                  <a:pt x="f500" y="f542"/>
                </a:cubicBezTo>
                <a:cubicBezTo>
                  <a:pt x="f410" y="f545"/>
                  <a:pt x="f546" y="f547"/>
                  <a:pt x="f78" y="f548"/>
                </a:cubicBezTo>
                <a:cubicBezTo>
                  <a:pt x="f410" y="f105"/>
                  <a:pt x="f502" y="f101"/>
                  <a:pt x="f549" y="f132"/>
                </a:cubicBezTo>
                <a:cubicBezTo>
                  <a:pt x="f539" y="f95"/>
                  <a:pt x="f539" y="f550"/>
                  <a:pt x="f549" y="f551"/>
                </a:cubicBezTo>
                <a:cubicBezTo>
                  <a:pt x="f549" y="f552"/>
                  <a:pt x="f504" y="f553"/>
                  <a:pt x="f79" y="f87"/>
                </a:cubicBezTo>
                <a:cubicBezTo>
                  <a:pt x="f497" y="f87"/>
                  <a:pt x="f473" y="f554"/>
                  <a:pt x="f448" y="f554"/>
                </a:cubicBezTo>
                <a:cubicBezTo>
                  <a:pt x="f555" y="f554"/>
                  <a:pt x="f556" y="f129"/>
                  <a:pt x="f557" y="f36"/>
                </a:cubicBezTo>
                <a:cubicBezTo>
                  <a:pt x="f558" y="f55"/>
                  <a:pt x="f558" y="f71"/>
                  <a:pt x="f424" y="f239"/>
                </a:cubicBezTo>
                <a:cubicBezTo>
                  <a:pt x="f559" y="f25"/>
                  <a:pt x="f559" y="f560"/>
                  <a:pt x="f61" y="f561"/>
                </a:cubicBezTo>
                <a:cubicBezTo>
                  <a:pt x="f562" y="f563"/>
                  <a:pt x="f423" y="f250"/>
                  <a:pt x="f564" y="f565"/>
                </a:cubicBezTo>
                <a:cubicBezTo>
                  <a:pt x="f566" y="f567"/>
                  <a:pt x="f568" y="f569"/>
                  <a:pt x="f570" y="f571"/>
                </a:cubicBezTo>
                <a:cubicBezTo>
                  <a:pt x="f570" y="f572"/>
                  <a:pt x="f573" y="f574"/>
                  <a:pt x="f575" y="f576"/>
                </a:cubicBezTo>
                <a:cubicBezTo>
                  <a:pt x="f442" y="f577"/>
                  <a:pt x="f413" y="f578"/>
                  <a:pt x="f442" y="f579"/>
                </a:cubicBezTo>
                <a:cubicBezTo>
                  <a:pt x="f442" y="f579"/>
                  <a:pt x="f566" y="f580"/>
                  <a:pt x="f581" y="f582"/>
                </a:cubicBezTo>
                <a:cubicBezTo>
                  <a:pt x="f445" y="f583"/>
                  <a:pt x="f507" y="f363"/>
                  <a:pt x="f506" y="f94"/>
                </a:cubicBezTo>
                <a:cubicBezTo>
                  <a:pt x="f584" y="f382"/>
                  <a:pt x="f585" y="f586"/>
                  <a:pt x="f587" y="f588"/>
                </a:cubicBezTo>
                <a:cubicBezTo>
                  <a:pt x="f589" y="f590"/>
                  <a:pt x="f591" y="f401"/>
                  <a:pt x="f592" y="f89"/>
                </a:cubicBezTo>
                <a:cubicBezTo>
                  <a:pt x="f593" y="f594"/>
                  <a:pt x="f595" y="f596"/>
                  <a:pt x="f597" y="f598"/>
                </a:cubicBezTo>
                <a:cubicBezTo>
                  <a:pt x="f88" y="f599"/>
                  <a:pt x="f600" y="f584"/>
                  <a:pt x="f601" y="f81"/>
                </a:cubicBezTo>
                <a:cubicBezTo>
                  <a:pt x="f602" y="f81"/>
                  <a:pt x="f603" y="f81"/>
                  <a:pt x="f603" y="f506"/>
                </a:cubicBezTo>
                <a:cubicBezTo>
                  <a:pt x="f604" y="f479"/>
                  <a:pt x="f605" y="f546"/>
                  <a:pt x="f606" y="f507"/>
                </a:cubicBezTo>
                <a:cubicBezTo>
                  <a:pt x="f607" y="f502"/>
                  <a:pt x="f607" y="f608"/>
                  <a:pt x="f609" y="f489"/>
                </a:cubicBezTo>
                <a:cubicBezTo>
                  <a:pt x="f610" y="f459"/>
                  <a:pt x="f11" y="f413"/>
                  <a:pt x="f611" y="f415"/>
                </a:cubicBezTo>
                <a:cubicBezTo>
                  <a:pt x="f611" y="f421"/>
                  <a:pt x="f611" y="f612"/>
                  <a:pt x="f613" y="f58"/>
                </a:cubicBezTo>
                <a:cubicBezTo>
                  <a:pt x="f11" y="f614"/>
                  <a:pt x="f11" y="f615"/>
                  <a:pt x="f579" y="f616"/>
                </a:cubicBezTo>
                <a:cubicBezTo>
                  <a:pt x="f580" y="f617"/>
                  <a:pt x="f306" y="f618"/>
                  <a:pt x="f9" y="f10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3" name="Freeform 102">
            <a:extLst>
              <a:ext uri="{FF2B5EF4-FFF2-40B4-BE49-F238E27FC236}">
                <a16:creationId xmlns:a16="http://schemas.microsoft.com/office/drawing/2014/main" id="{B64F0F70-1724-FCE1-AF67-903095574694}"/>
              </a:ext>
            </a:extLst>
          </p:cNvPr>
          <p:cNvSpPr/>
          <p:nvPr/>
        </p:nvSpPr>
        <p:spPr>
          <a:xfrm>
            <a:off x="8034339" y="1385892"/>
            <a:ext cx="561971" cy="776289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923"/>
              <a:gd name="f8" fmla="val 1273"/>
              <a:gd name="f9" fmla="val 348"/>
              <a:gd name="f10" fmla="val 630"/>
              <a:gd name="f11" fmla="val 663"/>
              <a:gd name="f12" fmla="val 695"/>
              <a:gd name="f13" fmla="val 731"/>
              <a:gd name="f14" fmla="val 340"/>
              <a:gd name="f15" fmla="val 730"/>
              <a:gd name="f16" fmla="val 331"/>
              <a:gd name="f17" fmla="val 729"/>
              <a:gd name="f18" fmla="val 321"/>
              <a:gd name="f19" fmla="val 728"/>
              <a:gd name="f20" fmla="val 318"/>
              <a:gd name="f21" fmla="val 727"/>
              <a:gd name="f22" fmla="val 315"/>
              <a:gd name="f23" fmla="val 313"/>
              <a:gd name="f24" fmla="val 305"/>
              <a:gd name="f25" fmla="val 296"/>
              <a:gd name="f26" fmla="val 733"/>
              <a:gd name="f27" fmla="val 287"/>
              <a:gd name="f28" fmla="val 736"/>
              <a:gd name="f29" fmla="val 290"/>
              <a:gd name="f30" fmla="val 751"/>
              <a:gd name="f31" fmla="val 293"/>
              <a:gd name="f32" fmla="val 766"/>
              <a:gd name="f33" fmla="val 295"/>
              <a:gd name="f34" fmla="val 782"/>
              <a:gd name="f35" fmla="val 297"/>
              <a:gd name="f36" fmla="val 795"/>
              <a:gd name="f37" fmla="val 300"/>
              <a:gd name="f38" fmla="val 808"/>
              <a:gd name="f39" fmla="val 299"/>
              <a:gd name="f40" fmla="val 821"/>
              <a:gd name="f41" fmla="val 834"/>
              <a:gd name="f42" fmla="val 303"/>
              <a:gd name="f43" fmla="val 843"/>
              <a:gd name="f44" fmla="val 848"/>
              <a:gd name="f45" fmla="val 312"/>
              <a:gd name="f46" fmla="val 850"/>
              <a:gd name="f47" fmla="val 308"/>
              <a:gd name="f48" fmla="val 851"/>
              <a:gd name="f49" fmla="val 304"/>
              <a:gd name="f50" fmla="val 853"/>
              <a:gd name="f51" fmla="val 317"/>
              <a:gd name="f52" fmla="val 859"/>
              <a:gd name="f53" fmla="val 324"/>
              <a:gd name="f54" fmla="val 870"/>
              <a:gd name="f55" fmla="val 319"/>
              <a:gd name="f56" fmla="val 882"/>
              <a:gd name="f57" fmla="val 897"/>
              <a:gd name="f58" fmla="val 912"/>
              <a:gd name="f59" fmla="val 282"/>
              <a:gd name="f60" fmla="val 934"/>
              <a:gd name="f61" fmla="val 268"/>
              <a:gd name="f62" fmla="val 927"/>
              <a:gd name="f63" fmla="val 265"/>
              <a:gd name="f64" fmla="val 911"/>
              <a:gd name="f65" fmla="val 261"/>
              <a:gd name="f66" fmla="val 888"/>
              <a:gd name="f67" fmla="val 257"/>
              <a:gd name="f68" fmla="val 864"/>
              <a:gd name="f69" fmla="val 251"/>
              <a:gd name="f70" fmla="val 842"/>
              <a:gd name="f71" fmla="val 249"/>
              <a:gd name="f72" fmla="val 241"/>
              <a:gd name="f73" fmla="val 827"/>
              <a:gd name="f74" fmla="val 236"/>
              <a:gd name="f75" fmla="val 819"/>
              <a:gd name="f76" fmla="val 234"/>
              <a:gd name="f77" fmla="val 815"/>
              <a:gd name="f78" fmla="val 231"/>
              <a:gd name="f79" fmla="val 233"/>
              <a:gd name="f80" fmla="val 803"/>
              <a:gd name="f81" fmla="val 235"/>
              <a:gd name="f82" fmla="val 789"/>
              <a:gd name="f83" fmla="val 229"/>
              <a:gd name="f84" fmla="val 222"/>
              <a:gd name="f85" fmla="val 772"/>
              <a:gd name="f86" fmla="val 217"/>
              <a:gd name="f87" fmla="val 763"/>
              <a:gd name="f88" fmla="val 219"/>
              <a:gd name="f89" fmla="val 748"/>
              <a:gd name="f90" fmla="val 221"/>
              <a:gd name="f91" fmla="val 738"/>
              <a:gd name="f92" fmla="val 720"/>
              <a:gd name="f93" fmla="val 204"/>
              <a:gd name="f94" fmla="val 712"/>
              <a:gd name="f95" fmla="val 196"/>
              <a:gd name="f96" fmla="val 707"/>
              <a:gd name="f97" fmla="val 190"/>
              <a:gd name="f98" fmla="val 186"/>
              <a:gd name="f99" fmla="val 685"/>
              <a:gd name="f100" fmla="val 177"/>
              <a:gd name="f101" fmla="val 661"/>
              <a:gd name="f102" fmla="val 170"/>
              <a:gd name="f103" fmla="val 637"/>
              <a:gd name="f104" fmla="val 161"/>
              <a:gd name="f105" fmla="val 611"/>
              <a:gd name="f106" fmla="val 159"/>
              <a:gd name="f107" fmla="val 627"/>
              <a:gd name="f108" fmla="val 157"/>
              <a:gd name="f109" fmla="val 643"/>
              <a:gd name="f110" fmla="val 154"/>
              <a:gd name="f111" fmla="val 659"/>
              <a:gd name="f112" fmla="val 151"/>
              <a:gd name="f113" fmla="val 677"/>
              <a:gd name="f114" fmla="val 149"/>
              <a:gd name="f115" fmla="val 694"/>
              <a:gd name="f116" fmla="val 145"/>
              <a:gd name="f117" fmla="val 144"/>
              <a:gd name="f118" fmla="val 718"/>
              <a:gd name="f119" fmla="val 139"/>
              <a:gd name="f120" fmla="val 725"/>
              <a:gd name="f121" fmla="val 133"/>
              <a:gd name="f122" fmla="val 125"/>
              <a:gd name="f123" fmla="val 732"/>
              <a:gd name="f124" fmla="val 124"/>
              <a:gd name="f125" fmla="val 745"/>
              <a:gd name="f126" fmla="val 754"/>
              <a:gd name="f127" fmla="val 123"/>
              <a:gd name="f128" fmla="val 764"/>
              <a:gd name="f129" fmla="val 122"/>
              <a:gd name="f130" fmla="val 773"/>
              <a:gd name="f131" fmla="val 779"/>
              <a:gd name="f132" fmla="val 785"/>
              <a:gd name="f133" fmla="val 114"/>
              <a:gd name="f134" fmla="val 788"/>
              <a:gd name="f135" fmla="val 111"/>
              <a:gd name="f136" fmla="val 109"/>
              <a:gd name="f137" fmla="val 796"/>
              <a:gd name="f138" fmla="val 801"/>
              <a:gd name="f139" fmla="val 108"/>
              <a:gd name="f140" fmla="val 813"/>
              <a:gd name="f141" fmla="val 824"/>
              <a:gd name="f142" fmla="val 101"/>
              <a:gd name="f143" fmla="val 835"/>
              <a:gd name="f144" fmla="val 90"/>
              <a:gd name="f145" fmla="val 89"/>
              <a:gd name="f146" fmla="val 871"/>
              <a:gd name="f147" fmla="val 91"/>
              <a:gd name="f148" fmla="val 890"/>
              <a:gd name="f149" fmla="val 92"/>
              <a:gd name="f150" fmla="val 902"/>
              <a:gd name="f151" fmla="val 915"/>
              <a:gd name="f152" fmla="val 88"/>
              <a:gd name="f153" fmla="val 926"/>
              <a:gd name="f154" fmla="val 86"/>
              <a:gd name="f155" fmla="val 932"/>
              <a:gd name="f156" fmla="val 76"/>
              <a:gd name="f157" fmla="val 937"/>
              <a:gd name="f158" fmla="val 69"/>
              <a:gd name="f159" fmla="val 940"/>
              <a:gd name="f160" fmla="val 61"/>
              <a:gd name="f161" fmla="val 942"/>
              <a:gd name="f162" fmla="val 55"/>
              <a:gd name="f163" fmla="val 938"/>
              <a:gd name="f164" fmla="val 53"/>
              <a:gd name="f165" fmla="val 929"/>
              <a:gd name="f166" fmla="val 50"/>
              <a:gd name="f167" fmla="val 921"/>
              <a:gd name="f168" fmla="val 45"/>
              <a:gd name="f169" fmla="val 914"/>
              <a:gd name="f170" fmla="val 43"/>
              <a:gd name="f171" fmla="val 906"/>
              <a:gd name="f172" fmla="val 41"/>
              <a:gd name="f173" fmla="val 900"/>
              <a:gd name="f174" fmla="val 39"/>
              <a:gd name="f175" fmla="val 893"/>
              <a:gd name="f176" fmla="val 47"/>
              <a:gd name="f177" fmla="val 866"/>
              <a:gd name="f178" fmla="val 46"/>
              <a:gd name="f179" fmla="val 845"/>
              <a:gd name="f180" fmla="val 37"/>
              <a:gd name="f181" fmla="val 825"/>
              <a:gd name="f182" fmla="val 36"/>
              <a:gd name="f183" fmla="val 823"/>
              <a:gd name="f184" fmla="val 820"/>
              <a:gd name="f185" fmla="val 786"/>
              <a:gd name="f186" fmla="val 42"/>
              <a:gd name="f187" fmla="val 48"/>
              <a:gd name="f188" fmla="val 717"/>
              <a:gd name="f189" fmla="val 687"/>
              <a:gd name="f190" fmla="val 56"/>
              <a:gd name="f191" fmla="val 657"/>
              <a:gd name="f192" fmla="val 54"/>
              <a:gd name="f193" fmla="val 52"/>
              <a:gd name="f194" fmla="val 615"/>
              <a:gd name="f195" fmla="val 49"/>
              <a:gd name="f196" fmla="val 604"/>
              <a:gd name="f197" fmla="val 59"/>
              <a:gd name="f198" fmla="val 593"/>
              <a:gd name="f199" fmla="val 591"/>
              <a:gd name="f200" fmla="val 58"/>
              <a:gd name="f201" fmla="val 584"/>
              <a:gd name="f202" fmla="val 579"/>
              <a:gd name="f203" fmla="val 566"/>
              <a:gd name="f204" fmla="val 552"/>
              <a:gd name="f205" fmla="val 538"/>
              <a:gd name="f206" fmla="val 539"/>
              <a:gd name="f207" fmla="val 38"/>
              <a:gd name="f208" fmla="val 28"/>
              <a:gd name="f209" fmla="val 524"/>
              <a:gd name="f210" fmla="val 29"/>
              <a:gd name="f211" fmla="val 522"/>
              <a:gd name="f212" fmla="val 515"/>
              <a:gd name="f213" fmla="val 509"/>
              <a:gd name="f214" fmla="val 65"/>
              <a:gd name="f215" fmla="val 500"/>
              <a:gd name="f216" fmla="val 483"/>
              <a:gd name="f217" fmla="val 57"/>
              <a:gd name="f218" fmla="val 478"/>
              <a:gd name="f219" fmla="val 473"/>
              <a:gd name="f220" fmla="val 468"/>
              <a:gd name="f221" fmla="val 458"/>
              <a:gd name="f222" fmla="val 451"/>
              <a:gd name="f223" fmla="val 35"/>
              <a:gd name="f224" fmla="val 452"/>
              <a:gd name="f225" fmla="val 27"/>
              <a:gd name="f226" fmla="val 17"/>
              <a:gd name="f227" fmla="val 442"/>
              <a:gd name="f228" fmla="val 11"/>
              <a:gd name="f229" fmla="val 433"/>
              <a:gd name="f230" fmla="val 418"/>
              <a:gd name="f231" fmla="val 2"/>
              <a:gd name="f232" fmla="val 400"/>
              <a:gd name="f233" fmla="val 6"/>
              <a:gd name="f234" fmla="val 383"/>
              <a:gd name="f235" fmla="val 15"/>
              <a:gd name="f236" fmla="val 350"/>
              <a:gd name="f237" fmla="val 24"/>
              <a:gd name="f238" fmla="val 316"/>
              <a:gd name="f239" fmla="val 32"/>
              <a:gd name="f240" fmla="val 33"/>
              <a:gd name="f241" fmla="val 280"/>
              <a:gd name="f242" fmla="val 276"/>
              <a:gd name="f243" fmla="val 275"/>
              <a:gd name="f244" fmla="val 267"/>
              <a:gd name="f245" fmla="val 64"/>
              <a:gd name="f246" fmla="val 258"/>
              <a:gd name="f247" fmla="val 78"/>
              <a:gd name="f248" fmla="val 252"/>
              <a:gd name="f249" fmla="val 248"/>
              <a:gd name="f250" fmla="val 97"/>
              <a:gd name="f251" fmla="val 94"/>
              <a:gd name="f252" fmla="val 220"/>
              <a:gd name="f253" fmla="val 82"/>
              <a:gd name="f254" fmla="val 212"/>
              <a:gd name="f255" fmla="val 214"/>
              <a:gd name="f256" fmla="val 67"/>
              <a:gd name="f257" fmla="val 215"/>
              <a:gd name="f258" fmla="val 216"/>
              <a:gd name="f259" fmla="val 191"/>
              <a:gd name="f260" fmla="val 62"/>
              <a:gd name="f261" fmla="val 167"/>
              <a:gd name="f262" fmla="val 143"/>
              <a:gd name="f263" fmla="val 66"/>
              <a:gd name="f264" fmla="val 131"/>
              <a:gd name="f265" fmla="val 119"/>
              <a:gd name="f266" fmla="val 85"/>
              <a:gd name="f267" fmla="val 102"/>
              <a:gd name="f268" fmla="val 106"/>
              <a:gd name="f269" fmla="val 95"/>
              <a:gd name="f270" fmla="val 118"/>
              <a:gd name="f271" fmla="val 93"/>
              <a:gd name="f272" fmla="val 164"/>
              <a:gd name="f273" fmla="val 84"/>
              <a:gd name="f274" fmla="val 200"/>
              <a:gd name="f275" fmla="val 203"/>
              <a:gd name="f276" fmla="val 160"/>
              <a:gd name="f277" fmla="val 206"/>
              <a:gd name="f278" fmla="val 169"/>
              <a:gd name="f279" fmla="val 209"/>
              <a:gd name="f280" fmla="val 172"/>
              <a:gd name="f281" fmla="val 183"/>
              <a:gd name="f282" fmla="val 223"/>
              <a:gd name="f283" fmla="val 194"/>
              <a:gd name="f284" fmla="val 210"/>
              <a:gd name="f285" fmla="val 246"/>
              <a:gd name="f286" fmla="val 218"/>
              <a:gd name="f287" fmla="val 227"/>
              <a:gd name="f288" fmla="val 259"/>
              <a:gd name="f289" fmla="val 262"/>
              <a:gd name="f290" fmla="val 269"/>
              <a:gd name="f291" fmla="val 271"/>
              <a:gd name="f292" fmla="val 247"/>
              <a:gd name="f293" fmla="val 273"/>
              <a:gd name="f294" fmla="val 238"/>
              <a:gd name="f295" fmla="val 278"/>
              <a:gd name="f296" fmla="val 302"/>
              <a:gd name="f297" fmla="val 314"/>
              <a:gd name="f298" fmla="val 202"/>
              <a:gd name="f299" fmla="val 292"/>
              <a:gd name="f300" fmla="val 198"/>
              <a:gd name="f301" fmla="val 285"/>
              <a:gd name="f302" fmla="val 184"/>
              <a:gd name="f303" fmla="val 284"/>
              <a:gd name="f304" fmla="val 179"/>
              <a:gd name="f305" fmla="val 175"/>
              <a:gd name="f306" fmla="val 174"/>
              <a:gd name="f307" fmla="val 260"/>
              <a:gd name="f308" fmla="val 264"/>
              <a:gd name="f309" fmla="val 128"/>
              <a:gd name="f310" fmla="val 274"/>
              <a:gd name="f311" fmla="val 113"/>
              <a:gd name="f312" fmla="val 283"/>
              <a:gd name="f313" fmla="val 83"/>
              <a:gd name="f314" fmla="val 346"/>
              <a:gd name="f315" fmla="val 363"/>
              <a:gd name="f316" fmla="val 98"/>
              <a:gd name="f317" fmla="val 370"/>
              <a:gd name="f318" fmla="val 120"/>
              <a:gd name="f319" fmla="val 374"/>
              <a:gd name="f320" fmla="val 132"/>
              <a:gd name="f321" fmla="val 377"/>
              <a:gd name="f322" fmla="val 373"/>
              <a:gd name="f323" fmla="val 365"/>
              <a:gd name="f324" fmla="val 171"/>
              <a:gd name="f325" fmla="val 357"/>
              <a:gd name="f326" fmla="val 176"/>
              <a:gd name="f327" fmla="val 353"/>
              <a:gd name="f328" fmla="val 356"/>
              <a:gd name="f329" fmla="val 182"/>
              <a:gd name="f330" fmla="val 187"/>
              <a:gd name="f331" fmla="val 367"/>
              <a:gd name="f332" fmla="val 375"/>
              <a:gd name="f333" fmla="val 390"/>
              <a:gd name="f334" fmla="val 232"/>
              <a:gd name="f335" fmla="val 415"/>
              <a:gd name="f336" fmla="val 413"/>
              <a:gd name="f337" fmla="val 263"/>
              <a:gd name="f338" fmla="val 412"/>
              <a:gd name="f339" fmla="val 279"/>
              <a:gd name="f340" fmla="val 301"/>
              <a:gd name="f341" fmla="val 322"/>
              <a:gd name="f342" fmla="val 411"/>
              <a:gd name="f343" fmla="val 410"/>
              <a:gd name="f344" fmla="val 341"/>
              <a:gd name="f345" fmla="val 409"/>
              <a:gd name="f346" fmla="val 355"/>
              <a:gd name="f347" fmla="val 362"/>
              <a:gd name="f348" fmla="val 422"/>
              <a:gd name="f349" fmla="val 345"/>
              <a:gd name="f350" fmla="val 327"/>
              <a:gd name="f351" fmla="val 440"/>
              <a:gd name="f352" fmla="val 454"/>
              <a:gd name="f353" fmla="val 270"/>
              <a:gd name="f354" fmla="val 481"/>
              <a:gd name="f355" fmla="val 242"/>
              <a:gd name="f356" fmla="val 485"/>
              <a:gd name="f357" fmla="val 237"/>
              <a:gd name="f358" fmla="val 487"/>
              <a:gd name="f359" fmla="val 230"/>
              <a:gd name="f360" fmla="val 491"/>
              <a:gd name="f361" fmla="val 489"/>
              <a:gd name="f362" fmla="val 486"/>
              <a:gd name="f363" fmla="val 211"/>
              <a:gd name="f364" fmla="val 479"/>
              <a:gd name="f365" fmla="val 208"/>
              <a:gd name="f366" fmla="val 477"/>
              <a:gd name="f367" fmla="val 205"/>
              <a:gd name="f368" fmla="val 472"/>
              <a:gd name="f369" fmla="val 207"/>
              <a:gd name="f370" fmla="val 464"/>
              <a:gd name="f371" fmla="val 463"/>
              <a:gd name="f372" fmla="val 460"/>
              <a:gd name="f373" fmla="val 199"/>
              <a:gd name="f374" fmla="val 461"/>
              <a:gd name="f375" fmla="val 181"/>
              <a:gd name="f376" fmla="val 462"/>
              <a:gd name="f377" fmla="val 163"/>
              <a:gd name="f378" fmla="val 466"/>
              <a:gd name="f379" fmla="val 495"/>
              <a:gd name="f380" fmla="val 103"/>
              <a:gd name="f381" fmla="val 105"/>
              <a:gd name="f382" fmla="val 535"/>
              <a:gd name="f383" fmla="val 540"/>
              <a:gd name="f384" fmla="val 544"/>
              <a:gd name="f385" fmla="val 555"/>
              <a:gd name="f386" fmla="val 576"/>
              <a:gd name="f387" fmla="val 609"/>
              <a:gd name="f388" fmla="val 23"/>
              <a:gd name="f389" fmla="val 669"/>
              <a:gd name="f390" fmla="val 726"/>
              <a:gd name="f391" fmla="val 778"/>
              <a:gd name="f392" fmla="val 810"/>
              <a:gd name="f393" fmla="val 75"/>
              <a:gd name="f394" fmla="val 881"/>
              <a:gd name="f395" fmla="val 884"/>
              <a:gd name="f396" fmla="val 130"/>
              <a:gd name="f397" fmla="val 885"/>
              <a:gd name="f398" fmla="val 898"/>
              <a:gd name="f399" fmla="val 910"/>
              <a:gd name="f400" fmla="val 922"/>
              <a:gd name="f401" fmla="val 195"/>
              <a:gd name="f402" fmla="val 201"/>
              <a:gd name="f403" fmla="val 917"/>
              <a:gd name="f404" fmla="val 905"/>
              <a:gd name="f405" fmla="val 891"/>
              <a:gd name="f406" fmla="val 877"/>
              <a:gd name="f407" fmla="val 863"/>
              <a:gd name="f408" fmla="val 213"/>
              <a:gd name="f409" fmla="val 874"/>
              <a:gd name="f410" fmla="val 245"/>
              <a:gd name="f411" fmla="val 256"/>
              <a:gd name="f412" fmla="val 903"/>
              <a:gd name="f413" fmla="val 907"/>
              <a:gd name="f414" fmla="val 913"/>
              <a:gd name="f415" fmla="val 328"/>
              <a:gd name="f416" fmla="val 904"/>
              <a:gd name="f417" fmla="val 380"/>
              <a:gd name="f418" fmla="val 385"/>
              <a:gd name="f419" fmla="val 389"/>
              <a:gd name="f420" fmla="val 909"/>
              <a:gd name="f421" fmla="val 397"/>
              <a:gd name="f422" fmla="val 404"/>
              <a:gd name="f423" fmla="val 901"/>
              <a:gd name="f424" fmla="val 899"/>
              <a:gd name="f425" fmla="val 414"/>
              <a:gd name="f426" fmla="val 416"/>
              <a:gd name="f427" fmla="val 887"/>
              <a:gd name="f428" fmla="val 459"/>
              <a:gd name="f429" fmla="val 502"/>
              <a:gd name="f430" fmla="val 573"/>
              <a:gd name="f431" fmla="val 601"/>
              <a:gd name="f432" fmla="val 629"/>
              <a:gd name="f433" fmla="val 833"/>
              <a:gd name="f434" fmla="val 684"/>
              <a:gd name="f435" fmla="val 836"/>
              <a:gd name="f436" fmla="val 713"/>
              <a:gd name="f437" fmla="val 734"/>
              <a:gd name="f438" fmla="val 741"/>
              <a:gd name="f439" fmla="val 746"/>
              <a:gd name="f440" fmla="val 837"/>
              <a:gd name="f441" fmla="val 749"/>
              <a:gd name="f442" fmla="val 844"/>
              <a:gd name="f443" fmla="val 793"/>
              <a:gd name="f444" fmla="val 816"/>
              <a:gd name="f445" fmla="val 855"/>
              <a:gd name="f446" fmla="val 839"/>
              <a:gd name="f447" fmla="val 862"/>
              <a:gd name="f448" fmla="val 840"/>
              <a:gd name="f449" fmla="val 869"/>
              <a:gd name="f450" fmla="val 879"/>
              <a:gd name="f451" fmla="val 895"/>
              <a:gd name="f452" fmla="val 847"/>
              <a:gd name="f453" fmla="val 908"/>
              <a:gd name="f454" fmla="val 916"/>
              <a:gd name="f455" fmla="val 838"/>
              <a:gd name="f456" fmla="val 935"/>
              <a:gd name="f457" fmla="val 947"/>
              <a:gd name="f458" fmla="val 841"/>
              <a:gd name="f459" fmla="val 948"/>
              <a:gd name="f460" fmla="val 951"/>
              <a:gd name="f461" fmla="val 954"/>
              <a:gd name="f462" fmla="val 956"/>
              <a:gd name="f463" fmla="val 958"/>
              <a:gd name="f464" fmla="val 961"/>
              <a:gd name="f465" fmla="val 976"/>
              <a:gd name="f466" fmla="val 995"/>
              <a:gd name="f467" fmla="val 1013"/>
              <a:gd name="f468" fmla="val 1027"/>
              <a:gd name="f469" fmla="val 831"/>
              <a:gd name="f470" fmla="val 1028"/>
              <a:gd name="f471" fmla="val 1031"/>
              <a:gd name="f472" fmla="val 1035"/>
              <a:gd name="f473" fmla="val 807"/>
              <a:gd name="f474" fmla="val 1037"/>
              <a:gd name="f475" fmla="val 800"/>
              <a:gd name="f476" fmla="val 1041"/>
              <a:gd name="f477" fmla="val 1052"/>
              <a:gd name="f478" fmla="val 755"/>
              <a:gd name="f479" fmla="val 1058"/>
              <a:gd name="f480" fmla="val 1051"/>
              <a:gd name="f481" fmla="val 724"/>
              <a:gd name="f482" fmla="val 1049"/>
              <a:gd name="f483" fmla="val 715"/>
              <a:gd name="f484" fmla="val 1043"/>
              <a:gd name="f485" fmla="val 714"/>
              <a:gd name="f486" fmla="val 711"/>
              <a:gd name="f487" fmla="val 1017"/>
              <a:gd name="f488" fmla="val 1011"/>
              <a:gd name="f489" fmla="val 742"/>
              <a:gd name="f490" fmla="val 1001"/>
              <a:gd name="f491" fmla="val 757"/>
              <a:gd name="f492" fmla="val 989"/>
              <a:gd name="f493" fmla="val 771"/>
              <a:gd name="f494" fmla="val 977"/>
              <a:gd name="f495" fmla="val 775"/>
              <a:gd name="f496" fmla="val 974"/>
              <a:gd name="f497" fmla="val 966"/>
              <a:gd name="f498" fmla="val 776"/>
              <a:gd name="f499" fmla="val 960"/>
              <a:gd name="f500" fmla="val 944"/>
              <a:gd name="f501" fmla="val 762"/>
              <a:gd name="f502" fmla="val 750"/>
              <a:gd name="f503" fmla="val 737"/>
              <a:gd name="f504" fmla="val 928"/>
              <a:gd name="f505" fmla="val 925"/>
              <a:gd name="f506" fmla="val 721"/>
              <a:gd name="f507" fmla="val 957"/>
              <a:gd name="f508" fmla="val 705"/>
              <a:gd name="f509" fmla="val 698"/>
              <a:gd name="f510" fmla="val 1020"/>
              <a:gd name="f511" fmla="val 1022"/>
              <a:gd name="f512" fmla="val 1024"/>
              <a:gd name="f513" fmla="val 699"/>
              <a:gd name="f514" fmla="val 1026"/>
              <a:gd name="f515" fmla="val 1036"/>
              <a:gd name="f516" fmla="val 701"/>
              <a:gd name="f517" fmla="val 1044"/>
              <a:gd name="f518" fmla="val 696"/>
              <a:gd name="f519" fmla="val 1053"/>
              <a:gd name="f520" fmla="val 692"/>
              <a:gd name="f521" fmla="val 1062"/>
              <a:gd name="f522" fmla="val 690"/>
              <a:gd name="f523" fmla="val 1073"/>
              <a:gd name="f524" fmla="val 689"/>
              <a:gd name="f525" fmla="val 1084"/>
              <a:gd name="f526" fmla="val 1099"/>
              <a:gd name="f527" fmla="val 691"/>
              <a:gd name="f528" fmla="val 1115"/>
              <a:gd name="f529" fmla="val 1131"/>
              <a:gd name="f530" fmla="val 1141"/>
              <a:gd name="f531" fmla="val 1152"/>
              <a:gd name="f532" fmla="val 682"/>
              <a:gd name="f533" fmla="val 1157"/>
              <a:gd name="f534" fmla="val 671"/>
              <a:gd name="f535" fmla="val 1163"/>
              <a:gd name="f536" fmla="val 655"/>
              <a:gd name="f537" fmla="val 1160"/>
              <a:gd name="f538" fmla="val 645"/>
              <a:gd name="f539" fmla="val 1150"/>
              <a:gd name="f540" fmla="val 642"/>
              <a:gd name="f541" fmla="val 1147"/>
              <a:gd name="f542" fmla="val 639"/>
              <a:gd name="f543" fmla="val 1142"/>
              <a:gd name="f544" fmla="val 636"/>
              <a:gd name="f545" fmla="val 1139"/>
              <a:gd name="f546" fmla="val 632"/>
              <a:gd name="f547" fmla="val 1134"/>
              <a:gd name="f548" fmla="val 628"/>
              <a:gd name="f549" fmla="val 1129"/>
              <a:gd name="f550" fmla="val 622"/>
              <a:gd name="f551" fmla="val 1125"/>
              <a:gd name="f552" fmla="val 634"/>
              <a:gd name="f553" fmla="val 1148"/>
              <a:gd name="f554" fmla="val 625"/>
              <a:gd name="f555" fmla="val 1168"/>
              <a:gd name="f556" fmla="val 614"/>
              <a:gd name="f557" fmla="val 1188"/>
              <a:gd name="f558" fmla="val 1195"/>
              <a:gd name="f559" fmla="val 612"/>
              <a:gd name="f560" fmla="val 1204"/>
              <a:gd name="f561" fmla="val 613"/>
              <a:gd name="f562" fmla="val 1211"/>
              <a:gd name="f563" fmla="val 1223"/>
              <a:gd name="f564" fmla="val 618"/>
              <a:gd name="f565" fmla="val 1233"/>
              <a:gd name="f566" fmla="val 620"/>
              <a:gd name="f567" fmla="val 1244"/>
              <a:gd name="f568" fmla="val 1259"/>
              <a:gd name="f569" fmla="val 1269"/>
              <a:gd name="f570" fmla="val 599"/>
              <a:gd name="f571" fmla="val 1270"/>
              <a:gd name="f572" fmla="val 583"/>
              <a:gd name="f573" fmla="val 1271"/>
              <a:gd name="f574" fmla="val 568"/>
              <a:gd name="f575" fmla="val 1263"/>
              <a:gd name="f576" fmla="val 545"/>
              <a:gd name="f577" fmla="val 533"/>
              <a:gd name="f578" fmla="val 523"/>
              <a:gd name="f579" fmla="val 496"/>
              <a:gd name="f580" fmla="val 1265"/>
              <a:gd name="f581" fmla="val 471"/>
              <a:gd name="f582" fmla="val 1258"/>
              <a:gd name="f583" fmla="val 448"/>
              <a:gd name="f584" fmla="val 1243"/>
              <a:gd name="f585" fmla="val 432"/>
              <a:gd name="f586" fmla="val 1232"/>
              <a:gd name="f587" fmla="val 429"/>
              <a:gd name="f588" fmla="val 1222"/>
              <a:gd name="f589" fmla="val 436"/>
              <a:gd name="f590" fmla="val 1203"/>
              <a:gd name="f591" fmla="val 441"/>
              <a:gd name="f592" fmla="val 1189"/>
              <a:gd name="f593" fmla="val 1187"/>
              <a:gd name="f594" fmla="val 465"/>
              <a:gd name="f595" fmla="val 482"/>
              <a:gd name="f596" fmla="val 499"/>
              <a:gd name="f597" fmla="val 1180"/>
              <a:gd name="f598" fmla="val 1177"/>
              <a:gd name="f599" fmla="val 1173"/>
              <a:gd name="f600" fmla="val 1166"/>
              <a:gd name="f601" fmla="val 521"/>
              <a:gd name="f602" fmla="val 1133"/>
              <a:gd name="f603" fmla="val 518"/>
              <a:gd name="f604" fmla="val 1100"/>
              <a:gd name="f605" fmla="val 1067"/>
              <a:gd name="f606" fmla="val 514"/>
              <a:gd name="f607" fmla="val 1060"/>
              <a:gd name="f608" fmla="val 513"/>
              <a:gd name="f609" fmla="val 511"/>
              <a:gd name="f610" fmla="val 997"/>
              <a:gd name="f611" fmla="val 492"/>
              <a:gd name="f612" fmla="val 484"/>
              <a:gd name="f613" fmla="val 488"/>
              <a:gd name="f614" fmla="val 931"/>
              <a:gd name="f615" fmla="val 490"/>
              <a:gd name="f616" fmla="val 920"/>
              <a:gd name="f617" fmla="val 867"/>
              <a:gd name="f618" fmla="val 826"/>
              <a:gd name="f619" fmla="val 805"/>
              <a:gd name="f620" fmla="val 784"/>
              <a:gd name="f621" fmla="val 787"/>
              <a:gd name="f622" fmla="val 790"/>
              <a:gd name="f623" fmla="val 445"/>
              <a:gd name="f624" fmla="val 439"/>
              <a:gd name="f625" fmla="val 427"/>
              <a:gd name="f626" fmla="val 781"/>
              <a:gd name="f627" fmla="val 435"/>
              <a:gd name="f628" fmla="val 769"/>
              <a:gd name="f629" fmla="val 765"/>
              <a:gd name="f630" fmla="val 759"/>
              <a:gd name="f631" fmla="val 744"/>
              <a:gd name="f632" fmla="val 480"/>
              <a:gd name="f633" fmla="val 697"/>
              <a:gd name="f634" fmla="val 683"/>
              <a:gd name="f635" fmla="val 672"/>
              <a:gd name="f636" fmla="val 666"/>
              <a:gd name="f637" fmla="val 688"/>
              <a:gd name="f638" fmla="val 420"/>
              <a:gd name="f639" fmla="val 703"/>
              <a:gd name="f640" fmla="val 401"/>
              <a:gd name="f641" fmla="val 719"/>
              <a:gd name="f642" fmla="val 398"/>
              <a:gd name="f643" fmla="val 722"/>
              <a:gd name="f644" fmla="val 739"/>
              <a:gd name="f645" fmla="val 752"/>
              <a:gd name="f646" fmla="val 402"/>
              <a:gd name="f647" fmla="val 798"/>
              <a:gd name="f648" fmla="val 342"/>
              <a:gd name="f649" fmla="val 791"/>
              <a:gd name="f650" fmla="val 332"/>
              <a:gd name="f651" fmla="val 336"/>
              <a:gd name="f652" fmla="val 780"/>
              <a:gd name="f653" fmla="val 339"/>
              <a:gd name="f654" fmla="val 344"/>
              <a:gd name="f655" fmla="val 351"/>
              <a:gd name="f656" fmla="val 747"/>
              <a:gd name="f657" fmla="val 369"/>
              <a:gd name="f658" fmla="val 359"/>
              <a:gd name="f659" fmla="val 709"/>
              <a:gd name="f660" fmla="val 649"/>
              <a:gd name="f661" fmla="val 358"/>
              <a:gd name="f662" fmla="val 449"/>
              <a:gd name="f663" fmla="val 425"/>
              <a:gd name="f664" fmla="val 443"/>
              <a:gd name="f665" fmla="val 423"/>
              <a:gd name="f666" fmla="val 438"/>
              <a:gd name="f667" fmla="val 430"/>
              <a:gd name="f668" fmla="val 387"/>
              <a:gd name="f669" fmla="val 406"/>
              <a:gd name="f670" fmla="val 391"/>
              <a:gd name="f671" fmla="val 395"/>
              <a:gd name="f672" fmla="val 399"/>
              <a:gd name="f673" fmla="val 434"/>
              <a:gd name="f674" fmla="val 503"/>
              <a:gd name="f675" fmla="val 396"/>
              <a:gd name="f676" fmla="val 532"/>
              <a:gd name="f677" fmla="val 547"/>
              <a:gd name="f678" fmla="val 394"/>
              <a:gd name="f679" fmla="val 553"/>
              <a:gd name="f680" fmla="val 392"/>
              <a:gd name="f681" fmla="val 560"/>
              <a:gd name="f682" fmla="val 565"/>
              <a:gd name="f683" fmla="val 405"/>
              <a:gd name="f684" fmla="val 587"/>
              <a:gd name="f685" fmla="val 610"/>
              <a:gd name="f686" fmla="val 650"/>
              <a:gd name="f687" fmla="val 667"/>
              <a:gd name="f688" fmla="val 686"/>
              <a:gd name="f689" fmla="val 419"/>
              <a:gd name="f690" fmla="val 675"/>
              <a:gd name="f691" fmla="val 431"/>
              <a:gd name="f692" fmla="val 658"/>
              <a:gd name="f693" fmla="val 444"/>
              <a:gd name="f694" fmla="val 656"/>
              <a:gd name="f695" fmla="val 447"/>
              <a:gd name="f696" fmla="val 651"/>
              <a:gd name="f697" fmla="val 446"/>
              <a:gd name="f698" fmla="val 437"/>
              <a:gd name="f699" fmla="val 633"/>
              <a:gd name="f700" fmla="val 426"/>
              <a:gd name="f701" fmla="val 623"/>
              <a:gd name="f702" fmla="val 417"/>
              <a:gd name="f703" fmla="val 596"/>
              <a:gd name="f704" fmla="val 574"/>
              <a:gd name="f705" fmla="val 450"/>
              <a:gd name="f706" fmla="val 453"/>
              <a:gd name="f707" fmla="val 504"/>
              <a:gd name="f708" fmla="val 455"/>
              <a:gd name="f709" fmla="val 457"/>
              <a:gd name="f710" fmla="val 680"/>
              <a:gd name="f711" fmla="val 678"/>
              <a:gd name="f712" fmla="val 676"/>
              <a:gd name="f713" fmla="val 652"/>
              <a:gd name="f714" fmla="val 289"/>
              <a:gd name="f715" fmla="val 592"/>
              <a:gd name="f716" fmla="val 580"/>
              <a:gd name="f717" fmla="val 294"/>
              <a:gd name="f718" fmla="val 567"/>
              <a:gd name="f719" fmla="val 564"/>
              <a:gd name="f720" fmla="val 548"/>
              <a:gd name="f721" fmla="val 531"/>
              <a:gd name="f722" fmla="val 277"/>
              <a:gd name="f723" fmla="val 537"/>
              <a:gd name="f724" fmla="val 557"/>
              <a:gd name="f725" fmla="val 589"/>
              <a:gd name="f726" fmla="val 600"/>
              <a:gd name="f727" fmla="val 626"/>
              <a:gd name="f728" fmla="val 641"/>
              <a:gd name="f729" fmla="val 674"/>
              <a:gd name="f730" fmla="val 693"/>
              <a:gd name="f731" fmla="val 704"/>
              <a:gd name="f732" fmla="val 311"/>
              <a:gd name="f733" fmla="val 307"/>
              <a:gd name="f734" fmla="val 878"/>
              <a:gd name="f735" fmla="val 768"/>
              <a:gd name="f736" fmla="val 716"/>
              <a:gd name="f737" fmla="val 710"/>
              <a:gd name="f738" fmla="val 830"/>
              <a:gd name="f739" fmla="val 708"/>
              <a:gd name="f740" fmla="val 865"/>
              <a:gd name="f741" fmla="val 770"/>
              <a:gd name="f742" fmla="val 266"/>
              <a:gd name="f743" fmla="val 783"/>
              <a:gd name="f744" fmla="val 804"/>
              <a:gd name="f745" fmla="val 244"/>
              <a:gd name="f746" fmla="val 621"/>
              <a:gd name="f747" fmla="val 1016"/>
              <a:gd name="f748" fmla="val 624"/>
              <a:gd name="f749" fmla="val 1015"/>
              <a:gd name="f750" fmla="val 962"/>
              <a:gd name="f751" fmla="val 608"/>
              <a:gd name="f752" fmla="val 616"/>
              <a:gd name="f753" fmla="val 979"/>
              <a:gd name="f754" fmla="val 526"/>
              <a:gd name="f755" fmla="val 520"/>
              <a:gd name="f756" fmla="val 517"/>
              <a:gd name="f757" fmla="val 501"/>
              <a:gd name="f758" fmla="val 470"/>
              <a:gd name="f759" fmla="val 250"/>
              <a:gd name="f760" fmla="val 253"/>
              <a:gd name="f761" fmla="val 255"/>
              <a:gd name="f762" fmla="val 505"/>
              <a:gd name="f763" fmla="+- 0 0 -90"/>
              <a:gd name="f764" fmla="*/ f4 1 923"/>
              <a:gd name="f765" fmla="*/ f5 1 1273"/>
              <a:gd name="f766" fmla="val f6"/>
              <a:gd name="f767" fmla="val f7"/>
              <a:gd name="f768" fmla="val f8"/>
              <a:gd name="f769" fmla="*/ f763 f0 1"/>
              <a:gd name="f770" fmla="+- f768 0 f766"/>
              <a:gd name="f771" fmla="+- f767 0 f766"/>
              <a:gd name="f772" fmla="*/ f769 1 f3"/>
              <a:gd name="f773" fmla="*/ f771 1 923"/>
              <a:gd name="f774" fmla="*/ f770 1 1273"/>
              <a:gd name="f775" fmla="*/ 313 f771 1"/>
              <a:gd name="f776" fmla="*/ 728 f770 1"/>
              <a:gd name="f777" fmla="*/ 318 f771 1"/>
              <a:gd name="f778" fmla="*/ 848 f770 1"/>
              <a:gd name="f779" fmla="*/ 265 f771 1"/>
              <a:gd name="f780" fmla="*/ 911 f770 1"/>
              <a:gd name="f781" fmla="*/ 229 f771 1"/>
              <a:gd name="f782" fmla="*/ 782 f770 1"/>
              <a:gd name="f783" fmla="*/ 161 f771 1"/>
              <a:gd name="f784" fmla="*/ 611 f770 1"/>
              <a:gd name="f785" fmla="*/ 124 f771 1"/>
              <a:gd name="f786" fmla="*/ 745 f770 1"/>
              <a:gd name="f787" fmla="*/ 101 f771 1"/>
              <a:gd name="f788" fmla="*/ 835 f770 1"/>
              <a:gd name="f789" fmla="*/ 53 f771 1"/>
              <a:gd name="f790" fmla="*/ 929 f770 1"/>
              <a:gd name="f791" fmla="*/ 36 f771 1"/>
              <a:gd name="f792" fmla="*/ 820 f770 1"/>
              <a:gd name="f793" fmla="*/ 58 f771 1"/>
              <a:gd name="f794" fmla="*/ 579 f770 1"/>
              <a:gd name="f795" fmla="*/ 59 f771 1"/>
              <a:gd name="f796" fmla="*/ 483 f770 1"/>
              <a:gd name="f797" fmla="*/ 6 f771 1"/>
              <a:gd name="f798" fmla="*/ 383 f770 1"/>
              <a:gd name="f799" fmla="*/ 94 f771 1"/>
              <a:gd name="f800" fmla="*/ 236 f770 1"/>
              <a:gd name="f801" fmla="*/ 85 f771 1"/>
              <a:gd name="f802" fmla="*/ 111 f770 1"/>
              <a:gd name="f803" fmla="*/ 220 f771 1"/>
              <a:gd name="f804" fmla="*/ 210 f770 1"/>
              <a:gd name="f805" fmla="*/ 271 f771 1"/>
              <a:gd name="f806" fmla="*/ 247 f770 1"/>
              <a:gd name="f807" fmla="*/ 285 f771 1"/>
              <a:gd name="f808" fmla="*/ 184 f770 1"/>
              <a:gd name="f809" fmla="*/ 324 f771 1"/>
              <a:gd name="f810" fmla="*/ 84 f770 1"/>
              <a:gd name="f811" fmla="*/ 353 f771 1"/>
              <a:gd name="f812" fmla="*/ 179 f770 1"/>
              <a:gd name="f813" fmla="*/ 412 f771 1"/>
              <a:gd name="f814" fmla="*/ 279 f770 1"/>
              <a:gd name="f815" fmla="*/ 413 f771 1"/>
              <a:gd name="f816" fmla="*/ 363 f770 1"/>
              <a:gd name="f817" fmla="*/ 483 f771 1"/>
              <a:gd name="f818" fmla="*/ 214 f770 1"/>
              <a:gd name="f819" fmla="*/ 466 f771 1"/>
              <a:gd name="f820" fmla="*/ 145 f770 1"/>
              <a:gd name="f821" fmla="*/ 748 f771 1"/>
              <a:gd name="f822" fmla="*/ 89 f770 1"/>
              <a:gd name="f823" fmla="*/ 922 f771 1"/>
              <a:gd name="f824" fmla="*/ 202 f770 1"/>
              <a:gd name="f825" fmla="*/ 907 f771 1"/>
              <a:gd name="f826" fmla="*/ 304 f770 1"/>
              <a:gd name="f827" fmla="*/ 897 f771 1"/>
              <a:gd name="f828" fmla="*/ 416 f770 1"/>
              <a:gd name="f829" fmla="*/ 834 f771 1"/>
              <a:gd name="f830" fmla="*/ 734 f770 1"/>
              <a:gd name="f831" fmla="*/ 843 f771 1"/>
              <a:gd name="f832" fmla="*/ 862 f770 1"/>
              <a:gd name="f833" fmla="*/ 840 f771 1"/>
              <a:gd name="f834" fmla="*/ 947 f770 1"/>
              <a:gd name="f835" fmla="*/ 823 f771 1"/>
              <a:gd name="f836" fmla="*/ 1031 f770 1"/>
              <a:gd name="f837" fmla="*/ 726 f771 1"/>
              <a:gd name="f838" fmla="*/ 1011 f770 1"/>
              <a:gd name="f839" fmla="*/ 737 f771 1"/>
              <a:gd name="f840" fmla="*/ 928 f770 1"/>
              <a:gd name="f841" fmla="*/ 696 f771 1"/>
              <a:gd name="f842" fmla="*/ 1053 f770 1"/>
              <a:gd name="f843" fmla="*/ 645 f771 1"/>
              <a:gd name="f844" fmla="*/ 1150 f770 1"/>
              <a:gd name="f845" fmla="*/ 613 f771 1"/>
              <a:gd name="f846" fmla="*/ 1211 f770 1"/>
              <a:gd name="f847" fmla="*/ 523 f771 1"/>
              <a:gd name="f848" fmla="*/ 1263 f770 1"/>
              <a:gd name="f849" fmla="*/ 515 f771 1"/>
              <a:gd name="f850" fmla="*/ 1180 f770 1"/>
              <a:gd name="f851" fmla="*/ 492 f771 1"/>
              <a:gd name="f852" fmla="*/ 976 f770 1"/>
              <a:gd name="f853" fmla="*/ 484 f771 1"/>
              <a:gd name="f854" fmla="*/ 847 f770 1"/>
              <a:gd name="f855" fmla="*/ 427 f771 1"/>
              <a:gd name="f856" fmla="*/ 781 f770 1"/>
              <a:gd name="f857" fmla="*/ 479 f771 1"/>
              <a:gd name="f858" fmla="*/ 683 f770 1"/>
              <a:gd name="f859" fmla="*/ 401 f771 1"/>
              <a:gd name="f860" fmla="*/ 752 f770 1"/>
              <a:gd name="f861" fmla="*/ 360 f771 1"/>
              <a:gd name="f862" fmla="*/ 717 f770 1"/>
              <a:gd name="f863" fmla="*/ 348 f771 1"/>
              <a:gd name="f864" fmla="*/ 630 f770 1"/>
              <a:gd name="f865" fmla="*/ 409 f771 1"/>
              <a:gd name="f866" fmla="*/ 430 f770 1"/>
              <a:gd name="f867" fmla="*/ 397 f771 1"/>
              <a:gd name="f868" fmla="*/ 503 f770 1"/>
              <a:gd name="f869" fmla="*/ 406 f771 1"/>
              <a:gd name="f870" fmla="*/ 686 f770 1"/>
              <a:gd name="f871" fmla="*/ 417 f771 1"/>
              <a:gd name="f872" fmla="*/ 596 f770 1"/>
              <a:gd name="f873" fmla="*/ 462 f771 1"/>
              <a:gd name="f874" fmla="*/ 462 f770 1"/>
              <a:gd name="f875" fmla="*/ 296 f771 1"/>
              <a:gd name="f876" fmla="*/ 604 f770 1"/>
              <a:gd name="f877" fmla="*/ 274 f771 1"/>
              <a:gd name="f878" fmla="*/ 311 f771 1"/>
              <a:gd name="f879" fmla="*/ 690 f770 1"/>
              <a:gd name="f880" fmla="*/ 729 f771 1"/>
              <a:gd name="f881" fmla="*/ 789 f770 1"/>
              <a:gd name="f882" fmla="*/ 715 f771 1"/>
              <a:gd name="f883" fmla="*/ 881 f770 1"/>
              <a:gd name="f884" fmla="*/ 747 f771 1"/>
              <a:gd name="f885" fmla="*/ 245 f770 1"/>
              <a:gd name="f886" fmla="*/ 608 f771 1"/>
              <a:gd name="f887" fmla="*/ 962 f770 1"/>
              <a:gd name="f888" fmla="*/ 264 f771 1"/>
              <a:gd name="f889" fmla="*/ 517 f770 1"/>
              <a:gd name="f890" fmla="+- f772 0 f1"/>
              <a:gd name="f891" fmla="*/ f775 1 923"/>
              <a:gd name="f892" fmla="*/ f776 1 1273"/>
              <a:gd name="f893" fmla="*/ f777 1 923"/>
              <a:gd name="f894" fmla="*/ f778 1 1273"/>
              <a:gd name="f895" fmla="*/ f779 1 923"/>
              <a:gd name="f896" fmla="*/ f780 1 1273"/>
              <a:gd name="f897" fmla="*/ f781 1 923"/>
              <a:gd name="f898" fmla="*/ f782 1 1273"/>
              <a:gd name="f899" fmla="*/ f783 1 923"/>
              <a:gd name="f900" fmla="*/ f784 1 1273"/>
              <a:gd name="f901" fmla="*/ f785 1 923"/>
              <a:gd name="f902" fmla="*/ f786 1 1273"/>
              <a:gd name="f903" fmla="*/ f787 1 923"/>
              <a:gd name="f904" fmla="*/ f788 1 1273"/>
              <a:gd name="f905" fmla="*/ f789 1 923"/>
              <a:gd name="f906" fmla="*/ f790 1 1273"/>
              <a:gd name="f907" fmla="*/ f791 1 923"/>
              <a:gd name="f908" fmla="*/ f792 1 1273"/>
              <a:gd name="f909" fmla="*/ f793 1 923"/>
              <a:gd name="f910" fmla="*/ f794 1 1273"/>
              <a:gd name="f911" fmla="*/ f795 1 923"/>
              <a:gd name="f912" fmla="*/ f796 1 1273"/>
              <a:gd name="f913" fmla="*/ f797 1 923"/>
              <a:gd name="f914" fmla="*/ f798 1 1273"/>
              <a:gd name="f915" fmla="*/ f799 1 923"/>
              <a:gd name="f916" fmla="*/ f800 1 1273"/>
              <a:gd name="f917" fmla="*/ f801 1 923"/>
              <a:gd name="f918" fmla="*/ f802 1 1273"/>
              <a:gd name="f919" fmla="*/ f803 1 923"/>
              <a:gd name="f920" fmla="*/ f804 1 1273"/>
              <a:gd name="f921" fmla="*/ f805 1 923"/>
              <a:gd name="f922" fmla="*/ f806 1 1273"/>
              <a:gd name="f923" fmla="*/ f807 1 923"/>
              <a:gd name="f924" fmla="*/ f808 1 1273"/>
              <a:gd name="f925" fmla="*/ f809 1 923"/>
              <a:gd name="f926" fmla="*/ f810 1 1273"/>
              <a:gd name="f927" fmla="*/ f811 1 923"/>
              <a:gd name="f928" fmla="*/ f812 1 1273"/>
              <a:gd name="f929" fmla="*/ f813 1 923"/>
              <a:gd name="f930" fmla="*/ f814 1 1273"/>
              <a:gd name="f931" fmla="*/ f815 1 923"/>
              <a:gd name="f932" fmla="*/ f816 1 1273"/>
              <a:gd name="f933" fmla="*/ f817 1 923"/>
              <a:gd name="f934" fmla="*/ f818 1 1273"/>
              <a:gd name="f935" fmla="*/ f819 1 923"/>
              <a:gd name="f936" fmla="*/ f820 1 1273"/>
              <a:gd name="f937" fmla="*/ f821 1 923"/>
              <a:gd name="f938" fmla="*/ f822 1 1273"/>
              <a:gd name="f939" fmla="*/ f823 1 923"/>
              <a:gd name="f940" fmla="*/ f824 1 1273"/>
              <a:gd name="f941" fmla="*/ f825 1 923"/>
              <a:gd name="f942" fmla="*/ f826 1 1273"/>
              <a:gd name="f943" fmla="*/ f827 1 923"/>
              <a:gd name="f944" fmla="*/ f828 1 1273"/>
              <a:gd name="f945" fmla="*/ f829 1 923"/>
              <a:gd name="f946" fmla="*/ f830 1 1273"/>
              <a:gd name="f947" fmla="*/ f831 1 923"/>
              <a:gd name="f948" fmla="*/ f832 1 1273"/>
              <a:gd name="f949" fmla="*/ f833 1 923"/>
              <a:gd name="f950" fmla="*/ f834 1 1273"/>
              <a:gd name="f951" fmla="*/ f835 1 923"/>
              <a:gd name="f952" fmla="*/ f836 1 1273"/>
              <a:gd name="f953" fmla="*/ f837 1 923"/>
              <a:gd name="f954" fmla="*/ f838 1 1273"/>
              <a:gd name="f955" fmla="*/ f839 1 923"/>
              <a:gd name="f956" fmla="*/ f840 1 1273"/>
              <a:gd name="f957" fmla="*/ f841 1 923"/>
              <a:gd name="f958" fmla="*/ f842 1 1273"/>
              <a:gd name="f959" fmla="*/ f843 1 923"/>
              <a:gd name="f960" fmla="*/ f844 1 1273"/>
              <a:gd name="f961" fmla="*/ f845 1 923"/>
              <a:gd name="f962" fmla="*/ f846 1 1273"/>
              <a:gd name="f963" fmla="*/ f847 1 923"/>
              <a:gd name="f964" fmla="*/ f848 1 1273"/>
              <a:gd name="f965" fmla="*/ f849 1 923"/>
              <a:gd name="f966" fmla="*/ f850 1 1273"/>
              <a:gd name="f967" fmla="*/ f851 1 923"/>
              <a:gd name="f968" fmla="*/ f852 1 1273"/>
              <a:gd name="f969" fmla="*/ f853 1 923"/>
              <a:gd name="f970" fmla="*/ f854 1 1273"/>
              <a:gd name="f971" fmla="*/ f855 1 923"/>
              <a:gd name="f972" fmla="*/ f856 1 1273"/>
              <a:gd name="f973" fmla="*/ f857 1 923"/>
              <a:gd name="f974" fmla="*/ f858 1 1273"/>
              <a:gd name="f975" fmla="*/ f859 1 923"/>
              <a:gd name="f976" fmla="*/ f860 1 1273"/>
              <a:gd name="f977" fmla="*/ f861 1 923"/>
              <a:gd name="f978" fmla="*/ f862 1 1273"/>
              <a:gd name="f979" fmla="*/ f863 1 923"/>
              <a:gd name="f980" fmla="*/ f864 1 1273"/>
              <a:gd name="f981" fmla="*/ f865 1 923"/>
              <a:gd name="f982" fmla="*/ f866 1 1273"/>
              <a:gd name="f983" fmla="*/ f867 1 923"/>
              <a:gd name="f984" fmla="*/ f868 1 1273"/>
              <a:gd name="f985" fmla="*/ f869 1 923"/>
              <a:gd name="f986" fmla="*/ f870 1 1273"/>
              <a:gd name="f987" fmla="*/ f871 1 923"/>
              <a:gd name="f988" fmla="*/ f872 1 1273"/>
              <a:gd name="f989" fmla="*/ f873 1 923"/>
              <a:gd name="f990" fmla="*/ f874 1 1273"/>
              <a:gd name="f991" fmla="*/ f875 1 923"/>
              <a:gd name="f992" fmla="*/ f876 1 1273"/>
              <a:gd name="f993" fmla="*/ f877 1 923"/>
              <a:gd name="f994" fmla="*/ f878 1 923"/>
              <a:gd name="f995" fmla="*/ f879 1 1273"/>
              <a:gd name="f996" fmla="*/ f880 1 923"/>
              <a:gd name="f997" fmla="*/ f881 1 1273"/>
              <a:gd name="f998" fmla="*/ f882 1 923"/>
              <a:gd name="f999" fmla="*/ f883 1 1273"/>
              <a:gd name="f1000" fmla="*/ f884 1 923"/>
              <a:gd name="f1001" fmla="*/ f885 1 1273"/>
              <a:gd name="f1002" fmla="*/ f886 1 923"/>
              <a:gd name="f1003" fmla="*/ f887 1 1273"/>
              <a:gd name="f1004" fmla="*/ f888 1 923"/>
              <a:gd name="f1005" fmla="*/ f889 1 1273"/>
              <a:gd name="f1006" fmla="*/ 0 1 f773"/>
              <a:gd name="f1007" fmla="*/ f767 1 f773"/>
              <a:gd name="f1008" fmla="*/ 0 1 f774"/>
              <a:gd name="f1009" fmla="*/ f768 1 f774"/>
              <a:gd name="f1010" fmla="*/ f891 1 f773"/>
              <a:gd name="f1011" fmla="*/ f892 1 f774"/>
              <a:gd name="f1012" fmla="*/ f893 1 f773"/>
              <a:gd name="f1013" fmla="*/ f894 1 f774"/>
              <a:gd name="f1014" fmla="*/ f895 1 f773"/>
              <a:gd name="f1015" fmla="*/ f896 1 f774"/>
              <a:gd name="f1016" fmla="*/ f897 1 f773"/>
              <a:gd name="f1017" fmla="*/ f898 1 f774"/>
              <a:gd name="f1018" fmla="*/ f899 1 f773"/>
              <a:gd name="f1019" fmla="*/ f900 1 f774"/>
              <a:gd name="f1020" fmla="*/ f901 1 f773"/>
              <a:gd name="f1021" fmla="*/ f902 1 f774"/>
              <a:gd name="f1022" fmla="*/ f903 1 f773"/>
              <a:gd name="f1023" fmla="*/ f904 1 f774"/>
              <a:gd name="f1024" fmla="*/ f905 1 f773"/>
              <a:gd name="f1025" fmla="*/ f906 1 f774"/>
              <a:gd name="f1026" fmla="*/ f907 1 f773"/>
              <a:gd name="f1027" fmla="*/ f908 1 f774"/>
              <a:gd name="f1028" fmla="*/ f909 1 f773"/>
              <a:gd name="f1029" fmla="*/ f910 1 f774"/>
              <a:gd name="f1030" fmla="*/ f911 1 f773"/>
              <a:gd name="f1031" fmla="*/ f912 1 f774"/>
              <a:gd name="f1032" fmla="*/ f913 1 f773"/>
              <a:gd name="f1033" fmla="*/ f914 1 f774"/>
              <a:gd name="f1034" fmla="*/ f915 1 f773"/>
              <a:gd name="f1035" fmla="*/ f916 1 f774"/>
              <a:gd name="f1036" fmla="*/ f917 1 f773"/>
              <a:gd name="f1037" fmla="*/ f918 1 f774"/>
              <a:gd name="f1038" fmla="*/ f919 1 f773"/>
              <a:gd name="f1039" fmla="*/ f920 1 f774"/>
              <a:gd name="f1040" fmla="*/ f921 1 f773"/>
              <a:gd name="f1041" fmla="*/ f922 1 f774"/>
              <a:gd name="f1042" fmla="*/ f923 1 f773"/>
              <a:gd name="f1043" fmla="*/ f924 1 f774"/>
              <a:gd name="f1044" fmla="*/ f925 1 f773"/>
              <a:gd name="f1045" fmla="*/ f926 1 f774"/>
              <a:gd name="f1046" fmla="*/ f927 1 f773"/>
              <a:gd name="f1047" fmla="*/ f928 1 f774"/>
              <a:gd name="f1048" fmla="*/ f929 1 f773"/>
              <a:gd name="f1049" fmla="*/ f930 1 f774"/>
              <a:gd name="f1050" fmla="*/ f931 1 f773"/>
              <a:gd name="f1051" fmla="*/ f932 1 f774"/>
              <a:gd name="f1052" fmla="*/ f933 1 f773"/>
              <a:gd name="f1053" fmla="*/ f934 1 f774"/>
              <a:gd name="f1054" fmla="*/ f935 1 f773"/>
              <a:gd name="f1055" fmla="*/ f936 1 f774"/>
              <a:gd name="f1056" fmla="*/ f937 1 f773"/>
              <a:gd name="f1057" fmla="*/ f938 1 f774"/>
              <a:gd name="f1058" fmla="*/ f939 1 f773"/>
              <a:gd name="f1059" fmla="*/ f940 1 f774"/>
              <a:gd name="f1060" fmla="*/ f941 1 f773"/>
              <a:gd name="f1061" fmla="*/ f942 1 f774"/>
              <a:gd name="f1062" fmla="*/ f943 1 f773"/>
              <a:gd name="f1063" fmla="*/ f944 1 f774"/>
              <a:gd name="f1064" fmla="*/ f945 1 f773"/>
              <a:gd name="f1065" fmla="*/ f946 1 f774"/>
              <a:gd name="f1066" fmla="*/ f947 1 f773"/>
              <a:gd name="f1067" fmla="*/ f948 1 f774"/>
              <a:gd name="f1068" fmla="*/ f949 1 f773"/>
              <a:gd name="f1069" fmla="*/ f950 1 f774"/>
              <a:gd name="f1070" fmla="*/ f951 1 f773"/>
              <a:gd name="f1071" fmla="*/ f952 1 f774"/>
              <a:gd name="f1072" fmla="*/ f953 1 f773"/>
              <a:gd name="f1073" fmla="*/ f954 1 f774"/>
              <a:gd name="f1074" fmla="*/ f955 1 f773"/>
              <a:gd name="f1075" fmla="*/ f956 1 f774"/>
              <a:gd name="f1076" fmla="*/ f957 1 f773"/>
              <a:gd name="f1077" fmla="*/ f958 1 f774"/>
              <a:gd name="f1078" fmla="*/ f959 1 f773"/>
              <a:gd name="f1079" fmla="*/ f960 1 f774"/>
              <a:gd name="f1080" fmla="*/ f961 1 f773"/>
              <a:gd name="f1081" fmla="*/ f962 1 f774"/>
              <a:gd name="f1082" fmla="*/ f963 1 f773"/>
              <a:gd name="f1083" fmla="*/ f964 1 f774"/>
              <a:gd name="f1084" fmla="*/ f965 1 f773"/>
              <a:gd name="f1085" fmla="*/ f966 1 f774"/>
              <a:gd name="f1086" fmla="*/ f967 1 f773"/>
              <a:gd name="f1087" fmla="*/ f968 1 f774"/>
              <a:gd name="f1088" fmla="*/ f969 1 f773"/>
              <a:gd name="f1089" fmla="*/ f970 1 f774"/>
              <a:gd name="f1090" fmla="*/ f971 1 f773"/>
              <a:gd name="f1091" fmla="*/ f972 1 f774"/>
              <a:gd name="f1092" fmla="*/ f973 1 f773"/>
              <a:gd name="f1093" fmla="*/ f974 1 f774"/>
              <a:gd name="f1094" fmla="*/ f975 1 f773"/>
              <a:gd name="f1095" fmla="*/ f976 1 f774"/>
              <a:gd name="f1096" fmla="*/ f977 1 f773"/>
              <a:gd name="f1097" fmla="*/ f978 1 f774"/>
              <a:gd name="f1098" fmla="*/ f979 1 f773"/>
              <a:gd name="f1099" fmla="*/ f980 1 f774"/>
              <a:gd name="f1100" fmla="*/ f981 1 f773"/>
              <a:gd name="f1101" fmla="*/ f982 1 f774"/>
              <a:gd name="f1102" fmla="*/ f983 1 f773"/>
              <a:gd name="f1103" fmla="*/ f984 1 f774"/>
              <a:gd name="f1104" fmla="*/ f985 1 f773"/>
              <a:gd name="f1105" fmla="*/ f986 1 f774"/>
              <a:gd name="f1106" fmla="*/ f987 1 f773"/>
              <a:gd name="f1107" fmla="*/ f988 1 f774"/>
              <a:gd name="f1108" fmla="*/ f989 1 f773"/>
              <a:gd name="f1109" fmla="*/ f990 1 f774"/>
              <a:gd name="f1110" fmla="*/ f991 1 f773"/>
              <a:gd name="f1111" fmla="*/ f992 1 f774"/>
              <a:gd name="f1112" fmla="*/ f993 1 f773"/>
              <a:gd name="f1113" fmla="*/ f994 1 f773"/>
              <a:gd name="f1114" fmla="*/ f995 1 f774"/>
              <a:gd name="f1115" fmla="*/ f996 1 f773"/>
              <a:gd name="f1116" fmla="*/ f997 1 f774"/>
              <a:gd name="f1117" fmla="*/ f998 1 f773"/>
              <a:gd name="f1118" fmla="*/ f999 1 f774"/>
              <a:gd name="f1119" fmla="*/ f1000 1 f773"/>
              <a:gd name="f1120" fmla="*/ f1001 1 f774"/>
              <a:gd name="f1121" fmla="*/ f1002 1 f773"/>
              <a:gd name="f1122" fmla="*/ f1003 1 f774"/>
              <a:gd name="f1123" fmla="*/ f1004 1 f773"/>
              <a:gd name="f1124" fmla="*/ f1005 1 f774"/>
              <a:gd name="f1125" fmla="*/ f1006 f764 1"/>
              <a:gd name="f1126" fmla="*/ f1007 f764 1"/>
              <a:gd name="f1127" fmla="*/ f1009 f765 1"/>
              <a:gd name="f1128" fmla="*/ f1008 f765 1"/>
              <a:gd name="f1129" fmla="*/ f1010 f764 1"/>
              <a:gd name="f1130" fmla="*/ f1011 f765 1"/>
              <a:gd name="f1131" fmla="*/ f1012 f764 1"/>
              <a:gd name="f1132" fmla="*/ f1013 f765 1"/>
              <a:gd name="f1133" fmla="*/ f1014 f764 1"/>
              <a:gd name="f1134" fmla="*/ f1015 f765 1"/>
              <a:gd name="f1135" fmla="*/ f1016 f764 1"/>
              <a:gd name="f1136" fmla="*/ f1017 f765 1"/>
              <a:gd name="f1137" fmla="*/ f1018 f764 1"/>
              <a:gd name="f1138" fmla="*/ f1019 f765 1"/>
              <a:gd name="f1139" fmla="*/ f1020 f764 1"/>
              <a:gd name="f1140" fmla="*/ f1021 f765 1"/>
              <a:gd name="f1141" fmla="*/ f1022 f764 1"/>
              <a:gd name="f1142" fmla="*/ f1023 f765 1"/>
              <a:gd name="f1143" fmla="*/ f1024 f764 1"/>
              <a:gd name="f1144" fmla="*/ f1025 f765 1"/>
              <a:gd name="f1145" fmla="*/ f1026 f764 1"/>
              <a:gd name="f1146" fmla="*/ f1027 f765 1"/>
              <a:gd name="f1147" fmla="*/ f1028 f764 1"/>
              <a:gd name="f1148" fmla="*/ f1029 f765 1"/>
              <a:gd name="f1149" fmla="*/ f1030 f764 1"/>
              <a:gd name="f1150" fmla="*/ f1031 f765 1"/>
              <a:gd name="f1151" fmla="*/ f1032 f764 1"/>
              <a:gd name="f1152" fmla="*/ f1033 f765 1"/>
              <a:gd name="f1153" fmla="*/ f1034 f764 1"/>
              <a:gd name="f1154" fmla="*/ f1035 f765 1"/>
              <a:gd name="f1155" fmla="*/ f1036 f764 1"/>
              <a:gd name="f1156" fmla="*/ f1037 f765 1"/>
              <a:gd name="f1157" fmla="*/ f1038 f764 1"/>
              <a:gd name="f1158" fmla="*/ f1039 f765 1"/>
              <a:gd name="f1159" fmla="*/ f1040 f764 1"/>
              <a:gd name="f1160" fmla="*/ f1041 f765 1"/>
              <a:gd name="f1161" fmla="*/ f1042 f764 1"/>
              <a:gd name="f1162" fmla="*/ f1043 f765 1"/>
              <a:gd name="f1163" fmla="*/ f1044 f764 1"/>
              <a:gd name="f1164" fmla="*/ f1045 f765 1"/>
              <a:gd name="f1165" fmla="*/ f1046 f764 1"/>
              <a:gd name="f1166" fmla="*/ f1047 f765 1"/>
              <a:gd name="f1167" fmla="*/ f1048 f764 1"/>
              <a:gd name="f1168" fmla="*/ f1049 f765 1"/>
              <a:gd name="f1169" fmla="*/ f1050 f764 1"/>
              <a:gd name="f1170" fmla="*/ f1051 f765 1"/>
              <a:gd name="f1171" fmla="*/ f1052 f764 1"/>
              <a:gd name="f1172" fmla="*/ f1053 f765 1"/>
              <a:gd name="f1173" fmla="*/ f1054 f764 1"/>
              <a:gd name="f1174" fmla="*/ f1055 f765 1"/>
              <a:gd name="f1175" fmla="*/ f1056 f764 1"/>
              <a:gd name="f1176" fmla="*/ f1057 f765 1"/>
              <a:gd name="f1177" fmla="*/ f1058 f764 1"/>
              <a:gd name="f1178" fmla="*/ f1059 f765 1"/>
              <a:gd name="f1179" fmla="*/ f1060 f764 1"/>
              <a:gd name="f1180" fmla="*/ f1061 f765 1"/>
              <a:gd name="f1181" fmla="*/ f1062 f764 1"/>
              <a:gd name="f1182" fmla="*/ f1063 f765 1"/>
              <a:gd name="f1183" fmla="*/ f1064 f764 1"/>
              <a:gd name="f1184" fmla="*/ f1065 f765 1"/>
              <a:gd name="f1185" fmla="*/ f1066 f764 1"/>
              <a:gd name="f1186" fmla="*/ f1067 f765 1"/>
              <a:gd name="f1187" fmla="*/ f1068 f764 1"/>
              <a:gd name="f1188" fmla="*/ f1069 f765 1"/>
              <a:gd name="f1189" fmla="*/ f1070 f764 1"/>
              <a:gd name="f1190" fmla="*/ f1071 f765 1"/>
              <a:gd name="f1191" fmla="*/ f1072 f764 1"/>
              <a:gd name="f1192" fmla="*/ f1073 f765 1"/>
              <a:gd name="f1193" fmla="*/ f1074 f764 1"/>
              <a:gd name="f1194" fmla="*/ f1075 f765 1"/>
              <a:gd name="f1195" fmla="*/ f1076 f764 1"/>
              <a:gd name="f1196" fmla="*/ f1077 f765 1"/>
              <a:gd name="f1197" fmla="*/ f1078 f764 1"/>
              <a:gd name="f1198" fmla="*/ f1079 f765 1"/>
              <a:gd name="f1199" fmla="*/ f1080 f764 1"/>
              <a:gd name="f1200" fmla="*/ f1081 f765 1"/>
              <a:gd name="f1201" fmla="*/ f1082 f764 1"/>
              <a:gd name="f1202" fmla="*/ f1083 f765 1"/>
              <a:gd name="f1203" fmla="*/ f1084 f764 1"/>
              <a:gd name="f1204" fmla="*/ f1085 f765 1"/>
              <a:gd name="f1205" fmla="*/ f1086 f764 1"/>
              <a:gd name="f1206" fmla="*/ f1087 f765 1"/>
              <a:gd name="f1207" fmla="*/ f1088 f764 1"/>
              <a:gd name="f1208" fmla="*/ f1089 f765 1"/>
              <a:gd name="f1209" fmla="*/ f1090 f764 1"/>
              <a:gd name="f1210" fmla="*/ f1091 f765 1"/>
              <a:gd name="f1211" fmla="*/ f1092 f764 1"/>
              <a:gd name="f1212" fmla="*/ f1093 f765 1"/>
              <a:gd name="f1213" fmla="*/ f1094 f764 1"/>
              <a:gd name="f1214" fmla="*/ f1095 f765 1"/>
              <a:gd name="f1215" fmla="*/ f1096 f764 1"/>
              <a:gd name="f1216" fmla="*/ f1097 f765 1"/>
              <a:gd name="f1217" fmla="*/ f1098 f764 1"/>
              <a:gd name="f1218" fmla="*/ f1099 f765 1"/>
              <a:gd name="f1219" fmla="*/ f1100 f764 1"/>
              <a:gd name="f1220" fmla="*/ f1101 f765 1"/>
              <a:gd name="f1221" fmla="*/ f1102 f764 1"/>
              <a:gd name="f1222" fmla="*/ f1103 f765 1"/>
              <a:gd name="f1223" fmla="*/ f1104 f764 1"/>
              <a:gd name="f1224" fmla="*/ f1105 f765 1"/>
              <a:gd name="f1225" fmla="*/ f1106 f764 1"/>
              <a:gd name="f1226" fmla="*/ f1107 f765 1"/>
              <a:gd name="f1227" fmla="*/ f1108 f764 1"/>
              <a:gd name="f1228" fmla="*/ f1109 f765 1"/>
              <a:gd name="f1229" fmla="*/ f1110 f764 1"/>
              <a:gd name="f1230" fmla="*/ f1111 f765 1"/>
              <a:gd name="f1231" fmla="*/ f1112 f764 1"/>
              <a:gd name="f1232" fmla="*/ f1113 f764 1"/>
              <a:gd name="f1233" fmla="*/ f1114 f765 1"/>
              <a:gd name="f1234" fmla="*/ f1115 f764 1"/>
              <a:gd name="f1235" fmla="*/ f1116 f765 1"/>
              <a:gd name="f1236" fmla="*/ f1117 f764 1"/>
              <a:gd name="f1237" fmla="*/ f1118 f765 1"/>
              <a:gd name="f1238" fmla="*/ f1119 f764 1"/>
              <a:gd name="f1239" fmla="*/ f1120 f765 1"/>
              <a:gd name="f1240" fmla="*/ f1121 f764 1"/>
              <a:gd name="f1241" fmla="*/ f1122 f765 1"/>
              <a:gd name="f1242" fmla="*/ f1123 f764 1"/>
              <a:gd name="f1243" fmla="*/ f1124 f7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90">
                <a:pos x="f1129" y="f1130"/>
              </a:cxn>
              <a:cxn ang="f890">
                <a:pos x="f1131" y="f1132"/>
              </a:cxn>
              <a:cxn ang="f890">
                <a:pos x="f1133" y="f1134"/>
              </a:cxn>
              <a:cxn ang="f890">
                <a:pos x="f1135" y="f1136"/>
              </a:cxn>
              <a:cxn ang="f890">
                <a:pos x="f1137" y="f1138"/>
              </a:cxn>
              <a:cxn ang="f890">
                <a:pos x="f1139" y="f1140"/>
              </a:cxn>
              <a:cxn ang="f890">
                <a:pos x="f1141" y="f1142"/>
              </a:cxn>
              <a:cxn ang="f890">
                <a:pos x="f1143" y="f1144"/>
              </a:cxn>
              <a:cxn ang="f890">
                <a:pos x="f1145" y="f1146"/>
              </a:cxn>
              <a:cxn ang="f890">
                <a:pos x="f1147" y="f1148"/>
              </a:cxn>
              <a:cxn ang="f890">
                <a:pos x="f1149" y="f1150"/>
              </a:cxn>
              <a:cxn ang="f890">
                <a:pos x="f1151" y="f1152"/>
              </a:cxn>
              <a:cxn ang="f890">
                <a:pos x="f1153" y="f1154"/>
              </a:cxn>
              <a:cxn ang="f890">
                <a:pos x="f1155" y="f1156"/>
              </a:cxn>
              <a:cxn ang="f890">
                <a:pos x="f1157" y="f1158"/>
              </a:cxn>
              <a:cxn ang="f890">
                <a:pos x="f1159" y="f1160"/>
              </a:cxn>
              <a:cxn ang="f890">
                <a:pos x="f1161" y="f1162"/>
              </a:cxn>
              <a:cxn ang="f890">
                <a:pos x="f1163" y="f1164"/>
              </a:cxn>
              <a:cxn ang="f890">
                <a:pos x="f1165" y="f1166"/>
              </a:cxn>
              <a:cxn ang="f890">
                <a:pos x="f1167" y="f1168"/>
              </a:cxn>
              <a:cxn ang="f890">
                <a:pos x="f1169" y="f1170"/>
              </a:cxn>
              <a:cxn ang="f890">
                <a:pos x="f1171" y="f1172"/>
              </a:cxn>
              <a:cxn ang="f890">
                <a:pos x="f1173" y="f1174"/>
              </a:cxn>
              <a:cxn ang="f890">
                <a:pos x="f1175" y="f1176"/>
              </a:cxn>
              <a:cxn ang="f890">
                <a:pos x="f1177" y="f1178"/>
              </a:cxn>
              <a:cxn ang="f890">
                <a:pos x="f1179" y="f1180"/>
              </a:cxn>
              <a:cxn ang="f890">
                <a:pos x="f1181" y="f1182"/>
              </a:cxn>
              <a:cxn ang="f890">
                <a:pos x="f1183" y="f1184"/>
              </a:cxn>
              <a:cxn ang="f890">
                <a:pos x="f1185" y="f1186"/>
              </a:cxn>
              <a:cxn ang="f890">
                <a:pos x="f1187" y="f1188"/>
              </a:cxn>
              <a:cxn ang="f890">
                <a:pos x="f1189" y="f1190"/>
              </a:cxn>
              <a:cxn ang="f890">
                <a:pos x="f1191" y="f1192"/>
              </a:cxn>
              <a:cxn ang="f890">
                <a:pos x="f1193" y="f1194"/>
              </a:cxn>
              <a:cxn ang="f890">
                <a:pos x="f1195" y="f1196"/>
              </a:cxn>
              <a:cxn ang="f890">
                <a:pos x="f1197" y="f1198"/>
              </a:cxn>
              <a:cxn ang="f890">
                <a:pos x="f1199" y="f1200"/>
              </a:cxn>
              <a:cxn ang="f890">
                <a:pos x="f1201" y="f1202"/>
              </a:cxn>
              <a:cxn ang="f890">
                <a:pos x="f1203" y="f1204"/>
              </a:cxn>
              <a:cxn ang="f890">
                <a:pos x="f1205" y="f1206"/>
              </a:cxn>
              <a:cxn ang="f890">
                <a:pos x="f1207" y="f1208"/>
              </a:cxn>
              <a:cxn ang="f890">
                <a:pos x="f1209" y="f1210"/>
              </a:cxn>
              <a:cxn ang="f890">
                <a:pos x="f1211" y="f1212"/>
              </a:cxn>
              <a:cxn ang="f890">
                <a:pos x="f1213" y="f1214"/>
              </a:cxn>
              <a:cxn ang="f890">
                <a:pos x="f1215" y="f1216"/>
              </a:cxn>
              <a:cxn ang="f890">
                <a:pos x="f1217" y="f1218"/>
              </a:cxn>
              <a:cxn ang="f890">
                <a:pos x="f1219" y="f1220"/>
              </a:cxn>
              <a:cxn ang="f890">
                <a:pos x="f1221" y="f1222"/>
              </a:cxn>
              <a:cxn ang="f890">
                <a:pos x="f1223" y="f1224"/>
              </a:cxn>
              <a:cxn ang="f890">
                <a:pos x="f1225" y="f1226"/>
              </a:cxn>
              <a:cxn ang="f890">
                <a:pos x="f1227" y="f1228"/>
              </a:cxn>
              <a:cxn ang="f890">
                <a:pos x="f1229" y="f1230"/>
              </a:cxn>
              <a:cxn ang="f890">
                <a:pos x="f1231" y="f1148"/>
              </a:cxn>
              <a:cxn ang="f890">
                <a:pos x="f1232" y="f1233"/>
              </a:cxn>
              <a:cxn ang="f890">
                <a:pos x="f1234" y="f1235"/>
              </a:cxn>
              <a:cxn ang="f890">
                <a:pos x="f1236" y="f1237"/>
              </a:cxn>
              <a:cxn ang="f890">
                <a:pos x="f1238" y="f1239"/>
              </a:cxn>
              <a:cxn ang="f890">
                <a:pos x="f1240" y="f1241"/>
              </a:cxn>
              <a:cxn ang="f890">
                <a:pos x="f1242" y="f1243"/>
              </a:cxn>
            </a:cxnLst>
            <a:rect l="f1125" t="f1128" r="f1126" b="f1127"/>
            <a:pathLst>
              <a:path w="923" h="1273">
                <a:moveTo>
                  <a:pt x="f9" y="f10"/>
                </a:moveTo>
                <a:cubicBezTo>
                  <a:pt x="f9" y="f11"/>
                  <a:pt x="f9" y="f12"/>
                  <a:pt x="f9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1"/>
                  <a:pt x="f23" y="f19"/>
                </a:cubicBezTo>
                <a:cubicBezTo>
                  <a:pt x="f24" y="f15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39" y="f41"/>
                  <a:pt x="f42" y="f43"/>
                  <a:pt x="f20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23" y="f57"/>
                  <a:pt x="f24" y="f58"/>
                  <a:pt x="f31" y="f7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41"/>
                  <a:pt x="f72" y="f73"/>
                  <a:pt x="f74" y="f75"/>
                </a:cubicBezTo>
                <a:cubicBezTo>
                  <a:pt x="f76" y="f77"/>
                  <a:pt x="f78" y="f38"/>
                  <a:pt x="f79" y="f80"/>
                </a:cubicBezTo>
                <a:cubicBezTo>
                  <a:pt x="f81" y="f36"/>
                  <a:pt x="f79" y="f82"/>
                  <a:pt x="f83" y="f34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0" y="f92"/>
                  <a:pt x="f93" y="f94"/>
                </a:cubicBezTo>
                <a:cubicBezTo>
                  <a:pt x="f95" y="f96"/>
                  <a:pt x="f97" y="f12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12" y="f113"/>
                  <a:pt x="f114" y="f115"/>
                  <a:pt x="f116" y="f94"/>
                </a:cubicBezTo>
                <a:cubicBezTo>
                  <a:pt x="f117" y="f118"/>
                  <a:pt x="f119" y="f120"/>
                  <a:pt x="f121" y="f19"/>
                </a:cubicBezTo>
                <a:cubicBezTo>
                  <a:pt x="f122" y="f123"/>
                  <a:pt x="f122" y="f91"/>
                  <a:pt x="f124" y="f125"/>
                </a:cubicBezTo>
                <a:cubicBezTo>
                  <a:pt x="f124" y="f126"/>
                  <a:pt x="f127" y="f128"/>
                  <a:pt x="f129" y="f130"/>
                </a:cubicBezTo>
                <a:cubicBezTo>
                  <a:pt x="f129" y="f131"/>
                  <a:pt x="f129" y="f132"/>
                  <a:pt x="f133" y="f134"/>
                </a:cubicBezTo>
                <a:cubicBezTo>
                  <a:pt x="f135" y="f134"/>
                  <a:pt x="f136" y="f137"/>
                  <a:pt x="f136" y="f138"/>
                </a:cubicBezTo>
                <a:cubicBezTo>
                  <a:pt x="f139" y="f140"/>
                  <a:pt x="f139" y="f141"/>
                  <a:pt x="f142" y="f143"/>
                </a:cubicBezTo>
                <a:cubicBezTo>
                  <a:pt x="f144" y="f48"/>
                  <a:pt x="f145" y="f146"/>
                  <a:pt x="f147" y="f148"/>
                </a:cubicBezTo>
                <a:cubicBezTo>
                  <a:pt x="f149" y="f150"/>
                  <a:pt x="f149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2" y="f66"/>
                </a:cubicBezTo>
                <a:cubicBezTo>
                  <a:pt x="f176" y="f177"/>
                  <a:pt x="f178" y="f179"/>
                  <a:pt x="f180" y="f181"/>
                </a:cubicBezTo>
                <a:cubicBezTo>
                  <a:pt x="f182" y="f183"/>
                  <a:pt x="f182" y="f40"/>
                  <a:pt x="f182" y="f184"/>
                </a:cubicBezTo>
                <a:cubicBezTo>
                  <a:pt x="f176" y="f185"/>
                  <a:pt x="f186" y="f30"/>
                  <a:pt x="f187" y="f188"/>
                </a:cubicBezTo>
                <a:cubicBezTo>
                  <a:pt x="f164" y="f189"/>
                  <a:pt x="f190" y="f191"/>
                  <a:pt x="f192" y="f107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60" y="f199"/>
                  <a:pt x="f200" y="f201"/>
                  <a:pt x="f200" y="f202"/>
                </a:cubicBezTo>
                <a:cubicBezTo>
                  <a:pt x="f200" y="f203"/>
                  <a:pt x="f200" y="f204"/>
                  <a:pt x="f200" y="f205"/>
                </a:cubicBezTo>
                <a:cubicBezTo>
                  <a:pt x="f164" y="f205"/>
                  <a:pt x="f168" y="f206"/>
                  <a:pt x="f207" y="f206"/>
                </a:cubicBezTo>
                <a:cubicBezTo>
                  <a:pt x="f208" y="f209"/>
                  <a:pt x="f210" y="f211"/>
                  <a:pt x="f168" y="f212"/>
                </a:cubicBezTo>
                <a:cubicBezTo>
                  <a:pt x="f160" y="f213"/>
                  <a:pt x="f214" y="f215"/>
                  <a:pt x="f197" y="f216"/>
                </a:cubicBezTo>
                <a:cubicBezTo>
                  <a:pt x="f217" y="f218"/>
                  <a:pt x="f162" y="f219"/>
                  <a:pt x="f192" y="f220"/>
                </a:cubicBezTo>
                <a:cubicBezTo>
                  <a:pt x="f193" y="f221"/>
                  <a:pt x="f166" y="f222"/>
                  <a:pt x="f223" y="f224"/>
                </a:cubicBezTo>
                <a:cubicBezTo>
                  <a:pt x="f225" y="f224"/>
                  <a:pt x="f226" y="f227"/>
                  <a:pt x="f228" y="f229"/>
                </a:cubicBezTo>
                <a:cubicBezTo>
                  <a:pt x="f6" y="f230"/>
                  <a:pt x="f231" y="f232"/>
                  <a:pt x="f233" y="f234"/>
                </a:cubicBezTo>
                <a:cubicBezTo>
                  <a:pt x="f235" y="f236"/>
                  <a:pt x="f237" y="f238"/>
                  <a:pt x="f239" y="f59"/>
                </a:cubicBezTo>
                <a:cubicBezTo>
                  <a:pt x="f240" y="f241"/>
                  <a:pt x="f223" y="f242"/>
                  <a:pt x="f180" y="f243"/>
                </a:cubicBezTo>
                <a:cubicBezTo>
                  <a:pt x="f166" y="f244"/>
                  <a:pt x="f245" y="f246"/>
                  <a:pt x="f247" y="f248"/>
                </a:cubicBezTo>
                <a:cubicBezTo>
                  <a:pt x="f154" y="f249"/>
                  <a:pt x="f250" y="f71"/>
                  <a:pt x="f251" y="f74"/>
                </a:cubicBezTo>
                <a:cubicBezTo>
                  <a:pt x="f147" y="f252"/>
                  <a:pt x="f253" y="f254"/>
                  <a:pt x="f158" y="f255"/>
                </a:cubicBezTo>
                <a:cubicBezTo>
                  <a:pt x="f256" y="f255"/>
                  <a:pt x="f214" y="f257"/>
                  <a:pt x="f245" y="f258"/>
                </a:cubicBezTo>
                <a:cubicBezTo>
                  <a:pt x="f245" y="f259"/>
                  <a:pt x="f260" y="f261"/>
                  <a:pt x="f214" y="f262"/>
                </a:cubicBezTo>
                <a:cubicBezTo>
                  <a:pt x="f263" y="f264"/>
                  <a:pt x="f156" y="f265"/>
                  <a:pt x="f266" y="f135"/>
                </a:cubicBezTo>
                <a:cubicBezTo>
                  <a:pt x="f251" y="f267"/>
                  <a:pt x="f268" y="f269"/>
                  <a:pt x="f270" y="f271"/>
                </a:cubicBezTo>
                <a:cubicBezTo>
                  <a:pt x="f272" y="f273"/>
                  <a:pt x="f274" y="f133"/>
                  <a:pt x="f275" y="f276"/>
                </a:cubicBezTo>
                <a:cubicBezTo>
                  <a:pt x="f275" y="f272"/>
                  <a:pt x="f277" y="f278"/>
                  <a:pt x="f279" y="f280"/>
                </a:cubicBezTo>
                <a:cubicBezTo>
                  <a:pt x="f88" y="f281"/>
                  <a:pt x="f282" y="f283"/>
                  <a:pt x="f252" y="f284"/>
                </a:cubicBezTo>
                <a:cubicBezTo>
                  <a:pt x="f86" y="f84"/>
                  <a:pt x="f257" y="f76"/>
                  <a:pt x="f86" y="f285"/>
                </a:cubicBezTo>
                <a:cubicBezTo>
                  <a:pt x="f286" y="f248"/>
                  <a:pt x="f287" y="f288"/>
                  <a:pt x="f76" y="f289"/>
                </a:cubicBezTo>
                <a:cubicBezTo>
                  <a:pt x="f71" y="f244"/>
                  <a:pt x="f65" y="f243"/>
                  <a:pt x="f63" y="f25"/>
                </a:cubicBezTo>
                <a:cubicBezTo>
                  <a:pt x="f244" y="f242"/>
                  <a:pt x="f290" y="f289"/>
                  <a:pt x="f291" y="f292"/>
                </a:cubicBezTo>
                <a:cubicBezTo>
                  <a:pt x="f293" y="f294"/>
                  <a:pt x="f295" y="f76"/>
                  <a:pt x="f27" y="f78"/>
                </a:cubicBezTo>
                <a:cubicBezTo>
                  <a:pt x="f33" y="f83"/>
                  <a:pt x="f296" y="f282"/>
                  <a:pt x="f47" y="f86"/>
                </a:cubicBezTo>
                <a:cubicBezTo>
                  <a:pt x="f238" y="f284"/>
                  <a:pt x="f297" y="f298"/>
                  <a:pt x="f296" y="f274"/>
                </a:cubicBezTo>
                <a:cubicBezTo>
                  <a:pt x="f299" y="f300"/>
                  <a:pt x="f27" y="f283"/>
                  <a:pt x="f301" y="f302"/>
                </a:cubicBezTo>
                <a:cubicBezTo>
                  <a:pt x="f303" y="f304"/>
                  <a:pt x="f243" y="f305"/>
                  <a:pt x="f290" y="f306"/>
                </a:cubicBezTo>
                <a:cubicBezTo>
                  <a:pt x="f307" y="f280"/>
                  <a:pt x="f67" y="f261"/>
                  <a:pt x="f307" y="f106"/>
                </a:cubicBezTo>
                <a:cubicBezTo>
                  <a:pt x="f308" y="f117"/>
                  <a:pt x="f61" y="f309"/>
                  <a:pt x="f310" y="f311"/>
                </a:cubicBezTo>
                <a:cubicBezTo>
                  <a:pt x="f312" y="f149"/>
                  <a:pt x="f296" y="f313"/>
                  <a:pt x="f53" y="f273"/>
                </a:cubicBezTo>
                <a:cubicBezTo>
                  <a:pt x="f314" y="f154"/>
                  <a:pt x="f315" y="f316"/>
                  <a:pt x="f317" y="f318"/>
                </a:cubicBezTo>
                <a:cubicBezTo>
                  <a:pt x="f319" y="f320"/>
                  <a:pt x="f234" y="f262"/>
                  <a:pt x="f321" y="f108"/>
                </a:cubicBezTo>
                <a:cubicBezTo>
                  <a:pt x="f319" y="f272"/>
                  <a:pt x="f322" y="f278"/>
                  <a:pt x="f323" y="f324"/>
                </a:cubicBezTo>
                <a:cubicBezTo>
                  <a:pt x="f2" y="f280"/>
                  <a:pt x="f325" y="f326"/>
                  <a:pt x="f327" y="f304"/>
                </a:cubicBezTo>
                <a:cubicBezTo>
                  <a:pt x="f328" y="f329"/>
                  <a:pt x="f2" y="f302"/>
                  <a:pt x="f315" y="f330"/>
                </a:cubicBezTo>
                <a:cubicBezTo>
                  <a:pt x="f331" y="f97"/>
                  <a:pt x="f322" y="f283"/>
                  <a:pt x="f322" y="f300"/>
                </a:cubicBezTo>
                <a:cubicBezTo>
                  <a:pt x="f332" y="f257"/>
                  <a:pt x="f333" y="f84"/>
                  <a:pt x="f232" y="f334"/>
                </a:cubicBezTo>
                <a:cubicBezTo>
                  <a:pt x="f335" y="f292"/>
                  <a:pt x="f336" y="f337"/>
                  <a:pt x="f338" y="f339"/>
                </a:cubicBezTo>
                <a:cubicBezTo>
                  <a:pt x="f338" y="f29"/>
                  <a:pt x="f338" y="f340"/>
                  <a:pt x="f338" y="f45"/>
                </a:cubicBezTo>
                <a:cubicBezTo>
                  <a:pt x="f338" y="f341"/>
                  <a:pt x="f342" y="f16"/>
                  <a:pt x="f343" y="f344"/>
                </a:cubicBezTo>
                <a:cubicBezTo>
                  <a:pt x="f343" y="f9"/>
                  <a:pt x="f345" y="f346"/>
                  <a:pt x="f345" y="f347"/>
                </a:cubicBezTo>
                <a:cubicBezTo>
                  <a:pt x="f343" y="f347"/>
                  <a:pt x="f338" y="f315"/>
                  <a:pt x="f336" y="f315"/>
                </a:cubicBezTo>
                <a:cubicBezTo>
                  <a:pt x="f348" y="f349"/>
                  <a:pt x="f229" y="f350"/>
                  <a:pt x="f351" y="f47"/>
                </a:cubicBezTo>
                <a:cubicBezTo>
                  <a:pt x="f352" y="f353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282"/>
                </a:cubicBezTo>
                <a:cubicBezTo>
                  <a:pt x="f361" y="f90"/>
                  <a:pt x="f362" y="f286"/>
                  <a:pt x="f216" y="f255"/>
                </a:cubicBezTo>
                <a:cubicBezTo>
                  <a:pt x="f354" y="f363"/>
                  <a:pt x="f364" y="f365"/>
                  <a:pt x="f366" y="f367"/>
                </a:cubicBezTo>
                <a:cubicBezTo>
                  <a:pt x="f368" y="f369"/>
                  <a:pt x="f220" y="f279"/>
                  <a:pt x="f370" y="f363"/>
                </a:cubicBezTo>
                <a:cubicBezTo>
                  <a:pt x="f371" y="f369"/>
                  <a:pt x="f372" y="f298"/>
                  <a:pt x="f372" y="f373"/>
                </a:cubicBezTo>
                <a:cubicBezTo>
                  <a:pt x="f374" y="f375"/>
                  <a:pt x="f376" y="f377"/>
                  <a:pt x="f378" y="f116"/>
                </a:cubicBezTo>
                <a:cubicBezTo>
                  <a:pt x="f219" y="f265"/>
                  <a:pt x="f379" y="f380"/>
                  <a:pt x="f211" y="f381"/>
                </a:cubicBezTo>
                <a:cubicBezTo>
                  <a:pt x="f382" y="f268"/>
                  <a:pt x="f383" y="f142"/>
                  <a:pt x="f384" y="f144"/>
                </a:cubicBezTo>
                <a:cubicBezTo>
                  <a:pt x="f385" y="f197"/>
                  <a:pt x="f386" y="f223"/>
                  <a:pt x="f387" y="f388"/>
                </a:cubicBezTo>
                <a:cubicBezTo>
                  <a:pt x="f389" y="f6"/>
                  <a:pt x="f390" y="f225"/>
                  <a:pt x="f89" y="f145"/>
                </a:cubicBezTo>
                <a:cubicBezTo>
                  <a:pt x="f391" y="f256"/>
                  <a:pt x="f392" y="f162"/>
                  <a:pt x="f179" y="f393"/>
                </a:cubicBezTo>
                <a:cubicBezTo>
                  <a:pt x="f394" y="f269"/>
                  <a:pt x="f395" y="f396"/>
                  <a:pt x="f397" y="f377"/>
                </a:cubicBezTo>
                <a:cubicBezTo>
                  <a:pt x="f398" y="f306"/>
                  <a:pt x="f399" y="f302"/>
                  <a:pt x="f400" y="f283"/>
                </a:cubicBezTo>
                <a:cubicBezTo>
                  <a:pt x="f7" y="f401"/>
                  <a:pt x="f7" y="f402"/>
                  <a:pt x="f400" y="f298"/>
                </a:cubicBezTo>
                <a:cubicBezTo>
                  <a:pt x="f403" y="f367"/>
                  <a:pt x="f64" y="f365"/>
                  <a:pt x="f404" y="f279"/>
                </a:cubicBezTo>
                <a:cubicBezTo>
                  <a:pt x="f405" y="f363"/>
                  <a:pt x="f406" y="f254"/>
                  <a:pt x="f407" y="f408"/>
                </a:cubicBezTo>
                <a:cubicBezTo>
                  <a:pt x="f407" y="f76"/>
                  <a:pt x="f409" y="f410"/>
                  <a:pt x="f397" y="f411"/>
                </a:cubicBezTo>
                <a:cubicBezTo>
                  <a:pt x="f398" y="f290"/>
                  <a:pt x="f412" y="f27"/>
                  <a:pt x="f413" y="f49"/>
                </a:cubicBezTo>
                <a:cubicBezTo>
                  <a:pt x="f414" y="f415"/>
                  <a:pt x="f414" y="f327"/>
                  <a:pt x="f404" y="f321"/>
                </a:cubicBezTo>
                <a:cubicBezTo>
                  <a:pt x="f416" y="f417"/>
                  <a:pt x="f416" y="f418"/>
                  <a:pt x="f404" y="f419"/>
                </a:cubicBezTo>
                <a:cubicBezTo>
                  <a:pt x="f420" y="f421"/>
                  <a:pt x="f399" y="f422"/>
                  <a:pt x="f423" y="f345"/>
                </a:cubicBezTo>
                <a:cubicBezTo>
                  <a:pt x="f424" y="f343"/>
                  <a:pt x="f398" y="f425"/>
                  <a:pt x="f57" y="f426"/>
                </a:cubicBezTo>
                <a:cubicBezTo>
                  <a:pt x="f427" y="f428"/>
                  <a:pt x="f406" y="f429"/>
                  <a:pt x="f177" y="f384"/>
                </a:cubicBezTo>
                <a:cubicBezTo>
                  <a:pt x="f52" y="f430"/>
                  <a:pt x="f46" y="f431"/>
                  <a:pt x="f70" y="f432"/>
                </a:cubicBezTo>
                <a:cubicBezTo>
                  <a:pt x="f433" y="f191"/>
                  <a:pt x="f433" y="f434"/>
                  <a:pt x="f435" y="f436"/>
                </a:cubicBezTo>
                <a:cubicBezTo>
                  <a:pt x="f435" y="f92"/>
                  <a:pt x="f41" y="f21"/>
                  <a:pt x="f41" y="f437"/>
                </a:cubicBezTo>
                <a:cubicBezTo>
                  <a:pt x="f433" y="f91"/>
                  <a:pt x="f433" y="f438"/>
                  <a:pt x="f41" y="f125"/>
                </a:cubicBezTo>
                <a:cubicBezTo>
                  <a:pt x="f41" y="f439"/>
                  <a:pt x="f440" y="f441"/>
                  <a:pt x="f435" y="f441"/>
                </a:cubicBezTo>
                <a:cubicBezTo>
                  <a:pt x="f73" y="f32"/>
                  <a:pt x="f43" y="f391"/>
                  <a:pt x="f442" y="f443"/>
                </a:cubicBezTo>
                <a:cubicBezTo>
                  <a:pt x="f179" y="f444"/>
                  <a:pt x="f445" y="f446"/>
                  <a:pt x="f43" y="f447"/>
                </a:cubicBezTo>
                <a:cubicBezTo>
                  <a:pt x="f448" y="f449"/>
                  <a:pt x="f43" y="f450"/>
                  <a:pt x="f43" y="f66"/>
                </a:cubicBezTo>
                <a:cubicBezTo>
                  <a:pt x="f43" y="f451"/>
                  <a:pt x="f452" y="f412"/>
                  <a:pt x="f440" y="f453"/>
                </a:cubicBezTo>
                <a:cubicBezTo>
                  <a:pt x="f435" y="f420"/>
                  <a:pt x="f440" y="f414"/>
                  <a:pt x="f440" y="f454"/>
                </a:cubicBezTo>
                <a:cubicBezTo>
                  <a:pt x="f440" y="f153"/>
                  <a:pt x="f455" y="f456"/>
                  <a:pt x="f448" y="f457"/>
                </a:cubicBezTo>
                <a:cubicBezTo>
                  <a:pt x="f458" y="f459"/>
                  <a:pt x="f442" y="f460"/>
                  <a:pt x="f44" y="f461"/>
                </a:cubicBezTo>
                <a:cubicBezTo>
                  <a:pt x="f442" y="f462"/>
                  <a:pt x="f458" y="f463"/>
                  <a:pt x="f435" y="f464"/>
                </a:cubicBezTo>
                <a:cubicBezTo>
                  <a:pt x="f48" y="f465"/>
                  <a:pt x="f458" y="f466"/>
                  <a:pt x="f43" y="f467"/>
                </a:cubicBezTo>
                <a:cubicBezTo>
                  <a:pt x="f43" y="f468"/>
                  <a:pt x="f469" y="f470"/>
                  <a:pt x="f183" y="f471"/>
                </a:cubicBezTo>
                <a:cubicBezTo>
                  <a:pt x="f77" y="f472"/>
                  <a:pt x="f473" y="f474"/>
                  <a:pt x="f475" y="f476"/>
                </a:cubicBezTo>
                <a:cubicBezTo>
                  <a:pt x="f391" y="f477"/>
                  <a:pt x="f478" y="f479"/>
                  <a:pt x="f13" y="f480"/>
                </a:cubicBezTo>
                <a:cubicBezTo>
                  <a:pt x="f481" y="f482"/>
                  <a:pt x="f483" y="f484"/>
                  <a:pt x="f485" y="f474"/>
                </a:cubicBezTo>
                <a:cubicBezTo>
                  <a:pt x="f486" y="f468"/>
                  <a:pt x="f483" y="f487"/>
                  <a:pt x="f390" y="f488"/>
                </a:cubicBezTo>
                <a:cubicBezTo>
                  <a:pt x="f489" y="f490"/>
                  <a:pt x="f491" y="f492"/>
                  <a:pt x="f493" y="f494"/>
                </a:cubicBezTo>
                <a:cubicBezTo>
                  <a:pt x="f495" y="f496"/>
                  <a:pt x="f495" y="f497"/>
                  <a:pt x="f498" y="f499"/>
                </a:cubicBezTo>
                <a:cubicBezTo>
                  <a:pt x="f498" y="f461"/>
                  <a:pt x="f498" y="f459"/>
                  <a:pt x="f498" y="f500"/>
                </a:cubicBezTo>
                <a:cubicBezTo>
                  <a:pt x="f501" y="f163"/>
                  <a:pt x="f502" y="f155"/>
                  <a:pt x="f503" y="f504"/>
                </a:cubicBezTo>
                <a:cubicBezTo>
                  <a:pt x="f13" y="f505"/>
                  <a:pt x="f481" y="f505"/>
                  <a:pt x="f506" y="f505"/>
                </a:cubicBezTo>
                <a:cubicBezTo>
                  <a:pt x="f436" y="f507"/>
                  <a:pt x="f508" y="f492"/>
                  <a:pt x="f509" y="f510"/>
                </a:cubicBezTo>
                <a:cubicBezTo>
                  <a:pt x="f509" y="f511"/>
                  <a:pt x="f509" y="f512"/>
                  <a:pt x="f513" y="f514"/>
                </a:cubicBezTo>
                <a:cubicBezTo>
                  <a:pt x="f508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4" y="f526"/>
                  <a:pt x="f527" y="f528"/>
                  <a:pt x="f527" y="f529"/>
                </a:cubicBezTo>
                <a:cubicBezTo>
                  <a:pt x="f527" y="f530"/>
                  <a:pt x="f115" y="f531"/>
                  <a:pt x="f532" y="f533"/>
                </a:cubicBez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543"/>
                  <a:pt x="f544" y="f545"/>
                </a:cubicBezTo>
                <a:cubicBezTo>
                  <a:pt x="f546" y="f547"/>
                  <a:pt x="f548" y="f549"/>
                  <a:pt x="f550" y="f551"/>
                </a:cubicBezTo>
                <a:cubicBezTo>
                  <a:pt x="f552" y="f553"/>
                  <a:pt x="f554" y="f555"/>
                  <a:pt x="f556" y="f557"/>
                </a:cubicBezTo>
                <a:cubicBezTo>
                  <a:pt x="f105" y="f558"/>
                  <a:pt x="f559" y="f560"/>
                  <a:pt x="f561" y="f562"/>
                </a:cubicBezTo>
                <a:cubicBezTo>
                  <a:pt x="f556" y="f563"/>
                  <a:pt x="f564" y="f565"/>
                  <a:pt x="f566" y="f567"/>
                </a:cubicBezTo>
                <a:cubicBezTo>
                  <a:pt x="f550" y="f568"/>
                  <a:pt x="f556" y="f569"/>
                  <a:pt x="f570" y="f571"/>
                </a:cubicBezTo>
                <a:cubicBezTo>
                  <a:pt x="f572" y="f573"/>
                  <a:pt x="f574" y="f8"/>
                  <a:pt x="f204" y="f575"/>
                </a:cubicBezTo>
                <a:cubicBezTo>
                  <a:pt x="f576" y="f568"/>
                  <a:pt x="f577" y="f575"/>
                  <a:pt x="f578" y="f575"/>
                </a:cubicBezTo>
                <a:cubicBezTo>
                  <a:pt x="f579" y="f580"/>
                  <a:pt x="f581" y="f582"/>
                  <a:pt x="f583" y="f584"/>
                </a:cubicBezTo>
                <a:cubicBezTo>
                  <a:pt x="f585" y="f586"/>
                  <a:pt x="f587" y="f588"/>
                  <a:pt x="f589" y="f590"/>
                </a:cubicBezTo>
                <a:cubicBezTo>
                  <a:pt x="f591" y="f592"/>
                  <a:pt x="f224" y="f593"/>
                  <a:pt x="f594" y="f593"/>
                </a:cubicBezTo>
                <a:cubicBezTo>
                  <a:pt x="f595" y="f593"/>
                  <a:pt x="f596" y="f557"/>
                  <a:pt x="f212" y="f597"/>
                </a:cubicBezTo>
                <a:cubicBezTo>
                  <a:pt x="f211" y="f598"/>
                  <a:pt x="f209" y="f599"/>
                  <a:pt x="f209" y="f600"/>
                </a:cubicBezTo>
                <a:cubicBezTo>
                  <a:pt x="f601" y="f602"/>
                  <a:pt x="f603" y="f604"/>
                  <a:pt x="f212" y="f605"/>
                </a:cubicBezTo>
                <a:cubicBezTo>
                  <a:pt x="f606" y="f607"/>
                  <a:pt x="f608" y="f477"/>
                  <a:pt x="f608" y="f517"/>
                </a:cubicBezTo>
                <a:cubicBezTo>
                  <a:pt x="f609" y="f510"/>
                  <a:pt x="f429" y="f610"/>
                  <a:pt x="f611" y="f465"/>
                </a:cubicBezTo>
                <a:cubicBezTo>
                  <a:pt x="f356" y="f464"/>
                  <a:pt x="f612" y="f457"/>
                  <a:pt x="f613" y="f614"/>
                </a:cubicBezTo>
                <a:cubicBezTo>
                  <a:pt x="f615" y="f153"/>
                  <a:pt x="f613" y="f616"/>
                  <a:pt x="f613" y="f169"/>
                </a:cubicBezTo>
                <a:cubicBezTo>
                  <a:pt x="f613" y="f64"/>
                  <a:pt x="f362" y="f453"/>
                  <a:pt x="f358" y="f404"/>
                </a:cubicBezTo>
                <a:cubicBezTo>
                  <a:pt x="f379" y="f397"/>
                  <a:pt x="f612" y="f617"/>
                  <a:pt x="f612" y="f452"/>
                </a:cubicBezTo>
                <a:cubicBezTo>
                  <a:pt x="f356" y="f618"/>
                  <a:pt x="f613" y="f619"/>
                  <a:pt x="f360" y="f34"/>
                </a:cubicBezTo>
                <a:cubicBezTo>
                  <a:pt x="f356" y="f620"/>
                  <a:pt x="f218" y="f185"/>
                  <a:pt x="f368" y="f621"/>
                </a:cubicBezTo>
                <a:cubicBezTo>
                  <a:pt x="f371" y="f134"/>
                  <a:pt x="f352" y="f622"/>
                  <a:pt x="f623" y="f82"/>
                </a:cubicBezTo>
                <a:cubicBezTo>
                  <a:pt x="f624" y="f82"/>
                  <a:pt x="f229" y="f620"/>
                  <a:pt x="f625" y="f626"/>
                </a:cubicBezTo>
                <a:cubicBezTo>
                  <a:pt x="f585" y="f498"/>
                  <a:pt x="f627" y="f628"/>
                  <a:pt x="f591" y="f629"/>
                </a:cubicBezTo>
                <a:cubicBezTo>
                  <a:pt x="f222" y="f630"/>
                  <a:pt x="f374" y="f126"/>
                  <a:pt x="f368" y="f441"/>
                </a:cubicBezTo>
                <a:cubicBezTo>
                  <a:pt x="f216" y="f631"/>
                  <a:pt x="f612" y="f28"/>
                  <a:pt x="f216" y="f390"/>
                </a:cubicBezTo>
                <a:cubicBezTo>
                  <a:pt x="f595" y="f486"/>
                  <a:pt x="f632" y="f633"/>
                  <a:pt x="f364" y="f634"/>
                </a:cubicBezTo>
                <a:cubicBezTo>
                  <a:pt x="f218" y="f635"/>
                  <a:pt x="f220" y="f636"/>
                  <a:pt x="f372" y="f635"/>
                </a:cubicBezTo>
                <a:cubicBezTo>
                  <a:pt x="f351" y="f637"/>
                  <a:pt x="f638" y="f639"/>
                  <a:pt x="f640" y="f641"/>
                </a:cubicBezTo>
                <a:cubicBezTo>
                  <a:pt x="f642" y="f643"/>
                  <a:pt x="f642" y="f19"/>
                  <a:pt x="f642" y="f26"/>
                </a:cubicBezTo>
                <a:cubicBezTo>
                  <a:pt x="f642" y="f644"/>
                  <a:pt x="f640" y="f439"/>
                  <a:pt x="f640" y="f645"/>
                </a:cubicBezTo>
                <a:cubicBezTo>
                  <a:pt x="f646" y="f493"/>
                  <a:pt x="f315" y="f647"/>
                  <a:pt x="f648" y="f649"/>
                </a:cubicBezTo>
                <a:cubicBezTo>
                  <a:pt x="f650" y="f621"/>
                  <a:pt x="f651" y="f652"/>
                  <a:pt x="f653" y="f495"/>
                </a:cubicBezTo>
                <a:cubicBezTo>
                  <a:pt x="f654" y="f629"/>
                  <a:pt x="f655" y="f491"/>
                  <a:pt x="f325" y="f656"/>
                </a:cubicBezTo>
                <a:cubicBezTo>
                  <a:pt x="f347" y="f91"/>
                  <a:pt x="f657" y="f19"/>
                  <a:pt x="f2" y="f188"/>
                </a:cubicBezTo>
                <a:cubicBezTo>
                  <a:pt x="f658" y="f483"/>
                  <a:pt x="f2" y="f94"/>
                  <a:pt x="f2" y="f659"/>
                </a:cubicBezTo>
                <a:cubicBezTo>
                  <a:pt x="f658" y="f524"/>
                  <a:pt x="f2" y="f389"/>
                  <a:pt x="f658" y="f660"/>
                </a:cubicBezTo>
                <a:cubicBezTo>
                  <a:pt x="f661" y="f540"/>
                  <a:pt x="f346" y="f544"/>
                  <a:pt x="f327" y="f10"/>
                </a:cubicBezTo>
                <a:cubicBezTo>
                  <a:pt x="f655" y="f10"/>
                  <a:pt x="f236" y="f10"/>
                  <a:pt x="f9" y="f10"/>
                </a:cubicBezTo>
                <a:close/>
                <a:moveTo>
                  <a:pt x="f222" y="f624"/>
                </a:moveTo>
                <a:cubicBezTo>
                  <a:pt x="f623" y="f662"/>
                  <a:pt x="f589" y="f583"/>
                  <a:pt x="f663" y="f664"/>
                </a:cubicBezTo>
                <a:cubicBezTo>
                  <a:pt x="f665" y="f227"/>
                  <a:pt x="f638" y="f591"/>
                  <a:pt x="f230" y="f591"/>
                </a:cubicBezTo>
                <a:cubicBezTo>
                  <a:pt x="f345" y="f227"/>
                  <a:pt x="f345" y="f666"/>
                  <a:pt x="f345" y="f667"/>
                </a:cubicBezTo>
                <a:cubicBezTo>
                  <a:pt x="f342" y="f426"/>
                  <a:pt x="f345" y="f640"/>
                  <a:pt x="f345" y="f668"/>
                </a:cubicBezTo>
                <a:cubicBezTo>
                  <a:pt x="f669" y="f668"/>
                  <a:pt x="f422" y="f668"/>
                  <a:pt x="f646" y="f668"/>
                </a:cubicBezTo>
                <a:cubicBezTo>
                  <a:pt x="f640" y="f670"/>
                  <a:pt x="f232" y="f671"/>
                  <a:pt x="f232" y="f672"/>
                </a:cubicBezTo>
                <a:cubicBezTo>
                  <a:pt x="f672" y="f673"/>
                  <a:pt x="f642" y="f220"/>
                  <a:pt x="f421" y="f674"/>
                </a:cubicBezTo>
                <a:cubicBezTo>
                  <a:pt x="f675" y="f603"/>
                  <a:pt x="f671" y="f676"/>
                  <a:pt x="f671" y="f677"/>
                </a:cubicBezTo>
                <a:cubicBezTo>
                  <a:pt x="f678" y="f679"/>
                  <a:pt x="f680" y="f681"/>
                  <a:pt x="f678" y="f682"/>
                </a:cubicBezTo>
                <a:cubicBezTo>
                  <a:pt x="f683" y="f684"/>
                  <a:pt x="f669" y="f685"/>
                  <a:pt x="f669" y="f552"/>
                </a:cubicBezTo>
                <a:cubicBezTo>
                  <a:pt x="f683" y="f686"/>
                  <a:pt x="f669" y="f687"/>
                  <a:pt x="f669" y="f688"/>
                </a:cubicBezTo>
                <a:cubicBezTo>
                  <a:pt x="f689" y="f690"/>
                  <a:pt x="f691" y="f687"/>
                  <a:pt x="f227" y="f692"/>
                </a:cubicBezTo>
                <a:cubicBezTo>
                  <a:pt x="f693" y="f694"/>
                  <a:pt x="f695" y="f696"/>
                  <a:pt x="f697" y="f660"/>
                </a:cubicBezTo>
                <a:cubicBezTo>
                  <a:pt x="f693" y="f109"/>
                  <a:pt x="f591" y="f103"/>
                  <a:pt x="f698" y="f699"/>
                </a:cubicBezTo>
                <a:cubicBezTo>
                  <a:pt x="f700" y="f701"/>
                  <a:pt x="f343" y="f194"/>
                  <a:pt x="f702" y="f703"/>
                </a:cubicBezTo>
                <a:cubicBezTo>
                  <a:pt x="f700" y="f704"/>
                  <a:pt x="f589" y="f679"/>
                  <a:pt x="f623" y="f676"/>
                </a:cubicBezTo>
                <a:cubicBezTo>
                  <a:pt x="f583" y="f578"/>
                  <a:pt x="f705" y="f608"/>
                  <a:pt x="f706" y="f707"/>
                </a:cubicBezTo>
                <a:cubicBezTo>
                  <a:pt x="f708" y="f596"/>
                  <a:pt x="f709" y="f379"/>
                  <a:pt x="f221" y="f615"/>
                </a:cubicBezTo>
                <a:cubicBezTo>
                  <a:pt x="f372" y="f354"/>
                  <a:pt x="f371" y="f581"/>
                  <a:pt x="f376" y="f376"/>
                </a:cubicBezTo>
                <a:cubicBezTo>
                  <a:pt x="f374" y="f352"/>
                  <a:pt x="f708" y="f695"/>
                  <a:pt x="f222" y="f624"/>
                </a:cubicBezTo>
                <a:close/>
                <a:moveTo>
                  <a:pt x="f340" y="f532"/>
                </a:moveTo>
                <a:cubicBezTo>
                  <a:pt x="f296" y="f710"/>
                  <a:pt x="f24" y="f711"/>
                  <a:pt x="f24" y="f712"/>
                </a:cubicBezTo>
                <a:cubicBezTo>
                  <a:pt x="f296" y="f713"/>
                  <a:pt x="f47" y="f107"/>
                  <a:pt x="f25" y="f196"/>
                </a:cubicBezTo>
                <a:cubicBezTo>
                  <a:pt x="f714" y="f715"/>
                  <a:pt x="f301" y="f716"/>
                  <a:pt x="f717" y="f574"/>
                </a:cubicBezTo>
                <a:cubicBezTo>
                  <a:pt x="f33" y="f718"/>
                  <a:pt x="f25" y="f682"/>
                  <a:pt x="f25" y="f719"/>
                </a:cubicBezTo>
                <a:cubicBezTo>
                  <a:pt x="f29" y="f720"/>
                  <a:pt x="f312" y="f721"/>
                  <a:pt x="f722" y="f606"/>
                </a:cubicBezTo>
                <a:cubicBezTo>
                  <a:pt x="f244" y="f723"/>
                  <a:pt x="f244" y="f724"/>
                  <a:pt x="f310" y="f202"/>
                </a:cubicBezTo>
                <a:cubicBezTo>
                  <a:pt x="f722" y="f725"/>
                  <a:pt x="f339" y="f726"/>
                  <a:pt x="f339" y="f105"/>
                </a:cubicBezTo>
                <a:cubicBezTo>
                  <a:pt x="f339" y="f727"/>
                  <a:pt x="f243" y="f728"/>
                  <a:pt x="f243" y="f694"/>
                </a:cubicBezTo>
                <a:cubicBezTo>
                  <a:pt x="f243" y="f729"/>
                  <a:pt x="f243" y="f730"/>
                  <a:pt x="f27" y="f486"/>
                </a:cubicBezTo>
                <a:cubicBezTo>
                  <a:pt x="f33" y="f731"/>
                  <a:pt x="f42" y="f633"/>
                  <a:pt x="f732" y="f522"/>
                </a:cubicBezTo>
                <a:cubicBezTo>
                  <a:pt x="f733" y="f688"/>
                  <a:pt x="f49" y="f434"/>
                  <a:pt x="f340" y="f532"/>
                </a:cubicBezTo>
                <a:close/>
                <a:moveTo>
                  <a:pt x="f483" y="f394"/>
                </a:moveTo>
                <a:cubicBezTo>
                  <a:pt x="f481" y="f394"/>
                  <a:pt x="f17" y="f734"/>
                  <a:pt x="f17" y="f617"/>
                </a:cubicBezTo>
                <a:cubicBezTo>
                  <a:pt x="f19" y="f458"/>
                  <a:pt x="f17" y="f77"/>
                  <a:pt x="f17" y="f82"/>
                </a:cubicBezTo>
                <a:cubicBezTo>
                  <a:pt x="f17" y="f131"/>
                  <a:pt x="f120" y="f493"/>
                  <a:pt x="f118" y="f735"/>
                </a:cubicBezTo>
                <a:cubicBezTo>
                  <a:pt x="f736" y="f620"/>
                  <a:pt x="f436" y="f475"/>
                  <a:pt x="f486" y="f444"/>
                </a:cubicBezTo>
                <a:cubicBezTo>
                  <a:pt x="f737" y="f183"/>
                  <a:pt x="f96" y="f738"/>
                  <a:pt x="f739" y="f435"/>
                </a:cubicBezTo>
                <a:cubicBezTo>
                  <a:pt x="f659" y="f46"/>
                  <a:pt x="f94" y="f740"/>
                  <a:pt x="f483" y="f394"/>
                </a:cubicBezTo>
                <a:close/>
                <a:moveTo>
                  <a:pt x="f656" y="f410"/>
                </a:moveTo>
                <a:cubicBezTo>
                  <a:pt x="f630" y="f411"/>
                  <a:pt x="f741" y="f742"/>
                  <a:pt x="f743" y="f295"/>
                </a:cubicBezTo>
                <a:cubicBezTo>
                  <a:pt x="f626" y="f337"/>
                  <a:pt x="f744" y="f246"/>
                  <a:pt x="f622" y="f745"/>
                </a:cubicBezTo>
                <a:cubicBezTo>
                  <a:pt x="f391" y="f78"/>
                  <a:pt x="f128" y="f72"/>
                  <a:pt x="f656" y="f410"/>
                </a:cubicBezTo>
                <a:close/>
                <a:moveTo>
                  <a:pt x="f746" y="f747"/>
                </a:moveTo>
                <a:cubicBezTo>
                  <a:pt x="f550" y="f747"/>
                  <a:pt x="f748" y="f749"/>
                  <a:pt x="f554" y="f749"/>
                </a:cubicBezTo>
                <a:cubicBezTo>
                  <a:pt x="f554" y="f492"/>
                  <a:pt x="f554" y="f750"/>
                  <a:pt x="f554" y="f456"/>
                </a:cubicBezTo>
                <a:cubicBezTo>
                  <a:pt x="f194" y="f161"/>
                  <a:pt x="f431" y="f457"/>
                  <a:pt x="f751" y="f750"/>
                </a:cubicBezTo>
                <a:cubicBezTo>
                  <a:pt x="f752" y="f753"/>
                  <a:pt x="f107" y="f466"/>
                  <a:pt x="f746" y="f747"/>
                </a:cubicBezTo>
                <a:close/>
                <a:moveTo>
                  <a:pt x="f246" y="f754"/>
                </a:moveTo>
                <a:cubicBezTo>
                  <a:pt x="f288" y="f754"/>
                  <a:pt x="f307" y="f754"/>
                  <a:pt x="f65" y="f754"/>
                </a:cubicBezTo>
                <a:cubicBezTo>
                  <a:pt x="f289" y="f578"/>
                  <a:pt x="f337" y="f755"/>
                  <a:pt x="f308" y="f756"/>
                </a:cubicBezTo>
                <a:cubicBezTo>
                  <a:pt x="f61" y="f757"/>
                  <a:pt x="f291" y="f362"/>
                  <a:pt x="f63" y="f758"/>
                </a:cubicBezTo>
                <a:cubicBezTo>
                  <a:pt x="f289" y="f371"/>
                  <a:pt x="f307" y="f709"/>
                  <a:pt x="f759" y="f370"/>
                </a:cubicBezTo>
                <a:cubicBezTo>
                  <a:pt x="f760" y="f612"/>
                  <a:pt x="f761" y="f762"/>
                  <a:pt x="f246" y="f754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4" name="Freeform 106">
            <a:extLst>
              <a:ext uri="{FF2B5EF4-FFF2-40B4-BE49-F238E27FC236}">
                <a16:creationId xmlns:a16="http://schemas.microsoft.com/office/drawing/2014/main" id="{BB4DEF28-C5ED-B6EF-7321-098E794DE20A}"/>
              </a:ext>
            </a:extLst>
          </p:cNvPr>
          <p:cNvSpPr/>
          <p:nvPr/>
        </p:nvSpPr>
        <p:spPr>
          <a:xfrm>
            <a:off x="1633539" y="3419471"/>
            <a:ext cx="465136" cy="153669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876"/>
              <a:gd name="f8" fmla="val 29"/>
              <a:gd name="f9" fmla="val 42"/>
              <a:gd name="f10" fmla="val 80"/>
              <a:gd name="f11" fmla="val 56"/>
              <a:gd name="f12" fmla="val 160"/>
              <a:gd name="f13" fmla="val 69"/>
              <a:gd name="f14" fmla="val 238"/>
              <a:gd name="f15" fmla="val 77"/>
              <a:gd name="f16" fmla="val 234"/>
              <a:gd name="f17" fmla="val 86"/>
              <a:gd name="f18" fmla="val 231"/>
              <a:gd name="f19" fmla="val 93"/>
              <a:gd name="f20" fmla="val 226"/>
              <a:gd name="f21" fmla="val 100"/>
              <a:gd name="f22" fmla="val 220"/>
              <a:gd name="f23" fmla="val 111"/>
              <a:gd name="f24" fmla="val 211"/>
              <a:gd name="f25" fmla="val 110"/>
              <a:gd name="f26" fmla="val 205"/>
              <a:gd name="f27" fmla="val 109"/>
              <a:gd name="f28" fmla="val 193"/>
              <a:gd name="f29" fmla="val 101"/>
              <a:gd name="f30" fmla="val 181"/>
              <a:gd name="f31" fmla="val 95"/>
              <a:gd name="f32" fmla="val 169"/>
              <a:gd name="f33" fmla="val 170"/>
              <a:gd name="f34" fmla="val 91"/>
              <a:gd name="f35" fmla="val 171"/>
              <a:gd name="f36" fmla="val 89"/>
              <a:gd name="f37" fmla="val 157"/>
              <a:gd name="f38" fmla="val 97"/>
              <a:gd name="f39" fmla="val 142"/>
              <a:gd name="f40" fmla="val 128"/>
              <a:gd name="f41" fmla="val 106"/>
              <a:gd name="f42" fmla="val 112"/>
              <a:gd name="f43" fmla="val 116"/>
              <a:gd name="f44" fmla="val 105"/>
              <a:gd name="f45" fmla="val 132"/>
              <a:gd name="f46" fmla="val 104"/>
              <a:gd name="f47" fmla="val 150"/>
              <a:gd name="f48" fmla="val 103"/>
              <a:gd name="f49" fmla="val 168"/>
              <a:gd name="f50" fmla="val 176"/>
              <a:gd name="f51" fmla="val 122"/>
              <a:gd name="f52" fmla="val 182"/>
              <a:gd name="f53" fmla="val 136"/>
              <a:gd name="f54" fmla="val 185"/>
              <a:gd name="f55" fmla="val 151"/>
              <a:gd name="f56" fmla="val 188"/>
              <a:gd name="f57" fmla="val 166"/>
              <a:gd name="f58" fmla="val 189"/>
              <a:gd name="f59" fmla="val 187"/>
              <a:gd name="f60" fmla="val 173"/>
              <a:gd name="f61" fmla="val 175"/>
              <a:gd name="f62" fmla="val 194"/>
              <a:gd name="f63" fmla="val 198"/>
              <a:gd name="f64" fmla="val 230"/>
              <a:gd name="f65" fmla="val 227"/>
              <a:gd name="f66" fmla="val 242"/>
              <a:gd name="f67" fmla="val 241"/>
              <a:gd name="f68" fmla="val 264"/>
              <a:gd name="f69" fmla="val 245"/>
              <a:gd name="f70" fmla="val 294"/>
              <a:gd name="f71" fmla="val 249"/>
              <a:gd name="f72" fmla="val 327"/>
              <a:gd name="f73" fmla="val 257"/>
              <a:gd name="f74" fmla="val 359"/>
              <a:gd name="f75" fmla="val 262"/>
              <a:gd name="f76" fmla="val 391"/>
              <a:gd name="f77" fmla="val 400"/>
              <a:gd name="f78" fmla="val 409"/>
              <a:gd name="f79" fmla="val 418"/>
              <a:gd name="f80" fmla="val 265"/>
              <a:gd name="f81" fmla="val 455"/>
              <a:gd name="f82" fmla="val 491"/>
              <a:gd name="f83" fmla="val 528"/>
              <a:gd name="f84" fmla="val 551"/>
              <a:gd name="f85" fmla="val 252"/>
              <a:gd name="f86" fmla="val 567"/>
              <a:gd name="f87" fmla="val 569"/>
              <a:gd name="f88" fmla="val 236"/>
              <a:gd name="f89" fmla="val 557"/>
              <a:gd name="f90" fmla="val 544"/>
              <a:gd name="f91" fmla="val 248"/>
              <a:gd name="f92" fmla="val 531"/>
              <a:gd name="f93" fmla="val 246"/>
              <a:gd name="f94" fmla="val 530"/>
              <a:gd name="f95" fmla="val 243"/>
              <a:gd name="f96" fmla="val 529"/>
              <a:gd name="f97" fmla="val 537"/>
              <a:gd name="f98" fmla="val 223"/>
              <a:gd name="f99" fmla="val 546"/>
              <a:gd name="f100" fmla="val 564"/>
              <a:gd name="f101" fmla="val 224"/>
              <a:gd name="f102" fmla="val 594"/>
              <a:gd name="f103" fmla="val 219"/>
              <a:gd name="f104" fmla="val 625"/>
              <a:gd name="f105" fmla="val 656"/>
              <a:gd name="f106" fmla="val 671"/>
              <a:gd name="f107" fmla="val 689"/>
              <a:gd name="f108" fmla="val 702"/>
              <a:gd name="f109" fmla="val 716"/>
              <a:gd name="f110" fmla="val 722"/>
              <a:gd name="f111" fmla="val 730"/>
              <a:gd name="f112" fmla="val 742"/>
              <a:gd name="f113" fmla="val 228"/>
              <a:gd name="f114" fmla="val 749"/>
              <a:gd name="f115" fmla="val 218"/>
              <a:gd name="f116" fmla="val 763"/>
              <a:gd name="f117" fmla="val 202"/>
              <a:gd name="f118" fmla="val 785"/>
              <a:gd name="f119" fmla="val 214"/>
              <a:gd name="f120" fmla="val 820"/>
              <a:gd name="f121" fmla="val 235"/>
              <a:gd name="f122" fmla="val 840"/>
              <a:gd name="f123" fmla="val 846"/>
              <a:gd name="f124" fmla="val 855"/>
              <a:gd name="f125" fmla="val 251"/>
              <a:gd name="f126" fmla="val 863"/>
              <a:gd name="f127" fmla="val 250"/>
              <a:gd name="f128" fmla="val 865"/>
              <a:gd name="f129" fmla="val 868"/>
              <a:gd name="f130" fmla="val 247"/>
              <a:gd name="f131" fmla="val 871"/>
              <a:gd name="f132" fmla="val 866"/>
              <a:gd name="f133" fmla="val 201"/>
              <a:gd name="f134" fmla="val 862"/>
              <a:gd name="f135" fmla="val 858"/>
              <a:gd name="f136" fmla="val 178"/>
              <a:gd name="f137" fmla="val 821"/>
              <a:gd name="f138" fmla="val 788"/>
              <a:gd name="f139" fmla="val 756"/>
              <a:gd name="f140" fmla="val 753"/>
              <a:gd name="f141" fmla="val 751"/>
              <a:gd name="f142" fmla="val 165"/>
              <a:gd name="f143" fmla="val 750"/>
              <a:gd name="f144" fmla="val 167"/>
              <a:gd name="f145" fmla="val 682"/>
              <a:gd name="f146" fmla="val 650"/>
              <a:gd name="f147" fmla="val 148"/>
              <a:gd name="f148" fmla="val 619"/>
              <a:gd name="f149" fmla="val 137"/>
              <a:gd name="f150" fmla="val 587"/>
              <a:gd name="f151" fmla="val 558"/>
              <a:gd name="f152" fmla="val 584"/>
              <a:gd name="f153" fmla="val 615"/>
              <a:gd name="f154" fmla="val 651"/>
              <a:gd name="f155" fmla="val 108"/>
              <a:gd name="f156" fmla="val 678"/>
              <a:gd name="f157" fmla="val 706"/>
              <a:gd name="f158" fmla="val 733"/>
              <a:gd name="f159" fmla="val 737"/>
              <a:gd name="f160" fmla="val 94"/>
              <a:gd name="f161" fmla="val 741"/>
              <a:gd name="f162" fmla="val 743"/>
              <a:gd name="f163" fmla="val 70"/>
              <a:gd name="f164" fmla="val 74"/>
              <a:gd name="f165" fmla="val 776"/>
              <a:gd name="f166" fmla="val 75"/>
              <a:gd name="f167" fmla="val 796"/>
              <a:gd name="f168" fmla="val 814"/>
              <a:gd name="f169" fmla="val 76"/>
              <a:gd name="f170" fmla="val 833"/>
              <a:gd name="f171" fmla="val 72"/>
              <a:gd name="f172" fmla="val 851"/>
              <a:gd name="f173" fmla="val 68"/>
              <a:gd name="f174" fmla="val 872"/>
              <a:gd name="f175" fmla="val 52"/>
              <a:gd name="f176" fmla="val 15"/>
              <a:gd name="f177" fmla="val 869"/>
              <a:gd name="f178" fmla="val 18"/>
              <a:gd name="f179" fmla="val 861"/>
              <a:gd name="f180" fmla="val 22"/>
              <a:gd name="f181" fmla="val 845"/>
              <a:gd name="f182" fmla="val 40"/>
              <a:gd name="f183" fmla="val 43"/>
              <a:gd name="f184" fmla="val 791"/>
              <a:gd name="f185" fmla="val 36"/>
              <a:gd name="f186" fmla="val 765"/>
              <a:gd name="f187" fmla="val 28"/>
              <a:gd name="f188" fmla="val 735"/>
              <a:gd name="f189" fmla="val 38"/>
              <a:gd name="f190" fmla="val 705"/>
              <a:gd name="f191" fmla="val 33"/>
              <a:gd name="f192" fmla="val 676"/>
              <a:gd name="f193" fmla="val 32"/>
              <a:gd name="f194" fmla="val 673"/>
              <a:gd name="f195" fmla="val 669"/>
              <a:gd name="f196" fmla="val 34"/>
              <a:gd name="f197" fmla="val 666"/>
              <a:gd name="f198" fmla="val 58"/>
              <a:gd name="f199" fmla="val 632"/>
              <a:gd name="f200" fmla="val 604"/>
              <a:gd name="f201" fmla="val 24"/>
              <a:gd name="f202" fmla="val 574"/>
              <a:gd name="f203" fmla="val 20"/>
              <a:gd name="f204" fmla="val 562"/>
              <a:gd name="f205" fmla="val 549"/>
              <a:gd name="f206" fmla="val 14"/>
              <a:gd name="f207" fmla="val 533"/>
              <a:gd name="f208" fmla="val 536"/>
              <a:gd name="f209" fmla="val 538"/>
              <a:gd name="f210" fmla="val 539"/>
              <a:gd name="f211" fmla="val 37"/>
              <a:gd name="f212" fmla="val 534"/>
              <a:gd name="f213" fmla="val 41"/>
              <a:gd name="f214" fmla="val 524"/>
              <a:gd name="f215" fmla="val 45"/>
              <a:gd name="f216" fmla="val 503"/>
              <a:gd name="f217" fmla="val 480"/>
              <a:gd name="f218" fmla="val 49"/>
              <a:gd name="f219" fmla="val 460"/>
              <a:gd name="f220" fmla="val 432"/>
              <a:gd name="f221" fmla="val 67"/>
              <a:gd name="f222" fmla="val 416"/>
              <a:gd name="f223" fmla="val 392"/>
              <a:gd name="f224" fmla="val 71"/>
              <a:gd name="f225" fmla="val 377"/>
              <a:gd name="f226" fmla="val 370"/>
              <a:gd name="f227" fmla="val 376"/>
              <a:gd name="f228" fmla="val 48"/>
              <a:gd name="f229" fmla="val 382"/>
              <a:gd name="f230" fmla="val 387"/>
              <a:gd name="f231" fmla="val 25"/>
              <a:gd name="f232" fmla="val 21"/>
              <a:gd name="f233" fmla="val 397"/>
              <a:gd name="f234" fmla="val 12"/>
              <a:gd name="f235" fmla="val 380"/>
              <a:gd name="f236" fmla="val 1"/>
              <a:gd name="f237" fmla="val 372"/>
              <a:gd name="f238" fmla="val 2"/>
              <a:gd name="f239" fmla="val 354"/>
              <a:gd name="f240" fmla="val 9"/>
              <a:gd name="f241" fmla="val 336"/>
              <a:gd name="f242" fmla="val 16"/>
              <a:gd name="f243" fmla="val 320"/>
              <a:gd name="f244" fmla="val 302"/>
              <a:gd name="f245" fmla="val 31"/>
              <a:gd name="f246" fmla="val 285"/>
              <a:gd name="f247" fmla="val 23"/>
              <a:gd name="f248" fmla="val 258"/>
              <a:gd name="f249" fmla="val 27"/>
              <a:gd name="f250" fmla="val 233"/>
              <a:gd name="f251" fmla="val 44"/>
              <a:gd name="f252" fmla="val 30"/>
              <a:gd name="f253" fmla="val 212"/>
              <a:gd name="f254" fmla="val 204"/>
              <a:gd name="f255" fmla="val 46"/>
              <a:gd name="f256" fmla="val 174"/>
              <a:gd name="f257" fmla="val 147"/>
              <a:gd name="f258" fmla="val 121"/>
              <a:gd name="f259" fmla="val 26"/>
              <a:gd name="f260" fmla="val 388"/>
              <a:gd name="f261" fmla="val 210"/>
              <a:gd name="f262" fmla="val 207"/>
              <a:gd name="f263" fmla="val 434"/>
              <a:gd name="f264" fmla="val 215"/>
              <a:gd name="f265" fmla="val 481"/>
              <a:gd name="f266" fmla="val 229"/>
              <a:gd name="f267" fmla="val 511"/>
              <a:gd name="f268" fmla="val 493"/>
              <a:gd name="f269" fmla="val 477"/>
              <a:gd name="f270" fmla="val 447"/>
              <a:gd name="f271" fmla="val 221"/>
              <a:gd name="f272" fmla="val 417"/>
              <a:gd name="f273" fmla="+- 0 0 -90"/>
              <a:gd name="f274" fmla="*/ f3 1 266"/>
              <a:gd name="f275" fmla="*/ f4 1 876"/>
              <a:gd name="f276" fmla="val f5"/>
              <a:gd name="f277" fmla="val f6"/>
              <a:gd name="f278" fmla="val f7"/>
              <a:gd name="f279" fmla="*/ f273 f0 1"/>
              <a:gd name="f280" fmla="+- f278 0 f276"/>
              <a:gd name="f281" fmla="+- f277 0 f276"/>
              <a:gd name="f282" fmla="*/ f279 1 f2"/>
              <a:gd name="f283" fmla="*/ f281 1 266"/>
              <a:gd name="f284" fmla="*/ f280 1 876"/>
              <a:gd name="f285" fmla="*/ 69 f281 1"/>
              <a:gd name="f286" fmla="*/ 238 f280 1"/>
              <a:gd name="f287" fmla="*/ 110 f281 1"/>
              <a:gd name="f288" fmla="*/ 205 f280 1"/>
              <a:gd name="f289" fmla="*/ 89 f281 1"/>
              <a:gd name="f290" fmla="*/ 171 f280 1"/>
              <a:gd name="f291" fmla="*/ 132 f281 1"/>
              <a:gd name="f292" fmla="*/ 104 f280 1"/>
              <a:gd name="f293" fmla="*/ 188 f281 1"/>
              <a:gd name="f294" fmla="*/ 166 f280 1"/>
              <a:gd name="f295" fmla="*/ 198 f281 1"/>
              <a:gd name="f296" fmla="*/ 230 f280 1"/>
              <a:gd name="f297" fmla="*/ 262 f281 1"/>
              <a:gd name="f298" fmla="*/ 391 f280 1"/>
              <a:gd name="f299" fmla="*/ 266 f281 1"/>
              <a:gd name="f300" fmla="*/ 528 f280 1"/>
              <a:gd name="f301" fmla="*/ 248 f281 1"/>
              <a:gd name="f302" fmla="*/ 531 f280 1"/>
              <a:gd name="f303" fmla="*/ 223 f281 1"/>
              <a:gd name="f304" fmla="*/ 564 f280 1"/>
              <a:gd name="f305" fmla="*/ 227 f281 1"/>
              <a:gd name="f306" fmla="*/ 702 f280 1"/>
              <a:gd name="f307" fmla="*/ 218 f281 1"/>
              <a:gd name="f308" fmla="*/ 763 f280 1"/>
              <a:gd name="f309" fmla="*/ 251 f281 1"/>
              <a:gd name="f310" fmla="*/ 863 f280 1"/>
              <a:gd name="f311" fmla="*/ 176 f281 1"/>
              <a:gd name="f312" fmla="*/ 858 f280 1"/>
              <a:gd name="f313" fmla="*/ 165 f281 1"/>
              <a:gd name="f314" fmla="*/ 750 f280 1"/>
              <a:gd name="f315" fmla="*/ 128 f281 1"/>
              <a:gd name="f316" fmla="*/ 558 f280 1"/>
              <a:gd name="f317" fmla="*/ 97 f281 1"/>
              <a:gd name="f318" fmla="*/ 733 f280 1"/>
              <a:gd name="f319" fmla="*/ 75 f281 1"/>
              <a:gd name="f320" fmla="*/ 796 f280 1"/>
              <a:gd name="f321" fmla="*/ 15 f281 1"/>
              <a:gd name="f322" fmla="*/ 869 f280 1"/>
              <a:gd name="f323" fmla="*/ 36 f281 1"/>
              <a:gd name="f324" fmla="*/ 765 f280 1"/>
              <a:gd name="f325" fmla="*/ 34 f281 1"/>
              <a:gd name="f326" fmla="*/ 666 f280 1"/>
              <a:gd name="f327" fmla="*/ 14 f281 1"/>
              <a:gd name="f328" fmla="*/ 533 f280 1"/>
              <a:gd name="f329" fmla="*/ 41 f281 1"/>
              <a:gd name="f330" fmla="*/ 524 f280 1"/>
              <a:gd name="f331" fmla="*/ 392 f280 1"/>
              <a:gd name="f332" fmla="*/ 43 f281 1"/>
              <a:gd name="f333" fmla="*/ 387 f280 1"/>
              <a:gd name="f334" fmla="*/ 1 f281 1"/>
              <a:gd name="f335" fmla="*/ 372 f280 1"/>
              <a:gd name="f336" fmla="*/ 25 f281 1"/>
              <a:gd name="f337" fmla="*/ 265 f280 1"/>
              <a:gd name="f338" fmla="*/ 30 f281 1"/>
              <a:gd name="f339" fmla="*/ 214 f280 1"/>
              <a:gd name="f340" fmla="*/ 28 f281 1"/>
              <a:gd name="f341" fmla="*/ 121 f280 1"/>
              <a:gd name="f342" fmla="*/ 29 f281 1"/>
              <a:gd name="f343" fmla="*/ 0 f280 1"/>
              <a:gd name="f344" fmla="*/ 205 f281 1"/>
              <a:gd name="f345" fmla="*/ 229 f281 1"/>
              <a:gd name="f346" fmla="*/ 212 f281 1"/>
              <a:gd name="f347" fmla="*/ 388 f280 1"/>
              <a:gd name="f348" fmla="+- f282 0 f1"/>
              <a:gd name="f349" fmla="*/ f285 1 266"/>
              <a:gd name="f350" fmla="*/ f286 1 876"/>
              <a:gd name="f351" fmla="*/ f287 1 266"/>
              <a:gd name="f352" fmla="*/ f288 1 876"/>
              <a:gd name="f353" fmla="*/ f289 1 266"/>
              <a:gd name="f354" fmla="*/ f290 1 876"/>
              <a:gd name="f355" fmla="*/ f291 1 266"/>
              <a:gd name="f356" fmla="*/ f292 1 876"/>
              <a:gd name="f357" fmla="*/ f293 1 266"/>
              <a:gd name="f358" fmla="*/ f294 1 876"/>
              <a:gd name="f359" fmla="*/ f295 1 266"/>
              <a:gd name="f360" fmla="*/ f296 1 876"/>
              <a:gd name="f361" fmla="*/ f297 1 266"/>
              <a:gd name="f362" fmla="*/ f298 1 876"/>
              <a:gd name="f363" fmla="*/ f299 1 266"/>
              <a:gd name="f364" fmla="*/ f300 1 876"/>
              <a:gd name="f365" fmla="*/ f301 1 266"/>
              <a:gd name="f366" fmla="*/ f302 1 876"/>
              <a:gd name="f367" fmla="*/ f303 1 266"/>
              <a:gd name="f368" fmla="*/ f304 1 876"/>
              <a:gd name="f369" fmla="*/ f305 1 266"/>
              <a:gd name="f370" fmla="*/ f306 1 876"/>
              <a:gd name="f371" fmla="*/ f307 1 266"/>
              <a:gd name="f372" fmla="*/ f308 1 876"/>
              <a:gd name="f373" fmla="*/ f309 1 266"/>
              <a:gd name="f374" fmla="*/ f310 1 876"/>
              <a:gd name="f375" fmla="*/ f311 1 266"/>
              <a:gd name="f376" fmla="*/ f312 1 876"/>
              <a:gd name="f377" fmla="*/ f313 1 266"/>
              <a:gd name="f378" fmla="*/ f314 1 876"/>
              <a:gd name="f379" fmla="*/ f315 1 266"/>
              <a:gd name="f380" fmla="*/ f316 1 876"/>
              <a:gd name="f381" fmla="*/ f317 1 266"/>
              <a:gd name="f382" fmla="*/ f318 1 876"/>
              <a:gd name="f383" fmla="*/ f319 1 266"/>
              <a:gd name="f384" fmla="*/ f320 1 876"/>
              <a:gd name="f385" fmla="*/ f321 1 266"/>
              <a:gd name="f386" fmla="*/ f322 1 876"/>
              <a:gd name="f387" fmla="*/ f323 1 266"/>
              <a:gd name="f388" fmla="*/ f324 1 876"/>
              <a:gd name="f389" fmla="*/ f325 1 266"/>
              <a:gd name="f390" fmla="*/ f326 1 876"/>
              <a:gd name="f391" fmla="*/ f327 1 266"/>
              <a:gd name="f392" fmla="*/ f328 1 876"/>
              <a:gd name="f393" fmla="*/ f329 1 266"/>
              <a:gd name="f394" fmla="*/ f330 1 876"/>
              <a:gd name="f395" fmla="*/ f331 1 876"/>
              <a:gd name="f396" fmla="*/ f332 1 266"/>
              <a:gd name="f397" fmla="*/ f333 1 876"/>
              <a:gd name="f398" fmla="*/ f334 1 266"/>
              <a:gd name="f399" fmla="*/ f335 1 876"/>
              <a:gd name="f400" fmla="*/ f336 1 266"/>
              <a:gd name="f401" fmla="*/ f337 1 876"/>
              <a:gd name="f402" fmla="*/ f338 1 266"/>
              <a:gd name="f403" fmla="*/ f339 1 876"/>
              <a:gd name="f404" fmla="*/ f340 1 266"/>
              <a:gd name="f405" fmla="*/ f341 1 876"/>
              <a:gd name="f406" fmla="*/ f342 1 266"/>
              <a:gd name="f407" fmla="*/ f343 1 876"/>
              <a:gd name="f408" fmla="*/ f344 1 266"/>
              <a:gd name="f409" fmla="*/ f345 1 266"/>
              <a:gd name="f410" fmla="*/ f346 1 266"/>
              <a:gd name="f411" fmla="*/ f347 1 876"/>
              <a:gd name="f412" fmla="*/ 0 1 f283"/>
              <a:gd name="f413" fmla="*/ f277 1 f283"/>
              <a:gd name="f414" fmla="*/ 0 1 f284"/>
              <a:gd name="f415" fmla="*/ f278 1 f284"/>
              <a:gd name="f416" fmla="*/ f349 1 f283"/>
              <a:gd name="f417" fmla="*/ f350 1 f284"/>
              <a:gd name="f418" fmla="*/ f351 1 f283"/>
              <a:gd name="f419" fmla="*/ f352 1 f284"/>
              <a:gd name="f420" fmla="*/ f353 1 f283"/>
              <a:gd name="f421" fmla="*/ f354 1 f284"/>
              <a:gd name="f422" fmla="*/ f355 1 f283"/>
              <a:gd name="f423" fmla="*/ f356 1 f284"/>
              <a:gd name="f424" fmla="*/ f357 1 f283"/>
              <a:gd name="f425" fmla="*/ f358 1 f284"/>
              <a:gd name="f426" fmla="*/ f359 1 f283"/>
              <a:gd name="f427" fmla="*/ f360 1 f284"/>
              <a:gd name="f428" fmla="*/ f361 1 f283"/>
              <a:gd name="f429" fmla="*/ f362 1 f284"/>
              <a:gd name="f430" fmla="*/ f363 1 f283"/>
              <a:gd name="f431" fmla="*/ f364 1 f284"/>
              <a:gd name="f432" fmla="*/ f365 1 f283"/>
              <a:gd name="f433" fmla="*/ f366 1 f284"/>
              <a:gd name="f434" fmla="*/ f367 1 f283"/>
              <a:gd name="f435" fmla="*/ f368 1 f284"/>
              <a:gd name="f436" fmla="*/ f369 1 f283"/>
              <a:gd name="f437" fmla="*/ f370 1 f284"/>
              <a:gd name="f438" fmla="*/ f371 1 f283"/>
              <a:gd name="f439" fmla="*/ f372 1 f284"/>
              <a:gd name="f440" fmla="*/ f373 1 f283"/>
              <a:gd name="f441" fmla="*/ f374 1 f284"/>
              <a:gd name="f442" fmla="*/ f375 1 f283"/>
              <a:gd name="f443" fmla="*/ f376 1 f284"/>
              <a:gd name="f444" fmla="*/ f377 1 f283"/>
              <a:gd name="f445" fmla="*/ f378 1 f284"/>
              <a:gd name="f446" fmla="*/ f379 1 f283"/>
              <a:gd name="f447" fmla="*/ f380 1 f284"/>
              <a:gd name="f448" fmla="*/ f381 1 f283"/>
              <a:gd name="f449" fmla="*/ f382 1 f284"/>
              <a:gd name="f450" fmla="*/ f383 1 f283"/>
              <a:gd name="f451" fmla="*/ f384 1 f284"/>
              <a:gd name="f452" fmla="*/ f385 1 f283"/>
              <a:gd name="f453" fmla="*/ f386 1 f284"/>
              <a:gd name="f454" fmla="*/ f387 1 f283"/>
              <a:gd name="f455" fmla="*/ f388 1 f284"/>
              <a:gd name="f456" fmla="*/ f389 1 f283"/>
              <a:gd name="f457" fmla="*/ f390 1 f284"/>
              <a:gd name="f458" fmla="*/ f391 1 f283"/>
              <a:gd name="f459" fmla="*/ f392 1 f284"/>
              <a:gd name="f460" fmla="*/ f393 1 f283"/>
              <a:gd name="f461" fmla="*/ f394 1 f284"/>
              <a:gd name="f462" fmla="*/ f395 1 f284"/>
              <a:gd name="f463" fmla="*/ f396 1 f283"/>
              <a:gd name="f464" fmla="*/ f397 1 f284"/>
              <a:gd name="f465" fmla="*/ f398 1 f283"/>
              <a:gd name="f466" fmla="*/ f399 1 f284"/>
              <a:gd name="f467" fmla="*/ f400 1 f283"/>
              <a:gd name="f468" fmla="*/ f401 1 f284"/>
              <a:gd name="f469" fmla="*/ f402 1 f283"/>
              <a:gd name="f470" fmla="*/ f403 1 f284"/>
              <a:gd name="f471" fmla="*/ f404 1 f283"/>
              <a:gd name="f472" fmla="*/ f405 1 f284"/>
              <a:gd name="f473" fmla="*/ f406 1 f283"/>
              <a:gd name="f474" fmla="*/ f407 1 f284"/>
              <a:gd name="f475" fmla="*/ f408 1 f283"/>
              <a:gd name="f476" fmla="*/ f409 1 f283"/>
              <a:gd name="f477" fmla="*/ f410 1 f283"/>
              <a:gd name="f478" fmla="*/ f411 1 f284"/>
              <a:gd name="f479" fmla="*/ f412 f274 1"/>
              <a:gd name="f480" fmla="*/ f413 f274 1"/>
              <a:gd name="f481" fmla="*/ f415 f275 1"/>
              <a:gd name="f482" fmla="*/ f414 f275 1"/>
              <a:gd name="f483" fmla="*/ f416 f274 1"/>
              <a:gd name="f484" fmla="*/ f417 f275 1"/>
              <a:gd name="f485" fmla="*/ f418 f274 1"/>
              <a:gd name="f486" fmla="*/ f419 f275 1"/>
              <a:gd name="f487" fmla="*/ f420 f274 1"/>
              <a:gd name="f488" fmla="*/ f421 f275 1"/>
              <a:gd name="f489" fmla="*/ f422 f274 1"/>
              <a:gd name="f490" fmla="*/ f423 f275 1"/>
              <a:gd name="f491" fmla="*/ f424 f274 1"/>
              <a:gd name="f492" fmla="*/ f425 f275 1"/>
              <a:gd name="f493" fmla="*/ f426 f274 1"/>
              <a:gd name="f494" fmla="*/ f427 f275 1"/>
              <a:gd name="f495" fmla="*/ f428 f274 1"/>
              <a:gd name="f496" fmla="*/ f429 f275 1"/>
              <a:gd name="f497" fmla="*/ f430 f274 1"/>
              <a:gd name="f498" fmla="*/ f431 f275 1"/>
              <a:gd name="f499" fmla="*/ f432 f274 1"/>
              <a:gd name="f500" fmla="*/ f433 f275 1"/>
              <a:gd name="f501" fmla="*/ f434 f274 1"/>
              <a:gd name="f502" fmla="*/ f435 f275 1"/>
              <a:gd name="f503" fmla="*/ f436 f274 1"/>
              <a:gd name="f504" fmla="*/ f437 f275 1"/>
              <a:gd name="f505" fmla="*/ f438 f274 1"/>
              <a:gd name="f506" fmla="*/ f439 f275 1"/>
              <a:gd name="f507" fmla="*/ f440 f274 1"/>
              <a:gd name="f508" fmla="*/ f441 f275 1"/>
              <a:gd name="f509" fmla="*/ f442 f274 1"/>
              <a:gd name="f510" fmla="*/ f443 f275 1"/>
              <a:gd name="f511" fmla="*/ f444 f274 1"/>
              <a:gd name="f512" fmla="*/ f445 f275 1"/>
              <a:gd name="f513" fmla="*/ f446 f274 1"/>
              <a:gd name="f514" fmla="*/ f447 f275 1"/>
              <a:gd name="f515" fmla="*/ f448 f274 1"/>
              <a:gd name="f516" fmla="*/ f449 f275 1"/>
              <a:gd name="f517" fmla="*/ f450 f274 1"/>
              <a:gd name="f518" fmla="*/ f451 f275 1"/>
              <a:gd name="f519" fmla="*/ f452 f274 1"/>
              <a:gd name="f520" fmla="*/ f453 f275 1"/>
              <a:gd name="f521" fmla="*/ f454 f274 1"/>
              <a:gd name="f522" fmla="*/ f455 f275 1"/>
              <a:gd name="f523" fmla="*/ f456 f274 1"/>
              <a:gd name="f524" fmla="*/ f457 f275 1"/>
              <a:gd name="f525" fmla="*/ f458 f274 1"/>
              <a:gd name="f526" fmla="*/ f459 f275 1"/>
              <a:gd name="f527" fmla="*/ f460 f274 1"/>
              <a:gd name="f528" fmla="*/ f461 f275 1"/>
              <a:gd name="f529" fmla="*/ f462 f275 1"/>
              <a:gd name="f530" fmla="*/ f463 f274 1"/>
              <a:gd name="f531" fmla="*/ f464 f275 1"/>
              <a:gd name="f532" fmla="*/ f465 f274 1"/>
              <a:gd name="f533" fmla="*/ f466 f275 1"/>
              <a:gd name="f534" fmla="*/ f467 f274 1"/>
              <a:gd name="f535" fmla="*/ f468 f275 1"/>
              <a:gd name="f536" fmla="*/ f469 f274 1"/>
              <a:gd name="f537" fmla="*/ f470 f275 1"/>
              <a:gd name="f538" fmla="*/ f471 f274 1"/>
              <a:gd name="f539" fmla="*/ f472 f275 1"/>
              <a:gd name="f540" fmla="*/ f473 f274 1"/>
              <a:gd name="f541" fmla="*/ f474 f275 1"/>
              <a:gd name="f542" fmla="*/ f475 f274 1"/>
              <a:gd name="f543" fmla="*/ f476 f274 1"/>
              <a:gd name="f544" fmla="*/ f477 f274 1"/>
              <a:gd name="f545" fmla="*/ f478 f2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8">
                <a:pos x="f483" y="f484"/>
              </a:cxn>
              <a:cxn ang="f348">
                <a:pos x="f485" y="f486"/>
              </a:cxn>
              <a:cxn ang="f348">
                <a:pos x="f487" y="f488"/>
              </a:cxn>
              <a:cxn ang="f348">
                <a:pos x="f489" y="f490"/>
              </a:cxn>
              <a:cxn ang="f348">
                <a:pos x="f491" y="f492"/>
              </a:cxn>
              <a:cxn ang="f348">
                <a:pos x="f493" y="f494"/>
              </a:cxn>
              <a:cxn ang="f348">
                <a:pos x="f495" y="f496"/>
              </a:cxn>
              <a:cxn ang="f348">
                <a:pos x="f497" y="f498"/>
              </a:cxn>
              <a:cxn ang="f348">
                <a:pos x="f499" y="f500"/>
              </a:cxn>
              <a:cxn ang="f348">
                <a:pos x="f501" y="f502"/>
              </a:cxn>
              <a:cxn ang="f348">
                <a:pos x="f503" y="f504"/>
              </a:cxn>
              <a:cxn ang="f348">
                <a:pos x="f505" y="f506"/>
              </a:cxn>
              <a:cxn ang="f348">
                <a:pos x="f507" y="f508"/>
              </a:cxn>
              <a:cxn ang="f348">
                <a:pos x="f509" y="f510"/>
              </a:cxn>
              <a:cxn ang="f348">
                <a:pos x="f511" y="f512"/>
              </a:cxn>
              <a:cxn ang="f348">
                <a:pos x="f513" y="f514"/>
              </a:cxn>
              <a:cxn ang="f348">
                <a:pos x="f515" y="f516"/>
              </a:cxn>
              <a:cxn ang="f348">
                <a:pos x="f517" y="f518"/>
              </a:cxn>
              <a:cxn ang="f348">
                <a:pos x="f519" y="f520"/>
              </a:cxn>
              <a:cxn ang="f348">
                <a:pos x="f521" y="f522"/>
              </a:cxn>
              <a:cxn ang="f348">
                <a:pos x="f523" y="f524"/>
              </a:cxn>
              <a:cxn ang="f348">
                <a:pos x="f525" y="f526"/>
              </a:cxn>
              <a:cxn ang="f348">
                <a:pos x="f527" y="f528"/>
              </a:cxn>
              <a:cxn ang="f348">
                <a:pos x="f483" y="f529"/>
              </a:cxn>
              <a:cxn ang="f348">
                <a:pos x="f530" y="f531"/>
              </a:cxn>
              <a:cxn ang="f348">
                <a:pos x="f532" y="f533"/>
              </a:cxn>
              <a:cxn ang="f348">
                <a:pos x="f534" y="f535"/>
              </a:cxn>
              <a:cxn ang="f348">
                <a:pos x="f536" y="f537"/>
              </a:cxn>
              <a:cxn ang="f348">
                <a:pos x="f538" y="f539"/>
              </a:cxn>
              <a:cxn ang="f348">
                <a:pos x="f540" y="f541"/>
              </a:cxn>
              <a:cxn ang="f348">
                <a:pos x="f542" y="f531"/>
              </a:cxn>
              <a:cxn ang="f348">
                <a:pos x="f543" y="f498"/>
              </a:cxn>
              <a:cxn ang="f348">
                <a:pos x="f544" y="f545"/>
              </a:cxn>
            </a:cxnLst>
            <a:rect l="f479" t="f482" r="f480" b="f481"/>
            <a:pathLst>
              <a:path w="266" h="876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19" y="f33"/>
                  <a:pt x="f34" y="f35"/>
                  <a:pt x="f36" y="f35"/>
                </a:cubicBezTo>
                <a:cubicBezTo>
                  <a:pt x="f19" y="f37"/>
                  <a:pt x="f38" y="f39"/>
                  <a:pt x="f29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48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32"/>
                  <a:pt x="f59" y="f60"/>
                  <a:pt x="f54" y="f61"/>
                </a:cubicBezTo>
                <a:cubicBezTo>
                  <a:pt x="f32" y="f62"/>
                  <a:pt x="f61" y="f2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68" y="f77"/>
                  <a:pt x="f68" y="f78"/>
                  <a:pt x="f68" y="f79"/>
                </a:cubicBezTo>
                <a:cubicBezTo>
                  <a:pt x="f80" y="f81"/>
                  <a:pt x="f80" y="f82"/>
                  <a:pt x="f6" y="f83"/>
                </a:cubicBezTo>
                <a:cubicBezTo>
                  <a:pt x="f6" y="f84"/>
                  <a:pt x="f85" y="f86"/>
                  <a:pt x="f18" y="f87"/>
                </a:cubicBezTo>
                <a:cubicBezTo>
                  <a:pt x="f88" y="f89"/>
                  <a:pt x="f66" y="f90"/>
                  <a:pt x="f91" y="f92"/>
                </a:cubicBezTo>
                <a:cubicBezTo>
                  <a:pt x="f93" y="f94"/>
                  <a:pt x="f95" y="f96"/>
                  <a:pt x="f67" y="f83"/>
                </a:cubicBezTo>
                <a:cubicBezTo>
                  <a:pt x="f64" y="f97"/>
                  <a:pt x="f98" y="f99"/>
                  <a:pt x="f98" y="f100"/>
                </a:cubicBezTo>
                <a:cubicBezTo>
                  <a:pt x="f101" y="f102"/>
                  <a:pt x="f103" y="f104"/>
                  <a:pt x="f103" y="f105"/>
                </a:cubicBezTo>
                <a:cubicBezTo>
                  <a:pt x="f103" y="f106"/>
                  <a:pt x="f22" y="f107"/>
                  <a:pt x="f65" y="f108"/>
                </a:cubicBezTo>
                <a:cubicBezTo>
                  <a:pt x="f16" y="f109"/>
                  <a:pt x="f18" y="f110"/>
                  <a:pt x="f103" y="f111"/>
                </a:cubicBezTo>
                <a:cubicBezTo>
                  <a:pt x="f64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66" y="f123"/>
                  <a:pt x="f93" y="f124"/>
                  <a:pt x="f125" y="f126"/>
                </a:cubicBezTo>
                <a:cubicBezTo>
                  <a:pt x="f127" y="f128"/>
                  <a:pt x="f91" y="f129"/>
                  <a:pt x="f130" y="f131"/>
                </a:cubicBezTo>
                <a:cubicBezTo>
                  <a:pt x="f101" y="f132"/>
                  <a:pt x="f133" y="f134"/>
                  <a:pt x="f50" y="f135"/>
                </a:cubicBezTo>
                <a:cubicBezTo>
                  <a:pt x="f136" y="f137"/>
                  <a:pt x="f2" y="f138"/>
                  <a:pt x="f30" y="f139"/>
                </a:cubicBezTo>
                <a:cubicBezTo>
                  <a:pt x="f60" y="f140"/>
                  <a:pt x="f49" y="f141"/>
                  <a:pt x="f142" y="f143"/>
                </a:cubicBezTo>
                <a:cubicBezTo>
                  <a:pt x="f142" y="f109"/>
                  <a:pt x="f144" y="f145"/>
                  <a:pt x="f37" y="f146"/>
                </a:cubicBezTo>
                <a:cubicBezTo>
                  <a:pt x="f147" y="f148"/>
                  <a:pt x="f149" y="f150"/>
                  <a:pt x="f40" y="f151"/>
                </a:cubicBezTo>
                <a:cubicBezTo>
                  <a:pt x="f23" y="f152"/>
                  <a:pt x="f48" y="f153"/>
                  <a:pt x="f41" y="f154"/>
                </a:cubicBezTo>
                <a:cubicBezTo>
                  <a:pt x="f155" y="f156"/>
                  <a:pt x="f29" y="f157"/>
                  <a:pt x="f38" y="f158"/>
                </a:cubicBezTo>
                <a:cubicBezTo>
                  <a:pt x="f38" y="f159"/>
                  <a:pt x="f160" y="f161"/>
                  <a:pt x="f34" y="f162"/>
                </a:cubicBezTo>
                <a:cubicBezTo>
                  <a:pt x="f163" y="f139"/>
                  <a:pt x="f164" y="f165"/>
                  <a:pt x="f166" y="f167"/>
                </a:cubicBezTo>
                <a:cubicBezTo>
                  <a:pt x="f166" y="f168"/>
                  <a:pt x="f169" y="f170"/>
                  <a:pt x="f171" y="f172"/>
                </a:cubicBezTo>
                <a:cubicBezTo>
                  <a:pt x="f173" y="f174"/>
                  <a:pt x="f175" y="f7"/>
                  <a:pt x="f176" y="f177"/>
                </a:cubicBezTo>
                <a:cubicBezTo>
                  <a:pt x="f178" y="f179"/>
                  <a:pt x="f178" y="f172"/>
                  <a:pt x="f180" y="f181"/>
                </a:cubicBezTo>
                <a:cubicBezTo>
                  <a:pt x="f182" y="f120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3" y="f195"/>
                  <a:pt x="f196" y="f197"/>
                </a:cubicBezTo>
                <a:cubicBezTo>
                  <a:pt x="f198" y="f199"/>
                  <a:pt x="f196" y="f200"/>
                  <a:pt x="f201" y="f202"/>
                </a:cubicBezTo>
                <a:cubicBezTo>
                  <a:pt x="f203" y="f204"/>
                  <a:pt x="f178" y="f205"/>
                  <a:pt x="f206" y="f207"/>
                </a:cubicBezTo>
                <a:cubicBezTo>
                  <a:pt x="f201" y="f208"/>
                  <a:pt x="f8" y="f209"/>
                  <a:pt x="f196" y="f210"/>
                </a:cubicBezTo>
                <a:cubicBezTo>
                  <a:pt x="f211" y="f212"/>
                  <a:pt x="f182" y="f96"/>
                  <a:pt x="f213" y="f214"/>
                </a:cubicBezTo>
                <a:cubicBezTo>
                  <a:pt x="f215" y="f216"/>
                  <a:pt x="f175" y="f217"/>
                  <a:pt x="f218" y="f219"/>
                </a:cubicBezTo>
                <a:cubicBezTo>
                  <a:pt x="f215" y="f220"/>
                  <a:pt x="f221" y="f222"/>
                  <a:pt x="f13" y="f223"/>
                </a:cubicBezTo>
                <a:cubicBezTo>
                  <a:pt x="f224" y="f225"/>
                  <a:pt x="f171" y="f225"/>
                  <a:pt x="f11" y="f226"/>
                </a:cubicBezTo>
                <a:cubicBezTo>
                  <a:pt x="f175" y="f227"/>
                  <a:pt x="f228" y="f229"/>
                  <a:pt x="f183" y="f230"/>
                </a:cubicBezTo>
                <a:cubicBezTo>
                  <a:pt x="f185" y="f223"/>
                  <a:pt x="f231" y="f77"/>
                  <a:pt x="f232" y="f233"/>
                </a:cubicBezTo>
                <a:cubicBezTo>
                  <a:pt x="f234" y="f76"/>
                  <a:pt x="f5" y="f235"/>
                  <a:pt x="f236" y="f237"/>
                </a:cubicBezTo>
                <a:cubicBezTo>
                  <a:pt x="f238" y="f239"/>
                  <a:pt x="f240" y="f241"/>
                  <a:pt x="f242" y="f243"/>
                </a:cubicBezTo>
                <a:cubicBezTo>
                  <a:pt x="f231" y="f244"/>
                  <a:pt x="f245" y="f246"/>
                  <a:pt x="f231" y="f80"/>
                </a:cubicBezTo>
                <a:cubicBezTo>
                  <a:pt x="f247" y="f248"/>
                  <a:pt x="f249" y="f127"/>
                  <a:pt x="f8" y="f66"/>
                </a:cubicBezTo>
                <a:cubicBezTo>
                  <a:pt x="f245" y="f250"/>
                  <a:pt x="f251" y="f101"/>
                  <a:pt x="f252" y="f119"/>
                </a:cubicBezTo>
                <a:cubicBezTo>
                  <a:pt x="f249" y="f253"/>
                  <a:pt x="f249" y="f254"/>
                  <a:pt x="f8" y="f133"/>
                </a:cubicBezTo>
                <a:cubicBezTo>
                  <a:pt x="f255" y="f256"/>
                  <a:pt x="f8" y="f257"/>
                  <a:pt x="f187" y="f258"/>
                </a:cubicBezTo>
                <a:cubicBezTo>
                  <a:pt x="f249" y="f10"/>
                  <a:pt x="f247" y="f182"/>
                  <a:pt x="f232" y="f5"/>
                </a:cubicBezTo>
                <a:cubicBezTo>
                  <a:pt x="f247" y="f5"/>
                  <a:pt x="f259" y="f5"/>
                  <a:pt x="f8" y="f5"/>
                </a:cubicBezTo>
                <a:close/>
                <a:moveTo>
                  <a:pt x="f253" y="f260"/>
                </a:moveTo>
                <a:cubicBezTo>
                  <a:pt x="f261" y="f260"/>
                  <a:pt x="f262" y="f230"/>
                  <a:pt x="f26" y="f230"/>
                </a:cubicBezTo>
                <a:cubicBezTo>
                  <a:pt x="f261" y="f263"/>
                  <a:pt x="f264" y="f265"/>
                  <a:pt x="f22" y="f83"/>
                </a:cubicBezTo>
                <a:cubicBezTo>
                  <a:pt x="f98" y="f83"/>
                  <a:pt x="f20" y="f83"/>
                  <a:pt x="f266" y="f83"/>
                </a:cubicBezTo>
                <a:cubicBezTo>
                  <a:pt x="f18" y="f267"/>
                  <a:pt x="f14" y="f268"/>
                  <a:pt x="f88" y="f269"/>
                </a:cubicBezTo>
                <a:cubicBezTo>
                  <a:pt x="f18" y="f270"/>
                  <a:pt x="f271" y="f272"/>
                  <a:pt x="f253" y="f260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5" name="Freeform 107">
            <a:extLst>
              <a:ext uri="{FF2B5EF4-FFF2-40B4-BE49-F238E27FC236}">
                <a16:creationId xmlns:a16="http://schemas.microsoft.com/office/drawing/2014/main" id="{DF4CD6D9-82BF-8517-D003-57F10C9C022B}"/>
              </a:ext>
            </a:extLst>
          </p:cNvPr>
          <p:cNvSpPr/>
          <p:nvPr/>
        </p:nvSpPr>
        <p:spPr>
          <a:xfrm>
            <a:off x="2317747" y="3543299"/>
            <a:ext cx="579436" cy="13985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1"/>
              <a:gd name="f7" fmla="val 797"/>
              <a:gd name="f8" fmla="val 90"/>
              <a:gd name="f9" fmla="val 788"/>
              <a:gd name="f10" fmla="val 69"/>
              <a:gd name="f11" fmla="val 55"/>
              <a:gd name="f12" fmla="val 38"/>
              <a:gd name="f13" fmla="val 40"/>
              <a:gd name="f14" fmla="val 777"/>
              <a:gd name="f15" fmla="val 43"/>
              <a:gd name="f16" fmla="val 767"/>
              <a:gd name="f17" fmla="val 44"/>
              <a:gd name="f18" fmla="val 758"/>
              <a:gd name="f19" fmla="val 48"/>
              <a:gd name="f20" fmla="val 732"/>
              <a:gd name="f21" fmla="val 52"/>
              <a:gd name="f22" fmla="val 707"/>
              <a:gd name="f23" fmla="val 54"/>
              <a:gd name="f24" fmla="val 681"/>
              <a:gd name="f25" fmla="val 676"/>
              <a:gd name="f26" fmla="val 50"/>
              <a:gd name="f27" fmla="val 670"/>
              <a:gd name="f28" fmla="val 664"/>
              <a:gd name="f29" fmla="val 47"/>
              <a:gd name="f30" fmla="val 661"/>
              <a:gd name="f31" fmla="val 657"/>
              <a:gd name="f32" fmla="val 45"/>
              <a:gd name="f33" fmla="val 656"/>
              <a:gd name="f34" fmla="val 57"/>
              <a:gd name="f35" fmla="val 632"/>
              <a:gd name="f36" fmla="val 607"/>
              <a:gd name="f37" fmla="val 583"/>
              <a:gd name="f38" fmla="val 581"/>
              <a:gd name="f39" fmla="val 49"/>
              <a:gd name="f40" fmla="val 579"/>
              <a:gd name="f41" fmla="val 578"/>
              <a:gd name="f42" fmla="val 75"/>
              <a:gd name="f43" fmla="val 545"/>
              <a:gd name="f44" fmla="val 51"/>
              <a:gd name="f45" fmla="val 514"/>
              <a:gd name="f46" fmla="val 483"/>
              <a:gd name="f47" fmla="val 42"/>
              <a:gd name="f48" fmla="val 470"/>
              <a:gd name="f49" fmla="val 456"/>
              <a:gd name="f50" fmla="val 438"/>
              <a:gd name="f51" fmla="val 443"/>
              <a:gd name="f52" fmla="val 445"/>
              <a:gd name="f53" fmla="val 63"/>
              <a:gd name="f54" fmla="val 450"/>
              <a:gd name="f55" fmla="val 70"/>
              <a:gd name="f56" fmla="val 411"/>
              <a:gd name="f57" fmla="val 77"/>
              <a:gd name="f58" fmla="val 374"/>
              <a:gd name="f59" fmla="val 83"/>
              <a:gd name="f60" fmla="val 337"/>
              <a:gd name="f61" fmla="val 65"/>
              <a:gd name="f62" fmla="val 328"/>
              <a:gd name="f63" fmla="val 321"/>
              <a:gd name="f64" fmla="val 37"/>
              <a:gd name="f65" fmla="val 314"/>
              <a:gd name="f66" fmla="val 30"/>
              <a:gd name="f67" fmla="val 310"/>
              <a:gd name="f68" fmla="val 23"/>
              <a:gd name="f69" fmla="val 306"/>
              <a:gd name="f70" fmla="val 18"/>
              <a:gd name="f71" fmla="val 300"/>
              <a:gd name="f72" fmla="val 7"/>
              <a:gd name="f73" fmla="val 287"/>
              <a:gd name="f74" fmla="val 276"/>
              <a:gd name="f75" fmla="val 15"/>
              <a:gd name="f76" fmla="val 258"/>
              <a:gd name="f77" fmla="val 32"/>
              <a:gd name="f78" fmla="val 236"/>
              <a:gd name="f79" fmla="val 208"/>
              <a:gd name="f80" fmla="val 184"/>
              <a:gd name="f81" fmla="val 169"/>
              <a:gd name="f82" fmla="val 76"/>
              <a:gd name="f83" fmla="val 155"/>
              <a:gd name="f84" fmla="val 89"/>
              <a:gd name="f85" fmla="val 143"/>
              <a:gd name="f86" fmla="val 100"/>
              <a:gd name="f87" fmla="val 133"/>
              <a:gd name="f88" fmla="val 110"/>
              <a:gd name="f89" fmla="val 122"/>
              <a:gd name="f90" fmla="val 127"/>
              <a:gd name="f91" fmla="val 119"/>
              <a:gd name="f92" fmla="val 115"/>
              <a:gd name="f93" fmla="val 137"/>
              <a:gd name="f94" fmla="val 95"/>
              <a:gd name="f95" fmla="val 135"/>
              <a:gd name="f96" fmla="val 82"/>
              <a:gd name="f97" fmla="val 78"/>
              <a:gd name="f98" fmla="val 130"/>
              <a:gd name="f99" fmla="val 74"/>
              <a:gd name="f100" fmla="val 125"/>
              <a:gd name="f101" fmla="val 123"/>
              <a:gd name="f102" fmla="val 121"/>
              <a:gd name="f103" fmla="val 71"/>
              <a:gd name="f104" fmla="val 56"/>
              <a:gd name="f105" fmla="val 129"/>
              <a:gd name="f106" fmla="val 134"/>
              <a:gd name="f107" fmla="val 28"/>
              <a:gd name="f108" fmla="val 141"/>
              <a:gd name="f109" fmla="val 6"/>
              <a:gd name="f110" fmla="val 152"/>
              <a:gd name="f111" fmla="val 178"/>
              <a:gd name="f112" fmla="val 1"/>
              <a:gd name="f113" fmla="val 198"/>
              <a:gd name="f114" fmla="val 2"/>
              <a:gd name="f115" fmla="val 213"/>
              <a:gd name="f116" fmla="val 10"/>
              <a:gd name="f117" fmla="val 217"/>
              <a:gd name="f118" fmla="val 31"/>
              <a:gd name="f119" fmla="val 219"/>
              <a:gd name="f120" fmla="val 222"/>
              <a:gd name="f121" fmla="val 223"/>
              <a:gd name="f122" fmla="val 64"/>
              <a:gd name="f123" fmla="val 228"/>
              <a:gd name="f124" fmla="val 216"/>
              <a:gd name="f125" fmla="val 80"/>
              <a:gd name="f126" fmla="val 201"/>
              <a:gd name="f127" fmla="val 211"/>
              <a:gd name="f128" fmla="val 120"/>
              <a:gd name="f129" fmla="val 229"/>
              <a:gd name="f130" fmla="val 128"/>
              <a:gd name="f131" fmla="val 264"/>
              <a:gd name="f132" fmla="val 145"/>
              <a:gd name="f133" fmla="val 277"/>
              <a:gd name="f134" fmla="val 175"/>
              <a:gd name="f135" fmla="val 282"/>
              <a:gd name="f136" fmla="val 212"/>
              <a:gd name="f137" fmla="val 286"/>
              <a:gd name="f138" fmla="val 239"/>
              <a:gd name="f139" fmla="val 294"/>
              <a:gd name="f140" fmla="val 267"/>
              <a:gd name="f141" fmla="val 295"/>
              <a:gd name="f142" fmla="val 309"/>
              <a:gd name="f143" fmla="val 281"/>
              <a:gd name="f144" fmla="val 323"/>
              <a:gd name="f145" fmla="val 273"/>
              <a:gd name="f146" fmla="val 336"/>
              <a:gd name="f147" fmla="val 338"/>
              <a:gd name="f148" fmla="val 270"/>
              <a:gd name="f149" fmla="val 268"/>
              <a:gd name="f150" fmla="val 339"/>
              <a:gd name="f151" fmla="val 257"/>
              <a:gd name="f152" fmla="val 346"/>
              <a:gd name="f153" fmla="val 240"/>
              <a:gd name="f154" fmla="val 353"/>
              <a:gd name="f155" fmla="val 246"/>
              <a:gd name="f156" fmla="val 367"/>
              <a:gd name="f157" fmla="val 252"/>
              <a:gd name="f158" fmla="val 381"/>
              <a:gd name="f159" fmla="val 265"/>
              <a:gd name="f160" fmla="val 394"/>
              <a:gd name="f161" fmla="val 289"/>
              <a:gd name="f162" fmla="val 382"/>
              <a:gd name="f163" fmla="val 415"/>
              <a:gd name="f164" fmla="val 423"/>
              <a:gd name="f165" fmla="val 311"/>
              <a:gd name="f166" fmla="val 436"/>
              <a:gd name="f167" fmla="val 317"/>
              <a:gd name="f168" fmla="val 442"/>
              <a:gd name="f169" fmla="val 324"/>
              <a:gd name="f170" fmla="val 447"/>
              <a:gd name="f171" fmla="val 453"/>
              <a:gd name="f172" fmla="val 330"/>
              <a:gd name="f173" fmla="val 454"/>
              <a:gd name="f174" fmla="val 329"/>
              <a:gd name="f175" fmla="val 457"/>
              <a:gd name="f176" fmla="val 305"/>
              <a:gd name="f177" fmla="val 427"/>
              <a:gd name="f178" fmla="val 254"/>
              <a:gd name="f179" fmla="val 409"/>
              <a:gd name="f180" fmla="val 255"/>
              <a:gd name="f181" fmla="val 429"/>
              <a:gd name="f182" fmla="val 458"/>
              <a:gd name="f183" fmla="val 489"/>
              <a:gd name="f184" fmla="val 253"/>
              <a:gd name="f185" fmla="val 519"/>
              <a:gd name="f186" fmla="val 550"/>
              <a:gd name="f187" fmla="val 574"/>
              <a:gd name="f188" fmla="val 597"/>
              <a:gd name="f189" fmla="val 263"/>
              <a:gd name="f190" fmla="val 620"/>
              <a:gd name="f191" fmla="val 266"/>
              <a:gd name="f192" fmla="val 634"/>
              <a:gd name="f193" fmla="val 643"/>
              <a:gd name="f194" fmla="val 248"/>
              <a:gd name="f195" fmla="val 649"/>
              <a:gd name="f196" fmla="val 662"/>
              <a:gd name="f197" fmla="val 249"/>
              <a:gd name="f198" fmla="val 683"/>
              <a:gd name="f199" fmla="val 241"/>
              <a:gd name="f200" fmla="val 708"/>
              <a:gd name="f201" fmla="val 235"/>
              <a:gd name="f202" fmla="val 739"/>
              <a:gd name="f203" fmla="val 260"/>
              <a:gd name="f204" fmla="val 763"/>
              <a:gd name="f205" fmla="val 769"/>
              <a:gd name="f206" fmla="val 779"/>
              <a:gd name="f207" fmla="val 274"/>
              <a:gd name="f208" fmla="val 791"/>
              <a:gd name="f209" fmla="val 226"/>
              <a:gd name="f210" fmla="val 790"/>
              <a:gd name="f211" fmla="val 200"/>
              <a:gd name="f212" fmla="val 762"/>
              <a:gd name="f213" fmla="val 205"/>
              <a:gd name="f214" fmla="val 718"/>
              <a:gd name="f215" fmla="val 210"/>
              <a:gd name="f216" fmla="val 695"/>
              <a:gd name="f217" fmla="val 673"/>
              <a:gd name="f218" fmla="val 203"/>
              <a:gd name="f219" fmla="val 669"/>
              <a:gd name="f220" fmla="val 197"/>
              <a:gd name="f221" fmla="val 667"/>
              <a:gd name="f222" fmla="val 193"/>
              <a:gd name="f223" fmla="val 665"/>
              <a:gd name="f224" fmla="val 629"/>
              <a:gd name="f225" fmla="val 194"/>
              <a:gd name="f226" fmla="val 595"/>
              <a:gd name="f227" fmla="val 186"/>
              <a:gd name="f228" fmla="val 562"/>
              <a:gd name="f229" fmla="val 177"/>
              <a:gd name="f230" fmla="val 530"/>
              <a:gd name="f231" fmla="val 165"/>
              <a:gd name="f232" fmla="val 499"/>
              <a:gd name="f233" fmla="val 469"/>
              <a:gd name="f234" fmla="val 150"/>
              <a:gd name="f235" fmla="val 479"/>
              <a:gd name="f236" fmla="val 140"/>
              <a:gd name="f237" fmla="val 491"/>
              <a:gd name="f238" fmla="val 136"/>
              <a:gd name="f239" fmla="val 504"/>
              <a:gd name="f240" fmla="val 520"/>
              <a:gd name="f241" fmla="val 537"/>
              <a:gd name="f242" fmla="val 126"/>
              <a:gd name="f243" fmla="val 554"/>
              <a:gd name="f244" fmla="val 585"/>
              <a:gd name="f245" fmla="val 616"/>
              <a:gd name="f246" fmla="val 116"/>
              <a:gd name="f247" fmla="val 647"/>
              <a:gd name="f248" fmla="val 650"/>
              <a:gd name="f249" fmla="val 114"/>
              <a:gd name="f250" fmla="val 655"/>
              <a:gd name="f251" fmla="val 112"/>
              <a:gd name="f252" fmla="val 84"/>
              <a:gd name="f253" fmla="val 93"/>
              <a:gd name="f254" fmla="val 689"/>
              <a:gd name="f255" fmla="val 91"/>
              <a:gd name="f256" fmla="val 733"/>
              <a:gd name="f257" fmla="val 760"/>
              <a:gd name="f258" fmla="+- 0 0 -90"/>
              <a:gd name="f259" fmla="*/ f3 1 331"/>
              <a:gd name="f260" fmla="*/ f4 1 797"/>
              <a:gd name="f261" fmla="val f5"/>
              <a:gd name="f262" fmla="val f6"/>
              <a:gd name="f263" fmla="val f7"/>
              <a:gd name="f264" fmla="*/ f258 f0 1"/>
              <a:gd name="f265" fmla="+- f263 0 f261"/>
              <a:gd name="f266" fmla="+- f262 0 f261"/>
              <a:gd name="f267" fmla="*/ f264 1 f2"/>
              <a:gd name="f268" fmla="*/ f266 1 331"/>
              <a:gd name="f269" fmla="*/ f265 1 797"/>
              <a:gd name="f270" fmla="*/ 90 f266 1"/>
              <a:gd name="f271" fmla="*/ 788 f265 1"/>
              <a:gd name="f272" fmla="*/ 38 f266 1"/>
              <a:gd name="f273" fmla="*/ 44 f266 1"/>
              <a:gd name="f274" fmla="*/ 758 f265 1"/>
              <a:gd name="f275" fmla="*/ 54 f266 1"/>
              <a:gd name="f276" fmla="*/ 681 f265 1"/>
              <a:gd name="f277" fmla="*/ 48 f266 1"/>
              <a:gd name="f278" fmla="*/ 664 f265 1"/>
              <a:gd name="f279" fmla="*/ 45 f266 1"/>
              <a:gd name="f280" fmla="*/ 656 f265 1"/>
              <a:gd name="f281" fmla="*/ 50 f266 1"/>
              <a:gd name="f282" fmla="*/ 583 f265 1"/>
              <a:gd name="f283" fmla="*/ 578 f265 1"/>
              <a:gd name="f284" fmla="*/ 483 f265 1"/>
              <a:gd name="f285" fmla="*/ 40 f266 1"/>
              <a:gd name="f286" fmla="*/ 438 f265 1"/>
              <a:gd name="f287" fmla="*/ 63 f266 1"/>
              <a:gd name="f288" fmla="*/ 450 f265 1"/>
              <a:gd name="f289" fmla="*/ 83 f266 1"/>
              <a:gd name="f290" fmla="*/ 337 f265 1"/>
              <a:gd name="f291" fmla="*/ 37 f266 1"/>
              <a:gd name="f292" fmla="*/ 314 f265 1"/>
              <a:gd name="f293" fmla="*/ 18 f266 1"/>
              <a:gd name="f294" fmla="*/ 300 f265 1"/>
              <a:gd name="f295" fmla="*/ 15 f266 1"/>
              <a:gd name="f296" fmla="*/ 258 f265 1"/>
              <a:gd name="f297" fmla="*/ 184 f265 1"/>
              <a:gd name="f298" fmla="*/ 89 f266 1"/>
              <a:gd name="f299" fmla="*/ 143 f265 1"/>
              <a:gd name="f300" fmla="*/ 127 f266 1"/>
              <a:gd name="f301" fmla="*/ 119 f265 1"/>
              <a:gd name="f302" fmla="*/ 135 f266 1"/>
              <a:gd name="f303" fmla="*/ 82 f265 1"/>
              <a:gd name="f304" fmla="*/ 69 f265 1"/>
              <a:gd name="f305" fmla="*/ 121 f266 1"/>
              <a:gd name="f306" fmla="*/ 71 f265 1"/>
              <a:gd name="f307" fmla="*/ 134 f266 1"/>
              <a:gd name="f308" fmla="*/ 28 f265 1"/>
              <a:gd name="f309" fmla="*/ 178 f266 1"/>
              <a:gd name="f310" fmla="*/ 1 f265 1"/>
              <a:gd name="f311" fmla="*/ 217 f266 1"/>
              <a:gd name="f312" fmla="*/ 31 f265 1"/>
              <a:gd name="f313" fmla="*/ 223 f266 1"/>
              <a:gd name="f314" fmla="*/ 56 f265 1"/>
              <a:gd name="f315" fmla="*/ 216 f266 1"/>
              <a:gd name="f316" fmla="*/ 80 f265 1"/>
              <a:gd name="f317" fmla="*/ 229 f266 1"/>
              <a:gd name="f318" fmla="*/ 128 f265 1"/>
              <a:gd name="f319" fmla="*/ 282 f266 1"/>
              <a:gd name="f320" fmla="*/ 212 f265 1"/>
              <a:gd name="f321" fmla="*/ 295 f266 1"/>
              <a:gd name="f322" fmla="*/ 295 f265 1"/>
              <a:gd name="f323" fmla="*/ 273 f266 1"/>
              <a:gd name="f324" fmla="*/ 336 f265 1"/>
              <a:gd name="f325" fmla="*/ 268 f266 1"/>
              <a:gd name="f326" fmla="*/ 339 f265 1"/>
              <a:gd name="f327" fmla="*/ 246 f266 1"/>
              <a:gd name="f328" fmla="*/ 367 f265 1"/>
              <a:gd name="f329" fmla="*/ 289 f266 1"/>
              <a:gd name="f330" fmla="*/ 382 f265 1"/>
              <a:gd name="f331" fmla="*/ 311 f266 1"/>
              <a:gd name="f332" fmla="*/ 436 f265 1"/>
              <a:gd name="f333" fmla="*/ 331 f266 1"/>
              <a:gd name="f334" fmla="*/ 453 f265 1"/>
              <a:gd name="f335" fmla="*/ 328 f266 1"/>
              <a:gd name="f336" fmla="*/ 457 f265 1"/>
              <a:gd name="f337" fmla="*/ 254 f266 1"/>
              <a:gd name="f338" fmla="*/ 409 f265 1"/>
              <a:gd name="f339" fmla="*/ 257 f266 1"/>
              <a:gd name="f340" fmla="*/ 458 f265 1"/>
              <a:gd name="f341" fmla="*/ 550 f265 1"/>
              <a:gd name="f342" fmla="*/ 263 f266 1"/>
              <a:gd name="f343" fmla="*/ 620 f265 1"/>
              <a:gd name="f344" fmla="*/ 248 f266 1"/>
              <a:gd name="f345" fmla="*/ 649 f265 1"/>
              <a:gd name="f346" fmla="*/ 249 f266 1"/>
              <a:gd name="f347" fmla="*/ 683 f265 1"/>
              <a:gd name="f348" fmla="*/ 260 f266 1"/>
              <a:gd name="f349" fmla="*/ 763 f265 1"/>
              <a:gd name="f350" fmla="*/ 274 f266 1"/>
              <a:gd name="f351" fmla="*/ 791 f265 1"/>
              <a:gd name="f352" fmla="*/ 226 f266 1"/>
              <a:gd name="f353" fmla="*/ 790 f265 1"/>
              <a:gd name="f354" fmla="*/ 205 f266 1"/>
              <a:gd name="f355" fmla="*/ 739 f265 1"/>
              <a:gd name="f356" fmla="*/ 212 f266 1"/>
              <a:gd name="f357" fmla="*/ 673 f265 1"/>
              <a:gd name="f358" fmla="*/ 193 f266 1"/>
              <a:gd name="f359" fmla="*/ 665 f265 1"/>
              <a:gd name="f360" fmla="*/ 186 f266 1"/>
              <a:gd name="f361" fmla="*/ 562 f265 1"/>
              <a:gd name="f362" fmla="*/ 155 f266 1"/>
              <a:gd name="f363" fmla="*/ 469 f265 1"/>
              <a:gd name="f364" fmla="*/ 136 f266 1"/>
              <a:gd name="f365" fmla="*/ 504 f265 1"/>
              <a:gd name="f366" fmla="*/ 126 f266 1"/>
              <a:gd name="f367" fmla="*/ 554 f265 1"/>
              <a:gd name="f368" fmla="*/ 116 f266 1"/>
              <a:gd name="f369" fmla="*/ 647 f265 1"/>
              <a:gd name="f370" fmla="*/ 112 f266 1"/>
              <a:gd name="f371" fmla="*/ 655 f265 1"/>
              <a:gd name="f372" fmla="*/ 91 f266 1"/>
              <a:gd name="f373" fmla="*/ 707 f265 1"/>
              <a:gd name="f374" fmla="+- f267 0 f1"/>
              <a:gd name="f375" fmla="*/ f270 1 331"/>
              <a:gd name="f376" fmla="*/ f271 1 797"/>
              <a:gd name="f377" fmla="*/ f272 1 331"/>
              <a:gd name="f378" fmla="*/ f273 1 331"/>
              <a:gd name="f379" fmla="*/ f274 1 797"/>
              <a:gd name="f380" fmla="*/ f275 1 331"/>
              <a:gd name="f381" fmla="*/ f276 1 797"/>
              <a:gd name="f382" fmla="*/ f277 1 331"/>
              <a:gd name="f383" fmla="*/ f278 1 797"/>
              <a:gd name="f384" fmla="*/ f279 1 331"/>
              <a:gd name="f385" fmla="*/ f280 1 797"/>
              <a:gd name="f386" fmla="*/ f281 1 331"/>
              <a:gd name="f387" fmla="*/ f282 1 797"/>
              <a:gd name="f388" fmla="*/ f283 1 797"/>
              <a:gd name="f389" fmla="*/ f284 1 797"/>
              <a:gd name="f390" fmla="*/ f285 1 331"/>
              <a:gd name="f391" fmla="*/ f286 1 797"/>
              <a:gd name="f392" fmla="*/ f287 1 331"/>
              <a:gd name="f393" fmla="*/ f288 1 797"/>
              <a:gd name="f394" fmla="*/ f289 1 331"/>
              <a:gd name="f395" fmla="*/ f290 1 797"/>
              <a:gd name="f396" fmla="*/ f291 1 331"/>
              <a:gd name="f397" fmla="*/ f292 1 797"/>
              <a:gd name="f398" fmla="*/ f293 1 331"/>
              <a:gd name="f399" fmla="*/ f294 1 797"/>
              <a:gd name="f400" fmla="*/ f295 1 331"/>
              <a:gd name="f401" fmla="*/ f296 1 797"/>
              <a:gd name="f402" fmla="*/ f297 1 797"/>
              <a:gd name="f403" fmla="*/ f298 1 331"/>
              <a:gd name="f404" fmla="*/ f299 1 797"/>
              <a:gd name="f405" fmla="*/ f300 1 331"/>
              <a:gd name="f406" fmla="*/ f301 1 797"/>
              <a:gd name="f407" fmla="*/ f302 1 331"/>
              <a:gd name="f408" fmla="*/ f303 1 797"/>
              <a:gd name="f409" fmla="*/ f304 1 797"/>
              <a:gd name="f410" fmla="*/ f305 1 331"/>
              <a:gd name="f411" fmla="*/ f306 1 797"/>
              <a:gd name="f412" fmla="*/ f307 1 331"/>
              <a:gd name="f413" fmla="*/ f308 1 797"/>
              <a:gd name="f414" fmla="*/ f309 1 331"/>
              <a:gd name="f415" fmla="*/ f310 1 797"/>
              <a:gd name="f416" fmla="*/ f311 1 331"/>
              <a:gd name="f417" fmla="*/ f312 1 797"/>
              <a:gd name="f418" fmla="*/ f313 1 331"/>
              <a:gd name="f419" fmla="*/ f314 1 797"/>
              <a:gd name="f420" fmla="*/ f315 1 331"/>
              <a:gd name="f421" fmla="*/ f316 1 797"/>
              <a:gd name="f422" fmla="*/ f317 1 331"/>
              <a:gd name="f423" fmla="*/ f318 1 797"/>
              <a:gd name="f424" fmla="*/ f319 1 331"/>
              <a:gd name="f425" fmla="*/ f320 1 797"/>
              <a:gd name="f426" fmla="*/ f321 1 331"/>
              <a:gd name="f427" fmla="*/ f322 1 797"/>
              <a:gd name="f428" fmla="*/ f323 1 331"/>
              <a:gd name="f429" fmla="*/ f324 1 797"/>
              <a:gd name="f430" fmla="*/ f325 1 331"/>
              <a:gd name="f431" fmla="*/ f326 1 797"/>
              <a:gd name="f432" fmla="*/ f327 1 331"/>
              <a:gd name="f433" fmla="*/ f328 1 797"/>
              <a:gd name="f434" fmla="*/ f329 1 331"/>
              <a:gd name="f435" fmla="*/ f330 1 797"/>
              <a:gd name="f436" fmla="*/ f331 1 331"/>
              <a:gd name="f437" fmla="*/ f332 1 797"/>
              <a:gd name="f438" fmla="*/ f333 1 331"/>
              <a:gd name="f439" fmla="*/ f334 1 797"/>
              <a:gd name="f440" fmla="*/ f335 1 331"/>
              <a:gd name="f441" fmla="*/ f336 1 797"/>
              <a:gd name="f442" fmla="*/ f337 1 331"/>
              <a:gd name="f443" fmla="*/ f338 1 797"/>
              <a:gd name="f444" fmla="*/ f339 1 331"/>
              <a:gd name="f445" fmla="*/ f340 1 797"/>
              <a:gd name="f446" fmla="*/ f341 1 797"/>
              <a:gd name="f447" fmla="*/ f342 1 331"/>
              <a:gd name="f448" fmla="*/ f343 1 797"/>
              <a:gd name="f449" fmla="*/ f344 1 331"/>
              <a:gd name="f450" fmla="*/ f345 1 797"/>
              <a:gd name="f451" fmla="*/ f346 1 331"/>
              <a:gd name="f452" fmla="*/ f347 1 797"/>
              <a:gd name="f453" fmla="*/ f348 1 331"/>
              <a:gd name="f454" fmla="*/ f349 1 797"/>
              <a:gd name="f455" fmla="*/ f350 1 331"/>
              <a:gd name="f456" fmla="*/ f351 1 797"/>
              <a:gd name="f457" fmla="*/ f352 1 331"/>
              <a:gd name="f458" fmla="*/ f353 1 797"/>
              <a:gd name="f459" fmla="*/ f354 1 331"/>
              <a:gd name="f460" fmla="*/ f355 1 797"/>
              <a:gd name="f461" fmla="*/ f356 1 331"/>
              <a:gd name="f462" fmla="*/ f357 1 797"/>
              <a:gd name="f463" fmla="*/ f358 1 331"/>
              <a:gd name="f464" fmla="*/ f359 1 797"/>
              <a:gd name="f465" fmla="*/ f360 1 331"/>
              <a:gd name="f466" fmla="*/ f361 1 797"/>
              <a:gd name="f467" fmla="*/ f362 1 331"/>
              <a:gd name="f468" fmla="*/ f363 1 797"/>
              <a:gd name="f469" fmla="*/ f364 1 331"/>
              <a:gd name="f470" fmla="*/ f365 1 797"/>
              <a:gd name="f471" fmla="*/ f366 1 331"/>
              <a:gd name="f472" fmla="*/ f367 1 797"/>
              <a:gd name="f473" fmla="*/ f368 1 331"/>
              <a:gd name="f474" fmla="*/ f369 1 797"/>
              <a:gd name="f475" fmla="*/ f370 1 331"/>
              <a:gd name="f476" fmla="*/ f371 1 797"/>
              <a:gd name="f477" fmla="*/ f372 1 331"/>
              <a:gd name="f478" fmla="*/ f373 1 797"/>
              <a:gd name="f479" fmla="*/ 0 1 f268"/>
              <a:gd name="f480" fmla="*/ f262 1 f268"/>
              <a:gd name="f481" fmla="*/ 0 1 f269"/>
              <a:gd name="f482" fmla="*/ f263 1 f269"/>
              <a:gd name="f483" fmla="*/ f375 1 f268"/>
              <a:gd name="f484" fmla="*/ f376 1 f269"/>
              <a:gd name="f485" fmla="*/ f377 1 f268"/>
              <a:gd name="f486" fmla="*/ f378 1 f268"/>
              <a:gd name="f487" fmla="*/ f379 1 f269"/>
              <a:gd name="f488" fmla="*/ f380 1 f268"/>
              <a:gd name="f489" fmla="*/ f381 1 f269"/>
              <a:gd name="f490" fmla="*/ f382 1 f268"/>
              <a:gd name="f491" fmla="*/ f383 1 f269"/>
              <a:gd name="f492" fmla="*/ f384 1 f268"/>
              <a:gd name="f493" fmla="*/ f385 1 f269"/>
              <a:gd name="f494" fmla="*/ f386 1 f268"/>
              <a:gd name="f495" fmla="*/ f387 1 f269"/>
              <a:gd name="f496" fmla="*/ f388 1 f269"/>
              <a:gd name="f497" fmla="*/ f389 1 f269"/>
              <a:gd name="f498" fmla="*/ f390 1 f268"/>
              <a:gd name="f499" fmla="*/ f391 1 f269"/>
              <a:gd name="f500" fmla="*/ f392 1 f268"/>
              <a:gd name="f501" fmla="*/ f393 1 f269"/>
              <a:gd name="f502" fmla="*/ f394 1 f268"/>
              <a:gd name="f503" fmla="*/ f395 1 f269"/>
              <a:gd name="f504" fmla="*/ f396 1 f268"/>
              <a:gd name="f505" fmla="*/ f397 1 f269"/>
              <a:gd name="f506" fmla="*/ f398 1 f268"/>
              <a:gd name="f507" fmla="*/ f399 1 f269"/>
              <a:gd name="f508" fmla="*/ f400 1 f268"/>
              <a:gd name="f509" fmla="*/ f401 1 f269"/>
              <a:gd name="f510" fmla="*/ f402 1 f269"/>
              <a:gd name="f511" fmla="*/ f403 1 f268"/>
              <a:gd name="f512" fmla="*/ f404 1 f269"/>
              <a:gd name="f513" fmla="*/ f405 1 f268"/>
              <a:gd name="f514" fmla="*/ f406 1 f269"/>
              <a:gd name="f515" fmla="*/ f407 1 f268"/>
              <a:gd name="f516" fmla="*/ f408 1 f269"/>
              <a:gd name="f517" fmla="*/ f409 1 f269"/>
              <a:gd name="f518" fmla="*/ f410 1 f268"/>
              <a:gd name="f519" fmla="*/ f411 1 f269"/>
              <a:gd name="f520" fmla="*/ f412 1 f268"/>
              <a:gd name="f521" fmla="*/ f413 1 f269"/>
              <a:gd name="f522" fmla="*/ f414 1 f268"/>
              <a:gd name="f523" fmla="*/ f415 1 f269"/>
              <a:gd name="f524" fmla="*/ f416 1 f268"/>
              <a:gd name="f525" fmla="*/ f417 1 f269"/>
              <a:gd name="f526" fmla="*/ f418 1 f268"/>
              <a:gd name="f527" fmla="*/ f419 1 f269"/>
              <a:gd name="f528" fmla="*/ f420 1 f268"/>
              <a:gd name="f529" fmla="*/ f421 1 f269"/>
              <a:gd name="f530" fmla="*/ f422 1 f268"/>
              <a:gd name="f531" fmla="*/ f423 1 f269"/>
              <a:gd name="f532" fmla="*/ f424 1 f268"/>
              <a:gd name="f533" fmla="*/ f425 1 f269"/>
              <a:gd name="f534" fmla="*/ f426 1 f268"/>
              <a:gd name="f535" fmla="*/ f427 1 f269"/>
              <a:gd name="f536" fmla="*/ f428 1 f268"/>
              <a:gd name="f537" fmla="*/ f429 1 f269"/>
              <a:gd name="f538" fmla="*/ f430 1 f268"/>
              <a:gd name="f539" fmla="*/ f431 1 f269"/>
              <a:gd name="f540" fmla="*/ f432 1 f268"/>
              <a:gd name="f541" fmla="*/ f433 1 f269"/>
              <a:gd name="f542" fmla="*/ f434 1 f268"/>
              <a:gd name="f543" fmla="*/ f435 1 f269"/>
              <a:gd name="f544" fmla="*/ f436 1 f268"/>
              <a:gd name="f545" fmla="*/ f437 1 f269"/>
              <a:gd name="f546" fmla="*/ f438 1 f268"/>
              <a:gd name="f547" fmla="*/ f439 1 f269"/>
              <a:gd name="f548" fmla="*/ f440 1 f268"/>
              <a:gd name="f549" fmla="*/ f441 1 f269"/>
              <a:gd name="f550" fmla="*/ f442 1 f268"/>
              <a:gd name="f551" fmla="*/ f443 1 f269"/>
              <a:gd name="f552" fmla="*/ f444 1 f268"/>
              <a:gd name="f553" fmla="*/ f445 1 f269"/>
              <a:gd name="f554" fmla="*/ f446 1 f269"/>
              <a:gd name="f555" fmla="*/ f447 1 f268"/>
              <a:gd name="f556" fmla="*/ f448 1 f269"/>
              <a:gd name="f557" fmla="*/ f449 1 f268"/>
              <a:gd name="f558" fmla="*/ f450 1 f269"/>
              <a:gd name="f559" fmla="*/ f451 1 f268"/>
              <a:gd name="f560" fmla="*/ f452 1 f269"/>
              <a:gd name="f561" fmla="*/ f453 1 f268"/>
              <a:gd name="f562" fmla="*/ f454 1 f269"/>
              <a:gd name="f563" fmla="*/ f455 1 f268"/>
              <a:gd name="f564" fmla="*/ f456 1 f269"/>
              <a:gd name="f565" fmla="*/ f457 1 f268"/>
              <a:gd name="f566" fmla="*/ f458 1 f269"/>
              <a:gd name="f567" fmla="*/ f459 1 f268"/>
              <a:gd name="f568" fmla="*/ f460 1 f269"/>
              <a:gd name="f569" fmla="*/ f461 1 f268"/>
              <a:gd name="f570" fmla="*/ f462 1 f269"/>
              <a:gd name="f571" fmla="*/ f463 1 f268"/>
              <a:gd name="f572" fmla="*/ f464 1 f269"/>
              <a:gd name="f573" fmla="*/ f465 1 f268"/>
              <a:gd name="f574" fmla="*/ f466 1 f269"/>
              <a:gd name="f575" fmla="*/ f467 1 f268"/>
              <a:gd name="f576" fmla="*/ f468 1 f269"/>
              <a:gd name="f577" fmla="*/ f469 1 f268"/>
              <a:gd name="f578" fmla="*/ f470 1 f269"/>
              <a:gd name="f579" fmla="*/ f471 1 f268"/>
              <a:gd name="f580" fmla="*/ f472 1 f269"/>
              <a:gd name="f581" fmla="*/ f473 1 f268"/>
              <a:gd name="f582" fmla="*/ f474 1 f269"/>
              <a:gd name="f583" fmla="*/ f475 1 f268"/>
              <a:gd name="f584" fmla="*/ f476 1 f269"/>
              <a:gd name="f585" fmla="*/ f477 1 f268"/>
              <a:gd name="f586" fmla="*/ f478 1 f269"/>
              <a:gd name="f587" fmla="*/ f479 f259 1"/>
              <a:gd name="f588" fmla="*/ f480 f259 1"/>
              <a:gd name="f589" fmla="*/ f482 f260 1"/>
              <a:gd name="f590" fmla="*/ f481 f260 1"/>
              <a:gd name="f591" fmla="*/ f483 f259 1"/>
              <a:gd name="f592" fmla="*/ f484 f260 1"/>
              <a:gd name="f593" fmla="*/ f485 f259 1"/>
              <a:gd name="f594" fmla="*/ f486 f259 1"/>
              <a:gd name="f595" fmla="*/ f487 f260 1"/>
              <a:gd name="f596" fmla="*/ f488 f259 1"/>
              <a:gd name="f597" fmla="*/ f489 f260 1"/>
              <a:gd name="f598" fmla="*/ f490 f259 1"/>
              <a:gd name="f599" fmla="*/ f491 f260 1"/>
              <a:gd name="f600" fmla="*/ f492 f259 1"/>
              <a:gd name="f601" fmla="*/ f493 f260 1"/>
              <a:gd name="f602" fmla="*/ f494 f259 1"/>
              <a:gd name="f603" fmla="*/ f495 f260 1"/>
              <a:gd name="f604" fmla="*/ f496 f260 1"/>
              <a:gd name="f605" fmla="*/ f497 f260 1"/>
              <a:gd name="f606" fmla="*/ f498 f259 1"/>
              <a:gd name="f607" fmla="*/ f499 f260 1"/>
              <a:gd name="f608" fmla="*/ f500 f259 1"/>
              <a:gd name="f609" fmla="*/ f501 f260 1"/>
              <a:gd name="f610" fmla="*/ f502 f259 1"/>
              <a:gd name="f611" fmla="*/ f503 f260 1"/>
              <a:gd name="f612" fmla="*/ f504 f259 1"/>
              <a:gd name="f613" fmla="*/ f505 f260 1"/>
              <a:gd name="f614" fmla="*/ f506 f259 1"/>
              <a:gd name="f615" fmla="*/ f507 f260 1"/>
              <a:gd name="f616" fmla="*/ f508 f259 1"/>
              <a:gd name="f617" fmla="*/ f509 f260 1"/>
              <a:gd name="f618" fmla="*/ f510 f260 1"/>
              <a:gd name="f619" fmla="*/ f511 f259 1"/>
              <a:gd name="f620" fmla="*/ f512 f260 1"/>
              <a:gd name="f621" fmla="*/ f513 f259 1"/>
              <a:gd name="f622" fmla="*/ f514 f260 1"/>
              <a:gd name="f623" fmla="*/ f515 f259 1"/>
              <a:gd name="f624" fmla="*/ f516 f260 1"/>
              <a:gd name="f625" fmla="*/ f517 f260 1"/>
              <a:gd name="f626" fmla="*/ f518 f259 1"/>
              <a:gd name="f627" fmla="*/ f519 f260 1"/>
              <a:gd name="f628" fmla="*/ f520 f259 1"/>
              <a:gd name="f629" fmla="*/ f521 f260 1"/>
              <a:gd name="f630" fmla="*/ f522 f259 1"/>
              <a:gd name="f631" fmla="*/ f523 f260 1"/>
              <a:gd name="f632" fmla="*/ f524 f259 1"/>
              <a:gd name="f633" fmla="*/ f525 f260 1"/>
              <a:gd name="f634" fmla="*/ f526 f259 1"/>
              <a:gd name="f635" fmla="*/ f527 f260 1"/>
              <a:gd name="f636" fmla="*/ f528 f259 1"/>
              <a:gd name="f637" fmla="*/ f529 f260 1"/>
              <a:gd name="f638" fmla="*/ f530 f259 1"/>
              <a:gd name="f639" fmla="*/ f531 f260 1"/>
              <a:gd name="f640" fmla="*/ f532 f259 1"/>
              <a:gd name="f641" fmla="*/ f533 f260 1"/>
              <a:gd name="f642" fmla="*/ f534 f259 1"/>
              <a:gd name="f643" fmla="*/ f535 f260 1"/>
              <a:gd name="f644" fmla="*/ f536 f259 1"/>
              <a:gd name="f645" fmla="*/ f537 f260 1"/>
              <a:gd name="f646" fmla="*/ f538 f259 1"/>
              <a:gd name="f647" fmla="*/ f539 f260 1"/>
              <a:gd name="f648" fmla="*/ f540 f259 1"/>
              <a:gd name="f649" fmla="*/ f541 f260 1"/>
              <a:gd name="f650" fmla="*/ f542 f259 1"/>
              <a:gd name="f651" fmla="*/ f543 f260 1"/>
              <a:gd name="f652" fmla="*/ f544 f259 1"/>
              <a:gd name="f653" fmla="*/ f545 f260 1"/>
              <a:gd name="f654" fmla="*/ f546 f259 1"/>
              <a:gd name="f655" fmla="*/ f547 f260 1"/>
              <a:gd name="f656" fmla="*/ f548 f259 1"/>
              <a:gd name="f657" fmla="*/ f549 f260 1"/>
              <a:gd name="f658" fmla="*/ f550 f259 1"/>
              <a:gd name="f659" fmla="*/ f551 f260 1"/>
              <a:gd name="f660" fmla="*/ f552 f259 1"/>
              <a:gd name="f661" fmla="*/ f553 f260 1"/>
              <a:gd name="f662" fmla="*/ f554 f260 1"/>
              <a:gd name="f663" fmla="*/ f555 f259 1"/>
              <a:gd name="f664" fmla="*/ f556 f260 1"/>
              <a:gd name="f665" fmla="*/ f557 f259 1"/>
              <a:gd name="f666" fmla="*/ f558 f260 1"/>
              <a:gd name="f667" fmla="*/ f559 f259 1"/>
              <a:gd name="f668" fmla="*/ f560 f260 1"/>
              <a:gd name="f669" fmla="*/ f561 f259 1"/>
              <a:gd name="f670" fmla="*/ f562 f260 1"/>
              <a:gd name="f671" fmla="*/ f563 f259 1"/>
              <a:gd name="f672" fmla="*/ f564 f260 1"/>
              <a:gd name="f673" fmla="*/ f565 f259 1"/>
              <a:gd name="f674" fmla="*/ f566 f260 1"/>
              <a:gd name="f675" fmla="*/ f567 f259 1"/>
              <a:gd name="f676" fmla="*/ f568 f260 1"/>
              <a:gd name="f677" fmla="*/ f569 f259 1"/>
              <a:gd name="f678" fmla="*/ f570 f260 1"/>
              <a:gd name="f679" fmla="*/ f571 f259 1"/>
              <a:gd name="f680" fmla="*/ f572 f260 1"/>
              <a:gd name="f681" fmla="*/ f573 f259 1"/>
              <a:gd name="f682" fmla="*/ f574 f260 1"/>
              <a:gd name="f683" fmla="*/ f575 f259 1"/>
              <a:gd name="f684" fmla="*/ f576 f260 1"/>
              <a:gd name="f685" fmla="*/ f577 f259 1"/>
              <a:gd name="f686" fmla="*/ f578 f260 1"/>
              <a:gd name="f687" fmla="*/ f579 f259 1"/>
              <a:gd name="f688" fmla="*/ f580 f260 1"/>
              <a:gd name="f689" fmla="*/ f581 f259 1"/>
              <a:gd name="f690" fmla="*/ f582 f260 1"/>
              <a:gd name="f691" fmla="*/ f583 f259 1"/>
              <a:gd name="f692" fmla="*/ f584 f260 1"/>
              <a:gd name="f693" fmla="*/ f585 f259 1"/>
              <a:gd name="f694" fmla="*/ f586 f2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4">
                <a:pos x="f591" y="f592"/>
              </a:cxn>
              <a:cxn ang="f374">
                <a:pos x="f593" y="f592"/>
              </a:cxn>
              <a:cxn ang="f374">
                <a:pos x="f594" y="f595"/>
              </a:cxn>
              <a:cxn ang="f374">
                <a:pos x="f596" y="f597"/>
              </a:cxn>
              <a:cxn ang="f374">
                <a:pos x="f598" y="f599"/>
              </a:cxn>
              <a:cxn ang="f374">
                <a:pos x="f600" y="f601"/>
              </a:cxn>
              <a:cxn ang="f374">
                <a:pos x="f602" y="f603"/>
              </a:cxn>
              <a:cxn ang="f374">
                <a:pos x="f602" y="f604"/>
              </a:cxn>
              <a:cxn ang="f374">
                <a:pos x="f600" y="f605"/>
              </a:cxn>
              <a:cxn ang="f374">
                <a:pos x="f606" y="f607"/>
              </a:cxn>
              <a:cxn ang="f374">
                <a:pos x="f608" y="f609"/>
              </a:cxn>
              <a:cxn ang="f374">
                <a:pos x="f610" y="f611"/>
              </a:cxn>
              <a:cxn ang="f374">
                <a:pos x="f612" y="f613"/>
              </a:cxn>
              <a:cxn ang="f374">
                <a:pos x="f614" y="f615"/>
              </a:cxn>
              <a:cxn ang="f374">
                <a:pos x="f616" y="f617"/>
              </a:cxn>
              <a:cxn ang="f374">
                <a:pos x="f596" y="f618"/>
              </a:cxn>
              <a:cxn ang="f374">
                <a:pos x="f619" y="f620"/>
              </a:cxn>
              <a:cxn ang="f374">
                <a:pos x="f621" y="f622"/>
              </a:cxn>
              <a:cxn ang="f374">
                <a:pos x="f623" y="f624"/>
              </a:cxn>
              <a:cxn ang="f374">
                <a:pos x="f621" y="f625"/>
              </a:cxn>
              <a:cxn ang="f374">
                <a:pos x="f626" y="f627"/>
              </a:cxn>
              <a:cxn ang="f374">
                <a:pos x="f628" y="f629"/>
              </a:cxn>
              <a:cxn ang="f374">
                <a:pos x="f630" y="f631"/>
              </a:cxn>
              <a:cxn ang="f374">
                <a:pos x="f632" y="f633"/>
              </a:cxn>
              <a:cxn ang="f374">
                <a:pos x="f634" y="f635"/>
              </a:cxn>
              <a:cxn ang="f374">
                <a:pos x="f636" y="f637"/>
              </a:cxn>
              <a:cxn ang="f374">
                <a:pos x="f638" y="f639"/>
              </a:cxn>
              <a:cxn ang="f374">
                <a:pos x="f640" y="f641"/>
              </a:cxn>
              <a:cxn ang="f374">
                <a:pos x="f642" y="f643"/>
              </a:cxn>
              <a:cxn ang="f374">
                <a:pos x="f644" y="f645"/>
              </a:cxn>
              <a:cxn ang="f374">
                <a:pos x="f646" y="f647"/>
              </a:cxn>
              <a:cxn ang="f374">
                <a:pos x="f648" y="f649"/>
              </a:cxn>
              <a:cxn ang="f374">
                <a:pos x="f650" y="f651"/>
              </a:cxn>
              <a:cxn ang="f374">
                <a:pos x="f652" y="f653"/>
              </a:cxn>
              <a:cxn ang="f374">
                <a:pos x="f654" y="f655"/>
              </a:cxn>
              <a:cxn ang="f374">
                <a:pos x="f656" y="f657"/>
              </a:cxn>
              <a:cxn ang="f374">
                <a:pos x="f658" y="f659"/>
              </a:cxn>
              <a:cxn ang="f374">
                <a:pos x="f660" y="f661"/>
              </a:cxn>
              <a:cxn ang="f374">
                <a:pos x="f658" y="f662"/>
              </a:cxn>
              <a:cxn ang="f374">
                <a:pos x="f663" y="f664"/>
              </a:cxn>
              <a:cxn ang="f374">
                <a:pos x="f665" y="f666"/>
              </a:cxn>
              <a:cxn ang="f374">
                <a:pos x="f667" y="f668"/>
              </a:cxn>
              <a:cxn ang="f374">
                <a:pos x="f669" y="f670"/>
              </a:cxn>
              <a:cxn ang="f374">
                <a:pos x="f671" y="f672"/>
              </a:cxn>
              <a:cxn ang="f374">
                <a:pos x="f673" y="f674"/>
              </a:cxn>
              <a:cxn ang="f374">
                <a:pos x="f675" y="f676"/>
              </a:cxn>
              <a:cxn ang="f374">
                <a:pos x="f677" y="f678"/>
              </a:cxn>
              <a:cxn ang="f374">
                <a:pos x="f679" y="f680"/>
              </a:cxn>
              <a:cxn ang="f374">
                <a:pos x="f681" y="f682"/>
              </a:cxn>
              <a:cxn ang="f374">
                <a:pos x="f683" y="f684"/>
              </a:cxn>
              <a:cxn ang="f374">
                <a:pos x="f685" y="f686"/>
              </a:cxn>
              <a:cxn ang="f374">
                <a:pos x="f687" y="f688"/>
              </a:cxn>
              <a:cxn ang="f374">
                <a:pos x="f689" y="f690"/>
              </a:cxn>
              <a:cxn ang="f374">
                <a:pos x="f691" y="f692"/>
              </a:cxn>
              <a:cxn ang="f374">
                <a:pos x="f693" y="f694"/>
              </a:cxn>
              <a:cxn ang="f374">
                <a:pos x="f591" y="f592"/>
              </a:cxn>
            </a:cxnLst>
            <a:rect l="f587" t="f590" r="f588" b="f589"/>
            <a:pathLst>
              <a:path w="331" h="797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11" y="f25"/>
                  <a:pt x="f26" y="f27"/>
                  <a:pt x="f19" y="f28"/>
                </a:cubicBezTo>
                <a:cubicBezTo>
                  <a:pt x="f29" y="f30"/>
                  <a:pt x="f17" y="f31"/>
                  <a:pt x="f32" y="f33"/>
                </a:cubicBezTo>
                <a:cubicBezTo>
                  <a:pt x="f34" y="f35"/>
                  <a:pt x="f32" y="f36"/>
                  <a:pt x="f26" y="f37"/>
                </a:cubicBezTo>
                <a:cubicBezTo>
                  <a:pt x="f26" y="f38"/>
                  <a:pt x="f39" y="f40"/>
                  <a:pt x="f26" y="f41"/>
                </a:cubicBezTo>
                <a:cubicBezTo>
                  <a:pt x="f42" y="f43"/>
                  <a:pt x="f44" y="f45"/>
                  <a:pt x="f32" y="f46"/>
                </a:cubicBezTo>
                <a:cubicBezTo>
                  <a:pt x="f47" y="f48"/>
                  <a:pt x="f47" y="f49"/>
                  <a:pt x="f13" y="f50"/>
                </a:cubicBezTo>
                <a:cubicBezTo>
                  <a:pt x="f26" y="f51"/>
                  <a:pt x="f23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44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5" y="f74"/>
                  <a:pt x="f75" y="f76"/>
                </a:cubicBezTo>
                <a:cubicBezTo>
                  <a:pt x="f77" y="f78"/>
                  <a:pt x="f13" y="f79"/>
                  <a:pt x="f23" y="f80"/>
                </a:cubicBezTo>
                <a:cubicBezTo>
                  <a:pt x="f53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85" y="f92"/>
                  <a:pt x="f93" y="f94"/>
                  <a:pt x="f95" y="f96"/>
                </a:cubicBezTo>
                <a:cubicBezTo>
                  <a:pt x="f95" y="f97"/>
                  <a:pt x="f98" y="f99"/>
                  <a:pt x="f90" y="f10"/>
                </a:cubicBezTo>
                <a:cubicBezTo>
                  <a:pt x="f100" y="f55"/>
                  <a:pt x="f101" y="f55"/>
                  <a:pt x="f102" y="f103"/>
                </a:cubicBezTo>
                <a:cubicBezTo>
                  <a:pt x="f100" y="f104"/>
                  <a:pt x="f105" y="f47"/>
                  <a:pt x="f106" y="f107"/>
                </a:cubicBezTo>
                <a:cubicBezTo>
                  <a:pt x="f108" y="f109"/>
                  <a:pt x="f110" y="f5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3"/>
                  <a:pt x="f120" y="f19"/>
                  <a:pt x="f121" y="f104"/>
                </a:cubicBezTo>
                <a:cubicBezTo>
                  <a:pt x="f121" y="f122"/>
                  <a:pt x="f123" y="f103"/>
                  <a:pt x="f124" y="f125"/>
                </a:cubicBezTo>
                <a:cubicBezTo>
                  <a:pt x="f126" y="f84"/>
                  <a:pt x="f127" y="f128"/>
                  <a:pt x="f129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137" y="f138"/>
                  <a:pt x="f139" y="f140"/>
                  <a:pt x="f141" y="f141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5" y="f147"/>
                  <a:pt x="f148" y="f147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48" y="f163"/>
                  <a:pt x="f141" y="f164"/>
                  <a:pt x="f165" y="f166"/>
                </a:cubicBezTo>
                <a:cubicBezTo>
                  <a:pt x="f167" y="f168"/>
                  <a:pt x="f169" y="f170"/>
                  <a:pt x="f6" y="f171"/>
                </a:cubicBezTo>
                <a:cubicBezTo>
                  <a:pt x="f172" y="f173"/>
                  <a:pt x="f174" y="f49"/>
                  <a:pt x="f62" y="f175"/>
                </a:cubicBezTo>
                <a:cubicBezTo>
                  <a:pt x="f176" y="f168"/>
                  <a:pt x="f143" y="f177"/>
                  <a:pt x="f178" y="f179"/>
                </a:cubicBezTo>
                <a:cubicBezTo>
                  <a:pt x="f180" y="f181"/>
                  <a:pt x="f76" y="f51"/>
                  <a:pt x="f151" y="f182"/>
                </a:cubicBezTo>
                <a:cubicBezTo>
                  <a:pt x="f151" y="f183"/>
                  <a:pt x="f184" y="f185"/>
                  <a:pt x="f178" y="f186"/>
                </a:cubicBezTo>
                <a:cubicBezTo>
                  <a:pt x="f178" y="f187"/>
                  <a:pt x="f151" y="f188"/>
                  <a:pt x="f189" y="f190"/>
                </a:cubicBezTo>
                <a:cubicBezTo>
                  <a:pt x="f191" y="f192"/>
                  <a:pt x="f191" y="f193"/>
                  <a:pt x="f194" y="f195"/>
                </a:cubicBezTo>
                <a:cubicBezTo>
                  <a:pt x="f149" y="f196"/>
                  <a:pt x="f184" y="f27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cubicBezTo>
                  <a:pt x="f191" y="f205"/>
                  <a:pt x="f149" y="f206"/>
                  <a:pt x="f207" y="f208"/>
                </a:cubicBezTo>
                <a:cubicBezTo>
                  <a:pt x="f180" y="f208"/>
                  <a:pt x="f201" y="f7"/>
                  <a:pt x="f209" y="f210"/>
                </a:cubicBezTo>
                <a:cubicBezTo>
                  <a:pt x="f136" y="f206"/>
                  <a:pt x="f211" y="f212"/>
                  <a:pt x="f213" y="f202"/>
                </a:cubicBezTo>
                <a:cubicBezTo>
                  <a:pt x="f127" y="f214"/>
                  <a:pt x="f215" y="f216"/>
                  <a:pt x="f136" y="f217"/>
                </a:cubicBezTo>
                <a:cubicBezTo>
                  <a:pt x="f218" y="f219"/>
                  <a:pt x="f220" y="f221"/>
                  <a:pt x="f222" y="f223"/>
                </a:cubicBezTo>
                <a:cubicBezTo>
                  <a:pt x="f126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83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98" y="f240"/>
                  <a:pt x="f130" y="f241"/>
                  <a:pt x="f242" y="f243"/>
                </a:cubicBezTo>
                <a:cubicBezTo>
                  <a:pt x="f89" y="f244"/>
                  <a:pt x="f91" y="f245"/>
                  <a:pt x="f246" y="f247"/>
                </a:cubicBezTo>
                <a:cubicBezTo>
                  <a:pt x="f92" y="f248"/>
                  <a:pt x="f249" y="f250"/>
                  <a:pt x="f251" y="f250"/>
                </a:cubicBezTo>
                <a:cubicBezTo>
                  <a:pt x="f252" y="f28"/>
                  <a:pt x="f253" y="f254"/>
                  <a:pt x="f255" y="f22"/>
                </a:cubicBezTo>
                <a:cubicBezTo>
                  <a:pt x="f84" y="f256"/>
                  <a:pt x="f8" y="f257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6" name="Freeform 108">
            <a:extLst>
              <a:ext uri="{FF2B5EF4-FFF2-40B4-BE49-F238E27FC236}">
                <a16:creationId xmlns:a16="http://schemas.microsoft.com/office/drawing/2014/main" id="{406AB44B-F0E4-A233-9351-8369EB19EC68}"/>
              </a:ext>
            </a:extLst>
          </p:cNvPr>
          <p:cNvSpPr/>
          <p:nvPr/>
        </p:nvSpPr>
        <p:spPr>
          <a:xfrm>
            <a:off x="2992438" y="3524253"/>
            <a:ext cx="547689" cy="13684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3"/>
              <a:gd name="f7" fmla="val 780"/>
              <a:gd name="f8" fmla="val 76"/>
              <a:gd name="f9" fmla="val 347"/>
              <a:gd name="f10" fmla="val 49"/>
              <a:gd name="f11" fmla="val 359"/>
              <a:gd name="f12" fmla="val 25"/>
              <a:gd name="f13" fmla="val 370"/>
              <a:gd name="f14" fmla="val 2"/>
              <a:gd name="f15" fmla="val 381"/>
              <a:gd name="f16" fmla="val 1"/>
              <a:gd name="f17" fmla="val 380"/>
              <a:gd name="f18" fmla="val 379"/>
              <a:gd name="f19" fmla="val 7"/>
              <a:gd name="f20" fmla="val 373"/>
              <a:gd name="f21" fmla="val 15"/>
              <a:gd name="f22" fmla="val 367"/>
              <a:gd name="f23" fmla="val 23"/>
              <a:gd name="f24" fmla="val 362"/>
              <a:gd name="f25" fmla="val 38"/>
              <a:gd name="f26" fmla="val 353"/>
              <a:gd name="f27" fmla="val 43"/>
              <a:gd name="f28" fmla="val 335"/>
              <a:gd name="f29" fmla="val 31"/>
              <a:gd name="f30" fmla="val 324"/>
              <a:gd name="f31" fmla="val 13"/>
              <a:gd name="f32" fmla="val 309"/>
              <a:gd name="f33" fmla="val 9"/>
              <a:gd name="f34" fmla="val 294"/>
              <a:gd name="f35" fmla="val 17"/>
              <a:gd name="f36" fmla="val 271"/>
              <a:gd name="f37" fmla="val 244"/>
              <a:gd name="f38" fmla="val 26"/>
              <a:gd name="f39" fmla="val 214"/>
              <a:gd name="f40" fmla="val 34"/>
              <a:gd name="f41" fmla="val 186"/>
              <a:gd name="f42" fmla="val 39"/>
              <a:gd name="f43" fmla="val 168"/>
              <a:gd name="f44" fmla="val 50"/>
              <a:gd name="f45" fmla="val 151"/>
              <a:gd name="f46" fmla="val 60"/>
              <a:gd name="f47" fmla="val 134"/>
              <a:gd name="f48" fmla="val 63"/>
              <a:gd name="f49" fmla="val 129"/>
              <a:gd name="f50" fmla="val 72"/>
              <a:gd name="f51" fmla="val 128"/>
              <a:gd name="f52" fmla="val 78"/>
              <a:gd name="f53" fmla="val 126"/>
              <a:gd name="f54" fmla="val 102"/>
              <a:gd name="f55" fmla="val 116"/>
              <a:gd name="f56" fmla="val 105"/>
              <a:gd name="f57" fmla="val 88"/>
              <a:gd name="f58" fmla="val 83"/>
              <a:gd name="f59" fmla="val 84"/>
              <a:gd name="f60" fmla="val 85"/>
              <a:gd name="f61" fmla="val 69"/>
              <a:gd name="f62" fmla="val 62"/>
              <a:gd name="f63" fmla="val 86"/>
              <a:gd name="f64" fmla="val 21"/>
              <a:gd name="f65" fmla="val 108"/>
              <a:gd name="f66" fmla="val 143"/>
              <a:gd name="f67" fmla="val 8"/>
              <a:gd name="f68" fmla="val 167"/>
              <a:gd name="f69" fmla="val 171"/>
              <a:gd name="f70" fmla="val 35"/>
              <a:gd name="f71" fmla="val 179"/>
              <a:gd name="f72" fmla="val 53"/>
              <a:gd name="f73" fmla="val 182"/>
              <a:gd name="f74" fmla="val 59"/>
              <a:gd name="f75" fmla="val 66"/>
              <a:gd name="f76" fmla="val 183"/>
              <a:gd name="f77" fmla="val 70"/>
              <a:gd name="f78" fmla="val 165"/>
              <a:gd name="f79" fmla="val 79"/>
              <a:gd name="f80" fmla="val 176"/>
              <a:gd name="f81" fmla="val 94"/>
              <a:gd name="f82" fmla="val 172"/>
              <a:gd name="f83" fmla="val 189"/>
              <a:gd name="f84" fmla="val 196"/>
              <a:gd name="f85" fmla="val 200"/>
              <a:gd name="f86" fmla="val 109"/>
              <a:gd name="f87" fmla="val 206"/>
              <a:gd name="f88" fmla="val 208"/>
              <a:gd name="f89" fmla="val 112"/>
              <a:gd name="f90" fmla="val 238"/>
              <a:gd name="f91" fmla="val 147"/>
              <a:gd name="f92" fmla="val 178"/>
              <a:gd name="f93" fmla="val 287"/>
              <a:gd name="f94" fmla="val 223"/>
              <a:gd name="f95" fmla="val 291"/>
              <a:gd name="f96" fmla="val 233"/>
              <a:gd name="f97" fmla="val 299"/>
              <a:gd name="f98" fmla="val 241"/>
              <a:gd name="f99" fmla="val 306"/>
              <a:gd name="f100" fmla="val 249"/>
              <a:gd name="f101" fmla="val 259"/>
              <a:gd name="f102" fmla="val 281"/>
              <a:gd name="f103" fmla="val 289"/>
              <a:gd name="f104" fmla="val 278"/>
              <a:gd name="f105" fmla="val 298"/>
              <a:gd name="f106" fmla="val 260"/>
              <a:gd name="f107" fmla="val 303"/>
              <a:gd name="f108" fmla="val 242"/>
              <a:gd name="f109" fmla="val 310"/>
              <a:gd name="f110" fmla="val 321"/>
              <a:gd name="f111" fmla="val 246"/>
              <a:gd name="f112" fmla="val 339"/>
              <a:gd name="f113" fmla="val 343"/>
              <a:gd name="f114" fmla="val 229"/>
              <a:gd name="f115" fmla="val 351"/>
              <a:gd name="f116" fmla="val 361"/>
              <a:gd name="f117" fmla="val 235"/>
              <a:gd name="f118" fmla="val 388"/>
              <a:gd name="f119" fmla="val 237"/>
              <a:gd name="f120" fmla="val 406"/>
              <a:gd name="f121" fmla="val 424"/>
              <a:gd name="f122" fmla="val 243"/>
              <a:gd name="f123" fmla="val 430"/>
              <a:gd name="f124" fmla="val 252"/>
              <a:gd name="f125" fmla="val 437"/>
              <a:gd name="f126" fmla="val 258"/>
              <a:gd name="f127" fmla="val 439"/>
              <a:gd name="f128" fmla="val 274"/>
              <a:gd name="f129" fmla="val 442"/>
              <a:gd name="f130" fmla="val 450"/>
              <a:gd name="f131" fmla="val 267"/>
              <a:gd name="f132" fmla="val 461"/>
              <a:gd name="f133" fmla="val 479"/>
              <a:gd name="f134" fmla="val 498"/>
              <a:gd name="f135" fmla="val 245"/>
              <a:gd name="f136" fmla="val 518"/>
              <a:gd name="f137" fmla="val 522"/>
              <a:gd name="f138" fmla="val 529"/>
              <a:gd name="f139" fmla="val 248"/>
              <a:gd name="f140" fmla="val 532"/>
              <a:gd name="f141" fmla="val 541"/>
              <a:gd name="f142" fmla="val 257"/>
              <a:gd name="f143" fmla="val 551"/>
              <a:gd name="f144" fmla="val 255"/>
              <a:gd name="f145" fmla="val 562"/>
              <a:gd name="f146" fmla="val 592"/>
              <a:gd name="f147" fmla="val 623"/>
              <a:gd name="f148" fmla="val 652"/>
              <a:gd name="f149" fmla="val 224"/>
              <a:gd name="f150" fmla="val 674"/>
              <a:gd name="f151" fmla="val 700"/>
              <a:gd name="f152" fmla="val 724"/>
              <a:gd name="f153" fmla="val 728"/>
              <a:gd name="f154" fmla="val 247"/>
              <a:gd name="f155" fmla="val 732"/>
              <a:gd name="f156" fmla="val 737"/>
              <a:gd name="f157" fmla="val 747"/>
              <a:gd name="f158" fmla="val 250"/>
              <a:gd name="f159" fmla="val 764"/>
              <a:gd name="f160" fmla="val 766"/>
              <a:gd name="f161" fmla="val 771"/>
              <a:gd name="f162" fmla="val 222"/>
              <a:gd name="f163" fmla="val 212"/>
              <a:gd name="f164" fmla="val 767"/>
              <a:gd name="f165" fmla="val 765"/>
              <a:gd name="f166" fmla="val 204"/>
              <a:gd name="f167" fmla="val 752"/>
              <a:gd name="f168" fmla="val 201"/>
              <a:gd name="f169" fmla="val 743"/>
              <a:gd name="f170" fmla="val 194"/>
              <a:gd name="f171" fmla="val 188"/>
              <a:gd name="f172" fmla="val 704"/>
              <a:gd name="f173" fmla="val 193"/>
              <a:gd name="f174" fmla="val 682"/>
              <a:gd name="f175" fmla="val 195"/>
              <a:gd name="f176" fmla="val 670"/>
              <a:gd name="f177" fmla="val 658"/>
              <a:gd name="f178" fmla="val 198"/>
              <a:gd name="f179" fmla="val 645"/>
              <a:gd name="f180" fmla="val 634"/>
              <a:gd name="f181" fmla="val 624"/>
              <a:gd name="f182" fmla="val 618"/>
              <a:gd name="f183" fmla="val 185"/>
              <a:gd name="f184" fmla="val 617"/>
              <a:gd name="f185" fmla="val 612"/>
              <a:gd name="f186" fmla="val 609"/>
              <a:gd name="f187" fmla="val 580"/>
              <a:gd name="f188" fmla="val 552"/>
              <a:gd name="f189" fmla="val 523"/>
              <a:gd name="f190" fmla="val 519"/>
              <a:gd name="f191" fmla="val 513"/>
              <a:gd name="f192" fmla="val 509"/>
              <a:gd name="f193" fmla="val 174"/>
              <a:gd name="f194" fmla="val 495"/>
              <a:gd name="f195" fmla="val 482"/>
              <a:gd name="f196" fmla="val 157"/>
              <a:gd name="f197" fmla="val 470"/>
              <a:gd name="f198" fmla="val 531"/>
              <a:gd name="f199" fmla="val 591"/>
              <a:gd name="f200" fmla="val 154"/>
              <a:gd name="f201" fmla="val 653"/>
              <a:gd name="f202" fmla="val 148"/>
              <a:gd name="f203" fmla="val 655"/>
              <a:gd name="f204" fmla="val 657"/>
              <a:gd name="f205" fmla="val 137"/>
              <a:gd name="f206" fmla="val 669"/>
              <a:gd name="f207" fmla="val 136"/>
              <a:gd name="f208" fmla="val 679"/>
              <a:gd name="f209" fmla="val 138"/>
              <a:gd name="f210" fmla="val 690"/>
              <a:gd name="f211" fmla="val 140"/>
              <a:gd name="f212" fmla="val 712"/>
              <a:gd name="f213" fmla="val 145"/>
              <a:gd name="f214" fmla="val 734"/>
              <a:gd name="f215" fmla="val 756"/>
              <a:gd name="f216" fmla="val 149"/>
              <a:gd name="f217" fmla="val 773"/>
              <a:gd name="f218" fmla="val 124"/>
              <a:gd name="f219" fmla="val 774"/>
              <a:gd name="f220" fmla="val 111"/>
              <a:gd name="f221" fmla="val 769"/>
              <a:gd name="f222" fmla="val 99"/>
              <a:gd name="f223" fmla="val 761"/>
              <a:gd name="f224" fmla="val 89"/>
              <a:gd name="f225" fmla="val 742"/>
              <a:gd name="f226" fmla="val 91"/>
              <a:gd name="f227" fmla="val 720"/>
              <a:gd name="f228" fmla="val 713"/>
              <a:gd name="f229" fmla="val 106"/>
              <a:gd name="f230" fmla="val 702"/>
              <a:gd name="f231" fmla="val 104"/>
              <a:gd name="f232" fmla="val 100"/>
              <a:gd name="f233" fmla="val 676"/>
              <a:gd name="f234" fmla="val 95"/>
              <a:gd name="f235" fmla="val 673"/>
              <a:gd name="f236" fmla="val 92"/>
              <a:gd name="f237" fmla="val 667"/>
              <a:gd name="f238" fmla="val 662"/>
              <a:gd name="f239" fmla="val 97"/>
              <a:gd name="f240" fmla="val 80"/>
              <a:gd name="f241" fmla="val 631"/>
              <a:gd name="f242" fmla="val 81"/>
              <a:gd name="f243" fmla="val 616"/>
              <a:gd name="f244" fmla="val 90"/>
              <a:gd name="f245" fmla="val 543"/>
              <a:gd name="f246" fmla="val 65"/>
              <a:gd name="f247" fmla="val 471"/>
              <a:gd name="f248" fmla="val 398"/>
              <a:gd name="f249" fmla="val 71"/>
              <a:gd name="f250" fmla="val 383"/>
              <a:gd name="f251" fmla="val 74"/>
              <a:gd name="f252" fmla="val 368"/>
              <a:gd name="f253" fmla="+- 0 0 -90"/>
              <a:gd name="f254" fmla="*/ f3 1 313"/>
              <a:gd name="f255" fmla="*/ f4 1 780"/>
              <a:gd name="f256" fmla="val f5"/>
              <a:gd name="f257" fmla="val f6"/>
              <a:gd name="f258" fmla="val f7"/>
              <a:gd name="f259" fmla="*/ f253 f0 1"/>
              <a:gd name="f260" fmla="+- f258 0 f256"/>
              <a:gd name="f261" fmla="+- f257 0 f256"/>
              <a:gd name="f262" fmla="*/ f259 1 f2"/>
              <a:gd name="f263" fmla="*/ f261 1 313"/>
              <a:gd name="f264" fmla="*/ f260 1 780"/>
              <a:gd name="f265" fmla="*/ 76 f261 1"/>
              <a:gd name="f266" fmla="*/ 347 f260 1"/>
              <a:gd name="f267" fmla="*/ 2 f261 1"/>
              <a:gd name="f268" fmla="*/ 381 f260 1"/>
              <a:gd name="f269" fmla="*/ 0 f261 1"/>
              <a:gd name="f270" fmla="*/ 379 f260 1"/>
              <a:gd name="f271" fmla="*/ 23 f261 1"/>
              <a:gd name="f272" fmla="*/ 362 f260 1"/>
              <a:gd name="f273" fmla="*/ 31 f261 1"/>
              <a:gd name="f274" fmla="*/ 324 f260 1"/>
              <a:gd name="f275" fmla="*/ 17 f261 1"/>
              <a:gd name="f276" fmla="*/ 271 f260 1"/>
              <a:gd name="f277" fmla="*/ 34 f261 1"/>
              <a:gd name="f278" fmla="*/ 186 f260 1"/>
              <a:gd name="f279" fmla="*/ 60 f261 1"/>
              <a:gd name="f280" fmla="*/ 134 f260 1"/>
              <a:gd name="f281" fmla="*/ 78 f261 1"/>
              <a:gd name="f282" fmla="*/ 126 f260 1"/>
              <a:gd name="f283" fmla="*/ 88 f261 1"/>
              <a:gd name="f284" fmla="*/ 83 f260 1"/>
              <a:gd name="f285" fmla="*/ 85 f261 1"/>
              <a:gd name="f286" fmla="*/ 62 f260 1"/>
              <a:gd name="f287" fmla="*/ 143 f261 1"/>
              <a:gd name="f288" fmla="*/ 8 f260 1"/>
              <a:gd name="f289" fmla="*/ 179 f261 1"/>
              <a:gd name="f290" fmla="*/ 53 f260 1"/>
              <a:gd name="f291" fmla="*/ 183 f261 1"/>
              <a:gd name="f292" fmla="*/ 70 f260 1"/>
              <a:gd name="f293" fmla="*/ 172 f261 1"/>
              <a:gd name="f294" fmla="*/ 108 f260 1"/>
              <a:gd name="f295" fmla="*/ 196 f261 1"/>
              <a:gd name="f296" fmla="*/ 208 f261 1"/>
              <a:gd name="f297" fmla="*/ 112 f260 1"/>
              <a:gd name="f298" fmla="*/ 287 f261 1"/>
              <a:gd name="f299" fmla="*/ 223 f260 1"/>
              <a:gd name="f300" fmla="*/ 306 f261 1"/>
              <a:gd name="f301" fmla="*/ 249 f260 1"/>
              <a:gd name="f302" fmla="*/ 294 f261 1"/>
              <a:gd name="f303" fmla="*/ 289 f260 1"/>
              <a:gd name="f304" fmla="*/ 242 f261 1"/>
              <a:gd name="f305" fmla="*/ 310 f260 1"/>
              <a:gd name="f306" fmla="*/ 241 f261 1"/>
              <a:gd name="f307" fmla="*/ 343 f260 1"/>
              <a:gd name="f308" fmla="*/ 233 f261 1"/>
              <a:gd name="f309" fmla="*/ 370 f260 1"/>
              <a:gd name="f310" fmla="*/ 424 f260 1"/>
              <a:gd name="f311" fmla="*/ 258 f261 1"/>
              <a:gd name="f312" fmla="*/ 439 f260 1"/>
              <a:gd name="f313" fmla="*/ 267 f261 1"/>
              <a:gd name="f314" fmla="*/ 461 f260 1"/>
              <a:gd name="f315" fmla="*/ 245 f261 1"/>
              <a:gd name="f316" fmla="*/ 518 f260 1"/>
              <a:gd name="f317" fmla="*/ 248 f261 1"/>
              <a:gd name="f318" fmla="*/ 532 f260 1"/>
              <a:gd name="f319" fmla="*/ 255 f261 1"/>
              <a:gd name="f320" fmla="*/ 562 f260 1"/>
              <a:gd name="f321" fmla="*/ 237 f261 1"/>
              <a:gd name="f322" fmla="*/ 652 f260 1"/>
              <a:gd name="f323" fmla="*/ 243 f261 1"/>
              <a:gd name="f324" fmla="*/ 724 f260 1"/>
              <a:gd name="f325" fmla="*/ 247 f261 1"/>
              <a:gd name="f326" fmla="*/ 737 f260 1"/>
              <a:gd name="f327" fmla="*/ 246 f261 1"/>
              <a:gd name="f328" fmla="*/ 766 f260 1"/>
              <a:gd name="f329" fmla="*/ 212 f261 1"/>
              <a:gd name="f330" fmla="*/ 767 f260 1"/>
              <a:gd name="f331" fmla="*/ 201 f261 1"/>
              <a:gd name="f332" fmla="*/ 743 f260 1"/>
              <a:gd name="f333" fmla="*/ 193 f261 1"/>
              <a:gd name="f334" fmla="*/ 682 f260 1"/>
              <a:gd name="f335" fmla="*/ 198 f261 1"/>
              <a:gd name="f336" fmla="*/ 645 f260 1"/>
              <a:gd name="f337" fmla="*/ 188 f261 1"/>
              <a:gd name="f338" fmla="*/ 618 f260 1"/>
              <a:gd name="f339" fmla="*/ 182 f261 1"/>
              <a:gd name="f340" fmla="*/ 609 f260 1"/>
              <a:gd name="f341" fmla="*/ 523 f260 1"/>
              <a:gd name="f342" fmla="*/ 180 f261 1"/>
              <a:gd name="f343" fmla="*/ 509 f260 1"/>
              <a:gd name="f344" fmla="*/ 157 f261 1"/>
              <a:gd name="f345" fmla="*/ 470 f260 1"/>
              <a:gd name="f346" fmla="*/ 154 f261 1"/>
              <a:gd name="f347" fmla="*/ 653 f260 1"/>
              <a:gd name="f348" fmla="*/ 137 f261 1"/>
              <a:gd name="f349" fmla="*/ 658 f260 1"/>
              <a:gd name="f350" fmla="*/ 138 f261 1"/>
              <a:gd name="f351" fmla="*/ 690 f260 1"/>
              <a:gd name="f352" fmla="*/ 147 f261 1"/>
              <a:gd name="f353" fmla="*/ 756 f260 1"/>
              <a:gd name="f354" fmla="*/ 124 f261 1"/>
              <a:gd name="f355" fmla="*/ 774 f260 1"/>
              <a:gd name="f356" fmla="*/ 89 f261 1"/>
              <a:gd name="f357" fmla="*/ 752 f260 1"/>
              <a:gd name="f358" fmla="*/ 109 f261 1"/>
              <a:gd name="f359" fmla="*/ 713 f260 1"/>
              <a:gd name="f360" fmla="*/ 100 f261 1"/>
              <a:gd name="f361" fmla="*/ 679 f260 1"/>
              <a:gd name="f362" fmla="*/ 92 f261 1"/>
              <a:gd name="f363" fmla="*/ 670 f260 1"/>
              <a:gd name="f364" fmla="*/ 662 f260 1"/>
              <a:gd name="f365" fmla="*/ 81 f261 1"/>
              <a:gd name="f366" fmla="*/ 616 f260 1"/>
              <a:gd name="f367" fmla="*/ 70 f261 1"/>
              <a:gd name="f368" fmla="*/ 398 f260 1"/>
              <a:gd name="f369" fmla="+- f262 0 f1"/>
              <a:gd name="f370" fmla="*/ f265 1 313"/>
              <a:gd name="f371" fmla="*/ f266 1 780"/>
              <a:gd name="f372" fmla="*/ f267 1 313"/>
              <a:gd name="f373" fmla="*/ f268 1 780"/>
              <a:gd name="f374" fmla="*/ f269 1 313"/>
              <a:gd name="f375" fmla="*/ f270 1 780"/>
              <a:gd name="f376" fmla="*/ f271 1 313"/>
              <a:gd name="f377" fmla="*/ f272 1 780"/>
              <a:gd name="f378" fmla="*/ f273 1 313"/>
              <a:gd name="f379" fmla="*/ f274 1 780"/>
              <a:gd name="f380" fmla="*/ f275 1 313"/>
              <a:gd name="f381" fmla="*/ f276 1 780"/>
              <a:gd name="f382" fmla="*/ f277 1 313"/>
              <a:gd name="f383" fmla="*/ f278 1 780"/>
              <a:gd name="f384" fmla="*/ f279 1 313"/>
              <a:gd name="f385" fmla="*/ f280 1 780"/>
              <a:gd name="f386" fmla="*/ f281 1 313"/>
              <a:gd name="f387" fmla="*/ f282 1 780"/>
              <a:gd name="f388" fmla="*/ f283 1 313"/>
              <a:gd name="f389" fmla="*/ f284 1 780"/>
              <a:gd name="f390" fmla="*/ f285 1 313"/>
              <a:gd name="f391" fmla="*/ f286 1 780"/>
              <a:gd name="f392" fmla="*/ f287 1 313"/>
              <a:gd name="f393" fmla="*/ f288 1 780"/>
              <a:gd name="f394" fmla="*/ f289 1 313"/>
              <a:gd name="f395" fmla="*/ f290 1 780"/>
              <a:gd name="f396" fmla="*/ f291 1 313"/>
              <a:gd name="f397" fmla="*/ f292 1 780"/>
              <a:gd name="f398" fmla="*/ f293 1 313"/>
              <a:gd name="f399" fmla="*/ f294 1 780"/>
              <a:gd name="f400" fmla="*/ f295 1 313"/>
              <a:gd name="f401" fmla="*/ f296 1 313"/>
              <a:gd name="f402" fmla="*/ f297 1 780"/>
              <a:gd name="f403" fmla="*/ f298 1 313"/>
              <a:gd name="f404" fmla="*/ f299 1 780"/>
              <a:gd name="f405" fmla="*/ f300 1 313"/>
              <a:gd name="f406" fmla="*/ f301 1 780"/>
              <a:gd name="f407" fmla="*/ f302 1 313"/>
              <a:gd name="f408" fmla="*/ f303 1 780"/>
              <a:gd name="f409" fmla="*/ f304 1 313"/>
              <a:gd name="f410" fmla="*/ f305 1 780"/>
              <a:gd name="f411" fmla="*/ f306 1 313"/>
              <a:gd name="f412" fmla="*/ f307 1 780"/>
              <a:gd name="f413" fmla="*/ f308 1 313"/>
              <a:gd name="f414" fmla="*/ f309 1 780"/>
              <a:gd name="f415" fmla="*/ f310 1 780"/>
              <a:gd name="f416" fmla="*/ f311 1 313"/>
              <a:gd name="f417" fmla="*/ f312 1 780"/>
              <a:gd name="f418" fmla="*/ f313 1 313"/>
              <a:gd name="f419" fmla="*/ f314 1 780"/>
              <a:gd name="f420" fmla="*/ f315 1 313"/>
              <a:gd name="f421" fmla="*/ f316 1 780"/>
              <a:gd name="f422" fmla="*/ f317 1 313"/>
              <a:gd name="f423" fmla="*/ f318 1 780"/>
              <a:gd name="f424" fmla="*/ f319 1 313"/>
              <a:gd name="f425" fmla="*/ f320 1 780"/>
              <a:gd name="f426" fmla="*/ f321 1 313"/>
              <a:gd name="f427" fmla="*/ f322 1 780"/>
              <a:gd name="f428" fmla="*/ f323 1 313"/>
              <a:gd name="f429" fmla="*/ f324 1 780"/>
              <a:gd name="f430" fmla="*/ f325 1 313"/>
              <a:gd name="f431" fmla="*/ f326 1 780"/>
              <a:gd name="f432" fmla="*/ f327 1 313"/>
              <a:gd name="f433" fmla="*/ f328 1 780"/>
              <a:gd name="f434" fmla="*/ f329 1 313"/>
              <a:gd name="f435" fmla="*/ f330 1 780"/>
              <a:gd name="f436" fmla="*/ f331 1 313"/>
              <a:gd name="f437" fmla="*/ f332 1 780"/>
              <a:gd name="f438" fmla="*/ f333 1 313"/>
              <a:gd name="f439" fmla="*/ f334 1 780"/>
              <a:gd name="f440" fmla="*/ f335 1 313"/>
              <a:gd name="f441" fmla="*/ f336 1 780"/>
              <a:gd name="f442" fmla="*/ f337 1 313"/>
              <a:gd name="f443" fmla="*/ f338 1 780"/>
              <a:gd name="f444" fmla="*/ f339 1 313"/>
              <a:gd name="f445" fmla="*/ f340 1 780"/>
              <a:gd name="f446" fmla="*/ f341 1 780"/>
              <a:gd name="f447" fmla="*/ f342 1 313"/>
              <a:gd name="f448" fmla="*/ f343 1 780"/>
              <a:gd name="f449" fmla="*/ f344 1 313"/>
              <a:gd name="f450" fmla="*/ f345 1 780"/>
              <a:gd name="f451" fmla="*/ f346 1 313"/>
              <a:gd name="f452" fmla="*/ f347 1 780"/>
              <a:gd name="f453" fmla="*/ f348 1 313"/>
              <a:gd name="f454" fmla="*/ f349 1 780"/>
              <a:gd name="f455" fmla="*/ f350 1 313"/>
              <a:gd name="f456" fmla="*/ f351 1 780"/>
              <a:gd name="f457" fmla="*/ f352 1 313"/>
              <a:gd name="f458" fmla="*/ f353 1 780"/>
              <a:gd name="f459" fmla="*/ f354 1 313"/>
              <a:gd name="f460" fmla="*/ f355 1 780"/>
              <a:gd name="f461" fmla="*/ f356 1 313"/>
              <a:gd name="f462" fmla="*/ f357 1 780"/>
              <a:gd name="f463" fmla="*/ f358 1 313"/>
              <a:gd name="f464" fmla="*/ f359 1 780"/>
              <a:gd name="f465" fmla="*/ f360 1 313"/>
              <a:gd name="f466" fmla="*/ f361 1 780"/>
              <a:gd name="f467" fmla="*/ f362 1 313"/>
              <a:gd name="f468" fmla="*/ f363 1 780"/>
              <a:gd name="f469" fmla="*/ f364 1 780"/>
              <a:gd name="f470" fmla="*/ f365 1 313"/>
              <a:gd name="f471" fmla="*/ f366 1 780"/>
              <a:gd name="f472" fmla="*/ f367 1 313"/>
              <a:gd name="f473" fmla="*/ f368 1 780"/>
              <a:gd name="f474" fmla="*/ 0 1 f263"/>
              <a:gd name="f475" fmla="*/ f257 1 f263"/>
              <a:gd name="f476" fmla="*/ 0 1 f264"/>
              <a:gd name="f477" fmla="*/ f258 1 f264"/>
              <a:gd name="f478" fmla="*/ f370 1 f263"/>
              <a:gd name="f479" fmla="*/ f371 1 f264"/>
              <a:gd name="f480" fmla="*/ f372 1 f263"/>
              <a:gd name="f481" fmla="*/ f373 1 f264"/>
              <a:gd name="f482" fmla="*/ f374 1 f263"/>
              <a:gd name="f483" fmla="*/ f375 1 f264"/>
              <a:gd name="f484" fmla="*/ f376 1 f263"/>
              <a:gd name="f485" fmla="*/ f377 1 f264"/>
              <a:gd name="f486" fmla="*/ f378 1 f263"/>
              <a:gd name="f487" fmla="*/ f379 1 f264"/>
              <a:gd name="f488" fmla="*/ f380 1 f263"/>
              <a:gd name="f489" fmla="*/ f381 1 f264"/>
              <a:gd name="f490" fmla="*/ f382 1 f263"/>
              <a:gd name="f491" fmla="*/ f383 1 f264"/>
              <a:gd name="f492" fmla="*/ f384 1 f263"/>
              <a:gd name="f493" fmla="*/ f385 1 f264"/>
              <a:gd name="f494" fmla="*/ f386 1 f263"/>
              <a:gd name="f495" fmla="*/ f387 1 f264"/>
              <a:gd name="f496" fmla="*/ f388 1 f263"/>
              <a:gd name="f497" fmla="*/ f389 1 f264"/>
              <a:gd name="f498" fmla="*/ f390 1 f263"/>
              <a:gd name="f499" fmla="*/ f391 1 f264"/>
              <a:gd name="f500" fmla="*/ f392 1 f263"/>
              <a:gd name="f501" fmla="*/ f393 1 f264"/>
              <a:gd name="f502" fmla="*/ f394 1 f263"/>
              <a:gd name="f503" fmla="*/ f395 1 f264"/>
              <a:gd name="f504" fmla="*/ f396 1 f263"/>
              <a:gd name="f505" fmla="*/ f397 1 f264"/>
              <a:gd name="f506" fmla="*/ f398 1 f263"/>
              <a:gd name="f507" fmla="*/ f399 1 f264"/>
              <a:gd name="f508" fmla="*/ f400 1 f263"/>
              <a:gd name="f509" fmla="*/ f401 1 f263"/>
              <a:gd name="f510" fmla="*/ f402 1 f264"/>
              <a:gd name="f511" fmla="*/ f403 1 f263"/>
              <a:gd name="f512" fmla="*/ f404 1 f264"/>
              <a:gd name="f513" fmla="*/ f405 1 f263"/>
              <a:gd name="f514" fmla="*/ f406 1 f264"/>
              <a:gd name="f515" fmla="*/ f407 1 f263"/>
              <a:gd name="f516" fmla="*/ f408 1 f264"/>
              <a:gd name="f517" fmla="*/ f409 1 f263"/>
              <a:gd name="f518" fmla="*/ f410 1 f264"/>
              <a:gd name="f519" fmla="*/ f411 1 f263"/>
              <a:gd name="f520" fmla="*/ f412 1 f264"/>
              <a:gd name="f521" fmla="*/ f413 1 f263"/>
              <a:gd name="f522" fmla="*/ f414 1 f264"/>
              <a:gd name="f523" fmla="*/ f415 1 f264"/>
              <a:gd name="f524" fmla="*/ f416 1 f263"/>
              <a:gd name="f525" fmla="*/ f417 1 f264"/>
              <a:gd name="f526" fmla="*/ f418 1 f263"/>
              <a:gd name="f527" fmla="*/ f419 1 f264"/>
              <a:gd name="f528" fmla="*/ f420 1 f263"/>
              <a:gd name="f529" fmla="*/ f421 1 f264"/>
              <a:gd name="f530" fmla="*/ f422 1 f263"/>
              <a:gd name="f531" fmla="*/ f423 1 f264"/>
              <a:gd name="f532" fmla="*/ f424 1 f263"/>
              <a:gd name="f533" fmla="*/ f425 1 f264"/>
              <a:gd name="f534" fmla="*/ f426 1 f263"/>
              <a:gd name="f535" fmla="*/ f427 1 f264"/>
              <a:gd name="f536" fmla="*/ f428 1 f263"/>
              <a:gd name="f537" fmla="*/ f429 1 f264"/>
              <a:gd name="f538" fmla="*/ f430 1 f263"/>
              <a:gd name="f539" fmla="*/ f431 1 f264"/>
              <a:gd name="f540" fmla="*/ f432 1 f263"/>
              <a:gd name="f541" fmla="*/ f433 1 f264"/>
              <a:gd name="f542" fmla="*/ f434 1 f263"/>
              <a:gd name="f543" fmla="*/ f435 1 f264"/>
              <a:gd name="f544" fmla="*/ f436 1 f263"/>
              <a:gd name="f545" fmla="*/ f437 1 f264"/>
              <a:gd name="f546" fmla="*/ f438 1 f263"/>
              <a:gd name="f547" fmla="*/ f439 1 f264"/>
              <a:gd name="f548" fmla="*/ f440 1 f263"/>
              <a:gd name="f549" fmla="*/ f441 1 f264"/>
              <a:gd name="f550" fmla="*/ f442 1 f263"/>
              <a:gd name="f551" fmla="*/ f443 1 f264"/>
              <a:gd name="f552" fmla="*/ f444 1 f263"/>
              <a:gd name="f553" fmla="*/ f445 1 f264"/>
              <a:gd name="f554" fmla="*/ f446 1 f264"/>
              <a:gd name="f555" fmla="*/ f447 1 f263"/>
              <a:gd name="f556" fmla="*/ f448 1 f264"/>
              <a:gd name="f557" fmla="*/ f449 1 f263"/>
              <a:gd name="f558" fmla="*/ f450 1 f264"/>
              <a:gd name="f559" fmla="*/ f451 1 f263"/>
              <a:gd name="f560" fmla="*/ f452 1 f264"/>
              <a:gd name="f561" fmla="*/ f453 1 f263"/>
              <a:gd name="f562" fmla="*/ f454 1 f264"/>
              <a:gd name="f563" fmla="*/ f455 1 f263"/>
              <a:gd name="f564" fmla="*/ f456 1 f264"/>
              <a:gd name="f565" fmla="*/ f457 1 f263"/>
              <a:gd name="f566" fmla="*/ f458 1 f264"/>
              <a:gd name="f567" fmla="*/ f459 1 f263"/>
              <a:gd name="f568" fmla="*/ f460 1 f264"/>
              <a:gd name="f569" fmla="*/ f461 1 f263"/>
              <a:gd name="f570" fmla="*/ f462 1 f264"/>
              <a:gd name="f571" fmla="*/ f463 1 f263"/>
              <a:gd name="f572" fmla="*/ f464 1 f264"/>
              <a:gd name="f573" fmla="*/ f465 1 f263"/>
              <a:gd name="f574" fmla="*/ f466 1 f264"/>
              <a:gd name="f575" fmla="*/ f467 1 f263"/>
              <a:gd name="f576" fmla="*/ f468 1 f264"/>
              <a:gd name="f577" fmla="*/ f469 1 f264"/>
              <a:gd name="f578" fmla="*/ f470 1 f263"/>
              <a:gd name="f579" fmla="*/ f471 1 f264"/>
              <a:gd name="f580" fmla="*/ f472 1 f263"/>
              <a:gd name="f581" fmla="*/ f473 1 f264"/>
              <a:gd name="f582" fmla="*/ f474 f254 1"/>
              <a:gd name="f583" fmla="*/ f475 f254 1"/>
              <a:gd name="f584" fmla="*/ f477 f255 1"/>
              <a:gd name="f585" fmla="*/ f476 f255 1"/>
              <a:gd name="f586" fmla="*/ f478 f254 1"/>
              <a:gd name="f587" fmla="*/ f479 f255 1"/>
              <a:gd name="f588" fmla="*/ f480 f254 1"/>
              <a:gd name="f589" fmla="*/ f481 f255 1"/>
              <a:gd name="f590" fmla="*/ f482 f254 1"/>
              <a:gd name="f591" fmla="*/ f483 f255 1"/>
              <a:gd name="f592" fmla="*/ f484 f254 1"/>
              <a:gd name="f593" fmla="*/ f485 f255 1"/>
              <a:gd name="f594" fmla="*/ f486 f254 1"/>
              <a:gd name="f595" fmla="*/ f487 f255 1"/>
              <a:gd name="f596" fmla="*/ f488 f254 1"/>
              <a:gd name="f597" fmla="*/ f489 f255 1"/>
              <a:gd name="f598" fmla="*/ f490 f254 1"/>
              <a:gd name="f599" fmla="*/ f491 f255 1"/>
              <a:gd name="f600" fmla="*/ f492 f254 1"/>
              <a:gd name="f601" fmla="*/ f493 f255 1"/>
              <a:gd name="f602" fmla="*/ f494 f254 1"/>
              <a:gd name="f603" fmla="*/ f495 f255 1"/>
              <a:gd name="f604" fmla="*/ f496 f254 1"/>
              <a:gd name="f605" fmla="*/ f497 f255 1"/>
              <a:gd name="f606" fmla="*/ f498 f254 1"/>
              <a:gd name="f607" fmla="*/ f499 f255 1"/>
              <a:gd name="f608" fmla="*/ f500 f254 1"/>
              <a:gd name="f609" fmla="*/ f501 f255 1"/>
              <a:gd name="f610" fmla="*/ f502 f254 1"/>
              <a:gd name="f611" fmla="*/ f503 f255 1"/>
              <a:gd name="f612" fmla="*/ f504 f254 1"/>
              <a:gd name="f613" fmla="*/ f505 f255 1"/>
              <a:gd name="f614" fmla="*/ f506 f254 1"/>
              <a:gd name="f615" fmla="*/ f507 f255 1"/>
              <a:gd name="f616" fmla="*/ f508 f254 1"/>
              <a:gd name="f617" fmla="*/ f509 f254 1"/>
              <a:gd name="f618" fmla="*/ f510 f255 1"/>
              <a:gd name="f619" fmla="*/ f511 f254 1"/>
              <a:gd name="f620" fmla="*/ f512 f255 1"/>
              <a:gd name="f621" fmla="*/ f513 f254 1"/>
              <a:gd name="f622" fmla="*/ f514 f255 1"/>
              <a:gd name="f623" fmla="*/ f515 f254 1"/>
              <a:gd name="f624" fmla="*/ f516 f255 1"/>
              <a:gd name="f625" fmla="*/ f517 f254 1"/>
              <a:gd name="f626" fmla="*/ f518 f255 1"/>
              <a:gd name="f627" fmla="*/ f519 f254 1"/>
              <a:gd name="f628" fmla="*/ f520 f255 1"/>
              <a:gd name="f629" fmla="*/ f521 f254 1"/>
              <a:gd name="f630" fmla="*/ f522 f255 1"/>
              <a:gd name="f631" fmla="*/ f523 f255 1"/>
              <a:gd name="f632" fmla="*/ f524 f254 1"/>
              <a:gd name="f633" fmla="*/ f525 f255 1"/>
              <a:gd name="f634" fmla="*/ f526 f254 1"/>
              <a:gd name="f635" fmla="*/ f527 f255 1"/>
              <a:gd name="f636" fmla="*/ f528 f254 1"/>
              <a:gd name="f637" fmla="*/ f529 f255 1"/>
              <a:gd name="f638" fmla="*/ f530 f254 1"/>
              <a:gd name="f639" fmla="*/ f531 f255 1"/>
              <a:gd name="f640" fmla="*/ f532 f254 1"/>
              <a:gd name="f641" fmla="*/ f533 f255 1"/>
              <a:gd name="f642" fmla="*/ f534 f254 1"/>
              <a:gd name="f643" fmla="*/ f535 f255 1"/>
              <a:gd name="f644" fmla="*/ f536 f254 1"/>
              <a:gd name="f645" fmla="*/ f537 f255 1"/>
              <a:gd name="f646" fmla="*/ f538 f254 1"/>
              <a:gd name="f647" fmla="*/ f539 f255 1"/>
              <a:gd name="f648" fmla="*/ f540 f254 1"/>
              <a:gd name="f649" fmla="*/ f541 f255 1"/>
              <a:gd name="f650" fmla="*/ f542 f254 1"/>
              <a:gd name="f651" fmla="*/ f543 f255 1"/>
              <a:gd name="f652" fmla="*/ f544 f254 1"/>
              <a:gd name="f653" fmla="*/ f545 f255 1"/>
              <a:gd name="f654" fmla="*/ f546 f254 1"/>
              <a:gd name="f655" fmla="*/ f547 f255 1"/>
              <a:gd name="f656" fmla="*/ f548 f254 1"/>
              <a:gd name="f657" fmla="*/ f549 f255 1"/>
              <a:gd name="f658" fmla="*/ f550 f254 1"/>
              <a:gd name="f659" fmla="*/ f551 f255 1"/>
              <a:gd name="f660" fmla="*/ f552 f254 1"/>
              <a:gd name="f661" fmla="*/ f553 f255 1"/>
              <a:gd name="f662" fmla="*/ f554 f255 1"/>
              <a:gd name="f663" fmla="*/ f555 f254 1"/>
              <a:gd name="f664" fmla="*/ f556 f255 1"/>
              <a:gd name="f665" fmla="*/ f557 f254 1"/>
              <a:gd name="f666" fmla="*/ f558 f255 1"/>
              <a:gd name="f667" fmla="*/ f559 f254 1"/>
              <a:gd name="f668" fmla="*/ f560 f255 1"/>
              <a:gd name="f669" fmla="*/ f561 f254 1"/>
              <a:gd name="f670" fmla="*/ f562 f255 1"/>
              <a:gd name="f671" fmla="*/ f563 f254 1"/>
              <a:gd name="f672" fmla="*/ f564 f255 1"/>
              <a:gd name="f673" fmla="*/ f565 f254 1"/>
              <a:gd name="f674" fmla="*/ f566 f255 1"/>
              <a:gd name="f675" fmla="*/ f567 f254 1"/>
              <a:gd name="f676" fmla="*/ f568 f255 1"/>
              <a:gd name="f677" fmla="*/ f569 f254 1"/>
              <a:gd name="f678" fmla="*/ f570 f255 1"/>
              <a:gd name="f679" fmla="*/ f571 f254 1"/>
              <a:gd name="f680" fmla="*/ f572 f255 1"/>
              <a:gd name="f681" fmla="*/ f573 f254 1"/>
              <a:gd name="f682" fmla="*/ f574 f255 1"/>
              <a:gd name="f683" fmla="*/ f575 f254 1"/>
              <a:gd name="f684" fmla="*/ f576 f255 1"/>
              <a:gd name="f685" fmla="*/ f577 f255 1"/>
              <a:gd name="f686" fmla="*/ f578 f254 1"/>
              <a:gd name="f687" fmla="*/ f579 f255 1"/>
              <a:gd name="f688" fmla="*/ f580 f254 1"/>
              <a:gd name="f689" fmla="*/ f581 f2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9">
                <a:pos x="f586" y="f587"/>
              </a:cxn>
              <a:cxn ang="f369">
                <a:pos x="f588" y="f589"/>
              </a:cxn>
              <a:cxn ang="f369">
                <a:pos x="f590" y="f591"/>
              </a:cxn>
              <a:cxn ang="f369">
                <a:pos x="f592" y="f593"/>
              </a:cxn>
              <a:cxn ang="f369">
                <a:pos x="f594" y="f595"/>
              </a:cxn>
              <a:cxn ang="f369">
                <a:pos x="f596" y="f597"/>
              </a:cxn>
              <a:cxn ang="f369">
                <a:pos x="f598" y="f599"/>
              </a:cxn>
              <a:cxn ang="f369">
                <a:pos x="f600" y="f601"/>
              </a:cxn>
              <a:cxn ang="f369">
                <a:pos x="f602" y="f603"/>
              </a:cxn>
              <a:cxn ang="f369">
                <a:pos x="f604" y="f605"/>
              </a:cxn>
              <a:cxn ang="f369">
                <a:pos x="f606" y="f607"/>
              </a:cxn>
              <a:cxn ang="f369">
                <a:pos x="f608" y="f609"/>
              </a:cxn>
              <a:cxn ang="f369">
                <a:pos x="f610" y="f611"/>
              </a:cxn>
              <a:cxn ang="f369">
                <a:pos x="f612" y="f613"/>
              </a:cxn>
              <a:cxn ang="f369">
                <a:pos x="f614" y="f615"/>
              </a:cxn>
              <a:cxn ang="f369">
                <a:pos x="f616" y="f615"/>
              </a:cxn>
              <a:cxn ang="f369">
                <a:pos x="f617" y="f618"/>
              </a:cxn>
              <a:cxn ang="f369">
                <a:pos x="f619" y="f620"/>
              </a:cxn>
              <a:cxn ang="f369">
                <a:pos x="f621" y="f622"/>
              </a:cxn>
              <a:cxn ang="f369">
                <a:pos x="f623" y="f624"/>
              </a:cxn>
              <a:cxn ang="f369">
                <a:pos x="f625" y="f626"/>
              </a:cxn>
              <a:cxn ang="f369">
                <a:pos x="f627" y="f628"/>
              </a:cxn>
              <a:cxn ang="f369">
                <a:pos x="f629" y="f630"/>
              </a:cxn>
              <a:cxn ang="f369">
                <a:pos x="f625" y="f631"/>
              </a:cxn>
              <a:cxn ang="f369">
                <a:pos x="f632" y="f633"/>
              </a:cxn>
              <a:cxn ang="f369">
                <a:pos x="f634" y="f635"/>
              </a:cxn>
              <a:cxn ang="f369">
                <a:pos x="f636" y="f637"/>
              </a:cxn>
              <a:cxn ang="f369">
                <a:pos x="f638" y="f639"/>
              </a:cxn>
              <a:cxn ang="f369">
                <a:pos x="f640" y="f641"/>
              </a:cxn>
              <a:cxn ang="f369">
                <a:pos x="f642" y="f643"/>
              </a:cxn>
              <a:cxn ang="f369">
                <a:pos x="f644" y="f645"/>
              </a:cxn>
              <a:cxn ang="f369">
                <a:pos x="f646" y="f647"/>
              </a:cxn>
              <a:cxn ang="f369">
                <a:pos x="f648" y="f649"/>
              </a:cxn>
              <a:cxn ang="f369">
                <a:pos x="f650" y="f651"/>
              </a:cxn>
              <a:cxn ang="f369">
                <a:pos x="f652" y="f653"/>
              </a:cxn>
              <a:cxn ang="f369">
                <a:pos x="f654" y="f655"/>
              </a:cxn>
              <a:cxn ang="f369">
                <a:pos x="f656" y="f657"/>
              </a:cxn>
              <a:cxn ang="f369">
                <a:pos x="f658" y="f659"/>
              </a:cxn>
              <a:cxn ang="f369">
                <a:pos x="f660" y="f661"/>
              </a:cxn>
              <a:cxn ang="f369">
                <a:pos x="f612" y="f662"/>
              </a:cxn>
              <a:cxn ang="f369">
                <a:pos x="f663" y="f664"/>
              </a:cxn>
              <a:cxn ang="f369">
                <a:pos x="f665" y="f666"/>
              </a:cxn>
              <a:cxn ang="f369">
                <a:pos x="f667" y="f668"/>
              </a:cxn>
              <a:cxn ang="f369">
                <a:pos x="f669" y="f670"/>
              </a:cxn>
              <a:cxn ang="f369">
                <a:pos x="f671" y="f672"/>
              </a:cxn>
              <a:cxn ang="f369">
                <a:pos x="f673" y="f674"/>
              </a:cxn>
              <a:cxn ang="f369">
                <a:pos x="f675" y="f676"/>
              </a:cxn>
              <a:cxn ang="f369">
                <a:pos x="f677" y="f678"/>
              </a:cxn>
              <a:cxn ang="f369">
                <a:pos x="f679" y="f680"/>
              </a:cxn>
              <a:cxn ang="f369">
                <a:pos x="f681" y="f682"/>
              </a:cxn>
              <a:cxn ang="f369">
                <a:pos x="f683" y="f684"/>
              </a:cxn>
              <a:cxn ang="f369">
                <a:pos x="f606" y="f685"/>
              </a:cxn>
              <a:cxn ang="f369">
                <a:pos x="f686" y="f687"/>
              </a:cxn>
              <a:cxn ang="f369">
                <a:pos x="f688" y="f689"/>
              </a:cxn>
              <a:cxn ang="f369">
                <a:pos x="f586" y="f587"/>
              </a:cxn>
            </a:cxnLst>
            <a:rect l="f582" t="f585" r="f583" b="f584"/>
            <a:pathLst>
              <a:path w="313" h="78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5" y="f18"/>
                  <a:pt x="f5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12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4"/>
                  <a:pt x="f57" y="f58"/>
                </a:cubicBezTo>
                <a:cubicBezTo>
                  <a:pt x="f59" y="f52"/>
                  <a:pt x="f60" y="f61"/>
                  <a:pt x="f60" y="f62"/>
                </a:cubicBezTo>
                <a:cubicBezTo>
                  <a:pt x="f63" y="f64"/>
                  <a:pt x="f65" y="f5"/>
                  <a:pt x="f66" y="f67"/>
                </a:cubicBezTo>
                <a:cubicBezTo>
                  <a:pt x="f68" y="f31"/>
                  <a:pt x="f69" y="f70"/>
                  <a:pt x="f71" y="f72"/>
                </a:cubicBezTo>
                <a:cubicBezTo>
                  <a:pt x="f73" y="f74"/>
                  <a:pt x="f73" y="f75"/>
                  <a:pt x="f76" y="f77"/>
                </a:cubicBezTo>
                <a:cubicBezTo>
                  <a:pt x="f78" y="f79"/>
                  <a:pt x="f80" y="f81"/>
                  <a:pt x="f82" y="f65"/>
                </a:cubicBezTo>
                <a:cubicBezTo>
                  <a:pt x="f73" y="f65"/>
                  <a:pt x="f83" y="f65"/>
                  <a:pt x="f84" y="f65"/>
                </a:cubicBezTo>
                <a:cubicBezTo>
                  <a:pt x="f85" y="f86"/>
                  <a:pt x="f87" y="f86"/>
                  <a:pt x="f88" y="f89"/>
                </a:cubicBezTo>
                <a:cubicBezTo>
                  <a:pt x="f90" y="f91"/>
                  <a:pt x="f36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6" y="f101"/>
                  <a:pt x="f32" y="f102"/>
                  <a:pt x="f34" y="f103"/>
                </a:cubicBezTo>
                <a:cubicBezTo>
                  <a:pt x="f104" y="f105"/>
                  <a:pt x="f106" y="f107"/>
                  <a:pt x="f108" y="f109"/>
                </a:cubicBezTo>
                <a:cubicBezTo>
                  <a:pt x="f108" y="f110"/>
                  <a:pt x="f111" y="f112"/>
                  <a:pt x="f98" y="f113"/>
                </a:cubicBezTo>
                <a:cubicBezTo>
                  <a:pt x="f114" y="f115"/>
                  <a:pt x="f96" y="f116"/>
                  <a:pt x="f96" y="f13"/>
                </a:cubicBezTo>
                <a:cubicBezTo>
                  <a:pt x="f117" y="f118"/>
                  <a:pt x="f119" y="f120"/>
                  <a:pt x="f108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128" y="f129"/>
                  <a:pt x="f36" y="f130"/>
                  <a:pt x="f131" y="f132"/>
                </a:cubicBezTo>
                <a:cubicBezTo>
                  <a:pt x="f101" y="f133"/>
                  <a:pt x="f124" y="f134"/>
                  <a:pt x="f135" y="f136"/>
                </a:cubicBezTo>
                <a:cubicBezTo>
                  <a:pt x="f37" y="f137"/>
                  <a:pt x="f135" y="f138"/>
                  <a:pt x="f139" y="f140"/>
                </a:cubicBezTo>
                <a:cubicBezTo>
                  <a:pt x="f101" y="f141"/>
                  <a:pt x="f142" y="f143"/>
                  <a:pt x="f144" y="f145"/>
                </a:cubicBezTo>
                <a:cubicBezTo>
                  <a:pt x="f139" y="f146"/>
                  <a:pt x="f144" y="f147"/>
                  <a:pt x="f119" y="f148"/>
                </a:cubicBezTo>
                <a:cubicBezTo>
                  <a:pt x="f149" y="f150"/>
                  <a:pt x="f119" y="f151"/>
                  <a:pt x="f122" y="f152"/>
                </a:cubicBezTo>
                <a:cubicBezTo>
                  <a:pt x="f37" y="f153"/>
                  <a:pt x="f154" y="f155"/>
                  <a:pt x="f154" y="f156"/>
                </a:cubicBezTo>
                <a:cubicBezTo>
                  <a:pt x="f154" y="f157"/>
                  <a:pt x="f158" y="f159"/>
                  <a:pt x="f111" y="f160"/>
                </a:cubicBezTo>
                <a:cubicBezTo>
                  <a:pt x="f119" y="f161"/>
                  <a:pt x="f162" y="f161"/>
                  <a:pt x="f163" y="f164"/>
                </a:cubicBezTo>
                <a:cubicBezTo>
                  <a:pt x="f87" y="f165"/>
                  <a:pt x="f166" y="f167"/>
                  <a:pt x="f168" y="f169"/>
                </a:cubicBezTo>
                <a:cubicBezTo>
                  <a:pt x="f170" y="f152"/>
                  <a:pt x="f171" y="f172"/>
                  <a:pt x="f173" y="f174"/>
                </a:cubicBezTo>
                <a:cubicBezTo>
                  <a:pt x="f175" y="f176"/>
                  <a:pt x="f84" y="f177"/>
                  <a:pt x="f178" y="f179"/>
                </a:cubicBezTo>
                <a:cubicBezTo>
                  <a:pt x="f85" y="f180"/>
                  <a:pt x="f85" y="f181"/>
                  <a:pt x="f171" y="f182"/>
                </a:cubicBezTo>
                <a:cubicBezTo>
                  <a:pt x="f183" y="f184"/>
                  <a:pt x="f73" y="f185"/>
                  <a:pt x="f73" y="f186"/>
                </a:cubicBezTo>
                <a:cubicBezTo>
                  <a:pt x="f73" y="f187"/>
                  <a:pt x="f76" y="f188"/>
                  <a:pt x="f76" y="f189"/>
                </a:cubicBezTo>
                <a:cubicBezTo>
                  <a:pt x="f76" y="f190"/>
                  <a:pt x="f73" y="f191"/>
                  <a:pt x="f2" y="f192"/>
                </a:cubicBezTo>
                <a:cubicBezTo>
                  <a:pt x="f193" y="f194"/>
                  <a:pt x="f68" y="f195"/>
                  <a:pt x="f196" y="f197"/>
                </a:cubicBezTo>
                <a:cubicBezTo>
                  <a:pt x="f91" y="f198"/>
                  <a:pt x="f47" y="f199"/>
                  <a:pt x="f200" y="f201"/>
                </a:cubicBezTo>
                <a:cubicBezTo>
                  <a:pt x="f202" y="f203"/>
                  <a:pt x="f66" y="f204"/>
                  <a:pt x="f205" y="f177"/>
                </a:cubicBezTo>
                <a:cubicBezTo>
                  <a:pt x="f205" y="f206"/>
                  <a:pt x="f207" y="f208"/>
                  <a:pt x="f209" y="f210"/>
                </a:cubicBezTo>
                <a:cubicBezTo>
                  <a:pt x="f211" y="f212"/>
                  <a:pt x="f213" y="f214"/>
                  <a:pt x="f91" y="f215"/>
                </a:cubicBezTo>
                <a:cubicBezTo>
                  <a:pt x="f216" y="f217"/>
                  <a:pt x="f211" y="f7"/>
                  <a:pt x="f218" y="f219"/>
                </a:cubicBezTo>
                <a:cubicBezTo>
                  <a:pt x="f220" y="f221"/>
                  <a:pt x="f222" y="f223"/>
                  <a:pt x="f224" y="f167"/>
                </a:cubicBezTo>
                <a:cubicBezTo>
                  <a:pt x="f79" y="f225"/>
                  <a:pt x="f226" y="f227"/>
                  <a:pt x="f86" y="f228"/>
                </a:cubicBezTo>
                <a:cubicBezTo>
                  <a:pt x="f229" y="f230"/>
                  <a:pt x="f231" y="f210"/>
                  <a:pt x="f232" y="f208"/>
                </a:cubicBezTo>
                <a:cubicBezTo>
                  <a:pt x="f222" y="f233"/>
                  <a:pt x="f234" y="f235"/>
                  <a:pt x="f236" y="f176"/>
                </a:cubicBezTo>
                <a:cubicBezTo>
                  <a:pt x="f224" y="f237"/>
                  <a:pt x="f60" y="f238"/>
                  <a:pt x="f60" y="f238"/>
                </a:cubicBezTo>
                <a:cubicBezTo>
                  <a:pt x="f239" y="f179"/>
                  <a:pt x="f240" y="f241"/>
                  <a:pt x="f242" y="f243"/>
                </a:cubicBezTo>
                <a:cubicBezTo>
                  <a:pt x="f244" y="f245"/>
                  <a:pt x="f246" y="f247"/>
                  <a:pt x="f77" y="f248"/>
                </a:cubicBezTo>
                <a:cubicBezTo>
                  <a:pt x="f249" y="f250"/>
                  <a:pt x="f251" y="f252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7" name="Freeform 109">
            <a:extLst>
              <a:ext uri="{FF2B5EF4-FFF2-40B4-BE49-F238E27FC236}">
                <a16:creationId xmlns:a16="http://schemas.microsoft.com/office/drawing/2014/main" id="{7435DEC9-225D-760E-F706-B37BB078CBD7}"/>
              </a:ext>
            </a:extLst>
          </p:cNvPr>
          <p:cNvSpPr/>
          <p:nvPr/>
        </p:nvSpPr>
        <p:spPr>
          <a:xfrm>
            <a:off x="3530598" y="3567110"/>
            <a:ext cx="652460" cy="1384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3"/>
              <a:gd name="f7" fmla="val 790"/>
              <a:gd name="f8" fmla="val 118"/>
              <a:gd name="f9" fmla="val 770"/>
              <a:gd name="f10" fmla="val 81"/>
              <a:gd name="f11" fmla="val 748"/>
              <a:gd name="f12" fmla="val 33"/>
              <a:gd name="f13" fmla="val 761"/>
              <a:gd name="f14" fmla="val 728"/>
              <a:gd name="f15" fmla="val 3"/>
              <a:gd name="f16" fmla="val 713"/>
              <a:gd name="f17" fmla="val 11"/>
              <a:gd name="f18" fmla="val 710"/>
              <a:gd name="f19" fmla="val 25"/>
              <a:gd name="f20" fmla="val 59"/>
              <a:gd name="f21" fmla="val 722"/>
              <a:gd name="f22" fmla="val 100"/>
              <a:gd name="f23" fmla="val 687"/>
              <a:gd name="f24" fmla="val 102"/>
              <a:gd name="f25" fmla="val 652"/>
              <a:gd name="f26" fmla="val 639"/>
              <a:gd name="f27" fmla="val 108"/>
              <a:gd name="f28" fmla="val 626"/>
              <a:gd name="f29" fmla="val 110"/>
              <a:gd name="f30" fmla="val 613"/>
              <a:gd name="f31" fmla="val 111"/>
              <a:gd name="f32" fmla="val 604"/>
              <a:gd name="f33" fmla="val 594"/>
              <a:gd name="f34" fmla="val 113"/>
              <a:gd name="f35" fmla="val 585"/>
              <a:gd name="f36" fmla="val 116"/>
              <a:gd name="f37" fmla="val 568"/>
              <a:gd name="f38" fmla="val 121"/>
              <a:gd name="f39" fmla="val 551"/>
              <a:gd name="f40" fmla="val 125"/>
              <a:gd name="f41" fmla="val 534"/>
              <a:gd name="f42" fmla="val 126"/>
              <a:gd name="f43" fmla="val 527"/>
              <a:gd name="f44" fmla="val 127"/>
              <a:gd name="f45" fmla="val 520"/>
              <a:gd name="f46" fmla="val 514"/>
              <a:gd name="f47" fmla="val 112"/>
              <a:gd name="f48" fmla="val 478"/>
              <a:gd name="f49" fmla="val 437"/>
              <a:gd name="f50" fmla="val 157"/>
              <a:gd name="f51" fmla="val 422"/>
              <a:gd name="f52" fmla="val 155"/>
              <a:gd name="f53" fmla="val 409"/>
              <a:gd name="f54" fmla="val 153"/>
              <a:gd name="f55" fmla="val 395"/>
              <a:gd name="f56" fmla="val 152"/>
              <a:gd name="f57" fmla="val 381"/>
              <a:gd name="f58" fmla="val 132"/>
              <a:gd name="f59" fmla="val 375"/>
              <a:gd name="f60" fmla="val 124"/>
              <a:gd name="f61" fmla="val 392"/>
              <a:gd name="f62" fmla="val 401"/>
              <a:gd name="f63" fmla="val 92"/>
              <a:gd name="f64" fmla="val 82"/>
              <a:gd name="f65" fmla="val 432"/>
              <a:gd name="f66" fmla="val 80"/>
              <a:gd name="f67" fmla="val 431"/>
              <a:gd name="f68" fmla="val 78"/>
              <a:gd name="f69" fmla="val 429"/>
              <a:gd name="f70" fmla="val 76"/>
              <a:gd name="f71" fmla="val 428"/>
              <a:gd name="f72" fmla="val 83"/>
              <a:gd name="f73" fmla="val 419"/>
              <a:gd name="f74" fmla="val 411"/>
              <a:gd name="f75" fmla="val 97"/>
              <a:gd name="f76" fmla="val 391"/>
              <a:gd name="f77" fmla="val 104"/>
              <a:gd name="f78" fmla="val 380"/>
              <a:gd name="f79" fmla="val 365"/>
              <a:gd name="f80" fmla="val 356"/>
              <a:gd name="f81" fmla="val 133"/>
              <a:gd name="f82" fmla="val 341"/>
              <a:gd name="f83" fmla="val 142"/>
              <a:gd name="f84" fmla="val 321"/>
              <a:gd name="f85" fmla="val 148"/>
              <a:gd name="f86" fmla="val 308"/>
              <a:gd name="f87" fmla="val 287"/>
              <a:gd name="f88" fmla="val 172"/>
              <a:gd name="f89" fmla="val 284"/>
              <a:gd name="f90" fmla="val 178"/>
              <a:gd name="f91" fmla="val 183"/>
              <a:gd name="f92" fmla="val 259"/>
              <a:gd name="f93" fmla="val 185"/>
              <a:gd name="f94" fmla="val 245"/>
              <a:gd name="f95" fmla="val 191"/>
              <a:gd name="f96" fmla="val 210"/>
              <a:gd name="f97" fmla="val 196"/>
              <a:gd name="f98" fmla="val 174"/>
              <a:gd name="f99" fmla="val 201"/>
              <a:gd name="f100" fmla="val 137"/>
              <a:gd name="f101" fmla="val 184"/>
              <a:gd name="f102" fmla="val 179"/>
              <a:gd name="f103" fmla="val 175"/>
              <a:gd name="f104" fmla="val 166"/>
              <a:gd name="f105" fmla="val 93"/>
              <a:gd name="f106" fmla="val 165"/>
              <a:gd name="f107" fmla="val 88"/>
              <a:gd name="f108" fmla="val 161"/>
              <a:gd name="f109" fmla="val 74"/>
              <a:gd name="f110" fmla="val 154"/>
              <a:gd name="f111" fmla="val 158"/>
              <a:gd name="f112" fmla="val 46"/>
              <a:gd name="f113" fmla="val 35"/>
              <a:gd name="f114" fmla="val 173"/>
              <a:gd name="f115" fmla="val 22"/>
              <a:gd name="f116" fmla="val 17"/>
              <a:gd name="f117" fmla="val 219"/>
              <a:gd name="f118" fmla="val 14"/>
              <a:gd name="f119" fmla="val 257"/>
              <a:gd name="f120" fmla="val 53"/>
              <a:gd name="f121" fmla="val 61"/>
              <a:gd name="f122" fmla="val 260"/>
              <a:gd name="f123" fmla="val 69"/>
              <a:gd name="f124" fmla="val 262"/>
              <a:gd name="f125" fmla="val 75"/>
              <a:gd name="f126" fmla="val 252"/>
              <a:gd name="f127" fmla="val 89"/>
              <a:gd name="f128" fmla="val 251"/>
              <a:gd name="f129" fmla="val 91"/>
              <a:gd name="f130" fmla="val 264"/>
              <a:gd name="f131" fmla="val 106"/>
              <a:gd name="f132" fmla="val 269"/>
              <a:gd name="f133" fmla="val 273"/>
              <a:gd name="f134" fmla="val 276"/>
              <a:gd name="f135" fmla="val 122"/>
              <a:gd name="f136" fmla="val 281"/>
              <a:gd name="f137" fmla="val 319"/>
              <a:gd name="f138" fmla="val 338"/>
              <a:gd name="f139" fmla="val 168"/>
              <a:gd name="f140" fmla="val 332"/>
              <a:gd name="f141" fmla="val 208"/>
              <a:gd name="f142" fmla="val 330"/>
              <a:gd name="f143" fmla="val 228"/>
              <a:gd name="f144" fmla="val 331"/>
              <a:gd name="f145" fmla="val 248"/>
              <a:gd name="f146" fmla="val 329"/>
              <a:gd name="f147" fmla="val 268"/>
              <a:gd name="f148" fmla="val 326"/>
              <a:gd name="f149" fmla="val 322"/>
              <a:gd name="f150" fmla="val 306"/>
              <a:gd name="f151" fmla="val 316"/>
              <a:gd name="f152" fmla="val 324"/>
              <a:gd name="f153" fmla="val 309"/>
              <a:gd name="f154" fmla="val 346"/>
              <a:gd name="f155" fmla="val 315"/>
              <a:gd name="f156" fmla="val 388"/>
              <a:gd name="f157" fmla="val 320"/>
              <a:gd name="f158" fmla="val 400"/>
              <a:gd name="f159" fmla="val 417"/>
              <a:gd name="f160" fmla="val 318"/>
              <a:gd name="f161" fmla="val 461"/>
              <a:gd name="f162" fmla="val 490"/>
              <a:gd name="f163" fmla="val 519"/>
              <a:gd name="f164" fmla="val 555"/>
              <a:gd name="f165" fmla="val 359"/>
              <a:gd name="f166" fmla="val 583"/>
              <a:gd name="f167" fmla="val 619"/>
              <a:gd name="f168" fmla="val 358"/>
              <a:gd name="f169" fmla="val 637"/>
              <a:gd name="f170" fmla="val 654"/>
              <a:gd name="f171" fmla="val 673"/>
              <a:gd name="f172" fmla="val 354"/>
              <a:gd name="f173" fmla="val 680"/>
              <a:gd name="f174" fmla="val 694"/>
              <a:gd name="f175" fmla="val 361"/>
              <a:gd name="f176" fmla="val 704"/>
              <a:gd name="f177" fmla="val 364"/>
              <a:gd name="f178" fmla="val 720"/>
              <a:gd name="f179" fmla="val 369"/>
              <a:gd name="f180" fmla="val 736"/>
              <a:gd name="f181" fmla="val 372"/>
              <a:gd name="f182" fmla="val 752"/>
              <a:gd name="f183" fmla="val 756"/>
              <a:gd name="f184" fmla="val 763"/>
              <a:gd name="f185" fmla="val 367"/>
              <a:gd name="f186" fmla="val 767"/>
              <a:gd name="f187" fmla="val 299"/>
              <a:gd name="f188" fmla="val 769"/>
              <a:gd name="f189" fmla="val 757"/>
              <a:gd name="f190" fmla="val 265"/>
              <a:gd name="f191" fmla="val 751"/>
              <a:gd name="f192" fmla="val 745"/>
              <a:gd name="f193" fmla="val 295"/>
              <a:gd name="f194" fmla="val 726"/>
              <a:gd name="f195" fmla="val 700"/>
              <a:gd name="f196" fmla="val 688"/>
              <a:gd name="f197" fmla="val 312"/>
              <a:gd name="f198" fmla="val 669"/>
              <a:gd name="f199" fmla="val 300"/>
              <a:gd name="f200" fmla="val 657"/>
              <a:gd name="f201" fmla="val 293"/>
              <a:gd name="f202" fmla="val 640"/>
              <a:gd name="f203" fmla="val 286"/>
              <a:gd name="f204" fmla="val 624"/>
              <a:gd name="f205" fmla="val 584"/>
              <a:gd name="f206" fmla="val 254"/>
              <a:gd name="f207" fmla="val 544"/>
              <a:gd name="f208" fmla="val 237"/>
              <a:gd name="f209" fmla="val 505"/>
              <a:gd name="f210" fmla="val 234"/>
              <a:gd name="f211" fmla="val 497"/>
              <a:gd name="f212" fmla="val 227"/>
              <a:gd name="f213" fmla="val 491"/>
              <a:gd name="f214" fmla="val 222"/>
              <a:gd name="f215" fmla="val 484"/>
              <a:gd name="f216" fmla="val 220"/>
              <a:gd name="f217" fmla="val 485"/>
              <a:gd name="f218" fmla="val 218"/>
              <a:gd name="f219" fmla="val 487"/>
              <a:gd name="f220" fmla="val 216"/>
              <a:gd name="f221" fmla="val 489"/>
              <a:gd name="f222" fmla="val 494"/>
              <a:gd name="f223" fmla="val 223"/>
              <a:gd name="f224" fmla="val 499"/>
              <a:gd name="f225" fmla="val 226"/>
              <a:gd name="f226" fmla="val 507"/>
              <a:gd name="f227" fmla="val 224"/>
              <a:gd name="f228" fmla="val 509"/>
              <a:gd name="f229" fmla="val 501"/>
              <a:gd name="f230" fmla="val 200"/>
              <a:gd name="f231" fmla="val 526"/>
              <a:gd name="f232" fmla="val 188"/>
              <a:gd name="f233" fmla="val 537"/>
              <a:gd name="f234" fmla="val 187"/>
              <a:gd name="f235" fmla="val 550"/>
              <a:gd name="f236" fmla="val 558"/>
              <a:gd name="f237" fmla="val 588"/>
              <a:gd name="f238" fmla="val 164"/>
              <a:gd name="f239" fmla="val 617"/>
              <a:gd name="f240" fmla="val 647"/>
              <a:gd name="f241" fmla="val 147"/>
              <a:gd name="f242" fmla="val 665"/>
              <a:gd name="f243" fmla="val 138"/>
              <a:gd name="f244" fmla="val 682"/>
              <a:gd name="f245" fmla="val 128"/>
              <a:gd name="f246" fmla="val 719"/>
              <a:gd name="f247" fmla="val 740"/>
              <a:gd name="f248" fmla="val 760"/>
              <a:gd name="f249" fmla="val 762"/>
              <a:gd name="f250" fmla="val 120"/>
              <a:gd name="f251" fmla="val 764"/>
              <a:gd name="f252" fmla="+- 0 0 -90"/>
              <a:gd name="f253" fmla="*/ f3 1 373"/>
              <a:gd name="f254" fmla="*/ f4 1 790"/>
              <a:gd name="f255" fmla="val f5"/>
              <a:gd name="f256" fmla="val f6"/>
              <a:gd name="f257" fmla="val f7"/>
              <a:gd name="f258" fmla="*/ f252 f0 1"/>
              <a:gd name="f259" fmla="+- f257 0 f255"/>
              <a:gd name="f260" fmla="+- f256 0 f255"/>
              <a:gd name="f261" fmla="*/ f258 1 f2"/>
              <a:gd name="f262" fmla="*/ f260 1 373"/>
              <a:gd name="f263" fmla="*/ f259 1 790"/>
              <a:gd name="f264" fmla="*/ 118 f260 1"/>
              <a:gd name="f265" fmla="*/ 770 f259 1"/>
              <a:gd name="f266" fmla="*/ 0 f260 1"/>
              <a:gd name="f267" fmla="*/ 728 f259 1"/>
              <a:gd name="f268" fmla="*/ 25 f260 1"/>
              <a:gd name="f269" fmla="*/ 713 f259 1"/>
              <a:gd name="f270" fmla="*/ 102 f260 1"/>
              <a:gd name="f271" fmla="*/ 652 f259 1"/>
              <a:gd name="f272" fmla="*/ 110 f260 1"/>
              <a:gd name="f273" fmla="*/ 613 f259 1"/>
              <a:gd name="f274" fmla="*/ 113 f260 1"/>
              <a:gd name="f275" fmla="*/ 585 f259 1"/>
              <a:gd name="f276" fmla="*/ 125 f260 1"/>
              <a:gd name="f277" fmla="*/ 534 f259 1"/>
              <a:gd name="f278" fmla="*/ 514 f259 1"/>
              <a:gd name="f279" fmla="*/ 157 f260 1"/>
              <a:gd name="f280" fmla="*/ 422 f259 1"/>
              <a:gd name="f281" fmla="*/ 152 f260 1"/>
              <a:gd name="f282" fmla="*/ 381 f259 1"/>
              <a:gd name="f283" fmla="*/ 112 f260 1"/>
              <a:gd name="f284" fmla="*/ 401 f259 1"/>
              <a:gd name="f285" fmla="*/ 82 f260 1"/>
              <a:gd name="f286" fmla="*/ 432 f259 1"/>
              <a:gd name="f287" fmla="*/ 76 f260 1"/>
              <a:gd name="f288" fmla="*/ 428 f259 1"/>
              <a:gd name="f289" fmla="*/ 97 f260 1"/>
              <a:gd name="f290" fmla="*/ 108 f260 1"/>
              <a:gd name="f291" fmla="*/ 365 f259 1"/>
              <a:gd name="f292" fmla="*/ 142 f260 1"/>
              <a:gd name="f293" fmla="*/ 321 f259 1"/>
              <a:gd name="f294" fmla="*/ 172 f260 1"/>
              <a:gd name="f295" fmla="*/ 284 f259 1"/>
              <a:gd name="f296" fmla="*/ 185 f260 1"/>
              <a:gd name="f297" fmla="*/ 245 f259 1"/>
              <a:gd name="f298" fmla="*/ 201 f260 1"/>
              <a:gd name="f299" fmla="*/ 137 f259 1"/>
              <a:gd name="f300" fmla="*/ 175 f260 1"/>
              <a:gd name="f301" fmla="*/ 102 f259 1"/>
              <a:gd name="f302" fmla="*/ 165 f260 1"/>
              <a:gd name="f303" fmla="*/ 88 f259 1"/>
              <a:gd name="f304" fmla="*/ 158 f260 1"/>
              <a:gd name="f305" fmla="*/ 46 f259 1"/>
              <a:gd name="f306" fmla="*/ 17 f259 1"/>
              <a:gd name="f307" fmla="*/ 257 f260 1"/>
              <a:gd name="f308" fmla="*/ 53 f259 1"/>
              <a:gd name="f309" fmla="*/ 262 f260 1"/>
              <a:gd name="f310" fmla="*/ 75 f259 1"/>
              <a:gd name="f311" fmla="*/ 251 f260 1"/>
              <a:gd name="f312" fmla="*/ 91 f259 1"/>
              <a:gd name="f313" fmla="*/ 269 f260 1"/>
              <a:gd name="f314" fmla="*/ 112 f259 1"/>
              <a:gd name="f315" fmla="*/ 281 f260 1"/>
              <a:gd name="f316" fmla="*/ 124 f259 1"/>
              <a:gd name="f317" fmla="*/ 332 f260 1"/>
              <a:gd name="f318" fmla="*/ 208 f259 1"/>
              <a:gd name="f319" fmla="*/ 329 f260 1"/>
              <a:gd name="f320" fmla="*/ 268 f259 1"/>
              <a:gd name="f321" fmla="*/ 316 f260 1"/>
              <a:gd name="f322" fmla="*/ 324 f259 1"/>
              <a:gd name="f323" fmla="*/ 315 f260 1"/>
              <a:gd name="f324" fmla="*/ 388 f259 1"/>
              <a:gd name="f325" fmla="*/ 318 f260 1"/>
              <a:gd name="f326" fmla="*/ 431 f259 1"/>
              <a:gd name="f327" fmla="*/ 330 f260 1"/>
              <a:gd name="f328" fmla="*/ 519 f259 1"/>
              <a:gd name="f329" fmla="*/ 359 f260 1"/>
              <a:gd name="f330" fmla="*/ 619 f259 1"/>
              <a:gd name="f331" fmla="*/ 673 f259 1"/>
              <a:gd name="f332" fmla="*/ 361 f260 1"/>
              <a:gd name="f333" fmla="*/ 704 f259 1"/>
              <a:gd name="f334" fmla="*/ 372 f260 1"/>
              <a:gd name="f335" fmla="*/ 752 f259 1"/>
              <a:gd name="f336" fmla="*/ 367 f260 1"/>
              <a:gd name="f337" fmla="*/ 763 f259 1"/>
              <a:gd name="f338" fmla="*/ 769 f259 1"/>
              <a:gd name="f339" fmla="*/ 276 f260 1"/>
              <a:gd name="f340" fmla="*/ 745 f259 1"/>
              <a:gd name="f341" fmla="*/ 700 f259 1"/>
              <a:gd name="f342" fmla="*/ 312 f260 1"/>
              <a:gd name="f343" fmla="*/ 669 f259 1"/>
              <a:gd name="f344" fmla="*/ 286 f260 1"/>
              <a:gd name="f345" fmla="*/ 624 f259 1"/>
              <a:gd name="f346" fmla="*/ 237 f260 1"/>
              <a:gd name="f347" fmla="*/ 505 f259 1"/>
              <a:gd name="f348" fmla="*/ 222 f260 1"/>
              <a:gd name="f349" fmla="*/ 484 f259 1"/>
              <a:gd name="f350" fmla="*/ 216 f260 1"/>
              <a:gd name="f351" fmla="*/ 489 f259 1"/>
              <a:gd name="f352" fmla="*/ 227 f260 1"/>
              <a:gd name="f353" fmla="*/ 223 f260 1"/>
              <a:gd name="f354" fmla="*/ 509 f259 1"/>
              <a:gd name="f355" fmla="*/ 188 f260 1"/>
              <a:gd name="f356" fmla="*/ 558 f259 1"/>
              <a:gd name="f357" fmla="*/ 154 f260 1"/>
              <a:gd name="f358" fmla="*/ 647 f259 1"/>
              <a:gd name="f359" fmla="*/ 133 f260 1"/>
              <a:gd name="f360" fmla="*/ 122 f260 1"/>
              <a:gd name="f361" fmla="*/ 760 f259 1"/>
              <a:gd name="f362" fmla="+- f261 0 f1"/>
              <a:gd name="f363" fmla="*/ f264 1 373"/>
              <a:gd name="f364" fmla="*/ f265 1 790"/>
              <a:gd name="f365" fmla="*/ f266 1 373"/>
              <a:gd name="f366" fmla="*/ f267 1 790"/>
              <a:gd name="f367" fmla="*/ f268 1 373"/>
              <a:gd name="f368" fmla="*/ f269 1 790"/>
              <a:gd name="f369" fmla="*/ f270 1 373"/>
              <a:gd name="f370" fmla="*/ f271 1 790"/>
              <a:gd name="f371" fmla="*/ f272 1 373"/>
              <a:gd name="f372" fmla="*/ f273 1 790"/>
              <a:gd name="f373" fmla="*/ f274 1 373"/>
              <a:gd name="f374" fmla="*/ f275 1 790"/>
              <a:gd name="f375" fmla="*/ f276 1 373"/>
              <a:gd name="f376" fmla="*/ f277 1 790"/>
              <a:gd name="f377" fmla="*/ f278 1 790"/>
              <a:gd name="f378" fmla="*/ f279 1 373"/>
              <a:gd name="f379" fmla="*/ f280 1 790"/>
              <a:gd name="f380" fmla="*/ f281 1 373"/>
              <a:gd name="f381" fmla="*/ f282 1 790"/>
              <a:gd name="f382" fmla="*/ f283 1 373"/>
              <a:gd name="f383" fmla="*/ f284 1 790"/>
              <a:gd name="f384" fmla="*/ f285 1 373"/>
              <a:gd name="f385" fmla="*/ f286 1 790"/>
              <a:gd name="f386" fmla="*/ f287 1 373"/>
              <a:gd name="f387" fmla="*/ f288 1 790"/>
              <a:gd name="f388" fmla="*/ f289 1 373"/>
              <a:gd name="f389" fmla="*/ f290 1 373"/>
              <a:gd name="f390" fmla="*/ f291 1 790"/>
              <a:gd name="f391" fmla="*/ f292 1 373"/>
              <a:gd name="f392" fmla="*/ f293 1 790"/>
              <a:gd name="f393" fmla="*/ f294 1 373"/>
              <a:gd name="f394" fmla="*/ f295 1 790"/>
              <a:gd name="f395" fmla="*/ f296 1 373"/>
              <a:gd name="f396" fmla="*/ f297 1 790"/>
              <a:gd name="f397" fmla="*/ f298 1 373"/>
              <a:gd name="f398" fmla="*/ f299 1 790"/>
              <a:gd name="f399" fmla="*/ f300 1 373"/>
              <a:gd name="f400" fmla="*/ f301 1 790"/>
              <a:gd name="f401" fmla="*/ f302 1 373"/>
              <a:gd name="f402" fmla="*/ f303 1 790"/>
              <a:gd name="f403" fmla="*/ f304 1 373"/>
              <a:gd name="f404" fmla="*/ f305 1 790"/>
              <a:gd name="f405" fmla="*/ f306 1 790"/>
              <a:gd name="f406" fmla="*/ f307 1 373"/>
              <a:gd name="f407" fmla="*/ f308 1 790"/>
              <a:gd name="f408" fmla="*/ f309 1 373"/>
              <a:gd name="f409" fmla="*/ f310 1 790"/>
              <a:gd name="f410" fmla="*/ f311 1 373"/>
              <a:gd name="f411" fmla="*/ f312 1 790"/>
              <a:gd name="f412" fmla="*/ f313 1 373"/>
              <a:gd name="f413" fmla="*/ f314 1 790"/>
              <a:gd name="f414" fmla="*/ f315 1 373"/>
              <a:gd name="f415" fmla="*/ f316 1 790"/>
              <a:gd name="f416" fmla="*/ f317 1 373"/>
              <a:gd name="f417" fmla="*/ f318 1 790"/>
              <a:gd name="f418" fmla="*/ f319 1 373"/>
              <a:gd name="f419" fmla="*/ f320 1 790"/>
              <a:gd name="f420" fmla="*/ f321 1 373"/>
              <a:gd name="f421" fmla="*/ f322 1 790"/>
              <a:gd name="f422" fmla="*/ f323 1 373"/>
              <a:gd name="f423" fmla="*/ f324 1 790"/>
              <a:gd name="f424" fmla="*/ f325 1 373"/>
              <a:gd name="f425" fmla="*/ f326 1 790"/>
              <a:gd name="f426" fmla="*/ f327 1 373"/>
              <a:gd name="f427" fmla="*/ f328 1 790"/>
              <a:gd name="f428" fmla="*/ f329 1 373"/>
              <a:gd name="f429" fmla="*/ f330 1 790"/>
              <a:gd name="f430" fmla="*/ f331 1 790"/>
              <a:gd name="f431" fmla="*/ f332 1 373"/>
              <a:gd name="f432" fmla="*/ f333 1 790"/>
              <a:gd name="f433" fmla="*/ f334 1 373"/>
              <a:gd name="f434" fmla="*/ f335 1 790"/>
              <a:gd name="f435" fmla="*/ f336 1 373"/>
              <a:gd name="f436" fmla="*/ f337 1 790"/>
              <a:gd name="f437" fmla="*/ f338 1 790"/>
              <a:gd name="f438" fmla="*/ f339 1 373"/>
              <a:gd name="f439" fmla="*/ f340 1 790"/>
              <a:gd name="f440" fmla="*/ f341 1 790"/>
              <a:gd name="f441" fmla="*/ f342 1 373"/>
              <a:gd name="f442" fmla="*/ f343 1 790"/>
              <a:gd name="f443" fmla="*/ f344 1 373"/>
              <a:gd name="f444" fmla="*/ f345 1 790"/>
              <a:gd name="f445" fmla="*/ f346 1 373"/>
              <a:gd name="f446" fmla="*/ f347 1 790"/>
              <a:gd name="f447" fmla="*/ f348 1 373"/>
              <a:gd name="f448" fmla="*/ f349 1 790"/>
              <a:gd name="f449" fmla="*/ f350 1 373"/>
              <a:gd name="f450" fmla="*/ f351 1 790"/>
              <a:gd name="f451" fmla="*/ f352 1 373"/>
              <a:gd name="f452" fmla="*/ f353 1 373"/>
              <a:gd name="f453" fmla="*/ f354 1 790"/>
              <a:gd name="f454" fmla="*/ f355 1 373"/>
              <a:gd name="f455" fmla="*/ f356 1 790"/>
              <a:gd name="f456" fmla="*/ f357 1 373"/>
              <a:gd name="f457" fmla="*/ f358 1 790"/>
              <a:gd name="f458" fmla="*/ f359 1 373"/>
              <a:gd name="f459" fmla="*/ f360 1 373"/>
              <a:gd name="f460" fmla="*/ f361 1 790"/>
              <a:gd name="f461" fmla="*/ 0 1 f262"/>
              <a:gd name="f462" fmla="*/ f256 1 f262"/>
              <a:gd name="f463" fmla="*/ 0 1 f263"/>
              <a:gd name="f464" fmla="*/ f257 1 f263"/>
              <a:gd name="f465" fmla="*/ f363 1 f262"/>
              <a:gd name="f466" fmla="*/ f364 1 f263"/>
              <a:gd name="f467" fmla="*/ f365 1 f262"/>
              <a:gd name="f468" fmla="*/ f366 1 f263"/>
              <a:gd name="f469" fmla="*/ f367 1 f262"/>
              <a:gd name="f470" fmla="*/ f368 1 f263"/>
              <a:gd name="f471" fmla="*/ f369 1 f262"/>
              <a:gd name="f472" fmla="*/ f370 1 f263"/>
              <a:gd name="f473" fmla="*/ f371 1 f262"/>
              <a:gd name="f474" fmla="*/ f372 1 f263"/>
              <a:gd name="f475" fmla="*/ f373 1 f262"/>
              <a:gd name="f476" fmla="*/ f374 1 f263"/>
              <a:gd name="f477" fmla="*/ f375 1 f262"/>
              <a:gd name="f478" fmla="*/ f376 1 f263"/>
              <a:gd name="f479" fmla="*/ f377 1 f263"/>
              <a:gd name="f480" fmla="*/ f378 1 f262"/>
              <a:gd name="f481" fmla="*/ f379 1 f263"/>
              <a:gd name="f482" fmla="*/ f380 1 f262"/>
              <a:gd name="f483" fmla="*/ f381 1 f263"/>
              <a:gd name="f484" fmla="*/ f382 1 f262"/>
              <a:gd name="f485" fmla="*/ f383 1 f263"/>
              <a:gd name="f486" fmla="*/ f384 1 f262"/>
              <a:gd name="f487" fmla="*/ f385 1 f263"/>
              <a:gd name="f488" fmla="*/ f386 1 f262"/>
              <a:gd name="f489" fmla="*/ f387 1 f263"/>
              <a:gd name="f490" fmla="*/ f388 1 f262"/>
              <a:gd name="f491" fmla="*/ f389 1 f262"/>
              <a:gd name="f492" fmla="*/ f390 1 f263"/>
              <a:gd name="f493" fmla="*/ f391 1 f262"/>
              <a:gd name="f494" fmla="*/ f392 1 f263"/>
              <a:gd name="f495" fmla="*/ f393 1 f262"/>
              <a:gd name="f496" fmla="*/ f394 1 f263"/>
              <a:gd name="f497" fmla="*/ f395 1 f262"/>
              <a:gd name="f498" fmla="*/ f396 1 f263"/>
              <a:gd name="f499" fmla="*/ f397 1 f262"/>
              <a:gd name="f500" fmla="*/ f398 1 f263"/>
              <a:gd name="f501" fmla="*/ f399 1 f262"/>
              <a:gd name="f502" fmla="*/ f400 1 f263"/>
              <a:gd name="f503" fmla="*/ f401 1 f262"/>
              <a:gd name="f504" fmla="*/ f402 1 f263"/>
              <a:gd name="f505" fmla="*/ f403 1 f262"/>
              <a:gd name="f506" fmla="*/ f404 1 f263"/>
              <a:gd name="f507" fmla="*/ f405 1 f263"/>
              <a:gd name="f508" fmla="*/ f406 1 f262"/>
              <a:gd name="f509" fmla="*/ f407 1 f263"/>
              <a:gd name="f510" fmla="*/ f408 1 f262"/>
              <a:gd name="f511" fmla="*/ f409 1 f263"/>
              <a:gd name="f512" fmla="*/ f410 1 f262"/>
              <a:gd name="f513" fmla="*/ f411 1 f263"/>
              <a:gd name="f514" fmla="*/ f412 1 f262"/>
              <a:gd name="f515" fmla="*/ f413 1 f263"/>
              <a:gd name="f516" fmla="*/ f414 1 f262"/>
              <a:gd name="f517" fmla="*/ f415 1 f263"/>
              <a:gd name="f518" fmla="*/ f416 1 f262"/>
              <a:gd name="f519" fmla="*/ f417 1 f263"/>
              <a:gd name="f520" fmla="*/ f418 1 f262"/>
              <a:gd name="f521" fmla="*/ f419 1 f263"/>
              <a:gd name="f522" fmla="*/ f420 1 f262"/>
              <a:gd name="f523" fmla="*/ f421 1 f263"/>
              <a:gd name="f524" fmla="*/ f422 1 f262"/>
              <a:gd name="f525" fmla="*/ f423 1 f263"/>
              <a:gd name="f526" fmla="*/ f424 1 f262"/>
              <a:gd name="f527" fmla="*/ f425 1 f263"/>
              <a:gd name="f528" fmla="*/ f426 1 f262"/>
              <a:gd name="f529" fmla="*/ f427 1 f263"/>
              <a:gd name="f530" fmla="*/ f428 1 f262"/>
              <a:gd name="f531" fmla="*/ f429 1 f263"/>
              <a:gd name="f532" fmla="*/ f430 1 f263"/>
              <a:gd name="f533" fmla="*/ f431 1 f262"/>
              <a:gd name="f534" fmla="*/ f432 1 f263"/>
              <a:gd name="f535" fmla="*/ f433 1 f262"/>
              <a:gd name="f536" fmla="*/ f434 1 f263"/>
              <a:gd name="f537" fmla="*/ f435 1 f262"/>
              <a:gd name="f538" fmla="*/ f436 1 f263"/>
              <a:gd name="f539" fmla="*/ f437 1 f263"/>
              <a:gd name="f540" fmla="*/ f438 1 f262"/>
              <a:gd name="f541" fmla="*/ f439 1 f263"/>
              <a:gd name="f542" fmla="*/ f440 1 f263"/>
              <a:gd name="f543" fmla="*/ f441 1 f262"/>
              <a:gd name="f544" fmla="*/ f442 1 f263"/>
              <a:gd name="f545" fmla="*/ f443 1 f262"/>
              <a:gd name="f546" fmla="*/ f444 1 f263"/>
              <a:gd name="f547" fmla="*/ f445 1 f262"/>
              <a:gd name="f548" fmla="*/ f446 1 f263"/>
              <a:gd name="f549" fmla="*/ f447 1 f262"/>
              <a:gd name="f550" fmla="*/ f448 1 f263"/>
              <a:gd name="f551" fmla="*/ f449 1 f262"/>
              <a:gd name="f552" fmla="*/ f450 1 f263"/>
              <a:gd name="f553" fmla="*/ f451 1 f262"/>
              <a:gd name="f554" fmla="*/ f452 1 f262"/>
              <a:gd name="f555" fmla="*/ f453 1 f263"/>
              <a:gd name="f556" fmla="*/ f454 1 f262"/>
              <a:gd name="f557" fmla="*/ f455 1 f263"/>
              <a:gd name="f558" fmla="*/ f456 1 f262"/>
              <a:gd name="f559" fmla="*/ f457 1 f263"/>
              <a:gd name="f560" fmla="*/ f458 1 f262"/>
              <a:gd name="f561" fmla="*/ f459 1 f262"/>
              <a:gd name="f562" fmla="*/ f460 1 f263"/>
              <a:gd name="f563" fmla="*/ f461 f253 1"/>
              <a:gd name="f564" fmla="*/ f462 f253 1"/>
              <a:gd name="f565" fmla="*/ f464 f254 1"/>
              <a:gd name="f566" fmla="*/ f463 f254 1"/>
              <a:gd name="f567" fmla="*/ f465 f253 1"/>
              <a:gd name="f568" fmla="*/ f466 f254 1"/>
              <a:gd name="f569" fmla="*/ f467 f253 1"/>
              <a:gd name="f570" fmla="*/ f468 f254 1"/>
              <a:gd name="f571" fmla="*/ f469 f253 1"/>
              <a:gd name="f572" fmla="*/ f470 f254 1"/>
              <a:gd name="f573" fmla="*/ f471 f253 1"/>
              <a:gd name="f574" fmla="*/ f472 f254 1"/>
              <a:gd name="f575" fmla="*/ f473 f253 1"/>
              <a:gd name="f576" fmla="*/ f474 f254 1"/>
              <a:gd name="f577" fmla="*/ f475 f253 1"/>
              <a:gd name="f578" fmla="*/ f476 f254 1"/>
              <a:gd name="f579" fmla="*/ f477 f253 1"/>
              <a:gd name="f580" fmla="*/ f478 f254 1"/>
              <a:gd name="f581" fmla="*/ f479 f254 1"/>
              <a:gd name="f582" fmla="*/ f480 f253 1"/>
              <a:gd name="f583" fmla="*/ f481 f254 1"/>
              <a:gd name="f584" fmla="*/ f482 f253 1"/>
              <a:gd name="f585" fmla="*/ f483 f254 1"/>
              <a:gd name="f586" fmla="*/ f484 f253 1"/>
              <a:gd name="f587" fmla="*/ f485 f254 1"/>
              <a:gd name="f588" fmla="*/ f486 f253 1"/>
              <a:gd name="f589" fmla="*/ f487 f254 1"/>
              <a:gd name="f590" fmla="*/ f488 f253 1"/>
              <a:gd name="f591" fmla="*/ f489 f254 1"/>
              <a:gd name="f592" fmla="*/ f490 f253 1"/>
              <a:gd name="f593" fmla="*/ f491 f253 1"/>
              <a:gd name="f594" fmla="*/ f492 f254 1"/>
              <a:gd name="f595" fmla="*/ f493 f253 1"/>
              <a:gd name="f596" fmla="*/ f494 f254 1"/>
              <a:gd name="f597" fmla="*/ f495 f253 1"/>
              <a:gd name="f598" fmla="*/ f496 f254 1"/>
              <a:gd name="f599" fmla="*/ f497 f253 1"/>
              <a:gd name="f600" fmla="*/ f498 f254 1"/>
              <a:gd name="f601" fmla="*/ f499 f253 1"/>
              <a:gd name="f602" fmla="*/ f500 f254 1"/>
              <a:gd name="f603" fmla="*/ f501 f253 1"/>
              <a:gd name="f604" fmla="*/ f502 f254 1"/>
              <a:gd name="f605" fmla="*/ f503 f253 1"/>
              <a:gd name="f606" fmla="*/ f504 f254 1"/>
              <a:gd name="f607" fmla="*/ f505 f253 1"/>
              <a:gd name="f608" fmla="*/ f506 f254 1"/>
              <a:gd name="f609" fmla="*/ f507 f254 1"/>
              <a:gd name="f610" fmla="*/ f508 f253 1"/>
              <a:gd name="f611" fmla="*/ f509 f254 1"/>
              <a:gd name="f612" fmla="*/ f510 f253 1"/>
              <a:gd name="f613" fmla="*/ f511 f254 1"/>
              <a:gd name="f614" fmla="*/ f512 f253 1"/>
              <a:gd name="f615" fmla="*/ f513 f254 1"/>
              <a:gd name="f616" fmla="*/ f514 f253 1"/>
              <a:gd name="f617" fmla="*/ f515 f254 1"/>
              <a:gd name="f618" fmla="*/ f516 f253 1"/>
              <a:gd name="f619" fmla="*/ f517 f254 1"/>
              <a:gd name="f620" fmla="*/ f518 f253 1"/>
              <a:gd name="f621" fmla="*/ f519 f254 1"/>
              <a:gd name="f622" fmla="*/ f520 f253 1"/>
              <a:gd name="f623" fmla="*/ f521 f254 1"/>
              <a:gd name="f624" fmla="*/ f522 f253 1"/>
              <a:gd name="f625" fmla="*/ f523 f254 1"/>
              <a:gd name="f626" fmla="*/ f524 f253 1"/>
              <a:gd name="f627" fmla="*/ f525 f254 1"/>
              <a:gd name="f628" fmla="*/ f526 f253 1"/>
              <a:gd name="f629" fmla="*/ f527 f254 1"/>
              <a:gd name="f630" fmla="*/ f528 f253 1"/>
              <a:gd name="f631" fmla="*/ f529 f254 1"/>
              <a:gd name="f632" fmla="*/ f530 f253 1"/>
              <a:gd name="f633" fmla="*/ f531 f254 1"/>
              <a:gd name="f634" fmla="*/ f532 f254 1"/>
              <a:gd name="f635" fmla="*/ f533 f253 1"/>
              <a:gd name="f636" fmla="*/ f534 f254 1"/>
              <a:gd name="f637" fmla="*/ f535 f253 1"/>
              <a:gd name="f638" fmla="*/ f536 f254 1"/>
              <a:gd name="f639" fmla="*/ f537 f253 1"/>
              <a:gd name="f640" fmla="*/ f538 f254 1"/>
              <a:gd name="f641" fmla="*/ f539 f254 1"/>
              <a:gd name="f642" fmla="*/ f540 f253 1"/>
              <a:gd name="f643" fmla="*/ f541 f254 1"/>
              <a:gd name="f644" fmla="*/ f542 f254 1"/>
              <a:gd name="f645" fmla="*/ f543 f253 1"/>
              <a:gd name="f646" fmla="*/ f544 f254 1"/>
              <a:gd name="f647" fmla="*/ f545 f253 1"/>
              <a:gd name="f648" fmla="*/ f546 f254 1"/>
              <a:gd name="f649" fmla="*/ f547 f253 1"/>
              <a:gd name="f650" fmla="*/ f548 f254 1"/>
              <a:gd name="f651" fmla="*/ f549 f253 1"/>
              <a:gd name="f652" fmla="*/ f550 f254 1"/>
              <a:gd name="f653" fmla="*/ f551 f253 1"/>
              <a:gd name="f654" fmla="*/ f552 f254 1"/>
              <a:gd name="f655" fmla="*/ f553 f253 1"/>
              <a:gd name="f656" fmla="*/ f554 f253 1"/>
              <a:gd name="f657" fmla="*/ f555 f254 1"/>
              <a:gd name="f658" fmla="*/ f556 f253 1"/>
              <a:gd name="f659" fmla="*/ f557 f254 1"/>
              <a:gd name="f660" fmla="*/ f558 f253 1"/>
              <a:gd name="f661" fmla="*/ f559 f254 1"/>
              <a:gd name="f662" fmla="*/ f560 f253 1"/>
              <a:gd name="f663" fmla="*/ f561 f253 1"/>
              <a:gd name="f664" fmla="*/ f562 f2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2">
                <a:pos x="f567" y="f568"/>
              </a:cxn>
              <a:cxn ang="f362">
                <a:pos x="f569" y="f570"/>
              </a:cxn>
              <a:cxn ang="f362">
                <a:pos x="f571" y="f572"/>
              </a:cxn>
              <a:cxn ang="f362">
                <a:pos x="f573" y="f574"/>
              </a:cxn>
              <a:cxn ang="f362">
                <a:pos x="f575" y="f576"/>
              </a:cxn>
              <a:cxn ang="f362">
                <a:pos x="f577" y="f578"/>
              </a:cxn>
              <a:cxn ang="f362">
                <a:pos x="f579" y="f580"/>
              </a:cxn>
              <a:cxn ang="f362">
                <a:pos x="f579" y="f581"/>
              </a:cxn>
              <a:cxn ang="f362">
                <a:pos x="f582" y="f583"/>
              </a:cxn>
              <a:cxn ang="f362">
                <a:pos x="f584" y="f585"/>
              </a:cxn>
              <a:cxn ang="f362">
                <a:pos x="f586" y="f587"/>
              </a:cxn>
              <a:cxn ang="f362">
                <a:pos x="f588" y="f589"/>
              </a:cxn>
              <a:cxn ang="f362">
                <a:pos x="f590" y="f591"/>
              </a:cxn>
              <a:cxn ang="f362">
                <a:pos x="f592" y="f587"/>
              </a:cxn>
              <a:cxn ang="f362">
                <a:pos x="f593" y="f594"/>
              </a:cxn>
              <a:cxn ang="f362">
                <a:pos x="f595" y="f596"/>
              </a:cxn>
              <a:cxn ang="f362">
                <a:pos x="f597" y="f598"/>
              </a:cxn>
              <a:cxn ang="f362">
                <a:pos x="f599" y="f600"/>
              </a:cxn>
              <a:cxn ang="f362">
                <a:pos x="f601" y="f602"/>
              </a:cxn>
              <a:cxn ang="f362">
                <a:pos x="f603" y="f604"/>
              </a:cxn>
              <a:cxn ang="f362">
                <a:pos x="f605" y="f606"/>
              </a:cxn>
              <a:cxn ang="f362">
                <a:pos x="f607" y="f608"/>
              </a:cxn>
              <a:cxn ang="f362">
                <a:pos x="f599" y="f609"/>
              </a:cxn>
              <a:cxn ang="f362">
                <a:pos x="f610" y="f611"/>
              </a:cxn>
              <a:cxn ang="f362">
                <a:pos x="f612" y="f613"/>
              </a:cxn>
              <a:cxn ang="f362">
                <a:pos x="f614" y="f615"/>
              </a:cxn>
              <a:cxn ang="f362">
                <a:pos x="f616" y="f617"/>
              </a:cxn>
              <a:cxn ang="f362">
                <a:pos x="f618" y="f619"/>
              </a:cxn>
              <a:cxn ang="f362">
                <a:pos x="f620" y="f621"/>
              </a:cxn>
              <a:cxn ang="f362">
                <a:pos x="f622" y="f623"/>
              </a:cxn>
              <a:cxn ang="f362">
                <a:pos x="f624" y="f625"/>
              </a:cxn>
              <a:cxn ang="f362">
                <a:pos x="f626" y="f627"/>
              </a:cxn>
              <a:cxn ang="f362">
                <a:pos x="f628" y="f629"/>
              </a:cxn>
              <a:cxn ang="f362">
                <a:pos x="f630" y="f631"/>
              </a:cxn>
              <a:cxn ang="f362">
                <a:pos x="f632" y="f633"/>
              </a:cxn>
              <a:cxn ang="f362">
                <a:pos x="f632" y="f634"/>
              </a:cxn>
              <a:cxn ang="f362">
                <a:pos x="f635" y="f636"/>
              </a:cxn>
              <a:cxn ang="f362">
                <a:pos x="f637" y="f638"/>
              </a:cxn>
              <a:cxn ang="f362">
                <a:pos x="f639" y="f640"/>
              </a:cxn>
              <a:cxn ang="f362">
                <a:pos x="f612" y="f641"/>
              </a:cxn>
              <a:cxn ang="f362">
                <a:pos x="f642" y="f643"/>
              </a:cxn>
              <a:cxn ang="f362">
                <a:pos x="f628" y="f644"/>
              </a:cxn>
              <a:cxn ang="f362">
                <a:pos x="f645" y="f646"/>
              </a:cxn>
              <a:cxn ang="f362">
                <a:pos x="f647" y="f648"/>
              </a:cxn>
              <a:cxn ang="f362">
                <a:pos x="f649" y="f650"/>
              </a:cxn>
              <a:cxn ang="f362">
                <a:pos x="f651" y="f652"/>
              </a:cxn>
              <a:cxn ang="f362">
                <a:pos x="f653" y="f654"/>
              </a:cxn>
              <a:cxn ang="f362">
                <a:pos x="f655" y="f650"/>
              </a:cxn>
              <a:cxn ang="f362">
                <a:pos x="f656" y="f657"/>
              </a:cxn>
              <a:cxn ang="f362">
                <a:pos x="f658" y="f580"/>
              </a:cxn>
              <a:cxn ang="f362">
                <a:pos x="f599" y="f659"/>
              </a:cxn>
              <a:cxn ang="f362">
                <a:pos x="f660" y="f661"/>
              </a:cxn>
              <a:cxn ang="f362">
                <a:pos x="f662" y="f644"/>
              </a:cxn>
              <a:cxn ang="f362">
                <a:pos x="f663" y="f664"/>
              </a:cxn>
              <a:cxn ang="f362">
                <a:pos x="f567" y="f568"/>
              </a:cxn>
            </a:cxnLst>
            <a:rect l="f563" t="f566" r="f564" b="f565"/>
            <a:pathLst>
              <a:path w="373" h="790">
                <a:moveTo>
                  <a:pt x="f8" y="f9"/>
                </a:moveTo>
                <a:cubicBezTo>
                  <a:pt x="f10" y="f11"/>
                  <a:pt x="f12" y="f13"/>
                  <a:pt x="f5" y="f14"/>
                </a:cubicBezTo>
                <a:cubicBezTo>
                  <a:pt x="f15" y="f16"/>
                  <a:pt x="f17" y="f18"/>
                  <a:pt x="f19" y="f16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4" y="f26"/>
                  <a:pt x="f27" y="f28"/>
                  <a:pt x="f29" y="f30"/>
                </a:cubicBezTo>
                <a:cubicBezTo>
                  <a:pt x="f31" y="f32"/>
                  <a:pt x="f31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0" y="f46"/>
                </a:cubicBezTo>
                <a:cubicBezTo>
                  <a:pt x="f47" y="f48"/>
                  <a:pt x="f42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47" y="f62"/>
                </a:cubicBezTo>
                <a:cubicBezTo>
                  <a:pt x="f22" y="f53"/>
                  <a:pt x="f63" y="f51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63" y="f74"/>
                  <a:pt x="f75" y="f62"/>
                </a:cubicBezTo>
                <a:cubicBezTo>
                  <a:pt x="f24" y="f76"/>
                  <a:pt x="f77" y="f78"/>
                  <a:pt x="f27" y="f79"/>
                </a:cubicBezTo>
                <a:cubicBezTo>
                  <a:pt x="f38" y="f80"/>
                  <a:pt x="f81" y="f82"/>
                  <a:pt x="f83" y="f84"/>
                </a:cubicBezTo>
                <a:cubicBezTo>
                  <a:pt x="f85" y="f86"/>
                  <a:pt x="f85" y="f87"/>
                  <a:pt x="f88" y="f89"/>
                </a:cubicBezTo>
                <a:cubicBezTo>
                  <a:pt x="f90" y="f89"/>
                  <a:pt x="f91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101" y="f58"/>
                  <a:pt x="f102" y="f8"/>
                  <a:pt x="f103" y="f24"/>
                </a:cubicBezTo>
                <a:cubicBezTo>
                  <a:pt x="f103" y="f75"/>
                  <a:pt x="f104" y="f105"/>
                  <a:pt x="f106" y="f107"/>
                </a:cubicBezTo>
                <a:cubicBezTo>
                  <a:pt x="f108" y="f109"/>
                  <a:pt x="f110" y="f20"/>
                  <a:pt x="f111" y="f112"/>
                </a:cubicBezTo>
                <a:cubicBezTo>
                  <a:pt x="f108" y="f113"/>
                  <a:pt x="f114" y="f115"/>
                  <a:pt x="f93" y="f116"/>
                </a:cubicBezTo>
                <a:cubicBezTo>
                  <a:pt x="f117" y="f5"/>
                  <a:pt x="f94" y="f118"/>
                  <a:pt x="f119" y="f120"/>
                </a:cubicBezTo>
                <a:cubicBezTo>
                  <a:pt x="f92" y="f121"/>
                  <a:pt x="f122" y="f123"/>
                  <a:pt x="f124" y="f125"/>
                </a:cubicBezTo>
                <a:cubicBezTo>
                  <a:pt x="f119" y="f64"/>
                  <a:pt x="f126" y="f127"/>
                  <a:pt x="f128" y="f129"/>
                </a:cubicBezTo>
                <a:cubicBezTo>
                  <a:pt x="f92" y="f22"/>
                  <a:pt x="f130" y="f131"/>
                  <a:pt x="f132" y="f47"/>
                </a:cubicBezTo>
                <a:cubicBezTo>
                  <a:pt x="f133" y="f36"/>
                  <a:pt x="f134" y="f135"/>
                  <a:pt x="f136" y="f60"/>
                </a:cubicBezTo>
                <a:cubicBezTo>
                  <a:pt x="f137" y="f100"/>
                  <a:pt x="f138" y="f139"/>
                  <a:pt x="f140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87"/>
                  <a:pt x="f149" y="f150"/>
                  <a:pt x="f151" y="f152"/>
                </a:cubicBezTo>
                <a:cubicBezTo>
                  <a:pt x="f153" y="f154"/>
                  <a:pt x="f150" y="f79"/>
                  <a:pt x="f155" y="f156"/>
                </a:cubicBezTo>
                <a:cubicBezTo>
                  <a:pt x="f157" y="f158"/>
                  <a:pt x="f151" y="f159"/>
                  <a:pt x="f160" y="f67"/>
                </a:cubicBezTo>
                <a:cubicBezTo>
                  <a:pt x="f84" y="f161"/>
                  <a:pt x="f142" y="f162"/>
                  <a:pt x="f142" y="f163"/>
                </a:cubicBezTo>
                <a:cubicBezTo>
                  <a:pt x="f144" y="f164"/>
                  <a:pt x="f165" y="f166"/>
                  <a:pt x="f165" y="f167"/>
                </a:cubicBezTo>
                <a:cubicBezTo>
                  <a:pt x="f168" y="f169"/>
                  <a:pt x="f6" y="f170"/>
                  <a:pt x="f165" y="f171"/>
                </a:cubicBezTo>
                <a:cubicBezTo>
                  <a:pt x="f172" y="f173"/>
                  <a:pt x="f165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6" y="f183"/>
                  <a:pt x="f179" y="f184"/>
                  <a:pt x="f185" y="f184"/>
                </a:cubicBezTo>
                <a:cubicBezTo>
                  <a:pt x="f140" y="f186"/>
                  <a:pt x="f187" y="f7"/>
                  <a:pt x="f124" y="f188"/>
                </a:cubicBezTo>
                <a:cubicBezTo>
                  <a:pt x="f122" y="f189"/>
                  <a:pt x="f190" y="f191"/>
                  <a:pt x="f134" y="f192"/>
                </a:cubicBezTo>
                <a:cubicBezTo>
                  <a:pt x="f193" y="f180"/>
                  <a:pt x="f155" y="f194"/>
                  <a:pt x="f160" y="f195"/>
                </a:cubicBezTo>
                <a:cubicBezTo>
                  <a:pt x="f157" y="f196"/>
                  <a:pt x="f149" y="f173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cubicBezTo>
                  <a:pt x="f132" y="f205"/>
                  <a:pt x="f206" y="f207"/>
                  <a:pt x="f208" y="f209"/>
                </a:cubicBezTo>
                <a:cubicBezTo>
                  <a:pt x="f210" y="f211"/>
                  <a:pt x="f212" y="f213"/>
                  <a:pt x="f214" y="f215"/>
                </a:cubicBezTo>
                <a:cubicBezTo>
                  <a:pt x="f216" y="f217"/>
                  <a:pt x="f218" y="f219"/>
                  <a:pt x="f220" y="f221"/>
                </a:cubicBezTo>
                <a:cubicBezTo>
                  <a:pt x="f117" y="f222"/>
                  <a:pt x="f223" y="f224"/>
                  <a:pt x="f212" y="f209"/>
                </a:cubicBezTo>
                <a:cubicBezTo>
                  <a:pt x="f225" y="f226"/>
                  <a:pt x="f227" y="f228"/>
                  <a:pt x="f223" y="f228"/>
                </a:cubicBezTo>
                <a:cubicBezTo>
                  <a:pt x="f99" y="f229"/>
                  <a:pt x="f230" y="f231"/>
                  <a:pt x="f232" y="f41"/>
                </a:cubicBezTo>
                <a:cubicBezTo>
                  <a:pt x="f101" y="f233"/>
                  <a:pt x="f234" y="f235"/>
                  <a:pt x="f93" y="f236"/>
                </a:cubicBezTo>
                <a:cubicBezTo>
                  <a:pt x="f103" y="f237"/>
                  <a:pt x="f238" y="f239"/>
                  <a:pt x="f110" y="f240"/>
                </a:cubicBezTo>
                <a:cubicBezTo>
                  <a:pt x="f241" y="f242"/>
                  <a:pt x="f243" y="f244"/>
                  <a:pt x="f81" y="f195"/>
                </a:cubicBezTo>
                <a:cubicBezTo>
                  <a:pt x="f245" y="f246"/>
                  <a:pt x="f40" y="f247"/>
                  <a:pt x="f135" y="f248"/>
                </a:cubicBezTo>
                <a:cubicBezTo>
                  <a:pt x="f38" y="f249"/>
                  <a:pt x="f250" y="f251"/>
                  <a:pt x="f8" y="f9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48" name="Imagen 3045">
            <a:extLst>
              <a:ext uri="{FF2B5EF4-FFF2-40B4-BE49-F238E27FC236}">
                <a16:creationId xmlns:a16="http://schemas.microsoft.com/office/drawing/2014/main" id="{4A8B6846-C9A9-3AB5-0803-D35327951BE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57649" y="3394920"/>
            <a:ext cx="738387" cy="1658986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8;p70">
            <a:extLst>
              <a:ext uri="{FF2B5EF4-FFF2-40B4-BE49-F238E27FC236}">
                <a16:creationId xmlns:a16="http://schemas.microsoft.com/office/drawing/2014/main" id="{BFD56F77-0BD5-3C2F-F74D-2703A0F1C46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961" y="246211"/>
            <a:ext cx="2817595" cy="572697"/>
          </a:xfrm>
        </p:spPr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منابع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22D94DF3-7D1C-FDDC-8BC8-7B263B9D8FCE}"/>
              </a:ext>
            </a:extLst>
          </p:cNvPr>
          <p:cNvSpPr/>
          <p:nvPr/>
        </p:nvSpPr>
        <p:spPr>
          <a:xfrm>
            <a:off x="401641" y="1133471"/>
            <a:ext cx="2376077" cy="155747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195"/>
              <a:gd name="f8" fmla="val 2095"/>
              <a:gd name="f9" fmla="val 1561"/>
              <a:gd name="f10" fmla="val 1828"/>
              <a:gd name="f11" fmla="val 1554"/>
              <a:gd name="f12" fmla="val 1808"/>
              <a:gd name="f13" fmla="val 1546"/>
              <a:gd name="f14" fmla="val 1792"/>
              <a:gd name="f15" fmla="val 1542"/>
              <a:gd name="f16" fmla="val 1774"/>
              <a:gd name="f17" fmla="val 1534"/>
              <a:gd name="f18" fmla="val 1741"/>
              <a:gd name="f19" fmla="val 1529"/>
              <a:gd name="f20" fmla="val 1708"/>
              <a:gd name="f21" fmla="val 1522"/>
              <a:gd name="f22" fmla="val 1675"/>
              <a:gd name="f23" fmla="val 1517"/>
              <a:gd name="f24" fmla="val 1649"/>
              <a:gd name="f25" fmla="val 1514"/>
              <a:gd name="f26" fmla="val 1623"/>
              <a:gd name="f27" fmla="val 1528"/>
              <a:gd name="f28" fmla="val 1599"/>
              <a:gd name="f29" fmla="val 1532"/>
              <a:gd name="f30" fmla="val 1593"/>
              <a:gd name="f31" fmla="val 1583"/>
              <a:gd name="f32" fmla="val 1530"/>
              <a:gd name="f33" fmla="val 1576"/>
              <a:gd name="f34" fmla="val 1521"/>
              <a:gd name="f35" fmla="val 1509"/>
              <a:gd name="f36" fmla="val 1499"/>
              <a:gd name="f37" fmla="val 1488"/>
              <a:gd name="f38" fmla="val 1497"/>
              <a:gd name="f39" fmla="val 1495"/>
              <a:gd name="f40" fmla="val 1493"/>
              <a:gd name="f41" fmla="val 1490"/>
              <a:gd name="f42" fmla="val 1506"/>
              <a:gd name="f43" fmla="val 1485"/>
              <a:gd name="f44" fmla="val 1516"/>
              <a:gd name="f45" fmla="val 1468"/>
              <a:gd name="f46" fmla="val 1459"/>
              <a:gd name="f47" fmla="val 1457"/>
              <a:gd name="f48" fmla="val 1455"/>
              <a:gd name="f49" fmla="val 1461"/>
              <a:gd name="f50" fmla="val 1454"/>
              <a:gd name="f51" fmla="val 1432"/>
              <a:gd name="f52" fmla="val 1450"/>
              <a:gd name="f53" fmla="val 1405"/>
              <a:gd name="f54" fmla="val 1447"/>
              <a:gd name="f55" fmla="val 1383"/>
              <a:gd name="f56" fmla="val 1445"/>
              <a:gd name="f57" fmla="val 1359"/>
              <a:gd name="f58" fmla="val 1433"/>
              <a:gd name="f59" fmla="val 1342"/>
              <a:gd name="f60" fmla="val 1421"/>
              <a:gd name="f61" fmla="val 1325"/>
              <a:gd name="f62" fmla="val 1416"/>
              <a:gd name="f63" fmla="val 1310"/>
              <a:gd name="f64" fmla="val 1417"/>
              <a:gd name="f65" fmla="val 1291"/>
              <a:gd name="f66" fmla="val 1282"/>
              <a:gd name="f67" fmla="val 1410"/>
              <a:gd name="f68" fmla="val 1272"/>
              <a:gd name="f69" fmla="val 1406"/>
              <a:gd name="f70" fmla="val 1262"/>
              <a:gd name="f71" fmla="val 1391"/>
              <a:gd name="f72" fmla="val 1270"/>
              <a:gd name="f73" fmla="val 1387"/>
              <a:gd name="f74" fmla="val 1279"/>
              <a:gd name="f75" fmla="val 1394"/>
              <a:gd name="f76" fmla="val 1292"/>
              <a:gd name="f77" fmla="val 1401"/>
              <a:gd name="f78" fmla="val 1305"/>
              <a:gd name="f79" fmla="val 1400"/>
              <a:gd name="f80" fmla="val 1317"/>
              <a:gd name="f81" fmla="val 1329"/>
              <a:gd name="f82" fmla="val 1389"/>
              <a:gd name="f83" fmla="val 1332"/>
              <a:gd name="f84" fmla="val 1335"/>
              <a:gd name="f85" fmla="val 1338"/>
              <a:gd name="f86" fmla="val 1392"/>
              <a:gd name="f87" fmla="val 1382"/>
              <a:gd name="f88" fmla="val 1363"/>
              <a:gd name="f89" fmla="val 1415"/>
              <a:gd name="f90" fmla="val 1347"/>
              <a:gd name="f91" fmla="val 1451"/>
              <a:gd name="f92" fmla="val 1337"/>
              <a:gd name="f93" fmla="val 1472"/>
              <a:gd name="f94" fmla="val 1336"/>
              <a:gd name="f95" fmla="val 1352"/>
              <a:gd name="f96" fmla="val 1378"/>
              <a:gd name="f97" fmla="val 1390"/>
              <a:gd name="f98" fmla="val 1557"/>
              <a:gd name="f99" fmla="val 1365"/>
              <a:gd name="f100" fmla="val 1592"/>
              <a:gd name="f101" fmla="val 1358"/>
              <a:gd name="f102" fmla="val 1603"/>
              <a:gd name="f103" fmla="val 1361"/>
              <a:gd name="f104" fmla="val 1362"/>
              <a:gd name="f105" fmla="val 1639"/>
              <a:gd name="f106" fmla="val 1681"/>
              <a:gd name="f107" fmla="val 1701"/>
              <a:gd name="f108" fmla="val 1345"/>
              <a:gd name="f109" fmla="val 1726"/>
              <a:gd name="f110" fmla="val 1689"/>
              <a:gd name="f111" fmla="val 1344"/>
              <a:gd name="f112" fmla="val 1650"/>
              <a:gd name="f113" fmla="val 1612"/>
              <a:gd name="f114" fmla="val 1346"/>
              <a:gd name="f115" fmla="val 1591"/>
              <a:gd name="f116" fmla="val 1571"/>
              <a:gd name="f117" fmla="val 1355"/>
              <a:gd name="f118" fmla="val 1551"/>
              <a:gd name="f119" fmla="val 1357"/>
              <a:gd name="f120" fmla="val 1348"/>
              <a:gd name="f121" fmla="val 1518"/>
              <a:gd name="f122" fmla="val 1331"/>
              <a:gd name="f123" fmla="val 1505"/>
              <a:gd name="f124" fmla="val 1550"/>
              <a:gd name="f125" fmla="val 1298"/>
              <a:gd name="f126" fmla="val 1300"/>
              <a:gd name="f127" fmla="val 1636"/>
              <a:gd name="f128" fmla="val 1301"/>
              <a:gd name="f129" fmla="val 1666"/>
              <a:gd name="f130" fmla="val 1306"/>
              <a:gd name="f131" fmla="val 1695"/>
              <a:gd name="f132" fmla="val 1724"/>
              <a:gd name="f133" fmla="val 1307"/>
              <a:gd name="f134" fmla="val 1756"/>
              <a:gd name="f135" fmla="val 1788"/>
              <a:gd name="f136" fmla="val 1819"/>
              <a:gd name="f137" fmla="val 1299"/>
              <a:gd name="f138" fmla="val 1829"/>
              <a:gd name="f139" fmla="val 1284"/>
              <a:gd name="f140" fmla="val 1837"/>
              <a:gd name="f141" fmla="val 1849"/>
              <a:gd name="f142" fmla="val 1280"/>
              <a:gd name="f143" fmla="val 1877"/>
              <a:gd name="f144" fmla="val 1283"/>
              <a:gd name="f145" fmla="val 1911"/>
              <a:gd name="f146" fmla="val 1268"/>
              <a:gd name="f147" fmla="val 1945"/>
              <a:gd name="f148" fmla="val 1264"/>
              <a:gd name="f149" fmla="val 1954"/>
              <a:gd name="f150" fmla="val 1269"/>
              <a:gd name="f151" fmla="val 1968"/>
              <a:gd name="f152" fmla="val 1979"/>
              <a:gd name="f153" fmla="val 1281"/>
              <a:gd name="f154" fmla="val 2011"/>
              <a:gd name="f155" fmla="val 1275"/>
              <a:gd name="f156" fmla="val 2024"/>
              <a:gd name="f157" fmla="val 1244"/>
              <a:gd name="f158" fmla="val 2026"/>
              <a:gd name="f159" fmla="val 1219"/>
              <a:gd name="f160" fmla="val 2028"/>
              <a:gd name="f161" fmla="val 1207"/>
              <a:gd name="f162" fmla="val 2038"/>
              <a:gd name="f163" fmla="val 1199"/>
              <a:gd name="f164" fmla="val 2061"/>
              <a:gd name="f165" fmla="val 1191"/>
              <a:gd name="f166" fmla="val 2083"/>
              <a:gd name="f167" fmla="val 1170"/>
              <a:gd name="f168" fmla="val 2089"/>
              <a:gd name="f169" fmla="val 1150"/>
              <a:gd name="f170" fmla="val 2087"/>
              <a:gd name="f171" fmla="val 1126"/>
              <a:gd name="f172" fmla="val 2086"/>
              <a:gd name="f173" fmla="val 1102"/>
              <a:gd name="f174" fmla="val 2079"/>
              <a:gd name="f175" fmla="val 1078"/>
              <a:gd name="f176" fmla="val 2073"/>
              <a:gd name="f177" fmla="val 1064"/>
              <a:gd name="f178" fmla="val 2070"/>
              <a:gd name="f179" fmla="val 1061"/>
              <a:gd name="f180" fmla="val 1068"/>
              <a:gd name="f181" fmla="val 2049"/>
              <a:gd name="f182" fmla="val 1072"/>
              <a:gd name="f183" fmla="val 2043"/>
              <a:gd name="f184" fmla="val 1075"/>
              <a:gd name="f185" fmla="val 2037"/>
              <a:gd name="f186" fmla="val 2031"/>
              <a:gd name="f187" fmla="val 1073"/>
              <a:gd name="f188" fmla="val 1980"/>
              <a:gd name="f189" fmla="val 1086"/>
              <a:gd name="f190" fmla="val 1928"/>
              <a:gd name="f191" fmla="val 1878"/>
              <a:gd name="f192" fmla="val 1867"/>
              <a:gd name="f193" fmla="val 1063"/>
              <a:gd name="f194" fmla="val 1854"/>
              <a:gd name="f195" fmla="val 1062"/>
              <a:gd name="f196" fmla="val 1842"/>
              <a:gd name="f197" fmla="val 1059"/>
              <a:gd name="f198" fmla="val 1830"/>
              <a:gd name="f199" fmla="val 1827"/>
              <a:gd name="f200" fmla="val 1076"/>
              <a:gd name="f201" fmla="val 1810"/>
              <a:gd name="f202" fmla="val 1065"/>
              <a:gd name="f203" fmla="val 1801"/>
              <a:gd name="f204" fmla="val 1055"/>
              <a:gd name="f205" fmla="val 1789"/>
              <a:gd name="f206" fmla="val 1047"/>
              <a:gd name="f207" fmla="val 1780"/>
              <a:gd name="f208" fmla="val 1041"/>
              <a:gd name="f209" fmla="val 1767"/>
              <a:gd name="f210" fmla="val 1039"/>
              <a:gd name="f211" fmla="val 1755"/>
              <a:gd name="f212" fmla="val 1030"/>
              <a:gd name="f213" fmla="val 1706"/>
              <a:gd name="f214" fmla="val 1024"/>
              <a:gd name="f215" fmla="val 1656"/>
              <a:gd name="f216" fmla="val 1025"/>
              <a:gd name="f217" fmla="val 1605"/>
              <a:gd name="f218" fmla="val 1012"/>
              <a:gd name="f219" fmla="val 1536"/>
              <a:gd name="f220" fmla="val 1000"/>
              <a:gd name="f221" fmla="val 1503"/>
              <a:gd name="f222" fmla="val 994"/>
              <a:gd name="f223" fmla="val 976"/>
              <a:gd name="f224" fmla="val 1477"/>
              <a:gd name="f225" fmla="val 966"/>
              <a:gd name="f226" fmla="val 1466"/>
              <a:gd name="f227" fmla="val 957"/>
              <a:gd name="f228" fmla="val 1470"/>
              <a:gd name="f229" fmla="val 948"/>
              <a:gd name="f230" fmla="val 1475"/>
              <a:gd name="f231" fmla="val 935"/>
              <a:gd name="f232" fmla="val 1482"/>
              <a:gd name="f233" fmla="val 930"/>
              <a:gd name="f234" fmla="val 925"/>
              <a:gd name="f235" fmla="val 1430"/>
              <a:gd name="f236" fmla="val 920"/>
              <a:gd name="f237" fmla="val 919"/>
              <a:gd name="f238" fmla="val 918"/>
              <a:gd name="f239" fmla="val 916"/>
              <a:gd name="f240" fmla="val 914"/>
              <a:gd name="f241" fmla="val 915"/>
              <a:gd name="f242" fmla="val 1419"/>
              <a:gd name="f243" fmla="val 1443"/>
              <a:gd name="f244" fmla="val 904"/>
              <a:gd name="f245" fmla="val 922"/>
              <a:gd name="f246" fmla="val 923"/>
              <a:gd name="f247" fmla="val 921"/>
              <a:gd name="f248" fmla="val 1502"/>
              <a:gd name="f249" fmla="val 910"/>
              <a:gd name="f250" fmla="val 1526"/>
              <a:gd name="f251" fmla="val 1545"/>
              <a:gd name="f252" fmla="val 1564"/>
              <a:gd name="f253" fmla="val 947"/>
              <a:gd name="f254" fmla="val 1616"/>
              <a:gd name="f255" fmla="val 946"/>
              <a:gd name="f256" fmla="val 1672"/>
              <a:gd name="f257" fmla="val 949"/>
              <a:gd name="f258" fmla="val 1728"/>
              <a:gd name="f259" fmla="val 950"/>
              <a:gd name="f260" fmla="val 1734"/>
              <a:gd name="f261" fmla="val 945"/>
              <a:gd name="f262" fmla="val 1740"/>
              <a:gd name="f263" fmla="val 943"/>
              <a:gd name="f264" fmla="val 1747"/>
              <a:gd name="f265" fmla="val 942"/>
              <a:gd name="f266" fmla="val 1750"/>
              <a:gd name="f267" fmla="val 939"/>
              <a:gd name="f268" fmla="val 1754"/>
              <a:gd name="f269" fmla="val 1757"/>
              <a:gd name="f270" fmla="val 944"/>
              <a:gd name="f271" fmla="val 1791"/>
              <a:gd name="f272" fmla="val 1825"/>
              <a:gd name="f273" fmla="val 955"/>
              <a:gd name="f274" fmla="val 1859"/>
              <a:gd name="f275" fmla="val 960"/>
              <a:gd name="f276" fmla="val 1884"/>
              <a:gd name="f277" fmla="val 1889"/>
              <a:gd name="f278" fmla="val 1894"/>
              <a:gd name="f279" fmla="val 895"/>
              <a:gd name="f280" fmla="val 1903"/>
              <a:gd name="f281" fmla="val 861"/>
              <a:gd name="f282" fmla="val 1920"/>
              <a:gd name="f283" fmla="val 827"/>
              <a:gd name="f284" fmla="val 1940"/>
              <a:gd name="f285" fmla="val 795"/>
              <a:gd name="f286" fmla="val 1958"/>
              <a:gd name="f287" fmla="val 763"/>
              <a:gd name="f288" fmla="val 730"/>
              <a:gd name="f289" fmla="val 1938"/>
              <a:gd name="f290" fmla="val 723"/>
              <a:gd name="f291" fmla="val 1935"/>
              <a:gd name="f292" fmla="val 713"/>
              <a:gd name="f293" fmla="val 704"/>
              <a:gd name="f294" fmla="val 1939"/>
              <a:gd name="f295" fmla="val 671"/>
              <a:gd name="f296" fmla="val 656"/>
              <a:gd name="f297" fmla="val 1937"/>
              <a:gd name="f298" fmla="val 650"/>
              <a:gd name="f299" fmla="val 649"/>
              <a:gd name="f300" fmla="val 1905"/>
              <a:gd name="f301" fmla="val 648"/>
              <a:gd name="f302" fmla="val 1898"/>
              <a:gd name="f303" fmla="val 1893"/>
              <a:gd name="f304" fmla="val 666"/>
              <a:gd name="f305" fmla="val 1814"/>
              <a:gd name="f306" fmla="val 1775"/>
              <a:gd name="f307" fmla="val 646"/>
              <a:gd name="f308" fmla="val 643"/>
              <a:gd name="f309" fmla="val 1736"/>
              <a:gd name="f310" fmla="val 653"/>
              <a:gd name="f311" fmla="val 1717"/>
              <a:gd name="f312" fmla="val 1711"/>
              <a:gd name="f313" fmla="val 652"/>
              <a:gd name="f314" fmla="val 1696"/>
              <a:gd name="f315" fmla="val 1692"/>
              <a:gd name="f316" fmla="val 627"/>
              <a:gd name="f317" fmla="val 1679"/>
              <a:gd name="f318" fmla="val 625"/>
              <a:gd name="f319" fmla="val 1663"/>
              <a:gd name="f320" fmla="val 1642"/>
              <a:gd name="f321" fmla="val 624"/>
              <a:gd name="f322" fmla="val 1610"/>
              <a:gd name="f323" fmla="val 611"/>
              <a:gd name="f324" fmla="val 1578"/>
              <a:gd name="f325" fmla="val 620"/>
              <a:gd name="f326" fmla="val 622"/>
              <a:gd name="f327" fmla="val 1538"/>
              <a:gd name="f328" fmla="val 613"/>
              <a:gd name="f329" fmla="val 1527"/>
              <a:gd name="f330" fmla="val 607"/>
              <a:gd name="f331" fmla="val 1519"/>
              <a:gd name="f332" fmla="val 588"/>
              <a:gd name="f333" fmla="val 1496"/>
              <a:gd name="f334" fmla="val 585"/>
              <a:gd name="f335" fmla="val 587"/>
              <a:gd name="f336" fmla="val 1442"/>
              <a:gd name="f337" fmla="val 1437"/>
              <a:gd name="f338" fmla="val 589"/>
              <a:gd name="f339" fmla="val 1428"/>
              <a:gd name="f340" fmla="val 566"/>
              <a:gd name="f341" fmla="val 1395"/>
              <a:gd name="f342" fmla="val 571"/>
              <a:gd name="f343" fmla="val 569"/>
              <a:gd name="f344" fmla="val 1322"/>
              <a:gd name="f345" fmla="val 568"/>
              <a:gd name="f346" fmla="val 1318"/>
              <a:gd name="f347" fmla="val 567"/>
              <a:gd name="f348" fmla="val 1314"/>
              <a:gd name="f349" fmla="val 1304"/>
              <a:gd name="f350" fmla="val 559"/>
              <a:gd name="f351" fmla="val 1316"/>
              <a:gd name="f352" fmla="val 554"/>
              <a:gd name="f353" fmla="val 1323"/>
              <a:gd name="f354" fmla="val 550"/>
              <a:gd name="f355" fmla="val 544"/>
              <a:gd name="f356" fmla="val 533"/>
              <a:gd name="f357" fmla="val 1360"/>
              <a:gd name="f358" fmla="val 534"/>
              <a:gd name="f359" fmla="val 1374"/>
              <a:gd name="f360" fmla="val 537"/>
              <a:gd name="f361" fmla="val 526"/>
              <a:gd name="f362" fmla="val 1409"/>
              <a:gd name="f363" fmla="val 519"/>
              <a:gd name="f364" fmla="val 1426"/>
              <a:gd name="f365" fmla="val 517"/>
              <a:gd name="f366" fmla="val 520"/>
              <a:gd name="f367" fmla="val 521"/>
              <a:gd name="f368" fmla="val 528"/>
              <a:gd name="f369" fmla="val 1491"/>
              <a:gd name="f370" fmla="val 541"/>
              <a:gd name="f371" fmla="val 1515"/>
              <a:gd name="f372" fmla="val 549"/>
              <a:gd name="f373" fmla="val 1575"/>
              <a:gd name="f374" fmla="val 539"/>
              <a:gd name="f375" fmla="val 523"/>
              <a:gd name="f376" fmla="val 1647"/>
              <a:gd name="f377" fmla="val 530"/>
              <a:gd name="f378" fmla="val 1690"/>
              <a:gd name="f379" fmla="val 540"/>
              <a:gd name="f380" fmla="val 1731"/>
              <a:gd name="f381" fmla="val 547"/>
              <a:gd name="f382" fmla="val 1760"/>
              <a:gd name="f383" fmla="val 542"/>
              <a:gd name="f384" fmla="val 1765"/>
              <a:gd name="f385" fmla="val 513"/>
              <a:gd name="f386" fmla="val 1769"/>
              <a:gd name="f387" fmla="val 479"/>
              <a:gd name="f388" fmla="val 1773"/>
              <a:gd name="f389" fmla="val 445"/>
              <a:gd name="f390" fmla="val 1781"/>
              <a:gd name="f391" fmla="val 412"/>
              <a:gd name="f392" fmla="val 1790"/>
              <a:gd name="f393" fmla="val 390"/>
              <a:gd name="f394" fmla="val 1797"/>
              <a:gd name="f395" fmla="val 370"/>
              <a:gd name="f396" fmla="val 1799"/>
              <a:gd name="f397" fmla="val 348"/>
              <a:gd name="f398" fmla="val 338"/>
              <a:gd name="f399" fmla="val 1786"/>
              <a:gd name="f400" fmla="val 327"/>
              <a:gd name="f401" fmla="val 1785"/>
              <a:gd name="f402" fmla="val 317"/>
              <a:gd name="f403" fmla="val 1783"/>
              <a:gd name="f404" fmla="val 295"/>
              <a:gd name="f405" fmla="val 1779"/>
              <a:gd name="f406" fmla="val 280"/>
              <a:gd name="f407" fmla="val 1758"/>
              <a:gd name="f408" fmla="val 291"/>
              <a:gd name="f409" fmla="val 1739"/>
              <a:gd name="f410" fmla="val 313"/>
              <a:gd name="f411" fmla="val 1699"/>
              <a:gd name="f412" fmla="val 309"/>
              <a:gd name="f413" fmla="val 312"/>
              <a:gd name="f414" fmla="val 1613"/>
              <a:gd name="f415" fmla="val 314"/>
              <a:gd name="f416" fmla="val 1594"/>
              <a:gd name="f417" fmla="val 307"/>
              <a:gd name="f418" fmla="val 1581"/>
              <a:gd name="f419" fmla="val 304"/>
              <a:gd name="f420" fmla="val 1565"/>
              <a:gd name="f421" fmla="val 298"/>
              <a:gd name="f422" fmla="val 1507"/>
              <a:gd name="f423" fmla="val 290"/>
              <a:gd name="f424" fmla="val 1479"/>
              <a:gd name="f425" fmla="val 287"/>
              <a:gd name="f426" fmla="val 1462"/>
              <a:gd name="f427" fmla="val 281"/>
              <a:gd name="f428" fmla="val 274"/>
              <a:gd name="f429" fmla="val 263"/>
              <a:gd name="f430" fmla="val 260"/>
              <a:gd name="f431" fmla="val 268"/>
              <a:gd name="f432" fmla="val 1587"/>
              <a:gd name="f433" fmla="val 269"/>
              <a:gd name="f434" fmla="val 270"/>
              <a:gd name="f435" fmla="val 1597"/>
              <a:gd name="f436" fmla="val 273"/>
              <a:gd name="f437" fmla="val 1641"/>
              <a:gd name="f438" fmla="val 1646"/>
              <a:gd name="f439" fmla="val 230"/>
              <a:gd name="f440" fmla="val 218"/>
              <a:gd name="f441" fmla="val 206"/>
              <a:gd name="f442" fmla="val 1655"/>
              <a:gd name="f443" fmla="val 194"/>
              <a:gd name="f444" fmla="val 1657"/>
              <a:gd name="f445" fmla="val 168"/>
              <a:gd name="f446" fmla="val 1661"/>
              <a:gd name="f447" fmla="val 142"/>
              <a:gd name="f448" fmla="val 115"/>
              <a:gd name="f449" fmla="val 1667"/>
              <a:gd name="f450" fmla="val 107"/>
              <a:gd name="f451" fmla="val 94"/>
              <a:gd name="f452" fmla="val 1658"/>
              <a:gd name="f453" fmla="val 92"/>
              <a:gd name="f454" fmla="val 90"/>
              <a:gd name="f455" fmla="val 1644"/>
              <a:gd name="f456" fmla="val 99"/>
              <a:gd name="f457" fmla="val 1632"/>
              <a:gd name="f458" fmla="val 1626"/>
              <a:gd name="f459" fmla="val 119"/>
              <a:gd name="f460" fmla="val 1617"/>
              <a:gd name="f461" fmla="val 134"/>
              <a:gd name="f462" fmla="val 147"/>
              <a:gd name="f463" fmla="val 171"/>
              <a:gd name="f464" fmla="val 1590"/>
              <a:gd name="f465" fmla="val 179"/>
              <a:gd name="f466" fmla="val 1568"/>
              <a:gd name="f467" fmla="val 174"/>
              <a:gd name="f468" fmla="val 1541"/>
              <a:gd name="f469" fmla="val 1537"/>
              <a:gd name="f470" fmla="val 170"/>
              <a:gd name="f471" fmla="val 167"/>
              <a:gd name="f472" fmla="val 148"/>
              <a:gd name="f473" fmla="val 1525"/>
              <a:gd name="f474" fmla="val 153"/>
              <a:gd name="f475" fmla="val 1512"/>
              <a:gd name="f476" fmla="val 160"/>
              <a:gd name="f477" fmla="val 1504"/>
              <a:gd name="f478" fmla="val 176"/>
              <a:gd name="f479" fmla="val 172"/>
              <a:gd name="f480" fmla="val 1469"/>
              <a:gd name="f481" fmla="val 163"/>
              <a:gd name="f482" fmla="val 150"/>
              <a:gd name="f483" fmla="val 1418"/>
              <a:gd name="f484" fmla="val 135"/>
              <a:gd name="f485" fmla="val 1356"/>
              <a:gd name="f486" fmla="val 133"/>
              <a:gd name="f487" fmla="val 138"/>
              <a:gd name="f488" fmla="val 139"/>
              <a:gd name="f489" fmla="val 132"/>
              <a:gd name="f490" fmla="val 118"/>
              <a:gd name="f491" fmla="val 1324"/>
              <a:gd name="f492" fmla="val 111"/>
              <a:gd name="f493" fmla="val 103"/>
              <a:gd name="f494" fmla="val 1311"/>
              <a:gd name="f495" fmla="val 100"/>
              <a:gd name="f496" fmla="val 98"/>
              <a:gd name="f497" fmla="val 1286"/>
              <a:gd name="f498" fmla="val 91"/>
              <a:gd name="f499" fmla="val 1255"/>
              <a:gd name="f500" fmla="val 79"/>
              <a:gd name="f501" fmla="val 1227"/>
              <a:gd name="f502" fmla="val 56"/>
              <a:gd name="f503" fmla="val 1204"/>
              <a:gd name="f504" fmla="val 44"/>
              <a:gd name="f505" fmla="val 1193"/>
              <a:gd name="f506" fmla="val 45"/>
              <a:gd name="f507" fmla="val 1183"/>
              <a:gd name="f508" fmla="val 59"/>
              <a:gd name="f509" fmla="val 1173"/>
              <a:gd name="f510" fmla="val 64"/>
              <a:gd name="f511" fmla="val 1169"/>
              <a:gd name="f512" fmla="val 69"/>
              <a:gd name="f513" fmla="val 1163"/>
              <a:gd name="f514" fmla="val 72"/>
              <a:gd name="f515" fmla="val 1156"/>
              <a:gd name="f516" fmla="val 83"/>
              <a:gd name="f517" fmla="val 1136"/>
              <a:gd name="f518" fmla="val 1133"/>
              <a:gd name="f519" fmla="val 1149"/>
              <a:gd name="f520" fmla="val 116"/>
              <a:gd name="f521" fmla="val 1127"/>
              <a:gd name="f522" fmla="val 114"/>
              <a:gd name="f523" fmla="val 1108"/>
              <a:gd name="f524" fmla="val 112"/>
              <a:gd name="f525" fmla="val 1087"/>
              <a:gd name="f526" fmla="val 104"/>
              <a:gd name="f527" fmla="val 1089"/>
              <a:gd name="f528" fmla="val 1090"/>
              <a:gd name="f529" fmla="val 95"/>
              <a:gd name="f530" fmla="val 1093"/>
              <a:gd name="f531" fmla="val 1099"/>
              <a:gd name="f532" fmla="val 1104"/>
              <a:gd name="f533" fmla="val 55"/>
              <a:gd name="f534" fmla="val 1044"/>
              <a:gd name="f535" fmla="val 1037"/>
              <a:gd name="f536" fmla="val 74"/>
              <a:gd name="f537" fmla="val 1035"/>
              <a:gd name="f538" fmla="val 77"/>
              <a:gd name="f539" fmla="val 1034"/>
              <a:gd name="f540" fmla="val 89"/>
              <a:gd name="f541" fmla="val 105"/>
              <a:gd name="f542" fmla="val 1031"/>
              <a:gd name="f543" fmla="val 1015"/>
              <a:gd name="f544" fmla="val 101"/>
              <a:gd name="f545" fmla="val 1007"/>
              <a:gd name="f546" fmla="val 999"/>
              <a:gd name="f547" fmla="val 995"/>
              <a:gd name="f548" fmla="val 50"/>
              <a:gd name="f549" fmla="val 977"/>
              <a:gd name="f550" fmla="val 963"/>
              <a:gd name="f551" fmla="val 928"/>
              <a:gd name="f552" fmla="val 57"/>
              <a:gd name="f553" fmla="val 52"/>
              <a:gd name="f554" fmla="val 912"/>
              <a:gd name="f555" fmla="val 47"/>
              <a:gd name="f556" fmla="val 7"/>
              <a:gd name="f557" fmla="val 888"/>
              <a:gd name="f558" fmla="val 866"/>
              <a:gd name="f559" fmla="val 23"/>
              <a:gd name="f560" fmla="val 826"/>
              <a:gd name="f561" fmla="val 29"/>
              <a:gd name="f562" fmla="val 814"/>
              <a:gd name="f563" fmla="val 32"/>
              <a:gd name="f564" fmla="val 801"/>
              <a:gd name="f565" fmla="val 40"/>
              <a:gd name="f566" fmla="val 790"/>
              <a:gd name="f567" fmla="val 49"/>
              <a:gd name="f568" fmla="val 779"/>
              <a:gd name="f569" fmla="val 60"/>
              <a:gd name="f570" fmla="val 767"/>
              <a:gd name="f571" fmla="val 760"/>
              <a:gd name="f572" fmla="val 751"/>
              <a:gd name="f573" fmla="val 740"/>
              <a:gd name="f574" fmla="val 86"/>
              <a:gd name="f575" fmla="val 724"/>
              <a:gd name="f576" fmla="val 88"/>
              <a:gd name="f577" fmla="val 725"/>
              <a:gd name="f578" fmla="val 727"/>
              <a:gd name="f579" fmla="val 93"/>
              <a:gd name="f580" fmla="val 728"/>
              <a:gd name="f581" fmla="val 712"/>
              <a:gd name="f582" fmla="val 117"/>
              <a:gd name="f583" fmla="val 697"/>
              <a:gd name="f584" fmla="val 128"/>
              <a:gd name="f585" fmla="val 681"/>
              <a:gd name="f586" fmla="val 665"/>
              <a:gd name="f587" fmla="val 654"/>
              <a:gd name="f588" fmla="val 664"/>
              <a:gd name="f589" fmla="val 177"/>
              <a:gd name="f590" fmla="val 647"/>
              <a:gd name="f591" fmla="val 140"/>
              <a:gd name="f592" fmla="val 630"/>
              <a:gd name="f593" fmla="val 615"/>
              <a:gd name="f594" fmla="val 164"/>
              <a:gd name="f595" fmla="val 158"/>
              <a:gd name="f596" fmla="val 603"/>
              <a:gd name="f597" fmla="val 162"/>
              <a:gd name="f598" fmla="val 598"/>
              <a:gd name="f599" fmla="val 165"/>
              <a:gd name="f600" fmla="val 594"/>
              <a:gd name="f601" fmla="val 581"/>
              <a:gd name="f602" fmla="val 161"/>
              <a:gd name="f603" fmla="val 577"/>
              <a:gd name="f604" fmla="val 159"/>
              <a:gd name="f605" fmla="val 157"/>
              <a:gd name="f606" fmla="val 156"/>
              <a:gd name="f607" fmla="val 129"/>
              <a:gd name="f608" fmla="val 579"/>
              <a:gd name="f609" fmla="val 582"/>
              <a:gd name="f610" fmla="val 76"/>
              <a:gd name="f611" fmla="val 584"/>
              <a:gd name="f612" fmla="val 73"/>
              <a:gd name="f613" fmla="val 66"/>
              <a:gd name="f614" fmla="val 575"/>
              <a:gd name="f615" fmla="val 67"/>
              <a:gd name="f616" fmla="val 565"/>
              <a:gd name="f617" fmla="val 70"/>
              <a:gd name="f618" fmla="val 557"/>
              <a:gd name="f619" fmla="val 75"/>
              <a:gd name="f620" fmla="val 553"/>
              <a:gd name="f621" fmla="val 81"/>
              <a:gd name="f622" fmla="val 548"/>
              <a:gd name="f623" fmla="val 97"/>
              <a:gd name="f624" fmla="val 546"/>
              <a:gd name="f625" fmla="val 512"/>
              <a:gd name="f626" fmla="val 507"/>
              <a:gd name="f627" fmla="val 501"/>
              <a:gd name="f628" fmla="val 496"/>
              <a:gd name="f629" fmla="val 491"/>
              <a:gd name="f630" fmla="val 468"/>
              <a:gd name="f631" fmla="val 145"/>
              <a:gd name="f632" fmla="val 463"/>
              <a:gd name="f633" fmla="val 460"/>
              <a:gd name="f634" fmla="val 186"/>
              <a:gd name="f635" fmla="val 457"/>
              <a:gd name="f636" fmla="val 204"/>
              <a:gd name="f637" fmla="val 449"/>
              <a:gd name="f638" fmla="val 222"/>
              <a:gd name="f639" fmla="val 438"/>
              <a:gd name="f640" fmla="val 241"/>
              <a:gd name="f641" fmla="val 432"/>
              <a:gd name="f642" fmla="val 279"/>
              <a:gd name="f643" fmla="val 421"/>
              <a:gd name="f644" fmla="val 444"/>
              <a:gd name="f645" fmla="val 354"/>
              <a:gd name="f646" fmla="val 499"/>
              <a:gd name="f647" fmla="val 364"/>
              <a:gd name="f648" fmla="val 495"/>
              <a:gd name="f649" fmla="val 371"/>
              <a:gd name="f650" fmla="val 366"/>
              <a:gd name="f651" fmla="val 478"/>
              <a:gd name="f652" fmla="val 363"/>
              <a:gd name="f653" fmla="val 471"/>
              <a:gd name="f654" fmla="val 461"/>
              <a:gd name="f655" fmla="val 454"/>
              <a:gd name="f656" fmla="val 362"/>
              <a:gd name="f657" fmla="val 447"/>
              <a:gd name="f658" fmla="val 357"/>
              <a:gd name="f659" fmla="val 440"/>
              <a:gd name="f660" fmla="val 434"/>
              <a:gd name="f661" fmla="val 350"/>
              <a:gd name="f662" fmla="val 426"/>
              <a:gd name="f663" fmla="val 346"/>
              <a:gd name="f664" fmla="val 419"/>
              <a:gd name="f665" fmla="val 342"/>
              <a:gd name="f666" fmla="val 411"/>
              <a:gd name="f667" fmla="val 340"/>
              <a:gd name="f668" fmla="val 337"/>
              <a:gd name="f669" fmla="val 335"/>
              <a:gd name="f670" fmla="val 414"/>
              <a:gd name="f671" fmla="val 321"/>
              <a:gd name="f672" fmla="val 424"/>
              <a:gd name="f673" fmla="val 297"/>
              <a:gd name="f674" fmla="val 410"/>
              <a:gd name="f675" fmla="val 284"/>
              <a:gd name="f676" fmla="val 394"/>
              <a:gd name="f677" fmla="val 292"/>
              <a:gd name="f678" fmla="val 382"/>
              <a:gd name="f679" fmla="val 303"/>
              <a:gd name="f680" fmla="val 328"/>
              <a:gd name="f681" fmla="val 343"/>
              <a:gd name="f682" fmla="val 385"/>
              <a:gd name="f683" fmla="val 403"/>
              <a:gd name="f684" fmla="val 380"/>
              <a:gd name="f685" fmla="val 425"/>
              <a:gd name="f686" fmla="val 372"/>
              <a:gd name="f687" fmla="val 358"/>
              <a:gd name="f688" fmla="val 466"/>
              <a:gd name="f689" fmla="val 355"/>
              <a:gd name="f690" fmla="val 351"/>
              <a:gd name="f691" fmla="val 545"/>
              <a:gd name="f692" fmla="val 570"/>
              <a:gd name="f693" fmla="val 397"/>
              <a:gd name="f694" fmla="val 608"/>
              <a:gd name="f695" fmla="val 574"/>
              <a:gd name="f696" fmla="val 455"/>
              <a:gd name="f697" fmla="val 602"/>
              <a:gd name="f698" fmla="val 482"/>
              <a:gd name="f699" fmla="val 506"/>
              <a:gd name="f700" fmla="val 610"/>
              <a:gd name="f701" fmla="val 505"/>
              <a:gd name="f702" fmla="val 634"/>
              <a:gd name="f703" fmla="val 662"/>
              <a:gd name="f704" fmla="val 510"/>
              <a:gd name="f705" fmla="val 669"/>
              <a:gd name="f706" fmla="val 663"/>
              <a:gd name="f707" fmla="val 576"/>
              <a:gd name="f708" fmla="val 690"/>
              <a:gd name="f709" fmla="val 709"/>
              <a:gd name="f710" fmla="val 711"/>
              <a:gd name="f711" fmla="val 552"/>
              <a:gd name="f712" fmla="val 707"/>
              <a:gd name="f713" fmla="val 706"/>
              <a:gd name="f714" fmla="val 538"/>
              <a:gd name="f715" fmla="val 703"/>
              <a:gd name="f716" fmla="val 699"/>
              <a:gd name="f717" fmla="val 515"/>
              <a:gd name="f718" fmla="val 503"/>
              <a:gd name="f719" fmla="val 696"/>
              <a:gd name="f720" fmla="val 700"/>
              <a:gd name="f721" fmla="val 494"/>
              <a:gd name="f722" fmla="val 702"/>
              <a:gd name="f723" fmla="val 489"/>
              <a:gd name="f724" fmla="val 492"/>
              <a:gd name="f725" fmla="val 720"/>
              <a:gd name="f726" fmla="val 522"/>
              <a:gd name="f727" fmla="val 726"/>
              <a:gd name="f728" fmla="val 734"/>
              <a:gd name="f729" fmla="val 761"/>
              <a:gd name="f730" fmla="val 787"/>
              <a:gd name="f731" fmla="val 820"/>
              <a:gd name="f732" fmla="val 564"/>
              <a:gd name="f733" fmla="val 809"/>
              <a:gd name="f734" fmla="val 802"/>
              <a:gd name="f735" fmla="val 796"/>
              <a:gd name="f736" fmla="val 793"/>
              <a:gd name="f737" fmla="val 791"/>
              <a:gd name="f738" fmla="val 789"/>
              <a:gd name="f739" fmla="val 502"/>
              <a:gd name="f740" fmla="val 838"/>
              <a:gd name="f741" fmla="val 841"/>
              <a:gd name="f742" fmla="val 467"/>
              <a:gd name="f743" fmla="val 830"/>
              <a:gd name="f744" fmla="val 465"/>
              <a:gd name="f745" fmla="val 819"/>
              <a:gd name="f746" fmla="val 464"/>
              <a:gd name="f747" fmla="val 808"/>
              <a:gd name="f748" fmla="val 459"/>
              <a:gd name="f749" fmla="val 456"/>
              <a:gd name="f750" fmla="val 448"/>
              <a:gd name="f751" fmla="val 442"/>
              <a:gd name="f752" fmla="val 794"/>
              <a:gd name="f753" fmla="val 409"/>
              <a:gd name="f754" fmla="val 392"/>
              <a:gd name="f755" fmla="val 387"/>
              <a:gd name="f756" fmla="val 792"/>
              <a:gd name="f757" fmla="val 788"/>
              <a:gd name="f758" fmla="val 376"/>
              <a:gd name="f759" fmla="val 778"/>
              <a:gd name="f760" fmla="val 368"/>
              <a:gd name="f761" fmla="val 756"/>
              <a:gd name="f762" fmla="val 764"/>
              <a:gd name="f763" fmla="val 341"/>
              <a:gd name="f764" fmla="val 775"/>
              <a:gd name="f765" fmla="val 324"/>
              <a:gd name="f766" fmla="val 781"/>
              <a:gd name="f767" fmla="val 320"/>
              <a:gd name="f768" fmla="val 326"/>
              <a:gd name="f769" fmla="val 807"/>
              <a:gd name="f770" fmla="val 329"/>
              <a:gd name="f771" fmla="val 811"/>
              <a:gd name="f772" fmla="val 812"/>
              <a:gd name="f773" fmla="val 322"/>
              <a:gd name="f774" fmla="val 868"/>
              <a:gd name="f775" fmla="val 911"/>
              <a:gd name="f776" fmla="val 257"/>
              <a:gd name="f777" fmla="val 255"/>
              <a:gd name="f778" fmla="val 984"/>
              <a:gd name="f779" fmla="val 262"/>
              <a:gd name="f780" fmla="val 1005"/>
              <a:gd name="f781" fmla="val 301"/>
              <a:gd name="f782" fmla="val 1011"/>
              <a:gd name="f783" fmla="val 316"/>
              <a:gd name="f784" fmla="val 1027"/>
              <a:gd name="f785" fmla="val 334"/>
              <a:gd name="f786" fmla="val 1023"/>
              <a:gd name="f787" fmla="val 1029"/>
              <a:gd name="f788" fmla="val 388"/>
              <a:gd name="f789" fmla="val 396"/>
              <a:gd name="f790" fmla="val 408"/>
              <a:gd name="f791" fmla="val 418"/>
              <a:gd name="f792" fmla="val 1040"/>
              <a:gd name="f793" fmla="val 428"/>
              <a:gd name="f794" fmla="val 1038"/>
              <a:gd name="f795" fmla="val 1036"/>
              <a:gd name="f796" fmla="val 451"/>
              <a:gd name="f797" fmla="val 450"/>
              <a:gd name="f798" fmla="val 988"/>
              <a:gd name="f799" fmla="val 483"/>
              <a:gd name="f800" fmla="val 1021"/>
              <a:gd name="f801" fmla="val 504"/>
              <a:gd name="f802" fmla="val 493"/>
              <a:gd name="f803" fmla="val 474"/>
              <a:gd name="f804" fmla="val 1048"/>
              <a:gd name="f805" fmla="val 473"/>
              <a:gd name="f806" fmla="val 1054"/>
              <a:gd name="f807" fmla="val 476"/>
              <a:gd name="f808" fmla="val 1058"/>
              <a:gd name="f809" fmla="val 486"/>
              <a:gd name="f810" fmla="val 1051"/>
              <a:gd name="f811" fmla="val 1053"/>
              <a:gd name="f812" fmla="val 1067"/>
              <a:gd name="f813" fmla="val 1069"/>
              <a:gd name="f814" fmla="val 472"/>
              <a:gd name="f815" fmla="val 1071"/>
              <a:gd name="f816" fmla="val 1074"/>
              <a:gd name="f817" fmla="val 477"/>
              <a:gd name="f818" fmla="val 1083"/>
              <a:gd name="f819" fmla="val 1082"/>
              <a:gd name="f820" fmla="val 488"/>
              <a:gd name="f821" fmla="val 1096"/>
              <a:gd name="f822" fmla="val 1105"/>
              <a:gd name="f823" fmla="val 527"/>
              <a:gd name="f824" fmla="val 1106"/>
              <a:gd name="f825" fmla="val 535"/>
              <a:gd name="f826" fmla="val 1095"/>
              <a:gd name="f827" fmla="val 1084"/>
              <a:gd name="f828" fmla="val 1079"/>
              <a:gd name="f829" fmla="val 1085"/>
              <a:gd name="f830" fmla="val 1091"/>
              <a:gd name="f831" fmla="val 561"/>
              <a:gd name="f832" fmla="val 1097"/>
              <a:gd name="f833" fmla="val 1115"/>
              <a:gd name="f834" fmla="val 1130"/>
              <a:gd name="f835" fmla="val 1147"/>
              <a:gd name="f836" fmla="val 1161"/>
              <a:gd name="f837" fmla="val 470"/>
              <a:gd name="f838" fmla="val 1206"/>
              <a:gd name="f839" fmla="val 1224"/>
              <a:gd name="f840" fmla="val 1243"/>
              <a:gd name="f841" fmla="val 1261"/>
              <a:gd name="f842" fmla="val 446"/>
              <a:gd name="f843" fmla="val 433"/>
              <a:gd name="f844" fmla="val 413"/>
              <a:gd name="f845" fmla="val 407"/>
              <a:gd name="f846" fmla="val 401"/>
              <a:gd name="f847" fmla="val 395"/>
              <a:gd name="f848" fmla="val 1267"/>
              <a:gd name="f849" fmla="val 1263"/>
              <a:gd name="f850" fmla="val 1297"/>
              <a:gd name="f851" fmla="val 1312"/>
              <a:gd name="f852" fmla="val 1303"/>
              <a:gd name="f853" fmla="val 356"/>
              <a:gd name="f854" fmla="val 1295"/>
              <a:gd name="f855" fmla="val 1287"/>
              <a:gd name="f856" fmla="val 318"/>
              <a:gd name="f857" fmla="val 319"/>
              <a:gd name="f858" fmla="val 1256"/>
              <a:gd name="f859" fmla="val 299"/>
              <a:gd name="f860" fmla="val 1247"/>
              <a:gd name="f861" fmla="val 258"/>
              <a:gd name="f862" fmla="val 1265"/>
              <a:gd name="f863" fmla="val 253"/>
              <a:gd name="f864" fmla="val 244"/>
              <a:gd name="f865" fmla="val 237"/>
              <a:gd name="f866" fmla="val 238"/>
              <a:gd name="f867" fmla="val 1248"/>
              <a:gd name="f868" fmla="val 1242"/>
              <a:gd name="f869" fmla="val 240"/>
              <a:gd name="f870" fmla="val 1233"/>
              <a:gd name="f871" fmla="val 1223"/>
              <a:gd name="f872" fmla="val 235"/>
              <a:gd name="f873" fmla="val 1217"/>
              <a:gd name="f874" fmla="val 229"/>
              <a:gd name="f875" fmla="val 1212"/>
              <a:gd name="f876" fmla="val 225"/>
              <a:gd name="f877" fmla="val 1211"/>
              <a:gd name="f878" fmla="val 211"/>
              <a:gd name="f879" fmla="val 1215"/>
              <a:gd name="f880" fmla="val 201"/>
              <a:gd name="f881" fmla="val 1230"/>
              <a:gd name="f882" fmla="val 196"/>
              <a:gd name="f883" fmla="val 1238"/>
              <a:gd name="f884" fmla="val 198"/>
              <a:gd name="f885" fmla="val 1259"/>
              <a:gd name="f886" fmla="val 195"/>
              <a:gd name="f887" fmla="val 175"/>
              <a:gd name="f888" fmla="val 141"/>
              <a:gd name="f889" fmla="val 1296"/>
              <a:gd name="f890" fmla="val 1330"/>
              <a:gd name="f891" fmla="val 102"/>
              <a:gd name="f892" fmla="val 96"/>
              <a:gd name="f893" fmla="val 1341"/>
              <a:gd name="f894" fmla="val 1334"/>
              <a:gd name="f895" fmla="val 82"/>
              <a:gd name="f896" fmla="val 1327"/>
              <a:gd name="f897" fmla="val 1309"/>
              <a:gd name="f898" fmla="val 85"/>
              <a:gd name="f899" fmla="val 61"/>
              <a:gd name="f900" fmla="val 46"/>
              <a:gd name="f901" fmla="val 1288"/>
              <a:gd name="f902" fmla="val 19"/>
              <a:gd name="f903" fmla="val 8"/>
              <a:gd name="f904" fmla="val 12"/>
              <a:gd name="f905" fmla="val 21"/>
              <a:gd name="f906" fmla="val 34"/>
              <a:gd name="f907" fmla="val 41"/>
              <a:gd name="f908" fmla="val 1372"/>
              <a:gd name="f909" fmla="val 38"/>
              <a:gd name="f910" fmla="val 1386"/>
              <a:gd name="f911" fmla="val 36"/>
              <a:gd name="f912" fmla="val 1397"/>
              <a:gd name="f913" fmla="val 43"/>
              <a:gd name="f914" fmla="val 1402"/>
              <a:gd name="f915" fmla="val 1407"/>
              <a:gd name="f916" fmla="val 1411"/>
              <a:gd name="f917" fmla="val 80"/>
              <a:gd name="f918" fmla="val 87"/>
              <a:gd name="f919" fmla="val 1413"/>
              <a:gd name="f920" fmla="val 1420"/>
              <a:gd name="f921" fmla="val 1427"/>
              <a:gd name="f922" fmla="val 1467"/>
              <a:gd name="f923" fmla="val 131"/>
              <a:gd name="f924" fmla="val 1513"/>
              <a:gd name="f925" fmla="val 149"/>
              <a:gd name="f926" fmla="val 152"/>
              <a:gd name="f927" fmla="val 154"/>
              <a:gd name="f928" fmla="val 1520"/>
              <a:gd name="f929" fmla="val 169"/>
              <a:gd name="f930" fmla="val 183"/>
              <a:gd name="f931" fmla="val 1523"/>
              <a:gd name="f932" fmla="val 200"/>
              <a:gd name="f933" fmla="val 203"/>
              <a:gd name="f934" fmla="val 205"/>
              <a:gd name="f935" fmla="val 217"/>
              <a:gd name="f936" fmla="val 228"/>
              <a:gd name="f937" fmla="val 1548"/>
              <a:gd name="f938" fmla="val 265"/>
              <a:gd name="f939" fmla="val 1547"/>
              <a:gd name="f940" fmla="val 267"/>
              <a:gd name="f941" fmla="val 1524"/>
              <a:gd name="f942" fmla="val 277"/>
              <a:gd name="f943" fmla="val 294"/>
              <a:gd name="f944" fmla="val 1556"/>
              <a:gd name="f945" fmla="val 1540"/>
              <a:gd name="f946" fmla="val 308"/>
              <a:gd name="f947" fmla="val 333"/>
              <a:gd name="f948" fmla="val 1511"/>
              <a:gd name="f949" fmla="val 391"/>
              <a:gd name="f950" fmla="val 1539"/>
              <a:gd name="f951" fmla="val 1543"/>
              <a:gd name="f952" fmla="val 373"/>
              <a:gd name="f953" fmla="val 369"/>
              <a:gd name="f954" fmla="val 1555"/>
              <a:gd name="f955" fmla="val 367"/>
              <a:gd name="f956" fmla="val 1562"/>
              <a:gd name="f957" fmla="val 1559"/>
              <a:gd name="f958" fmla="val 399"/>
              <a:gd name="f959" fmla="val 1570"/>
              <a:gd name="f960" fmla="val 404"/>
              <a:gd name="f961" fmla="val 1584"/>
              <a:gd name="f962" fmla="val 1588"/>
              <a:gd name="f963" fmla="val 439"/>
              <a:gd name="f964" fmla="val 1600"/>
              <a:gd name="f965" fmla="val 443"/>
              <a:gd name="f966" fmla="val 1637"/>
              <a:gd name="f967" fmla="val 1662"/>
              <a:gd name="f968" fmla="val 487"/>
              <a:gd name="f969" fmla="val 1674"/>
              <a:gd name="f970" fmla="val 1680"/>
              <a:gd name="f971" fmla="val 1687"/>
              <a:gd name="f972" fmla="val 1702"/>
              <a:gd name="f973" fmla="val 1727"/>
              <a:gd name="f974" fmla="val 1723"/>
              <a:gd name="f975" fmla="val 524"/>
              <a:gd name="f976" fmla="val 1733"/>
              <a:gd name="f977" fmla="val 1738"/>
              <a:gd name="f978" fmla="val 516"/>
              <a:gd name="f979" fmla="val 1770"/>
              <a:gd name="f980" fmla="val 500"/>
              <a:gd name="f981" fmla="val 1776"/>
              <a:gd name="f982" fmla="val 1761"/>
              <a:gd name="f983" fmla="val 1763"/>
              <a:gd name="f984" fmla="val 1798"/>
              <a:gd name="f985" fmla="val 453"/>
              <a:gd name="f986" fmla="val 1805"/>
              <a:gd name="f987" fmla="val 452"/>
              <a:gd name="f988" fmla="val 435"/>
              <a:gd name="f989" fmla="val 1793"/>
              <a:gd name="f990" fmla="val 406"/>
              <a:gd name="f991" fmla="val 1748"/>
              <a:gd name="f992" fmla="val 352"/>
              <a:gd name="f993" fmla="val 1759"/>
              <a:gd name="f994" fmla="val 336"/>
              <a:gd name="f995" fmla="val 1715"/>
              <a:gd name="f996" fmla="val 1712"/>
              <a:gd name="f997" fmla="val 1710"/>
              <a:gd name="f998" fmla="val 1719"/>
              <a:gd name="f999" fmla="val 1732"/>
              <a:gd name="f1000" fmla="val 1753"/>
              <a:gd name="f1001" fmla="val 285"/>
              <a:gd name="f1002" fmla="val 210"/>
              <a:gd name="f1003" fmla="val 1823"/>
              <a:gd name="f1004" fmla="val 1821"/>
              <a:gd name="f1005" fmla="val 192"/>
              <a:gd name="f1006" fmla="val 1815"/>
              <a:gd name="f1007" fmla="val 1809"/>
              <a:gd name="f1008" fmla="val 185"/>
              <a:gd name="f1009" fmla="val 1795"/>
              <a:gd name="f1010" fmla="val 184"/>
              <a:gd name="f1011" fmla="val 136"/>
              <a:gd name="f1012" fmla="val 123"/>
              <a:gd name="f1013" fmla="val 113"/>
              <a:gd name="f1014" fmla="val 1818"/>
              <a:gd name="f1015" fmla="val 1826"/>
              <a:gd name="f1016" fmla="val 126"/>
              <a:gd name="f1017" fmla="val 1832"/>
              <a:gd name="f1018" fmla="val 1836"/>
              <a:gd name="f1019" fmla="val 137"/>
              <a:gd name="f1020" fmla="val 1835"/>
              <a:gd name="f1021" fmla="val 155"/>
              <a:gd name="f1022" fmla="val 1845"/>
              <a:gd name="f1023" fmla="val 1851"/>
              <a:gd name="f1024" fmla="val 1861"/>
              <a:gd name="f1025" fmla="val 1870"/>
              <a:gd name="f1026" fmla="val 144"/>
              <a:gd name="f1027" fmla="val 1881"/>
              <a:gd name="f1028" fmla="val 1890"/>
              <a:gd name="f1029" fmla="val 1887"/>
              <a:gd name="f1030" fmla="val 182"/>
              <a:gd name="f1031" fmla="val 188"/>
              <a:gd name="f1032" fmla="val 1899"/>
              <a:gd name="f1033" fmla="val 193"/>
              <a:gd name="f1034" fmla="val 1915"/>
              <a:gd name="f1035" fmla="val 1929"/>
              <a:gd name="f1036" fmla="val 1941"/>
              <a:gd name="f1037" fmla="val 1950"/>
              <a:gd name="f1038" fmla="val 1961"/>
              <a:gd name="f1039" fmla="val 1962"/>
              <a:gd name="f1040" fmla="val 227"/>
              <a:gd name="f1041" fmla="val 1963"/>
              <a:gd name="f1042" fmla="val 231"/>
              <a:gd name="f1043" fmla="val 1965"/>
              <a:gd name="f1044" fmla="val 232"/>
              <a:gd name="f1045" fmla="val 1985"/>
              <a:gd name="f1046" fmla="val 1987"/>
              <a:gd name="f1047" fmla="val 264"/>
              <a:gd name="f1048" fmla="val 1991"/>
              <a:gd name="f1049" fmla="val 1994"/>
              <a:gd name="f1050" fmla="val 2003"/>
              <a:gd name="f1051" fmla="val 2009"/>
              <a:gd name="f1052" fmla="val 2017"/>
              <a:gd name="f1053" fmla="val 2018"/>
              <a:gd name="f1054" fmla="val 347"/>
              <a:gd name="f1055" fmla="val 1998"/>
              <a:gd name="f1056" fmla="val 353"/>
              <a:gd name="f1057" fmla="val 379"/>
              <a:gd name="f1058" fmla="val 389"/>
              <a:gd name="f1059" fmla="val 2006"/>
              <a:gd name="f1060" fmla="val 2002"/>
              <a:gd name="f1061" fmla="val 381"/>
              <a:gd name="f1062" fmla="val 378"/>
              <a:gd name="f1063" fmla="val 1997"/>
              <a:gd name="f1064" fmla="val 1995"/>
              <a:gd name="f1065" fmla="val 1992"/>
              <a:gd name="f1066" fmla="val 1988"/>
              <a:gd name="f1067" fmla="val 1989"/>
              <a:gd name="f1068" fmla="val 416"/>
              <a:gd name="f1069" fmla="val 2004"/>
              <a:gd name="f1070" fmla="val 436"/>
              <a:gd name="f1071" fmla="val 2015"/>
              <a:gd name="f1072" fmla="val 2019"/>
              <a:gd name="f1073" fmla="val 2029"/>
              <a:gd name="f1074" fmla="val 422"/>
              <a:gd name="f1075" fmla="val 2030"/>
              <a:gd name="f1076" fmla="val 427"/>
              <a:gd name="f1077" fmla="val 2032"/>
              <a:gd name="f1078" fmla="val 437"/>
              <a:gd name="f1079" fmla="val 2039"/>
              <a:gd name="f1080" fmla="val 2051"/>
              <a:gd name="f1081" fmla="val 2068"/>
              <a:gd name="f1082" fmla="val 2067"/>
              <a:gd name="f1083" fmla="val 420"/>
              <a:gd name="f1084" fmla="val 2072"/>
              <a:gd name="f1085" fmla="val 415"/>
              <a:gd name="f1086" fmla="val 2074"/>
              <a:gd name="f1087" fmla="val 2078"/>
              <a:gd name="f1088" fmla="val 2084"/>
              <a:gd name="f1089" fmla="val 2085"/>
              <a:gd name="f1090" fmla="val 490"/>
              <a:gd name="f1091" fmla="val 2091"/>
              <a:gd name="f1092" fmla="val 509"/>
              <a:gd name="f1093" fmla="val 2097"/>
              <a:gd name="f1094" fmla="val 2106"/>
              <a:gd name="f1095" fmla="val 2114"/>
              <a:gd name="f1096" fmla="val 536"/>
              <a:gd name="f1097" fmla="val 2119"/>
              <a:gd name="f1098" fmla="val 532"/>
              <a:gd name="f1099" fmla="val 2126"/>
              <a:gd name="f1100" fmla="val 525"/>
              <a:gd name="f1101" fmla="val 2132"/>
              <a:gd name="f1102" fmla="val 2131"/>
              <a:gd name="f1103" fmla="val 2129"/>
              <a:gd name="f1104" fmla="val 485"/>
              <a:gd name="f1105" fmla="val 2128"/>
              <a:gd name="f1106" fmla="val 2118"/>
              <a:gd name="f1107" fmla="val 462"/>
              <a:gd name="f1108" fmla="val 2103"/>
              <a:gd name="f1109" fmla="val 2099"/>
              <a:gd name="f1110" fmla="val 2109"/>
              <a:gd name="f1111" fmla="val 423"/>
              <a:gd name="f1112" fmla="val 2122"/>
              <a:gd name="f1113" fmla="val 417"/>
              <a:gd name="f1114" fmla="val 2130"/>
              <a:gd name="f1115" fmla="val 2141"/>
              <a:gd name="f1116" fmla="val 2155"/>
              <a:gd name="f1117" fmla="val 2199"/>
              <a:gd name="f1118" fmla="val 2288"/>
              <a:gd name="f1119" fmla="val 2329"/>
              <a:gd name="f1120" fmla="val 2342"/>
              <a:gd name="f1121" fmla="val 2349"/>
              <a:gd name="f1122" fmla="val 2358"/>
              <a:gd name="f1123" fmla="val 2359"/>
              <a:gd name="f1124" fmla="val 2353"/>
              <a:gd name="f1125" fmla="val 2348"/>
              <a:gd name="f1126" fmla="val 2351"/>
              <a:gd name="f1127" fmla="val 2354"/>
              <a:gd name="f1128" fmla="val 2333"/>
              <a:gd name="f1129" fmla="val 2345"/>
              <a:gd name="f1130" fmla="val 2339"/>
              <a:gd name="f1131" fmla="val 2338"/>
              <a:gd name="f1132" fmla="val 531"/>
              <a:gd name="f1133" fmla="val 2346"/>
              <a:gd name="f1134" fmla="val 2362"/>
              <a:gd name="f1135" fmla="val 2356"/>
              <a:gd name="f1136" fmla="val 2376"/>
              <a:gd name="f1137" fmla="val 2380"/>
              <a:gd name="f1138" fmla="val 2387"/>
              <a:gd name="f1139" fmla="val 2386"/>
              <a:gd name="f1140" fmla="val 551"/>
              <a:gd name="f1141" fmla="val 2384"/>
              <a:gd name="f1142" fmla="val 2385"/>
              <a:gd name="f1143" fmla="val 2392"/>
              <a:gd name="f1144" fmla="val 514"/>
              <a:gd name="f1145" fmla="val 2395"/>
              <a:gd name="f1146" fmla="val 2398"/>
              <a:gd name="f1147" fmla="val 2404"/>
              <a:gd name="f1148" fmla="val 2405"/>
              <a:gd name="f1149" fmla="val 2403"/>
              <a:gd name="f1150" fmla="val 573"/>
              <a:gd name="f1151" fmla="val 2402"/>
              <a:gd name="f1152" fmla="val 592"/>
              <a:gd name="f1153" fmla="val 2409"/>
              <a:gd name="f1154" fmla="val 2429"/>
              <a:gd name="f1155" fmla="val 600"/>
              <a:gd name="f1156" fmla="val 2436"/>
              <a:gd name="f1157" fmla="val 2444"/>
              <a:gd name="f1158" fmla="val 2448"/>
              <a:gd name="f1159" fmla="val 2456"/>
              <a:gd name="f1160" fmla="val 595"/>
              <a:gd name="f1161" fmla="val 2463"/>
              <a:gd name="f1162" fmla="val 590"/>
              <a:gd name="f1163" fmla="val 2470"/>
              <a:gd name="f1164" fmla="val 2468"/>
              <a:gd name="f1165" fmla="val 560"/>
              <a:gd name="f1166" fmla="val 2465"/>
              <a:gd name="f1167" fmla="val 2524"/>
              <a:gd name="f1168" fmla="val 429"/>
              <a:gd name="f1169" fmla="val 2596"/>
              <a:gd name="f1170" fmla="val 2627"/>
              <a:gd name="f1171" fmla="val 2651"/>
              <a:gd name="f1172" fmla="val 469"/>
              <a:gd name="f1173" fmla="val 2670"/>
              <a:gd name="f1174" fmla="val 2677"/>
              <a:gd name="f1175" fmla="val 2684"/>
              <a:gd name="f1176" fmla="val 2698"/>
              <a:gd name="f1177" fmla="val 508"/>
              <a:gd name="f1178" fmla="val 2708"/>
              <a:gd name="f1179" fmla="val 2721"/>
              <a:gd name="f1180" fmla="val 511"/>
              <a:gd name="f1181" fmla="val 2718"/>
              <a:gd name="f1182" fmla="val 529"/>
              <a:gd name="f1183" fmla="val 2725"/>
              <a:gd name="f1184" fmla="val 2731"/>
              <a:gd name="f1185" fmla="val 2737"/>
              <a:gd name="f1186" fmla="val 2751"/>
              <a:gd name="f1187" fmla="val 2753"/>
              <a:gd name="f1188" fmla="val 2769"/>
              <a:gd name="f1189" fmla="val 2755"/>
              <a:gd name="f1190" fmla="val 591"/>
              <a:gd name="f1191" fmla="val 593"/>
              <a:gd name="f1192" fmla="val 596"/>
              <a:gd name="f1193" fmla="val 2774"/>
              <a:gd name="f1194" fmla="val 2797"/>
              <a:gd name="f1195" fmla="val 2820"/>
              <a:gd name="f1196" fmla="val 617"/>
              <a:gd name="f1197" fmla="val 2825"/>
              <a:gd name="f1198" fmla="val 604"/>
              <a:gd name="f1199" fmla="val 2826"/>
              <a:gd name="f1200" fmla="val 2834"/>
              <a:gd name="f1201" fmla="val 583"/>
              <a:gd name="f1202" fmla="val 2845"/>
              <a:gd name="f1203" fmla="val 2861"/>
              <a:gd name="f1204" fmla="val 580"/>
              <a:gd name="f1205" fmla="val 2874"/>
              <a:gd name="f1206" fmla="val 2878"/>
              <a:gd name="f1207" fmla="val 2880"/>
              <a:gd name="f1208" fmla="val 2883"/>
              <a:gd name="f1209" fmla="val 2884"/>
              <a:gd name="f1210" fmla="val 2890"/>
              <a:gd name="f1211" fmla="val 2896"/>
              <a:gd name="f1212" fmla="val 2902"/>
              <a:gd name="f1213" fmla="val 609"/>
              <a:gd name="f1214" fmla="val 2906"/>
              <a:gd name="f1215" fmla="val 2914"/>
              <a:gd name="f1216" fmla="val 2920"/>
              <a:gd name="f1217" fmla="val 642"/>
              <a:gd name="f1218" fmla="val 2943"/>
              <a:gd name="f1219" fmla="val 2960"/>
              <a:gd name="f1220" fmla="val 633"/>
              <a:gd name="f1221" fmla="val 2974"/>
              <a:gd name="f1222" fmla="val 2989"/>
              <a:gd name="f1223" fmla="val 3011"/>
              <a:gd name="f1224" fmla="val 3033"/>
              <a:gd name="f1225" fmla="val 3055"/>
              <a:gd name="f1226" fmla="val 3060"/>
              <a:gd name="f1227" fmla="val 3069"/>
              <a:gd name="f1228" fmla="val 619"/>
              <a:gd name="f1229" fmla="val 640"/>
              <a:gd name="f1230" fmla="val 3079"/>
              <a:gd name="f1231" fmla="val 641"/>
              <a:gd name="f1232" fmla="val 3091"/>
              <a:gd name="f1233" fmla="val 644"/>
              <a:gd name="f1234" fmla="val 3122"/>
              <a:gd name="f1235" fmla="val 3153"/>
              <a:gd name="f1236" fmla="val 658"/>
              <a:gd name="f1237" fmla="val 3186"/>
              <a:gd name="f1238" fmla="val 657"/>
              <a:gd name="f1239" fmla="val 3189"/>
              <a:gd name="f1240" fmla="val 668"/>
              <a:gd name="f1241" fmla="val 673"/>
              <a:gd name="f1242" fmla="val 679"/>
              <a:gd name="f1243" fmla="val 3185"/>
              <a:gd name="f1244" fmla="val 680"/>
              <a:gd name="f1245" fmla="val 3175"/>
              <a:gd name="f1246" fmla="val 3165"/>
              <a:gd name="f1247" fmla="val 682"/>
              <a:gd name="f1248" fmla="val 3155"/>
              <a:gd name="f1249" fmla="val 3125"/>
              <a:gd name="f1250" fmla="val 672"/>
              <a:gd name="f1251" fmla="val 3098"/>
              <a:gd name="f1252" fmla="val 3071"/>
              <a:gd name="f1253" fmla="val 693"/>
              <a:gd name="f1254" fmla="val 3062"/>
              <a:gd name="f1255" fmla="val 3052"/>
              <a:gd name="f1256" fmla="val 3042"/>
              <a:gd name="f1257" fmla="val 698"/>
              <a:gd name="f1258" fmla="val 3036"/>
              <a:gd name="f1259" fmla="val 3030"/>
              <a:gd name="f1260" fmla="val 3026"/>
              <a:gd name="f1261" fmla="val 721"/>
              <a:gd name="f1262" fmla="val 3028"/>
              <a:gd name="f1263" fmla="val 745"/>
              <a:gd name="f1264" fmla="val 768"/>
              <a:gd name="f1265" fmla="val 3023"/>
              <a:gd name="f1266" fmla="val 3004"/>
              <a:gd name="f1267" fmla="val 798"/>
              <a:gd name="f1268" fmla="val 2985"/>
              <a:gd name="f1269" fmla="val 797"/>
              <a:gd name="f1270" fmla="val 2967"/>
              <a:gd name="f1271" fmla="val 2947"/>
              <a:gd name="f1272" fmla="val 2930"/>
              <a:gd name="f1273" fmla="val 803"/>
              <a:gd name="f1274" fmla="val 2911"/>
              <a:gd name="f1275" fmla="val 810"/>
              <a:gd name="f1276" fmla="val 2893"/>
              <a:gd name="f1277" fmla="val 822"/>
              <a:gd name="f1278" fmla="val 2875"/>
              <a:gd name="f1279" fmla="val 831"/>
              <a:gd name="f1280" fmla="val 2859"/>
              <a:gd name="f1281" fmla="val 845"/>
              <a:gd name="f1282" fmla="val 2843"/>
              <a:gd name="f1283" fmla="val 865"/>
              <a:gd name="f1284" fmla="val 2842"/>
              <a:gd name="f1285" fmla="val 870"/>
              <a:gd name="f1286" fmla="val 2835"/>
              <a:gd name="f1287" fmla="val 874"/>
              <a:gd name="f1288" fmla="val 2829"/>
              <a:gd name="f1289" fmla="val 876"/>
              <a:gd name="f1290" fmla="val 2814"/>
              <a:gd name="f1291" fmla="val 882"/>
              <a:gd name="f1292" fmla="val 2794"/>
              <a:gd name="f1293" fmla="val 875"/>
              <a:gd name="f1294" fmla="val 2782"/>
              <a:gd name="f1295" fmla="val 896"/>
              <a:gd name="f1296" fmla="val 2778"/>
              <a:gd name="f1297" fmla="val 902"/>
              <a:gd name="f1298" fmla="val 897"/>
              <a:gd name="f1299" fmla="val 2732"/>
              <a:gd name="f1300" fmla="val 2727"/>
              <a:gd name="f1301" fmla="val 891"/>
              <a:gd name="f1302" fmla="val 887"/>
              <a:gd name="f1303" fmla="val 894"/>
              <a:gd name="f1304" fmla="val 2722"/>
              <a:gd name="f1305" fmla="val 898"/>
              <a:gd name="f1306" fmla="val 2724"/>
              <a:gd name="f1307" fmla="val 899"/>
              <a:gd name="f1308" fmla="val 2742"/>
              <a:gd name="f1309" fmla="val 909"/>
              <a:gd name="f1310" fmla="val 2745"/>
              <a:gd name="f1311" fmla="val 927"/>
              <a:gd name="f1312" fmla="val 2746"/>
              <a:gd name="f1313" fmla="val 2747"/>
              <a:gd name="f1314" fmla="val 981"/>
              <a:gd name="f1315" fmla="val 1018"/>
              <a:gd name="f1316" fmla="val 1056"/>
              <a:gd name="f1317" fmla="val 2744"/>
              <a:gd name="f1318" fmla="val 2740"/>
              <a:gd name="f1319" fmla="val 2720"/>
              <a:gd name="f1320" fmla="val 1088"/>
              <a:gd name="f1321" fmla="val 1110"/>
              <a:gd name="f1322" fmla="val 1131"/>
              <a:gd name="f1323" fmla="val 1166"/>
              <a:gd name="f1324" fmla="val 2716"/>
              <a:gd name="f1325" fmla="val 1185"/>
              <a:gd name="f1326" fmla="val 2729"/>
              <a:gd name="f1327" fmla="val 1187"/>
              <a:gd name="f1328" fmla="val 1197"/>
              <a:gd name="f1329" fmla="val 2711"/>
              <a:gd name="f1330" fmla="val 1260"/>
              <a:gd name="f1331" fmla="val 2717"/>
              <a:gd name="f1332" fmla="val 1377"/>
              <a:gd name="f1333" fmla="val 2734"/>
              <a:gd name="f1334" fmla="val 1424"/>
              <a:gd name="f1335" fmla="val 2733"/>
              <a:gd name="f1336" fmla="val 1444"/>
              <a:gd name="f1337" fmla="val 1486"/>
              <a:gd name="f1338" fmla="val 2691"/>
              <a:gd name="f1339" fmla="val 2664"/>
              <a:gd name="f1340" fmla="val 2667"/>
              <a:gd name="f1341" fmla="val 1608"/>
              <a:gd name="f1342" fmla="val 2652"/>
              <a:gd name="f1343" fmla="val 1645"/>
              <a:gd name="f1344" fmla="val 1648"/>
              <a:gd name="f1345" fmla="val 2660"/>
              <a:gd name="f1346" fmla="val 1659"/>
              <a:gd name="f1347" fmla="val 2679"/>
              <a:gd name="f1348" fmla="val 1664"/>
              <a:gd name="f1349" fmla="val 2692"/>
              <a:gd name="f1350" fmla="val 2704"/>
              <a:gd name="f1351" fmla="val 2712"/>
              <a:gd name="f1352" fmla="val 1665"/>
              <a:gd name="f1353" fmla="val 2726"/>
              <a:gd name="f1354" fmla="val 2728"/>
              <a:gd name="f1355" fmla="val 1694"/>
              <a:gd name="f1356" fmla="val 2723"/>
              <a:gd name="f1357" fmla="val 2707"/>
              <a:gd name="f1358" fmla="val 1716"/>
              <a:gd name="f1359" fmla="val 2689"/>
              <a:gd name="f1360" fmla="val 1730"/>
              <a:gd name="f1361" fmla="val 1749"/>
              <a:gd name="f1362" fmla="val 2706"/>
              <a:gd name="f1363" fmla="val 1782"/>
              <a:gd name="f1364" fmla="val 2738"/>
              <a:gd name="f1365" fmla="val 2754"/>
              <a:gd name="f1366" fmla="val 2761"/>
              <a:gd name="f1367" fmla="val 1822"/>
              <a:gd name="f1368" fmla="val 2756"/>
              <a:gd name="f1369" fmla="val 1840"/>
              <a:gd name="f1370" fmla="val 2752"/>
              <a:gd name="f1371" fmla="val 1858"/>
              <a:gd name="f1372" fmla="val 2693"/>
              <a:gd name="f1373" fmla="val 1862"/>
              <a:gd name="f1374" fmla="val 2678"/>
              <a:gd name="f1375" fmla="val 2605"/>
              <a:gd name="f1376" fmla="val 2592"/>
              <a:gd name="f1377" fmla="val 2573"/>
              <a:gd name="f1378" fmla="val 2557"/>
              <a:gd name="f1379" fmla="val 1820"/>
              <a:gd name="f1380" fmla="val 2548"/>
              <a:gd name="f1381" fmla="val 1816"/>
              <a:gd name="f1382" fmla="val 2538"/>
              <a:gd name="f1383" fmla="val 1811"/>
              <a:gd name="f1384" fmla="val 2526"/>
              <a:gd name="f1385" fmla="val 2520"/>
              <a:gd name="f1386" fmla="val 1833"/>
              <a:gd name="f1387" fmla="val 2519"/>
              <a:gd name="f1388" fmla="val 1848"/>
              <a:gd name="f1389" fmla="val 2518"/>
              <a:gd name="f1390" fmla="val 1908"/>
              <a:gd name="f1391" fmla="val 2517"/>
              <a:gd name="f1392" fmla="val 1973"/>
              <a:gd name="f1393" fmla="val 2502"/>
              <a:gd name="f1394" fmla="val 1986"/>
              <a:gd name="f1395" fmla="val 1984"/>
              <a:gd name="f1396" fmla="val 2452"/>
              <a:gd name="f1397" fmla="val 1983"/>
              <a:gd name="f1398" fmla="val 1982"/>
              <a:gd name="f1399" fmla="val 2420"/>
              <a:gd name="f1400" fmla="val 2407"/>
              <a:gd name="f1401" fmla="val 2399"/>
              <a:gd name="f1402" fmla="val 1971"/>
              <a:gd name="f1403" fmla="val 1957"/>
              <a:gd name="f1404" fmla="val 2406"/>
              <a:gd name="f1405" fmla="val 1919"/>
              <a:gd name="f1406" fmla="val 2417"/>
              <a:gd name="f1407" fmla="val 1902"/>
              <a:gd name="f1408" fmla="val 2431"/>
              <a:gd name="f1409" fmla="val 1874"/>
              <a:gd name="f1410" fmla="val 1846"/>
              <a:gd name="f1411" fmla="val 2418"/>
              <a:gd name="f1412" fmla="val 1784"/>
              <a:gd name="f1413" fmla="val 1766"/>
              <a:gd name="f1414" fmla="val 2424"/>
              <a:gd name="f1415" fmla="val 2422"/>
              <a:gd name="f1416" fmla="val 1742"/>
              <a:gd name="f1417" fmla="val 2411"/>
              <a:gd name="f1418" fmla="val 2389"/>
              <a:gd name="f1419" fmla="val 1718"/>
              <a:gd name="f1420" fmla="val 1671"/>
              <a:gd name="f1421" fmla="val 2383"/>
              <a:gd name="f1422" fmla="val 1652"/>
              <a:gd name="f1423" fmla="val 1633"/>
              <a:gd name="f1424" fmla="val 2382"/>
              <a:gd name="f1425" fmla="val 1615"/>
              <a:gd name="f1426" fmla="val 1567"/>
              <a:gd name="f1427" fmla="val 2370"/>
              <a:gd name="f1428" fmla="val 1473"/>
              <a:gd name="f1429" fmla="val 2360"/>
              <a:gd name="f1430" fmla="val 1458"/>
              <a:gd name="f1431" fmla="val 1453"/>
              <a:gd name="f1432" fmla="val 2316"/>
              <a:gd name="f1433" fmla="val 2303"/>
              <a:gd name="f1434" fmla="val 2309"/>
              <a:gd name="f1435" fmla="val 2312"/>
              <a:gd name="f1436" fmla="val 2306"/>
              <a:gd name="f1437" fmla="val 2302"/>
              <a:gd name="f1438" fmla="val 1274"/>
              <a:gd name="f1439" fmla="val 2299"/>
              <a:gd name="f1440" fmla="val 2297"/>
              <a:gd name="f1441" fmla="val 2294"/>
              <a:gd name="f1442" fmla="val 2292"/>
              <a:gd name="f1443" fmla="val 2289"/>
              <a:gd name="f1444" fmla="val 1294"/>
              <a:gd name="f1445" fmla="val 2290"/>
              <a:gd name="f1446" fmla="val 1354"/>
              <a:gd name="f1447" fmla="val 2291"/>
              <a:gd name="f1448" fmla="val 1370"/>
              <a:gd name="f1449" fmla="val 2287"/>
              <a:gd name="f1450" fmla="val 2272"/>
              <a:gd name="f1451" fmla="val 2274"/>
              <a:gd name="f1452" fmla="val 2275"/>
              <a:gd name="f1453" fmla="val 1425"/>
              <a:gd name="f1454" fmla="val 1431"/>
              <a:gd name="f1455" fmla="val 1438"/>
              <a:gd name="f1456" fmla="val 2270"/>
              <a:gd name="f1457" fmla="val 1448"/>
              <a:gd name="f1458" fmla="val 2268"/>
              <a:gd name="f1459" fmla="val 1465"/>
              <a:gd name="f1460" fmla="val 2280"/>
              <a:gd name="f1461" fmla="val 1480"/>
              <a:gd name="f1462" fmla="val 2278"/>
              <a:gd name="f1463" fmla="val 1494"/>
              <a:gd name="f1464" fmla="val 2277"/>
              <a:gd name="f1465" fmla="val 1501"/>
              <a:gd name="f1466" fmla="val 2282"/>
              <a:gd name="f1467" fmla="val 2286"/>
              <a:gd name="f1468" fmla="val 2308"/>
              <a:gd name="f1469" fmla="val 2320"/>
              <a:gd name="f1470" fmla="val 2313"/>
              <a:gd name="f1471" fmla="val 1638"/>
              <a:gd name="f1472" fmla="val 1676"/>
              <a:gd name="f1473" fmla="val 2323"/>
              <a:gd name="f1474" fmla="val 1752"/>
              <a:gd name="f1475" fmla="val 2325"/>
              <a:gd name="f1476" fmla="val 2328"/>
              <a:gd name="f1477" fmla="val 2335"/>
              <a:gd name="f1478" fmla="val 2331"/>
              <a:gd name="f1479" fmla="val 1804"/>
              <a:gd name="f1480" fmla="val 2265"/>
              <a:gd name="f1481" fmla="val 2243"/>
              <a:gd name="f1482" fmla="val 2223"/>
              <a:gd name="f1483" fmla="val 1841"/>
              <a:gd name="f1484" fmla="val 2203"/>
              <a:gd name="f1485" fmla="val 1847"/>
              <a:gd name="f1486" fmla="val 2182"/>
              <a:gd name="f1487" fmla="val 2161"/>
              <a:gd name="f1488" fmla="val 1856"/>
              <a:gd name="f1489" fmla="val 1883"/>
              <a:gd name="f1490" fmla="val 2154"/>
              <a:gd name="f1491" fmla="val 1912"/>
              <a:gd name="f1492" fmla="val 2153"/>
              <a:gd name="f1493" fmla="val 1942"/>
              <a:gd name="f1494" fmla="val 2159"/>
              <a:gd name="f1495" fmla="val 2012"/>
              <a:gd name="f1496" fmla="val 2163"/>
              <a:gd name="f1497" fmla="val 2168"/>
              <a:gd name="f1498" fmla="val 2054"/>
              <a:gd name="f1499" fmla="val 2165"/>
              <a:gd name="f1500" fmla="val 2143"/>
              <a:gd name="f1501" fmla="val 2077"/>
              <a:gd name="f1502" fmla="val 2055"/>
              <a:gd name="f1503" fmla="val 2041"/>
              <a:gd name="f1504" fmla="val 2033"/>
              <a:gd name="f1505" fmla="val 2066"/>
              <a:gd name="f1506" fmla="val 2034"/>
              <a:gd name="f1507" fmla="val 2053"/>
              <a:gd name="f1508" fmla="val 2035"/>
              <a:gd name="f1509" fmla="val 2040"/>
              <a:gd name="f1510" fmla="val 1926"/>
              <a:gd name="f1511" fmla="val 1891"/>
              <a:gd name="f1512" fmla="val 1807"/>
              <a:gd name="f1513" fmla="val 2042"/>
              <a:gd name="f1514" fmla="val 1796"/>
              <a:gd name="f1515" fmla="val 2020"/>
              <a:gd name="f1516" fmla="val 2013"/>
              <a:gd name="f1517" fmla="val 2010"/>
              <a:gd name="f1518" fmla="val 1720"/>
              <a:gd name="f1519" fmla="val 1990"/>
              <a:gd name="f1520" fmla="val 2001"/>
              <a:gd name="f1521" fmla="val 1585"/>
              <a:gd name="f1522" fmla="val 1970"/>
              <a:gd name="f1523" fmla="val 1967"/>
              <a:gd name="f1524" fmla="val 1484"/>
              <a:gd name="f1525" fmla="val 1959"/>
              <a:gd name="f1526" fmla="val 1474"/>
              <a:gd name="f1527" fmla="val 1949"/>
              <a:gd name="f1528" fmla="val 1441"/>
              <a:gd name="f1529" fmla="val 1399"/>
              <a:gd name="f1530" fmla="val 1922"/>
              <a:gd name="f1531" fmla="val 1913"/>
              <a:gd name="f1532" fmla="val 1909"/>
              <a:gd name="f1533" fmla="val 1285"/>
              <a:gd name="f1534" fmla="val 1895"/>
              <a:gd name="f1535" fmla="val 1888"/>
              <a:gd name="f1536" fmla="val 1333"/>
              <a:gd name="f1537" fmla="val 1385"/>
              <a:gd name="f1538" fmla="val 1864"/>
              <a:gd name="f1539" fmla="val 1863"/>
              <a:gd name="f1540" fmla="val 1866"/>
              <a:gd name="f1541" fmla="val 1872"/>
              <a:gd name="f1542" fmla="val 1910"/>
              <a:gd name="f1543" fmla="val 1897"/>
              <a:gd name="f1544" fmla="val 1673"/>
              <a:gd name="f1545" fmla="val 1886"/>
              <a:gd name="f1546" fmla="val 1901"/>
              <a:gd name="f1547" fmla="val 1906"/>
              <a:gd name="f1548" fmla="val 1876"/>
              <a:gd name="f1549" fmla="val 1865"/>
              <a:gd name="f1550" fmla="val 1880"/>
              <a:gd name="f1551" fmla="val 1879"/>
              <a:gd name="f1552" fmla="val 1843"/>
              <a:gd name="f1553" fmla="val 1882"/>
              <a:gd name="f1554" fmla="val 1813"/>
              <a:gd name="f1555" fmla="val 1777"/>
              <a:gd name="f1556" fmla="val 1907"/>
              <a:gd name="f1557" fmla="val 1916"/>
              <a:gd name="f1558" fmla="val 1914"/>
              <a:gd name="f1559" fmla="val 1691"/>
              <a:gd name="f1560" fmla="val 1709"/>
              <a:gd name="f1561" fmla="val 2008"/>
              <a:gd name="f1562" fmla="val 2022"/>
              <a:gd name="f1563" fmla="val 2063"/>
              <a:gd name="f1564" fmla="val 2071"/>
              <a:gd name="f1565" fmla="val 2082"/>
              <a:gd name="f1566" fmla="val 2057"/>
              <a:gd name="f1567" fmla="val 1630"/>
              <a:gd name="f1568" fmla="val 2047"/>
              <a:gd name="f1569" fmla="val 1625"/>
              <a:gd name="f1570" fmla="val 1614"/>
              <a:gd name="f1571" fmla="val 2016"/>
              <a:gd name="f1572" fmla="val 1560"/>
              <a:gd name="f1573" fmla="val 1977"/>
              <a:gd name="f1574" fmla="val 1932"/>
              <a:gd name="f1575" fmla="val 1860"/>
              <a:gd name="f1576" fmla="val 1549"/>
              <a:gd name="f1577" fmla="val 2671"/>
              <a:gd name="f1578" fmla="val 597"/>
              <a:gd name="f1579" fmla="val 2686"/>
              <a:gd name="f1580" fmla="val 586"/>
              <a:gd name="f1581" fmla="val 2690"/>
              <a:gd name="f1582" fmla="val 2687"/>
              <a:gd name="f1583" fmla="val 563"/>
              <a:gd name="f1584" fmla="val 2685"/>
              <a:gd name="f1585" fmla="val 2676"/>
              <a:gd name="f1586" fmla="val 2675"/>
              <a:gd name="f1587" fmla="val 2673"/>
              <a:gd name="f1588" fmla="val 2672"/>
              <a:gd name="f1589" fmla="val 2669"/>
              <a:gd name="f1590" fmla="val 2666"/>
              <a:gd name="f1591" fmla="val 618"/>
              <a:gd name="f1592" fmla="val 623"/>
              <a:gd name="f1593" fmla="val 629"/>
              <a:gd name="f1594" fmla="val 2702"/>
              <a:gd name="f1595" fmla="val 621"/>
              <a:gd name="f1596" fmla="val 2681"/>
              <a:gd name="f1597" fmla="val 1609"/>
              <a:gd name="f1598" fmla="val 2522"/>
              <a:gd name="f1599" fmla="val 2525"/>
              <a:gd name="f1600" fmla="val 2528"/>
              <a:gd name="f1601" fmla="val 1611"/>
              <a:gd name="f1602" fmla="val 2530"/>
              <a:gd name="f1603" fmla="val 2532"/>
              <a:gd name="f1604" fmla="val 1573"/>
              <a:gd name="f1605" fmla="val 2534"/>
              <a:gd name="f1606" fmla="val 2541"/>
              <a:gd name="f1607" fmla="val 2540"/>
              <a:gd name="f1608" fmla="val 2566"/>
              <a:gd name="f1609" fmla="val 2585"/>
              <a:gd name="f1610" fmla="val 2574"/>
              <a:gd name="f1611" fmla="val 2562"/>
              <a:gd name="f1612" fmla="val 1273"/>
              <a:gd name="f1613" fmla="val 2554"/>
              <a:gd name="f1614" fmla="val 1249"/>
              <a:gd name="f1615" fmla="val 1232"/>
              <a:gd name="f1616" fmla="val 2539"/>
              <a:gd name="f1617" fmla="val 1200"/>
              <a:gd name="f1618" fmla="val 1184"/>
              <a:gd name="f1619" fmla="val 2505"/>
              <a:gd name="f1620" fmla="val 1171"/>
              <a:gd name="f1621" fmla="val 2499"/>
              <a:gd name="f1622" fmla="val 1154"/>
              <a:gd name="f1623" fmla="val 2490"/>
              <a:gd name="f1624" fmla="val 2487"/>
              <a:gd name="f1625" fmla="val 2481"/>
              <a:gd name="f1626" fmla="val 1081"/>
              <a:gd name="f1627" fmla="val 2473"/>
              <a:gd name="f1628" fmla="val 1077"/>
              <a:gd name="f1629" fmla="val 2459"/>
              <a:gd name="f1630" fmla="val 2454"/>
              <a:gd name="f1631" fmla="val 1070"/>
              <a:gd name="f1632" fmla="val 2449"/>
              <a:gd name="f1633" fmla="val 2446"/>
              <a:gd name="f1634" fmla="val 2464"/>
              <a:gd name="f1635" fmla="val 1107"/>
              <a:gd name="f1636" fmla="val 2462"/>
              <a:gd name="f1637" fmla="val 2460"/>
              <a:gd name="f1638" fmla="val 1157"/>
              <a:gd name="f1639" fmla="val 2457"/>
              <a:gd name="f1640" fmla="val 1186"/>
              <a:gd name="f1641" fmla="val 2485"/>
              <a:gd name="f1642" fmla="val 2488"/>
              <a:gd name="f1643" fmla="val 1315"/>
              <a:gd name="f1644" fmla="val 2493"/>
              <a:gd name="f1645" fmla="val 1343"/>
              <a:gd name="f1646" fmla="val 2492"/>
              <a:gd name="f1647" fmla="val 1373"/>
              <a:gd name="f1648" fmla="val 2489"/>
              <a:gd name="f1649" fmla="val 1412"/>
              <a:gd name="f1650" fmla="val 2486"/>
              <a:gd name="f1651" fmla="val 2480"/>
              <a:gd name="f1652" fmla="val 1423"/>
              <a:gd name="f1653" fmla="val 2496"/>
              <a:gd name="f1654" fmla="val 2504"/>
              <a:gd name="f1655" fmla="val 2510"/>
              <a:gd name="f1656" fmla="val 2515"/>
              <a:gd name="f1657" fmla="val 1598"/>
              <a:gd name="f1658" fmla="val 1436"/>
              <a:gd name="f1659" fmla="val 1653"/>
              <a:gd name="f1660" fmla="val 1460"/>
              <a:gd name="f1661" fmla="val 1683"/>
              <a:gd name="f1662" fmla="val 1684"/>
              <a:gd name="f1663" fmla="val 1685"/>
              <a:gd name="f1664" fmla="val 1682"/>
              <a:gd name="f1665" fmla="val 1688"/>
              <a:gd name="f1666" fmla="val 1707"/>
              <a:gd name="f1667" fmla="val 1743"/>
              <a:gd name="f1668" fmla="val 1686"/>
              <a:gd name="f1669" fmla="val 1693"/>
              <a:gd name="f1670" fmla="val 1698"/>
              <a:gd name="f1671" fmla="val 1725"/>
              <a:gd name="f1672" fmla="val 1768"/>
              <a:gd name="f1673" fmla="val 1751"/>
              <a:gd name="f1674" fmla="val 1678"/>
              <a:gd name="f1675" fmla="val 1624"/>
              <a:gd name="f1676" fmla="val 1713"/>
              <a:gd name="f1677" fmla="val 1703"/>
              <a:gd name="f1678" fmla="val 1435"/>
              <a:gd name="f1679" fmla="val 1429"/>
              <a:gd name="f1680" fmla="val 1721"/>
              <a:gd name="f1681" fmla="val 1705"/>
              <a:gd name="f1682" fmla="val 780"/>
              <a:gd name="f1683" fmla="val 1471"/>
              <a:gd name="f1684" fmla="val 776"/>
              <a:gd name="f1685" fmla="val 774"/>
              <a:gd name="f1686" fmla="val 755"/>
              <a:gd name="f1687" fmla="val 747"/>
              <a:gd name="f1688" fmla="val 1478"/>
              <a:gd name="f1689" fmla="val 729"/>
              <a:gd name="f1690" fmla="val 732"/>
              <a:gd name="f1691" fmla="val 749"/>
              <a:gd name="f1692" fmla="val 753"/>
              <a:gd name="f1693" fmla="val 1552"/>
              <a:gd name="f1694" fmla="val 759"/>
              <a:gd name="f1695" fmla="val 1622"/>
              <a:gd name="f1696" fmla="val 765"/>
              <a:gd name="f1697" fmla="val 766"/>
              <a:gd name="f1698" fmla="val 1669"/>
              <a:gd name="f1699" fmla="val 754"/>
              <a:gd name="f1700" fmla="val 1771"/>
              <a:gd name="f1701" fmla="val 758"/>
              <a:gd name="f1702" fmla="val 1871"/>
              <a:gd name="f1703" fmla="val 1857"/>
              <a:gd name="f1704" fmla="val 816"/>
              <a:gd name="f1705" fmla="val 825"/>
              <a:gd name="f1706" fmla="val 828"/>
              <a:gd name="f1707" fmla="val 805"/>
              <a:gd name="f1708" fmla="val 1729"/>
              <a:gd name="f1709" fmla="val 817"/>
              <a:gd name="f1710" fmla="val 1670"/>
              <a:gd name="f1711" fmla="val 757"/>
              <a:gd name="f1712" fmla="val 1508"/>
              <a:gd name="f1713" fmla="val 772"/>
              <a:gd name="f1714" fmla="val 926"/>
              <a:gd name="f1715" fmla="val 1635"/>
              <a:gd name="f1716" fmla="val 940"/>
              <a:gd name="f1717" fmla="val 1643"/>
              <a:gd name="f1718" fmla="val 967"/>
              <a:gd name="f1719" fmla="val 1660"/>
              <a:gd name="f1720" fmla="val 1640"/>
              <a:gd name="f1721" fmla="val 991"/>
              <a:gd name="f1722" fmla="val 993"/>
              <a:gd name="f1723" fmla="val 1004"/>
              <a:gd name="f1724" fmla="val 1010"/>
              <a:gd name="f1725" fmla="val 1629"/>
              <a:gd name="f1726" fmla="val 1627"/>
              <a:gd name="f1727" fmla="val 1620"/>
              <a:gd name="f1728" fmla="val 1060"/>
              <a:gd name="f1729" fmla="val 1634"/>
              <a:gd name="f1730" fmla="val 1094"/>
              <a:gd name="f1731" fmla="val 1111"/>
              <a:gd name="f1732" fmla="val 1117"/>
              <a:gd name="f1733" fmla="val 1123"/>
              <a:gd name="f1734" fmla="val 1057"/>
              <a:gd name="f1735" fmla="val 1028"/>
              <a:gd name="f1736" fmla="val 997"/>
              <a:gd name="f1737" fmla="val 990"/>
              <a:gd name="f1738" fmla="val 989"/>
              <a:gd name="f1739" fmla="val 974"/>
              <a:gd name="f1740" fmla="val 934"/>
              <a:gd name="f1741" fmla="val 881"/>
              <a:gd name="f1742" fmla="val 854"/>
              <a:gd name="f1743" fmla="val 852"/>
              <a:gd name="f1744" fmla="val 840"/>
              <a:gd name="f1745" fmla="val 835"/>
              <a:gd name="f1746" fmla="val 1654"/>
              <a:gd name="f1747" fmla="val 818"/>
              <a:gd name="f1748" fmla="val 832"/>
              <a:gd name="f1749" fmla="val 821"/>
              <a:gd name="f1750" fmla="val 1619"/>
              <a:gd name="f1751" fmla="val 815"/>
              <a:gd name="f1752" fmla="val 842"/>
              <a:gd name="f1753" fmla="val 873"/>
              <a:gd name="f1754" fmla="val 905"/>
              <a:gd name="f1755" fmla="val 907"/>
              <a:gd name="f1756" fmla="val 2107"/>
              <a:gd name="f1757" fmla="val 2104"/>
              <a:gd name="f1758" fmla="val 1456"/>
              <a:gd name="f1759" fmla="val 2102"/>
              <a:gd name="f1760" fmla="val 1464"/>
              <a:gd name="f1761" fmla="val 2121"/>
              <a:gd name="f1762" fmla="val 2133"/>
              <a:gd name="f1763" fmla="val 2138"/>
              <a:gd name="f1764" fmla="val 2156"/>
              <a:gd name="f1765" fmla="val 2160"/>
              <a:gd name="f1766" fmla="val 2162"/>
              <a:gd name="f1767" fmla="val 2164"/>
              <a:gd name="f1768" fmla="val 2179"/>
              <a:gd name="f1769" fmla="val 1762"/>
              <a:gd name="f1770" fmla="val 2158"/>
              <a:gd name="f1771" fmla="val 2200"/>
              <a:gd name="f1772" fmla="val 2208"/>
              <a:gd name="f1773" fmla="val 2213"/>
              <a:gd name="f1774" fmla="val 2216"/>
              <a:gd name="f1775" fmla="val 2193"/>
              <a:gd name="f1776" fmla="val 2178"/>
              <a:gd name="f1777" fmla="val 2175"/>
              <a:gd name="f1778" fmla="val 2188"/>
              <a:gd name="f1779" fmla="val 2207"/>
              <a:gd name="f1780" fmla="val 2192"/>
              <a:gd name="f1781" fmla="val 1618"/>
              <a:gd name="f1782" fmla="val 2169"/>
              <a:gd name="f1783" fmla="val 2150"/>
              <a:gd name="f1784" fmla="val 2134"/>
              <a:gd name="f1785" fmla="val 2137"/>
              <a:gd name="f1786" fmla="val 2142"/>
              <a:gd name="f1787" fmla="val 2148"/>
              <a:gd name="f1788" fmla="val 2135"/>
              <a:gd name="f1789" fmla="val 1113"/>
              <a:gd name="f1790" fmla="val 1180"/>
              <a:gd name="f1791" fmla="val 1159"/>
              <a:gd name="f1792" fmla="val 1145"/>
              <a:gd name="f1793" fmla="val 1138"/>
              <a:gd name="f1794" fmla="val 1158"/>
              <a:gd name="f1795" fmla="val 1116"/>
              <a:gd name="f1796" fmla="val 1165"/>
              <a:gd name="f1797" fmla="val 1167"/>
              <a:gd name="f1798" fmla="val 1151"/>
              <a:gd name="f1799" fmla="val 1132"/>
              <a:gd name="f1800" fmla="val 1046"/>
              <a:gd name="f1801" fmla="val 1140"/>
              <a:gd name="f1802" fmla="val 1033"/>
              <a:gd name="f1803" fmla="val 1162"/>
              <a:gd name="f1804" fmla="val 1148"/>
              <a:gd name="f1805" fmla="val 998"/>
              <a:gd name="f1806" fmla="val 1146"/>
              <a:gd name="f1807" fmla="val 1144"/>
              <a:gd name="f1808" fmla="val 980"/>
              <a:gd name="f1809" fmla="val 1141"/>
              <a:gd name="f1810" fmla="val 1142"/>
              <a:gd name="f1811" fmla="val 954"/>
              <a:gd name="f1812" fmla="val 1135"/>
              <a:gd name="f1813" fmla="val 892"/>
              <a:gd name="f1814" fmla="val 871"/>
              <a:gd name="f1815" fmla="val 877"/>
              <a:gd name="f1816" fmla="val 900"/>
              <a:gd name="f1817" fmla="val 1109"/>
              <a:gd name="f1818" fmla="val 924"/>
              <a:gd name="f1819" fmla="val 1103"/>
              <a:gd name="f1820" fmla="val 1100"/>
              <a:gd name="f1821" fmla="val 953"/>
              <a:gd name="f1822" fmla="val 964"/>
              <a:gd name="f1823" fmla="val 971"/>
              <a:gd name="f1824" fmla="val 1006"/>
              <a:gd name="f1825" fmla="val 1137"/>
              <a:gd name="f1826" fmla="val 1139"/>
              <a:gd name="f1827" fmla="val 1114"/>
              <a:gd name="f1828" fmla="val 1049"/>
              <a:gd name="f1829" fmla="val 1121"/>
              <a:gd name="f1830" fmla="val 1134"/>
              <a:gd name="f1831" fmla="val 1119"/>
              <a:gd name="f1832" fmla="val 1168"/>
              <a:gd name="f1833" fmla="val 374"/>
              <a:gd name="f1834" fmla="val 614"/>
              <a:gd name="f1835" fmla="val 599"/>
              <a:gd name="f1836" fmla="val 605"/>
              <a:gd name="f1837" fmla="val 386"/>
              <a:gd name="f1838" fmla="val 612"/>
              <a:gd name="f1839" fmla="val 659"/>
              <a:gd name="f1840" fmla="val 400"/>
              <a:gd name="f1841" fmla="val 405"/>
              <a:gd name="f1842" fmla="val 398"/>
              <a:gd name="f1843" fmla="val 393"/>
              <a:gd name="f1844" fmla="val 562"/>
              <a:gd name="f1845" fmla="val 572"/>
              <a:gd name="f1846" fmla="val 315"/>
              <a:gd name="f1847" fmla="val 332"/>
              <a:gd name="f1848" fmla="val 601"/>
              <a:gd name="f1849" fmla="val 2124"/>
              <a:gd name="f1850" fmla="val 2123"/>
              <a:gd name="f1851" fmla="val 1208"/>
              <a:gd name="f1852" fmla="val 2116"/>
              <a:gd name="f1853" fmla="val 1175"/>
              <a:gd name="f1854" fmla="val 2110"/>
              <a:gd name="f1855" fmla="val 2125"/>
              <a:gd name="f1856" fmla="val 1092"/>
              <a:gd name="f1857" fmla="val 2108"/>
              <a:gd name="f1858" fmla="val 2096"/>
              <a:gd name="f1859" fmla="val 2113"/>
              <a:gd name="f1860" fmla="val 2093"/>
              <a:gd name="f1861" fmla="val 1045"/>
              <a:gd name="f1862" fmla="val 1112"/>
              <a:gd name="f1863" fmla="val 2090"/>
              <a:gd name="f1864" fmla="val 2075"/>
              <a:gd name="f1865" fmla="val 1143"/>
              <a:gd name="f1866" fmla="val 1124"/>
              <a:gd name="f1867" fmla="val 1050"/>
              <a:gd name="f1868" fmla="val 384"/>
              <a:gd name="f1869" fmla="val 377"/>
              <a:gd name="f1870" fmla="val 375"/>
              <a:gd name="f1871" fmla="val 349"/>
              <a:gd name="f1872" fmla="val 1129"/>
              <a:gd name="f1873" fmla="val 1492"/>
              <a:gd name="f1874" fmla="val 1566"/>
              <a:gd name="f1875" fmla="val 402"/>
              <a:gd name="f1876" fmla="val 1651"/>
              <a:gd name="f1877" fmla="val 1697"/>
              <a:gd name="f1878" fmla="val 1700"/>
              <a:gd name="f1879" fmla="val 430"/>
              <a:gd name="f1880" fmla="val 1569"/>
              <a:gd name="f1881" fmla="val 735"/>
              <a:gd name="f1882" fmla="val 1213"/>
              <a:gd name="f1883" fmla="val 1179"/>
              <a:gd name="f1884" fmla="val 719"/>
              <a:gd name="f1885" fmla="val 733"/>
              <a:gd name="f1886" fmla="val 715"/>
              <a:gd name="f1887" fmla="val 714"/>
              <a:gd name="f1888" fmla="val 716"/>
              <a:gd name="f1889" fmla="val 722"/>
              <a:gd name="f1890" fmla="val 1231"/>
              <a:gd name="f1891" fmla="val 2021"/>
              <a:gd name="f1892" fmla="val 475"/>
              <a:gd name="f1893" fmla="val 498"/>
              <a:gd name="f1894" fmla="val 2044"/>
              <a:gd name="f1895" fmla="val 497"/>
              <a:gd name="f1896" fmla="val 2052"/>
              <a:gd name="f1897" fmla="val 2527"/>
              <a:gd name="f1898" fmla="val 2529"/>
              <a:gd name="f1899" fmla="val 1772"/>
              <a:gd name="f1900" fmla="val 2546"/>
              <a:gd name="f1901" fmla="val 2552"/>
              <a:gd name="f1902" fmla="val 1182"/>
              <a:gd name="f1903" fmla="val 1153"/>
              <a:gd name="f1904" fmla="val 1164"/>
              <a:gd name="f1905" fmla="val 1202"/>
              <a:gd name="f1906" fmla="val 1188"/>
              <a:gd name="f1907" fmla="val 1174"/>
              <a:gd name="f1908" fmla="val 1172"/>
              <a:gd name="f1909" fmla="val 1196"/>
              <a:gd name="f1910" fmla="val 1210"/>
              <a:gd name="f1911" fmla="val 245"/>
              <a:gd name="f1912" fmla="val 236"/>
              <a:gd name="f1913" fmla="val 246"/>
              <a:gd name="f1914" fmla="val 1364"/>
              <a:gd name="f1915" fmla="val 1384"/>
              <a:gd name="f1916" fmla="val 1351"/>
              <a:gd name="f1917" fmla="val 1340"/>
              <a:gd name="f1918" fmla="val 1195"/>
              <a:gd name="f1919" fmla="+- 0 0 -90"/>
              <a:gd name="f1920" fmla="*/ f4 1 3195"/>
              <a:gd name="f1921" fmla="*/ f5 1 2095"/>
              <a:gd name="f1922" fmla="val f6"/>
              <a:gd name="f1923" fmla="val f7"/>
              <a:gd name="f1924" fmla="val f8"/>
              <a:gd name="f1925" fmla="*/ f1919 f0 1"/>
              <a:gd name="f1926" fmla="+- f1924 0 f1922"/>
              <a:gd name="f1927" fmla="+- f1923 0 f1922"/>
              <a:gd name="f1928" fmla="*/ f1925 1 f3"/>
              <a:gd name="f1929" fmla="*/ f1927 1 3195"/>
              <a:gd name="f1930" fmla="*/ f1926 1 2095"/>
              <a:gd name="f1931" fmla="*/ 1433 f1927 1"/>
              <a:gd name="f1932" fmla="*/ 1342 f1926 1"/>
              <a:gd name="f1933" fmla="*/ 1345 f1927 1"/>
              <a:gd name="f1934" fmla="*/ 1612 f1926 1"/>
              <a:gd name="f1935" fmla="*/ 1150 f1927 1"/>
              <a:gd name="f1936" fmla="*/ 2087 f1926 1"/>
              <a:gd name="f1937" fmla="*/ 966 f1927 1"/>
              <a:gd name="f1938" fmla="*/ 1466 f1926 1"/>
              <a:gd name="f1939" fmla="*/ 955 f1927 1"/>
              <a:gd name="f1940" fmla="*/ 1859 f1926 1"/>
              <a:gd name="f1941" fmla="*/ 620 f1927 1"/>
              <a:gd name="f1942" fmla="*/ 1545 f1926 1"/>
              <a:gd name="f1943" fmla="*/ 539 f1927 1"/>
              <a:gd name="f1944" fmla="*/ 1605 f1926 1"/>
              <a:gd name="f1945" fmla="*/ 268 f1927 1"/>
              <a:gd name="f1946" fmla="*/ 1587 f1926 1"/>
              <a:gd name="f1947" fmla="*/ 163 f1927 1"/>
              <a:gd name="f1948" fmla="*/ 1447 f1926 1"/>
              <a:gd name="f1949" fmla="*/ 64 f1927 1"/>
              <a:gd name="f1950" fmla="*/ 1086 f1926 1"/>
              <a:gd name="f1951" fmla="*/ 93 f1927 1"/>
              <a:gd name="f1952" fmla="*/ 728 f1926 1"/>
              <a:gd name="f1953" fmla="*/ 97 f1927 1"/>
              <a:gd name="f1954" fmla="*/ 546 f1926 1"/>
              <a:gd name="f1955" fmla="*/ 335 f1927 1"/>
              <a:gd name="f1956" fmla="*/ 414 f1926 1"/>
              <a:gd name="f1957" fmla="*/ 709 f1927 1"/>
              <a:gd name="f1958" fmla="*/ 557 f1926 1"/>
              <a:gd name="f1959" fmla="*/ 808 f1927 1"/>
              <a:gd name="f1960" fmla="*/ 459 f1926 1"/>
              <a:gd name="f1961" fmla="*/ 1039 f1927 1"/>
              <a:gd name="f1962" fmla="*/ 388 f1926 1"/>
              <a:gd name="f1963" fmla="*/ 1082 f1927 1"/>
              <a:gd name="f1964" fmla="*/ 488 f1926 1"/>
              <a:gd name="f1965" fmla="*/ 1312 f1927 1"/>
              <a:gd name="f1966" fmla="*/ 376 f1926 1"/>
              <a:gd name="f1967" fmla="*/ 1348 f1927 1"/>
              <a:gd name="f1968" fmla="*/ 91 f1926 1"/>
              <a:gd name="f1969" fmla="*/ 1427 f1927 1"/>
              <a:gd name="f1970" fmla="*/ 1538 f1927 1"/>
              <a:gd name="f1971" fmla="*/ 397 f1926 1"/>
              <a:gd name="f1972" fmla="*/ 1790 f1927 1"/>
              <a:gd name="f1973" fmla="*/ 516 f1926 1"/>
              <a:gd name="f1974" fmla="*/ 1827 f1927 1"/>
              <a:gd name="f1975" fmla="*/ 196 f1926 1"/>
              <a:gd name="f1976" fmla="*/ 1961 f1927 1"/>
              <a:gd name="f1977" fmla="*/ 225 f1926 1"/>
              <a:gd name="f1978" fmla="*/ 2029 f1927 1"/>
              <a:gd name="f1979" fmla="*/ 422 f1926 1"/>
              <a:gd name="f1980" fmla="*/ 2128 f1927 1"/>
              <a:gd name="f1981" fmla="*/ 471 f1926 1"/>
              <a:gd name="f1982" fmla="*/ 2376 f1927 1"/>
              <a:gd name="f1983" fmla="*/ 523 f1926 1"/>
              <a:gd name="f1984" fmla="*/ 2670 f1927 1"/>
              <a:gd name="f1985" fmla="*/ 494 f1926 1"/>
              <a:gd name="f1986" fmla="*/ 2884 f1927 1"/>
              <a:gd name="f1987" fmla="*/ 607 f1926 1"/>
              <a:gd name="f1988" fmla="*/ 3155 f1927 1"/>
              <a:gd name="f1989" fmla="*/ 679 f1926 1"/>
              <a:gd name="f1990" fmla="*/ 2737 f1927 1"/>
              <a:gd name="f1991" fmla="*/ 896 f1926 1"/>
              <a:gd name="f1992" fmla="*/ 2727 f1927 1"/>
              <a:gd name="f1993" fmla="*/ 1461 f1926 1"/>
              <a:gd name="f1994" fmla="*/ 2723 f1927 1"/>
              <a:gd name="f1995" fmla="*/ 1858 f1926 1"/>
              <a:gd name="f1996" fmla="*/ 2418 f1927 1"/>
              <a:gd name="f1997" fmla="*/ 1819 f1926 1"/>
              <a:gd name="f1998" fmla="*/ 2289 f1927 1"/>
              <a:gd name="f1999" fmla="*/ 1354 f1926 1"/>
              <a:gd name="f2000" fmla="*/ 2243 f1927 1"/>
              <a:gd name="f2001" fmla="*/ 1835 f1926 1"/>
              <a:gd name="f2002" fmla="*/ 2028 f1927 1"/>
              <a:gd name="f2003" fmla="*/ 1785 f1926 1"/>
              <a:gd name="f2004" fmla="*/ 1864 f1927 1"/>
              <a:gd name="f2005" fmla="*/ 1474 f1926 1"/>
              <a:gd name="f2006" fmla="*/ 1649 f1927 1"/>
              <a:gd name="f2007" fmla="*/ 2074 f1926 1"/>
              <a:gd name="f2008" fmla="*/ 2672 f1927 1"/>
              <a:gd name="f2009" fmla="*/ 597 f1926 1"/>
              <a:gd name="f2010" fmla="*/ 2499 f1927 1"/>
              <a:gd name="f2011" fmla="*/ 1154 f1926 1"/>
              <a:gd name="f2012" fmla="*/ 2504 f1927 1"/>
              <a:gd name="f2013" fmla="*/ 1521 f1926 1"/>
              <a:gd name="f2014" fmla="*/ 1686 f1927 1"/>
              <a:gd name="f2015" fmla="*/ 1818 f1926 1"/>
              <a:gd name="f2016" fmla="*/ 1672 f1927 1"/>
              <a:gd name="f2017" fmla="*/ 1425 f1926 1"/>
              <a:gd name="f2018" fmla="*/ 761 f1927 1"/>
              <a:gd name="f2019" fmla="*/ 1880 f1926 1"/>
              <a:gd name="f2020" fmla="*/ 1640 f1927 1"/>
              <a:gd name="f2021" fmla="*/ 991 f1926 1"/>
              <a:gd name="f2022" fmla="*/ 1658 f1927 1"/>
              <a:gd name="f2023" fmla="*/ 934 f1926 1"/>
              <a:gd name="f2024" fmla="*/ 2107 f1927 1"/>
              <a:gd name="f2025" fmla="*/ 1453 f1926 1"/>
              <a:gd name="f2026" fmla="*/ 2192 f1927 1"/>
              <a:gd name="f2027" fmla="*/ 1618 f1926 1"/>
              <a:gd name="f2028" fmla="*/ 1140 f1927 1"/>
              <a:gd name="f2029" fmla="*/ 1038 f1926 1"/>
              <a:gd name="f2030" fmla="*/ 1142 f1927 1"/>
              <a:gd name="f2031" fmla="*/ 1075 f1926 1"/>
              <a:gd name="f2032" fmla="*/ 396 f1927 1"/>
              <a:gd name="f2033" fmla="*/ 659 f1926 1"/>
              <a:gd name="f2034" fmla="*/ 374 f1927 1"/>
              <a:gd name="f2035" fmla="*/ 640 f1926 1"/>
              <a:gd name="f2036" fmla="*/ 2091 f1927 1"/>
              <a:gd name="f2037" fmla="*/ 1230 f1926 1"/>
              <a:gd name="f2038" fmla="*/ 401 f1927 1"/>
              <a:gd name="f2039" fmla="*/ 1477 f1926 1"/>
              <a:gd name="f2040" fmla="*/ 735 f1927 1"/>
              <a:gd name="f2041" fmla="*/ 1255 f1926 1"/>
              <a:gd name="f2042" fmla="*/ 2527 f1927 1"/>
              <a:gd name="f2043" fmla="*/ 1790 f1926 1"/>
              <a:gd name="f2044" fmla="*/ 1130 f1927 1"/>
              <a:gd name="f2045" fmla="*/ 1208 f1926 1"/>
              <a:gd name="f2046" fmla="+- f1928 0 f1"/>
              <a:gd name="f2047" fmla="*/ f1931 1 3195"/>
              <a:gd name="f2048" fmla="*/ f1932 1 2095"/>
              <a:gd name="f2049" fmla="*/ f1933 1 3195"/>
              <a:gd name="f2050" fmla="*/ f1934 1 2095"/>
              <a:gd name="f2051" fmla="*/ f1935 1 3195"/>
              <a:gd name="f2052" fmla="*/ f1936 1 2095"/>
              <a:gd name="f2053" fmla="*/ f1937 1 3195"/>
              <a:gd name="f2054" fmla="*/ f1938 1 2095"/>
              <a:gd name="f2055" fmla="*/ f1939 1 3195"/>
              <a:gd name="f2056" fmla="*/ f1940 1 2095"/>
              <a:gd name="f2057" fmla="*/ f1941 1 3195"/>
              <a:gd name="f2058" fmla="*/ f1942 1 2095"/>
              <a:gd name="f2059" fmla="*/ f1943 1 3195"/>
              <a:gd name="f2060" fmla="*/ f1944 1 2095"/>
              <a:gd name="f2061" fmla="*/ f1945 1 3195"/>
              <a:gd name="f2062" fmla="*/ f1946 1 2095"/>
              <a:gd name="f2063" fmla="*/ f1947 1 3195"/>
              <a:gd name="f2064" fmla="*/ f1948 1 2095"/>
              <a:gd name="f2065" fmla="*/ f1949 1 3195"/>
              <a:gd name="f2066" fmla="*/ f1950 1 2095"/>
              <a:gd name="f2067" fmla="*/ f1951 1 3195"/>
              <a:gd name="f2068" fmla="*/ f1952 1 2095"/>
              <a:gd name="f2069" fmla="*/ f1953 1 3195"/>
              <a:gd name="f2070" fmla="*/ f1954 1 2095"/>
              <a:gd name="f2071" fmla="*/ f1955 1 3195"/>
              <a:gd name="f2072" fmla="*/ f1956 1 2095"/>
              <a:gd name="f2073" fmla="*/ f1957 1 3195"/>
              <a:gd name="f2074" fmla="*/ f1958 1 2095"/>
              <a:gd name="f2075" fmla="*/ f1959 1 3195"/>
              <a:gd name="f2076" fmla="*/ f1960 1 2095"/>
              <a:gd name="f2077" fmla="*/ f1961 1 3195"/>
              <a:gd name="f2078" fmla="*/ f1962 1 2095"/>
              <a:gd name="f2079" fmla="*/ f1963 1 3195"/>
              <a:gd name="f2080" fmla="*/ f1964 1 2095"/>
              <a:gd name="f2081" fmla="*/ f1965 1 3195"/>
              <a:gd name="f2082" fmla="*/ f1966 1 2095"/>
              <a:gd name="f2083" fmla="*/ f1967 1 3195"/>
              <a:gd name="f2084" fmla="*/ f1968 1 2095"/>
              <a:gd name="f2085" fmla="*/ f1969 1 3195"/>
              <a:gd name="f2086" fmla="*/ f1970 1 3195"/>
              <a:gd name="f2087" fmla="*/ f1971 1 2095"/>
              <a:gd name="f2088" fmla="*/ f1972 1 3195"/>
              <a:gd name="f2089" fmla="*/ f1973 1 2095"/>
              <a:gd name="f2090" fmla="*/ f1974 1 3195"/>
              <a:gd name="f2091" fmla="*/ f1975 1 2095"/>
              <a:gd name="f2092" fmla="*/ f1976 1 3195"/>
              <a:gd name="f2093" fmla="*/ f1977 1 2095"/>
              <a:gd name="f2094" fmla="*/ f1978 1 3195"/>
              <a:gd name="f2095" fmla="*/ f1979 1 2095"/>
              <a:gd name="f2096" fmla="*/ f1980 1 3195"/>
              <a:gd name="f2097" fmla="*/ f1981 1 2095"/>
              <a:gd name="f2098" fmla="*/ f1982 1 3195"/>
              <a:gd name="f2099" fmla="*/ f1983 1 2095"/>
              <a:gd name="f2100" fmla="*/ f1984 1 3195"/>
              <a:gd name="f2101" fmla="*/ f1985 1 2095"/>
              <a:gd name="f2102" fmla="*/ f1986 1 3195"/>
              <a:gd name="f2103" fmla="*/ f1987 1 2095"/>
              <a:gd name="f2104" fmla="*/ f1988 1 3195"/>
              <a:gd name="f2105" fmla="*/ f1989 1 2095"/>
              <a:gd name="f2106" fmla="*/ f1990 1 3195"/>
              <a:gd name="f2107" fmla="*/ f1991 1 2095"/>
              <a:gd name="f2108" fmla="*/ f1992 1 3195"/>
              <a:gd name="f2109" fmla="*/ f1993 1 2095"/>
              <a:gd name="f2110" fmla="*/ f1994 1 3195"/>
              <a:gd name="f2111" fmla="*/ f1995 1 2095"/>
              <a:gd name="f2112" fmla="*/ f1996 1 3195"/>
              <a:gd name="f2113" fmla="*/ f1997 1 2095"/>
              <a:gd name="f2114" fmla="*/ f1998 1 3195"/>
              <a:gd name="f2115" fmla="*/ f1999 1 2095"/>
              <a:gd name="f2116" fmla="*/ f2000 1 3195"/>
              <a:gd name="f2117" fmla="*/ f2001 1 2095"/>
              <a:gd name="f2118" fmla="*/ f2002 1 3195"/>
              <a:gd name="f2119" fmla="*/ f2003 1 2095"/>
              <a:gd name="f2120" fmla="*/ f2004 1 3195"/>
              <a:gd name="f2121" fmla="*/ f2005 1 2095"/>
              <a:gd name="f2122" fmla="*/ f2006 1 3195"/>
              <a:gd name="f2123" fmla="*/ f2007 1 2095"/>
              <a:gd name="f2124" fmla="*/ f2008 1 3195"/>
              <a:gd name="f2125" fmla="*/ f2009 1 2095"/>
              <a:gd name="f2126" fmla="*/ f2010 1 3195"/>
              <a:gd name="f2127" fmla="*/ f2011 1 2095"/>
              <a:gd name="f2128" fmla="*/ f2012 1 3195"/>
              <a:gd name="f2129" fmla="*/ f2013 1 2095"/>
              <a:gd name="f2130" fmla="*/ f2014 1 3195"/>
              <a:gd name="f2131" fmla="*/ f2015 1 2095"/>
              <a:gd name="f2132" fmla="*/ f2016 1 3195"/>
              <a:gd name="f2133" fmla="*/ f2017 1 2095"/>
              <a:gd name="f2134" fmla="*/ f2018 1 3195"/>
              <a:gd name="f2135" fmla="*/ f2019 1 2095"/>
              <a:gd name="f2136" fmla="*/ f2020 1 3195"/>
              <a:gd name="f2137" fmla="*/ f2021 1 2095"/>
              <a:gd name="f2138" fmla="*/ f2022 1 3195"/>
              <a:gd name="f2139" fmla="*/ f2023 1 2095"/>
              <a:gd name="f2140" fmla="*/ f2024 1 3195"/>
              <a:gd name="f2141" fmla="*/ f2025 1 2095"/>
              <a:gd name="f2142" fmla="*/ f2026 1 3195"/>
              <a:gd name="f2143" fmla="*/ f2027 1 2095"/>
              <a:gd name="f2144" fmla="*/ f2028 1 3195"/>
              <a:gd name="f2145" fmla="*/ f2029 1 2095"/>
              <a:gd name="f2146" fmla="*/ f2030 1 3195"/>
              <a:gd name="f2147" fmla="*/ f2031 1 2095"/>
              <a:gd name="f2148" fmla="*/ f2032 1 3195"/>
              <a:gd name="f2149" fmla="*/ f2033 1 2095"/>
              <a:gd name="f2150" fmla="*/ f2034 1 3195"/>
              <a:gd name="f2151" fmla="*/ f2035 1 2095"/>
              <a:gd name="f2152" fmla="*/ f2036 1 3195"/>
              <a:gd name="f2153" fmla="*/ f2037 1 2095"/>
              <a:gd name="f2154" fmla="*/ f2038 1 3195"/>
              <a:gd name="f2155" fmla="*/ f2039 1 2095"/>
              <a:gd name="f2156" fmla="*/ f2040 1 3195"/>
              <a:gd name="f2157" fmla="*/ f2041 1 2095"/>
              <a:gd name="f2158" fmla="*/ f2042 1 3195"/>
              <a:gd name="f2159" fmla="*/ f2043 1 2095"/>
              <a:gd name="f2160" fmla="*/ f2044 1 3195"/>
              <a:gd name="f2161" fmla="*/ f2045 1 2095"/>
              <a:gd name="f2162" fmla="*/ 0 1 f1929"/>
              <a:gd name="f2163" fmla="*/ f1923 1 f1929"/>
              <a:gd name="f2164" fmla="*/ 0 1 f1930"/>
              <a:gd name="f2165" fmla="*/ f1924 1 f1930"/>
              <a:gd name="f2166" fmla="*/ f2047 1 f1929"/>
              <a:gd name="f2167" fmla="*/ f2048 1 f1930"/>
              <a:gd name="f2168" fmla="*/ f2049 1 f1929"/>
              <a:gd name="f2169" fmla="*/ f2050 1 f1930"/>
              <a:gd name="f2170" fmla="*/ f2051 1 f1929"/>
              <a:gd name="f2171" fmla="*/ f2052 1 f1930"/>
              <a:gd name="f2172" fmla="*/ f2053 1 f1929"/>
              <a:gd name="f2173" fmla="*/ f2054 1 f1930"/>
              <a:gd name="f2174" fmla="*/ f2055 1 f1929"/>
              <a:gd name="f2175" fmla="*/ f2056 1 f1930"/>
              <a:gd name="f2176" fmla="*/ f2057 1 f1929"/>
              <a:gd name="f2177" fmla="*/ f2058 1 f1930"/>
              <a:gd name="f2178" fmla="*/ f2059 1 f1929"/>
              <a:gd name="f2179" fmla="*/ f2060 1 f1930"/>
              <a:gd name="f2180" fmla="*/ f2061 1 f1929"/>
              <a:gd name="f2181" fmla="*/ f2062 1 f1930"/>
              <a:gd name="f2182" fmla="*/ f2063 1 f1929"/>
              <a:gd name="f2183" fmla="*/ f2064 1 f1930"/>
              <a:gd name="f2184" fmla="*/ f2065 1 f1929"/>
              <a:gd name="f2185" fmla="*/ f2066 1 f1930"/>
              <a:gd name="f2186" fmla="*/ f2067 1 f1929"/>
              <a:gd name="f2187" fmla="*/ f2068 1 f1930"/>
              <a:gd name="f2188" fmla="*/ f2069 1 f1929"/>
              <a:gd name="f2189" fmla="*/ f2070 1 f1930"/>
              <a:gd name="f2190" fmla="*/ f2071 1 f1929"/>
              <a:gd name="f2191" fmla="*/ f2072 1 f1930"/>
              <a:gd name="f2192" fmla="*/ f2073 1 f1929"/>
              <a:gd name="f2193" fmla="*/ f2074 1 f1930"/>
              <a:gd name="f2194" fmla="*/ f2075 1 f1929"/>
              <a:gd name="f2195" fmla="*/ f2076 1 f1930"/>
              <a:gd name="f2196" fmla="*/ f2077 1 f1929"/>
              <a:gd name="f2197" fmla="*/ f2078 1 f1930"/>
              <a:gd name="f2198" fmla="*/ f2079 1 f1929"/>
              <a:gd name="f2199" fmla="*/ f2080 1 f1930"/>
              <a:gd name="f2200" fmla="*/ f2081 1 f1929"/>
              <a:gd name="f2201" fmla="*/ f2082 1 f1930"/>
              <a:gd name="f2202" fmla="*/ f2083 1 f1929"/>
              <a:gd name="f2203" fmla="*/ f2084 1 f1930"/>
              <a:gd name="f2204" fmla="*/ f2085 1 f1929"/>
              <a:gd name="f2205" fmla="*/ f2086 1 f1929"/>
              <a:gd name="f2206" fmla="*/ f2087 1 f1930"/>
              <a:gd name="f2207" fmla="*/ f2088 1 f1929"/>
              <a:gd name="f2208" fmla="*/ f2089 1 f1930"/>
              <a:gd name="f2209" fmla="*/ f2090 1 f1929"/>
              <a:gd name="f2210" fmla="*/ f2091 1 f1930"/>
              <a:gd name="f2211" fmla="*/ f2092 1 f1929"/>
              <a:gd name="f2212" fmla="*/ f2093 1 f1930"/>
              <a:gd name="f2213" fmla="*/ f2094 1 f1929"/>
              <a:gd name="f2214" fmla="*/ f2095 1 f1930"/>
              <a:gd name="f2215" fmla="*/ f2096 1 f1929"/>
              <a:gd name="f2216" fmla="*/ f2097 1 f1930"/>
              <a:gd name="f2217" fmla="*/ f2098 1 f1929"/>
              <a:gd name="f2218" fmla="*/ f2099 1 f1930"/>
              <a:gd name="f2219" fmla="*/ f2100 1 f1929"/>
              <a:gd name="f2220" fmla="*/ f2101 1 f1930"/>
              <a:gd name="f2221" fmla="*/ f2102 1 f1929"/>
              <a:gd name="f2222" fmla="*/ f2103 1 f1930"/>
              <a:gd name="f2223" fmla="*/ f2104 1 f1929"/>
              <a:gd name="f2224" fmla="*/ f2105 1 f1930"/>
              <a:gd name="f2225" fmla="*/ f2106 1 f1929"/>
              <a:gd name="f2226" fmla="*/ f2107 1 f1930"/>
              <a:gd name="f2227" fmla="*/ f2108 1 f1929"/>
              <a:gd name="f2228" fmla="*/ f2109 1 f1930"/>
              <a:gd name="f2229" fmla="*/ f2110 1 f1929"/>
              <a:gd name="f2230" fmla="*/ f2111 1 f1930"/>
              <a:gd name="f2231" fmla="*/ f2112 1 f1929"/>
              <a:gd name="f2232" fmla="*/ f2113 1 f1930"/>
              <a:gd name="f2233" fmla="*/ f2114 1 f1929"/>
              <a:gd name="f2234" fmla="*/ f2115 1 f1930"/>
              <a:gd name="f2235" fmla="*/ f2116 1 f1929"/>
              <a:gd name="f2236" fmla="*/ f2117 1 f1930"/>
              <a:gd name="f2237" fmla="*/ f2118 1 f1929"/>
              <a:gd name="f2238" fmla="*/ f2119 1 f1930"/>
              <a:gd name="f2239" fmla="*/ f2120 1 f1929"/>
              <a:gd name="f2240" fmla="*/ f2121 1 f1930"/>
              <a:gd name="f2241" fmla="*/ f2122 1 f1929"/>
              <a:gd name="f2242" fmla="*/ f2123 1 f1930"/>
              <a:gd name="f2243" fmla="*/ f2124 1 f1929"/>
              <a:gd name="f2244" fmla="*/ f2125 1 f1930"/>
              <a:gd name="f2245" fmla="*/ f2126 1 f1929"/>
              <a:gd name="f2246" fmla="*/ f2127 1 f1930"/>
              <a:gd name="f2247" fmla="*/ f2128 1 f1929"/>
              <a:gd name="f2248" fmla="*/ f2129 1 f1930"/>
              <a:gd name="f2249" fmla="*/ f2130 1 f1929"/>
              <a:gd name="f2250" fmla="*/ f2131 1 f1930"/>
              <a:gd name="f2251" fmla="*/ f2132 1 f1929"/>
              <a:gd name="f2252" fmla="*/ f2133 1 f1930"/>
              <a:gd name="f2253" fmla="*/ f2134 1 f1929"/>
              <a:gd name="f2254" fmla="*/ f2135 1 f1930"/>
              <a:gd name="f2255" fmla="*/ f2136 1 f1929"/>
              <a:gd name="f2256" fmla="*/ f2137 1 f1930"/>
              <a:gd name="f2257" fmla="*/ f2138 1 f1929"/>
              <a:gd name="f2258" fmla="*/ f2139 1 f1930"/>
              <a:gd name="f2259" fmla="*/ f2140 1 f1929"/>
              <a:gd name="f2260" fmla="*/ f2141 1 f1930"/>
              <a:gd name="f2261" fmla="*/ f2142 1 f1929"/>
              <a:gd name="f2262" fmla="*/ f2143 1 f1930"/>
              <a:gd name="f2263" fmla="*/ f2144 1 f1929"/>
              <a:gd name="f2264" fmla="*/ f2145 1 f1930"/>
              <a:gd name="f2265" fmla="*/ f2146 1 f1929"/>
              <a:gd name="f2266" fmla="*/ f2147 1 f1930"/>
              <a:gd name="f2267" fmla="*/ f2148 1 f1929"/>
              <a:gd name="f2268" fmla="*/ f2149 1 f1930"/>
              <a:gd name="f2269" fmla="*/ f2150 1 f1929"/>
              <a:gd name="f2270" fmla="*/ f2151 1 f1930"/>
              <a:gd name="f2271" fmla="*/ f2152 1 f1929"/>
              <a:gd name="f2272" fmla="*/ f2153 1 f1930"/>
              <a:gd name="f2273" fmla="*/ f2154 1 f1929"/>
              <a:gd name="f2274" fmla="*/ f2155 1 f1930"/>
              <a:gd name="f2275" fmla="*/ f2156 1 f1929"/>
              <a:gd name="f2276" fmla="*/ f2157 1 f1930"/>
              <a:gd name="f2277" fmla="*/ f2158 1 f1929"/>
              <a:gd name="f2278" fmla="*/ f2159 1 f1930"/>
              <a:gd name="f2279" fmla="*/ f2160 1 f1929"/>
              <a:gd name="f2280" fmla="*/ f2161 1 f1930"/>
              <a:gd name="f2281" fmla="*/ f2162 f1920 1"/>
              <a:gd name="f2282" fmla="*/ f2163 f1920 1"/>
              <a:gd name="f2283" fmla="*/ f2165 f1921 1"/>
              <a:gd name="f2284" fmla="*/ f2164 f1921 1"/>
              <a:gd name="f2285" fmla="*/ f2166 f1920 1"/>
              <a:gd name="f2286" fmla="*/ f2167 f1921 1"/>
              <a:gd name="f2287" fmla="*/ f2168 f1920 1"/>
              <a:gd name="f2288" fmla="*/ f2169 f1921 1"/>
              <a:gd name="f2289" fmla="*/ f2170 f1920 1"/>
              <a:gd name="f2290" fmla="*/ f2171 f1921 1"/>
              <a:gd name="f2291" fmla="*/ f2172 f1920 1"/>
              <a:gd name="f2292" fmla="*/ f2173 f1921 1"/>
              <a:gd name="f2293" fmla="*/ f2174 f1920 1"/>
              <a:gd name="f2294" fmla="*/ f2175 f1921 1"/>
              <a:gd name="f2295" fmla="*/ f2176 f1920 1"/>
              <a:gd name="f2296" fmla="*/ f2177 f1921 1"/>
              <a:gd name="f2297" fmla="*/ f2178 f1920 1"/>
              <a:gd name="f2298" fmla="*/ f2179 f1921 1"/>
              <a:gd name="f2299" fmla="*/ f2180 f1920 1"/>
              <a:gd name="f2300" fmla="*/ f2181 f1921 1"/>
              <a:gd name="f2301" fmla="*/ f2182 f1920 1"/>
              <a:gd name="f2302" fmla="*/ f2183 f1921 1"/>
              <a:gd name="f2303" fmla="*/ f2184 f1920 1"/>
              <a:gd name="f2304" fmla="*/ f2185 f1921 1"/>
              <a:gd name="f2305" fmla="*/ f2186 f1920 1"/>
              <a:gd name="f2306" fmla="*/ f2187 f1921 1"/>
              <a:gd name="f2307" fmla="*/ f2188 f1920 1"/>
              <a:gd name="f2308" fmla="*/ f2189 f1921 1"/>
              <a:gd name="f2309" fmla="*/ f2190 f1920 1"/>
              <a:gd name="f2310" fmla="*/ f2191 f1921 1"/>
              <a:gd name="f2311" fmla="*/ f2192 f1920 1"/>
              <a:gd name="f2312" fmla="*/ f2193 f1921 1"/>
              <a:gd name="f2313" fmla="*/ f2194 f1920 1"/>
              <a:gd name="f2314" fmla="*/ f2195 f1921 1"/>
              <a:gd name="f2315" fmla="*/ f2196 f1920 1"/>
              <a:gd name="f2316" fmla="*/ f2197 f1921 1"/>
              <a:gd name="f2317" fmla="*/ f2198 f1920 1"/>
              <a:gd name="f2318" fmla="*/ f2199 f1921 1"/>
              <a:gd name="f2319" fmla="*/ f2200 f1920 1"/>
              <a:gd name="f2320" fmla="*/ f2201 f1921 1"/>
              <a:gd name="f2321" fmla="*/ f2202 f1920 1"/>
              <a:gd name="f2322" fmla="*/ f2203 f1921 1"/>
              <a:gd name="f2323" fmla="*/ f2204 f1920 1"/>
              <a:gd name="f2324" fmla="*/ f2205 f1920 1"/>
              <a:gd name="f2325" fmla="*/ f2206 f1921 1"/>
              <a:gd name="f2326" fmla="*/ f2207 f1920 1"/>
              <a:gd name="f2327" fmla="*/ f2208 f1921 1"/>
              <a:gd name="f2328" fmla="*/ f2209 f1920 1"/>
              <a:gd name="f2329" fmla="*/ f2210 f1921 1"/>
              <a:gd name="f2330" fmla="*/ f2211 f1920 1"/>
              <a:gd name="f2331" fmla="*/ f2212 f1921 1"/>
              <a:gd name="f2332" fmla="*/ f2213 f1920 1"/>
              <a:gd name="f2333" fmla="*/ f2214 f1921 1"/>
              <a:gd name="f2334" fmla="*/ f2215 f1920 1"/>
              <a:gd name="f2335" fmla="*/ f2216 f1921 1"/>
              <a:gd name="f2336" fmla="*/ f2217 f1920 1"/>
              <a:gd name="f2337" fmla="*/ f2218 f1921 1"/>
              <a:gd name="f2338" fmla="*/ f2219 f1920 1"/>
              <a:gd name="f2339" fmla="*/ f2220 f1921 1"/>
              <a:gd name="f2340" fmla="*/ f2221 f1920 1"/>
              <a:gd name="f2341" fmla="*/ f2222 f1921 1"/>
              <a:gd name="f2342" fmla="*/ f2223 f1920 1"/>
              <a:gd name="f2343" fmla="*/ f2224 f1921 1"/>
              <a:gd name="f2344" fmla="*/ f2225 f1920 1"/>
              <a:gd name="f2345" fmla="*/ f2226 f1921 1"/>
              <a:gd name="f2346" fmla="*/ f2227 f1920 1"/>
              <a:gd name="f2347" fmla="*/ f2228 f1921 1"/>
              <a:gd name="f2348" fmla="*/ f2229 f1920 1"/>
              <a:gd name="f2349" fmla="*/ f2230 f1921 1"/>
              <a:gd name="f2350" fmla="*/ f2231 f1920 1"/>
              <a:gd name="f2351" fmla="*/ f2232 f1921 1"/>
              <a:gd name="f2352" fmla="*/ f2233 f1920 1"/>
              <a:gd name="f2353" fmla="*/ f2234 f1921 1"/>
              <a:gd name="f2354" fmla="*/ f2235 f1920 1"/>
              <a:gd name="f2355" fmla="*/ f2236 f1921 1"/>
              <a:gd name="f2356" fmla="*/ f2237 f1920 1"/>
              <a:gd name="f2357" fmla="*/ f2238 f1921 1"/>
              <a:gd name="f2358" fmla="*/ f2239 f1920 1"/>
              <a:gd name="f2359" fmla="*/ f2240 f1921 1"/>
              <a:gd name="f2360" fmla="*/ f2241 f1920 1"/>
              <a:gd name="f2361" fmla="*/ f2242 f1921 1"/>
              <a:gd name="f2362" fmla="*/ f2243 f1920 1"/>
              <a:gd name="f2363" fmla="*/ f2244 f1921 1"/>
              <a:gd name="f2364" fmla="*/ f2245 f1920 1"/>
              <a:gd name="f2365" fmla="*/ f2246 f1921 1"/>
              <a:gd name="f2366" fmla="*/ f2247 f1920 1"/>
              <a:gd name="f2367" fmla="*/ f2248 f1921 1"/>
              <a:gd name="f2368" fmla="*/ f2249 f1920 1"/>
              <a:gd name="f2369" fmla="*/ f2250 f1921 1"/>
              <a:gd name="f2370" fmla="*/ f2251 f1920 1"/>
              <a:gd name="f2371" fmla="*/ f2252 f1921 1"/>
              <a:gd name="f2372" fmla="*/ f2253 f1920 1"/>
              <a:gd name="f2373" fmla="*/ f2254 f1921 1"/>
              <a:gd name="f2374" fmla="*/ f2255 f1920 1"/>
              <a:gd name="f2375" fmla="*/ f2256 f1921 1"/>
              <a:gd name="f2376" fmla="*/ f2257 f1920 1"/>
              <a:gd name="f2377" fmla="*/ f2258 f1921 1"/>
              <a:gd name="f2378" fmla="*/ f2259 f1920 1"/>
              <a:gd name="f2379" fmla="*/ f2260 f1921 1"/>
              <a:gd name="f2380" fmla="*/ f2261 f1920 1"/>
              <a:gd name="f2381" fmla="*/ f2262 f1921 1"/>
              <a:gd name="f2382" fmla="*/ f2263 f1920 1"/>
              <a:gd name="f2383" fmla="*/ f2264 f1921 1"/>
              <a:gd name="f2384" fmla="*/ f2265 f1920 1"/>
              <a:gd name="f2385" fmla="*/ f2266 f1921 1"/>
              <a:gd name="f2386" fmla="*/ f2267 f1920 1"/>
              <a:gd name="f2387" fmla="*/ f2268 f1921 1"/>
              <a:gd name="f2388" fmla="*/ f2269 f1920 1"/>
              <a:gd name="f2389" fmla="*/ f2270 f1921 1"/>
              <a:gd name="f2390" fmla="*/ f2271 f1920 1"/>
              <a:gd name="f2391" fmla="*/ f2272 f1921 1"/>
              <a:gd name="f2392" fmla="*/ f2273 f1920 1"/>
              <a:gd name="f2393" fmla="*/ f2274 f1921 1"/>
              <a:gd name="f2394" fmla="*/ f2275 f1920 1"/>
              <a:gd name="f2395" fmla="*/ f2276 f1921 1"/>
              <a:gd name="f2396" fmla="*/ f2277 f1920 1"/>
              <a:gd name="f2397" fmla="*/ f2278 f1921 1"/>
              <a:gd name="f2398" fmla="*/ f2279 f1920 1"/>
              <a:gd name="f2399" fmla="*/ f2280 f19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46">
                <a:pos x="f2285" y="f2286"/>
              </a:cxn>
              <a:cxn ang="f2046">
                <a:pos x="f2287" y="f2288"/>
              </a:cxn>
              <a:cxn ang="f2046">
                <a:pos x="f2289" y="f2290"/>
              </a:cxn>
              <a:cxn ang="f2046">
                <a:pos x="f2291" y="f2292"/>
              </a:cxn>
              <a:cxn ang="f2046">
                <a:pos x="f2293" y="f2294"/>
              </a:cxn>
              <a:cxn ang="f2046">
                <a:pos x="f2295" y="f2296"/>
              </a:cxn>
              <a:cxn ang="f2046">
                <a:pos x="f2297" y="f2298"/>
              </a:cxn>
              <a:cxn ang="f2046">
                <a:pos x="f2299" y="f2300"/>
              </a:cxn>
              <a:cxn ang="f2046">
                <a:pos x="f2301" y="f2302"/>
              </a:cxn>
              <a:cxn ang="f2046">
                <a:pos x="f2303" y="f2304"/>
              </a:cxn>
              <a:cxn ang="f2046">
                <a:pos x="f2305" y="f2306"/>
              </a:cxn>
              <a:cxn ang="f2046">
                <a:pos x="f2307" y="f2308"/>
              </a:cxn>
              <a:cxn ang="f2046">
                <a:pos x="f2309" y="f2310"/>
              </a:cxn>
              <a:cxn ang="f2046">
                <a:pos x="f2311" y="f2312"/>
              </a:cxn>
              <a:cxn ang="f2046">
                <a:pos x="f2313" y="f2314"/>
              </a:cxn>
              <a:cxn ang="f2046">
                <a:pos x="f2315" y="f2316"/>
              </a:cxn>
              <a:cxn ang="f2046">
                <a:pos x="f2317" y="f2318"/>
              </a:cxn>
              <a:cxn ang="f2046">
                <a:pos x="f2319" y="f2320"/>
              </a:cxn>
              <a:cxn ang="f2046">
                <a:pos x="f2321" y="f2322"/>
              </a:cxn>
              <a:cxn ang="f2046">
                <a:pos x="f2323" y="f2322"/>
              </a:cxn>
              <a:cxn ang="f2046">
                <a:pos x="f2324" y="f2325"/>
              </a:cxn>
              <a:cxn ang="f2046">
                <a:pos x="f2326" y="f2327"/>
              </a:cxn>
              <a:cxn ang="f2046">
                <a:pos x="f2328" y="f2329"/>
              </a:cxn>
              <a:cxn ang="f2046">
                <a:pos x="f2330" y="f2331"/>
              </a:cxn>
              <a:cxn ang="f2046">
                <a:pos x="f2332" y="f2333"/>
              </a:cxn>
              <a:cxn ang="f2046">
                <a:pos x="f2334" y="f2335"/>
              </a:cxn>
              <a:cxn ang="f2046">
                <a:pos x="f2336" y="f2337"/>
              </a:cxn>
              <a:cxn ang="f2046">
                <a:pos x="f2338" y="f2339"/>
              </a:cxn>
              <a:cxn ang="f2046">
                <a:pos x="f2340" y="f2341"/>
              </a:cxn>
              <a:cxn ang="f2046">
                <a:pos x="f2342" y="f2343"/>
              </a:cxn>
              <a:cxn ang="f2046">
                <a:pos x="f2344" y="f2345"/>
              </a:cxn>
              <a:cxn ang="f2046">
                <a:pos x="f2346" y="f2347"/>
              </a:cxn>
              <a:cxn ang="f2046">
                <a:pos x="f2348" y="f2349"/>
              </a:cxn>
              <a:cxn ang="f2046">
                <a:pos x="f2350" y="f2351"/>
              </a:cxn>
              <a:cxn ang="f2046">
                <a:pos x="f2352" y="f2353"/>
              </a:cxn>
              <a:cxn ang="f2046">
                <a:pos x="f2354" y="f2355"/>
              </a:cxn>
              <a:cxn ang="f2046">
                <a:pos x="f2356" y="f2357"/>
              </a:cxn>
              <a:cxn ang="f2046">
                <a:pos x="f2358" y="f2359"/>
              </a:cxn>
              <a:cxn ang="f2046">
                <a:pos x="f2360" y="f2361"/>
              </a:cxn>
              <a:cxn ang="f2046">
                <a:pos x="f2362" y="f2363"/>
              </a:cxn>
              <a:cxn ang="f2046">
                <a:pos x="f2364" y="f2365"/>
              </a:cxn>
              <a:cxn ang="f2046">
                <a:pos x="f2366" y="f2367"/>
              </a:cxn>
              <a:cxn ang="f2046">
                <a:pos x="f2368" y="f2369"/>
              </a:cxn>
              <a:cxn ang="f2046">
                <a:pos x="f2370" y="f2371"/>
              </a:cxn>
              <a:cxn ang="f2046">
                <a:pos x="f2372" y="f2373"/>
              </a:cxn>
              <a:cxn ang="f2046">
                <a:pos x="f2374" y="f2375"/>
              </a:cxn>
              <a:cxn ang="f2046">
                <a:pos x="f2376" y="f2377"/>
              </a:cxn>
              <a:cxn ang="f2046">
                <a:pos x="f2378" y="f2379"/>
              </a:cxn>
              <a:cxn ang="f2046">
                <a:pos x="f2380" y="f2381"/>
              </a:cxn>
              <a:cxn ang="f2046">
                <a:pos x="f2382" y="f2383"/>
              </a:cxn>
              <a:cxn ang="f2046">
                <a:pos x="f2384" y="f2385"/>
              </a:cxn>
              <a:cxn ang="f2046">
                <a:pos x="f2386" y="f2387"/>
              </a:cxn>
              <a:cxn ang="f2046">
                <a:pos x="f2388" y="f2389"/>
              </a:cxn>
              <a:cxn ang="f2046">
                <a:pos x="f2390" y="f2391"/>
              </a:cxn>
              <a:cxn ang="f2046">
                <a:pos x="f2392" y="f2393"/>
              </a:cxn>
              <a:cxn ang="f2046">
                <a:pos x="f2394" y="f2395"/>
              </a:cxn>
              <a:cxn ang="f2046">
                <a:pos x="f2396" y="f2397"/>
              </a:cxn>
              <a:cxn ang="f2046">
                <a:pos x="f2398" y="f2399"/>
              </a:cxn>
            </a:cxnLst>
            <a:rect l="f2281" t="f2284" r="f2282" b="f2283"/>
            <a:pathLst>
              <a:path w="3195" h="2095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29" y="f31"/>
                  <a:pt x="f32" y="f33"/>
                </a:cubicBezTo>
                <a:cubicBezTo>
                  <a:pt x="f34" y="f13"/>
                  <a:pt x="f35" y="f23"/>
                  <a:pt x="f36" y="f37"/>
                </a:cubicBezTo>
                <a:cubicBezTo>
                  <a:pt x="f38" y="f37"/>
                  <a:pt x="f39" y="f37"/>
                  <a:pt x="f40" y="f37"/>
                </a:cubicBezTo>
                <a:cubicBezTo>
                  <a:pt x="f41" y="f38"/>
                  <a:pt x="f37" y="f42"/>
                  <a:pt x="f43" y="f44"/>
                </a:cubicBezTo>
                <a:cubicBezTo>
                  <a:pt x="f45" y="f25"/>
                  <a:pt x="f46" y="f42"/>
                  <a:pt x="f47" y="f3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4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71" y="f81"/>
                </a:cubicBezTo>
                <a:cubicBezTo>
                  <a:pt x="f82" y="f83"/>
                  <a:pt x="f73" y="f84"/>
                  <a:pt x="f73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41"/>
                  <a:pt x="f95" y="f42"/>
                </a:cubicBezTo>
                <a:cubicBezTo>
                  <a:pt x="f96" y="f29"/>
                  <a:pt x="f97" y="f98"/>
                  <a:pt x="f99" y="f100"/>
                </a:cubicBezTo>
                <a:cubicBezTo>
                  <a:pt x="f101" y="f102"/>
                  <a:pt x="f103" y="f26"/>
                  <a:pt x="f104" y="f105"/>
                </a:cubicBezTo>
                <a:cubicBezTo>
                  <a:pt x="f99" y="f106"/>
                  <a:pt x="f103" y="f107"/>
                  <a:pt x="f108" y="f109"/>
                </a:cubicBezTo>
                <a:cubicBezTo>
                  <a:pt x="f108" y="f110"/>
                  <a:pt x="f111" y="f112"/>
                  <a:pt x="f108" y="f113"/>
                </a:cubicBezTo>
                <a:cubicBezTo>
                  <a:pt x="f114" y="f115"/>
                  <a:pt x="f95" y="f116"/>
                  <a:pt x="f117" y="f118"/>
                </a:cubicBezTo>
                <a:cubicBezTo>
                  <a:pt x="f119" y="f29"/>
                  <a:pt x="f120" y="f121"/>
                  <a:pt x="f122" y="f123"/>
                </a:cubicBezTo>
                <a:cubicBezTo>
                  <a:pt x="f80" y="f124"/>
                  <a:pt x="f125" y="f115"/>
                  <a:pt x="f126" y="f127"/>
                </a:cubicBezTo>
                <a:cubicBezTo>
                  <a:pt x="f128" y="f129"/>
                  <a:pt x="f130" y="f131"/>
                  <a:pt x="f130" y="f132"/>
                </a:cubicBezTo>
                <a:cubicBezTo>
                  <a:pt x="f133" y="f134"/>
                  <a:pt x="f130" y="f135"/>
                  <a:pt x="f128" y="f136"/>
                </a:cubicBezTo>
                <a:cubicBezTo>
                  <a:pt x="f137" y="f138"/>
                  <a:pt x="f139" y="f140"/>
                  <a:pt x="f68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149"/>
                  <a:pt x="f150" y="f151"/>
                  <a:pt x="f68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64"/>
                  <a:pt x="f180" y="f181"/>
                </a:cubicBezTo>
                <a:cubicBezTo>
                  <a:pt x="f182" y="f183"/>
                  <a:pt x="f184" y="f185"/>
                  <a:pt x="f184" y="f186"/>
                </a:cubicBezTo>
                <a:cubicBezTo>
                  <a:pt x="f187" y="f188"/>
                  <a:pt x="f189" y="f190"/>
                  <a:pt x="f180" y="f191"/>
                </a:cubicBezTo>
                <a:cubicBezTo>
                  <a:pt x="f177" y="f192"/>
                  <a:pt x="f193" y="f194"/>
                  <a:pt x="f195" y="f196"/>
                </a:cubicBezTo>
                <a:cubicBezTo>
                  <a:pt x="f179" y="f140"/>
                  <a:pt x="f197" y="f198"/>
                  <a:pt x="f195" y="f199"/>
                </a:cubicBezTo>
                <a:cubicBezTo>
                  <a:pt x="f200" y="f201"/>
                  <a:pt x="f202" y="f203"/>
                  <a:pt x="f204" y="f205"/>
                </a:cubicBezTo>
                <a:cubicBezTo>
                  <a:pt x="f206" y="f207"/>
                  <a:pt x="f208" y="f209"/>
                  <a:pt x="f210" y="f211"/>
                </a:cubicBezTo>
                <a:cubicBezTo>
                  <a:pt x="f212" y="f213"/>
                  <a:pt x="f214" y="f215"/>
                  <a:pt x="f216" y="f217"/>
                </a:cubicBezTo>
                <a:cubicBezTo>
                  <a:pt x="f216" y="f116"/>
                  <a:pt x="f218" y="f219"/>
                  <a:pt x="f220" y="f221"/>
                </a:cubicBezTo>
                <a:cubicBezTo>
                  <a:pt x="f222" y="f37"/>
                  <a:pt x="f223" y="f224"/>
                  <a:pt x="f225" y="f226"/>
                </a:cubicBezTo>
                <a:cubicBezTo>
                  <a:pt x="f227" y="f228"/>
                  <a:pt x="f229" y="f230"/>
                  <a:pt x="f231" y="f232"/>
                </a:cubicBezTo>
                <a:cubicBezTo>
                  <a:pt x="f233" y="f48"/>
                  <a:pt x="f234" y="f235"/>
                  <a:pt x="f236" y="f53"/>
                </a:cubicBezTo>
                <a:cubicBezTo>
                  <a:pt x="f237" y="f53"/>
                  <a:pt x="f238" y="f53"/>
                  <a:pt x="f239" y="f53"/>
                </a:cubicBezTo>
                <a:cubicBezTo>
                  <a:pt x="f239" y="f67"/>
                  <a:pt x="f240" y="f89"/>
                  <a:pt x="f241" y="f242"/>
                </a:cubicBezTo>
                <a:cubicBezTo>
                  <a:pt x="f236" y="f243"/>
                  <a:pt x="f244" y="f228"/>
                  <a:pt x="f245" y="f40"/>
                </a:cubicBezTo>
                <a:cubicBezTo>
                  <a:pt x="f246" y="f39"/>
                  <a:pt x="f247" y="f248"/>
                  <a:pt x="f237" y="f42"/>
                </a:cubicBezTo>
                <a:cubicBezTo>
                  <a:pt x="f249" y="f250"/>
                  <a:pt x="f249" y="f251"/>
                  <a:pt x="f236" y="f252"/>
                </a:cubicBezTo>
                <a:cubicBezTo>
                  <a:pt x="f253" y="f254"/>
                  <a:pt x="f255" y="f256"/>
                  <a:pt x="f257" y="f258"/>
                </a:cubicBez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7" y="f269"/>
                </a:cubicBezTo>
                <a:cubicBezTo>
                  <a:pt x="f270" y="f271"/>
                  <a:pt x="f229" y="f272"/>
                  <a:pt x="f273" y="f274"/>
                </a:cubicBezTo>
                <a:cubicBezTo>
                  <a:pt x="f275" y="f276"/>
                  <a:pt x="f275" y="f277"/>
                  <a:pt x="f231" y="f278"/>
                </a:cubicBezTo>
                <a:cubicBezTo>
                  <a:pt x="f279" y="f280"/>
                  <a:pt x="f281" y="f282"/>
                  <a:pt x="f283" y="f284"/>
                </a:cubicBezTo>
                <a:cubicBezTo>
                  <a:pt x="f285" y="f286"/>
                  <a:pt x="f287" y="f149"/>
                  <a:pt x="f288" y="f289"/>
                </a:cubicBezTo>
                <a:cubicBezTo>
                  <a:pt x="f290" y="f291"/>
                  <a:pt x="f292" y="f289"/>
                  <a:pt x="f293" y="f294"/>
                </a:cubicBezTo>
                <a:cubicBezTo>
                  <a:pt x="f295" y="f147"/>
                  <a:pt x="f296" y="f297"/>
                  <a:pt x="f298" y="f145"/>
                </a:cubicBezTo>
                <a:cubicBezTo>
                  <a:pt x="f299" y="f300"/>
                  <a:pt x="f301" y="f302"/>
                  <a:pt x="f298" y="f303"/>
                </a:cubicBezTo>
                <a:cubicBezTo>
                  <a:pt x="f304" y="f194"/>
                  <a:pt x="f296" y="f305"/>
                  <a:pt x="f299" y="f306"/>
                </a:cubicBezTo>
                <a:cubicBezTo>
                  <a:pt x="f307" y="f211"/>
                  <a:pt x="f308" y="f309"/>
                  <a:pt x="f310" y="f311"/>
                </a:cubicBezTo>
                <a:cubicBezTo>
                  <a:pt x="f296" y="f312"/>
                  <a:pt x="f313" y="f314"/>
                  <a:pt x="f307" y="f315"/>
                </a:cubicBezTo>
                <a:cubicBezTo>
                  <a:pt x="f316" y="f317"/>
                  <a:pt x="f318" y="f319"/>
                  <a:pt x="f318" y="f320"/>
                </a:cubicBezTo>
                <a:cubicBezTo>
                  <a:pt x="f321" y="f322"/>
                  <a:pt x="f323" y="f324"/>
                  <a:pt x="f325" y="f251"/>
                </a:cubicBezTo>
                <a:cubicBezTo>
                  <a:pt x="f326" y="f327"/>
                  <a:pt x="f328" y="f329"/>
                  <a:pt x="f330" y="f331"/>
                </a:cubicBezTo>
                <a:cubicBezTo>
                  <a:pt x="f332" y="f333"/>
                  <a:pt x="f334" y="f228"/>
                  <a:pt x="f335" y="f336"/>
                </a:cubicBezTo>
                <a:cubicBezTo>
                  <a:pt x="f332" y="f337"/>
                  <a:pt x="f338" y="f51"/>
                  <a:pt x="f335" y="f339"/>
                </a:cubicBezTo>
                <a:cubicBezTo>
                  <a:pt x="f340" y="f341"/>
                  <a:pt x="f342" y="f101"/>
                  <a:pt x="f343" y="f344"/>
                </a:cubicBezTo>
                <a:cubicBezTo>
                  <a:pt x="f345" y="f346"/>
                  <a:pt x="f347" y="f348"/>
                  <a:pt x="f340" y="f349"/>
                </a:cubicBezTo>
                <a:cubicBezTo>
                  <a:pt x="f350" y="f351"/>
                  <a:pt x="f352" y="f353"/>
                  <a:pt x="f354" y="f122"/>
                </a:cubicBezTo>
                <a:cubicBezTo>
                  <a:pt x="f355" y="f108"/>
                  <a:pt x="f356" y="f357"/>
                  <a:pt x="f358" y="f359"/>
                </a:cubicBezTo>
                <a:cubicBezTo>
                  <a:pt x="f360" y="f341"/>
                  <a:pt x="f361" y="f362"/>
                  <a:pt x="f363" y="f364"/>
                </a:cubicBezTo>
                <a:cubicBezTo>
                  <a:pt x="f365" y="f235"/>
                  <a:pt x="f366" y="f337"/>
                  <a:pt x="f367" y="f336"/>
                </a:cubicBezTo>
                <a:cubicBezTo>
                  <a:pt x="f368" y="f226"/>
                  <a:pt x="f358" y="f369"/>
                  <a:pt x="f370" y="f371"/>
                </a:cubicBezTo>
                <a:cubicBezTo>
                  <a:pt x="f372" y="f251"/>
                  <a:pt x="f354" y="f373"/>
                  <a:pt x="f374" y="f217"/>
                </a:cubicBezTo>
                <a:cubicBezTo>
                  <a:pt x="f375" y="f376"/>
                  <a:pt x="f377" y="f378"/>
                  <a:pt x="f379" y="f380"/>
                </a:cubicBezTo>
                <a:cubicBezTo>
                  <a:pt x="f381" y="f382"/>
                  <a:pt x="f383" y="f384"/>
                  <a:pt x="f385" y="f386"/>
                </a:cubicBezTo>
                <a:cubicBezTo>
                  <a:pt x="f387" y="f388"/>
                  <a:pt x="f389" y="f390"/>
                  <a:pt x="f391" y="f392"/>
                </a:cubicBezTo>
                <a:cubicBezTo>
                  <a:pt x="f393" y="f394"/>
                  <a:pt x="f395" y="f396"/>
                  <a:pt x="f397" y="f392"/>
                </a:cubicBezTo>
                <a:cubicBezTo>
                  <a:pt x="f398" y="f399"/>
                  <a:pt x="f400" y="f401"/>
                  <a:pt x="f402" y="f403"/>
                </a:cubicBezTo>
                <a:cubicBezTo>
                  <a:pt x="f404" y="f405"/>
                  <a:pt x="f406" y="f407"/>
                  <a:pt x="f408" y="f409"/>
                </a:cubicBezTo>
                <a:cubicBezTo>
                  <a:pt x="f410" y="f411"/>
                  <a:pt x="f412" y="f215"/>
                  <a:pt x="f413" y="f414"/>
                </a:cubicBezTo>
                <a:cubicBezTo>
                  <a:pt x="f415" y="f416"/>
                  <a:pt x="f417" y="f418"/>
                  <a:pt x="f419" y="f420"/>
                </a:cubicBezTo>
                <a:cubicBezTo>
                  <a:pt x="f421" y="f219"/>
                  <a:pt x="f404" y="f422"/>
                  <a:pt x="f423" y="f424"/>
                </a:cubicBezTo>
                <a:cubicBezTo>
                  <a:pt x="f425" y="f426"/>
                  <a:pt x="f427" y="f56"/>
                  <a:pt x="f428" y="f235"/>
                </a:cubicBezTo>
                <a:cubicBezTo>
                  <a:pt x="f429" y="f232"/>
                  <a:pt x="f430" y="f17"/>
                  <a:pt x="f431" y="f432"/>
                </a:cubicBezTo>
                <a:cubicBezTo>
                  <a:pt x="f433" y="f100"/>
                  <a:pt x="f434" y="f435"/>
                  <a:pt x="f434" y="f102"/>
                </a:cubicBezTo>
                <a:cubicBezTo>
                  <a:pt x="f436" y="f437"/>
                  <a:pt x="f431" y="f438"/>
                  <a:pt x="f439" y="f24"/>
                </a:cubicBezTo>
                <a:cubicBezTo>
                  <a:pt x="f440" y="f112"/>
                  <a:pt x="f441" y="f442"/>
                  <a:pt x="f443" y="f444"/>
                </a:cubicBezTo>
                <a:cubicBezTo>
                  <a:pt x="f445" y="f446"/>
                  <a:pt x="f447" y="f129"/>
                  <a:pt x="f448" y="f449"/>
                </a:cubicBezTo>
                <a:cubicBezTo>
                  <a:pt x="f450" y="f449"/>
                  <a:pt x="f451" y="f452"/>
                  <a:pt x="f453" y="f112"/>
                </a:cubicBezTo>
                <a:cubicBezTo>
                  <a:pt x="f454" y="f455"/>
                  <a:pt x="f456" y="f457"/>
                  <a:pt x="f450" y="f458"/>
                </a:cubicBezTo>
                <a:cubicBezTo>
                  <a:pt x="f459" y="f460"/>
                  <a:pt x="f461" y="f414"/>
                  <a:pt x="f462" y="f217"/>
                </a:cubicBezTo>
                <a:cubicBezTo>
                  <a:pt x="f463" y="f464"/>
                  <a:pt x="f465" y="f466"/>
                  <a:pt x="f467" y="f468"/>
                </a:cubicBezTo>
                <a:cubicBezTo>
                  <a:pt x="f467" y="f469"/>
                  <a:pt x="f470" y="f32"/>
                  <a:pt x="f471" y="f19"/>
                </a:cubicBezTo>
                <a:cubicBezTo>
                  <a:pt x="f472" y="f473"/>
                  <a:pt x="f474" y="f475"/>
                  <a:pt x="f476" y="f477"/>
                </a:cubicBezTo>
                <a:cubicBezTo>
                  <a:pt x="f478" y="f43"/>
                  <a:pt x="f479" y="f480"/>
                  <a:pt x="f481" y="f54"/>
                </a:cubicBezTo>
                <a:cubicBezTo>
                  <a:pt x="f482" y="f483"/>
                  <a:pt x="f447" y="f73"/>
                  <a:pt x="f484" y="f485"/>
                </a:cubicBezTo>
                <a:cubicBezTo>
                  <a:pt x="f486" y="f108"/>
                  <a:pt x="f487" y="f83"/>
                  <a:pt x="f488" y="f344"/>
                </a:cubicBezTo>
                <a:cubicBezTo>
                  <a:pt x="f489" y="f344"/>
                  <a:pt x="f490" y="f491"/>
                  <a:pt x="f492" y="f346"/>
                </a:cubicBezTo>
                <a:cubicBezTo>
                  <a:pt x="f493" y="f494"/>
                  <a:pt x="f495" y="f12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4" y="f515"/>
                </a:cubicBezTo>
                <a:cubicBezTo>
                  <a:pt x="f516" y="f517"/>
                  <a:pt x="f453" y="f518"/>
                  <a:pt x="f490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456" y="f528"/>
                  <a:pt x="f529" y="f530"/>
                </a:cubicBezTo>
                <a:cubicBezTo>
                  <a:pt x="f516" y="f531"/>
                  <a:pt x="f514" y="f532"/>
                  <a:pt x="f510" y="f189"/>
                </a:cubicBezTo>
                <a:cubicBezTo>
                  <a:pt x="f533" y="f195"/>
                  <a:pt x="f502" y="f534"/>
                  <a:pt x="f514" y="f535"/>
                </a:cubicBezTo>
                <a:cubicBezTo>
                  <a:pt x="f536" y="f537"/>
                  <a:pt x="f538" y="f537"/>
                  <a:pt x="f500" y="f539"/>
                </a:cubicBezTo>
                <a:cubicBezTo>
                  <a:pt x="f540" y="f212"/>
                  <a:pt x="f541" y="f542"/>
                  <a:pt x="f493" y="f543"/>
                </a:cubicBezTo>
                <a:cubicBezTo>
                  <a:pt x="f544" y="f545"/>
                  <a:pt x="f498" y="f546"/>
                  <a:pt x="f516" y="f547"/>
                </a:cubicBezTo>
                <a:cubicBezTo>
                  <a:pt x="f548" y="f549"/>
                  <a:pt x="f504" y="f550"/>
                  <a:pt x="f502" y="f551"/>
                </a:cubicBezTo>
                <a:cubicBezTo>
                  <a:pt x="f552" y="f246"/>
                  <a:pt x="f553" y="f554"/>
                  <a:pt x="f555" y="f249"/>
                </a:cubicBezTo>
                <a:cubicBezTo>
                  <a:pt x="f556" y="f557"/>
                  <a:pt x="f6" y="f558"/>
                  <a:pt x="f559" y="f560"/>
                </a:cubicBezTo>
                <a:cubicBezTo>
                  <a:pt x="f561" y="f562"/>
                  <a:pt x="f563" y="f564"/>
                  <a:pt x="f565" y="f566"/>
                </a:cubicBezTo>
                <a:cubicBezTo>
                  <a:pt x="f567" y="f568"/>
                  <a:pt x="f569" y="f570"/>
                  <a:pt x="f514" y="f571"/>
                </a:cubicBezTo>
                <a:cubicBezTo>
                  <a:pt x="f540" y="f572"/>
                  <a:pt x="f498" y="f573"/>
                  <a:pt x="f574" y="f575"/>
                </a:cubicBezTo>
                <a:cubicBezTo>
                  <a:pt x="f576" y="f577"/>
                  <a:pt x="f454" y="f578"/>
                  <a:pt x="f579" y="f580"/>
                </a:cubicBezTo>
                <a:cubicBezTo>
                  <a:pt x="f526" y="f581"/>
                  <a:pt x="f582" y="f583"/>
                  <a:pt x="f584" y="f585"/>
                </a:cubicBezTo>
                <a:cubicBezTo>
                  <a:pt x="f488" y="f586"/>
                  <a:pt x="f482" y="f587"/>
                  <a:pt x="f463" y="f588"/>
                </a:cubicBezTo>
                <a:cubicBezTo>
                  <a:pt x="f589" y="f590"/>
                  <a:pt x="f591" y="f592"/>
                  <a:pt x="f467" y="f593"/>
                </a:cubicBezTo>
                <a:cubicBezTo>
                  <a:pt x="f445" y="f323"/>
                  <a:pt x="f594" y="f330"/>
                  <a:pt x="f595" y="f596"/>
                </a:cubicBezTo>
                <a:cubicBezTo>
                  <a:pt x="f597" y="f598"/>
                  <a:pt x="f599" y="f600"/>
                  <a:pt x="f470" y="f338"/>
                </a:cubicBezTo>
                <a:cubicBezTo>
                  <a:pt x="f471" y="f334"/>
                  <a:pt x="f594" y="f601"/>
                  <a:pt x="f602" y="f603"/>
                </a:cubicBezTo>
                <a:cubicBezTo>
                  <a:pt x="f604" y="f603"/>
                  <a:pt x="f605" y="f603"/>
                  <a:pt x="f606" y="f603"/>
                </a:cubicBezTo>
                <a:cubicBezTo>
                  <a:pt x="f607" y="f608"/>
                  <a:pt x="f493" y="f609"/>
                  <a:pt x="f610" y="f611"/>
                </a:cubicBezTo>
                <a:cubicBezTo>
                  <a:pt x="f612" y="f611"/>
                  <a:pt x="f613" y="f614"/>
                  <a:pt x="f615" y="f342"/>
                </a:cubicBezTo>
                <a:cubicBezTo>
                  <a:pt x="f615" y="f616"/>
                  <a:pt x="f617" y="f618"/>
                  <a:pt x="f619" y="f620"/>
                </a:cubicBezTo>
                <a:cubicBezTo>
                  <a:pt x="f621" y="f372"/>
                  <a:pt x="f454" y="f622"/>
                  <a:pt x="f623" y="f624"/>
                </a:cubicBezTo>
                <a:cubicBezTo>
                  <a:pt x="f526" y="f625"/>
                  <a:pt x="f450" y="f626"/>
                  <a:pt x="f488" y="f626"/>
                </a:cubicBezTo>
                <a:cubicBezTo>
                  <a:pt x="f488" y="f627"/>
                  <a:pt x="f591" y="f628"/>
                  <a:pt x="f591" y="f629"/>
                </a:cubicBezTo>
                <a:cubicBezTo>
                  <a:pt x="f591" y="f630"/>
                  <a:pt x="f631" y="f632"/>
                  <a:pt x="f445" y="f632"/>
                </a:cubicBezTo>
                <a:cubicBezTo>
                  <a:pt x="f467" y="f632"/>
                  <a:pt x="f3" y="f633"/>
                  <a:pt x="f634" y="f635"/>
                </a:cubicBezTo>
                <a:cubicBezTo>
                  <a:pt x="f636" y="f637"/>
                  <a:pt x="f638" y="f639"/>
                  <a:pt x="f640" y="f641"/>
                </a:cubicBezTo>
                <a:cubicBezTo>
                  <a:pt x="f642" y="f643"/>
                  <a:pt x="f400" y="f644"/>
                  <a:pt x="f645" y="f646"/>
                </a:cubicBezTo>
                <a:cubicBezTo>
                  <a:pt x="f647" y="f648"/>
                  <a:pt x="f649" y="f629"/>
                  <a:pt x="f650" y="f651"/>
                </a:cubicBezTo>
                <a:cubicBezTo>
                  <a:pt x="f652" y="f653"/>
                  <a:pt x="f650" y="f654"/>
                  <a:pt x="f647" y="f655"/>
                </a:cubicBezTo>
                <a:cubicBezTo>
                  <a:pt x="f656" y="f657"/>
                  <a:pt x="f658" y="f659"/>
                  <a:pt x="f645" y="f660"/>
                </a:cubicBezTo>
                <a:cubicBezTo>
                  <a:pt x="f661" y="f662"/>
                  <a:pt x="f663" y="f664"/>
                  <a:pt x="f665" y="f666"/>
                </a:cubicBezTo>
                <a:cubicBezTo>
                  <a:pt x="f667" y="f391"/>
                  <a:pt x="f668" y="f391"/>
                  <a:pt x="f669" y="f670"/>
                </a:cubicBezTo>
                <a:cubicBezTo>
                  <a:pt x="f671" y="f672"/>
                  <a:pt x="f412" y="f672"/>
                  <a:pt x="f673" y="f674"/>
                </a:cubicBezTo>
                <a:cubicBezTo>
                  <a:pt x="f675" y="f676"/>
                  <a:pt x="f677" y="f678"/>
                  <a:pt x="f679" y="f649"/>
                </a:cubicBezTo>
                <a:cubicBezTo>
                  <a:pt x="f680" y="f681"/>
                  <a:pt x="f682" y="f661"/>
                  <a:pt x="f683" y="f684"/>
                </a:cubicBezTo>
                <a:cubicBezTo>
                  <a:pt x="f685" y="f686"/>
                  <a:pt x="f389" y="f687"/>
                  <a:pt x="f688" y="f689"/>
                </a:cubicBezTo>
                <a:cubicBezTo>
                  <a:pt x="f626" y="f690"/>
                  <a:pt x="f691" y="f658"/>
                  <a:pt x="f692" y="f693"/>
                </a:cubicBezTo>
                <a:cubicBezTo>
                  <a:pt x="f608" y="f666"/>
                  <a:pt x="f600" y="f643"/>
                  <a:pt x="f694" y="f660"/>
                </a:cubicBezTo>
                <a:cubicBezTo>
                  <a:pt x="f695" y="f696"/>
                  <a:pt x="f697" y="f698"/>
                  <a:pt x="f600" y="f699"/>
                </a:cubicBezTo>
                <a:cubicBezTo>
                  <a:pt x="f700" y="f699"/>
                  <a:pt x="f326" y="f701"/>
                  <a:pt x="f702" y="f699"/>
                </a:cubicBezTo>
                <a:cubicBezTo>
                  <a:pt x="f703" y="f704"/>
                  <a:pt x="f705" y="f363"/>
                  <a:pt x="f304" y="f624"/>
                </a:cubicBezTo>
                <a:cubicBezTo>
                  <a:pt x="f703" y="f614"/>
                  <a:pt x="f706" y="f707"/>
                  <a:pt x="f708" y="f335"/>
                </a:cubicBezTo>
                <a:cubicBezTo>
                  <a:pt x="f583" y="f603"/>
                  <a:pt x="f293" y="f347"/>
                  <a:pt x="f709" y="f618"/>
                </a:cubicBezTo>
                <a:cubicBezTo>
                  <a:pt x="f710" y="f711"/>
                  <a:pt x="f712" y="f355"/>
                  <a:pt x="f713" y="f714"/>
                </a:cubicBezTo>
                <a:cubicBezTo>
                  <a:pt x="f715" y="f361"/>
                  <a:pt x="f716" y="f717"/>
                  <a:pt x="f583" y="f718"/>
                </a:cubicBezTo>
                <a:cubicBezTo>
                  <a:pt x="f719" y="f646"/>
                  <a:pt x="f720" y="f721"/>
                  <a:pt x="f722" y="f723"/>
                </a:cubicBezTo>
                <a:cubicBezTo>
                  <a:pt x="f713" y="f724"/>
                  <a:pt x="f710" y="f648"/>
                  <a:pt x="f581" y="f646"/>
                </a:cubicBezTo>
                <a:cubicBezTo>
                  <a:pt x="f725" y="f726"/>
                  <a:pt x="f727" y="f624"/>
                  <a:pt x="f728" y="f342"/>
                </a:cubicBezTo>
                <a:cubicBezTo>
                  <a:pt x="f729" y="f343"/>
                  <a:pt x="f730" y="f347"/>
                  <a:pt x="f731" y="f732"/>
                </a:cubicBezTo>
                <a:cubicBezTo>
                  <a:pt x="f733" y="f622"/>
                  <a:pt x="f734" y="f714"/>
                  <a:pt x="f735" y="f361"/>
                </a:cubicBezTo>
                <a:cubicBezTo>
                  <a:pt x="f736" y="f366"/>
                  <a:pt x="f737" y="f385"/>
                  <a:pt x="f738" y="f626"/>
                </a:cubicBezTo>
                <a:cubicBezTo>
                  <a:pt x="f735" y="f701"/>
                  <a:pt x="f734" y="f739"/>
                  <a:pt x="f733" y="f739"/>
                </a:cubicBezTo>
                <a:cubicBezTo>
                  <a:pt x="f740" y="f627"/>
                  <a:pt x="f741" y="f646"/>
                  <a:pt x="f741" y="f742"/>
                </a:cubicBezTo>
                <a:cubicBezTo>
                  <a:pt x="f743" y="f744"/>
                  <a:pt x="f745" y="f746"/>
                  <a:pt x="f747" y="f748"/>
                </a:cubicBezTo>
                <a:cubicBezTo>
                  <a:pt x="f734" y="f749"/>
                  <a:pt x="f735" y="f750"/>
                  <a:pt x="f285" y="f751"/>
                </a:cubicBezTo>
                <a:cubicBezTo>
                  <a:pt x="f752" y="f685"/>
                  <a:pt x="f735" y="f753"/>
                  <a:pt x="f735" y="f754"/>
                </a:cubicBezTo>
                <a:cubicBezTo>
                  <a:pt x="f735" y="f755"/>
                  <a:pt x="f756" y="f684"/>
                  <a:pt x="f757" y="f758"/>
                </a:cubicBezTo>
                <a:cubicBezTo>
                  <a:pt x="f759" y="f760"/>
                  <a:pt x="f570" y="f656"/>
                  <a:pt x="f761" y="f689"/>
                </a:cubicBezTo>
                <a:cubicBezTo>
                  <a:pt x="f762" y="f763"/>
                  <a:pt x="f570" y="f680"/>
                  <a:pt x="f764" y="f765"/>
                </a:cubicBezTo>
                <a:cubicBezTo>
                  <a:pt x="f766" y="f767"/>
                  <a:pt x="f752" y="f768"/>
                  <a:pt x="f747" y="f680"/>
                </a:cubicBezTo>
                <a:cubicBezTo>
                  <a:pt x="f769" y="f770"/>
                  <a:pt x="f771" y="f768"/>
                  <a:pt x="f772" y="f773"/>
                </a:cubicBezTo>
                <a:cubicBezTo>
                  <a:pt x="f560" y="f434"/>
                  <a:pt x="f774" y="f430"/>
                  <a:pt x="f775" y="f776"/>
                </a:cubicBezTo>
                <a:cubicBezTo>
                  <a:pt x="f229" y="f777"/>
                  <a:pt x="f778" y="f779"/>
                  <a:pt x="f780" y="f781"/>
                </a:cubicBezTo>
                <a:cubicBezTo>
                  <a:pt x="f782" y="f413"/>
                  <a:pt x="f542" y="f783"/>
                  <a:pt x="f784" y="f785"/>
                </a:cubicBezTo>
                <a:cubicBezTo>
                  <a:pt x="f786" y="f645"/>
                  <a:pt x="f787" y="f395"/>
                  <a:pt x="f210" y="f788"/>
                </a:cubicBezTo>
                <a:cubicBezTo>
                  <a:pt x="f534" y="f789"/>
                  <a:pt x="f208" y="f790"/>
                  <a:pt x="f208" y="f791"/>
                </a:cubicBezTo>
                <a:cubicBezTo>
                  <a:pt x="f792" y="f793"/>
                  <a:pt x="f794" y="f639"/>
                  <a:pt x="f795" y="f796"/>
                </a:cubicBezTo>
                <a:cubicBezTo>
                  <a:pt x="f795" y="f796"/>
                  <a:pt x="f212" y="f796"/>
                  <a:pt x="f214" y="f797"/>
                </a:cubicBezTo>
                <a:cubicBezTo>
                  <a:pt x="f214" y="f742"/>
                  <a:pt x="f798" y="f799"/>
                  <a:pt x="f800" y="f801"/>
                </a:cubicBezTo>
                <a:cubicBezTo>
                  <a:pt x="f212" y="f802"/>
                  <a:pt x="f794" y="f799"/>
                  <a:pt x="f206" y="f803"/>
                </a:cubicBezTo>
                <a:cubicBezTo>
                  <a:pt x="f804" y="f805"/>
                  <a:pt x="f806" y="f807"/>
                  <a:pt x="f808" y="f651"/>
                </a:cubicBezTo>
                <a:cubicBezTo>
                  <a:pt x="f806" y="f809"/>
                  <a:pt x="f810" y="f802"/>
                  <a:pt x="f206" y="f739"/>
                </a:cubicBezTo>
                <a:cubicBezTo>
                  <a:pt x="f811" y="f718"/>
                  <a:pt x="f808" y="f801"/>
                  <a:pt x="f193" y="f701"/>
                </a:cubicBezTo>
                <a:cubicBezTo>
                  <a:pt x="f202" y="f802"/>
                  <a:pt x="f812" y="f698"/>
                  <a:pt x="f813" y="f814"/>
                </a:cubicBezTo>
                <a:cubicBezTo>
                  <a:pt x="f815" y="f814"/>
                  <a:pt x="f816" y="f653"/>
                  <a:pt x="f200" y="f653"/>
                </a:cubicBezTo>
                <a:cubicBezTo>
                  <a:pt x="f175" y="f817"/>
                  <a:pt x="f818" y="f799"/>
                  <a:pt x="f819" y="f820"/>
                </a:cubicBezTo>
                <a:cubicBezTo>
                  <a:pt x="f175" y="f718"/>
                  <a:pt x="f819" y="f385"/>
                  <a:pt x="f821" y="f726"/>
                </a:cubicBezTo>
                <a:cubicBezTo>
                  <a:pt x="f822" y="f823"/>
                  <a:pt x="f824" y="f825"/>
                  <a:pt x="f826" y="f370"/>
                </a:cubicBezTo>
                <a:cubicBezTo>
                  <a:pt x="f527" y="f355"/>
                  <a:pt x="f827" y="f372"/>
                  <a:pt x="f828" y="f620"/>
                </a:cubicBezTo>
                <a:cubicBezTo>
                  <a:pt x="f829" y="f618"/>
                  <a:pt x="f830" y="f831"/>
                  <a:pt x="f832" y="f340"/>
                </a:cubicBezTo>
                <a:cubicBezTo>
                  <a:pt x="f833" y="f714"/>
                  <a:pt x="f834" y="f385"/>
                  <a:pt x="f835" y="f723"/>
                </a:cubicBezTo>
                <a:cubicBezTo>
                  <a:pt x="f836" y="f837"/>
                  <a:pt x="f509" y="f389"/>
                  <a:pt x="f838" y="f796"/>
                </a:cubicBezTo>
                <a:cubicBezTo>
                  <a:pt x="f839" y="f655"/>
                  <a:pt x="f840" y="f797"/>
                  <a:pt x="f841" y="f750"/>
                </a:cubicBezTo>
                <a:cubicBezTo>
                  <a:pt x="f139" y="f842"/>
                  <a:pt x="f65" y="f843"/>
                  <a:pt x="f153" y="f844"/>
                </a:cubicBezTo>
                <a:cubicBezTo>
                  <a:pt x="f74" y="f845"/>
                  <a:pt x="f155" y="f846"/>
                  <a:pt x="f68" y="f847"/>
                </a:cubicBezTo>
                <a:cubicBezTo>
                  <a:pt x="f150" y="f393"/>
                  <a:pt x="f848" y="f682"/>
                  <a:pt x="f849" y="f758"/>
                </a:cubicBezTo>
                <a:cubicBezTo>
                  <a:pt x="f66" y="f758"/>
                  <a:pt x="f850" y="f758"/>
                  <a:pt x="f851" y="f758"/>
                </a:cubicBezTo>
                <a:cubicBezTo>
                  <a:pt x="f852" y="f853"/>
                  <a:pt x="f854" y="f398"/>
                  <a:pt x="f855" y="f856"/>
                </a:cubicBezTo>
                <a:cubicBezTo>
                  <a:pt x="f153" y="f857"/>
                  <a:pt x="f68" y="f767"/>
                  <a:pt x="f849" y="f671"/>
                </a:cubicBezTo>
                <a:cubicBezTo>
                  <a:pt x="f858" y="f859"/>
                  <a:pt x="f860" y="f642"/>
                  <a:pt x="f70" y="f861"/>
                </a:cubicBezTo>
                <a:cubicBezTo>
                  <a:pt x="f862" y="f863"/>
                  <a:pt x="f841" y="f864"/>
                  <a:pt x="f841" y="f865"/>
                </a:cubicBezTo>
                <a:cubicBezTo>
                  <a:pt x="f499" y="f866"/>
                  <a:pt x="f867" y="f640"/>
                  <a:pt x="f868" y="f869"/>
                </a:cubicBezTo>
                <a:cubicBezTo>
                  <a:pt x="f870" y="f866"/>
                  <a:pt x="f871" y="f872"/>
                  <a:pt x="f873" y="f874"/>
                </a:cubicBezTo>
                <a:cubicBezTo>
                  <a:pt x="f875" y="f876"/>
                  <a:pt x="f877" y="f878"/>
                  <a:pt x="f879" y="f441"/>
                </a:cubicBezTo>
                <a:cubicBezTo>
                  <a:pt x="f159" y="f880"/>
                  <a:pt x="f881" y="f882"/>
                  <a:pt x="f883" y="f884"/>
                </a:cubicBezTo>
                <a:cubicBezTo>
                  <a:pt x="f885" y="f880"/>
                  <a:pt x="f146" y="f886"/>
                  <a:pt x="f72" y="f887"/>
                </a:cubicBezTo>
                <a:cubicBezTo>
                  <a:pt x="f68" y="f888"/>
                  <a:pt x="f889" y="f522"/>
                  <a:pt x="f890" y="f526"/>
                </a:cubicBezTo>
                <a:cubicBezTo>
                  <a:pt x="f92" y="f891"/>
                  <a:pt x="f59" y="f892"/>
                  <a:pt x="f120" y="f498"/>
                </a:cubicBezTo>
                <a:cubicBezTo>
                  <a:pt x="f893" y="f576"/>
                  <a:pt x="f894" y="f895"/>
                  <a:pt x="f896" y="f516"/>
                </a:cubicBezTo>
                <a:cubicBezTo>
                  <a:pt x="f897" y="f898"/>
                  <a:pt x="f126" y="f619"/>
                  <a:pt x="f76" y="f899"/>
                </a:cubicBezTo>
                <a:cubicBezTo>
                  <a:pt x="f139" y="f900"/>
                  <a:pt x="f901" y="f563"/>
                  <a:pt x="f137" y="f902"/>
                </a:cubicBezTo>
                <a:cubicBezTo>
                  <a:pt x="f63" y="f556"/>
                  <a:pt x="f353" y="f6"/>
                  <a:pt x="f85" y="f903"/>
                </a:cubicBezTo>
                <a:cubicBezTo>
                  <a:pt x="f114" y="f904"/>
                  <a:pt x="f95" y="f905"/>
                  <a:pt x="f119" y="f561"/>
                </a:cubicBezTo>
                <a:cubicBezTo>
                  <a:pt x="f357" y="f906"/>
                  <a:pt x="f357" y="f907"/>
                  <a:pt x="f104" y="f533"/>
                </a:cubicBezTo>
                <a:cubicBezTo>
                  <a:pt x="f908" y="f504"/>
                  <a:pt x="f96" y="f909"/>
                  <a:pt x="f910" y="f561"/>
                </a:cubicBezTo>
                <a:cubicBezTo>
                  <a:pt x="f71" y="f911"/>
                  <a:pt x="f912" y="f913"/>
                  <a:pt x="f914" y="f548"/>
                </a:cubicBezTo>
                <a:cubicBezTo>
                  <a:pt x="f915" y="f552"/>
                  <a:pt x="f916" y="f510"/>
                  <a:pt x="f64" y="f536"/>
                </a:cubicBezTo>
                <a:cubicBezTo>
                  <a:pt x="f89" y="f610"/>
                  <a:pt x="f67" y="f917"/>
                  <a:pt x="f914" y="f918"/>
                </a:cubicBezTo>
                <a:cubicBezTo>
                  <a:pt x="f919" y="f540"/>
                  <a:pt x="f920" y="f498"/>
                  <a:pt x="f921" y="f498"/>
                </a:cubicBezTo>
                <a:cubicBezTo>
                  <a:pt x="f52" y="f498"/>
                  <a:pt x="f922" y="f544"/>
                  <a:pt x="f232" y="f459"/>
                </a:cubicBezTo>
                <a:cubicBezTo>
                  <a:pt x="f41" y="f923"/>
                  <a:pt x="f248" y="f488"/>
                  <a:pt x="f924" y="f925"/>
                </a:cubicBezTo>
                <a:cubicBezTo>
                  <a:pt x="f371" y="f482"/>
                  <a:pt x="f121" y="f926"/>
                  <a:pt x="f121" y="f927"/>
                </a:cubicBezTo>
                <a:cubicBezTo>
                  <a:pt x="f928" y="f929"/>
                  <a:pt x="f34" y="f930"/>
                  <a:pt x="f21" y="f884"/>
                </a:cubicBezTo>
                <a:cubicBezTo>
                  <a:pt x="f931" y="f932"/>
                  <a:pt x="f21" y="f933"/>
                  <a:pt x="f931" y="f934"/>
                </a:cubicBezTo>
                <a:cubicBezTo>
                  <a:pt x="f27" y="f935"/>
                  <a:pt x="f17" y="f936"/>
                  <a:pt x="f327" y="f869"/>
                </a:cubicBezTo>
                <a:cubicBezTo>
                  <a:pt x="f937" y="f938"/>
                  <a:pt x="f939" y="f940"/>
                  <a:pt x="f941" y="f942"/>
                </a:cubicBezTo>
                <a:cubicBezTo>
                  <a:pt x="f21" y="f943"/>
                  <a:pt x="f944" y="f673"/>
                  <a:pt x="f945" y="f671"/>
                </a:cubicBezTo>
                <a:cubicBezTo>
                  <a:pt x="f17" y="f402"/>
                  <a:pt x="f19" y="f410"/>
                  <a:pt x="f34" y="f946"/>
                </a:cubicBezTo>
                <a:cubicBezTo>
                  <a:pt x="f44" y="f947"/>
                  <a:pt x="f948" y="f658"/>
                  <a:pt x="f477" y="f682"/>
                </a:cubicBezTo>
                <a:cubicBezTo>
                  <a:pt x="f948" y="f755"/>
                  <a:pt x="f931" y="f949"/>
                  <a:pt x="f327" y="f693"/>
                </a:cubicBezTo>
                <a:cubicBezTo>
                  <a:pt x="f950" y="f788"/>
                  <a:pt x="f945" y="f684"/>
                  <a:pt x="f951" y="f952"/>
                </a:cubicBezTo>
                <a:cubicBezTo>
                  <a:pt x="f251" y="f953"/>
                  <a:pt x="f118" y="f650"/>
                  <a:pt x="f954" y="f652"/>
                </a:cubicBezTo>
                <a:cubicBezTo>
                  <a:pt x="f98" y="f955"/>
                  <a:pt x="f956" y="f686"/>
                  <a:pt x="f956" y="f758"/>
                </a:cubicBezTo>
                <a:cubicBezTo>
                  <a:pt x="f9" y="f755"/>
                  <a:pt x="f957" y="f958"/>
                  <a:pt x="f98" y="f666"/>
                </a:cubicBezTo>
                <a:cubicBezTo>
                  <a:pt x="f959" y="f960"/>
                  <a:pt x="f961" y="f753"/>
                  <a:pt x="f962" y="f685"/>
                </a:cubicBezTo>
                <a:cubicBezTo>
                  <a:pt x="f115" y="f963"/>
                  <a:pt x="f964" y="f965"/>
                  <a:pt x="f322" y="f797"/>
                </a:cubicBezTo>
                <a:cubicBezTo>
                  <a:pt x="f966" y="f630"/>
                  <a:pt x="f967" y="f968"/>
                  <a:pt x="f969" y="f363"/>
                </a:cubicBezTo>
                <a:cubicBezTo>
                  <a:pt x="f970" y="f358"/>
                  <a:pt x="f971" y="f372"/>
                  <a:pt x="f131" y="f616"/>
                </a:cubicBezTo>
                <a:cubicBezTo>
                  <a:pt x="f972" y="f372"/>
                  <a:pt x="f973" y="f622"/>
                  <a:pt x="f974" y="f975"/>
                </a:cubicBezTo>
                <a:cubicBezTo>
                  <a:pt x="f974" y="f726"/>
                  <a:pt x="f976" y="f365"/>
                  <a:pt x="f977" y="f978"/>
                </a:cubicBezTo>
                <a:cubicBezTo>
                  <a:pt x="f268" y="f717"/>
                  <a:pt x="f979" y="f978"/>
                  <a:pt x="f392" y="f978"/>
                </a:cubicBezTo>
                <a:cubicBezTo>
                  <a:pt x="f390" y="f980"/>
                  <a:pt x="f981" y="f820"/>
                  <a:pt x="f386" y="f817"/>
                </a:cubicBezTo>
                <a:cubicBezTo>
                  <a:pt x="f982" y="f746"/>
                  <a:pt x="f983" y="f635"/>
                  <a:pt x="f207" y="f749"/>
                </a:cubicBezTo>
                <a:cubicBezTo>
                  <a:pt x="f205" y="f696"/>
                  <a:pt x="f984" y="f985"/>
                  <a:pt x="f986" y="f987"/>
                </a:cubicBezTo>
                <a:cubicBezTo>
                  <a:pt x="f396" y="f988"/>
                  <a:pt x="f989" y="f643"/>
                  <a:pt x="f135" y="f990"/>
                </a:cubicBezTo>
                <a:cubicBezTo>
                  <a:pt x="f983" y="f790"/>
                  <a:pt x="f991" y="f755"/>
                  <a:pt x="f134" y="f992"/>
                </a:cubicBezTo>
                <a:cubicBezTo>
                  <a:pt x="f993" y="f669"/>
                  <a:pt x="f982" y="f400"/>
                  <a:pt x="f409" y="f994"/>
                </a:cubicBezTo>
                <a:cubicBezTo>
                  <a:pt x="f109" y="f667"/>
                  <a:pt x="f995" y="f947"/>
                  <a:pt x="f996" y="f857"/>
                </a:cubicBezTo>
                <a:cubicBezTo>
                  <a:pt x="f997" y="f419"/>
                  <a:pt x="f998" y="f943"/>
                  <a:pt x="f999" y="f943"/>
                </a:cubicBezTo>
                <a:cubicBezTo>
                  <a:pt x="f1000" y="f404"/>
                  <a:pt x="f269" y="f1001"/>
                  <a:pt x="f382" y="f940"/>
                </a:cubicBezTo>
                <a:cubicBezTo>
                  <a:pt x="f384" y="f865"/>
                  <a:pt x="f14" y="f876"/>
                  <a:pt x="f305" y="f1002"/>
                </a:cubicBezTo>
                <a:cubicBezTo>
                  <a:pt x="f136" y="f441"/>
                  <a:pt x="f1003" y="f932"/>
                  <a:pt x="f199" y="f882"/>
                </a:cubicBezTo>
                <a:cubicBezTo>
                  <a:pt x="f1004" y="f1005"/>
                  <a:pt x="f1006" y="f634"/>
                  <a:pt x="f1007" y="f1008"/>
                </a:cubicBezTo>
                <a:cubicBezTo>
                  <a:pt x="f1009" y="f1010"/>
                  <a:pt x="f390" y="f1008"/>
                  <a:pt x="f306" y="f929"/>
                </a:cubicBezTo>
                <a:cubicBezTo>
                  <a:pt x="f386" y="f474"/>
                  <a:pt x="f979" y="f1011"/>
                  <a:pt x="f403" y="f1012"/>
                </a:cubicBezTo>
                <a:cubicBezTo>
                  <a:pt x="f205" y="f582"/>
                  <a:pt x="f203" y="f1013"/>
                  <a:pt x="f1007" y="f448"/>
                </a:cubicBezTo>
                <a:cubicBezTo>
                  <a:pt x="f1014" y="f582"/>
                  <a:pt x="f1015" y="f1016"/>
                  <a:pt x="f1017" y="f461"/>
                </a:cubicBezTo>
                <a:cubicBezTo>
                  <a:pt x="f1018" y="f1019"/>
                  <a:pt x="f1020" y="f631"/>
                  <a:pt x="f1018" y="f1021"/>
                </a:cubicBezTo>
                <a:cubicBezTo>
                  <a:pt x="f1022" y="f462"/>
                  <a:pt x="f1023" y="f447"/>
                  <a:pt x="f1024" y="f486"/>
                </a:cubicBezTo>
                <a:cubicBezTo>
                  <a:pt x="f1025" y="f1026"/>
                  <a:pt x="f1027" y="f606"/>
                  <a:pt x="f1028" y="f471"/>
                </a:cubicBezTo>
                <a:cubicBezTo>
                  <a:pt x="f1029" y="f887"/>
                  <a:pt x="f276" y="f1030"/>
                  <a:pt x="f1027" y="f1031"/>
                </a:cubicBezTo>
                <a:cubicBezTo>
                  <a:pt x="f1032" y="f1033"/>
                  <a:pt x="f1034" y="f443"/>
                  <a:pt x="f1035" y="f880"/>
                </a:cubicBezTo>
                <a:cubicBezTo>
                  <a:pt x="f1036" y="f441"/>
                  <a:pt x="f1037" y="f935"/>
                  <a:pt x="f1038" y="f876"/>
                </a:cubicBezTo>
                <a:cubicBezTo>
                  <a:pt x="f1039" y="f1040"/>
                  <a:pt x="f1041" y="f1042"/>
                  <a:pt x="f1043" y="f1044"/>
                </a:cubicBezTo>
                <a:cubicBezTo>
                  <a:pt x="f1045" y="f864"/>
                  <a:pt x="f1046" y="f1047"/>
                  <a:pt x="f1048" y="f675"/>
                </a:cubicBezTo>
                <a:cubicBezTo>
                  <a:pt x="f1049" y="f673"/>
                  <a:pt x="f1050" y="f946"/>
                  <a:pt x="f1051" y="f857"/>
                </a:cubicBezTo>
                <a:cubicBezTo>
                  <a:pt x="f1052" y="f785"/>
                  <a:pt x="f1053" y="f1054"/>
                  <a:pt x="f1055" y="f1056"/>
                </a:cubicBezTo>
                <a:cubicBezTo>
                  <a:pt x="f1053" y="f1057"/>
                  <a:pt x="f1053" y="f1057"/>
                  <a:pt x="f154" y="f1058"/>
                </a:cubicBezTo>
                <a:cubicBezTo>
                  <a:pt x="f1059" y="f682"/>
                  <a:pt x="f1060" y="f1061"/>
                  <a:pt x="f1055" y="f1062"/>
                </a:cubicBezTo>
                <a:cubicBezTo>
                  <a:pt x="f1063" y="f1062"/>
                  <a:pt x="f1064" y="f1057"/>
                  <a:pt x="f1064" y="f1057"/>
                </a:cubicBezTo>
                <a:cubicBezTo>
                  <a:pt x="f1065" y="f754"/>
                  <a:pt x="f1066" y="f960"/>
                  <a:pt x="f1067" y="f1068"/>
                </a:cubicBezTo>
                <a:cubicBezTo>
                  <a:pt x="f1067" y="f672"/>
                  <a:pt x="f1064" y="f641"/>
                  <a:pt x="f1055" y="f659"/>
                </a:cubicBezTo>
                <a:cubicBezTo>
                  <a:pt x="f1069" y="f1070"/>
                  <a:pt x="f1051" y="f641"/>
                  <a:pt x="f1071" y="f793"/>
                </a:cubicBezTo>
                <a:cubicBezTo>
                  <a:pt x="f1072" y="f662"/>
                  <a:pt x="f156" y="f672"/>
                  <a:pt x="f1073" y="f1074"/>
                </a:cubicBezTo>
                <a:cubicBezTo>
                  <a:pt x="f1075" y="f1076"/>
                  <a:pt x="f1077" y="f641"/>
                  <a:pt x="f1077" y="f1078"/>
                </a:cubicBezTo>
                <a:cubicBezTo>
                  <a:pt x="f1077" y="f659"/>
                  <a:pt x="f1073" y="f751"/>
                  <a:pt x="f158" y="f657"/>
                </a:cubicBezTo>
                <a:cubicBezTo>
                  <a:pt x="f1079" y="f655"/>
                  <a:pt x="f1080" y="f654"/>
                  <a:pt x="f1081" y="f653"/>
                </a:cubicBezTo>
                <a:cubicBezTo>
                  <a:pt x="f1081" y="f985"/>
                  <a:pt x="f1082" y="f963"/>
                  <a:pt x="f1081" y="f662"/>
                </a:cubicBezTo>
                <a:cubicBezTo>
                  <a:pt x="f1081" y="f1083"/>
                  <a:pt x="f1084" y="f1085"/>
                  <a:pt x="f1086" y="f674"/>
                </a:cubicBezTo>
                <a:cubicBezTo>
                  <a:pt x="f1087" y="f1085"/>
                  <a:pt x="f1088" y="f1083"/>
                  <a:pt x="f1088" y="f662"/>
                </a:cubicBezTo>
                <a:cubicBezTo>
                  <a:pt x="f1089" y="f657"/>
                  <a:pt x="f166" y="f630"/>
                  <a:pt x="f1088" y="f1090"/>
                </a:cubicBezTo>
                <a:cubicBezTo>
                  <a:pt x="f1088" y="f628"/>
                  <a:pt x="f170" y="f801"/>
                  <a:pt x="f1091" y="f1092"/>
                </a:cubicBezTo>
                <a:cubicBezTo>
                  <a:pt x="f1093" y="f363"/>
                  <a:pt x="f1094" y="f823"/>
                  <a:pt x="f1095" y="f1096"/>
                </a:cubicBezTo>
                <a:cubicBezTo>
                  <a:pt x="f1097" y="f1098"/>
                  <a:pt x="f1099" y="f1100"/>
                  <a:pt x="f1101" y="f363"/>
                </a:cubicBezTo>
                <a:cubicBezTo>
                  <a:pt x="f1102" y="f739"/>
                  <a:pt x="f1103" y="f1104"/>
                  <a:pt x="f1105" y="f653"/>
                </a:cubicBezTo>
                <a:cubicBezTo>
                  <a:pt x="f1106" y="f1107"/>
                  <a:pt x="f1094" y="f696"/>
                  <a:pt x="f1108" y="f842"/>
                </a:cubicBezTo>
                <a:cubicBezTo>
                  <a:pt x="f1109" y="f641"/>
                  <a:pt x="f1110" y="f1111"/>
                  <a:pt x="f1112" y="f1113"/>
                </a:cubicBezTo>
                <a:cubicBezTo>
                  <a:pt x="f1099" y="f1085"/>
                  <a:pt x="f1114" y="f845"/>
                  <a:pt x="f1114" y="f846"/>
                </a:cubicBezTo>
                <a:cubicBezTo>
                  <a:pt x="f1102" y="f684"/>
                  <a:pt x="f1115" y="f650"/>
                  <a:pt x="f1116" y="f1056"/>
                </a:cubicBezTo>
                <a:cubicBezTo>
                  <a:pt x="f1117" y="f410"/>
                  <a:pt x="f1118" y="f781"/>
                  <a:pt x="f1119" y="f760"/>
                </a:cubicBezTo>
                <a:cubicBezTo>
                  <a:pt x="f1120" y="f949"/>
                  <a:pt x="f1121" y="f664"/>
                  <a:pt x="f1122" y="f644"/>
                </a:cubicBezTo>
                <a:cubicBezTo>
                  <a:pt x="f1123" y="f842"/>
                  <a:pt x="f1124" y="f796"/>
                  <a:pt x="f1125" y="f635"/>
                </a:cubicBezTo>
                <a:cubicBezTo>
                  <a:pt x="f1126" y="f688"/>
                  <a:pt x="f1127" y="f817"/>
                  <a:pt x="f1122" y="f1090"/>
                </a:cubicBezTo>
                <a:cubicBezTo>
                  <a:pt x="f1128" y="f802"/>
                  <a:pt x="f1129" y="f717"/>
                  <a:pt x="f1130" y="f368"/>
                </a:cubicBezTo>
                <a:cubicBezTo>
                  <a:pt x="f1131" y="f1132"/>
                  <a:pt x="f1133" y="f374"/>
                  <a:pt x="f1121" y="f355"/>
                </a:cubicBezTo>
                <a:cubicBezTo>
                  <a:pt x="f1134" y="f714"/>
                  <a:pt x="f1135" y="f978"/>
                  <a:pt x="f1136" y="f375"/>
                </a:cubicBezTo>
                <a:cubicBezTo>
                  <a:pt x="f1137" y="f360"/>
                  <a:pt x="f1129" y="f350"/>
                  <a:pt x="f1138" y="f616"/>
                </a:cubicBezTo>
                <a:cubicBezTo>
                  <a:pt x="f1139" y="f1140"/>
                  <a:pt x="f1141" y="f714"/>
                  <a:pt x="f1142" y="f361"/>
                </a:cubicBezTo>
                <a:cubicBezTo>
                  <a:pt x="f1142" y="f363"/>
                  <a:pt x="f1143" y="f1144"/>
                  <a:pt x="f1145" y="f626"/>
                </a:cubicBezTo>
                <a:cubicBezTo>
                  <a:pt x="f1146" y="f385"/>
                  <a:pt x="f1147" y="f363"/>
                  <a:pt x="f1147" y="f1100"/>
                </a:cubicBezTo>
                <a:cubicBezTo>
                  <a:pt x="f1148" y="f370"/>
                  <a:pt x="f1147" y="f618"/>
                  <a:pt x="f1149" y="f1150"/>
                </a:cubicBezTo>
                <a:cubicBezTo>
                  <a:pt x="f1151" y="f1152"/>
                  <a:pt x="f1153" y="f697"/>
                  <a:pt x="f1154" y="f1155"/>
                </a:cubicBezTo>
                <a:cubicBezTo>
                  <a:pt x="f1156" y="f1155"/>
                  <a:pt x="f1157" y="f697"/>
                  <a:pt x="f1158" y="f697"/>
                </a:cubicBezTo>
                <a:cubicBezTo>
                  <a:pt x="f1159" y="f1160"/>
                  <a:pt x="f1161" y="f1162"/>
                  <a:pt x="f1163" y="f611"/>
                </a:cubicBezTo>
                <a:cubicBezTo>
                  <a:pt x="f1164" y="f1150"/>
                  <a:pt x="f1161" y="f1165"/>
                  <a:pt x="f1161" y="f381"/>
                </a:cubicBezTo>
                <a:cubicBezTo>
                  <a:pt x="f1166" y="f803"/>
                  <a:pt x="f1167" y="f1168"/>
                  <a:pt x="f1169" y="f842"/>
                </a:cubicBezTo>
                <a:cubicBezTo>
                  <a:pt x="f1170" y="f985"/>
                  <a:pt x="f1171" y="f1172"/>
                  <a:pt x="f1173" y="f721"/>
                </a:cubicBezTo>
                <a:cubicBezTo>
                  <a:pt x="f1174" y="f718"/>
                  <a:pt x="f1175" y="f1092"/>
                  <a:pt x="f1176" y="f1177"/>
                </a:cubicBezTo>
                <a:cubicBezTo>
                  <a:pt x="f1178" y="f626"/>
                  <a:pt x="f1179" y="f1180"/>
                  <a:pt x="f1181" y="f1182"/>
                </a:cubicBezTo>
                <a:cubicBezTo>
                  <a:pt x="f1181" y="f356"/>
                  <a:pt x="f1183" y="f370"/>
                  <a:pt x="f1184" y="f355"/>
                </a:cubicBezTo>
                <a:cubicBezTo>
                  <a:pt x="f1185" y="f622"/>
                  <a:pt x="f1186" y="f622"/>
                  <a:pt x="f1186" y="f1140"/>
                </a:cubicBezTo>
                <a:cubicBezTo>
                  <a:pt x="f1187" y="f732"/>
                  <a:pt x="f1188" y="f603"/>
                  <a:pt x="f1189" y="f1190"/>
                </a:cubicBezTo>
                <a:cubicBezTo>
                  <a:pt x="f1187" y="f1191"/>
                  <a:pt x="f1187" y="f1192"/>
                  <a:pt x="f1186" y="f596"/>
                </a:cubicBezTo>
                <a:cubicBezTo>
                  <a:pt x="f1193" y="f694"/>
                  <a:pt x="f1194" y="f328"/>
                  <a:pt x="f1195" y="f1196"/>
                </a:cubicBezTo>
                <a:cubicBezTo>
                  <a:pt x="f1197" y="f1198"/>
                  <a:pt x="f1199" y="f335"/>
                  <a:pt x="f1200" y="f1201"/>
                </a:cubicBezTo>
                <a:cubicBezTo>
                  <a:pt x="f1202" y="f603"/>
                  <a:pt x="f1203" y="f1204"/>
                  <a:pt x="f1205" y="f601"/>
                </a:cubicBezTo>
                <a:cubicBezTo>
                  <a:pt x="f1206" y="f609"/>
                  <a:pt x="f1207" y="f1152"/>
                  <a:pt x="f1208" y="f598"/>
                </a:cubicBezTo>
                <a:cubicBezTo>
                  <a:pt x="f1209" y="f1155"/>
                  <a:pt x="f1208" y="f596"/>
                  <a:pt x="f1209" y="f330"/>
                </a:cubicBezTo>
                <a:cubicBezTo>
                  <a:pt x="f1210" y="f330"/>
                  <a:pt x="f1211" y="f694"/>
                  <a:pt x="f1212" y="f1213"/>
                </a:cubicBezTo>
                <a:cubicBezTo>
                  <a:pt x="f1214" y="f700"/>
                  <a:pt x="f1215" y="f323"/>
                  <a:pt x="f1215" y="f328"/>
                </a:cubicBezTo>
                <a:cubicBezTo>
                  <a:pt x="f1216" y="f1217"/>
                  <a:pt x="f1218" y="f316"/>
                  <a:pt x="f1219" y="f1220"/>
                </a:cubicBezTo>
                <a:cubicBezTo>
                  <a:pt x="f1219" y="f323"/>
                  <a:pt x="f1221" y="f330"/>
                  <a:pt x="f1222" y="f330"/>
                </a:cubicBezTo>
                <a:cubicBezTo>
                  <a:pt x="f1223" y="f330"/>
                  <a:pt x="f1224" y="f330"/>
                  <a:pt x="f1225" y="f1213"/>
                </a:cubicBezTo>
                <a:cubicBezTo>
                  <a:pt x="f1226" y="f700"/>
                  <a:pt x="f1227" y="f1228"/>
                  <a:pt x="f1227" y="f321"/>
                </a:cubicBezTo>
                <a:cubicBezTo>
                  <a:pt x="f1227" y="f1229"/>
                  <a:pt x="f1230" y="f1231"/>
                  <a:pt x="f1232" y="f1233"/>
                </a:cubicBezTo>
                <a:cubicBezTo>
                  <a:pt x="f1234" y="f310"/>
                  <a:pt x="f1235" y="f1236"/>
                  <a:pt x="f1237" y="f1238"/>
                </a:cubicBezTo>
                <a:cubicBezTo>
                  <a:pt x="f1239" y="f1238"/>
                  <a:pt x="f7" y="f586"/>
                  <a:pt x="f7" y="f1240"/>
                </a:cubicBezTo>
                <a:cubicBezTo>
                  <a:pt x="f7" y="f1241"/>
                  <a:pt x="f1239" y="f1242"/>
                  <a:pt x="f1243" y="f1244"/>
                </a:cubicBezTo>
                <a:cubicBezTo>
                  <a:pt x="f1245" y="f585"/>
                  <a:pt x="f1246" y="f1247"/>
                  <a:pt x="f1248" y="f1242"/>
                </a:cubicBezTo>
                <a:cubicBezTo>
                  <a:pt x="f1249" y="f1250"/>
                  <a:pt x="f1251" y="f1247"/>
                  <a:pt x="f1252" y="f1253"/>
                </a:cubicBezTo>
                <a:cubicBezTo>
                  <a:pt x="f1254" y="f719"/>
                  <a:pt x="f1255" y="f583"/>
                  <a:pt x="f1256" y="f1257"/>
                </a:cubicBezTo>
                <a:cubicBezTo>
                  <a:pt x="f1258" y="f716"/>
                  <a:pt x="f1259" y="f583"/>
                  <a:pt x="f1260" y="f719"/>
                </a:cubicBezTo>
                <a:cubicBezTo>
                  <a:pt x="f1260" y="f1261"/>
                  <a:pt x="f1262" y="f1263"/>
                  <a:pt x="f1260" y="f1264"/>
                </a:cubicBezTo>
                <a:cubicBezTo>
                  <a:pt x="f1265" y="f738"/>
                  <a:pt x="f1266" y="f1267"/>
                  <a:pt x="f1268" y="f1269"/>
                </a:cubicBezTo>
                <a:cubicBezTo>
                  <a:pt x="f1270" y="f735"/>
                  <a:pt x="f1271" y="f1267"/>
                  <a:pt x="f1272" y="f1273"/>
                </a:cubicBezTo>
                <a:cubicBezTo>
                  <a:pt x="f1274" y="f1275"/>
                  <a:pt x="f1276" y="f1277"/>
                  <a:pt x="f1278" y="f1279"/>
                </a:cubicBezTo>
                <a:cubicBezTo>
                  <a:pt x="f1280" y="f740"/>
                  <a:pt x="f1202" y="f1281"/>
                  <a:pt x="f1282" y="f1283"/>
                </a:cubicBezTo>
                <a:cubicBezTo>
                  <a:pt x="f1284" y="f1285"/>
                  <a:pt x="f1286" y="f1287"/>
                  <a:pt x="f1288" y="f1289"/>
                </a:cubicBezTo>
                <a:cubicBezTo>
                  <a:pt x="f1290" y="f1291"/>
                  <a:pt x="f1292" y="f1293"/>
                  <a:pt x="f1294" y="f1295"/>
                </a:cubicBezTo>
                <a:cubicBezTo>
                  <a:pt x="f1296" y="f1297"/>
                  <a:pt x="f1187" y="f1298"/>
                  <a:pt x="f1185" y="f1295"/>
                </a:cubicBezTo>
                <a:cubicBezTo>
                  <a:pt x="f1299" y="f279"/>
                  <a:pt x="f1300" y="f1301"/>
                  <a:pt x="f1181" y="f1302"/>
                </a:cubicBezTo>
                <a:cubicBezTo>
                  <a:pt x="f1179" y="f1303"/>
                  <a:pt x="f1304" y="f1305"/>
                  <a:pt x="f1306" y="f1307"/>
                </a:cubicBezTo>
                <a:cubicBezTo>
                  <a:pt x="f1308" y="f1309"/>
                  <a:pt x="f1310" y="f1311"/>
                  <a:pt x="f1312" y="f270"/>
                </a:cubicBezTo>
                <a:cubicBezTo>
                  <a:pt x="f1313" y="f1314"/>
                  <a:pt x="f1312" y="f1315"/>
                  <a:pt x="f1310" y="f1316"/>
                </a:cubicBezTo>
                <a:cubicBezTo>
                  <a:pt x="f1310" y="f179"/>
                  <a:pt x="f1317" y="f813"/>
                  <a:pt x="f1318" y="f182"/>
                </a:cubicBezTo>
                <a:cubicBezTo>
                  <a:pt x="f1319" y="f1320"/>
                  <a:pt x="f1306" y="f1321"/>
                  <a:pt x="f1304" y="f1322"/>
                </a:cubicBezTo>
                <a:cubicBezTo>
                  <a:pt x="f1179" y="f519"/>
                  <a:pt x="f1181" y="f1323"/>
                  <a:pt x="f1324" y="f1325"/>
                </a:cubicBezTo>
                <a:cubicBezTo>
                  <a:pt x="f1326" y="f1327"/>
                  <a:pt x="f1326" y="f1328"/>
                  <a:pt x="f1183" y="f877"/>
                </a:cubicBezTo>
                <a:cubicBezTo>
                  <a:pt x="f1329" y="f1330"/>
                  <a:pt x="f1331" y="f494"/>
                  <a:pt x="f1319" y="f104"/>
                </a:cubicBezTo>
                <a:cubicBezTo>
                  <a:pt x="f1319" y="f1332"/>
                  <a:pt x="f1184" y="f71"/>
                  <a:pt x="f1299" y="f69"/>
                </a:cubicBezTo>
                <a:cubicBezTo>
                  <a:pt x="f1333" y="f1334"/>
                  <a:pt x="f1335" y="f1336"/>
                  <a:pt x="f1300" y="f49"/>
                </a:cubicBezTo>
                <a:cubicBezTo>
                  <a:pt x="f1181" y="f1337"/>
                  <a:pt x="f1178" y="f475"/>
                  <a:pt x="f1338" y="f29"/>
                </a:cubicBezTo>
                <a:cubicBezTo>
                  <a:pt x="f1339" y="f420"/>
                  <a:pt x="f1340" y="f1341"/>
                  <a:pt x="f1342" y="f1343"/>
                </a:cubicBezTo>
                <a:cubicBezTo>
                  <a:pt x="f1171" y="f1344"/>
                  <a:pt x="f1345" y="f1346"/>
                  <a:pt x="f1340" y="f446"/>
                </a:cubicBezTo>
                <a:cubicBezTo>
                  <a:pt x="f1347" y="f1348"/>
                  <a:pt x="f1349" y="f967"/>
                  <a:pt x="f1350" y="f1348"/>
                </a:cubicBezTo>
                <a:cubicBezTo>
                  <a:pt x="f1351" y="f1352"/>
                  <a:pt x="f1183" y="f449"/>
                  <a:pt x="f1353" y="f256"/>
                </a:cubicBezTo>
                <a:cubicBezTo>
                  <a:pt x="f1326" y="f970"/>
                  <a:pt x="f1354" y="f1355"/>
                  <a:pt x="f1356" y="f411"/>
                </a:cubicBezTo>
                <a:cubicBezTo>
                  <a:pt x="f1357" y="f1358"/>
                  <a:pt x="f1359" y="f1360"/>
                  <a:pt x="f1345" y="f132"/>
                </a:cubicBezTo>
                <a:cubicBezTo>
                  <a:pt x="f1173" y="f1361"/>
                  <a:pt x="f1175" y="f386"/>
                  <a:pt x="f1362" y="f1363"/>
                </a:cubicBezTo>
                <a:cubicBezTo>
                  <a:pt x="f1324" y="f135"/>
                  <a:pt x="f1300" y="f989"/>
                  <a:pt x="f1364" y="f984"/>
                </a:cubicBezTo>
                <a:cubicBezTo>
                  <a:pt x="f1365" y="f12"/>
                  <a:pt x="f1366" y="f1367"/>
                  <a:pt x="f1368" y="f1369"/>
                </a:cubicBezTo>
                <a:cubicBezTo>
                  <a:pt x="f1370" y="f274"/>
                  <a:pt x="f1364" y="f1371"/>
                  <a:pt x="f1356" y="f1371"/>
                </a:cubicBezTo>
                <a:cubicBezTo>
                  <a:pt x="f1178" y="f1371"/>
                  <a:pt x="f1372" y="f1373"/>
                  <a:pt x="f1374" y="f1024"/>
                </a:cubicBezTo>
                <a:cubicBezTo>
                  <a:pt x="f1342" y="f274"/>
                  <a:pt x="f1170" y="f1371"/>
                  <a:pt x="f1375" y="f1369"/>
                </a:cubicBezTo>
                <a:cubicBezTo>
                  <a:pt x="f1376" y="f138"/>
                  <a:pt x="f1377" y="f199"/>
                  <a:pt x="f1378" y="f1379"/>
                </a:cubicBezTo>
                <a:cubicBezTo>
                  <a:pt x="f1380" y="f1381"/>
                  <a:pt x="f1382" y="f1383"/>
                  <a:pt x="f1384" y="f986"/>
                </a:cubicBezTo>
                <a:cubicBezTo>
                  <a:pt x="f1167" y="f1014"/>
                  <a:pt x="f1385" y="f1386"/>
                  <a:pt x="f1387" y="f1388"/>
                </a:cubicBezTo>
                <a:cubicBezTo>
                  <a:pt x="f1389" y="f191"/>
                  <a:pt x="f1387" y="f1390"/>
                  <a:pt x="f1389" y="f289"/>
                </a:cubicBezTo>
                <a:cubicBezTo>
                  <a:pt x="f1391" y="f1392"/>
                  <a:pt x="f1393" y="f1394"/>
                  <a:pt x="f1164" y="f1395"/>
                </a:cubicBezTo>
                <a:cubicBezTo>
                  <a:pt x="f1396" y="f1397"/>
                  <a:pt x="f1156" y="f1398"/>
                  <a:pt x="f1399" y="f188"/>
                </a:cubicBezTo>
                <a:cubicBezTo>
                  <a:pt x="f1400" y="f152"/>
                  <a:pt x="f1401" y="f1402"/>
                  <a:pt x="f1151" y="f1403"/>
                </a:cubicBezTo>
                <a:cubicBezTo>
                  <a:pt x="f1404" y="f289"/>
                  <a:pt x="f1153" y="f1405"/>
                  <a:pt x="f1406" y="f1407"/>
                </a:cubicBezTo>
                <a:cubicBezTo>
                  <a:pt x="f1408" y="f1409"/>
                  <a:pt x="f1408" y="f1410"/>
                  <a:pt x="f1411" y="f136"/>
                </a:cubicBezTo>
                <a:cubicBezTo>
                  <a:pt x="f1153" y="f203"/>
                  <a:pt x="f1400" y="f1412"/>
                  <a:pt x="f1406" y="f1413"/>
                </a:cubicBezTo>
                <a:cubicBezTo>
                  <a:pt x="f1414" y="f268"/>
                  <a:pt x="f1415" y="f1416"/>
                  <a:pt x="f1417" y="f260"/>
                </a:cubicBezTo>
                <a:cubicBezTo>
                  <a:pt x="f1418" y="f1419"/>
                  <a:pt x="f1142" y="f131"/>
                  <a:pt x="f1141" y="f1420"/>
                </a:cubicBezTo>
                <a:cubicBezTo>
                  <a:pt x="f1421" y="f1422"/>
                  <a:pt x="f1142" y="f1423"/>
                  <a:pt x="f1424" y="f1425"/>
                </a:cubicBezTo>
                <a:cubicBezTo>
                  <a:pt x="f1136" y="f1426"/>
                  <a:pt x="f1427" y="f928"/>
                  <a:pt x="f1134" y="f1428"/>
                </a:cubicBezTo>
                <a:cubicBezTo>
                  <a:pt x="f1429" y="f226"/>
                  <a:pt x="f1124" y="f1430"/>
                  <a:pt x="f1133" y="f1431"/>
                </a:cubicBezTo>
                <a:cubicBezTo>
                  <a:pt x="f1432" y="f235"/>
                  <a:pt x="f1433" y="f77"/>
                  <a:pt x="f1434" y="f103"/>
                </a:cubicBezTo>
                <a:cubicBezTo>
                  <a:pt x="f1435" y="f84"/>
                  <a:pt x="f1436" y="f133"/>
                  <a:pt x="f1433" y="f142"/>
                </a:cubicBezTo>
                <a:cubicBezTo>
                  <a:pt x="f1437" y="f1438"/>
                  <a:pt x="f1439" y="f146"/>
                  <a:pt x="f1440" y="f849"/>
                </a:cubicBezTo>
                <a:cubicBezTo>
                  <a:pt x="f1441" y="f849"/>
                  <a:pt x="f1442" y="f849"/>
                  <a:pt x="f1443" y="f148"/>
                </a:cubicBezTo>
                <a:cubicBezTo>
                  <a:pt x="f1443" y="f1444"/>
                  <a:pt x="f1445" y="f491"/>
                  <a:pt x="f1443" y="f1446"/>
                </a:cubicBezTo>
                <a:cubicBezTo>
                  <a:pt x="f1443" y="f103"/>
                  <a:pt x="f1447" y="f1448"/>
                  <a:pt x="f1449" y="f359"/>
                </a:cubicBezTo>
                <a:cubicBezTo>
                  <a:pt x="f1450" y="f82"/>
                  <a:pt x="f1451" y="f915"/>
                  <a:pt x="f1452" y="f1453"/>
                </a:cubicBezTo>
                <a:cubicBezTo>
                  <a:pt x="f1452" y="f1454"/>
                  <a:pt x="f1450" y="f1455"/>
                  <a:pt x="f1456" y="f1336"/>
                </a:cubicBezTo>
                <a:cubicBezTo>
                  <a:pt x="f1456" y="f1457"/>
                  <a:pt x="f1458" y="f50"/>
                  <a:pt x="f1456" y="f48"/>
                </a:cubicBezTo>
                <a:cubicBezTo>
                  <a:pt x="f1449" y="f1459"/>
                  <a:pt x="f1460" y="f1461"/>
                  <a:pt x="f1462" y="f1463"/>
                </a:cubicBezTo>
                <a:cubicBezTo>
                  <a:pt x="f1464" y="f1465"/>
                  <a:pt x="f1466" y="f35"/>
                  <a:pt x="f1467" y="f44"/>
                </a:cubicBezTo>
                <a:cubicBezTo>
                  <a:pt x="f1468" y="f11"/>
                  <a:pt x="f1469" y="f30"/>
                  <a:pt x="f1470" y="f1471"/>
                </a:cubicBezTo>
                <a:cubicBezTo>
                  <a:pt x="f1436" y="f1472"/>
                  <a:pt x="f1434" y="f995"/>
                  <a:pt x="f1473" y="f1474"/>
                </a:cubicBezTo>
                <a:cubicBezTo>
                  <a:pt x="f1475" y="f382"/>
                  <a:pt x="f1476" y="f209"/>
                  <a:pt x="f1119" y="f306"/>
                </a:cubicBezTo>
                <a:cubicBezTo>
                  <a:pt x="f1477" y="f984"/>
                  <a:pt x="f1478" y="f1479"/>
                  <a:pt x="f1434" y="f1383"/>
                </a:cubicBezTo>
                <a:cubicBezTo>
                  <a:pt x="f1449" y="f1014"/>
                  <a:pt x="f1480" y="f199"/>
                  <a:pt x="f1481" y="f1020"/>
                </a:cubicBezTo>
                <a:cubicBezTo>
                  <a:pt x="f1482" y="f1483"/>
                  <a:pt x="f1484" y="f1485"/>
                  <a:pt x="f1486" y="f1023"/>
                </a:cubicBezTo>
                <a:cubicBezTo>
                  <a:pt x="f1487" y="f1488"/>
                  <a:pt x="f1116" y="f1024"/>
                  <a:pt x="f1116" y="f1489"/>
                </a:cubicBezTo>
                <a:cubicBezTo>
                  <a:pt x="f1490" y="f1491"/>
                  <a:pt x="f1492" y="f1493"/>
                  <a:pt x="f1490" y="f1402"/>
                </a:cubicBezTo>
                <a:cubicBezTo>
                  <a:pt x="f1116" y="f1048"/>
                  <a:pt x="f1494" y="f1495"/>
                  <a:pt x="f1496" y="f1077"/>
                </a:cubicBezTo>
                <a:cubicBezTo>
                  <a:pt x="f1497" y="f1498"/>
                  <a:pt x="f1499" y="f1081"/>
                  <a:pt x="f1500" y="f1084"/>
                </a:cubicBezTo>
                <a:cubicBezTo>
                  <a:pt x="f1095" y="f1501"/>
                  <a:pt x="f1088" y="f1501"/>
                  <a:pt x="f1502" y="f1501"/>
                </a:cubicBezTo>
                <a:cubicBezTo>
                  <a:pt x="f1503" y="f1501"/>
                  <a:pt x="f1504" y="f1505"/>
                  <a:pt x="f1506" y="f1507"/>
                </a:cubicBezTo>
                <a:cubicBezTo>
                  <a:pt x="f1508" y="f1506"/>
                  <a:pt x="f1508" y="f1071"/>
                  <a:pt x="f1509" y="f1063"/>
                </a:cubicBezTo>
                <a:cubicBezTo>
                  <a:pt x="f1080" y="f1038"/>
                  <a:pt x="f181" y="f1510"/>
                  <a:pt x="f185" y="f1511"/>
                </a:cubicBezTo>
                <a:cubicBezTo>
                  <a:pt x="f160" y="f192"/>
                  <a:pt x="f158" y="f1022"/>
                  <a:pt x="f185" y="f1004"/>
                </a:cubicBezTo>
                <a:cubicBezTo>
                  <a:pt x="f183" y="f1512"/>
                  <a:pt x="f1513" y="f1514"/>
                  <a:pt x="f160" y="f401"/>
                </a:cubicBezTo>
                <a:cubicBezTo>
                  <a:pt x="f1515" y="f405"/>
                  <a:pt x="f1516" y="f386"/>
                  <a:pt x="f1517" y="f993"/>
                </a:cubicBezTo>
                <a:cubicBezTo>
                  <a:pt x="f1055" y="f1518"/>
                  <a:pt x="f1519" y="f317"/>
                  <a:pt x="f1063" y="f966"/>
                </a:cubicBezTo>
                <a:cubicBezTo>
                  <a:pt x="f1520" y="f322"/>
                  <a:pt x="f1055" y="f1521"/>
                  <a:pt x="f1397" y="f956"/>
                </a:cubicBezTo>
                <a:cubicBezTo>
                  <a:pt x="f1522" y="f468"/>
                  <a:pt x="f1043" y="f331"/>
                  <a:pt x="f1523" y="f1463"/>
                </a:cubicBezTo>
                <a:cubicBezTo>
                  <a:pt x="f1523" y="f1524"/>
                  <a:pt x="f1525" y="f1526"/>
                  <a:pt x="f149" y="f1459"/>
                </a:cubicBezTo>
                <a:cubicBezTo>
                  <a:pt x="f1527" y="f47"/>
                  <a:pt x="f284" y="f52"/>
                  <a:pt x="f289" y="f1528"/>
                </a:cubicBezTo>
                <a:cubicBezTo>
                  <a:pt x="f1035" y="f1529"/>
                  <a:pt x="f1530" y="f119"/>
                  <a:pt x="f1034" y="f348"/>
                </a:cubicBezTo>
                <a:cubicBezTo>
                  <a:pt x="f1531" y="f349"/>
                  <a:pt x="f145" y="f1444"/>
                  <a:pt x="f1532" y="f1533"/>
                </a:cubicBezTo>
                <a:cubicBezTo>
                  <a:pt x="f1407" y="f128"/>
                  <a:pt x="f1534" y="f351"/>
                  <a:pt x="f277" y="f122"/>
                </a:cubicBezTo>
                <a:cubicBezTo>
                  <a:pt x="f1535" y="f1536"/>
                  <a:pt x="f1029" y="f84"/>
                  <a:pt x="f1029" y="f92"/>
                </a:cubicBezTo>
                <a:cubicBezTo>
                  <a:pt x="f303" y="f1537"/>
                  <a:pt x="f192" y="f339"/>
                  <a:pt x="f1538" y="f1526"/>
                </a:cubicBezTo>
                <a:cubicBezTo>
                  <a:pt x="f1539" y="f37"/>
                  <a:pt x="f1540" y="f123"/>
                  <a:pt x="f1541" y="f23"/>
                </a:cubicBezTo>
                <a:cubicBezTo>
                  <a:pt x="f302" y="f1426"/>
                  <a:pt x="f1542" y="f460"/>
                  <a:pt x="f1543" y="f1544"/>
                </a:cubicBezTo>
                <a:cubicBezTo>
                  <a:pt x="f276" y="f973"/>
                  <a:pt x="f1545" y="f1363"/>
                  <a:pt x="f1546" y="f140"/>
                </a:cubicBezTo>
                <a:cubicBezTo>
                  <a:pt x="f1532" y="f1540"/>
                  <a:pt x="f1547" y="f1541"/>
                  <a:pt x="f1548" y="f143"/>
                </a:cubicBezTo>
                <a:cubicBezTo>
                  <a:pt x="f1549" y="f1550"/>
                  <a:pt x="f194" y="f1551"/>
                  <a:pt x="f1552" y="f1027"/>
                </a:cubicBezTo>
                <a:cubicBezTo>
                  <a:pt x="f1386" y="f1553"/>
                  <a:pt x="f1004" y="f1027"/>
                  <a:pt x="f1554" y="f1545"/>
                </a:cubicBezTo>
                <a:cubicBezTo>
                  <a:pt x="f1555" y="f1556"/>
                  <a:pt x="f977" y="f1557"/>
                  <a:pt x="f314" y="f1558"/>
                </a:cubicBezTo>
                <a:cubicBezTo>
                  <a:pt x="f1559" y="f294"/>
                  <a:pt x="f1559" y="f1039"/>
                  <a:pt x="f1560" y="f1397"/>
                </a:cubicBezTo>
                <a:cubicBezTo>
                  <a:pt x="f1518" y="f1064"/>
                  <a:pt x="f1360" y="f1561"/>
                  <a:pt x="f262" y="f1562"/>
                </a:cubicBezTo>
                <a:cubicBezTo>
                  <a:pt x="f1000" y="f1503"/>
                  <a:pt x="f264" y="f1563"/>
                  <a:pt x="f109" y="f1564"/>
                </a:cubicBezTo>
                <a:cubicBezTo>
                  <a:pt x="f107" y="f1565"/>
                  <a:pt x="f22" y="f8"/>
                  <a:pt x="f24" y="f1086"/>
                </a:cubicBezTo>
                <a:cubicBezTo>
                  <a:pt x="f437" y="f1082"/>
                  <a:pt x="f1423" y="f1566"/>
                  <a:pt x="f1567" y="f1568"/>
                </a:cubicBezTo>
                <a:cubicBezTo>
                  <a:pt x="f1569" y="f1073"/>
                  <a:pt x="f1570" y="f1562"/>
                  <a:pt x="f435" y="f1515"/>
                </a:cubicBezTo>
                <a:cubicBezTo>
                  <a:pt x="f252" y="f1571"/>
                  <a:pt x="f1572" y="f1051"/>
                  <a:pt x="f959" y="f1573"/>
                </a:cubicBezTo>
                <a:cubicBezTo>
                  <a:pt x="f324" y="f149"/>
                  <a:pt x="f324" y="f1574"/>
                  <a:pt x="f466" y="f1532"/>
                </a:cubicBezTo>
                <a:cubicBezTo>
                  <a:pt x="f1572" y="f278"/>
                  <a:pt x="f954" y="f143"/>
                  <a:pt x="f118" y="f1575"/>
                </a:cubicBezTo>
                <a:cubicBezTo>
                  <a:pt x="f939" y="f1410"/>
                  <a:pt x="f1576" y="f1017"/>
                  <a:pt x="f9" y="f10"/>
                </a:cubicBezTo>
                <a:close/>
                <a:moveTo>
                  <a:pt x="f1577" y="f1578"/>
                </a:moveTo>
                <a:cubicBezTo>
                  <a:pt x="f1347" y="f1152"/>
                  <a:pt x="f1579" y="f1580"/>
                  <a:pt x="f1349" y="f609"/>
                </a:cubicBezTo>
                <a:cubicBezTo>
                  <a:pt x="f1581" y="f1150"/>
                  <a:pt x="f1582" y="f1583"/>
                  <a:pt x="f1584" y="f352"/>
                </a:cubicBezTo>
                <a:cubicBezTo>
                  <a:pt x="f1374" y="f831"/>
                  <a:pt x="f1585" y="f343"/>
                  <a:pt x="f1586" y="f603"/>
                </a:cubicBezTo>
                <a:cubicBezTo>
                  <a:pt x="f1587" y="f611"/>
                  <a:pt x="f1588" y="f1162"/>
                  <a:pt x="f1588" y="f1578"/>
                </a:cubicBezTo>
                <a:cubicBezTo>
                  <a:pt x="f1173" y="f596"/>
                  <a:pt x="f1589" y="f694"/>
                  <a:pt x="f1590" y="f1591"/>
                </a:cubicBezTo>
                <a:cubicBezTo>
                  <a:pt x="f1374" y="f1592"/>
                  <a:pt x="f1581" y="f1593"/>
                  <a:pt x="f1594" y="f702"/>
                </a:cubicBezTo>
                <a:cubicBezTo>
                  <a:pt x="f1338" y="f1595"/>
                  <a:pt x="f1596" y="f1213"/>
                  <a:pt x="f1577" y="f1578"/>
                </a:cubicBezTo>
                <a:close/>
                <a:moveTo>
                  <a:pt x="f1387" y="f1597"/>
                </a:moveTo>
                <a:cubicBezTo>
                  <a:pt x="f1598" y="f322"/>
                  <a:pt x="f1599" y="f322"/>
                  <a:pt x="f1600" y="f1601"/>
                </a:cubicBezTo>
                <a:cubicBezTo>
                  <a:pt x="f1602" y="f100"/>
                  <a:pt x="f1603" y="f1604"/>
                  <a:pt x="f1605" y="f11"/>
                </a:cubicBezTo>
                <a:cubicBezTo>
                  <a:pt x="f1606" y="f422"/>
                  <a:pt x="f1607" y="f1430"/>
                  <a:pt x="f1608" y="f89"/>
                </a:cubicBezTo>
                <a:cubicBezTo>
                  <a:pt x="f1609" y="f1537"/>
                  <a:pt x="f1609" y="f1446"/>
                  <a:pt x="f1610" y="f344"/>
                </a:cubicBezTo>
                <a:cubicBezTo>
                  <a:pt x="f1608" y="f125"/>
                  <a:pt x="f1611" y="f1612"/>
                  <a:pt x="f1613" y="f1614"/>
                </a:cubicBezTo>
                <a:cubicBezTo>
                  <a:pt x="f1380" y="f1615"/>
                  <a:pt x="f1616" y="f879"/>
                  <a:pt x="f1602" y="f1617"/>
                </a:cubicBezTo>
                <a:cubicBezTo>
                  <a:pt x="f1385" y="f1618"/>
                  <a:pt x="f1619" y="f1620"/>
                  <a:pt x="f1621" y="f1622"/>
                </a:cubicBezTo>
                <a:cubicBezTo>
                  <a:pt x="f1623" y="f1322"/>
                  <a:pt x="f1624" y="f822"/>
                  <a:pt x="f1625" y="f1626"/>
                </a:cubicBezTo>
                <a:cubicBezTo>
                  <a:pt x="f1627" y="f1626"/>
                  <a:pt x="f1164" y="f1628"/>
                  <a:pt x="f1161" y="f816"/>
                </a:cubicBezTo>
                <a:cubicBezTo>
                  <a:pt x="f1629" y="f182"/>
                  <a:pt x="f1630" y="f1631"/>
                  <a:pt x="f1632" y="f813"/>
                </a:cubicBezTo>
                <a:cubicBezTo>
                  <a:pt x="f1158" y="f816"/>
                  <a:pt x="f1157" y="f1626"/>
                  <a:pt x="f1633" y="f827"/>
                </a:cubicBezTo>
                <a:cubicBezTo>
                  <a:pt x="f1634" y="f1635"/>
                  <a:pt x="f1636" y="f834"/>
                  <a:pt x="f1637" y="f1638"/>
                </a:cubicBezTo>
                <a:cubicBezTo>
                  <a:pt x="f1639" y="f1640"/>
                  <a:pt x="f1161" y="f879"/>
                  <a:pt x="f1164" y="f157"/>
                </a:cubicBezTo>
                <a:cubicBezTo>
                  <a:pt x="f1627" y="f146"/>
                  <a:pt x="f1641" y="f65"/>
                  <a:pt x="f1642" y="f1643"/>
                </a:cubicBezTo>
                <a:cubicBezTo>
                  <a:pt x="f1644" y="f1645"/>
                  <a:pt x="f1646" y="f1647"/>
                  <a:pt x="f1644" y="f914"/>
                </a:cubicBezTo>
                <a:cubicBezTo>
                  <a:pt x="f1644" y="f53"/>
                  <a:pt x="f1623" y="f362"/>
                  <a:pt x="f1648" y="f1649"/>
                </a:cubicBezTo>
                <a:cubicBezTo>
                  <a:pt x="f1650" y="f64"/>
                  <a:pt x="f1651" y="f1652"/>
                  <a:pt x="f1625" y="f339"/>
                </a:cubicBezTo>
                <a:cubicBezTo>
                  <a:pt x="f1642" y="f46"/>
                  <a:pt x="f1653" y="f41"/>
                  <a:pt x="f1654" y="f34"/>
                </a:cubicBezTo>
                <a:cubicBezTo>
                  <a:pt x="f1654" y="f931"/>
                  <a:pt x="f1619" y="f941"/>
                  <a:pt x="f1619" y="f473"/>
                </a:cubicBezTo>
                <a:cubicBezTo>
                  <a:pt x="f1655" y="f15"/>
                  <a:pt x="f1656" y="f957"/>
                  <a:pt x="f1387" y="f33"/>
                </a:cubicBezTo>
                <a:cubicBezTo>
                  <a:pt x="f1385" y="f432"/>
                  <a:pt x="f1387" y="f1657"/>
                  <a:pt x="f1387" y="f1597"/>
                </a:cubicBezTo>
                <a:close/>
                <a:moveTo>
                  <a:pt x="f256" y="f1453"/>
                </a:moveTo>
                <a:cubicBezTo>
                  <a:pt x="f256" y="f339"/>
                  <a:pt x="f1420" y="f1658"/>
                  <a:pt x="f449" y="f1528"/>
                </a:cubicBezTo>
                <a:cubicBezTo>
                  <a:pt x="f1659" y="f1660"/>
                  <a:pt x="f1344" y="f424"/>
                  <a:pt x="f446" y="f333"/>
                </a:cubicBezTo>
                <a:cubicBezTo>
                  <a:pt x="f970" y="f928"/>
                  <a:pt x="f1661" y="f937"/>
                  <a:pt x="f1661" y="f33"/>
                </a:cubicBezTo>
                <a:cubicBezTo>
                  <a:pt x="f1662" y="f113"/>
                  <a:pt x="f1663" y="f376"/>
                  <a:pt x="f971" y="f1664"/>
                </a:cubicBezTo>
                <a:cubicBezTo>
                  <a:pt x="f1665" y="f1355"/>
                  <a:pt x="f378" y="f1666"/>
                  <a:pt x="f314" y="f1358"/>
                </a:cubicBezTo>
                <a:cubicBezTo>
                  <a:pt x="f997" y="f1667"/>
                  <a:pt x="f997" y="f1413"/>
                  <a:pt x="f1559" y="f392"/>
                </a:cubicBezTo>
                <a:cubicBezTo>
                  <a:pt x="f1668" y="f394"/>
                  <a:pt x="f1662" y="f1007"/>
                  <a:pt x="f1668" y="f1014"/>
                </a:cubicBezTo>
                <a:cubicBezTo>
                  <a:pt x="f971" y="f10"/>
                  <a:pt x="f1669" y="f140"/>
                  <a:pt x="f1670" y="f141"/>
                </a:cubicBezTo>
                <a:cubicBezTo>
                  <a:pt x="f996" y="f140"/>
                  <a:pt x="f1671" y="f272"/>
                  <a:pt x="f409" y="f305"/>
                </a:cubicBezTo>
                <a:cubicBezTo>
                  <a:pt x="f983" y="f1009"/>
                  <a:pt x="f209" y="f1672"/>
                  <a:pt x="f209" y="f262"/>
                </a:cubicBezTo>
                <a:cubicBezTo>
                  <a:pt x="f1413" y="f309"/>
                  <a:pt x="f983" y="f380"/>
                  <a:pt x="f993" y="f258"/>
                </a:cubicBezTo>
                <a:cubicBezTo>
                  <a:pt x="f409" y="f311"/>
                  <a:pt x="f260" y="f315"/>
                  <a:pt x="f1673" y="f1674"/>
                </a:cubicBezTo>
                <a:cubicBezTo>
                  <a:pt x="f388" y="f1346"/>
                  <a:pt x="f16" y="f452"/>
                  <a:pt x="f993" y="f1675"/>
                </a:cubicBezTo>
                <a:cubicBezTo>
                  <a:pt x="f1416" y="f31"/>
                  <a:pt x="f973" y="f15"/>
                  <a:pt x="f1676" y="f1465"/>
                </a:cubicBezTo>
                <a:cubicBezTo>
                  <a:pt x="f20" y="f43"/>
                  <a:pt x="f1677" y="f226"/>
                  <a:pt x="f109" y="f48"/>
                </a:cubicBezTo>
                <a:cubicBezTo>
                  <a:pt x="f1360" y="f1431"/>
                  <a:pt x="f1360" y="f1528"/>
                  <a:pt x="f1360" y="f1678"/>
                </a:cubicBezTo>
                <a:cubicBezTo>
                  <a:pt x="f1360" y="f58"/>
                  <a:pt x="f132" y="f1679"/>
                  <a:pt x="f1680" y="f1679"/>
                </a:cubicBezTo>
                <a:cubicBezTo>
                  <a:pt x="f1681" y="f921"/>
                  <a:pt x="f110" y="f364"/>
                  <a:pt x="f256" y="f1453"/>
                </a:cubicBezTo>
                <a:close/>
                <a:moveTo>
                  <a:pt x="f1682" y="f1683"/>
                </a:moveTo>
                <a:cubicBezTo>
                  <a:pt x="f759" y="f228"/>
                  <a:pt x="f1684" y="f480"/>
                  <a:pt x="f1685" y="f922"/>
                </a:cubicBezTo>
                <a:cubicBezTo>
                  <a:pt x="f762" y="f1683"/>
                  <a:pt x="f1686" y="f230"/>
                  <a:pt x="f1687" y="f1688"/>
                </a:cubicBezTo>
                <a:cubicBezTo>
                  <a:pt x="f573" y="f230"/>
                  <a:pt x="f728" y="f93"/>
                  <a:pt x="f1689" y="f480"/>
                </a:cubicBezTo>
                <a:cubicBezTo>
                  <a:pt x="f1690" y="f1337"/>
                  <a:pt x="f573" y="f36"/>
                  <a:pt x="f1263" y="f475"/>
                </a:cubicBezTo>
                <a:cubicBezTo>
                  <a:pt x="f1691" y="f473"/>
                  <a:pt x="f1692" y="f950"/>
                  <a:pt x="f1686" y="f1693"/>
                </a:cubicBezTo>
                <a:cubicBezTo>
                  <a:pt x="f1694" y="f432"/>
                  <a:pt x="f287" y="f1695"/>
                  <a:pt x="f1696" y="f444"/>
                </a:cubicBezTo>
                <a:cubicBezTo>
                  <a:pt x="f1697" y="f1698"/>
                  <a:pt x="f1696" y="f1664"/>
                  <a:pt x="f287" y="f1355"/>
                </a:cubicBezTo>
                <a:cubicBezTo>
                  <a:pt x="f729" y="f1681"/>
                  <a:pt x="f1699" y="f1358"/>
                  <a:pt x="f1699" y="f973"/>
                </a:cubicBezTo>
                <a:cubicBezTo>
                  <a:pt x="f1686" y="f1700"/>
                  <a:pt x="f761" y="f1006"/>
                  <a:pt x="f1701" y="f274"/>
                </a:cubicBezTo>
                <a:cubicBezTo>
                  <a:pt x="f1701" y="f1549"/>
                  <a:pt x="f1694" y="f1702"/>
                  <a:pt x="f729" y="f1550"/>
                </a:cubicBezTo>
                <a:cubicBezTo>
                  <a:pt x="f752" y="f1703"/>
                  <a:pt x="f1704" y="f138"/>
                  <a:pt x="f1705" y="f989"/>
                </a:cubicBezTo>
                <a:cubicBezTo>
                  <a:pt x="f1706" y="f207"/>
                  <a:pt x="f743" y="f384"/>
                  <a:pt x="f772" y="f134"/>
                </a:cubicBezTo>
                <a:cubicBezTo>
                  <a:pt x="f564" y="f1673"/>
                  <a:pt x="f1267" y="f262"/>
                  <a:pt x="f1707" y="f1708"/>
                </a:cubicBezTo>
                <a:cubicBezTo>
                  <a:pt x="f1709" y="f997"/>
                  <a:pt x="f1704" y="f378"/>
                  <a:pt x="f747" y="f1710"/>
                </a:cubicBezTo>
                <a:cubicBezTo>
                  <a:pt x="f752" y="f1567"/>
                  <a:pt x="f568" y="f464"/>
                  <a:pt x="f1696" y="f1576"/>
                </a:cubicBezTo>
                <a:cubicBezTo>
                  <a:pt x="f729" y="f327"/>
                  <a:pt x="f1701" y="f250"/>
                  <a:pt x="f1701" y="f371"/>
                </a:cubicBezTo>
                <a:cubicBezTo>
                  <a:pt x="f1711" y="f1712"/>
                  <a:pt x="f762" y="f248"/>
                  <a:pt x="f1264" y="f333"/>
                </a:cubicBezTo>
                <a:cubicBezTo>
                  <a:pt x="f1713" y="f37"/>
                  <a:pt x="f1684" y="f424"/>
                  <a:pt x="f1682" y="f1683"/>
                </a:cubicBezTo>
                <a:close/>
                <a:moveTo>
                  <a:pt x="f254" y="f249"/>
                </a:moveTo>
                <a:cubicBezTo>
                  <a:pt x="f1569" y="f1714"/>
                  <a:pt x="f1715" y="f1716"/>
                  <a:pt x="f1717" y="f273"/>
                </a:cubicBezTo>
                <a:cubicBezTo>
                  <a:pt x="f112" y="f1718"/>
                  <a:pt x="f1719" y="f1314"/>
                  <a:pt x="f1720" y="f1721"/>
                </a:cubicBezTo>
                <a:cubicBezTo>
                  <a:pt x="f966" y="f1722"/>
                  <a:pt x="f966" y="f220"/>
                  <a:pt x="f1715" y="f1723"/>
                </a:cubicBezTo>
                <a:cubicBezTo>
                  <a:pt x="f1423" y="f1724"/>
                  <a:pt x="f1725" y="f543"/>
                  <a:pt x="f1726" y="f800"/>
                </a:cubicBezTo>
                <a:cubicBezTo>
                  <a:pt x="f1675" y="f784"/>
                  <a:pt x="f26" y="f539"/>
                  <a:pt x="f1727" y="f792"/>
                </a:cubicBezTo>
                <a:cubicBezTo>
                  <a:pt x="f1570" y="f1728"/>
                  <a:pt x="f1727" y="f184"/>
                  <a:pt x="f1729" y="f528"/>
                </a:cubicBezTo>
                <a:cubicBezTo>
                  <a:pt x="f1471" y="f1730"/>
                  <a:pt x="f966" y="f532"/>
                  <a:pt x="f105" y="f1731"/>
                </a:cubicBezTo>
                <a:cubicBezTo>
                  <a:pt x="f1720" y="f1732"/>
                  <a:pt x="f320" y="f1733"/>
                  <a:pt x="f1343" y="f518"/>
                </a:cubicBezTo>
                <a:cubicBezTo>
                  <a:pt x="f449" y="f523"/>
                  <a:pt x="f1662" y="f189"/>
                  <a:pt x="f1668" y="f1734"/>
                </a:cubicBezTo>
                <a:cubicBezTo>
                  <a:pt x="f971" y="f206"/>
                  <a:pt x="f106" y="f794"/>
                  <a:pt x="f317" y="f1735"/>
                </a:cubicBezTo>
                <a:cubicBezTo>
                  <a:pt x="f1674" y="f1315"/>
                  <a:pt x="f317" y="f545"/>
                  <a:pt x="f317" y="f1736"/>
                </a:cubicBezTo>
                <a:cubicBezTo>
                  <a:pt x="f317" y="f222"/>
                  <a:pt x="f1664" y="f1737"/>
                  <a:pt x="f106" y="f1738"/>
                </a:cubicBezTo>
                <a:cubicBezTo>
                  <a:pt x="f449" y="f1739"/>
                  <a:pt x="f1663" y="f261"/>
                  <a:pt x="f452" y="f1740"/>
                </a:cubicBezTo>
                <a:cubicBezTo>
                  <a:pt x="f444" y="f1740"/>
                  <a:pt x="f444" y="f551"/>
                  <a:pt x="f444" y="f234"/>
                </a:cubicBezTo>
                <a:cubicBezTo>
                  <a:pt x="f452" y="f249"/>
                  <a:pt x="f1346" y="f1295"/>
                  <a:pt x="f1719" y="f1741"/>
                </a:cubicBezTo>
                <a:cubicBezTo>
                  <a:pt x="f446" y="f1285"/>
                  <a:pt x="f319" y="f281"/>
                  <a:pt x="f112" y="f1742"/>
                </a:cubicBezTo>
                <a:cubicBezTo>
                  <a:pt x="f438" y="f1743"/>
                  <a:pt x="f1717" y="f1744"/>
                  <a:pt x="f438" y="f1745"/>
                </a:cubicBezTo>
                <a:cubicBezTo>
                  <a:pt x="f1746" y="f731"/>
                  <a:pt x="f455" y="f771"/>
                  <a:pt x="f127" y="f735"/>
                </a:cubicBezTo>
                <a:cubicBezTo>
                  <a:pt x="f1715" y="f1275"/>
                  <a:pt x="f1729" y="f1747"/>
                  <a:pt x="f1423" y="f1748"/>
                </a:cubicBezTo>
                <a:cubicBezTo>
                  <a:pt x="f1675" y="f1749"/>
                  <a:pt x="f1750" y="f1751"/>
                  <a:pt x="f1570" y="f747"/>
                </a:cubicBezTo>
                <a:cubicBezTo>
                  <a:pt x="f414" y="f733"/>
                  <a:pt x="f113" y="f733"/>
                  <a:pt x="f1601" y="f1275"/>
                </a:cubicBezTo>
                <a:cubicBezTo>
                  <a:pt x="f460" y="f1752"/>
                  <a:pt x="f26" y="f1753"/>
                  <a:pt x="f1567" y="f1754"/>
                </a:cubicBezTo>
                <a:cubicBezTo>
                  <a:pt x="f1675" y="f1755"/>
                  <a:pt x="f1750" y="f1309"/>
                  <a:pt x="f254" y="f249"/>
                </a:cubicBezTo>
                <a:close/>
                <a:moveTo>
                  <a:pt x="f1756" y="f1431"/>
                </a:moveTo>
                <a:cubicBezTo>
                  <a:pt x="f1094" y="f50"/>
                  <a:pt x="f1757" y="f1758"/>
                  <a:pt x="f1759" y="f47"/>
                </a:cubicBezTo>
                <a:cubicBezTo>
                  <a:pt x="f1757" y="f1760"/>
                  <a:pt x="f1108" y="f1526"/>
                  <a:pt x="f1756" y="f424"/>
                </a:cubicBezTo>
                <a:cubicBezTo>
                  <a:pt x="f1761" y="f38"/>
                  <a:pt x="f1105" y="f23"/>
                  <a:pt x="f1103" y="f945"/>
                </a:cubicBezTo>
                <a:cubicBezTo>
                  <a:pt x="f1103" y="f939"/>
                  <a:pt x="f1762" y="f954"/>
                  <a:pt x="f1763" y="f9"/>
                </a:cubicBezTo>
                <a:cubicBezTo>
                  <a:pt x="f1492" y="f418"/>
                  <a:pt x="f1764" y="f102"/>
                  <a:pt x="f1764" y="f1726"/>
                </a:cubicBezTo>
                <a:cubicBezTo>
                  <a:pt x="f1764" y="f1746"/>
                  <a:pt x="f1765" y="f106"/>
                  <a:pt x="f1766" y="f20"/>
                </a:cubicBezTo>
                <a:cubicBezTo>
                  <a:pt x="f1767" y="f260"/>
                  <a:pt x="f1768" y="f1769"/>
                  <a:pt x="f1770" y="f135"/>
                </a:cubicBezTo>
                <a:cubicBezTo>
                  <a:pt x="f1768" y="f388"/>
                  <a:pt x="f1771" y="f407"/>
                  <a:pt x="f1772" y="f260"/>
                </a:cubicBezTo>
                <a:cubicBezTo>
                  <a:pt x="f1773" y="f1680"/>
                  <a:pt x="f1774" y="f1677"/>
                  <a:pt x="f1775" y="f131"/>
                </a:cubicBezTo>
                <a:cubicBezTo>
                  <a:pt x="f1776" y="f378"/>
                  <a:pt x="f1777" y="f1348"/>
                  <a:pt x="f1778" y="f442"/>
                </a:cubicBezTo>
                <a:cubicBezTo>
                  <a:pt x="f1779" y="f1717"/>
                  <a:pt x="f1117" y="f1423"/>
                  <a:pt x="f1780" y="f1781"/>
                </a:cubicBezTo>
                <a:cubicBezTo>
                  <a:pt x="f1782" y="f1604"/>
                  <a:pt x="f1783" y="f250"/>
                  <a:pt x="f1114" y="f1461"/>
                </a:cubicBezTo>
                <a:cubicBezTo>
                  <a:pt x="f1101" y="f1461"/>
                  <a:pt x="f1784" y="f1461"/>
                  <a:pt x="f1785" y="f1461"/>
                </a:cubicBezTo>
                <a:cubicBezTo>
                  <a:pt x="f1786" y="f1428"/>
                  <a:pt x="f1787" y="f1459"/>
                  <a:pt x="f1116" y="f48"/>
                </a:cubicBezTo>
                <a:cubicBezTo>
                  <a:pt x="f1788" y="f1431"/>
                  <a:pt x="f1112" y="f1688"/>
                  <a:pt x="f1756" y="f1431"/>
                </a:cubicBezTo>
                <a:close/>
                <a:moveTo>
                  <a:pt x="f173" y="f1325"/>
                </a:moveTo>
                <a:cubicBezTo>
                  <a:pt x="f532" y="f1640"/>
                  <a:pt x="f824" y="f1327"/>
                  <a:pt x="f523" y="f1327"/>
                </a:cubicBezTo>
                <a:cubicBezTo>
                  <a:pt x="f1321" y="f1325"/>
                  <a:pt x="f1789" y="f507"/>
                  <a:pt x="f833" y="f1790"/>
                </a:cubicBezTo>
                <a:cubicBezTo>
                  <a:pt x="f834" y="f1791"/>
                  <a:pt x="f1792" y="f1793"/>
                  <a:pt x="f1794" y="f1795"/>
                </a:cubicBezTo>
                <a:cubicBezTo>
                  <a:pt x="f513" y="f1635"/>
                  <a:pt x="f1796" y="f832"/>
                  <a:pt x="f1797" y="f525"/>
                </a:cubicBezTo>
                <a:cubicBezTo>
                  <a:pt x="f511" y="f200"/>
                  <a:pt x="f1796" y="f180"/>
                  <a:pt x="f1798" y="f202"/>
                </a:cubicBezTo>
                <a:cubicBezTo>
                  <a:pt x="f1793" y="f177"/>
                  <a:pt x="f1799" y="f1800"/>
                  <a:pt x="f1801" y="f794"/>
                </a:cubicBezTo>
                <a:cubicBezTo>
                  <a:pt x="f1792" y="f1802"/>
                  <a:pt x="f1622" y="f1802"/>
                  <a:pt x="f1803" y="f212"/>
                </a:cubicBezTo>
                <a:cubicBezTo>
                  <a:pt x="f836" y="f1315"/>
                  <a:pt x="f1797" y="f1723"/>
                  <a:pt x="f169" y="f546"/>
                </a:cubicBezTo>
                <a:cubicBezTo>
                  <a:pt x="f1804" y="f1805"/>
                  <a:pt x="f1806" y="f547"/>
                  <a:pt x="f1792" y="f1722"/>
                </a:cubicBezTo>
                <a:cubicBezTo>
                  <a:pt x="f1807" y="f1808"/>
                  <a:pt x="f1809" y="f1718"/>
                  <a:pt x="f1810" y="f1811"/>
                </a:cubicBezTo>
                <a:cubicBezTo>
                  <a:pt x="f1792" y="f237"/>
                  <a:pt x="f1812" y="f1813"/>
                  <a:pt x="f173" y="f1814"/>
                </a:cubicBezTo>
                <a:cubicBezTo>
                  <a:pt x="f173" y="f1815"/>
                  <a:pt x="f173" y="f1291"/>
                  <a:pt x="f173" y="f1302"/>
                </a:cubicBezTo>
                <a:cubicBezTo>
                  <a:pt x="f532" y="f1816"/>
                  <a:pt x="f1817" y="f554"/>
                  <a:pt x="f1817" y="f1818"/>
                </a:cubicBezTo>
                <a:cubicBezTo>
                  <a:pt x="f523" y="f1740"/>
                  <a:pt x="f1819" y="f263"/>
                  <a:pt x="f1820" y="f1821"/>
                </a:cubicBezTo>
                <a:cubicBezTo>
                  <a:pt x="f821" y="f1822"/>
                  <a:pt x="f531" y="f1823"/>
                  <a:pt x="f1321" y="f549"/>
                </a:cubicBezTo>
                <a:cubicBezTo>
                  <a:pt x="f518" y="f1738"/>
                  <a:pt x="f1801" y="f1824"/>
                  <a:pt x="f1825" y="f542"/>
                </a:cubicBezTo>
                <a:cubicBezTo>
                  <a:pt x="f517" y="f1800"/>
                  <a:pt x="f1826" y="f179"/>
                  <a:pt x="f1810" y="f184"/>
                </a:cubicBezTo>
                <a:cubicBezTo>
                  <a:pt x="f1807" y="f189"/>
                  <a:pt x="f519" y="f832"/>
                  <a:pt x="f517" y="f822"/>
                </a:cubicBezTo>
                <a:cubicBezTo>
                  <a:pt x="f1827" y="f530"/>
                  <a:pt x="f532" y="f816"/>
                  <a:pt x="f1635" y="f1828"/>
                </a:cubicBezTo>
                <a:cubicBezTo>
                  <a:pt x="f829" y="f819"/>
                  <a:pt x="f1635" y="f523"/>
                  <a:pt x="f1829" y="f1830"/>
                </a:cubicBezTo>
                <a:cubicBezTo>
                  <a:pt x="f1831" y="f1830"/>
                  <a:pt x="f1795" y="f1830"/>
                  <a:pt x="f1789" y="f518"/>
                </a:cubicBezTo>
                <a:cubicBezTo>
                  <a:pt x="f1321" y="f1798"/>
                  <a:pt x="f824" y="f1832"/>
                  <a:pt x="f173" y="f1325"/>
                </a:cubicBezTo>
                <a:close/>
                <a:moveTo>
                  <a:pt x="f1833" y="f1229"/>
                </a:moveTo>
                <a:cubicBezTo>
                  <a:pt x="f1833" y="f702"/>
                  <a:pt x="f686" y="f321"/>
                  <a:pt x="f686" y="f1834"/>
                </a:cubicBezTo>
                <a:cubicBezTo>
                  <a:pt x="f686" y="f330"/>
                  <a:pt x="f758" y="f1835"/>
                  <a:pt x="f1062" y="f1190"/>
                </a:cubicBezTo>
                <a:cubicBezTo>
                  <a:pt x="f1061" y="f598"/>
                  <a:pt x="f682" y="f1836"/>
                  <a:pt x="f1837" y="f1838"/>
                </a:cubicBezTo>
                <a:cubicBezTo>
                  <a:pt x="f788" y="f316"/>
                  <a:pt x="f788" y="f1217"/>
                  <a:pt x="f1058" y="f1238"/>
                </a:cubicBezTo>
                <a:cubicBezTo>
                  <a:pt x="f754" y="f1238"/>
                  <a:pt x="f676" y="f1236"/>
                  <a:pt x="f789" y="f1839"/>
                </a:cubicBezTo>
                <a:cubicBezTo>
                  <a:pt x="f1840" y="f310"/>
                  <a:pt x="f1841" y="f301"/>
                  <a:pt x="f990" y="f308"/>
                </a:cubicBezTo>
                <a:cubicBezTo>
                  <a:pt x="f753" y="f318"/>
                  <a:pt x="f674" y="f330"/>
                  <a:pt x="f391" y="f1580"/>
                </a:cubicBezTo>
                <a:cubicBezTo>
                  <a:pt x="f753" y="f603"/>
                  <a:pt x="f960" y="f616"/>
                  <a:pt x="f1842" y="f372"/>
                </a:cubicBezTo>
                <a:cubicBezTo>
                  <a:pt x="f1843" y="f691"/>
                  <a:pt x="f682" y="f360"/>
                  <a:pt x="f758" y="f1182"/>
                </a:cubicBezTo>
                <a:cubicBezTo>
                  <a:pt x="f649" y="f1098"/>
                  <a:pt x="f2" y="f825"/>
                  <a:pt x="f2" y="f374"/>
                </a:cubicBezTo>
                <a:cubicBezTo>
                  <a:pt x="f687" y="f1844"/>
                  <a:pt x="f667" y="f1845"/>
                  <a:pt x="f768" y="f334"/>
                </a:cubicBezTo>
                <a:cubicBezTo>
                  <a:pt x="f767" y="f1190"/>
                  <a:pt x="f402" y="f1155"/>
                  <a:pt x="f413" y="f330"/>
                </a:cubicBezTo>
                <a:cubicBezTo>
                  <a:pt x="f415" y="f694"/>
                  <a:pt x="f1846" y="f1213"/>
                  <a:pt x="f402" y="f700"/>
                </a:cubicBezTo>
                <a:cubicBezTo>
                  <a:pt x="f765" y="f330"/>
                  <a:pt x="f1847" y="f596"/>
                  <a:pt x="f398" y="f1848"/>
                </a:cubicBezTo>
                <a:cubicBezTo>
                  <a:pt x="f992" y="f1595"/>
                  <a:pt x="f400" y="f301"/>
                  <a:pt x="f397" y="f304"/>
                </a:cubicBezTo>
                <a:cubicBezTo>
                  <a:pt x="f658" y="f1238"/>
                  <a:pt x="f647" y="f298"/>
                  <a:pt x="f1833" y="f1229"/>
                </a:cubicBezTo>
                <a:close/>
                <a:moveTo>
                  <a:pt x="f1097" y="f142"/>
                </a:moveTo>
                <a:cubicBezTo>
                  <a:pt x="f1761" y="f142"/>
                  <a:pt x="f1849" y="f74"/>
                  <a:pt x="f1099" y="f74"/>
                </a:cubicBezTo>
                <a:cubicBezTo>
                  <a:pt x="f1850" y="f157"/>
                  <a:pt x="f1849" y="f1851"/>
                  <a:pt x="f1852" y="f1853"/>
                </a:cubicBezTo>
                <a:cubicBezTo>
                  <a:pt x="f1854" y="f835"/>
                  <a:pt x="f1094" y="f1733"/>
                  <a:pt x="f1849" y="f1820"/>
                </a:cubicBezTo>
                <a:cubicBezTo>
                  <a:pt x="f1855" y="f531"/>
                  <a:pt x="f1855" y="f821"/>
                  <a:pt x="f1855" y="f1856"/>
                </a:cubicBezTo>
                <a:cubicBezTo>
                  <a:pt x="f1852" y="f830"/>
                  <a:pt x="f1857" y="f830"/>
                  <a:pt x="f1858" y="f528"/>
                </a:cubicBezTo>
                <a:cubicBezTo>
                  <a:pt x="f1757" y="f187"/>
                  <a:pt x="f1859" y="f1734"/>
                  <a:pt x="f1860" y="f1861"/>
                </a:cubicBezTo>
                <a:cubicBezTo>
                  <a:pt x="f1501" y="f808"/>
                  <a:pt x="f1087" y="f182"/>
                  <a:pt x="f168" y="f1320"/>
                </a:cubicBezTo>
                <a:cubicBezTo>
                  <a:pt x="f1858" y="f531"/>
                  <a:pt x="f1094" y="f1862"/>
                  <a:pt x="f1863" y="f1733"/>
                </a:cubicBezTo>
                <a:cubicBezTo>
                  <a:pt x="f1501" y="f1322"/>
                  <a:pt x="f1864" y="f1865"/>
                  <a:pt x="f1501" y="f515"/>
                </a:cubicBezTo>
                <a:cubicBezTo>
                  <a:pt x="f1565" y="f1790"/>
                  <a:pt x="f170" y="f503"/>
                  <a:pt x="f1091" y="f881"/>
                </a:cubicBezTo>
                <a:cubicBezTo>
                  <a:pt x="f1112" y="f1615"/>
                  <a:pt x="f1854" y="f70"/>
                  <a:pt x="f1097" y="f142"/>
                </a:cubicBezTo>
                <a:close/>
                <a:moveTo>
                  <a:pt x="f1076" y="f1797"/>
                </a:moveTo>
                <a:cubicBezTo>
                  <a:pt x="f1076" y="f1866"/>
                  <a:pt x="f1076" y="f525"/>
                  <a:pt x="f1076" y="f1867"/>
                </a:cubicBezTo>
                <a:cubicBezTo>
                  <a:pt x="f662" y="f1867"/>
                  <a:pt x="f685" y="f1867"/>
                  <a:pt x="f672" y="f1867"/>
                </a:cubicBezTo>
                <a:cubicBezTo>
                  <a:pt x="f1074" y="f1734"/>
                  <a:pt x="f1083" y="f177"/>
                  <a:pt x="f791" y="f813"/>
                </a:cubicBezTo>
                <a:cubicBezTo>
                  <a:pt x="f790" y="f179"/>
                  <a:pt x="f1842" y="f806"/>
                  <a:pt x="f1058" y="f1800"/>
                </a:cubicBezTo>
                <a:cubicBezTo>
                  <a:pt x="f755" y="f206"/>
                  <a:pt x="f1868" y="f804"/>
                  <a:pt x="f678" y="f1828"/>
                </a:cubicBezTo>
                <a:cubicBezTo>
                  <a:pt x="f1057" y="f1631"/>
                  <a:pt x="f1869" y="f830"/>
                  <a:pt x="f1870" y="f833"/>
                </a:cubicBezTo>
                <a:cubicBezTo>
                  <a:pt x="f1871" y="f1872"/>
                  <a:pt x="f682" y="f1806"/>
                  <a:pt x="f1833" y="f513"/>
                </a:cubicBezTo>
                <a:cubicBezTo>
                  <a:pt x="f693" y="f1792"/>
                  <a:pt x="f845" y="f1792"/>
                  <a:pt x="f1076" y="f1797"/>
                </a:cubicBezTo>
                <a:close/>
                <a:moveTo>
                  <a:pt x="f846" y="f224"/>
                </a:moveTo>
                <a:cubicBezTo>
                  <a:pt x="f958" y="f224"/>
                  <a:pt x="f789" y="f1688"/>
                  <a:pt x="f676" y="f1688"/>
                </a:cubicBezTo>
                <a:cubicBezTo>
                  <a:pt x="f847" y="f43"/>
                  <a:pt x="f693" y="f1873"/>
                  <a:pt x="f1842" y="f36"/>
                </a:cubicBezTo>
                <a:cubicBezTo>
                  <a:pt x="f1840" y="f21"/>
                  <a:pt x="f790" y="f251"/>
                  <a:pt x="f960" y="f1874"/>
                </a:cubicBezTo>
                <a:cubicBezTo>
                  <a:pt x="f676" y="f1597"/>
                  <a:pt x="f1875" y="f1876"/>
                  <a:pt x="f683" y="f1355"/>
                </a:cubicBezTo>
                <a:cubicBezTo>
                  <a:pt x="f683" y="f1877"/>
                  <a:pt x="f960" y="f1878"/>
                  <a:pt x="f1841" y="f1677"/>
                </a:cubicBezTo>
                <a:cubicBezTo>
                  <a:pt x="f845" y="f1677"/>
                  <a:pt x="f753" y="f1677"/>
                  <a:pt x="f666" y="f1677"/>
                </a:cubicBezTo>
                <a:cubicBezTo>
                  <a:pt x="f1068" y="f970"/>
                  <a:pt x="f1074" y="f444"/>
                  <a:pt x="f1076" y="f1715"/>
                </a:cubicBezTo>
                <a:cubicBezTo>
                  <a:pt x="f1875" y="f1750"/>
                  <a:pt x="f846" y="f322"/>
                  <a:pt x="f664" y="f464"/>
                </a:cubicBezTo>
                <a:cubicBezTo>
                  <a:pt x="f1111" y="f961"/>
                  <a:pt x="f1879" y="f373"/>
                  <a:pt x="f793" y="f1880"/>
                </a:cubicBezTo>
                <a:cubicBezTo>
                  <a:pt x="f643" y="f327"/>
                  <a:pt x="f666" y="f422"/>
                  <a:pt x="f846" y="f224"/>
                </a:cubicBezTo>
                <a:close/>
                <a:moveTo>
                  <a:pt x="f1881" y="f499"/>
                </a:moveTo>
                <a:cubicBezTo>
                  <a:pt x="f1694" y="f1882"/>
                  <a:pt x="f288" y="f1883"/>
                  <a:pt x="f580" y="f1810"/>
                </a:cubicBezTo>
                <a:cubicBezTo>
                  <a:pt x="f290" y="f519"/>
                  <a:pt x="f1884" y="f515"/>
                  <a:pt x="f1884" y="f513"/>
                </a:cubicBezTo>
                <a:cubicBezTo>
                  <a:pt x="f725" y="f1790"/>
                  <a:pt x="f1885" y="f1328"/>
                  <a:pt x="f1886" y="f875"/>
                </a:cubicBezTo>
                <a:cubicBezTo>
                  <a:pt x="f1887" y="f875"/>
                  <a:pt x="f1886" y="f873"/>
                  <a:pt x="f1888" y="f159"/>
                </a:cubicBezTo>
                <a:cubicBezTo>
                  <a:pt x="f1889" y="f1890"/>
                  <a:pt x="f580" y="f868"/>
                  <a:pt x="f1881" y="f499"/>
                </a:cubicBezTo>
                <a:close/>
                <a:moveTo>
                  <a:pt x="f1891" y="f635"/>
                </a:moveTo>
                <a:cubicBezTo>
                  <a:pt x="f1053" y="f1892"/>
                  <a:pt x="f1071" y="f629"/>
                  <a:pt x="f186" y="f1893"/>
                </a:cubicBezTo>
                <a:cubicBezTo>
                  <a:pt x="f1894" y="f801"/>
                  <a:pt x="f1566" y="f1895"/>
                  <a:pt x="f1082" y="f698"/>
                </a:cubicBezTo>
                <a:cubicBezTo>
                  <a:pt x="f1896" y="f803"/>
                  <a:pt x="f162" y="f688"/>
                  <a:pt x="f1891" y="f635"/>
                </a:cubicBezTo>
                <a:close/>
                <a:moveTo>
                  <a:pt x="f1598" y="f1360"/>
                </a:moveTo>
                <a:cubicBezTo>
                  <a:pt x="f1167" y="f1474"/>
                  <a:pt x="f1599" y="f1700"/>
                  <a:pt x="f1897" y="f392"/>
                </a:cubicBezTo>
                <a:cubicBezTo>
                  <a:pt x="f1898" y="f392"/>
                  <a:pt x="f1603" y="f392"/>
                  <a:pt x="f1605" y="f392"/>
                </a:cubicBezTo>
                <a:cubicBezTo>
                  <a:pt x="f1607" y="f1899"/>
                  <a:pt x="f1900" y="f268"/>
                  <a:pt x="f1901" y="f309"/>
                </a:cubicBezTo>
                <a:cubicBezTo>
                  <a:pt x="f1606" y="f260"/>
                  <a:pt x="f1605" y="f976"/>
                  <a:pt x="f1598" y="f1360"/>
                </a:cubicBezTo>
                <a:close/>
                <a:moveTo>
                  <a:pt x="f1791" y="f251"/>
                </a:moveTo>
                <a:cubicBezTo>
                  <a:pt x="f1902" y="f327"/>
                  <a:pt x="f1325" y="f941"/>
                  <a:pt x="f1902" y="f35"/>
                </a:cubicBezTo>
                <a:cubicBezTo>
                  <a:pt x="f1620" y="f42"/>
                  <a:pt x="f836" y="f477"/>
                  <a:pt x="f169" y="f248"/>
                </a:cubicBezTo>
                <a:cubicBezTo>
                  <a:pt x="f1903" y="f371"/>
                  <a:pt x="f515" y="f32"/>
                  <a:pt x="f1791" y="f251"/>
                </a:cubicBezTo>
                <a:close/>
                <a:moveTo>
                  <a:pt x="f513" y="f1882"/>
                </a:moveTo>
                <a:cubicBezTo>
                  <a:pt x="f1904" y="f1905"/>
                  <a:pt x="f1323" y="f1906"/>
                  <a:pt x="f1797" y="f1907"/>
                </a:cubicBezTo>
                <a:cubicBezTo>
                  <a:pt x="f1796" y="f509"/>
                  <a:pt x="f1904" y="f509"/>
                  <a:pt x="f1803" y="f1908"/>
                </a:cubicBezTo>
                <a:cubicBezTo>
                  <a:pt x="f1798" y="f1618"/>
                  <a:pt x="f1809" y="f1909"/>
                  <a:pt x="f834" y="f1851"/>
                </a:cubicBezTo>
                <a:cubicBezTo>
                  <a:pt x="f1810" y="f1910"/>
                  <a:pt x="f1798" y="f877"/>
                  <a:pt x="f513" y="f1882"/>
                </a:cubicBezTo>
                <a:close/>
                <a:moveTo>
                  <a:pt x="f1911" y="f353"/>
                </a:moveTo>
                <a:cubicBezTo>
                  <a:pt x="f1912" y="f114"/>
                  <a:pt x="f1913" y="f1914"/>
                  <a:pt x="f776" y="f1915"/>
                </a:cubicBezTo>
                <a:cubicBezTo>
                  <a:pt x="f940" y="f1916"/>
                  <a:pt x="f938" y="f1917"/>
                  <a:pt x="f1911" y="f353"/>
                </a:cubicBezTo>
                <a:close/>
                <a:moveTo>
                  <a:pt x="f437" y="f1918"/>
                </a:moveTo>
                <a:cubicBezTo>
                  <a:pt x="f1717" y="f1328"/>
                  <a:pt x="f1343" y="f163"/>
                  <a:pt x="f376" y="f1617"/>
                </a:cubicBezTo>
                <a:cubicBezTo>
                  <a:pt x="f215" y="f1618"/>
                  <a:pt x="f1662" y="f507"/>
                  <a:pt x="f1661" y="f1791"/>
                </a:cubicBezTo>
                <a:cubicBezTo>
                  <a:pt x="f1664" y="f1794"/>
                  <a:pt x="f970" y="f515"/>
                  <a:pt x="f1674" y="f1622"/>
                </a:cubicBezTo>
                <a:cubicBezTo>
                  <a:pt x="f129" y="f1832"/>
                  <a:pt x="f1746" y="f1902"/>
                  <a:pt x="f437" y="f191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Freeform 9">
            <a:extLst>
              <a:ext uri="{FF2B5EF4-FFF2-40B4-BE49-F238E27FC236}">
                <a16:creationId xmlns:a16="http://schemas.microsoft.com/office/drawing/2014/main" id="{E6648B48-52F2-50A9-B992-B70FD9C61F1F}"/>
              </a:ext>
            </a:extLst>
          </p:cNvPr>
          <p:cNvSpPr/>
          <p:nvPr/>
        </p:nvSpPr>
        <p:spPr>
          <a:xfrm>
            <a:off x="7410453" y="3017602"/>
            <a:ext cx="1466853" cy="1851029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72"/>
              <a:gd name="f8" fmla="val 974"/>
              <a:gd name="f9" fmla="val 385"/>
              <a:gd name="f10" fmla="val 389"/>
              <a:gd name="f11" fmla="val 341"/>
              <a:gd name="f12" fmla="val 386"/>
              <a:gd name="f13" fmla="val 372"/>
              <a:gd name="f14" fmla="val 351"/>
              <a:gd name="f15" fmla="val 361"/>
              <a:gd name="f16" fmla="val 328"/>
              <a:gd name="f17" fmla="val 350"/>
              <a:gd name="f18" fmla="val 332"/>
              <a:gd name="f19" fmla="val 336"/>
              <a:gd name="f20" fmla="val 325"/>
              <a:gd name="f21" fmla="val 343"/>
              <a:gd name="f22" fmla="val 308"/>
              <a:gd name="f23" fmla="val 353"/>
              <a:gd name="f24" fmla="val 294"/>
              <a:gd name="f25" fmla="val 354"/>
              <a:gd name="f26" fmla="val 278"/>
              <a:gd name="f27" fmla="val 241"/>
              <a:gd name="f28" fmla="val 313"/>
              <a:gd name="f29" fmla="val 203"/>
              <a:gd name="f30" fmla="val 288"/>
              <a:gd name="f31" fmla="val 166"/>
              <a:gd name="f32" fmla="val 261"/>
              <a:gd name="f33" fmla="val 158"/>
              <a:gd name="f34" fmla="val 255"/>
              <a:gd name="f35" fmla="val 154"/>
              <a:gd name="f36" fmla="val 243"/>
              <a:gd name="f37" fmla="val 148"/>
              <a:gd name="f38" fmla="val 233"/>
              <a:gd name="f39" fmla="val 149"/>
              <a:gd name="f40" fmla="val 231"/>
              <a:gd name="f41" fmla="val 151"/>
              <a:gd name="f42" fmla="val 230"/>
              <a:gd name="f43" fmla="val 152"/>
              <a:gd name="f44" fmla="val 228"/>
              <a:gd name="f45" fmla="val 133"/>
              <a:gd name="f46" fmla="val 115"/>
              <a:gd name="f47" fmla="val 97"/>
              <a:gd name="f48" fmla="val 91"/>
              <a:gd name="f49" fmla="val 86"/>
              <a:gd name="f50" fmla="val 229"/>
              <a:gd name="f51" fmla="val 81"/>
              <a:gd name="f52" fmla="val 78"/>
              <a:gd name="f53" fmla="val 227"/>
              <a:gd name="f54" fmla="val 75"/>
              <a:gd name="f55" fmla="val 224"/>
              <a:gd name="f56" fmla="val 72"/>
              <a:gd name="f57" fmla="val 222"/>
              <a:gd name="f58" fmla="val 220"/>
              <a:gd name="f59" fmla="val 79"/>
              <a:gd name="f60" fmla="val 216"/>
              <a:gd name="f61" fmla="val 82"/>
              <a:gd name="f62" fmla="val 217"/>
              <a:gd name="f63" fmla="val 112"/>
              <a:gd name="f64" fmla="val 219"/>
              <a:gd name="f65" fmla="val 128"/>
              <a:gd name="f66" fmla="val 157"/>
              <a:gd name="f67" fmla="val 218"/>
              <a:gd name="f68" fmla="val 159"/>
              <a:gd name="f69" fmla="val 190"/>
              <a:gd name="f70" fmla="val 160"/>
              <a:gd name="f71" fmla="val 184"/>
              <a:gd name="f72" fmla="val 178"/>
              <a:gd name="f73" fmla="val 174"/>
              <a:gd name="f74" fmla="val 164"/>
              <a:gd name="f75" fmla="val 168"/>
              <a:gd name="f76" fmla="val 169"/>
              <a:gd name="f77" fmla="val 238"/>
              <a:gd name="f78" fmla="val 301"/>
              <a:gd name="f79" fmla="val 156"/>
              <a:gd name="f80" fmla="val 364"/>
              <a:gd name="f81" fmla="val 373"/>
              <a:gd name="f82" fmla="val 381"/>
              <a:gd name="f83" fmla="val 165"/>
              <a:gd name="f84" fmla="val 393"/>
              <a:gd name="f85" fmla="val 173"/>
              <a:gd name="f86" fmla="val 409"/>
              <a:gd name="f87" fmla="val 420"/>
              <a:gd name="f88" fmla="val 138"/>
              <a:gd name="f89" fmla="val 425"/>
              <a:gd name="f90" fmla="val 113"/>
              <a:gd name="f91" fmla="val 398"/>
              <a:gd name="f92" fmla="val 98"/>
              <a:gd name="f93" fmla="val 397"/>
              <a:gd name="f94" fmla="val 87"/>
              <a:gd name="f95" fmla="val 408"/>
              <a:gd name="f96" fmla="val 57"/>
              <a:gd name="f97" fmla="val 423"/>
              <a:gd name="f98" fmla="val 20"/>
              <a:gd name="f99" fmla="val 453"/>
              <a:gd name="f100" fmla="val 9"/>
              <a:gd name="f101" fmla="val 488"/>
              <a:gd name="f102" fmla="val 4"/>
              <a:gd name="f103" fmla="val 513"/>
              <a:gd name="f104" fmla="val 539"/>
              <a:gd name="f105" fmla="val 16"/>
              <a:gd name="f106" fmla="val 549"/>
              <a:gd name="f107" fmla="val 39"/>
              <a:gd name="f108" fmla="val 558"/>
              <a:gd name="f109" fmla="val 61"/>
              <a:gd name="f110" fmla="val 571"/>
              <a:gd name="f111" fmla="val 83"/>
              <a:gd name="f112" fmla="val 554"/>
              <a:gd name="f113" fmla="val 106"/>
              <a:gd name="f114" fmla="val 560"/>
              <a:gd name="f115" fmla="val 564"/>
              <a:gd name="f116" fmla="val 118"/>
              <a:gd name="f117" fmla="val 570"/>
              <a:gd name="f118" fmla="val 123"/>
              <a:gd name="f119" fmla="val 576"/>
              <a:gd name="f120" fmla="val 129"/>
              <a:gd name="f121" fmla="val 582"/>
              <a:gd name="f122" fmla="val 136"/>
              <a:gd name="f123" fmla="val 589"/>
              <a:gd name="f124" fmla="val 139"/>
              <a:gd name="f125" fmla="val 599"/>
              <a:gd name="f126" fmla="val 143"/>
              <a:gd name="f127" fmla="val 611"/>
              <a:gd name="f128" fmla="val 145"/>
              <a:gd name="f129" fmla="val 622"/>
              <a:gd name="f130" fmla="val 147"/>
              <a:gd name="f131" fmla="val 669"/>
              <a:gd name="f132" fmla="val 689"/>
              <a:gd name="f133" fmla="val 186"/>
              <a:gd name="f134" fmla="val 692"/>
              <a:gd name="f135" fmla="val 694"/>
              <a:gd name="f136" fmla="val 270"/>
              <a:gd name="f137" fmla="val 705"/>
              <a:gd name="f138" fmla="val 311"/>
              <a:gd name="f139" fmla="val 693"/>
              <a:gd name="f140" fmla="val 684"/>
              <a:gd name="f141" fmla="val 678"/>
              <a:gd name="f142" fmla="val 413"/>
              <a:gd name="f143" fmla="val 646"/>
              <a:gd name="f144" fmla="val 422"/>
              <a:gd name="f145" fmla="val 642"/>
              <a:gd name="f146" fmla="val 443"/>
              <a:gd name="f147" fmla="val 639"/>
              <a:gd name="f148" fmla="val 462"/>
              <a:gd name="f149" fmla="val 636"/>
              <a:gd name="f150" fmla="val 480"/>
              <a:gd name="f151" fmla="val 633"/>
              <a:gd name="f152" fmla="val 493"/>
              <a:gd name="f153" fmla="val 631"/>
              <a:gd name="f154" fmla="val 507"/>
              <a:gd name="f155" fmla="val 629"/>
              <a:gd name="f156" fmla="val 520"/>
              <a:gd name="f157" fmla="val 522"/>
              <a:gd name="f158" fmla="val 628"/>
              <a:gd name="f159" fmla="val 526"/>
              <a:gd name="f160" fmla="val 627"/>
              <a:gd name="f161" fmla="val 527"/>
              <a:gd name="f162" fmla="val 608"/>
              <a:gd name="f163" fmla="val 537"/>
              <a:gd name="f164" fmla="val 613"/>
              <a:gd name="f165" fmla="val 556"/>
              <a:gd name="f166" fmla="val 612"/>
              <a:gd name="f167" fmla="val 615"/>
              <a:gd name="f168" fmla="val 618"/>
              <a:gd name="f169" fmla="val 626"/>
              <a:gd name="f170" fmla="val 619"/>
              <a:gd name="f171" fmla="val 625"/>
              <a:gd name="f172" fmla="val 640"/>
              <a:gd name="f173" fmla="val 630"/>
              <a:gd name="f174" fmla="val 648"/>
              <a:gd name="f175" fmla="val 690"/>
              <a:gd name="f176" fmla="val 685"/>
              <a:gd name="f177" fmla="val 714"/>
              <a:gd name="f178" fmla="val 726"/>
              <a:gd name="f179" fmla="val 696"/>
              <a:gd name="f180" fmla="val 743"/>
              <a:gd name="f181" fmla="val 701"/>
              <a:gd name="f182" fmla="val 758"/>
              <a:gd name="f183" fmla="val 703"/>
              <a:gd name="f184" fmla="val 763"/>
              <a:gd name="f185" fmla="val 704"/>
              <a:gd name="f186" fmla="val 769"/>
              <a:gd name="f187" fmla="val 707"/>
              <a:gd name="f188" fmla="val 774"/>
              <a:gd name="f189" fmla="val 725"/>
              <a:gd name="f190" fmla="val 803"/>
              <a:gd name="f191" fmla="val 744"/>
              <a:gd name="f192" fmla="val 832"/>
              <a:gd name="f193" fmla="val 761"/>
              <a:gd name="f194" fmla="val 862"/>
              <a:gd name="f195" fmla="val 767"/>
              <a:gd name="f196" fmla="val 873"/>
              <a:gd name="f197" fmla="val 886"/>
              <a:gd name="f198" fmla="val 770"/>
              <a:gd name="f199" fmla="val 899"/>
              <a:gd name="f200" fmla="val 924"/>
              <a:gd name="f201" fmla="val 931"/>
              <a:gd name="f202" fmla="val 738"/>
              <a:gd name="f203" fmla="val 928"/>
              <a:gd name="f204" fmla="val 926"/>
              <a:gd name="f205" fmla="val 665"/>
              <a:gd name="f206" fmla="val 923"/>
              <a:gd name="f207" fmla="val 659"/>
              <a:gd name="f208" fmla="val 922"/>
              <a:gd name="f209" fmla="val 651"/>
              <a:gd name="f210" fmla="val 911"/>
              <a:gd name="f211" fmla="val 904"/>
              <a:gd name="f212" fmla="val 650"/>
              <a:gd name="f213" fmla="val 897"/>
              <a:gd name="f214" fmla="val 658"/>
              <a:gd name="f215" fmla="val 664"/>
              <a:gd name="f216" fmla="val 884"/>
              <a:gd name="f217" fmla="val 699"/>
              <a:gd name="f218" fmla="val 856"/>
              <a:gd name="f219" fmla="val 673"/>
              <a:gd name="f220" fmla="val 833"/>
              <a:gd name="f221" fmla="val 654"/>
              <a:gd name="f222" fmla="val 817"/>
              <a:gd name="f223" fmla="val 804"/>
              <a:gd name="f224" fmla="val 788"/>
              <a:gd name="f225" fmla="val 603"/>
              <a:gd name="f226" fmla="val 781"/>
              <a:gd name="f227" fmla="val 595"/>
              <a:gd name="f228" fmla="val 586"/>
              <a:gd name="f229" fmla="val 762"/>
              <a:gd name="f230" fmla="val 568"/>
              <a:gd name="f231" fmla="val 748"/>
              <a:gd name="f232" fmla="val 550"/>
              <a:gd name="f233" fmla="val 735"/>
              <a:gd name="f234" fmla="val 533"/>
              <a:gd name="f235" fmla="val 719"/>
              <a:gd name="f236" fmla="val 709"/>
              <a:gd name="f237" fmla="val 512"/>
              <a:gd name="f238" fmla="val 505"/>
              <a:gd name="f239" fmla="val 682"/>
              <a:gd name="f240" fmla="val 484"/>
              <a:gd name="f241" fmla="val 632"/>
              <a:gd name="f242" fmla="val 476"/>
              <a:gd name="f243" fmla="val 606"/>
              <a:gd name="f244" fmla="val 471"/>
              <a:gd name="f245" fmla="val 593"/>
              <a:gd name="f246" fmla="val 464"/>
              <a:gd name="f247" fmla="val 590"/>
              <a:gd name="f248" fmla="val 451"/>
              <a:gd name="f249" fmla="val 592"/>
              <a:gd name="f250" fmla="val 596"/>
              <a:gd name="f251" fmla="val 395"/>
              <a:gd name="f252" fmla="val 370"/>
              <a:gd name="f253" fmla="val 637"/>
              <a:gd name="f254" fmla="val 286"/>
              <a:gd name="f255" fmla="val 683"/>
              <a:gd name="f256" fmla="val 269"/>
              <a:gd name="f257" fmla="val 691"/>
              <a:gd name="f258" fmla="val 736"/>
              <a:gd name="f259" fmla="val 250"/>
              <a:gd name="f260" fmla="val 223"/>
              <a:gd name="f261" fmla="val 809"/>
              <a:gd name="f262" fmla="val 209"/>
              <a:gd name="f263" fmla="val 828"/>
              <a:gd name="f264" fmla="val 201"/>
              <a:gd name="f265" fmla="val 852"/>
              <a:gd name="f266" fmla="val 866"/>
              <a:gd name="f267" fmla="val 872"/>
              <a:gd name="f268" fmla="val 892"/>
              <a:gd name="f269" fmla="val 906"/>
              <a:gd name="f270" fmla="val 921"/>
              <a:gd name="f271" fmla="val 167"/>
              <a:gd name="f272" fmla="val 937"/>
              <a:gd name="f273" fmla="val 170"/>
              <a:gd name="f274" fmla="val 953"/>
              <a:gd name="f275" fmla="val 968"/>
              <a:gd name="f276" fmla="val 153"/>
              <a:gd name="f277" fmla="val 134"/>
              <a:gd name="f278" fmla="val 973"/>
              <a:gd name="f279" fmla="val 969"/>
              <a:gd name="f280" fmla="val 95"/>
              <a:gd name="f281" fmla="val 967"/>
              <a:gd name="f282" fmla="val 89"/>
              <a:gd name="f283" fmla="val 966"/>
              <a:gd name="f284" fmla="val 76"/>
              <a:gd name="f285" fmla="val 54"/>
              <a:gd name="f286" fmla="val 32"/>
              <a:gd name="f287" fmla="val 965"/>
              <a:gd name="f288" fmla="val 6"/>
              <a:gd name="f289" fmla="val 957"/>
              <a:gd name="f290" fmla="val 949"/>
              <a:gd name="f291" fmla="val 5"/>
              <a:gd name="f292" fmla="val 943"/>
              <a:gd name="f293" fmla="val 940"/>
              <a:gd name="f294" fmla="val 17"/>
              <a:gd name="f295" fmla="val 936"/>
              <a:gd name="f296" fmla="val 25"/>
              <a:gd name="f297" fmla="val 935"/>
              <a:gd name="f298" fmla="val 34"/>
              <a:gd name="f299" fmla="val 933"/>
              <a:gd name="f300" fmla="val 105"/>
              <a:gd name="f301" fmla="val 110"/>
              <a:gd name="f302" fmla="val 847"/>
              <a:gd name="f303" fmla="val 841"/>
              <a:gd name="f304" fmla="val 834"/>
              <a:gd name="f305" fmla="val 107"/>
              <a:gd name="f306" fmla="val 829"/>
              <a:gd name="f307" fmla="val 814"/>
              <a:gd name="f308" fmla="val 102"/>
              <a:gd name="f309" fmla="val 776"/>
              <a:gd name="f310" fmla="val 127"/>
              <a:gd name="f311" fmla="val 759"/>
              <a:gd name="f312" fmla="val 131"/>
              <a:gd name="f313" fmla="val 141"/>
              <a:gd name="f314" fmla="val 710"/>
              <a:gd name="f315" fmla="val 674"/>
              <a:gd name="f316" fmla="val 644"/>
              <a:gd name="f317" fmla="val 194"/>
              <a:gd name="f318" fmla="val 226"/>
              <a:gd name="f319" fmla="val 562"/>
              <a:gd name="f320" fmla="val 272"/>
              <a:gd name="f321" fmla="val 534"/>
              <a:gd name="f322" fmla="val 316"/>
              <a:gd name="f323" fmla="val 365"/>
              <a:gd name="f324" fmla="val 473"/>
              <a:gd name="f325" fmla="val 371"/>
              <a:gd name="f326" fmla="val 467"/>
              <a:gd name="f327" fmla="val 377"/>
              <a:gd name="f328" fmla="val 438"/>
              <a:gd name="f329" fmla="val 414"/>
              <a:gd name="f330" fmla="val 179"/>
              <a:gd name="f331" fmla="val 193"/>
              <a:gd name="f332" fmla="val 197"/>
              <a:gd name="f333" fmla="val 200"/>
              <a:gd name="f334" fmla="val 239"/>
              <a:gd name="f335" fmla="val 202"/>
              <a:gd name="f336" fmla="val 252"/>
              <a:gd name="f337" fmla="val 204"/>
              <a:gd name="f338" fmla="val 265"/>
              <a:gd name="f339" fmla="val 205"/>
              <a:gd name="f340" fmla="val 267"/>
              <a:gd name="f341" fmla="val 182"/>
              <a:gd name="f342" fmla="val 271"/>
              <a:gd name="f343" fmla="val 192"/>
              <a:gd name="f344" fmla="val 273"/>
              <a:gd name="f345" fmla="val 198"/>
              <a:gd name="f346" fmla="val 276"/>
              <a:gd name="f347" fmla="val 298"/>
              <a:gd name="f348" fmla="val 318"/>
              <a:gd name="f349" fmla="val 339"/>
              <a:gd name="f350" fmla="val 358"/>
              <a:gd name="f351" fmla="val 189"/>
              <a:gd name="f352" fmla="val 357"/>
              <a:gd name="f353" fmla="val 346"/>
              <a:gd name="f354" fmla="val 177"/>
              <a:gd name="f355" fmla="val 292"/>
              <a:gd name="f356" fmla="val 175"/>
              <a:gd name="f357" fmla="val 245"/>
              <a:gd name="f358" fmla="val 176"/>
              <a:gd name="f359" fmla="val 181"/>
              <a:gd name="f360" fmla="+- 0 0 -90"/>
              <a:gd name="f361" fmla="*/ f4 1 772"/>
              <a:gd name="f362" fmla="*/ f5 1 974"/>
              <a:gd name="f363" fmla="val f6"/>
              <a:gd name="f364" fmla="val f7"/>
              <a:gd name="f365" fmla="val f8"/>
              <a:gd name="f366" fmla="*/ f360 f0 1"/>
              <a:gd name="f367" fmla="+- f365 0 f363"/>
              <a:gd name="f368" fmla="+- f364 0 f363"/>
              <a:gd name="f369" fmla="*/ f366 1 f3"/>
              <a:gd name="f370" fmla="*/ f368 1 772"/>
              <a:gd name="f371" fmla="*/ f367 1 974"/>
              <a:gd name="f372" fmla="*/ 361 f368 1"/>
              <a:gd name="f373" fmla="*/ 328 f367 1"/>
              <a:gd name="f374" fmla="*/ 278 f368 1"/>
              <a:gd name="f375" fmla="*/ 341 f367 1"/>
              <a:gd name="f376" fmla="*/ 148 f368 1"/>
              <a:gd name="f377" fmla="*/ 233 f367 1"/>
              <a:gd name="f378" fmla="*/ 97 f368 1"/>
              <a:gd name="f379" fmla="*/ 228 f367 1"/>
              <a:gd name="f380" fmla="*/ 72 f368 1"/>
              <a:gd name="f381" fmla="*/ 222 f367 1"/>
              <a:gd name="f382" fmla="*/ 128 f368 1"/>
              <a:gd name="f383" fmla="*/ 219 f367 1"/>
              <a:gd name="f384" fmla="*/ 160 f368 1"/>
              <a:gd name="f385" fmla="*/ 174 f367 1"/>
              <a:gd name="f386" fmla="*/ 364 f368 1"/>
              <a:gd name="f387" fmla="*/ 156 f367 1"/>
              <a:gd name="f388" fmla="*/ 425 f368 1"/>
              <a:gd name="f389" fmla="*/ 113 f367 1"/>
              <a:gd name="f390" fmla="*/ 488 f368 1"/>
              <a:gd name="f391" fmla="*/ 4 f367 1"/>
              <a:gd name="f392" fmla="*/ 554 f368 1"/>
              <a:gd name="f393" fmla="*/ 106 f367 1"/>
              <a:gd name="f394" fmla="*/ 589 f368 1"/>
              <a:gd name="f395" fmla="*/ 139 f367 1"/>
              <a:gd name="f396" fmla="*/ 692 f368 1"/>
              <a:gd name="f397" fmla="*/ 230 f367 1"/>
              <a:gd name="f398" fmla="*/ 646 f368 1"/>
              <a:gd name="f399" fmla="*/ 422 f367 1"/>
              <a:gd name="f400" fmla="*/ 629 f368 1"/>
              <a:gd name="f401" fmla="*/ 520 f367 1"/>
              <a:gd name="f402" fmla="*/ 613 f368 1"/>
              <a:gd name="f403" fmla="*/ 571 f367 1"/>
              <a:gd name="f404" fmla="*/ 630 f368 1"/>
              <a:gd name="f405" fmla="*/ 646 f367 1"/>
              <a:gd name="f406" fmla="*/ 701 f368 1"/>
              <a:gd name="f407" fmla="*/ 758 f367 1"/>
              <a:gd name="f408" fmla="*/ 761 f368 1"/>
              <a:gd name="f409" fmla="*/ 862 f367 1"/>
              <a:gd name="f410" fmla="*/ 738 f368 1"/>
              <a:gd name="f411" fmla="*/ 928 f367 1"/>
              <a:gd name="f412" fmla="*/ 651 f368 1"/>
              <a:gd name="f413" fmla="*/ 904 f367 1"/>
              <a:gd name="f414" fmla="*/ 673 f368 1"/>
              <a:gd name="f415" fmla="*/ 833 f367 1"/>
              <a:gd name="f416" fmla="*/ 586 f368 1"/>
              <a:gd name="f417" fmla="*/ 762 f367 1"/>
              <a:gd name="f418" fmla="*/ 505 f368 1"/>
              <a:gd name="f419" fmla="*/ 682 f367 1"/>
              <a:gd name="f420" fmla="*/ 451 f368 1"/>
              <a:gd name="f421" fmla="*/ 592 f367 1"/>
              <a:gd name="f422" fmla="*/ 286 f368 1"/>
              <a:gd name="f423" fmla="*/ 669 f367 1"/>
              <a:gd name="f424" fmla="*/ 223 f368 1"/>
              <a:gd name="f425" fmla="*/ 809 f367 1"/>
              <a:gd name="f426" fmla="*/ 165 f368 1"/>
              <a:gd name="f427" fmla="*/ 906 f367 1"/>
              <a:gd name="f428" fmla="*/ 153 f368 1"/>
              <a:gd name="f429" fmla="*/ 974 f367 1"/>
              <a:gd name="f430" fmla="*/ 76 f368 1"/>
              <a:gd name="f431" fmla="*/ 968 f367 1"/>
              <a:gd name="f432" fmla="*/ 0 f368 1"/>
              <a:gd name="f433" fmla="*/ 953 f367 1"/>
              <a:gd name="f434" fmla="*/ 34 f368 1"/>
              <a:gd name="f435" fmla="*/ 933 f367 1"/>
              <a:gd name="f436" fmla="*/ 107 f368 1"/>
              <a:gd name="f437" fmla="*/ 829 f367 1"/>
              <a:gd name="f438" fmla="*/ 131 f368 1"/>
              <a:gd name="f439" fmla="*/ 743 f367 1"/>
              <a:gd name="f440" fmla="*/ 226 f368 1"/>
              <a:gd name="f441" fmla="*/ 562 f367 1"/>
              <a:gd name="f442" fmla="*/ 372 f368 1"/>
              <a:gd name="f443" fmla="*/ 462 f367 1"/>
              <a:gd name="f444" fmla="*/ 179 f368 1"/>
              <a:gd name="f445" fmla="*/ 193 f367 1"/>
              <a:gd name="f446" fmla="*/ 267 f368 1"/>
              <a:gd name="f447" fmla="*/ 182 f367 1"/>
              <a:gd name="f448" fmla="*/ 339 f368 1"/>
              <a:gd name="f449" fmla="*/ 203 f367 1"/>
              <a:gd name="f450" fmla="*/ 177 f367 1"/>
              <a:gd name="f451" fmla="+- f369 0 f1"/>
              <a:gd name="f452" fmla="*/ f372 1 772"/>
              <a:gd name="f453" fmla="*/ f373 1 974"/>
              <a:gd name="f454" fmla="*/ f374 1 772"/>
              <a:gd name="f455" fmla="*/ f375 1 974"/>
              <a:gd name="f456" fmla="*/ f376 1 772"/>
              <a:gd name="f457" fmla="*/ f377 1 974"/>
              <a:gd name="f458" fmla="*/ f378 1 772"/>
              <a:gd name="f459" fmla="*/ f379 1 974"/>
              <a:gd name="f460" fmla="*/ f380 1 772"/>
              <a:gd name="f461" fmla="*/ f381 1 974"/>
              <a:gd name="f462" fmla="*/ f382 1 772"/>
              <a:gd name="f463" fmla="*/ f383 1 974"/>
              <a:gd name="f464" fmla="*/ f384 1 772"/>
              <a:gd name="f465" fmla="*/ f385 1 974"/>
              <a:gd name="f466" fmla="*/ f386 1 772"/>
              <a:gd name="f467" fmla="*/ f387 1 974"/>
              <a:gd name="f468" fmla="*/ f388 1 772"/>
              <a:gd name="f469" fmla="*/ f389 1 974"/>
              <a:gd name="f470" fmla="*/ f390 1 772"/>
              <a:gd name="f471" fmla="*/ f391 1 974"/>
              <a:gd name="f472" fmla="*/ f392 1 772"/>
              <a:gd name="f473" fmla="*/ f393 1 974"/>
              <a:gd name="f474" fmla="*/ f394 1 772"/>
              <a:gd name="f475" fmla="*/ f395 1 974"/>
              <a:gd name="f476" fmla="*/ f396 1 772"/>
              <a:gd name="f477" fmla="*/ f397 1 974"/>
              <a:gd name="f478" fmla="*/ f398 1 772"/>
              <a:gd name="f479" fmla="*/ f399 1 974"/>
              <a:gd name="f480" fmla="*/ f400 1 772"/>
              <a:gd name="f481" fmla="*/ f401 1 974"/>
              <a:gd name="f482" fmla="*/ f402 1 772"/>
              <a:gd name="f483" fmla="*/ f403 1 974"/>
              <a:gd name="f484" fmla="*/ f404 1 772"/>
              <a:gd name="f485" fmla="*/ f405 1 974"/>
              <a:gd name="f486" fmla="*/ f406 1 772"/>
              <a:gd name="f487" fmla="*/ f407 1 974"/>
              <a:gd name="f488" fmla="*/ f408 1 772"/>
              <a:gd name="f489" fmla="*/ f409 1 974"/>
              <a:gd name="f490" fmla="*/ f410 1 772"/>
              <a:gd name="f491" fmla="*/ f411 1 974"/>
              <a:gd name="f492" fmla="*/ f412 1 772"/>
              <a:gd name="f493" fmla="*/ f413 1 974"/>
              <a:gd name="f494" fmla="*/ f414 1 772"/>
              <a:gd name="f495" fmla="*/ f415 1 974"/>
              <a:gd name="f496" fmla="*/ f416 1 772"/>
              <a:gd name="f497" fmla="*/ f417 1 974"/>
              <a:gd name="f498" fmla="*/ f418 1 772"/>
              <a:gd name="f499" fmla="*/ f419 1 974"/>
              <a:gd name="f500" fmla="*/ f420 1 772"/>
              <a:gd name="f501" fmla="*/ f421 1 974"/>
              <a:gd name="f502" fmla="*/ f422 1 772"/>
              <a:gd name="f503" fmla="*/ f423 1 974"/>
              <a:gd name="f504" fmla="*/ f424 1 772"/>
              <a:gd name="f505" fmla="*/ f425 1 974"/>
              <a:gd name="f506" fmla="*/ f426 1 772"/>
              <a:gd name="f507" fmla="*/ f427 1 974"/>
              <a:gd name="f508" fmla="*/ f428 1 772"/>
              <a:gd name="f509" fmla="*/ f429 1 974"/>
              <a:gd name="f510" fmla="*/ f430 1 772"/>
              <a:gd name="f511" fmla="*/ f431 1 974"/>
              <a:gd name="f512" fmla="*/ f432 1 772"/>
              <a:gd name="f513" fmla="*/ f433 1 974"/>
              <a:gd name="f514" fmla="*/ f434 1 772"/>
              <a:gd name="f515" fmla="*/ f435 1 974"/>
              <a:gd name="f516" fmla="*/ f436 1 772"/>
              <a:gd name="f517" fmla="*/ f437 1 974"/>
              <a:gd name="f518" fmla="*/ f438 1 772"/>
              <a:gd name="f519" fmla="*/ f439 1 974"/>
              <a:gd name="f520" fmla="*/ f440 1 772"/>
              <a:gd name="f521" fmla="*/ f441 1 974"/>
              <a:gd name="f522" fmla="*/ f442 1 772"/>
              <a:gd name="f523" fmla="*/ f443 1 974"/>
              <a:gd name="f524" fmla="*/ f444 1 772"/>
              <a:gd name="f525" fmla="*/ f445 1 974"/>
              <a:gd name="f526" fmla="*/ f446 1 772"/>
              <a:gd name="f527" fmla="*/ f447 1 974"/>
              <a:gd name="f528" fmla="*/ f448 1 772"/>
              <a:gd name="f529" fmla="*/ f449 1 974"/>
              <a:gd name="f530" fmla="*/ f450 1 974"/>
              <a:gd name="f531" fmla="*/ 0 1 f370"/>
              <a:gd name="f532" fmla="*/ f364 1 f370"/>
              <a:gd name="f533" fmla="*/ 0 1 f371"/>
              <a:gd name="f534" fmla="*/ f365 1 f371"/>
              <a:gd name="f535" fmla="*/ f452 1 f370"/>
              <a:gd name="f536" fmla="*/ f453 1 f371"/>
              <a:gd name="f537" fmla="*/ f454 1 f370"/>
              <a:gd name="f538" fmla="*/ f455 1 f371"/>
              <a:gd name="f539" fmla="*/ f456 1 f370"/>
              <a:gd name="f540" fmla="*/ f457 1 f371"/>
              <a:gd name="f541" fmla="*/ f458 1 f370"/>
              <a:gd name="f542" fmla="*/ f459 1 f371"/>
              <a:gd name="f543" fmla="*/ f460 1 f370"/>
              <a:gd name="f544" fmla="*/ f461 1 f371"/>
              <a:gd name="f545" fmla="*/ f462 1 f370"/>
              <a:gd name="f546" fmla="*/ f463 1 f371"/>
              <a:gd name="f547" fmla="*/ f464 1 f370"/>
              <a:gd name="f548" fmla="*/ f465 1 f371"/>
              <a:gd name="f549" fmla="*/ f466 1 f370"/>
              <a:gd name="f550" fmla="*/ f467 1 f371"/>
              <a:gd name="f551" fmla="*/ f468 1 f370"/>
              <a:gd name="f552" fmla="*/ f469 1 f371"/>
              <a:gd name="f553" fmla="*/ f470 1 f370"/>
              <a:gd name="f554" fmla="*/ f471 1 f371"/>
              <a:gd name="f555" fmla="*/ f472 1 f370"/>
              <a:gd name="f556" fmla="*/ f473 1 f371"/>
              <a:gd name="f557" fmla="*/ f474 1 f370"/>
              <a:gd name="f558" fmla="*/ f475 1 f371"/>
              <a:gd name="f559" fmla="*/ f476 1 f370"/>
              <a:gd name="f560" fmla="*/ f477 1 f371"/>
              <a:gd name="f561" fmla="*/ f478 1 f370"/>
              <a:gd name="f562" fmla="*/ f479 1 f371"/>
              <a:gd name="f563" fmla="*/ f480 1 f370"/>
              <a:gd name="f564" fmla="*/ f481 1 f371"/>
              <a:gd name="f565" fmla="*/ f482 1 f370"/>
              <a:gd name="f566" fmla="*/ f483 1 f371"/>
              <a:gd name="f567" fmla="*/ f484 1 f370"/>
              <a:gd name="f568" fmla="*/ f485 1 f371"/>
              <a:gd name="f569" fmla="*/ f486 1 f370"/>
              <a:gd name="f570" fmla="*/ f487 1 f371"/>
              <a:gd name="f571" fmla="*/ f488 1 f370"/>
              <a:gd name="f572" fmla="*/ f489 1 f371"/>
              <a:gd name="f573" fmla="*/ f490 1 f370"/>
              <a:gd name="f574" fmla="*/ f491 1 f371"/>
              <a:gd name="f575" fmla="*/ f492 1 f370"/>
              <a:gd name="f576" fmla="*/ f493 1 f371"/>
              <a:gd name="f577" fmla="*/ f494 1 f370"/>
              <a:gd name="f578" fmla="*/ f495 1 f371"/>
              <a:gd name="f579" fmla="*/ f496 1 f370"/>
              <a:gd name="f580" fmla="*/ f497 1 f371"/>
              <a:gd name="f581" fmla="*/ f498 1 f370"/>
              <a:gd name="f582" fmla="*/ f499 1 f371"/>
              <a:gd name="f583" fmla="*/ f500 1 f370"/>
              <a:gd name="f584" fmla="*/ f501 1 f371"/>
              <a:gd name="f585" fmla="*/ f502 1 f370"/>
              <a:gd name="f586" fmla="*/ f503 1 f371"/>
              <a:gd name="f587" fmla="*/ f504 1 f370"/>
              <a:gd name="f588" fmla="*/ f505 1 f371"/>
              <a:gd name="f589" fmla="*/ f506 1 f370"/>
              <a:gd name="f590" fmla="*/ f507 1 f371"/>
              <a:gd name="f591" fmla="*/ f508 1 f370"/>
              <a:gd name="f592" fmla="*/ f509 1 f371"/>
              <a:gd name="f593" fmla="*/ f510 1 f370"/>
              <a:gd name="f594" fmla="*/ f511 1 f371"/>
              <a:gd name="f595" fmla="*/ f512 1 f370"/>
              <a:gd name="f596" fmla="*/ f513 1 f371"/>
              <a:gd name="f597" fmla="*/ f514 1 f370"/>
              <a:gd name="f598" fmla="*/ f515 1 f371"/>
              <a:gd name="f599" fmla="*/ f516 1 f370"/>
              <a:gd name="f600" fmla="*/ f517 1 f371"/>
              <a:gd name="f601" fmla="*/ f518 1 f370"/>
              <a:gd name="f602" fmla="*/ f519 1 f371"/>
              <a:gd name="f603" fmla="*/ f520 1 f370"/>
              <a:gd name="f604" fmla="*/ f521 1 f371"/>
              <a:gd name="f605" fmla="*/ f522 1 f370"/>
              <a:gd name="f606" fmla="*/ f523 1 f371"/>
              <a:gd name="f607" fmla="*/ f524 1 f370"/>
              <a:gd name="f608" fmla="*/ f525 1 f371"/>
              <a:gd name="f609" fmla="*/ f526 1 f370"/>
              <a:gd name="f610" fmla="*/ f527 1 f371"/>
              <a:gd name="f611" fmla="*/ f528 1 f370"/>
              <a:gd name="f612" fmla="*/ f529 1 f371"/>
              <a:gd name="f613" fmla="*/ f530 1 f371"/>
              <a:gd name="f614" fmla="*/ f531 f361 1"/>
              <a:gd name="f615" fmla="*/ f532 f361 1"/>
              <a:gd name="f616" fmla="*/ f534 f362 1"/>
              <a:gd name="f617" fmla="*/ f533 f362 1"/>
              <a:gd name="f618" fmla="*/ f535 f361 1"/>
              <a:gd name="f619" fmla="*/ f536 f362 1"/>
              <a:gd name="f620" fmla="*/ f537 f361 1"/>
              <a:gd name="f621" fmla="*/ f538 f362 1"/>
              <a:gd name="f622" fmla="*/ f539 f361 1"/>
              <a:gd name="f623" fmla="*/ f540 f362 1"/>
              <a:gd name="f624" fmla="*/ f541 f361 1"/>
              <a:gd name="f625" fmla="*/ f542 f362 1"/>
              <a:gd name="f626" fmla="*/ f543 f361 1"/>
              <a:gd name="f627" fmla="*/ f544 f362 1"/>
              <a:gd name="f628" fmla="*/ f545 f361 1"/>
              <a:gd name="f629" fmla="*/ f546 f362 1"/>
              <a:gd name="f630" fmla="*/ f547 f361 1"/>
              <a:gd name="f631" fmla="*/ f548 f362 1"/>
              <a:gd name="f632" fmla="*/ f549 f361 1"/>
              <a:gd name="f633" fmla="*/ f550 f362 1"/>
              <a:gd name="f634" fmla="*/ f551 f361 1"/>
              <a:gd name="f635" fmla="*/ f552 f362 1"/>
              <a:gd name="f636" fmla="*/ f553 f361 1"/>
              <a:gd name="f637" fmla="*/ f554 f362 1"/>
              <a:gd name="f638" fmla="*/ f555 f361 1"/>
              <a:gd name="f639" fmla="*/ f556 f362 1"/>
              <a:gd name="f640" fmla="*/ f557 f361 1"/>
              <a:gd name="f641" fmla="*/ f558 f362 1"/>
              <a:gd name="f642" fmla="*/ f559 f361 1"/>
              <a:gd name="f643" fmla="*/ f560 f362 1"/>
              <a:gd name="f644" fmla="*/ f561 f361 1"/>
              <a:gd name="f645" fmla="*/ f562 f362 1"/>
              <a:gd name="f646" fmla="*/ f563 f361 1"/>
              <a:gd name="f647" fmla="*/ f564 f362 1"/>
              <a:gd name="f648" fmla="*/ f565 f361 1"/>
              <a:gd name="f649" fmla="*/ f566 f362 1"/>
              <a:gd name="f650" fmla="*/ f567 f361 1"/>
              <a:gd name="f651" fmla="*/ f568 f362 1"/>
              <a:gd name="f652" fmla="*/ f569 f361 1"/>
              <a:gd name="f653" fmla="*/ f570 f362 1"/>
              <a:gd name="f654" fmla="*/ f571 f361 1"/>
              <a:gd name="f655" fmla="*/ f572 f362 1"/>
              <a:gd name="f656" fmla="*/ f573 f361 1"/>
              <a:gd name="f657" fmla="*/ f574 f362 1"/>
              <a:gd name="f658" fmla="*/ f575 f361 1"/>
              <a:gd name="f659" fmla="*/ f576 f362 1"/>
              <a:gd name="f660" fmla="*/ f577 f361 1"/>
              <a:gd name="f661" fmla="*/ f578 f362 1"/>
              <a:gd name="f662" fmla="*/ f579 f361 1"/>
              <a:gd name="f663" fmla="*/ f580 f362 1"/>
              <a:gd name="f664" fmla="*/ f581 f361 1"/>
              <a:gd name="f665" fmla="*/ f582 f362 1"/>
              <a:gd name="f666" fmla="*/ f583 f361 1"/>
              <a:gd name="f667" fmla="*/ f584 f362 1"/>
              <a:gd name="f668" fmla="*/ f585 f361 1"/>
              <a:gd name="f669" fmla="*/ f586 f362 1"/>
              <a:gd name="f670" fmla="*/ f587 f361 1"/>
              <a:gd name="f671" fmla="*/ f588 f362 1"/>
              <a:gd name="f672" fmla="*/ f589 f361 1"/>
              <a:gd name="f673" fmla="*/ f590 f362 1"/>
              <a:gd name="f674" fmla="*/ f591 f361 1"/>
              <a:gd name="f675" fmla="*/ f592 f362 1"/>
              <a:gd name="f676" fmla="*/ f593 f361 1"/>
              <a:gd name="f677" fmla="*/ f594 f362 1"/>
              <a:gd name="f678" fmla="*/ f595 f361 1"/>
              <a:gd name="f679" fmla="*/ f596 f362 1"/>
              <a:gd name="f680" fmla="*/ f597 f361 1"/>
              <a:gd name="f681" fmla="*/ f598 f362 1"/>
              <a:gd name="f682" fmla="*/ f599 f361 1"/>
              <a:gd name="f683" fmla="*/ f600 f362 1"/>
              <a:gd name="f684" fmla="*/ f601 f361 1"/>
              <a:gd name="f685" fmla="*/ f602 f362 1"/>
              <a:gd name="f686" fmla="*/ f603 f361 1"/>
              <a:gd name="f687" fmla="*/ f604 f362 1"/>
              <a:gd name="f688" fmla="*/ f605 f361 1"/>
              <a:gd name="f689" fmla="*/ f606 f362 1"/>
              <a:gd name="f690" fmla="*/ f607 f361 1"/>
              <a:gd name="f691" fmla="*/ f608 f362 1"/>
              <a:gd name="f692" fmla="*/ f609 f361 1"/>
              <a:gd name="f693" fmla="*/ f610 f362 1"/>
              <a:gd name="f694" fmla="*/ f611 f361 1"/>
              <a:gd name="f695" fmla="*/ f612 f362 1"/>
              <a:gd name="f696" fmla="*/ f613 f3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1">
                <a:pos x="f618" y="f619"/>
              </a:cxn>
              <a:cxn ang="f451">
                <a:pos x="f620" y="f621"/>
              </a:cxn>
              <a:cxn ang="f451">
                <a:pos x="f622" y="f623"/>
              </a:cxn>
              <a:cxn ang="f451">
                <a:pos x="f624" y="f625"/>
              </a:cxn>
              <a:cxn ang="f451">
                <a:pos x="f626" y="f627"/>
              </a:cxn>
              <a:cxn ang="f451">
                <a:pos x="f628" y="f629"/>
              </a:cxn>
              <a:cxn ang="f451">
                <a:pos x="f630" y="f631"/>
              </a:cxn>
              <a:cxn ang="f451">
                <a:pos x="f632" y="f633"/>
              </a:cxn>
              <a:cxn ang="f451">
                <a:pos x="f634" y="f635"/>
              </a:cxn>
              <a:cxn ang="f451">
                <a:pos x="f636" y="f637"/>
              </a:cxn>
              <a:cxn ang="f451">
                <a:pos x="f638" y="f639"/>
              </a:cxn>
              <a:cxn ang="f451">
                <a:pos x="f640" y="f641"/>
              </a:cxn>
              <a:cxn ang="f451">
                <a:pos x="f642" y="f643"/>
              </a:cxn>
              <a:cxn ang="f451">
                <a:pos x="f644" y="f645"/>
              </a:cxn>
              <a:cxn ang="f451">
                <a:pos x="f646" y="f647"/>
              </a:cxn>
              <a:cxn ang="f451">
                <a:pos x="f648" y="f649"/>
              </a:cxn>
              <a:cxn ang="f451">
                <a:pos x="f650" y="f651"/>
              </a:cxn>
              <a:cxn ang="f451">
                <a:pos x="f652" y="f653"/>
              </a:cxn>
              <a:cxn ang="f451">
                <a:pos x="f654" y="f655"/>
              </a:cxn>
              <a:cxn ang="f451">
                <a:pos x="f656" y="f657"/>
              </a:cxn>
              <a:cxn ang="f451">
                <a:pos x="f658" y="f659"/>
              </a:cxn>
              <a:cxn ang="f451">
                <a:pos x="f660" y="f661"/>
              </a:cxn>
              <a:cxn ang="f451">
                <a:pos x="f662" y="f663"/>
              </a:cxn>
              <a:cxn ang="f451">
                <a:pos x="f664" y="f665"/>
              </a:cxn>
              <a:cxn ang="f451">
                <a:pos x="f666" y="f667"/>
              </a:cxn>
              <a:cxn ang="f451">
                <a:pos x="f668" y="f669"/>
              </a:cxn>
              <a:cxn ang="f451">
                <a:pos x="f670" y="f671"/>
              </a:cxn>
              <a:cxn ang="f451">
                <a:pos x="f672" y="f673"/>
              </a:cxn>
              <a:cxn ang="f451">
                <a:pos x="f674" y="f675"/>
              </a:cxn>
              <a:cxn ang="f451">
                <a:pos x="f676" y="f677"/>
              </a:cxn>
              <a:cxn ang="f451">
                <a:pos x="f678" y="f679"/>
              </a:cxn>
              <a:cxn ang="f451">
                <a:pos x="f680" y="f681"/>
              </a:cxn>
              <a:cxn ang="f451">
                <a:pos x="f682" y="f683"/>
              </a:cxn>
              <a:cxn ang="f451">
                <a:pos x="f684" y="f685"/>
              </a:cxn>
              <a:cxn ang="f451">
                <a:pos x="f686" y="f687"/>
              </a:cxn>
              <a:cxn ang="f451">
                <a:pos x="f688" y="f689"/>
              </a:cxn>
              <a:cxn ang="f451">
                <a:pos x="f690" y="f691"/>
              </a:cxn>
              <a:cxn ang="f451">
                <a:pos x="f692" y="f693"/>
              </a:cxn>
              <a:cxn ang="f451">
                <a:pos x="f694" y="f695"/>
              </a:cxn>
              <a:cxn ang="f451">
                <a:pos x="f694" y="f696"/>
              </a:cxn>
              <a:cxn ang="f451">
                <a:pos x="f690" y="f691"/>
              </a:cxn>
            </a:cxnLst>
            <a:rect l="f614" t="f617" r="f615" b="f616"/>
            <a:pathLst>
              <a:path w="772" h="974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19"/>
                  <a:pt x="f20" y="f21"/>
                </a:cubicBezTo>
                <a:cubicBezTo>
                  <a:pt x="f22" y="f23"/>
                  <a:pt x="f24" y="f25"/>
                  <a:pt x="f26" y="f11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4"/>
                  <a:pt x="f46" y="f44"/>
                  <a:pt x="f47" y="f44"/>
                </a:cubicBezTo>
                <a:cubicBezTo>
                  <a:pt x="f48" y="f44"/>
                  <a:pt x="f49" y="f50"/>
                  <a:pt x="f51" y="f44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4" y="f58"/>
                  <a:pt x="f59" y="f60"/>
                  <a:pt x="f61" y="f60"/>
                </a:cubicBezTo>
                <a:cubicBezTo>
                  <a:pt x="f47" y="f62"/>
                  <a:pt x="f63" y="f64"/>
                  <a:pt x="f65" y="f64"/>
                </a:cubicBezTo>
                <a:cubicBezTo>
                  <a:pt x="f66" y="f58"/>
                  <a:pt x="f33" y="f67"/>
                  <a:pt x="f68" y="f69"/>
                </a:cubicBezTo>
                <a:cubicBezTo>
                  <a:pt x="f70" y="f71"/>
                  <a:pt x="f33" y="f72"/>
                  <a:pt x="f70" y="f73"/>
                </a:cubicBezTo>
                <a:cubicBezTo>
                  <a:pt x="f74" y="f75"/>
                  <a:pt x="f76" y="f70"/>
                  <a:pt x="f73" y="f70"/>
                </a:cubicBezTo>
                <a:cubicBezTo>
                  <a:pt x="f77" y="f33"/>
                  <a:pt x="f78" y="f79"/>
                  <a:pt x="f80" y="f79"/>
                </a:cubicBezTo>
                <a:cubicBezTo>
                  <a:pt x="f81" y="f79"/>
                  <a:pt x="f82" y="f83"/>
                  <a:pt x="f84" y="f85"/>
                </a:cubicBezTo>
                <a:cubicBezTo>
                  <a:pt x="f86" y="f70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6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63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cubicBezTo>
                  <a:pt x="f125" y="f126"/>
                  <a:pt x="f127" y="f128"/>
                  <a:pt x="f129" y="f130"/>
                </a:cubicBezTo>
                <a:cubicBezTo>
                  <a:pt x="f131" y="f35"/>
                  <a:pt x="f132" y="f133"/>
                  <a:pt x="f134" y="f42"/>
                </a:cubicBezTo>
                <a:cubicBezTo>
                  <a:pt x="f135" y="f136"/>
                  <a:pt x="f137" y="f138"/>
                  <a:pt x="f139" y="f14"/>
                </a:cubicBezTo>
                <a:cubicBezTo>
                  <a:pt x="f140" y="f82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5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4" y="f110"/>
                </a:cubicBezTo>
                <a:cubicBezTo>
                  <a:pt x="f166" y="f123"/>
                  <a:pt x="f167" y="f162"/>
                  <a:pt x="f168" y="f169"/>
                </a:cubicBezTo>
                <a:cubicBezTo>
                  <a:pt x="f170" y="f151"/>
                  <a:pt x="f171" y="f172"/>
                  <a:pt x="f173" y="f143"/>
                </a:cubicBezTo>
                <a:cubicBezTo>
                  <a:pt x="f174" y="f131"/>
                  <a:pt x="f131" y="f175"/>
                  <a:pt x="f176" y="f177"/>
                </a:cubicBezTo>
                <a:cubicBezTo>
                  <a:pt x="f135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cubicBezTo>
                  <a:pt x="f195" y="f196"/>
                  <a:pt x="f186" y="f197"/>
                  <a:pt x="f198" y="f199"/>
                </a:cubicBezTo>
                <a:cubicBezTo>
                  <a:pt x="f7" y="f200"/>
                  <a:pt x="f184" y="f201"/>
                  <a:pt x="f202" y="f203"/>
                </a:cubicBezTo>
                <a:cubicBezTo>
                  <a:pt x="f177" y="f204"/>
                  <a:pt x="f132" y="f204"/>
                  <a:pt x="f205" y="f206"/>
                </a:cubicBezTo>
                <a:cubicBezTo>
                  <a:pt x="f207" y="f208"/>
                  <a:pt x="f209" y="f210"/>
                  <a:pt x="f209" y="f211"/>
                </a:cubicBezTo>
                <a:cubicBezTo>
                  <a:pt x="f212" y="f213"/>
                  <a:pt x="f214" y="f197"/>
                  <a:pt x="f215" y="f216"/>
                </a:cubicBezTo>
                <a:cubicBezTo>
                  <a:pt x="f135" y="f196"/>
                  <a:pt x="f217" y="f218"/>
                  <a:pt x="f219" y="f220"/>
                </a:cubicBezTo>
                <a:cubicBezTo>
                  <a:pt x="f221" y="f222"/>
                  <a:pt x="f151" y="f223"/>
                  <a:pt x="f164" y="f224"/>
                </a:cubicBezTo>
                <a:cubicBezTo>
                  <a:pt x="f225" y="f226"/>
                  <a:pt x="f227" y="f198"/>
                  <a:pt x="f228" y="f229"/>
                </a:cubicBezTo>
                <a:cubicBezTo>
                  <a:pt x="f230" y="f231"/>
                  <a:pt x="f232" y="f233"/>
                  <a:pt x="f234" y="f235"/>
                </a:cubicBezTo>
                <a:cubicBezTo>
                  <a:pt x="f157" y="f236"/>
                  <a:pt x="f237" y="f179"/>
                  <a:pt x="f238" y="f239"/>
                </a:cubicBezTo>
                <a:cubicBezTo>
                  <a:pt x="f152" y="f214"/>
                  <a:pt x="f240" y="f241"/>
                  <a:pt x="f242" y="f243"/>
                </a:cubicBezTo>
                <a:cubicBezTo>
                  <a:pt x="f244" y="f245"/>
                  <a:pt x="f246" y="f247"/>
                  <a:pt x="f248" y="f249"/>
                </a:cubicBezTo>
                <a:cubicBezTo>
                  <a:pt x="f144" y="f250"/>
                  <a:pt x="f251" y="f225"/>
                  <a:pt x="f252" y="f170"/>
                </a:cubicBezTo>
                <a:cubicBezTo>
                  <a:pt x="f21" y="f253"/>
                  <a:pt x="f28" y="f209"/>
                  <a:pt x="f254" y="f131"/>
                </a:cubicBezTo>
                <a:cubicBezTo>
                  <a:pt x="f26" y="f219"/>
                  <a:pt x="f136" y="f255"/>
                  <a:pt x="f256" y="f257"/>
                </a:cubicBezTo>
                <a:cubicBezTo>
                  <a:pt x="f256" y="f258"/>
                  <a:pt x="f259" y="f188"/>
                  <a:pt x="f260" y="f261"/>
                </a:cubicBezTo>
                <a:cubicBezTo>
                  <a:pt x="f262" y="f263"/>
                  <a:pt x="f264" y="f265"/>
                  <a:pt x="f72" y="f266"/>
                </a:cubicBezTo>
                <a:cubicBezTo>
                  <a:pt x="f76" y="f267"/>
                  <a:pt x="f31" y="f268"/>
                  <a:pt x="f83" y="f269"/>
                </a:cubicBezTo>
                <a:cubicBezTo>
                  <a:pt x="f74" y="f270"/>
                  <a:pt x="f271" y="f272"/>
                  <a:pt x="f273" y="f274"/>
                </a:cubicBezTo>
                <a:cubicBezTo>
                  <a:pt x="f85" y="f275"/>
                  <a:pt x="f83" y="f8"/>
                  <a:pt x="f276" y="f8"/>
                </a:cubicBezTo>
                <a:cubicBezTo>
                  <a:pt x="f277" y="f278"/>
                  <a:pt x="f46" y="f279"/>
                  <a:pt x="f280" y="f281"/>
                </a:cubicBezTo>
                <a:cubicBezTo>
                  <a:pt x="f282" y="f283"/>
                  <a:pt x="f61" y="f279"/>
                  <a:pt x="f284" y="f275"/>
                </a:cubicBezTo>
                <a:cubicBezTo>
                  <a:pt x="f285" y="f275"/>
                  <a:pt x="f286" y="f281"/>
                  <a:pt x="f100" y="f287"/>
                </a:cubicBezTo>
                <a:cubicBezTo>
                  <a:pt x="f288" y="f287"/>
                  <a:pt x="f6" y="f289"/>
                  <a:pt x="f6" y="f274"/>
                </a:cubicBezTo>
                <a:cubicBezTo>
                  <a:pt x="f6" y="f290"/>
                  <a:pt x="f291" y="f292"/>
                  <a:pt x="f100" y="f293"/>
                </a:cubicBezTo>
                <a:cubicBezTo>
                  <a:pt x="f294" y="f295"/>
                  <a:pt x="f296" y="f297"/>
                  <a:pt x="f298" y="f299"/>
                </a:cubicBezTo>
                <a:cubicBezTo>
                  <a:pt x="f56" y="f206"/>
                  <a:pt x="f300" y="f197"/>
                  <a:pt x="f301" y="f302"/>
                </a:cubicBezTo>
                <a:cubicBezTo>
                  <a:pt x="f301" y="f303"/>
                  <a:pt x="f301" y="f304"/>
                  <a:pt x="f305" y="f306"/>
                </a:cubicBezTo>
                <a:cubicBezTo>
                  <a:pt x="f92" y="f307"/>
                  <a:pt x="f308" y="f190"/>
                  <a:pt x="f90" y="f224"/>
                </a:cubicBezTo>
                <a:cubicBezTo>
                  <a:pt x="f118" y="f309"/>
                  <a:pt x="f310" y="f311"/>
                  <a:pt x="f312" y="f180"/>
                </a:cubicBezTo>
                <a:cubicBezTo>
                  <a:pt x="f313" y="f314"/>
                  <a:pt x="f126" y="f315"/>
                  <a:pt x="f33" y="f316"/>
                </a:cubicBezTo>
                <a:cubicBezTo>
                  <a:pt x="f73" y="f164"/>
                  <a:pt x="f317" y="f121"/>
                  <a:pt x="f318" y="f319"/>
                </a:cubicBezTo>
                <a:cubicBezTo>
                  <a:pt x="f320" y="f321"/>
                  <a:pt x="f322" y="f238"/>
                  <a:pt x="f2" y="f242"/>
                </a:cubicBezTo>
                <a:cubicBezTo>
                  <a:pt x="f323" y="f324"/>
                  <a:pt x="f325" y="f326"/>
                  <a:pt x="f13" y="f148"/>
                </a:cubicBezTo>
                <a:cubicBezTo>
                  <a:pt x="f327" y="f328"/>
                  <a:pt x="f82" y="f329"/>
                  <a:pt x="f9" y="f10"/>
                </a:cubicBezTo>
                <a:close/>
                <a:moveTo>
                  <a:pt x="f330" y="f331"/>
                </a:moveTo>
                <a:cubicBezTo>
                  <a:pt x="f264" y="f332"/>
                  <a:pt x="f58" y="f333"/>
                  <a:pt x="f334" y="f335"/>
                </a:cubicBezTo>
                <a:cubicBezTo>
                  <a:pt x="f336" y="f337"/>
                  <a:pt x="f338" y="f339"/>
                  <a:pt x="f340" y="f341"/>
                </a:cubicBezTo>
                <a:cubicBezTo>
                  <a:pt x="f342" y="f343"/>
                  <a:pt x="f344" y="f345"/>
                  <a:pt x="f346" y="f29"/>
                </a:cubicBezTo>
                <a:cubicBezTo>
                  <a:pt x="f347" y="f29"/>
                  <a:pt x="f348" y="f29"/>
                  <a:pt x="f349" y="f29"/>
                </a:cubicBezTo>
                <a:cubicBezTo>
                  <a:pt x="f17" y="f337"/>
                  <a:pt x="f15" y="f29"/>
                  <a:pt x="f350" y="f351"/>
                </a:cubicBezTo>
                <a:cubicBezTo>
                  <a:pt x="f352" y="f71"/>
                  <a:pt x="f353" y="f354"/>
                  <a:pt x="f349" y="f354"/>
                </a:cubicBezTo>
                <a:cubicBezTo>
                  <a:pt x="f355" y="f356"/>
                  <a:pt x="f357" y="f358"/>
                  <a:pt x="f345" y="f356"/>
                </a:cubicBezTo>
                <a:cubicBezTo>
                  <a:pt x="f359" y="f356"/>
                  <a:pt x="f358" y="f341"/>
                  <a:pt x="f330" y="f331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FFF7B94D-D8B8-C6B8-EE03-5BE26A5155C8}"/>
              </a:ext>
            </a:extLst>
          </p:cNvPr>
          <p:cNvSpPr/>
          <p:nvPr/>
        </p:nvSpPr>
        <p:spPr>
          <a:xfrm>
            <a:off x="7577139" y="1385654"/>
            <a:ext cx="1566860" cy="137000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4"/>
              <a:gd name="f7" fmla="val 721"/>
              <a:gd name="f8" fmla="val 449"/>
              <a:gd name="f9" fmla="val 228"/>
              <a:gd name="f10" fmla="val 459"/>
              <a:gd name="f11" fmla="val 259"/>
              <a:gd name="f12" fmla="val 451"/>
              <a:gd name="f13" fmla="val 287"/>
              <a:gd name="f14" fmla="val 434"/>
              <a:gd name="f15" fmla="val 311"/>
              <a:gd name="f16" fmla="val 411"/>
              <a:gd name="f17" fmla="val 345"/>
              <a:gd name="f18" fmla="val 423"/>
              <a:gd name="f19" fmla="val 371"/>
              <a:gd name="f20" fmla="val 440"/>
              <a:gd name="f21" fmla="val 403"/>
              <a:gd name="f22" fmla="val 460"/>
              <a:gd name="f23" fmla="val 441"/>
              <a:gd name="f24" fmla="val 474"/>
              <a:gd name="f25" fmla="val 482"/>
              <a:gd name="f26" fmla="val 488"/>
              <a:gd name="f27" fmla="val 522"/>
              <a:gd name="f28" fmla="val 491"/>
              <a:gd name="f29" fmla="val 532"/>
              <a:gd name="f30" fmla="val 483"/>
              <a:gd name="f31" fmla="val 545"/>
              <a:gd name="f32" fmla="val 486"/>
              <a:gd name="f33" fmla="val 555"/>
              <a:gd name="f34" fmla="val 496"/>
              <a:gd name="f35" fmla="val 597"/>
              <a:gd name="f36" fmla="val 512"/>
              <a:gd name="f37" fmla="val 635"/>
              <a:gd name="f38" fmla="val 558"/>
              <a:gd name="f39" fmla="val 650"/>
              <a:gd name="f40" fmla="val 565"/>
              <a:gd name="f41" fmla="val 653"/>
              <a:gd name="f42" fmla="val 573"/>
              <a:gd name="f43" fmla="val 656"/>
              <a:gd name="f44" fmla="val 580"/>
              <a:gd name="f45" fmla="val 659"/>
              <a:gd name="f46" fmla="val 590"/>
              <a:gd name="f47" fmla="val 663"/>
              <a:gd name="f48" fmla="val 594"/>
              <a:gd name="f49" fmla="val 670"/>
              <a:gd name="f50" fmla="val 591"/>
              <a:gd name="f51" fmla="val 681"/>
              <a:gd name="f52" fmla="val 589"/>
              <a:gd name="f53" fmla="val 692"/>
              <a:gd name="f54" fmla="val 585"/>
              <a:gd name="f55" fmla="val 700"/>
              <a:gd name="f56" fmla="val 572"/>
              <a:gd name="f57" fmla="val 699"/>
              <a:gd name="f58" fmla="val 523"/>
              <a:gd name="f59" fmla="val 695"/>
              <a:gd name="f60" fmla="val 424"/>
              <a:gd name="f61" fmla="val 689"/>
              <a:gd name="f62" fmla="val 673"/>
              <a:gd name="f63" fmla="val 661"/>
              <a:gd name="f64" fmla="val 425"/>
              <a:gd name="f65" fmla="val 624"/>
              <a:gd name="f66" fmla="val 417"/>
              <a:gd name="f67" fmla="val 604"/>
              <a:gd name="f68" fmla="val 396"/>
              <a:gd name="f69" fmla="val 588"/>
              <a:gd name="f70" fmla="val 386"/>
              <a:gd name="f71" fmla="val 381"/>
              <a:gd name="f72" fmla="val 376"/>
              <a:gd name="f73" fmla="val 552"/>
              <a:gd name="f74" fmla="val 370"/>
              <a:gd name="f75" fmla="val 537"/>
              <a:gd name="f76" fmla="val 366"/>
              <a:gd name="f77" fmla="val 520"/>
              <a:gd name="f78" fmla="val 361"/>
              <a:gd name="f79" fmla="val 503"/>
              <a:gd name="f80" fmla="val 313"/>
              <a:gd name="f81" fmla="val 511"/>
              <a:gd name="f82" fmla="val 266"/>
              <a:gd name="f83" fmla="val 519"/>
              <a:gd name="f84" fmla="val 219"/>
              <a:gd name="f85" fmla="val 528"/>
              <a:gd name="f86" fmla="val 215"/>
              <a:gd name="f87" fmla="val 529"/>
              <a:gd name="f88" fmla="val 211"/>
              <a:gd name="f89" fmla="val 538"/>
              <a:gd name="f90" fmla="val 543"/>
              <a:gd name="f91" fmla="val 210"/>
              <a:gd name="f92" fmla="val 569"/>
              <a:gd name="f93" fmla="val 619"/>
              <a:gd name="f94" fmla="val 691"/>
              <a:gd name="f95" fmla="val 161"/>
              <a:gd name="f96" fmla="val 96"/>
              <a:gd name="f97" fmla="val 688"/>
              <a:gd name="f98" fmla="val 89"/>
              <a:gd name="f99" fmla="val 684"/>
              <a:gd name="f100" fmla="val 82"/>
              <a:gd name="f101" fmla="val 74"/>
              <a:gd name="f102" fmla="val 677"/>
              <a:gd name="f103" fmla="val 68"/>
              <a:gd name="f104" fmla="val 65"/>
              <a:gd name="f105" fmla="val 59"/>
              <a:gd name="f106" fmla="val 697"/>
              <a:gd name="f107" fmla="val 45"/>
              <a:gd name="f108" fmla="val 707"/>
              <a:gd name="f109" fmla="val 24"/>
              <a:gd name="f110" fmla="val 701"/>
              <a:gd name="f111" fmla="val 15"/>
              <a:gd name="f112" fmla="val 686"/>
              <a:gd name="f113" fmla="val 1"/>
              <a:gd name="f114" fmla="val 662"/>
              <a:gd name="f115" fmla="val 4"/>
              <a:gd name="f116" fmla="val 638"/>
              <a:gd name="f117" fmla="val 14"/>
              <a:gd name="f118" fmla="val 613"/>
              <a:gd name="f119" fmla="val 19"/>
              <a:gd name="f120" fmla="val 600"/>
              <a:gd name="f121" fmla="val 21"/>
              <a:gd name="f122" fmla="val 571"/>
              <a:gd name="f123" fmla="val 548"/>
              <a:gd name="f124" fmla="val 33"/>
              <a:gd name="f125" fmla="val 55"/>
              <a:gd name="f126" fmla="val 71"/>
              <a:gd name="f127" fmla="val 518"/>
              <a:gd name="f128" fmla="val 64"/>
              <a:gd name="f129" fmla="val 508"/>
              <a:gd name="f130" fmla="val 63"/>
              <a:gd name="f131" fmla="val 499"/>
              <a:gd name="f132" fmla="val 61"/>
              <a:gd name="f133" fmla="val 490"/>
              <a:gd name="f134" fmla="val 481"/>
              <a:gd name="f135" fmla="val 472"/>
              <a:gd name="f136" fmla="val 62"/>
              <a:gd name="f137" fmla="val 456"/>
              <a:gd name="f138" fmla="val 421"/>
              <a:gd name="f139" fmla="val 418"/>
              <a:gd name="f140" fmla="val 52"/>
              <a:gd name="f141" fmla="val 415"/>
              <a:gd name="f142" fmla="val 43"/>
              <a:gd name="f143" fmla="val 406"/>
              <a:gd name="f144" fmla="val 32"/>
              <a:gd name="f145" fmla="val 398"/>
              <a:gd name="f146" fmla="val 26"/>
              <a:gd name="f147" fmla="val 388"/>
              <a:gd name="f148" fmla="val 16"/>
              <a:gd name="f149" fmla="val 372"/>
              <a:gd name="f150" fmla="val 7"/>
              <a:gd name="f151" fmla="val 355"/>
              <a:gd name="f152" fmla="val 3"/>
              <a:gd name="f153" fmla="val 338"/>
              <a:gd name="f154" fmla="val 325"/>
              <a:gd name="f155" fmla="val 307"/>
              <a:gd name="f156" fmla="val 296"/>
              <a:gd name="f157" fmla="val 17"/>
              <a:gd name="f158" fmla="val 280"/>
              <a:gd name="f159" fmla="val 18"/>
              <a:gd name="f160" fmla="val 264"/>
              <a:gd name="f161" fmla="val 247"/>
              <a:gd name="f162" fmla="val 8"/>
              <a:gd name="f163" fmla="val 207"/>
              <a:gd name="f164" fmla="val 25"/>
              <a:gd name="f165" fmla="val 179"/>
              <a:gd name="f166" fmla="val 57"/>
              <a:gd name="f167" fmla="val 158"/>
              <a:gd name="f168" fmla="val 154"/>
              <a:gd name="f169" fmla="val 67"/>
              <a:gd name="f170" fmla="val 147"/>
              <a:gd name="f171" fmla="val 140"/>
              <a:gd name="f172" fmla="val 139"/>
              <a:gd name="f173" fmla="val 138"/>
              <a:gd name="f174" fmla="val 54"/>
              <a:gd name="f175" fmla="val 137"/>
              <a:gd name="f176" fmla="val 131"/>
              <a:gd name="f177" fmla="val 125"/>
              <a:gd name="f178" fmla="val 66"/>
              <a:gd name="f179" fmla="val 122"/>
              <a:gd name="f180" fmla="val 80"/>
              <a:gd name="f181" fmla="val 114"/>
              <a:gd name="f182" fmla="val 95"/>
              <a:gd name="f183" fmla="val 109"/>
              <a:gd name="f184" fmla="val 108"/>
              <a:gd name="f185" fmla="val 100"/>
              <a:gd name="f186" fmla="val 120"/>
              <a:gd name="f187" fmla="val 87"/>
              <a:gd name="f188" fmla="val 119"/>
              <a:gd name="f189" fmla="val 110"/>
              <a:gd name="f190" fmla="val 38"/>
              <a:gd name="f191" fmla="val 190"/>
              <a:gd name="f192" fmla="val 12"/>
              <a:gd name="f193" fmla="val 226"/>
              <a:gd name="f194" fmla="val 22"/>
              <a:gd name="f195" fmla="val 243"/>
              <a:gd name="f196" fmla="val 40"/>
              <a:gd name="f197" fmla="val 242"/>
              <a:gd name="f198" fmla="val 78"/>
              <a:gd name="f199" fmla="val 99"/>
              <a:gd name="f200" fmla="val 241"/>
              <a:gd name="f201" fmla="val 232"/>
              <a:gd name="f202" fmla="val 145"/>
              <a:gd name="f203" fmla="val 267"/>
              <a:gd name="f204" fmla="val 132"/>
              <a:gd name="f205" fmla="val 301"/>
              <a:gd name="f206" fmla="val 148"/>
              <a:gd name="f207" fmla="val 330"/>
              <a:gd name="f208" fmla="val 124"/>
              <a:gd name="f209" fmla="val 332"/>
              <a:gd name="f210" fmla="val 123"/>
              <a:gd name="f211" fmla="val 343"/>
              <a:gd name="f212" fmla="val 358"/>
              <a:gd name="f213" fmla="val 374"/>
              <a:gd name="f214" fmla="val 389"/>
              <a:gd name="f215" fmla="val 127"/>
              <a:gd name="f216" fmla="val 129"/>
              <a:gd name="f217" fmla="val 402"/>
              <a:gd name="f218" fmla="val 134"/>
              <a:gd name="f219" fmla="val 409"/>
              <a:gd name="f220" fmla="val 392"/>
              <a:gd name="f221" fmla="val 150"/>
              <a:gd name="f222" fmla="val 380"/>
              <a:gd name="f223" fmla="val 152"/>
              <a:gd name="f224" fmla="val 157"/>
              <a:gd name="f225" fmla="val 160"/>
              <a:gd name="f226" fmla="val 385"/>
              <a:gd name="f227" fmla="val 395"/>
              <a:gd name="f228" fmla="val 162"/>
              <a:gd name="f229" fmla="val 405"/>
              <a:gd name="f230" fmla="val 155"/>
              <a:gd name="f231" fmla="val 433"/>
              <a:gd name="f232" fmla="val 492"/>
              <a:gd name="f233" fmla="val 550"/>
              <a:gd name="f234" fmla="val 609"/>
              <a:gd name="f235" fmla="val 149"/>
              <a:gd name="f236" fmla="val 616"/>
              <a:gd name="f237" fmla="val 630"/>
              <a:gd name="f238" fmla="val 153"/>
              <a:gd name="f239" fmla="val 177"/>
              <a:gd name="f240" fmla="val 713"/>
              <a:gd name="f241" fmla="val 163"/>
              <a:gd name="f242" fmla="val 754"/>
              <a:gd name="f243" fmla="val 166"/>
              <a:gd name="f244" fmla="val 757"/>
              <a:gd name="f245" fmla="val 156"/>
              <a:gd name="f246" fmla="val 760"/>
              <a:gd name="f247" fmla="val 762"/>
              <a:gd name="f248" fmla="val 764"/>
              <a:gd name="f249" fmla="val 766"/>
              <a:gd name="f250" fmla="val 767"/>
              <a:gd name="f251" fmla="val 770"/>
              <a:gd name="f252" fmla="val 146"/>
              <a:gd name="f253" fmla="val 772"/>
              <a:gd name="f254" fmla="val 775"/>
              <a:gd name="f255" fmla="val 787"/>
              <a:gd name="f256" fmla="val 164"/>
              <a:gd name="f257" fmla="val 800"/>
              <a:gd name="f258" fmla="val 813"/>
              <a:gd name="f259" fmla="val 817"/>
              <a:gd name="f260" fmla="val 167"/>
              <a:gd name="f261" fmla="val 821"/>
              <a:gd name="f262" fmla="val 171"/>
              <a:gd name="f263" fmla="val 173"/>
              <a:gd name="f264" fmla="val 175"/>
              <a:gd name="f265" fmla="val 814"/>
              <a:gd name="f266" fmla="val 761"/>
              <a:gd name="f267" fmla="val 735"/>
              <a:gd name="f268" fmla="val 678"/>
              <a:gd name="f269" fmla="val 620"/>
              <a:gd name="f270" fmla="val 182"/>
              <a:gd name="f271" fmla="val 562"/>
              <a:gd name="f272" fmla="val 185"/>
              <a:gd name="f273" fmla="val 551"/>
              <a:gd name="f274" fmla="val 539"/>
              <a:gd name="f275" fmla="val 186"/>
              <a:gd name="f276" fmla="val 187"/>
              <a:gd name="f277" fmla="val 510"/>
              <a:gd name="f278" fmla="val 188"/>
              <a:gd name="f279" fmla="val 184"/>
              <a:gd name="f280" fmla="val 477"/>
              <a:gd name="f281" fmla="val 216"/>
              <a:gd name="f282" fmla="val 461"/>
              <a:gd name="f283" fmla="val 220"/>
              <a:gd name="f284" fmla="val 365"/>
              <a:gd name="f285" fmla="val 342"/>
              <a:gd name="f286" fmla="val 316"/>
              <a:gd name="f287" fmla="val 328"/>
              <a:gd name="f288" fmla="val 288"/>
              <a:gd name="f289" fmla="val 309"/>
              <a:gd name="f290" fmla="val 284"/>
              <a:gd name="f291" fmla="val 331"/>
              <a:gd name="f292" fmla="val 281"/>
              <a:gd name="f293" fmla="val 351"/>
              <a:gd name="f294" fmla="val 276"/>
              <a:gd name="f295" fmla="val 377"/>
              <a:gd name="f296" fmla="val 337"/>
              <a:gd name="f297" fmla="val 369"/>
              <a:gd name="f298" fmla="val 245"/>
              <a:gd name="f299" fmla="val 352"/>
              <a:gd name="f300" fmla="val 244"/>
              <a:gd name="f301" fmla="val 353"/>
              <a:gd name="f302" fmla="val 354"/>
              <a:gd name="f303" fmla="val 349"/>
              <a:gd name="f304" fmla="val 233"/>
              <a:gd name="f305" fmla="val 222"/>
              <a:gd name="f306" fmla="val 339"/>
              <a:gd name="f307" fmla="val 212"/>
              <a:gd name="f308" fmla="val 208"/>
              <a:gd name="f309" fmla="val 205"/>
              <a:gd name="f310" fmla="val 327"/>
              <a:gd name="f311" fmla="val 204"/>
              <a:gd name="f312" fmla="val 203"/>
              <a:gd name="f313" fmla="val 319"/>
              <a:gd name="f314" fmla="val 320"/>
              <a:gd name="f315" fmla="val 322"/>
              <a:gd name="f316" fmla="val 221"/>
              <a:gd name="f317" fmla="val 224"/>
              <a:gd name="f318" fmla="val 334"/>
              <a:gd name="f319" fmla="val 231"/>
              <a:gd name="f320" fmla="val 238"/>
              <a:gd name="f321" fmla="val 291"/>
              <a:gd name="f322" fmla="val 277"/>
              <a:gd name="f323" fmla="val 260"/>
              <a:gd name="f324" fmla="val 292"/>
              <a:gd name="f325" fmla="val 178"/>
              <a:gd name="f326" fmla="val 176"/>
              <a:gd name="f327" fmla="+- 0 0 -90"/>
              <a:gd name="f328" fmla="*/ f3 1 824"/>
              <a:gd name="f329" fmla="*/ f4 1 721"/>
              <a:gd name="f330" fmla="val f5"/>
              <a:gd name="f331" fmla="val f6"/>
              <a:gd name="f332" fmla="val f7"/>
              <a:gd name="f333" fmla="*/ f327 f0 1"/>
              <a:gd name="f334" fmla="+- f332 0 f330"/>
              <a:gd name="f335" fmla="+- f331 0 f330"/>
              <a:gd name="f336" fmla="*/ f333 1 f2"/>
              <a:gd name="f337" fmla="*/ f335 1 824"/>
              <a:gd name="f338" fmla="*/ f334 1 721"/>
              <a:gd name="f339" fmla="*/ 434 f335 1"/>
              <a:gd name="f340" fmla="*/ 311 f334 1"/>
              <a:gd name="f341" fmla="*/ 488 f335 1"/>
              <a:gd name="f342" fmla="*/ 522 f334 1"/>
              <a:gd name="f343" fmla="*/ 558 f335 1"/>
              <a:gd name="f344" fmla="*/ 650 f334 1"/>
              <a:gd name="f345" fmla="*/ 591 f335 1"/>
              <a:gd name="f346" fmla="*/ 681 f334 1"/>
              <a:gd name="f347" fmla="*/ 424 f335 1"/>
              <a:gd name="f348" fmla="*/ 689 f334 1"/>
              <a:gd name="f349" fmla="*/ 396 f335 1"/>
              <a:gd name="f350" fmla="*/ 588 f334 1"/>
              <a:gd name="f351" fmla="*/ 361 f335 1"/>
              <a:gd name="f352" fmla="*/ 503 f334 1"/>
              <a:gd name="f353" fmla="*/ 211 f335 1"/>
              <a:gd name="f354" fmla="*/ 543 f334 1"/>
              <a:gd name="f355" fmla="*/ 96 f335 1"/>
              <a:gd name="f356" fmla="*/ 688 f334 1"/>
              <a:gd name="f357" fmla="*/ 59 f335 1"/>
              <a:gd name="f358" fmla="*/ 697 f334 1"/>
              <a:gd name="f359" fmla="*/ 14 f335 1"/>
              <a:gd name="f360" fmla="*/ 613 f334 1"/>
              <a:gd name="f361" fmla="*/ 55 f335 1"/>
              <a:gd name="f362" fmla="*/ 61 f335 1"/>
              <a:gd name="f363" fmla="*/ 472 f334 1"/>
              <a:gd name="f364" fmla="*/ 52 f335 1"/>
              <a:gd name="f365" fmla="*/ 415 f334 1"/>
              <a:gd name="f366" fmla="*/ 3 f335 1"/>
              <a:gd name="f367" fmla="*/ 338 f334 1"/>
              <a:gd name="f368" fmla="*/ 15 f335 1"/>
              <a:gd name="f369" fmla="*/ 247 f334 1"/>
              <a:gd name="f370" fmla="*/ 74 f335 1"/>
              <a:gd name="f371" fmla="*/ 140 f334 1"/>
              <a:gd name="f372" fmla="*/ 66 f335 1"/>
              <a:gd name="f373" fmla="*/ 122 f334 1"/>
              <a:gd name="f374" fmla="*/ 119 f335 1"/>
              <a:gd name="f375" fmla="*/ 82 f334 1"/>
              <a:gd name="f376" fmla="*/ 242 f335 1"/>
              <a:gd name="f377" fmla="*/ 78 f334 1"/>
              <a:gd name="f378" fmla="*/ 330 f335 1"/>
              <a:gd name="f379" fmla="*/ 124 f334 1"/>
              <a:gd name="f380" fmla="*/ 389 f335 1"/>
              <a:gd name="f381" fmla="*/ 127 f334 1"/>
              <a:gd name="f382" fmla="*/ 392 f335 1"/>
              <a:gd name="f383" fmla="*/ 147 f334 1"/>
              <a:gd name="f384" fmla="*/ 374 f335 1"/>
              <a:gd name="f385" fmla="*/ 160 f334 1"/>
              <a:gd name="f386" fmla="*/ 433 f335 1"/>
              <a:gd name="f387" fmla="*/ 154 f334 1"/>
              <a:gd name="f388" fmla="*/ 630 f335 1"/>
              <a:gd name="f389" fmla="*/ 153 f334 1"/>
              <a:gd name="f390" fmla="*/ 762 f335 1"/>
              <a:gd name="f391" fmla="*/ 138 f334 1"/>
              <a:gd name="f392" fmla="*/ 775 f335 1"/>
              <a:gd name="f393" fmla="*/ 163 f334 1"/>
              <a:gd name="f394" fmla="*/ 824 f335 1"/>
              <a:gd name="f395" fmla="*/ 173 f334 1"/>
              <a:gd name="f396" fmla="*/ 735 f335 1"/>
              <a:gd name="f397" fmla="*/ 179 f334 1"/>
              <a:gd name="f398" fmla="*/ 528 f335 1"/>
              <a:gd name="f399" fmla="*/ 187 f334 1"/>
              <a:gd name="f400" fmla="*/ 449 f335 1"/>
              <a:gd name="f401" fmla="*/ 228 f334 1"/>
              <a:gd name="f402" fmla="*/ 288 f335 1"/>
              <a:gd name="f403" fmla="*/ 309 f334 1"/>
              <a:gd name="f404" fmla="*/ 370 f335 1"/>
              <a:gd name="f405" fmla="*/ 365 f334 1"/>
              <a:gd name="f406" fmla="*/ 354 f335 1"/>
              <a:gd name="f407" fmla="*/ 243 f334 1"/>
              <a:gd name="f408" fmla="*/ 327 f335 1"/>
              <a:gd name="f409" fmla="*/ 204 f334 1"/>
              <a:gd name="f410" fmla="*/ 325 f335 1"/>
              <a:gd name="f411" fmla="*/ 224 f334 1"/>
              <a:gd name="f412" fmla="*/ 309 f335 1"/>
              <a:gd name="f413" fmla="*/ 150 f334 1"/>
              <a:gd name="f414" fmla="+- f336 0 f1"/>
              <a:gd name="f415" fmla="*/ f339 1 824"/>
              <a:gd name="f416" fmla="*/ f340 1 721"/>
              <a:gd name="f417" fmla="*/ f341 1 824"/>
              <a:gd name="f418" fmla="*/ f342 1 721"/>
              <a:gd name="f419" fmla="*/ f343 1 824"/>
              <a:gd name="f420" fmla="*/ f344 1 721"/>
              <a:gd name="f421" fmla="*/ f345 1 824"/>
              <a:gd name="f422" fmla="*/ f346 1 721"/>
              <a:gd name="f423" fmla="*/ f347 1 824"/>
              <a:gd name="f424" fmla="*/ f348 1 721"/>
              <a:gd name="f425" fmla="*/ f349 1 824"/>
              <a:gd name="f426" fmla="*/ f350 1 721"/>
              <a:gd name="f427" fmla="*/ f351 1 824"/>
              <a:gd name="f428" fmla="*/ f352 1 721"/>
              <a:gd name="f429" fmla="*/ f353 1 824"/>
              <a:gd name="f430" fmla="*/ f354 1 721"/>
              <a:gd name="f431" fmla="*/ f355 1 824"/>
              <a:gd name="f432" fmla="*/ f356 1 721"/>
              <a:gd name="f433" fmla="*/ f357 1 824"/>
              <a:gd name="f434" fmla="*/ f358 1 721"/>
              <a:gd name="f435" fmla="*/ f359 1 824"/>
              <a:gd name="f436" fmla="*/ f360 1 721"/>
              <a:gd name="f437" fmla="*/ f361 1 824"/>
              <a:gd name="f438" fmla="*/ f362 1 824"/>
              <a:gd name="f439" fmla="*/ f363 1 721"/>
              <a:gd name="f440" fmla="*/ f364 1 824"/>
              <a:gd name="f441" fmla="*/ f365 1 721"/>
              <a:gd name="f442" fmla="*/ f366 1 824"/>
              <a:gd name="f443" fmla="*/ f367 1 721"/>
              <a:gd name="f444" fmla="*/ f368 1 824"/>
              <a:gd name="f445" fmla="*/ f369 1 721"/>
              <a:gd name="f446" fmla="*/ f370 1 824"/>
              <a:gd name="f447" fmla="*/ f371 1 721"/>
              <a:gd name="f448" fmla="*/ f372 1 824"/>
              <a:gd name="f449" fmla="*/ f373 1 721"/>
              <a:gd name="f450" fmla="*/ f374 1 824"/>
              <a:gd name="f451" fmla="*/ f375 1 721"/>
              <a:gd name="f452" fmla="*/ f376 1 824"/>
              <a:gd name="f453" fmla="*/ f377 1 721"/>
              <a:gd name="f454" fmla="*/ f378 1 824"/>
              <a:gd name="f455" fmla="*/ f379 1 721"/>
              <a:gd name="f456" fmla="*/ f380 1 824"/>
              <a:gd name="f457" fmla="*/ f381 1 721"/>
              <a:gd name="f458" fmla="*/ f382 1 824"/>
              <a:gd name="f459" fmla="*/ f383 1 721"/>
              <a:gd name="f460" fmla="*/ f384 1 824"/>
              <a:gd name="f461" fmla="*/ f385 1 721"/>
              <a:gd name="f462" fmla="*/ f386 1 824"/>
              <a:gd name="f463" fmla="*/ f387 1 721"/>
              <a:gd name="f464" fmla="*/ f388 1 824"/>
              <a:gd name="f465" fmla="*/ f389 1 721"/>
              <a:gd name="f466" fmla="*/ f390 1 824"/>
              <a:gd name="f467" fmla="*/ f391 1 721"/>
              <a:gd name="f468" fmla="*/ f392 1 824"/>
              <a:gd name="f469" fmla="*/ f393 1 721"/>
              <a:gd name="f470" fmla="*/ f394 1 824"/>
              <a:gd name="f471" fmla="*/ f395 1 721"/>
              <a:gd name="f472" fmla="*/ f396 1 824"/>
              <a:gd name="f473" fmla="*/ f397 1 721"/>
              <a:gd name="f474" fmla="*/ f398 1 824"/>
              <a:gd name="f475" fmla="*/ f399 1 721"/>
              <a:gd name="f476" fmla="*/ f400 1 824"/>
              <a:gd name="f477" fmla="*/ f401 1 721"/>
              <a:gd name="f478" fmla="*/ f402 1 824"/>
              <a:gd name="f479" fmla="*/ f403 1 721"/>
              <a:gd name="f480" fmla="*/ f404 1 824"/>
              <a:gd name="f481" fmla="*/ f405 1 721"/>
              <a:gd name="f482" fmla="*/ f406 1 824"/>
              <a:gd name="f483" fmla="*/ f407 1 721"/>
              <a:gd name="f484" fmla="*/ f408 1 824"/>
              <a:gd name="f485" fmla="*/ f409 1 721"/>
              <a:gd name="f486" fmla="*/ f410 1 824"/>
              <a:gd name="f487" fmla="*/ f411 1 721"/>
              <a:gd name="f488" fmla="*/ f412 1 824"/>
              <a:gd name="f489" fmla="*/ f413 1 721"/>
              <a:gd name="f490" fmla="*/ 0 1 f337"/>
              <a:gd name="f491" fmla="*/ f331 1 f337"/>
              <a:gd name="f492" fmla="*/ 0 1 f338"/>
              <a:gd name="f493" fmla="*/ f332 1 f338"/>
              <a:gd name="f494" fmla="*/ f415 1 f337"/>
              <a:gd name="f495" fmla="*/ f416 1 f338"/>
              <a:gd name="f496" fmla="*/ f417 1 f337"/>
              <a:gd name="f497" fmla="*/ f418 1 f338"/>
              <a:gd name="f498" fmla="*/ f419 1 f337"/>
              <a:gd name="f499" fmla="*/ f420 1 f338"/>
              <a:gd name="f500" fmla="*/ f421 1 f337"/>
              <a:gd name="f501" fmla="*/ f422 1 f338"/>
              <a:gd name="f502" fmla="*/ f423 1 f337"/>
              <a:gd name="f503" fmla="*/ f424 1 f338"/>
              <a:gd name="f504" fmla="*/ f425 1 f337"/>
              <a:gd name="f505" fmla="*/ f426 1 f338"/>
              <a:gd name="f506" fmla="*/ f427 1 f337"/>
              <a:gd name="f507" fmla="*/ f428 1 f338"/>
              <a:gd name="f508" fmla="*/ f429 1 f337"/>
              <a:gd name="f509" fmla="*/ f430 1 f338"/>
              <a:gd name="f510" fmla="*/ f431 1 f337"/>
              <a:gd name="f511" fmla="*/ f432 1 f338"/>
              <a:gd name="f512" fmla="*/ f433 1 f337"/>
              <a:gd name="f513" fmla="*/ f434 1 f338"/>
              <a:gd name="f514" fmla="*/ f435 1 f337"/>
              <a:gd name="f515" fmla="*/ f436 1 f338"/>
              <a:gd name="f516" fmla="*/ f437 1 f337"/>
              <a:gd name="f517" fmla="*/ f438 1 f337"/>
              <a:gd name="f518" fmla="*/ f439 1 f338"/>
              <a:gd name="f519" fmla="*/ f440 1 f337"/>
              <a:gd name="f520" fmla="*/ f441 1 f338"/>
              <a:gd name="f521" fmla="*/ f442 1 f337"/>
              <a:gd name="f522" fmla="*/ f443 1 f338"/>
              <a:gd name="f523" fmla="*/ f444 1 f337"/>
              <a:gd name="f524" fmla="*/ f445 1 f338"/>
              <a:gd name="f525" fmla="*/ f446 1 f337"/>
              <a:gd name="f526" fmla="*/ f447 1 f338"/>
              <a:gd name="f527" fmla="*/ f448 1 f337"/>
              <a:gd name="f528" fmla="*/ f449 1 f338"/>
              <a:gd name="f529" fmla="*/ f450 1 f337"/>
              <a:gd name="f530" fmla="*/ f451 1 f338"/>
              <a:gd name="f531" fmla="*/ f452 1 f337"/>
              <a:gd name="f532" fmla="*/ f453 1 f338"/>
              <a:gd name="f533" fmla="*/ f454 1 f337"/>
              <a:gd name="f534" fmla="*/ f455 1 f338"/>
              <a:gd name="f535" fmla="*/ f456 1 f337"/>
              <a:gd name="f536" fmla="*/ f457 1 f338"/>
              <a:gd name="f537" fmla="*/ f458 1 f337"/>
              <a:gd name="f538" fmla="*/ f459 1 f338"/>
              <a:gd name="f539" fmla="*/ f460 1 f337"/>
              <a:gd name="f540" fmla="*/ f461 1 f338"/>
              <a:gd name="f541" fmla="*/ f462 1 f337"/>
              <a:gd name="f542" fmla="*/ f463 1 f338"/>
              <a:gd name="f543" fmla="*/ f464 1 f337"/>
              <a:gd name="f544" fmla="*/ f465 1 f338"/>
              <a:gd name="f545" fmla="*/ f466 1 f337"/>
              <a:gd name="f546" fmla="*/ f467 1 f338"/>
              <a:gd name="f547" fmla="*/ f468 1 f337"/>
              <a:gd name="f548" fmla="*/ f469 1 f338"/>
              <a:gd name="f549" fmla="*/ f470 1 f337"/>
              <a:gd name="f550" fmla="*/ f471 1 f338"/>
              <a:gd name="f551" fmla="*/ f472 1 f337"/>
              <a:gd name="f552" fmla="*/ f473 1 f338"/>
              <a:gd name="f553" fmla="*/ f474 1 f337"/>
              <a:gd name="f554" fmla="*/ f475 1 f338"/>
              <a:gd name="f555" fmla="*/ f476 1 f337"/>
              <a:gd name="f556" fmla="*/ f477 1 f338"/>
              <a:gd name="f557" fmla="*/ f478 1 f337"/>
              <a:gd name="f558" fmla="*/ f479 1 f338"/>
              <a:gd name="f559" fmla="*/ f480 1 f337"/>
              <a:gd name="f560" fmla="*/ f481 1 f338"/>
              <a:gd name="f561" fmla="*/ f482 1 f337"/>
              <a:gd name="f562" fmla="*/ f483 1 f338"/>
              <a:gd name="f563" fmla="*/ f484 1 f337"/>
              <a:gd name="f564" fmla="*/ f485 1 f338"/>
              <a:gd name="f565" fmla="*/ f486 1 f337"/>
              <a:gd name="f566" fmla="*/ f487 1 f338"/>
              <a:gd name="f567" fmla="*/ f488 1 f337"/>
              <a:gd name="f568" fmla="*/ f489 1 f338"/>
              <a:gd name="f569" fmla="*/ f490 f328 1"/>
              <a:gd name="f570" fmla="*/ f491 f328 1"/>
              <a:gd name="f571" fmla="*/ f493 f329 1"/>
              <a:gd name="f572" fmla="*/ f492 f329 1"/>
              <a:gd name="f573" fmla="*/ f494 f328 1"/>
              <a:gd name="f574" fmla="*/ f495 f329 1"/>
              <a:gd name="f575" fmla="*/ f496 f328 1"/>
              <a:gd name="f576" fmla="*/ f497 f329 1"/>
              <a:gd name="f577" fmla="*/ f498 f328 1"/>
              <a:gd name="f578" fmla="*/ f499 f329 1"/>
              <a:gd name="f579" fmla="*/ f500 f328 1"/>
              <a:gd name="f580" fmla="*/ f501 f329 1"/>
              <a:gd name="f581" fmla="*/ f502 f328 1"/>
              <a:gd name="f582" fmla="*/ f503 f329 1"/>
              <a:gd name="f583" fmla="*/ f504 f328 1"/>
              <a:gd name="f584" fmla="*/ f505 f329 1"/>
              <a:gd name="f585" fmla="*/ f506 f328 1"/>
              <a:gd name="f586" fmla="*/ f507 f329 1"/>
              <a:gd name="f587" fmla="*/ f508 f328 1"/>
              <a:gd name="f588" fmla="*/ f509 f329 1"/>
              <a:gd name="f589" fmla="*/ f510 f328 1"/>
              <a:gd name="f590" fmla="*/ f511 f329 1"/>
              <a:gd name="f591" fmla="*/ f512 f328 1"/>
              <a:gd name="f592" fmla="*/ f513 f329 1"/>
              <a:gd name="f593" fmla="*/ f514 f328 1"/>
              <a:gd name="f594" fmla="*/ f515 f329 1"/>
              <a:gd name="f595" fmla="*/ f516 f328 1"/>
              <a:gd name="f596" fmla="*/ f517 f328 1"/>
              <a:gd name="f597" fmla="*/ f518 f329 1"/>
              <a:gd name="f598" fmla="*/ f519 f328 1"/>
              <a:gd name="f599" fmla="*/ f520 f329 1"/>
              <a:gd name="f600" fmla="*/ f521 f328 1"/>
              <a:gd name="f601" fmla="*/ f522 f329 1"/>
              <a:gd name="f602" fmla="*/ f523 f328 1"/>
              <a:gd name="f603" fmla="*/ f524 f329 1"/>
              <a:gd name="f604" fmla="*/ f525 f328 1"/>
              <a:gd name="f605" fmla="*/ f526 f329 1"/>
              <a:gd name="f606" fmla="*/ f527 f328 1"/>
              <a:gd name="f607" fmla="*/ f528 f329 1"/>
              <a:gd name="f608" fmla="*/ f529 f328 1"/>
              <a:gd name="f609" fmla="*/ f530 f329 1"/>
              <a:gd name="f610" fmla="*/ f531 f328 1"/>
              <a:gd name="f611" fmla="*/ f532 f329 1"/>
              <a:gd name="f612" fmla="*/ f533 f328 1"/>
              <a:gd name="f613" fmla="*/ f534 f329 1"/>
              <a:gd name="f614" fmla="*/ f535 f328 1"/>
              <a:gd name="f615" fmla="*/ f536 f329 1"/>
              <a:gd name="f616" fmla="*/ f537 f328 1"/>
              <a:gd name="f617" fmla="*/ f538 f329 1"/>
              <a:gd name="f618" fmla="*/ f539 f328 1"/>
              <a:gd name="f619" fmla="*/ f540 f329 1"/>
              <a:gd name="f620" fmla="*/ f541 f328 1"/>
              <a:gd name="f621" fmla="*/ f542 f329 1"/>
              <a:gd name="f622" fmla="*/ f543 f328 1"/>
              <a:gd name="f623" fmla="*/ f544 f329 1"/>
              <a:gd name="f624" fmla="*/ f545 f328 1"/>
              <a:gd name="f625" fmla="*/ f546 f329 1"/>
              <a:gd name="f626" fmla="*/ f547 f328 1"/>
              <a:gd name="f627" fmla="*/ f548 f329 1"/>
              <a:gd name="f628" fmla="*/ f549 f328 1"/>
              <a:gd name="f629" fmla="*/ f550 f329 1"/>
              <a:gd name="f630" fmla="*/ f551 f328 1"/>
              <a:gd name="f631" fmla="*/ f552 f329 1"/>
              <a:gd name="f632" fmla="*/ f553 f328 1"/>
              <a:gd name="f633" fmla="*/ f554 f329 1"/>
              <a:gd name="f634" fmla="*/ f555 f328 1"/>
              <a:gd name="f635" fmla="*/ f556 f329 1"/>
              <a:gd name="f636" fmla="*/ f557 f328 1"/>
              <a:gd name="f637" fmla="*/ f558 f329 1"/>
              <a:gd name="f638" fmla="*/ f559 f328 1"/>
              <a:gd name="f639" fmla="*/ f560 f329 1"/>
              <a:gd name="f640" fmla="*/ f561 f328 1"/>
              <a:gd name="f641" fmla="*/ f562 f329 1"/>
              <a:gd name="f642" fmla="*/ f563 f328 1"/>
              <a:gd name="f643" fmla="*/ f564 f329 1"/>
              <a:gd name="f644" fmla="*/ f565 f328 1"/>
              <a:gd name="f645" fmla="*/ f566 f329 1"/>
              <a:gd name="f646" fmla="*/ f567 f328 1"/>
              <a:gd name="f647" fmla="*/ f568 f3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4">
                <a:pos x="f573" y="f574"/>
              </a:cxn>
              <a:cxn ang="f414">
                <a:pos x="f575" y="f576"/>
              </a:cxn>
              <a:cxn ang="f414">
                <a:pos x="f577" y="f578"/>
              </a:cxn>
              <a:cxn ang="f414">
                <a:pos x="f579" y="f580"/>
              </a:cxn>
              <a:cxn ang="f414">
                <a:pos x="f581" y="f582"/>
              </a:cxn>
              <a:cxn ang="f414">
                <a:pos x="f583" y="f584"/>
              </a:cxn>
              <a:cxn ang="f414">
                <a:pos x="f585" y="f586"/>
              </a:cxn>
              <a:cxn ang="f414">
                <a:pos x="f587" y="f588"/>
              </a:cxn>
              <a:cxn ang="f414">
                <a:pos x="f589" y="f590"/>
              </a:cxn>
              <a:cxn ang="f414">
                <a:pos x="f591" y="f592"/>
              </a:cxn>
              <a:cxn ang="f414">
                <a:pos x="f593" y="f594"/>
              </a:cxn>
              <a:cxn ang="f414">
                <a:pos x="f595" y="f576"/>
              </a:cxn>
              <a:cxn ang="f414">
                <a:pos x="f596" y="f597"/>
              </a:cxn>
              <a:cxn ang="f414">
                <a:pos x="f598" y="f599"/>
              </a:cxn>
              <a:cxn ang="f414">
                <a:pos x="f600" y="f601"/>
              </a:cxn>
              <a:cxn ang="f414">
                <a:pos x="f602" y="f603"/>
              </a:cxn>
              <a:cxn ang="f414">
                <a:pos x="f604" y="f605"/>
              </a:cxn>
              <a:cxn ang="f414">
                <a:pos x="f606" y="f607"/>
              </a:cxn>
              <a:cxn ang="f414">
                <a:pos x="f608" y="f609"/>
              </a:cxn>
              <a:cxn ang="f414">
                <a:pos x="f610" y="f611"/>
              </a:cxn>
              <a:cxn ang="f414">
                <a:pos x="f612" y="f613"/>
              </a:cxn>
              <a:cxn ang="f414">
                <a:pos x="f614" y="f615"/>
              </a:cxn>
              <a:cxn ang="f414">
                <a:pos x="f616" y="f617"/>
              </a:cxn>
              <a:cxn ang="f414">
                <a:pos x="f618" y="f619"/>
              </a:cxn>
              <a:cxn ang="f414">
                <a:pos x="f620" y="f621"/>
              </a:cxn>
              <a:cxn ang="f414">
                <a:pos x="f622" y="f623"/>
              </a:cxn>
              <a:cxn ang="f414">
                <a:pos x="f624" y="f625"/>
              </a:cxn>
              <a:cxn ang="f414">
                <a:pos x="f626" y="f627"/>
              </a:cxn>
              <a:cxn ang="f414">
                <a:pos x="f628" y="f629"/>
              </a:cxn>
              <a:cxn ang="f414">
                <a:pos x="f630" y="f631"/>
              </a:cxn>
              <a:cxn ang="f414">
                <a:pos x="f632" y="f633"/>
              </a:cxn>
              <a:cxn ang="f414">
                <a:pos x="f634" y="f635"/>
              </a:cxn>
              <a:cxn ang="f414">
                <a:pos x="f636" y="f637"/>
              </a:cxn>
              <a:cxn ang="f414">
                <a:pos x="f638" y="f639"/>
              </a:cxn>
              <a:cxn ang="f414">
                <a:pos x="f640" y="f641"/>
              </a:cxn>
              <a:cxn ang="f414">
                <a:pos x="f642" y="f643"/>
              </a:cxn>
              <a:cxn ang="f414">
                <a:pos x="f644" y="f645"/>
              </a:cxn>
              <a:cxn ang="f414">
                <a:pos x="f646" y="f647"/>
              </a:cxn>
              <a:cxn ang="f414">
                <a:pos x="f646" y="f647"/>
              </a:cxn>
            </a:cxnLst>
            <a:rect l="f569" t="f572" r="f570" b="f571"/>
            <a:pathLst>
              <a:path w="824" h="72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24" y="f53"/>
                  <a:pt x="f60" y="f61"/>
                </a:cubicBezTo>
                <a:cubicBezTo>
                  <a:pt x="f60" y="f62"/>
                  <a:pt x="f18" y="f63"/>
                  <a:pt x="f60" y="f39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44"/>
                  <a:pt x="f71" y="f40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88" y="f90"/>
                </a:cubicBezTo>
                <a:cubicBezTo>
                  <a:pt x="f91" y="f92"/>
                  <a:pt x="f91" y="f48"/>
                  <a:pt x="f91" y="f93"/>
                </a:cubicBezTo>
                <a:cubicBezTo>
                  <a:pt x="f91" y="f94"/>
                  <a:pt x="f95" y="f7"/>
                  <a:pt x="f96" y="f97"/>
                </a:cubicBezTo>
                <a:cubicBezTo>
                  <a:pt x="f98" y="f99"/>
                  <a:pt x="f100" y="f51"/>
                  <a:pt x="f101" y="f102"/>
                </a:cubicBezTo>
                <a:cubicBezTo>
                  <a:pt x="f103" y="f99"/>
                  <a:pt x="f104" y="f53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54"/>
                  <a:pt x="f121" y="f122"/>
                </a:cubicBezTo>
                <a:cubicBezTo>
                  <a:pt x="f121" y="f123"/>
                  <a:pt x="f124" y="f85"/>
                  <a:pt x="f125" y="f27"/>
                </a:cubicBez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2" y="f134"/>
                  <a:pt x="f132" y="f135"/>
                </a:cubicBezTo>
                <a:cubicBezTo>
                  <a:pt x="f136" y="f137"/>
                  <a:pt x="f130" y="f20"/>
                  <a:pt x="f130" y="f60"/>
                </a:cubicBezTo>
                <a:cubicBezTo>
                  <a:pt x="f130" y="f138"/>
                  <a:pt x="f125" y="f139"/>
                  <a:pt x="f140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5" y="f154"/>
                  <a:pt x="f5" y="f155"/>
                  <a:pt x="f150" y="f156"/>
                </a:cubicBezTo>
                <a:cubicBezTo>
                  <a:pt x="f157" y="f158"/>
                  <a:pt x="f159" y="f160"/>
                  <a:pt x="f111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30" y="f168"/>
                  <a:pt x="f169" y="f170"/>
                  <a:pt x="f101" y="f171"/>
                </a:cubicBezTo>
                <a:cubicBezTo>
                  <a:pt x="f104" y="f172"/>
                  <a:pt x="f132" y="f173"/>
                  <a:pt x="f174" y="f175"/>
                </a:cubicBezTo>
                <a:cubicBezTo>
                  <a:pt x="f105" y="f176"/>
                  <a:pt x="f132" y="f177"/>
                  <a:pt x="f178" y="f179"/>
                </a:cubicBezTo>
                <a:cubicBezTo>
                  <a:pt x="f180" y="f181"/>
                  <a:pt x="f182" y="f183"/>
                  <a:pt x="f184" y="f185"/>
                </a:cubicBezTo>
                <a:cubicBezTo>
                  <a:pt x="f181" y="f96"/>
                  <a:pt x="f186" y="f187"/>
                  <a:pt x="f188" y="f100"/>
                </a:cubicBezTo>
                <a:cubicBezTo>
                  <a:pt x="f189" y="f190"/>
                  <a:pt x="f170" y="f5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7" y="f199"/>
                  <a:pt x="f200" y="f188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179"/>
                  <a:pt x="f153" y="f210"/>
                  <a:pt x="f211" y="f210"/>
                </a:cubicBezTo>
                <a:cubicBezTo>
                  <a:pt x="f212" y="f208"/>
                  <a:pt x="f213" y="f177"/>
                  <a:pt x="f214" y="f215"/>
                </a:cubicBezTo>
                <a:cubicBezTo>
                  <a:pt x="f68" y="f216"/>
                  <a:pt x="f217" y="f218"/>
                  <a:pt x="f219" y="f175"/>
                </a:cubicBezTo>
                <a:cubicBezTo>
                  <a:pt x="f21" y="f171"/>
                  <a:pt x="f145" y="f202"/>
                  <a:pt x="f220" y="f170"/>
                </a:cubicBezTo>
                <a:cubicBezTo>
                  <a:pt x="f70" y="f221"/>
                  <a:pt x="f222" y="f221"/>
                  <a:pt x="f213" y="f223"/>
                </a:cubicBezTo>
                <a:cubicBezTo>
                  <a:pt x="f213" y="f168"/>
                  <a:pt x="f213" y="f224"/>
                  <a:pt x="f213" y="f225"/>
                </a:cubicBezTo>
                <a:cubicBezTo>
                  <a:pt x="f226" y="f225"/>
                  <a:pt x="f227" y="f228"/>
                  <a:pt x="f229" y="f95"/>
                </a:cubicBezTo>
                <a:cubicBezTo>
                  <a:pt x="f141" y="f225"/>
                  <a:pt x="f60" y="f230"/>
                  <a:pt x="f231" y="f168"/>
                </a:cubicBezTo>
                <a:cubicBezTo>
                  <a:pt x="f232" y="f223"/>
                  <a:pt x="f233" y="f221"/>
                  <a:pt x="f234" y="f235"/>
                </a:cubicBezTo>
                <a:cubicBezTo>
                  <a:pt x="f236" y="f235"/>
                  <a:pt x="f65" y="f221"/>
                  <a:pt x="f237" y="f238"/>
                </a:cubicBezTo>
                <a:cubicBezTo>
                  <a:pt x="f49" y="f239"/>
                  <a:pt x="f240" y="f241"/>
                  <a:pt x="f242" y="f243"/>
                </a:cubicBezTo>
                <a:cubicBezTo>
                  <a:pt x="f244" y="f245"/>
                  <a:pt x="f246" y="f170"/>
                  <a:pt x="f247" y="f173"/>
                </a:cubicBezTo>
                <a:cubicBezTo>
                  <a:pt x="f248" y="f173"/>
                  <a:pt x="f249" y="f173"/>
                  <a:pt x="f250" y="f173"/>
                </a:cubicBezTo>
                <a:cubicBezTo>
                  <a:pt x="f251" y="f252"/>
                  <a:pt x="f253" y="f238"/>
                  <a:pt x="f254" y="f241"/>
                </a:cubicBezTo>
                <a:cubicBezTo>
                  <a:pt x="f255" y="f256"/>
                  <a:pt x="f257" y="f256"/>
                  <a:pt x="f258" y="f243"/>
                </a:cubicBezTo>
                <a:cubicBezTo>
                  <a:pt x="f259" y="f260"/>
                  <a:pt x="f261" y="f262"/>
                  <a:pt x="f6" y="f263"/>
                </a:cubicBezTo>
                <a:cubicBezTo>
                  <a:pt x="f261" y="f264"/>
                  <a:pt x="f259" y="f165"/>
                  <a:pt x="f265" y="f165"/>
                </a:cubicBezTo>
                <a:cubicBezTo>
                  <a:pt x="f255" y="f239"/>
                  <a:pt x="f266" y="f165"/>
                  <a:pt x="f267" y="f165"/>
                </a:cubicBezTo>
                <a:cubicBezTo>
                  <a:pt x="f268" y="f239"/>
                  <a:pt x="f269" y="f270"/>
                  <a:pt x="f271" y="f272"/>
                </a:cubicBezTo>
                <a:cubicBezTo>
                  <a:pt x="f273" y="f272"/>
                  <a:pt x="f274" y="f275"/>
                  <a:pt x="f85" y="f276"/>
                </a:cubicBezTo>
                <a:cubicBezTo>
                  <a:pt x="f277" y="f278"/>
                  <a:pt x="f232" y="f279"/>
                  <a:pt x="f134" y="f163"/>
                </a:cubicBezTo>
                <a:cubicBezTo>
                  <a:pt x="f280" y="f281"/>
                  <a:pt x="f282" y="f283"/>
                  <a:pt x="f8" y="f9"/>
                </a:cubicBezTo>
                <a:close/>
                <a:moveTo>
                  <a:pt x="f74" y="f284"/>
                </a:moveTo>
                <a:cubicBezTo>
                  <a:pt x="f285" y="f17"/>
                  <a:pt x="f286" y="f287"/>
                  <a:pt x="f288" y="f289"/>
                </a:cubicBezTo>
                <a:cubicBezTo>
                  <a:pt x="f290" y="f291"/>
                  <a:pt x="f292" y="f293"/>
                  <a:pt x="f294" y="f295"/>
                </a:cubicBezTo>
                <a:cubicBezTo>
                  <a:pt x="f289" y="f149"/>
                  <a:pt x="f296" y="f297"/>
                  <a:pt x="f74" y="f284"/>
                </a:cubicBezTo>
                <a:close/>
                <a:moveTo>
                  <a:pt x="f293" y="f298"/>
                </a:moveTo>
                <a:cubicBezTo>
                  <a:pt x="f299" y="f300"/>
                  <a:pt x="f301" y="f300"/>
                  <a:pt x="f302" y="f195"/>
                </a:cubicBezTo>
                <a:cubicBezTo>
                  <a:pt x="f303" y="f304"/>
                  <a:pt x="f17" y="f305"/>
                  <a:pt x="f306" y="f307"/>
                </a:cubicBezTo>
                <a:cubicBezTo>
                  <a:pt x="f296" y="f308"/>
                  <a:pt x="f209" y="f309"/>
                  <a:pt x="f310" y="f311"/>
                </a:cubicBezTo>
                <a:cubicBezTo>
                  <a:pt x="f154" y="f312"/>
                  <a:pt x="f313" y="f308"/>
                  <a:pt x="f313" y="f91"/>
                </a:cubicBezTo>
                <a:cubicBezTo>
                  <a:pt x="f314" y="f86"/>
                  <a:pt x="f315" y="f316"/>
                  <a:pt x="f154" y="f317"/>
                </a:cubicBezTo>
                <a:cubicBezTo>
                  <a:pt x="f318" y="f319"/>
                  <a:pt x="f211" y="f320"/>
                  <a:pt x="f293" y="f298"/>
                </a:cubicBezTo>
                <a:close/>
                <a:moveTo>
                  <a:pt x="f289" y="f221"/>
                </a:moveTo>
                <a:cubicBezTo>
                  <a:pt x="f321" y="f245"/>
                  <a:pt x="f322" y="f225"/>
                  <a:pt x="f323" y="f243"/>
                </a:cubicBezTo>
                <a:cubicBezTo>
                  <a:pt x="f324" y="f325"/>
                  <a:pt x="f205" y="f326"/>
                  <a:pt x="f289" y="f221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reeform 11">
            <a:extLst>
              <a:ext uri="{FF2B5EF4-FFF2-40B4-BE49-F238E27FC236}">
                <a16:creationId xmlns:a16="http://schemas.microsoft.com/office/drawing/2014/main" id="{95304129-2091-54A9-7348-9EFF5B00D08B}"/>
              </a:ext>
            </a:extLst>
          </p:cNvPr>
          <p:cNvSpPr/>
          <p:nvPr/>
        </p:nvSpPr>
        <p:spPr>
          <a:xfrm>
            <a:off x="6396035" y="880823"/>
            <a:ext cx="1027108" cy="1928817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41"/>
              <a:gd name="f8" fmla="val 1015"/>
              <a:gd name="f9" fmla="val 173"/>
              <a:gd name="f10" fmla="val 418"/>
              <a:gd name="f11" fmla="val 170"/>
              <a:gd name="f12" fmla="val 408"/>
              <a:gd name="f13" fmla="val 166"/>
              <a:gd name="f14" fmla="val 397"/>
              <a:gd name="f15" fmla="val 163"/>
              <a:gd name="f16" fmla="val 386"/>
              <a:gd name="f17" fmla="val 161"/>
              <a:gd name="f18" fmla="val 385"/>
              <a:gd name="f19" fmla="val 123"/>
              <a:gd name="f20" fmla="val 428"/>
              <a:gd name="f21" fmla="val 86"/>
              <a:gd name="f22" fmla="val 470"/>
              <a:gd name="f23" fmla="val 48"/>
              <a:gd name="f24" fmla="val 513"/>
              <a:gd name="f25" fmla="val 37"/>
              <a:gd name="f26" fmla="val 526"/>
              <a:gd name="f27" fmla="val 28"/>
              <a:gd name="f28" fmla="val 18"/>
              <a:gd name="f29" fmla="val 555"/>
              <a:gd name="f30" fmla="val 14"/>
              <a:gd name="f31" fmla="val 560"/>
              <a:gd name="f32" fmla="val 9"/>
              <a:gd name="f33" fmla="val 565"/>
              <a:gd name="f34" fmla="val 4"/>
              <a:gd name="f35" fmla="val 570"/>
              <a:gd name="f36" fmla="val 3"/>
              <a:gd name="f37" fmla="val 568"/>
              <a:gd name="f38" fmla="val 1"/>
              <a:gd name="f39" fmla="val 567"/>
              <a:gd name="f40" fmla="val 566"/>
              <a:gd name="f41" fmla="val 7"/>
              <a:gd name="f42" fmla="val 544"/>
              <a:gd name="f43" fmla="val 22"/>
              <a:gd name="f44" fmla="val 531"/>
              <a:gd name="f45" fmla="val 528"/>
              <a:gd name="f46" fmla="val 524"/>
              <a:gd name="f47" fmla="val 10"/>
              <a:gd name="f48" fmla="val 520"/>
              <a:gd name="f49" fmla="val 34"/>
              <a:gd name="f50" fmla="val 529"/>
              <a:gd name="f51" fmla="val 42"/>
              <a:gd name="f52" fmla="val 511"/>
              <a:gd name="f53" fmla="val 51"/>
              <a:gd name="f54" fmla="val 498"/>
              <a:gd name="f55" fmla="val 60"/>
              <a:gd name="f56" fmla="val 484"/>
              <a:gd name="f57" fmla="val 67"/>
              <a:gd name="f58" fmla="val 469"/>
              <a:gd name="f59" fmla="val 75"/>
              <a:gd name="f60" fmla="val 455"/>
              <a:gd name="f61" fmla="val 78"/>
              <a:gd name="f62" fmla="val 450"/>
              <a:gd name="f63" fmla="val 81"/>
              <a:gd name="f64" fmla="val 445"/>
              <a:gd name="f65" fmla="val 84"/>
              <a:gd name="f66" fmla="val 440"/>
              <a:gd name="f67" fmla="val 104"/>
              <a:gd name="f68" fmla="val 413"/>
              <a:gd name="f69" fmla="val 124"/>
              <a:gd name="f70" fmla="val 144"/>
              <a:gd name="f71" fmla="val 358"/>
              <a:gd name="f72" fmla="val 107"/>
              <a:gd name="f73" fmla="val 83"/>
              <a:gd name="f74" fmla="val 348"/>
              <a:gd name="f75" fmla="val 80"/>
              <a:gd name="f76" fmla="val 322"/>
              <a:gd name="f77" fmla="val 77"/>
              <a:gd name="f78" fmla="val 297"/>
              <a:gd name="f79" fmla="val 273"/>
              <a:gd name="f80" fmla="val 102"/>
              <a:gd name="f81" fmla="val 254"/>
              <a:gd name="f82" fmla="val 249"/>
              <a:gd name="f83" fmla="val 110"/>
              <a:gd name="f84" fmla="val 241"/>
              <a:gd name="f85" fmla="val 112"/>
              <a:gd name="f86" fmla="val 233"/>
              <a:gd name="f87" fmla="val 121"/>
              <a:gd name="f88" fmla="val 226"/>
              <a:gd name="f89" fmla="val 129"/>
              <a:gd name="f90" fmla="val 216"/>
              <a:gd name="f91" fmla="val 139"/>
              <a:gd name="f92" fmla="val 210"/>
              <a:gd name="f93" fmla="val 162"/>
              <a:gd name="f94" fmla="val 197"/>
              <a:gd name="f95" fmla="val 186"/>
              <a:gd name="f96" fmla="val 184"/>
              <a:gd name="f97" fmla="val 211"/>
              <a:gd name="f98" fmla="val 175"/>
              <a:gd name="f99" fmla="val 231"/>
              <a:gd name="f100" fmla="val 168"/>
              <a:gd name="f101" fmla="val 239"/>
              <a:gd name="f102" fmla="val 164"/>
              <a:gd name="f103" fmla="val 235"/>
              <a:gd name="f104" fmla="val 142"/>
              <a:gd name="f105" fmla="val 225"/>
              <a:gd name="f106" fmla="val 117"/>
              <a:gd name="f107" fmla="val 219"/>
              <a:gd name="f108" fmla="val 218"/>
              <a:gd name="f109" fmla="val 215"/>
              <a:gd name="f110" fmla="val 100"/>
              <a:gd name="f111" fmla="val 98"/>
              <a:gd name="f112" fmla="val 76"/>
              <a:gd name="f113" fmla="val 54"/>
              <a:gd name="f114" fmla="val 35"/>
              <a:gd name="f115" fmla="val 221"/>
              <a:gd name="f116" fmla="val 256"/>
              <a:gd name="f117" fmla="val 5"/>
              <a:gd name="f118" fmla="val 272"/>
              <a:gd name="f119" fmla="val 292"/>
              <a:gd name="f120" fmla="val 309"/>
              <a:gd name="f121" fmla="val 338"/>
              <a:gd name="f122" fmla="val 355"/>
              <a:gd name="f123" fmla="val 27"/>
              <a:gd name="f124" fmla="val 362"/>
              <a:gd name="f125" fmla="val 85"/>
              <a:gd name="f126" fmla="val 381"/>
              <a:gd name="f127" fmla="val 103"/>
              <a:gd name="f128" fmla="val 403"/>
              <a:gd name="f129" fmla="val 120"/>
              <a:gd name="f130" fmla="val 127"/>
              <a:gd name="f131" fmla="val 419"/>
              <a:gd name="f132" fmla="val 131"/>
              <a:gd name="f133" fmla="val 405"/>
              <a:gd name="f134" fmla="val 147"/>
              <a:gd name="f135" fmla="val 392"/>
              <a:gd name="f136" fmla="val 378"/>
              <a:gd name="f137" fmla="val 178"/>
              <a:gd name="f138" fmla="val 380"/>
              <a:gd name="f139" fmla="val 182"/>
              <a:gd name="f140" fmla="val 185"/>
              <a:gd name="f141" fmla="val 383"/>
              <a:gd name="f142" fmla="val 411"/>
              <a:gd name="f143" fmla="val 195"/>
              <a:gd name="f144" fmla="val 424"/>
              <a:gd name="f145" fmla="val 220"/>
              <a:gd name="f146" fmla="val 452"/>
              <a:gd name="f147" fmla="val 257"/>
              <a:gd name="f148" fmla="val 461"/>
              <a:gd name="f149" fmla="val 276"/>
              <a:gd name="f150" fmla="val 471"/>
              <a:gd name="f151" fmla="val 294"/>
              <a:gd name="f152" fmla="val 295"/>
              <a:gd name="f153" fmla="val 472"/>
              <a:gd name="f154" fmla="val 298"/>
              <a:gd name="f155" fmla="val 300"/>
              <a:gd name="f156" fmla="val 463"/>
              <a:gd name="f157" fmla="val 331"/>
              <a:gd name="f158" fmla="val 476"/>
              <a:gd name="f159" fmla="val 361"/>
              <a:gd name="f160" fmla="val 480"/>
              <a:gd name="f161" fmla="val 481"/>
              <a:gd name="f162" fmla="val 402"/>
              <a:gd name="f163" fmla="val 491"/>
              <a:gd name="f164" fmla="val 497"/>
              <a:gd name="f165" fmla="val 421"/>
              <a:gd name="f166" fmla="val 507"/>
              <a:gd name="f167" fmla="val 515"/>
              <a:gd name="f168" fmla="val 522"/>
              <a:gd name="f169" fmla="val 404"/>
              <a:gd name="f170" fmla="val 407"/>
              <a:gd name="f171" fmla="val 414"/>
              <a:gd name="f172" fmla="val 422"/>
              <a:gd name="f173" fmla="val 431"/>
              <a:gd name="f174" fmla="val 523"/>
              <a:gd name="f175" fmla="val 439"/>
              <a:gd name="f176" fmla="val 532"/>
              <a:gd name="f177" fmla="val 448"/>
              <a:gd name="f178" fmla="val 539"/>
              <a:gd name="f179" fmla="val 457"/>
              <a:gd name="f180" fmla="val 460"/>
              <a:gd name="f181" fmla="val 540"/>
              <a:gd name="f182" fmla="val 466"/>
              <a:gd name="f183" fmla="val 536"/>
              <a:gd name="f184" fmla="val 530"/>
              <a:gd name="f185" fmla="val 527"/>
              <a:gd name="f186" fmla="val 468"/>
              <a:gd name="f187" fmla="val 453"/>
              <a:gd name="f188" fmla="val 495"/>
              <a:gd name="f189" fmla="val 437"/>
              <a:gd name="f190" fmla="val 479"/>
              <a:gd name="f191" fmla="val 475"/>
              <a:gd name="f192" fmla="val 416"/>
              <a:gd name="f193" fmla="val 410"/>
              <a:gd name="f194" fmla="val 443"/>
              <a:gd name="f195" fmla="val 505"/>
              <a:gd name="f196" fmla="val 465"/>
              <a:gd name="f197" fmla="val 535"/>
              <a:gd name="f198" fmla="val 458"/>
              <a:gd name="f199" fmla="val 548"/>
              <a:gd name="f200" fmla="val 417"/>
              <a:gd name="f201" fmla="val 564"/>
              <a:gd name="f202" fmla="val 580"/>
              <a:gd name="f203" fmla="val 623"/>
              <a:gd name="f204" fmla="val 425"/>
              <a:gd name="f205" fmla="val 667"/>
              <a:gd name="f206" fmla="val 710"/>
              <a:gd name="f207" fmla="val 712"/>
              <a:gd name="f208" fmla="val 713"/>
              <a:gd name="f209" fmla="val 714"/>
              <a:gd name="f210" fmla="val 751"/>
              <a:gd name="f211" fmla="val 395"/>
              <a:gd name="f212" fmla="val 782"/>
              <a:gd name="f213" fmla="val 391"/>
              <a:gd name="f214" fmla="val 818"/>
              <a:gd name="f215" fmla="val 388"/>
              <a:gd name="f216" fmla="val 837"/>
              <a:gd name="f217" fmla="val 379"/>
              <a:gd name="f218" fmla="val 855"/>
              <a:gd name="f219" fmla="val 373"/>
              <a:gd name="f220" fmla="val 874"/>
              <a:gd name="f221" fmla="val 368"/>
              <a:gd name="f222" fmla="val 892"/>
              <a:gd name="f223" fmla="val 370"/>
              <a:gd name="f224" fmla="val 909"/>
              <a:gd name="f225" fmla="val 382"/>
              <a:gd name="f226" fmla="val 925"/>
              <a:gd name="f227" fmla="val 387"/>
              <a:gd name="f228" fmla="val 932"/>
              <a:gd name="f229" fmla="val 940"/>
              <a:gd name="f230" fmla="val 393"/>
              <a:gd name="f231" fmla="val 948"/>
              <a:gd name="f232" fmla="val 958"/>
              <a:gd name="f233" fmla="val 394"/>
              <a:gd name="f234" fmla="val 969"/>
              <a:gd name="f235" fmla="val 980"/>
              <a:gd name="f236" fmla="val 979"/>
              <a:gd name="f237" fmla="val 363"/>
              <a:gd name="f238" fmla="val 350"/>
              <a:gd name="f239" fmla="val 975"/>
              <a:gd name="f240" fmla="val 343"/>
              <a:gd name="f241" fmla="val 973"/>
              <a:gd name="f242" fmla="val 339"/>
              <a:gd name="f243" fmla="val 961"/>
              <a:gd name="f244" fmla="val 335"/>
              <a:gd name="f245" fmla="val 953"/>
              <a:gd name="f246" fmla="val 333"/>
              <a:gd name="f247" fmla="val 949"/>
              <a:gd name="f248" fmla="val 334"/>
              <a:gd name="f249" fmla="val 943"/>
              <a:gd name="f250" fmla="val 332"/>
              <a:gd name="f251" fmla="val 942"/>
              <a:gd name="f252" fmla="val 302"/>
              <a:gd name="f253" fmla="val 926"/>
              <a:gd name="f254" fmla="val 319"/>
              <a:gd name="f255" fmla="val 901"/>
              <a:gd name="f256" fmla="val 879"/>
              <a:gd name="f257" fmla="val 320"/>
              <a:gd name="f258" fmla="val 867"/>
              <a:gd name="f259" fmla="val 318"/>
              <a:gd name="f260" fmla="val 854"/>
              <a:gd name="f261" fmla="val 317"/>
              <a:gd name="f262" fmla="val 841"/>
              <a:gd name="f263" fmla="val 313"/>
              <a:gd name="f264" fmla="val 310"/>
              <a:gd name="f265" fmla="val 840"/>
              <a:gd name="f266" fmla="val 307"/>
              <a:gd name="f267" fmla="val 861"/>
              <a:gd name="f268" fmla="val 291"/>
              <a:gd name="f269" fmla="val 882"/>
              <a:gd name="f270" fmla="val 287"/>
              <a:gd name="f271" fmla="val 904"/>
              <a:gd name="f272" fmla="val 281"/>
              <a:gd name="f273" fmla="val 934"/>
              <a:gd name="f274" fmla="val 279"/>
              <a:gd name="f275" fmla="val 965"/>
              <a:gd name="f276" fmla="val 275"/>
              <a:gd name="f277" fmla="val 996"/>
              <a:gd name="f278" fmla="val 998"/>
              <a:gd name="f279" fmla="val 1000"/>
              <a:gd name="f280" fmla="val 274"/>
              <a:gd name="f281" fmla="val 1002"/>
              <a:gd name="f282" fmla="val 1010"/>
              <a:gd name="f283" fmla="val 237"/>
              <a:gd name="f284" fmla="val 1007"/>
              <a:gd name="f285" fmla="val 1005"/>
              <a:gd name="f286" fmla="val 213"/>
              <a:gd name="f287" fmla="val 993"/>
              <a:gd name="f288" fmla="val 212"/>
              <a:gd name="f289" fmla="val 985"/>
              <a:gd name="f290" fmla="val 981"/>
              <a:gd name="f291" fmla="val 971"/>
              <a:gd name="f292" fmla="val 240"/>
              <a:gd name="f293" fmla="val 939"/>
              <a:gd name="f294" fmla="val 236"/>
              <a:gd name="f295" fmla="val 908"/>
              <a:gd name="f296" fmla="val 876"/>
              <a:gd name="f297" fmla="val 217"/>
              <a:gd name="f298" fmla="val 873"/>
              <a:gd name="f299" fmla="val 870"/>
              <a:gd name="f300" fmla="val 820"/>
              <a:gd name="f301" fmla="val 196"/>
              <a:gd name="f302" fmla="val 775"/>
              <a:gd name="f303" fmla="val 214"/>
              <a:gd name="f304" fmla="val 728"/>
              <a:gd name="f305" fmla="val 222"/>
              <a:gd name="f306" fmla="val 705"/>
              <a:gd name="f307" fmla="val 223"/>
              <a:gd name="f308" fmla="val 682"/>
              <a:gd name="f309" fmla="val 203"/>
              <a:gd name="f310" fmla="val 663"/>
              <a:gd name="f311" fmla="val 200"/>
              <a:gd name="f312" fmla="val 661"/>
              <a:gd name="f313" fmla="val 199"/>
              <a:gd name="f314" fmla="val 657"/>
              <a:gd name="f315" fmla="val 198"/>
              <a:gd name="f316" fmla="val 655"/>
              <a:gd name="f317" fmla="val 191"/>
              <a:gd name="f318" fmla="val 642"/>
              <a:gd name="f319" fmla="val 624"/>
              <a:gd name="f320" fmla="val 179"/>
              <a:gd name="f321" fmla="val 614"/>
              <a:gd name="f322" fmla="val 610"/>
              <a:gd name="f323" fmla="val 591"/>
              <a:gd name="f324" fmla="val 176"/>
              <a:gd name="f325" fmla="val 177"/>
              <a:gd name="f326" fmla="val 533"/>
              <a:gd name="f327" fmla="val 188"/>
              <a:gd name="f328" fmla="val 181"/>
              <a:gd name="f329" fmla="val 500"/>
              <a:gd name="f330" fmla="val 171"/>
              <a:gd name="f331" fmla="val 282"/>
              <a:gd name="f332" fmla="val 700"/>
              <a:gd name="f333" fmla="val 289"/>
              <a:gd name="f334" fmla="val 740"/>
              <a:gd name="f335" fmla="val 306"/>
              <a:gd name="f336" fmla="val 781"/>
              <a:gd name="f337" fmla="val 763"/>
              <a:gd name="f338" fmla="val 312"/>
              <a:gd name="f339" fmla="val 745"/>
              <a:gd name="f340" fmla="val 729"/>
              <a:gd name="f341" fmla="val 330"/>
              <a:gd name="f342" fmla="val 704"/>
              <a:gd name="f343" fmla="val 683"/>
              <a:gd name="f344" fmla="val 304"/>
              <a:gd name="f345" fmla="val 627"/>
              <a:gd name="f346" fmla="val 626"/>
              <a:gd name="f347" fmla="val 311"/>
              <a:gd name="f348" fmla="val 613"/>
              <a:gd name="f349" fmla="val 600"/>
              <a:gd name="f350" fmla="val 308"/>
              <a:gd name="f351" fmla="val 587"/>
              <a:gd name="f352" fmla="val 588"/>
              <a:gd name="f353" fmla="val 601"/>
              <a:gd name="f354" fmla="+- 0 0 -90"/>
              <a:gd name="f355" fmla="*/ f4 1 541"/>
              <a:gd name="f356" fmla="*/ f5 1 1015"/>
              <a:gd name="f357" fmla="val f6"/>
              <a:gd name="f358" fmla="val f7"/>
              <a:gd name="f359" fmla="val f8"/>
              <a:gd name="f360" fmla="*/ f354 f0 1"/>
              <a:gd name="f361" fmla="+- f359 0 f357"/>
              <a:gd name="f362" fmla="+- f358 0 f357"/>
              <a:gd name="f363" fmla="*/ f360 1 f3"/>
              <a:gd name="f364" fmla="*/ f362 1 541"/>
              <a:gd name="f365" fmla="*/ f361 1 1015"/>
              <a:gd name="f366" fmla="*/ 163 f362 1"/>
              <a:gd name="f367" fmla="*/ 386 f361 1"/>
              <a:gd name="f368" fmla="*/ 48 f362 1"/>
              <a:gd name="f369" fmla="*/ 513 f361 1"/>
              <a:gd name="f370" fmla="*/ 4 f362 1"/>
              <a:gd name="f371" fmla="*/ 570 f361 1"/>
              <a:gd name="f372" fmla="*/ 22 f362 1"/>
              <a:gd name="f373" fmla="*/ 531 f361 1"/>
              <a:gd name="f374" fmla="*/ 51 f362 1"/>
              <a:gd name="f375" fmla="*/ 498 f361 1"/>
              <a:gd name="f376" fmla="*/ 84 f362 1"/>
              <a:gd name="f377" fmla="*/ 440 f361 1"/>
              <a:gd name="f378" fmla="*/ 80 f362 1"/>
              <a:gd name="f379" fmla="*/ 322 f361 1"/>
              <a:gd name="f380" fmla="*/ 112 f362 1"/>
              <a:gd name="f381" fmla="*/ 233 f361 1"/>
              <a:gd name="f382" fmla="*/ 211 f362 1"/>
              <a:gd name="f383" fmla="*/ 175 f361 1"/>
              <a:gd name="f384" fmla="*/ 219 f362 1"/>
              <a:gd name="f385" fmla="*/ 104 f361 1"/>
              <a:gd name="f386" fmla="*/ 216 f362 1"/>
              <a:gd name="f387" fmla="*/ 35 f361 1"/>
              <a:gd name="f388" fmla="*/ 309 f362 1"/>
              <a:gd name="f389" fmla="*/ 3 f361 1"/>
              <a:gd name="f390" fmla="*/ 403 f362 1"/>
              <a:gd name="f391" fmla="*/ 120 f361 1"/>
              <a:gd name="f392" fmla="*/ 378 f362 1"/>
              <a:gd name="f393" fmla="*/ 178 f361 1"/>
              <a:gd name="f394" fmla="*/ 440 f362 1"/>
              <a:gd name="f395" fmla="*/ 241 f361 1"/>
              <a:gd name="f396" fmla="*/ 471 f362 1"/>
              <a:gd name="f397" fmla="*/ 300 f361 1"/>
              <a:gd name="f398" fmla="*/ 497 f362 1"/>
              <a:gd name="f399" fmla="*/ 421 f361 1"/>
              <a:gd name="f400" fmla="*/ 528 f362 1"/>
              <a:gd name="f401" fmla="*/ 407 f361 1"/>
              <a:gd name="f402" fmla="*/ 539 f362 1"/>
              <a:gd name="f403" fmla="*/ 457 f361 1"/>
              <a:gd name="f404" fmla="*/ 527 f362 1"/>
              <a:gd name="f405" fmla="*/ 468 f361 1"/>
              <a:gd name="f406" fmla="*/ 463 f362 1"/>
              <a:gd name="f407" fmla="*/ 410 f361 1"/>
              <a:gd name="f408" fmla="*/ 428 f362 1"/>
              <a:gd name="f409" fmla="*/ 560 f361 1"/>
              <a:gd name="f410" fmla="*/ 414 f362 1"/>
              <a:gd name="f411" fmla="*/ 710 f361 1"/>
              <a:gd name="f412" fmla="*/ 391 f362 1"/>
              <a:gd name="f413" fmla="*/ 818 f361 1"/>
              <a:gd name="f414" fmla="*/ 382 f362 1"/>
              <a:gd name="f415" fmla="*/ 925 f361 1"/>
              <a:gd name="f416" fmla="*/ 393 f362 1"/>
              <a:gd name="f417" fmla="*/ 980 f361 1"/>
              <a:gd name="f418" fmla="*/ 335 f362 1"/>
              <a:gd name="f419" fmla="*/ 953 f361 1"/>
              <a:gd name="f420" fmla="*/ 319 f362 1"/>
              <a:gd name="f421" fmla="*/ 879 f361 1"/>
              <a:gd name="f422" fmla="*/ 307 f362 1"/>
              <a:gd name="f423" fmla="*/ 840 f361 1"/>
              <a:gd name="f424" fmla="*/ 275 f362 1"/>
              <a:gd name="f425" fmla="*/ 996 f361 1"/>
              <a:gd name="f426" fmla="*/ 221 f362 1"/>
              <a:gd name="f427" fmla="*/ 1007 f361 1"/>
              <a:gd name="f428" fmla="*/ 218 f362 1"/>
              <a:gd name="f429" fmla="*/ 971 f361 1"/>
              <a:gd name="f430" fmla="*/ 215 f362 1"/>
              <a:gd name="f431" fmla="*/ 867 f361 1"/>
              <a:gd name="f432" fmla="*/ 203 f362 1"/>
              <a:gd name="f433" fmla="*/ 663 f361 1"/>
              <a:gd name="f434" fmla="*/ 179 f362 1"/>
              <a:gd name="f435" fmla="*/ 614 f361 1"/>
              <a:gd name="f436" fmla="*/ 185 f362 1"/>
              <a:gd name="f437" fmla="*/ 533 f361 1"/>
              <a:gd name="f438" fmla="*/ 173 f362 1"/>
              <a:gd name="f439" fmla="*/ 437 f361 1"/>
              <a:gd name="f440" fmla="*/ 418 f361 1"/>
              <a:gd name="f441" fmla="*/ 306 f362 1"/>
              <a:gd name="f442" fmla="*/ 781 f361 1"/>
              <a:gd name="f443" fmla="*/ 310 f362 1"/>
              <a:gd name="f444" fmla="*/ 661 f361 1"/>
              <a:gd name="f445" fmla="*/ 311 f362 1"/>
              <a:gd name="f446" fmla="*/ 626 f361 1"/>
              <a:gd name="f447" fmla="*/ 304 f362 1"/>
              <a:gd name="f448" fmla="*/ 588 f361 1"/>
              <a:gd name="f449" fmla="+- f363 0 f1"/>
              <a:gd name="f450" fmla="*/ f366 1 541"/>
              <a:gd name="f451" fmla="*/ f367 1 1015"/>
              <a:gd name="f452" fmla="*/ f368 1 541"/>
              <a:gd name="f453" fmla="*/ f369 1 1015"/>
              <a:gd name="f454" fmla="*/ f370 1 541"/>
              <a:gd name="f455" fmla="*/ f371 1 1015"/>
              <a:gd name="f456" fmla="*/ f372 1 541"/>
              <a:gd name="f457" fmla="*/ f373 1 1015"/>
              <a:gd name="f458" fmla="*/ f374 1 541"/>
              <a:gd name="f459" fmla="*/ f375 1 1015"/>
              <a:gd name="f460" fmla="*/ f376 1 541"/>
              <a:gd name="f461" fmla="*/ f377 1 1015"/>
              <a:gd name="f462" fmla="*/ f378 1 541"/>
              <a:gd name="f463" fmla="*/ f379 1 1015"/>
              <a:gd name="f464" fmla="*/ f380 1 541"/>
              <a:gd name="f465" fmla="*/ f381 1 1015"/>
              <a:gd name="f466" fmla="*/ f382 1 541"/>
              <a:gd name="f467" fmla="*/ f383 1 1015"/>
              <a:gd name="f468" fmla="*/ f384 1 541"/>
              <a:gd name="f469" fmla="*/ f385 1 1015"/>
              <a:gd name="f470" fmla="*/ f386 1 541"/>
              <a:gd name="f471" fmla="*/ f387 1 1015"/>
              <a:gd name="f472" fmla="*/ f388 1 541"/>
              <a:gd name="f473" fmla="*/ f389 1 1015"/>
              <a:gd name="f474" fmla="*/ f390 1 541"/>
              <a:gd name="f475" fmla="*/ f391 1 1015"/>
              <a:gd name="f476" fmla="*/ f392 1 541"/>
              <a:gd name="f477" fmla="*/ f393 1 1015"/>
              <a:gd name="f478" fmla="*/ f394 1 541"/>
              <a:gd name="f479" fmla="*/ f395 1 1015"/>
              <a:gd name="f480" fmla="*/ f396 1 541"/>
              <a:gd name="f481" fmla="*/ f397 1 1015"/>
              <a:gd name="f482" fmla="*/ f398 1 541"/>
              <a:gd name="f483" fmla="*/ f399 1 1015"/>
              <a:gd name="f484" fmla="*/ f400 1 541"/>
              <a:gd name="f485" fmla="*/ f401 1 1015"/>
              <a:gd name="f486" fmla="*/ f402 1 541"/>
              <a:gd name="f487" fmla="*/ f403 1 1015"/>
              <a:gd name="f488" fmla="*/ f404 1 541"/>
              <a:gd name="f489" fmla="*/ f405 1 1015"/>
              <a:gd name="f490" fmla="*/ f406 1 541"/>
              <a:gd name="f491" fmla="*/ f407 1 1015"/>
              <a:gd name="f492" fmla="*/ f408 1 541"/>
              <a:gd name="f493" fmla="*/ f409 1 1015"/>
              <a:gd name="f494" fmla="*/ f410 1 541"/>
              <a:gd name="f495" fmla="*/ f411 1 1015"/>
              <a:gd name="f496" fmla="*/ f412 1 541"/>
              <a:gd name="f497" fmla="*/ f413 1 1015"/>
              <a:gd name="f498" fmla="*/ f414 1 541"/>
              <a:gd name="f499" fmla="*/ f415 1 1015"/>
              <a:gd name="f500" fmla="*/ f416 1 541"/>
              <a:gd name="f501" fmla="*/ f417 1 1015"/>
              <a:gd name="f502" fmla="*/ f418 1 541"/>
              <a:gd name="f503" fmla="*/ f419 1 1015"/>
              <a:gd name="f504" fmla="*/ f420 1 541"/>
              <a:gd name="f505" fmla="*/ f421 1 1015"/>
              <a:gd name="f506" fmla="*/ f422 1 541"/>
              <a:gd name="f507" fmla="*/ f423 1 1015"/>
              <a:gd name="f508" fmla="*/ f424 1 541"/>
              <a:gd name="f509" fmla="*/ f425 1 1015"/>
              <a:gd name="f510" fmla="*/ f426 1 541"/>
              <a:gd name="f511" fmla="*/ f427 1 1015"/>
              <a:gd name="f512" fmla="*/ f428 1 541"/>
              <a:gd name="f513" fmla="*/ f429 1 1015"/>
              <a:gd name="f514" fmla="*/ f430 1 541"/>
              <a:gd name="f515" fmla="*/ f431 1 1015"/>
              <a:gd name="f516" fmla="*/ f432 1 541"/>
              <a:gd name="f517" fmla="*/ f433 1 1015"/>
              <a:gd name="f518" fmla="*/ f434 1 541"/>
              <a:gd name="f519" fmla="*/ f435 1 1015"/>
              <a:gd name="f520" fmla="*/ f436 1 541"/>
              <a:gd name="f521" fmla="*/ f437 1 1015"/>
              <a:gd name="f522" fmla="*/ f438 1 541"/>
              <a:gd name="f523" fmla="*/ f439 1 1015"/>
              <a:gd name="f524" fmla="*/ f440 1 1015"/>
              <a:gd name="f525" fmla="*/ f441 1 541"/>
              <a:gd name="f526" fmla="*/ f442 1 1015"/>
              <a:gd name="f527" fmla="*/ f443 1 541"/>
              <a:gd name="f528" fmla="*/ f444 1 1015"/>
              <a:gd name="f529" fmla="*/ f445 1 541"/>
              <a:gd name="f530" fmla="*/ f446 1 1015"/>
              <a:gd name="f531" fmla="*/ f447 1 541"/>
              <a:gd name="f532" fmla="*/ f448 1 1015"/>
              <a:gd name="f533" fmla="*/ 0 1 f364"/>
              <a:gd name="f534" fmla="*/ f358 1 f364"/>
              <a:gd name="f535" fmla="*/ 0 1 f365"/>
              <a:gd name="f536" fmla="*/ f359 1 f365"/>
              <a:gd name="f537" fmla="*/ f450 1 f364"/>
              <a:gd name="f538" fmla="*/ f451 1 f365"/>
              <a:gd name="f539" fmla="*/ f452 1 f364"/>
              <a:gd name="f540" fmla="*/ f453 1 f365"/>
              <a:gd name="f541" fmla="*/ f454 1 f364"/>
              <a:gd name="f542" fmla="*/ f455 1 f365"/>
              <a:gd name="f543" fmla="*/ f456 1 f364"/>
              <a:gd name="f544" fmla="*/ f457 1 f365"/>
              <a:gd name="f545" fmla="*/ f458 1 f364"/>
              <a:gd name="f546" fmla="*/ f459 1 f365"/>
              <a:gd name="f547" fmla="*/ f460 1 f364"/>
              <a:gd name="f548" fmla="*/ f461 1 f365"/>
              <a:gd name="f549" fmla="*/ f462 1 f364"/>
              <a:gd name="f550" fmla="*/ f463 1 f365"/>
              <a:gd name="f551" fmla="*/ f464 1 f364"/>
              <a:gd name="f552" fmla="*/ f465 1 f365"/>
              <a:gd name="f553" fmla="*/ f466 1 f364"/>
              <a:gd name="f554" fmla="*/ f467 1 f365"/>
              <a:gd name="f555" fmla="*/ f468 1 f364"/>
              <a:gd name="f556" fmla="*/ f469 1 f365"/>
              <a:gd name="f557" fmla="*/ f470 1 f364"/>
              <a:gd name="f558" fmla="*/ f471 1 f365"/>
              <a:gd name="f559" fmla="*/ f472 1 f364"/>
              <a:gd name="f560" fmla="*/ f473 1 f365"/>
              <a:gd name="f561" fmla="*/ f474 1 f364"/>
              <a:gd name="f562" fmla="*/ f475 1 f365"/>
              <a:gd name="f563" fmla="*/ f476 1 f364"/>
              <a:gd name="f564" fmla="*/ f477 1 f365"/>
              <a:gd name="f565" fmla="*/ f478 1 f364"/>
              <a:gd name="f566" fmla="*/ f479 1 f365"/>
              <a:gd name="f567" fmla="*/ f480 1 f364"/>
              <a:gd name="f568" fmla="*/ f481 1 f365"/>
              <a:gd name="f569" fmla="*/ f482 1 f364"/>
              <a:gd name="f570" fmla="*/ f483 1 f365"/>
              <a:gd name="f571" fmla="*/ f484 1 f364"/>
              <a:gd name="f572" fmla="*/ f485 1 f365"/>
              <a:gd name="f573" fmla="*/ f486 1 f364"/>
              <a:gd name="f574" fmla="*/ f487 1 f365"/>
              <a:gd name="f575" fmla="*/ f488 1 f364"/>
              <a:gd name="f576" fmla="*/ f489 1 f365"/>
              <a:gd name="f577" fmla="*/ f490 1 f364"/>
              <a:gd name="f578" fmla="*/ f491 1 f365"/>
              <a:gd name="f579" fmla="*/ f492 1 f364"/>
              <a:gd name="f580" fmla="*/ f493 1 f365"/>
              <a:gd name="f581" fmla="*/ f494 1 f364"/>
              <a:gd name="f582" fmla="*/ f495 1 f365"/>
              <a:gd name="f583" fmla="*/ f496 1 f364"/>
              <a:gd name="f584" fmla="*/ f497 1 f365"/>
              <a:gd name="f585" fmla="*/ f498 1 f364"/>
              <a:gd name="f586" fmla="*/ f499 1 f365"/>
              <a:gd name="f587" fmla="*/ f500 1 f364"/>
              <a:gd name="f588" fmla="*/ f501 1 f365"/>
              <a:gd name="f589" fmla="*/ f502 1 f364"/>
              <a:gd name="f590" fmla="*/ f503 1 f365"/>
              <a:gd name="f591" fmla="*/ f504 1 f364"/>
              <a:gd name="f592" fmla="*/ f505 1 f365"/>
              <a:gd name="f593" fmla="*/ f506 1 f364"/>
              <a:gd name="f594" fmla="*/ f507 1 f365"/>
              <a:gd name="f595" fmla="*/ f508 1 f364"/>
              <a:gd name="f596" fmla="*/ f509 1 f365"/>
              <a:gd name="f597" fmla="*/ f510 1 f364"/>
              <a:gd name="f598" fmla="*/ f511 1 f365"/>
              <a:gd name="f599" fmla="*/ f512 1 f364"/>
              <a:gd name="f600" fmla="*/ f513 1 f365"/>
              <a:gd name="f601" fmla="*/ f514 1 f364"/>
              <a:gd name="f602" fmla="*/ f515 1 f365"/>
              <a:gd name="f603" fmla="*/ f516 1 f364"/>
              <a:gd name="f604" fmla="*/ f517 1 f365"/>
              <a:gd name="f605" fmla="*/ f518 1 f364"/>
              <a:gd name="f606" fmla="*/ f519 1 f365"/>
              <a:gd name="f607" fmla="*/ f520 1 f364"/>
              <a:gd name="f608" fmla="*/ f521 1 f365"/>
              <a:gd name="f609" fmla="*/ f522 1 f364"/>
              <a:gd name="f610" fmla="*/ f523 1 f365"/>
              <a:gd name="f611" fmla="*/ f524 1 f365"/>
              <a:gd name="f612" fmla="*/ f525 1 f364"/>
              <a:gd name="f613" fmla="*/ f526 1 f365"/>
              <a:gd name="f614" fmla="*/ f527 1 f364"/>
              <a:gd name="f615" fmla="*/ f528 1 f365"/>
              <a:gd name="f616" fmla="*/ f529 1 f364"/>
              <a:gd name="f617" fmla="*/ f530 1 f365"/>
              <a:gd name="f618" fmla="*/ f531 1 f364"/>
              <a:gd name="f619" fmla="*/ f532 1 f365"/>
              <a:gd name="f620" fmla="*/ f533 f355 1"/>
              <a:gd name="f621" fmla="*/ f534 f355 1"/>
              <a:gd name="f622" fmla="*/ f536 f356 1"/>
              <a:gd name="f623" fmla="*/ f535 f356 1"/>
              <a:gd name="f624" fmla="*/ f537 f355 1"/>
              <a:gd name="f625" fmla="*/ f538 f356 1"/>
              <a:gd name="f626" fmla="*/ f539 f355 1"/>
              <a:gd name="f627" fmla="*/ f540 f356 1"/>
              <a:gd name="f628" fmla="*/ f541 f355 1"/>
              <a:gd name="f629" fmla="*/ f542 f356 1"/>
              <a:gd name="f630" fmla="*/ f543 f355 1"/>
              <a:gd name="f631" fmla="*/ f544 f356 1"/>
              <a:gd name="f632" fmla="*/ f545 f355 1"/>
              <a:gd name="f633" fmla="*/ f546 f356 1"/>
              <a:gd name="f634" fmla="*/ f547 f355 1"/>
              <a:gd name="f635" fmla="*/ f548 f356 1"/>
              <a:gd name="f636" fmla="*/ f549 f355 1"/>
              <a:gd name="f637" fmla="*/ f550 f356 1"/>
              <a:gd name="f638" fmla="*/ f551 f355 1"/>
              <a:gd name="f639" fmla="*/ f552 f356 1"/>
              <a:gd name="f640" fmla="*/ f553 f355 1"/>
              <a:gd name="f641" fmla="*/ f554 f356 1"/>
              <a:gd name="f642" fmla="*/ f555 f355 1"/>
              <a:gd name="f643" fmla="*/ f556 f356 1"/>
              <a:gd name="f644" fmla="*/ f557 f355 1"/>
              <a:gd name="f645" fmla="*/ f558 f356 1"/>
              <a:gd name="f646" fmla="*/ f559 f355 1"/>
              <a:gd name="f647" fmla="*/ f560 f356 1"/>
              <a:gd name="f648" fmla="*/ f561 f355 1"/>
              <a:gd name="f649" fmla="*/ f562 f356 1"/>
              <a:gd name="f650" fmla="*/ f563 f355 1"/>
              <a:gd name="f651" fmla="*/ f564 f356 1"/>
              <a:gd name="f652" fmla="*/ f565 f355 1"/>
              <a:gd name="f653" fmla="*/ f566 f356 1"/>
              <a:gd name="f654" fmla="*/ f567 f355 1"/>
              <a:gd name="f655" fmla="*/ f568 f356 1"/>
              <a:gd name="f656" fmla="*/ f569 f355 1"/>
              <a:gd name="f657" fmla="*/ f570 f356 1"/>
              <a:gd name="f658" fmla="*/ f571 f355 1"/>
              <a:gd name="f659" fmla="*/ f572 f356 1"/>
              <a:gd name="f660" fmla="*/ f573 f355 1"/>
              <a:gd name="f661" fmla="*/ f574 f356 1"/>
              <a:gd name="f662" fmla="*/ f575 f355 1"/>
              <a:gd name="f663" fmla="*/ f576 f356 1"/>
              <a:gd name="f664" fmla="*/ f577 f355 1"/>
              <a:gd name="f665" fmla="*/ f578 f356 1"/>
              <a:gd name="f666" fmla="*/ f579 f355 1"/>
              <a:gd name="f667" fmla="*/ f580 f356 1"/>
              <a:gd name="f668" fmla="*/ f581 f355 1"/>
              <a:gd name="f669" fmla="*/ f582 f356 1"/>
              <a:gd name="f670" fmla="*/ f583 f355 1"/>
              <a:gd name="f671" fmla="*/ f584 f356 1"/>
              <a:gd name="f672" fmla="*/ f585 f355 1"/>
              <a:gd name="f673" fmla="*/ f586 f356 1"/>
              <a:gd name="f674" fmla="*/ f587 f355 1"/>
              <a:gd name="f675" fmla="*/ f588 f356 1"/>
              <a:gd name="f676" fmla="*/ f589 f355 1"/>
              <a:gd name="f677" fmla="*/ f590 f356 1"/>
              <a:gd name="f678" fmla="*/ f591 f355 1"/>
              <a:gd name="f679" fmla="*/ f592 f356 1"/>
              <a:gd name="f680" fmla="*/ f593 f355 1"/>
              <a:gd name="f681" fmla="*/ f594 f356 1"/>
              <a:gd name="f682" fmla="*/ f595 f355 1"/>
              <a:gd name="f683" fmla="*/ f596 f356 1"/>
              <a:gd name="f684" fmla="*/ f597 f355 1"/>
              <a:gd name="f685" fmla="*/ f598 f356 1"/>
              <a:gd name="f686" fmla="*/ f599 f355 1"/>
              <a:gd name="f687" fmla="*/ f600 f356 1"/>
              <a:gd name="f688" fmla="*/ f601 f355 1"/>
              <a:gd name="f689" fmla="*/ f602 f356 1"/>
              <a:gd name="f690" fmla="*/ f603 f355 1"/>
              <a:gd name="f691" fmla="*/ f604 f356 1"/>
              <a:gd name="f692" fmla="*/ f605 f355 1"/>
              <a:gd name="f693" fmla="*/ f606 f356 1"/>
              <a:gd name="f694" fmla="*/ f607 f355 1"/>
              <a:gd name="f695" fmla="*/ f608 f356 1"/>
              <a:gd name="f696" fmla="*/ f609 f355 1"/>
              <a:gd name="f697" fmla="*/ f610 f356 1"/>
              <a:gd name="f698" fmla="*/ f611 f356 1"/>
              <a:gd name="f699" fmla="*/ f612 f355 1"/>
              <a:gd name="f700" fmla="*/ f613 f356 1"/>
              <a:gd name="f701" fmla="*/ f614 f355 1"/>
              <a:gd name="f702" fmla="*/ f615 f356 1"/>
              <a:gd name="f703" fmla="*/ f616 f355 1"/>
              <a:gd name="f704" fmla="*/ f617 f356 1"/>
              <a:gd name="f705" fmla="*/ f618 f355 1"/>
              <a:gd name="f706" fmla="*/ f619 f3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9">
                <a:pos x="f624" y="f625"/>
              </a:cxn>
              <a:cxn ang="f449">
                <a:pos x="f626" y="f627"/>
              </a:cxn>
              <a:cxn ang="f449">
                <a:pos x="f628" y="f629"/>
              </a:cxn>
              <a:cxn ang="f449">
                <a:pos x="f630" y="f631"/>
              </a:cxn>
              <a:cxn ang="f449">
                <a:pos x="f632" y="f633"/>
              </a:cxn>
              <a:cxn ang="f449">
                <a:pos x="f634" y="f635"/>
              </a:cxn>
              <a:cxn ang="f449">
                <a:pos x="f636" y="f637"/>
              </a:cxn>
              <a:cxn ang="f449">
                <a:pos x="f638" y="f639"/>
              </a:cxn>
              <a:cxn ang="f449">
                <a:pos x="f640" y="f641"/>
              </a:cxn>
              <a:cxn ang="f449">
                <a:pos x="f642" y="f643"/>
              </a:cxn>
              <a:cxn ang="f449">
                <a:pos x="f644" y="f645"/>
              </a:cxn>
              <a:cxn ang="f449">
                <a:pos x="f646" y="f647"/>
              </a:cxn>
              <a:cxn ang="f449">
                <a:pos x="f648" y="f649"/>
              </a:cxn>
              <a:cxn ang="f449">
                <a:pos x="f650" y="f651"/>
              </a:cxn>
              <a:cxn ang="f449">
                <a:pos x="f652" y="f653"/>
              </a:cxn>
              <a:cxn ang="f449">
                <a:pos x="f654" y="f655"/>
              </a:cxn>
              <a:cxn ang="f449">
                <a:pos x="f656" y="f657"/>
              </a:cxn>
              <a:cxn ang="f449">
                <a:pos x="f658" y="f659"/>
              </a:cxn>
              <a:cxn ang="f449">
                <a:pos x="f660" y="f661"/>
              </a:cxn>
              <a:cxn ang="f449">
                <a:pos x="f662" y="f663"/>
              </a:cxn>
              <a:cxn ang="f449">
                <a:pos x="f664" y="f665"/>
              </a:cxn>
              <a:cxn ang="f449">
                <a:pos x="f666" y="f667"/>
              </a:cxn>
              <a:cxn ang="f449">
                <a:pos x="f668" y="f669"/>
              </a:cxn>
              <a:cxn ang="f449">
                <a:pos x="f670" y="f671"/>
              </a:cxn>
              <a:cxn ang="f449">
                <a:pos x="f672" y="f673"/>
              </a:cxn>
              <a:cxn ang="f449">
                <a:pos x="f674" y="f675"/>
              </a:cxn>
              <a:cxn ang="f449">
                <a:pos x="f676" y="f677"/>
              </a:cxn>
              <a:cxn ang="f449">
                <a:pos x="f678" y="f679"/>
              </a:cxn>
              <a:cxn ang="f449">
                <a:pos x="f680" y="f681"/>
              </a:cxn>
              <a:cxn ang="f449">
                <a:pos x="f682" y="f683"/>
              </a:cxn>
              <a:cxn ang="f449">
                <a:pos x="f684" y="f685"/>
              </a:cxn>
              <a:cxn ang="f449">
                <a:pos x="f686" y="f687"/>
              </a:cxn>
              <a:cxn ang="f449">
                <a:pos x="f688" y="f689"/>
              </a:cxn>
              <a:cxn ang="f449">
                <a:pos x="f690" y="f691"/>
              </a:cxn>
              <a:cxn ang="f449">
                <a:pos x="f692" y="f693"/>
              </a:cxn>
              <a:cxn ang="f449">
                <a:pos x="f694" y="f695"/>
              </a:cxn>
              <a:cxn ang="f449">
                <a:pos x="f696" y="f697"/>
              </a:cxn>
              <a:cxn ang="f449">
                <a:pos x="f696" y="f698"/>
              </a:cxn>
              <a:cxn ang="f449">
                <a:pos x="f699" y="f700"/>
              </a:cxn>
              <a:cxn ang="f449">
                <a:pos x="f701" y="f702"/>
              </a:cxn>
              <a:cxn ang="f449">
                <a:pos x="f703" y="f704"/>
              </a:cxn>
              <a:cxn ang="f449">
                <a:pos x="f705" y="f706"/>
              </a:cxn>
            </a:cxnLst>
            <a:rect l="f620" t="f623" r="f621" b="f622"/>
            <a:pathLst>
              <a:path w="541" h="1015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5" y="f16"/>
                  <a:pt x="f17" y="f18"/>
                  <a:pt x="f17" y="f16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6" y="f40"/>
                </a:cubicBezTo>
                <a:cubicBezTo>
                  <a:pt x="f41" y="f29"/>
                  <a:pt x="f30" y="f42"/>
                  <a:pt x="f43" y="f44"/>
                </a:cubicBezTo>
                <a:cubicBezTo>
                  <a:pt x="f28" y="f45"/>
                  <a:pt x="f30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18"/>
                  <a:pt x="f70" y="f71"/>
                </a:cubicBezTo>
                <a:cubicBezTo>
                  <a:pt x="f72" y="f2"/>
                  <a:pt x="f73" y="f74"/>
                  <a:pt x="f75" y="f76"/>
                </a:cubicBezTo>
                <a:cubicBezTo>
                  <a:pt x="f77" y="f78"/>
                  <a:pt x="f63" y="f79"/>
                  <a:pt x="f80" y="f81"/>
                </a:cubicBezTo>
                <a:cubicBezTo>
                  <a:pt x="f72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cubicBezTo>
                  <a:pt x="f86" y="f89"/>
                  <a:pt x="f105" y="f106"/>
                  <a:pt x="f107" y="f67"/>
                </a:cubicBezTo>
                <a:cubicBezTo>
                  <a:pt x="f108" y="f80"/>
                  <a:pt x="f109" y="f110"/>
                  <a:pt x="f109" y="f111"/>
                </a:cubicBezTo>
                <a:cubicBezTo>
                  <a:pt x="f109" y="f112"/>
                  <a:pt x="f92" y="f113"/>
                  <a:pt x="f90" y="f114"/>
                </a:cubicBezTo>
                <a:cubicBezTo>
                  <a:pt x="f115" y="f43"/>
                  <a:pt x="f84" y="f47"/>
                  <a:pt x="f116" y="f117"/>
                </a:cubicBezTo>
                <a:cubicBezTo>
                  <a:pt x="f118" y="f6"/>
                  <a:pt x="f119" y="f38"/>
                  <a:pt x="f120" y="f36"/>
                </a:cubicBezTo>
                <a:cubicBezTo>
                  <a:pt x="f121" y="f41"/>
                  <a:pt x="f122" y="f123"/>
                  <a:pt x="f71" y="f113"/>
                </a:cubicBezTo>
                <a:cubicBezTo>
                  <a:pt x="f124" y="f125"/>
                  <a:pt x="f126" y="f127"/>
                  <a:pt x="f128" y="f129"/>
                </a:cubicBezTo>
                <a:cubicBezTo>
                  <a:pt x="f12" y="f69"/>
                  <a:pt x="f68" y="f130"/>
                  <a:pt x="f131" y="f132"/>
                </a:cubicBezTo>
                <a:cubicBezTo>
                  <a:pt x="f133" y="f134"/>
                  <a:pt x="f135" y="f15"/>
                  <a:pt x="f136" y="f137"/>
                </a:cubicBezTo>
                <a:cubicBezTo>
                  <a:pt x="f138" y="f139"/>
                  <a:pt x="f126" y="f140"/>
                  <a:pt x="f141" y="f95"/>
                </a:cubicBezTo>
                <a:cubicBezTo>
                  <a:pt x="f142" y="f143"/>
                  <a:pt x="f144" y="f145"/>
                  <a:pt x="f66" y="f84"/>
                </a:cubicBezTo>
                <a:cubicBezTo>
                  <a:pt x="f146" y="f147"/>
                  <a:pt x="f148" y="f149"/>
                  <a:pt x="f150" y="f151"/>
                </a:cubicBezTo>
                <a:cubicBezTo>
                  <a:pt x="f150" y="f152"/>
                  <a:pt x="f153" y="f154"/>
                  <a:pt x="f150" y="f155"/>
                </a:cubicBezTo>
                <a:cubicBezTo>
                  <a:pt x="f156" y="f157"/>
                  <a:pt x="f158" y="f159"/>
                  <a:pt x="f160" y="f135"/>
                </a:cubicBezTo>
                <a:cubicBezTo>
                  <a:pt x="f161" y="f162"/>
                  <a:pt x="f163" y="f142"/>
                  <a:pt x="f164" y="f165"/>
                </a:cubicBezTo>
                <a:cubicBezTo>
                  <a:pt x="f166" y="f68"/>
                  <a:pt x="f167" y="f12"/>
                  <a:pt x="f168" y="f162"/>
                </a:cubicBezTo>
                <a:cubicBezTo>
                  <a:pt x="f46" y="f169"/>
                  <a:pt x="f26" y="f133"/>
                  <a:pt x="f45" y="f170"/>
                </a:cubicBezTo>
                <a:cubicBezTo>
                  <a:pt x="f46" y="f171"/>
                  <a:pt x="f48" y="f172"/>
                  <a:pt x="f167" y="f173"/>
                </a:cubicBezTo>
                <a:cubicBezTo>
                  <a:pt x="f174" y="f175"/>
                  <a:pt x="f176" y="f177"/>
                  <a:pt x="f178" y="f179"/>
                </a:cubicBezTo>
                <a:cubicBezTo>
                  <a:pt x="f7" y="f180"/>
                  <a:pt x="f181" y="f182"/>
                  <a:pt x="f7" y="f150"/>
                </a:cubicBezTo>
                <a:cubicBezTo>
                  <a:pt x="f183" y="f22"/>
                  <a:pt x="f184" y="f22"/>
                  <a:pt x="f185" y="f186"/>
                </a:cubicBezTo>
                <a:cubicBezTo>
                  <a:pt x="f52" y="f187"/>
                  <a:pt x="f188" y="f189"/>
                  <a:pt x="f190" y="f172"/>
                </a:cubicBezTo>
                <a:cubicBezTo>
                  <a:pt x="f191" y="f10"/>
                  <a:pt x="f150" y="f192"/>
                  <a:pt x="f156" y="f193"/>
                </a:cubicBezTo>
                <a:cubicBezTo>
                  <a:pt x="f179" y="f194"/>
                  <a:pt x="f189" y="f150"/>
                  <a:pt x="f146" y="f195"/>
                </a:cubicBezTo>
                <a:cubicBezTo>
                  <a:pt x="f196" y="f197"/>
                  <a:pt x="f198" y="f199"/>
                  <a:pt x="f20" y="f31"/>
                </a:cubicBezTo>
                <a:cubicBezTo>
                  <a:pt x="f200" y="f201"/>
                  <a:pt x="f192" y="f37"/>
                  <a:pt x="f200" y="f202"/>
                </a:cubicBezTo>
                <a:cubicBezTo>
                  <a:pt x="f172" y="f203"/>
                  <a:pt x="f204" y="f205"/>
                  <a:pt x="f171" y="f206"/>
                </a:cubicBezTo>
                <a:cubicBezTo>
                  <a:pt x="f171" y="f207"/>
                  <a:pt x="f68" y="f208"/>
                  <a:pt x="f68" y="f209"/>
                </a:cubicBezTo>
                <a:cubicBezTo>
                  <a:pt x="f200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135" y="f229"/>
                  <a:pt x="f230" y="f231"/>
                </a:cubicBezTo>
                <a:cubicBezTo>
                  <a:pt x="f211" y="f232"/>
                  <a:pt x="f233" y="f234"/>
                  <a:pt x="f230" y="f235"/>
                </a:cubicBezTo>
                <a:cubicBezTo>
                  <a:pt x="f217" y="f236"/>
                  <a:pt x="f237" y="f236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cubicBezTo>
                  <a:pt x="f252" y="f253"/>
                  <a:pt x="f254" y="f255"/>
                  <a:pt x="f254" y="f256"/>
                </a:cubicBezTo>
                <a:cubicBezTo>
                  <a:pt x="f257" y="f258"/>
                  <a:pt x="f259" y="f260"/>
                  <a:pt x="f261" y="f262"/>
                </a:cubicBezTo>
                <a:cubicBezTo>
                  <a:pt x="f263" y="f262"/>
                  <a:pt x="f264" y="f265"/>
                  <a:pt x="f266" y="f265"/>
                </a:cubicBezTo>
                <a:cubicBezTo>
                  <a:pt x="f155" y="f267"/>
                  <a:pt x="f268" y="f269"/>
                  <a:pt x="f270" y="f271"/>
                </a:cubicBezTo>
                <a:cubicBezTo>
                  <a:pt x="f272" y="f273"/>
                  <a:pt x="f274" y="f275"/>
                  <a:pt x="f276" y="f277"/>
                </a:cubicBezTo>
                <a:cubicBezTo>
                  <a:pt x="f276" y="f278"/>
                  <a:pt x="f276" y="f279"/>
                  <a:pt x="f280" y="f281"/>
                </a:cubicBezTo>
                <a:cubicBezTo>
                  <a:pt x="f118" y="f282"/>
                  <a:pt x="f283" y="f8"/>
                  <a:pt x="f115" y="f284"/>
                </a:cubicBezTo>
                <a:cubicBezTo>
                  <a:pt x="f90" y="f285"/>
                  <a:pt x="f286" y="f287"/>
                  <a:pt x="f288" y="f289"/>
                </a:cubicBezTo>
                <a:cubicBezTo>
                  <a:pt x="f97" y="f290"/>
                  <a:pt x="f109" y="f239"/>
                  <a:pt x="f108" y="f291"/>
                </a:cubicBezTo>
                <a:cubicBezTo>
                  <a:pt x="f292" y="f293"/>
                  <a:pt x="f294" y="f295"/>
                  <a:pt x="f107" y="f296"/>
                </a:cubicBezTo>
                <a:cubicBezTo>
                  <a:pt x="f297" y="f298"/>
                  <a:pt x="f109" y="f299"/>
                  <a:pt x="f109" y="f258"/>
                </a:cubicBezTo>
                <a:cubicBezTo>
                  <a:pt x="f92" y="f300"/>
                  <a:pt x="f301" y="f302"/>
                  <a:pt x="f303" y="f304"/>
                </a:cubicBezTo>
                <a:cubicBezTo>
                  <a:pt x="f305" y="f306"/>
                  <a:pt x="f307" y="f308"/>
                  <a:pt x="f309" y="f310"/>
                </a:cubicBezTo>
                <a:cubicBezTo>
                  <a:pt x="f311" y="f312"/>
                  <a:pt x="f313" y="f314"/>
                  <a:pt x="f315" y="f316"/>
                </a:cubicBezTo>
                <a:cubicBezTo>
                  <a:pt x="f317" y="f318"/>
                  <a:pt x="f143" y="f319"/>
                  <a:pt x="f320" y="f321"/>
                </a:cubicBezTo>
                <a:cubicBezTo>
                  <a:pt x="f9" y="f322"/>
                  <a:pt x="f98" y="f323"/>
                  <a:pt x="f324" y="f202"/>
                </a:cubicBezTo>
                <a:cubicBezTo>
                  <a:pt x="f325" y="f201"/>
                  <a:pt x="f139" y="f199"/>
                  <a:pt x="f140" y="f326"/>
                </a:cubicBezTo>
                <a:cubicBezTo>
                  <a:pt x="f327" y="f48"/>
                  <a:pt x="f328" y="f52"/>
                  <a:pt x="f325" y="f329"/>
                </a:cubicBezTo>
                <a:cubicBezTo>
                  <a:pt x="f330" y="f161"/>
                  <a:pt x="f9" y="f198"/>
                  <a:pt x="f9" y="f189"/>
                </a:cubicBezTo>
                <a:cubicBezTo>
                  <a:pt x="f9" y="f173"/>
                  <a:pt x="f325" y="f204"/>
                  <a:pt x="f320" y="f131"/>
                </a:cubicBezTo>
                <a:cubicBezTo>
                  <a:pt x="f325" y="f131"/>
                  <a:pt x="f98" y="f10"/>
                  <a:pt x="f9" y="f10"/>
                </a:cubicBezTo>
                <a:close/>
                <a:moveTo>
                  <a:pt x="f264" y="f312"/>
                </a:moveTo>
                <a:cubicBezTo>
                  <a:pt x="f331" y="f332"/>
                  <a:pt x="f333" y="f334"/>
                  <a:pt x="f335" y="f336"/>
                </a:cubicBezTo>
                <a:cubicBezTo>
                  <a:pt x="f264" y="f337"/>
                  <a:pt x="f338" y="f339"/>
                  <a:pt x="f254" y="f340"/>
                </a:cubicBezTo>
                <a:cubicBezTo>
                  <a:pt x="f341" y="f342"/>
                  <a:pt x="f341" y="f343"/>
                  <a:pt x="f264" y="f312"/>
                </a:cubicBezTo>
                <a:close/>
                <a:moveTo>
                  <a:pt x="f344" y="f345"/>
                </a:moveTo>
                <a:cubicBezTo>
                  <a:pt x="f266" y="f346"/>
                  <a:pt x="f120" y="f346"/>
                  <a:pt x="f347" y="f346"/>
                </a:cubicBezTo>
                <a:cubicBezTo>
                  <a:pt x="f264" y="f348"/>
                  <a:pt x="f120" y="f349"/>
                  <a:pt x="f350" y="f351"/>
                </a:cubicBezTo>
                <a:cubicBezTo>
                  <a:pt x="f266" y="f351"/>
                  <a:pt x="f335" y="f352"/>
                  <a:pt x="f344" y="f352"/>
                </a:cubicBezTo>
                <a:cubicBezTo>
                  <a:pt x="f344" y="f353"/>
                  <a:pt x="f344" y="f321"/>
                  <a:pt x="f344" y="f345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Freeform 12">
            <a:extLst>
              <a:ext uri="{FF2B5EF4-FFF2-40B4-BE49-F238E27FC236}">
                <a16:creationId xmlns:a16="http://schemas.microsoft.com/office/drawing/2014/main" id="{73FE32B1-3C97-47DF-918B-9162CCB7B3DE}"/>
              </a:ext>
            </a:extLst>
          </p:cNvPr>
          <p:cNvSpPr/>
          <p:nvPr/>
        </p:nvSpPr>
        <p:spPr>
          <a:xfrm>
            <a:off x="6470651" y="2887428"/>
            <a:ext cx="850904" cy="2076446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47"/>
              <a:gd name="f8" fmla="val 1093"/>
              <a:gd name="f9" fmla="val 396"/>
              <a:gd name="f10" fmla="val 587"/>
              <a:gd name="f11" fmla="val 391"/>
              <a:gd name="f12" fmla="val 593"/>
              <a:gd name="f13" fmla="val 385"/>
              <a:gd name="f14" fmla="val 600"/>
              <a:gd name="f15" fmla="val 379"/>
              <a:gd name="f16" fmla="val 606"/>
              <a:gd name="f17" fmla="val 377"/>
              <a:gd name="f18" fmla="val 605"/>
              <a:gd name="f19" fmla="val 375"/>
              <a:gd name="f20" fmla="val 604"/>
              <a:gd name="f21" fmla="val 374"/>
              <a:gd name="f22" fmla="val 603"/>
              <a:gd name="f23" fmla="val 378"/>
              <a:gd name="f24" fmla="val 589"/>
              <a:gd name="f25" fmla="val 380"/>
              <a:gd name="f26" fmla="val 573"/>
              <a:gd name="f27" fmla="val 387"/>
              <a:gd name="f28" fmla="val 560"/>
              <a:gd name="f29" fmla="val 395"/>
              <a:gd name="f30" fmla="val 545"/>
              <a:gd name="f31" fmla="val 532"/>
              <a:gd name="f32" fmla="val 388"/>
              <a:gd name="f33" fmla="val 517"/>
              <a:gd name="f34" fmla="val 489"/>
              <a:gd name="f35" fmla="val 462"/>
              <a:gd name="f36" fmla="val 361"/>
              <a:gd name="f37" fmla="val 428"/>
              <a:gd name="f38" fmla="val 416"/>
              <a:gd name="f39" fmla="val 351"/>
              <a:gd name="f40" fmla="val 404"/>
              <a:gd name="f41" fmla="val 343"/>
              <a:gd name="f42" fmla="val 340"/>
              <a:gd name="f43" fmla="val 397"/>
              <a:gd name="f44" fmla="val 337"/>
              <a:gd name="f45" fmla="val 400"/>
              <a:gd name="f46" fmla="val 338"/>
              <a:gd name="f47" fmla="val 452"/>
              <a:gd name="f48" fmla="val 318"/>
              <a:gd name="f49" fmla="val 498"/>
              <a:gd name="f50" fmla="val 329"/>
              <a:gd name="f51" fmla="val 548"/>
              <a:gd name="f52" fmla="val 341"/>
              <a:gd name="f53" fmla="val 607"/>
              <a:gd name="f54" fmla="val 345"/>
              <a:gd name="f55" fmla="val 668"/>
              <a:gd name="f56" fmla="val 333"/>
              <a:gd name="f57" fmla="val 729"/>
              <a:gd name="f58" fmla="val 327"/>
              <a:gd name="f59" fmla="val 757"/>
              <a:gd name="f60" fmla="val 336"/>
              <a:gd name="f61" fmla="val 788"/>
              <a:gd name="f62" fmla="val 335"/>
              <a:gd name="f63" fmla="val 818"/>
              <a:gd name="f64" fmla="val 334"/>
              <a:gd name="f65" fmla="val 855"/>
              <a:gd name="f66" fmla="val 896"/>
              <a:gd name="f67" fmla="val 324"/>
              <a:gd name="f68" fmla="val 928"/>
              <a:gd name="f69" fmla="val 307"/>
              <a:gd name="f70" fmla="val 968"/>
              <a:gd name="f71" fmla="val 317"/>
              <a:gd name="f72" fmla="val 1002"/>
              <a:gd name="f73" fmla="val 321"/>
              <a:gd name="f74" fmla="val 1039"/>
              <a:gd name="f75" fmla="val 326"/>
              <a:gd name="f76" fmla="val 1075"/>
              <a:gd name="f77" fmla="val 303"/>
              <a:gd name="f78" fmla="val 268"/>
              <a:gd name="f79" fmla="val 1079"/>
              <a:gd name="f80" fmla="val 264"/>
              <a:gd name="f81" fmla="val 1077"/>
              <a:gd name="f82" fmla="val 260"/>
              <a:gd name="f83" fmla="val 1071"/>
              <a:gd name="f84" fmla="val 259"/>
              <a:gd name="f85" fmla="val 1066"/>
              <a:gd name="f86" fmla="val 257"/>
              <a:gd name="f87" fmla="val 1058"/>
              <a:gd name="f88" fmla="val 256"/>
              <a:gd name="f89" fmla="val 1049"/>
              <a:gd name="f90" fmla="val 1042"/>
              <a:gd name="f91" fmla="val 281"/>
              <a:gd name="f92" fmla="val 997"/>
              <a:gd name="f93" fmla="val 255"/>
              <a:gd name="f94" fmla="val 957"/>
              <a:gd name="f95" fmla="val 243"/>
              <a:gd name="f96" fmla="val 914"/>
              <a:gd name="f97" fmla="val 925"/>
              <a:gd name="f98" fmla="val 242"/>
              <a:gd name="f99" fmla="val 936"/>
              <a:gd name="f100" fmla="val 946"/>
              <a:gd name="f101" fmla="val 244"/>
              <a:gd name="f102" fmla="val 246"/>
              <a:gd name="f103" fmla="val 969"/>
              <a:gd name="f104" fmla="val 247"/>
              <a:gd name="f105" fmla="val 980"/>
              <a:gd name="f106" fmla="val 248"/>
              <a:gd name="f107" fmla="val 1005"/>
              <a:gd name="f108" fmla="val 1007"/>
              <a:gd name="f109" fmla="val 221"/>
              <a:gd name="f110" fmla="val 1010"/>
              <a:gd name="f111" fmla="val 217"/>
              <a:gd name="f112" fmla="val 211"/>
              <a:gd name="f113" fmla="val 208"/>
              <a:gd name="f114" fmla="val 1012"/>
              <a:gd name="f115" fmla="val 186"/>
              <a:gd name="f116" fmla="val 1033"/>
              <a:gd name="f117" fmla="val 159"/>
              <a:gd name="f118" fmla="val 1028"/>
              <a:gd name="f119" fmla="val 132"/>
              <a:gd name="f120" fmla="val 1026"/>
              <a:gd name="f121" fmla="val 127"/>
              <a:gd name="f122" fmla="val 116"/>
              <a:gd name="f123" fmla="val 1019"/>
              <a:gd name="f124" fmla="val 1017"/>
              <a:gd name="f125" fmla="val 118"/>
              <a:gd name="f126" fmla="val 1008"/>
              <a:gd name="f127" fmla="val 120"/>
              <a:gd name="f128" fmla="val 996"/>
              <a:gd name="f129" fmla="val 990"/>
              <a:gd name="f130" fmla="val 134"/>
              <a:gd name="f131" fmla="val 983"/>
              <a:gd name="f132" fmla="val 146"/>
              <a:gd name="f133" fmla="val 981"/>
              <a:gd name="f134" fmla="val 156"/>
              <a:gd name="f135" fmla="val 976"/>
              <a:gd name="f136" fmla="val 183"/>
              <a:gd name="f137" fmla="val 963"/>
              <a:gd name="f138" fmla="val 188"/>
              <a:gd name="f139" fmla="val 944"/>
              <a:gd name="f140" fmla="val 171"/>
              <a:gd name="f141" fmla="val 918"/>
              <a:gd name="f142" fmla="val 168"/>
              <a:gd name="f143" fmla="val 915"/>
              <a:gd name="f144" fmla="val 166"/>
              <a:gd name="f145" fmla="val 910"/>
              <a:gd name="f146" fmla="val 165"/>
              <a:gd name="f147" fmla="val 906"/>
              <a:gd name="f148" fmla="val 164"/>
              <a:gd name="f149" fmla="val 861"/>
              <a:gd name="f150" fmla="val 149"/>
              <a:gd name="f151" fmla="val 820"/>
              <a:gd name="f152" fmla="val 131"/>
              <a:gd name="f153" fmla="val 780"/>
              <a:gd name="f154" fmla="val 126"/>
              <a:gd name="f155" fmla="val 768"/>
              <a:gd name="f156" fmla="val 123"/>
              <a:gd name="f157" fmla="val 753"/>
              <a:gd name="f158" fmla="val 124"/>
              <a:gd name="f159" fmla="val 739"/>
              <a:gd name="f160" fmla="val 125"/>
              <a:gd name="f161" fmla="val 676"/>
              <a:gd name="f162" fmla="val 612"/>
              <a:gd name="f163" fmla="val 549"/>
              <a:gd name="f164" fmla="val 133"/>
              <a:gd name="f165" fmla="val 531"/>
              <a:gd name="f166" fmla="val 142"/>
              <a:gd name="f167" fmla="val 515"/>
              <a:gd name="f168" fmla="val 148"/>
              <a:gd name="f169" fmla="val 497"/>
              <a:gd name="f170" fmla="val 105"/>
              <a:gd name="f171" fmla="val 477"/>
              <a:gd name="f172" fmla="val 139"/>
              <a:gd name="f173" fmla="val 432"/>
              <a:gd name="f174" fmla="val 119"/>
              <a:gd name="f175" fmla="val 399"/>
              <a:gd name="f176" fmla="val 106"/>
              <a:gd name="f177" fmla="val 426"/>
              <a:gd name="f178" fmla="val 86"/>
              <a:gd name="f179" fmla="val 427"/>
              <a:gd name="f180" fmla="val 64"/>
              <a:gd name="f181" fmla="val 413"/>
              <a:gd name="f182" fmla="val 59"/>
              <a:gd name="f183" fmla="val 410"/>
              <a:gd name="f184" fmla="val 54"/>
              <a:gd name="f185" fmla="val 53"/>
              <a:gd name="f186" fmla="val 398"/>
              <a:gd name="f187" fmla="val 45"/>
              <a:gd name="f188" fmla="val 362"/>
              <a:gd name="f189" fmla="val 37"/>
              <a:gd name="f190" fmla="val 31"/>
              <a:gd name="f191" fmla="val 289"/>
              <a:gd name="f192" fmla="val 28"/>
              <a:gd name="f193" fmla="val 272"/>
              <a:gd name="f194" fmla="val 27"/>
              <a:gd name="f195" fmla="val 25"/>
              <a:gd name="f196" fmla="val 237"/>
              <a:gd name="f197" fmla="val 233"/>
              <a:gd name="f198" fmla="val 26"/>
              <a:gd name="f199" fmla="val 228"/>
              <a:gd name="f200" fmla="val 224"/>
              <a:gd name="f201" fmla="val 39"/>
              <a:gd name="f202" fmla="val 210"/>
              <a:gd name="f203" fmla="val 50"/>
              <a:gd name="f204" fmla="val 196"/>
              <a:gd name="f205" fmla="val 61"/>
              <a:gd name="f206" fmla="val 182"/>
              <a:gd name="f207" fmla="val 72"/>
              <a:gd name="f208" fmla="val 170"/>
              <a:gd name="f209" fmla="val 69"/>
              <a:gd name="f210" fmla="val 163"/>
              <a:gd name="f211" fmla="val 157"/>
              <a:gd name="f212" fmla="val 38"/>
              <a:gd name="f213" fmla="val 151"/>
              <a:gd name="f214" fmla="val 22"/>
              <a:gd name="f215" fmla="val 145"/>
              <a:gd name="f216" fmla="val 8"/>
              <a:gd name="f217" fmla="val 138"/>
              <a:gd name="f218" fmla="val 3"/>
              <a:gd name="f219" fmla="val 135"/>
              <a:gd name="f220" fmla="val 2"/>
              <a:gd name="f221" fmla="val 121"/>
              <a:gd name="f222" fmla="val 6"/>
              <a:gd name="f223" fmla="val 12"/>
              <a:gd name="f224" fmla="val 117"/>
              <a:gd name="f225" fmla="val 17"/>
              <a:gd name="f226" fmla="val 35"/>
              <a:gd name="f227" fmla="val 52"/>
              <a:gd name="f228" fmla="val 71"/>
              <a:gd name="f229" fmla="val 140"/>
              <a:gd name="f230" fmla="val 93"/>
              <a:gd name="f231" fmla="val 49"/>
              <a:gd name="f232" fmla="val 76"/>
              <a:gd name="f233" fmla="val 11"/>
              <a:gd name="f234" fmla="val 79"/>
              <a:gd name="f235" fmla="val 18"/>
              <a:gd name="f236" fmla="val 82"/>
              <a:gd name="f237" fmla="val 88"/>
              <a:gd name="f238" fmla="val 95"/>
              <a:gd name="f239" fmla="val 98"/>
              <a:gd name="f240" fmla="val 97"/>
              <a:gd name="f241" fmla="val 99"/>
              <a:gd name="f242" fmla="val 65"/>
              <a:gd name="f243" fmla="val 68"/>
              <a:gd name="f244" fmla="val 107"/>
              <a:gd name="f245" fmla="val 80"/>
              <a:gd name="f246" fmla="val 103"/>
              <a:gd name="f247" fmla="val 90"/>
              <a:gd name="f248" fmla="val 104"/>
              <a:gd name="f249" fmla="val 109"/>
              <a:gd name="f250" fmla="val 122"/>
              <a:gd name="f251" fmla="val 197"/>
              <a:gd name="f252" fmla="val 205"/>
              <a:gd name="f253" fmla="val 130"/>
              <a:gd name="f254" fmla="val 212"/>
              <a:gd name="f255" fmla="val 219"/>
              <a:gd name="f256" fmla="val 225"/>
              <a:gd name="f257" fmla="val 231"/>
              <a:gd name="f258" fmla="val 236"/>
              <a:gd name="f259" fmla="val 241"/>
              <a:gd name="f260" fmla="val 245"/>
              <a:gd name="f261" fmla="val 129"/>
              <a:gd name="f262" fmla="val 154"/>
              <a:gd name="f263" fmla="val 174"/>
              <a:gd name="f264" fmla="val 234"/>
              <a:gd name="f265" fmla="val 194"/>
              <a:gd name="f266" fmla="val 223"/>
              <a:gd name="f267" fmla="val 204"/>
              <a:gd name="f268" fmla="val 193"/>
              <a:gd name="f269" fmla="val 185"/>
              <a:gd name="f270" fmla="val 187"/>
              <a:gd name="f271" fmla="val 113"/>
              <a:gd name="f272" fmla="val 91"/>
              <a:gd name="f273" fmla="val 271"/>
              <a:gd name="f274" fmla="val 291"/>
              <a:gd name="f275" fmla="val 111"/>
              <a:gd name="f276" fmla="val 292"/>
              <a:gd name="f277" fmla="val 176"/>
              <a:gd name="f278" fmla="val 282"/>
              <a:gd name="f279" fmla="val 202"/>
              <a:gd name="f280" fmla="val 288"/>
              <a:gd name="f281" fmla="val 222"/>
              <a:gd name="f282" fmla="val 350"/>
              <a:gd name="f283" fmla="val 230"/>
              <a:gd name="f284" fmla="val 366"/>
              <a:gd name="f285" fmla="val 261"/>
              <a:gd name="f286" fmla="val 382"/>
              <a:gd name="f287" fmla="val 393"/>
              <a:gd name="f288" fmla="val 325"/>
              <a:gd name="f289" fmla="val 407"/>
              <a:gd name="f290" fmla="val 358"/>
              <a:gd name="f291" fmla="val 367"/>
              <a:gd name="f292" fmla="val 415"/>
              <a:gd name="f293" fmla="val 386"/>
              <a:gd name="f294" fmla="val 422"/>
              <a:gd name="f295" fmla="val 425"/>
              <a:gd name="f296" fmla="val 430"/>
              <a:gd name="f297" fmla="val 464"/>
              <a:gd name="f298" fmla="val 437"/>
              <a:gd name="f299" fmla="val 503"/>
              <a:gd name="f300" fmla="val 439"/>
              <a:gd name="f301" fmla="val 512"/>
              <a:gd name="f302" fmla="val 445"/>
              <a:gd name="f303" fmla="val 524"/>
              <a:gd name="f304" fmla="val 442"/>
              <a:gd name="f305" fmla="val 555"/>
              <a:gd name="f306" fmla="val 575"/>
              <a:gd name="f307" fmla="val 597"/>
              <a:gd name="f308" fmla="val 446"/>
              <a:gd name="f309" fmla="val 622"/>
              <a:gd name="f310" fmla="val 421"/>
              <a:gd name="f311" fmla="val 630"/>
              <a:gd name="f312" fmla="val 412"/>
              <a:gd name="f313" fmla="val 648"/>
              <a:gd name="f314" fmla="val 411"/>
              <a:gd name="f315" fmla="val 649"/>
              <a:gd name="f316" fmla="val 405"/>
              <a:gd name="f317" fmla="val 647"/>
              <a:gd name="f318" fmla="val 403"/>
              <a:gd name="f319" fmla="val 643"/>
              <a:gd name="f320" fmla="val 402"/>
              <a:gd name="f321" fmla="val 638"/>
              <a:gd name="f322" fmla="val 633"/>
              <a:gd name="f323" fmla="val 618"/>
              <a:gd name="f324" fmla="val 659"/>
              <a:gd name="f325" fmla="val 227"/>
              <a:gd name="f326" fmla="val 692"/>
              <a:gd name="f327" fmla="val 726"/>
              <a:gd name="f328" fmla="val 220"/>
              <a:gd name="f329" fmla="val 758"/>
              <a:gd name="f330" fmla="val 817"/>
              <a:gd name="f331" fmla="val 844"/>
              <a:gd name="f332" fmla="val 253"/>
              <a:gd name="f333" fmla="val 783"/>
              <a:gd name="f334" fmla="val 722"/>
              <a:gd name="f335" fmla="val 275"/>
              <a:gd name="f336" fmla="val 295"/>
              <a:gd name="f337" fmla="val 96"/>
              <a:gd name="f338" fmla="val 315"/>
              <a:gd name="f339" fmla="val 114"/>
              <a:gd name="f340" fmla="val 296"/>
              <a:gd name="f341" fmla="val 276"/>
              <a:gd name="f342" fmla="+- 0 0 -90"/>
              <a:gd name="f343" fmla="*/ f4 1 447"/>
              <a:gd name="f344" fmla="*/ f5 1 1093"/>
              <a:gd name="f345" fmla="val f6"/>
              <a:gd name="f346" fmla="val f7"/>
              <a:gd name="f347" fmla="val f8"/>
              <a:gd name="f348" fmla="*/ f342 f0 1"/>
              <a:gd name="f349" fmla="+- f347 0 f345"/>
              <a:gd name="f350" fmla="+- f346 0 f345"/>
              <a:gd name="f351" fmla="*/ f348 1 f3"/>
              <a:gd name="f352" fmla="*/ f350 1 447"/>
              <a:gd name="f353" fmla="*/ f349 1 1093"/>
              <a:gd name="f354" fmla="*/ 379 f350 1"/>
              <a:gd name="f355" fmla="*/ 606 f349 1"/>
              <a:gd name="f356" fmla="*/ 387 f350 1"/>
              <a:gd name="f357" fmla="*/ 560 f349 1"/>
              <a:gd name="f358" fmla="*/ 361 f350 1"/>
              <a:gd name="f359" fmla="*/ 428 f349 1"/>
              <a:gd name="f360" fmla="*/ 338 f350 1"/>
              <a:gd name="f361" fmla="*/ 404 f349 1"/>
              <a:gd name="f362" fmla="*/ 333 f350 1"/>
              <a:gd name="f363" fmla="*/ 729 f349 1"/>
              <a:gd name="f364" fmla="*/ 324 f350 1"/>
              <a:gd name="f365" fmla="*/ 928 f349 1"/>
              <a:gd name="f366" fmla="*/ 268 f350 1"/>
              <a:gd name="f367" fmla="*/ 1079 f349 1"/>
              <a:gd name="f368" fmla="*/ 259 f350 1"/>
              <a:gd name="f369" fmla="*/ 1042 f349 1"/>
              <a:gd name="f370" fmla="*/ 243 f350 1"/>
              <a:gd name="f371" fmla="*/ 946 f349 1"/>
              <a:gd name="f372" fmla="*/ 221 f350 1"/>
              <a:gd name="f373" fmla="*/ 1010 f349 1"/>
              <a:gd name="f374" fmla="*/ 132 f350 1"/>
              <a:gd name="f375" fmla="*/ 1026 f349 1"/>
              <a:gd name="f376" fmla="*/ 127 f350 1"/>
              <a:gd name="f377" fmla="*/ 990 f349 1"/>
              <a:gd name="f378" fmla="*/ 171 f350 1"/>
              <a:gd name="f379" fmla="*/ 918 f349 1"/>
              <a:gd name="f380" fmla="*/ 131 f350 1"/>
              <a:gd name="f381" fmla="*/ 780 f349 1"/>
              <a:gd name="f382" fmla="*/ 549 f349 1"/>
              <a:gd name="f383" fmla="*/ 119 f350 1"/>
              <a:gd name="f384" fmla="*/ 399 f349 1"/>
              <a:gd name="f385" fmla="*/ 53 f350 1"/>
              <a:gd name="f386" fmla="*/ 398 f349 1"/>
              <a:gd name="f387" fmla="*/ 25 f350 1"/>
              <a:gd name="f388" fmla="*/ 237 f349 1"/>
              <a:gd name="f389" fmla="*/ 61 f350 1"/>
              <a:gd name="f390" fmla="*/ 182 f349 1"/>
              <a:gd name="f391" fmla="*/ 8 f350 1"/>
              <a:gd name="f392" fmla="*/ 138 f349 1"/>
              <a:gd name="f393" fmla="*/ 17 f350 1"/>
              <a:gd name="f394" fmla="*/ 118 f349 1"/>
              <a:gd name="f395" fmla="*/ 71 f350 1"/>
              <a:gd name="f396" fmla="*/ 0 f349 1"/>
              <a:gd name="f397" fmla="*/ 98 f350 1"/>
              <a:gd name="f398" fmla="*/ 27 f349 1"/>
              <a:gd name="f399" fmla="*/ 107 f350 1"/>
              <a:gd name="f400" fmla="*/ 71 f349 1"/>
              <a:gd name="f401" fmla="*/ 122 f350 1"/>
              <a:gd name="f402" fmla="*/ 197 f349 1"/>
              <a:gd name="f403" fmla="*/ 133 f350 1"/>
              <a:gd name="f404" fmla="*/ 236 f349 1"/>
              <a:gd name="f405" fmla="*/ 194 f350 1"/>
              <a:gd name="f406" fmla="*/ 223 f349 1"/>
              <a:gd name="f407" fmla="*/ 187 f350 1"/>
              <a:gd name="f408" fmla="*/ 146 f349 1"/>
              <a:gd name="f409" fmla="*/ 292 f350 1"/>
              <a:gd name="f410" fmla="*/ 288 f350 1"/>
              <a:gd name="f411" fmla="*/ 222 f349 1"/>
              <a:gd name="f412" fmla="*/ 407 f350 1"/>
              <a:gd name="f413" fmla="*/ 358 f349 1"/>
              <a:gd name="f414" fmla="*/ 437 f350 1"/>
              <a:gd name="f415" fmla="*/ 503 f349 1"/>
              <a:gd name="f416" fmla="*/ 447 f350 1"/>
              <a:gd name="f417" fmla="*/ 597 f349 1"/>
              <a:gd name="f418" fmla="*/ 405 f350 1"/>
              <a:gd name="f419" fmla="*/ 647 f349 1"/>
              <a:gd name="f420" fmla="*/ 402 f350 1"/>
              <a:gd name="f421" fmla="*/ 587 f349 1"/>
              <a:gd name="f422" fmla="*/ 230 f350 1"/>
              <a:gd name="f423" fmla="*/ 659 f349 1"/>
              <a:gd name="f424" fmla="*/ 220 f350 1"/>
              <a:gd name="f425" fmla="*/ 758 f349 1"/>
              <a:gd name="f426" fmla="*/ 96 f350 1"/>
              <a:gd name="f427" fmla="*/ 315 f349 1"/>
              <a:gd name="f428" fmla="+- f351 0 f1"/>
              <a:gd name="f429" fmla="*/ f354 1 447"/>
              <a:gd name="f430" fmla="*/ f355 1 1093"/>
              <a:gd name="f431" fmla="*/ f356 1 447"/>
              <a:gd name="f432" fmla="*/ f357 1 1093"/>
              <a:gd name="f433" fmla="*/ f358 1 447"/>
              <a:gd name="f434" fmla="*/ f359 1 1093"/>
              <a:gd name="f435" fmla="*/ f360 1 447"/>
              <a:gd name="f436" fmla="*/ f361 1 1093"/>
              <a:gd name="f437" fmla="*/ f362 1 447"/>
              <a:gd name="f438" fmla="*/ f363 1 1093"/>
              <a:gd name="f439" fmla="*/ f364 1 447"/>
              <a:gd name="f440" fmla="*/ f365 1 1093"/>
              <a:gd name="f441" fmla="*/ f366 1 447"/>
              <a:gd name="f442" fmla="*/ f367 1 1093"/>
              <a:gd name="f443" fmla="*/ f368 1 447"/>
              <a:gd name="f444" fmla="*/ f369 1 1093"/>
              <a:gd name="f445" fmla="*/ f370 1 447"/>
              <a:gd name="f446" fmla="*/ f371 1 1093"/>
              <a:gd name="f447" fmla="*/ f372 1 447"/>
              <a:gd name="f448" fmla="*/ f373 1 1093"/>
              <a:gd name="f449" fmla="*/ f374 1 447"/>
              <a:gd name="f450" fmla="*/ f375 1 1093"/>
              <a:gd name="f451" fmla="*/ f376 1 447"/>
              <a:gd name="f452" fmla="*/ f377 1 1093"/>
              <a:gd name="f453" fmla="*/ f378 1 447"/>
              <a:gd name="f454" fmla="*/ f379 1 1093"/>
              <a:gd name="f455" fmla="*/ f380 1 447"/>
              <a:gd name="f456" fmla="*/ f381 1 1093"/>
              <a:gd name="f457" fmla="*/ f382 1 1093"/>
              <a:gd name="f458" fmla="*/ f383 1 447"/>
              <a:gd name="f459" fmla="*/ f384 1 1093"/>
              <a:gd name="f460" fmla="*/ f385 1 447"/>
              <a:gd name="f461" fmla="*/ f386 1 1093"/>
              <a:gd name="f462" fmla="*/ f387 1 447"/>
              <a:gd name="f463" fmla="*/ f388 1 1093"/>
              <a:gd name="f464" fmla="*/ f389 1 447"/>
              <a:gd name="f465" fmla="*/ f390 1 1093"/>
              <a:gd name="f466" fmla="*/ f391 1 447"/>
              <a:gd name="f467" fmla="*/ f392 1 1093"/>
              <a:gd name="f468" fmla="*/ f393 1 447"/>
              <a:gd name="f469" fmla="*/ f394 1 1093"/>
              <a:gd name="f470" fmla="*/ f395 1 447"/>
              <a:gd name="f471" fmla="*/ f396 1 1093"/>
              <a:gd name="f472" fmla="*/ f397 1 447"/>
              <a:gd name="f473" fmla="*/ f398 1 1093"/>
              <a:gd name="f474" fmla="*/ f399 1 447"/>
              <a:gd name="f475" fmla="*/ f400 1 1093"/>
              <a:gd name="f476" fmla="*/ f401 1 447"/>
              <a:gd name="f477" fmla="*/ f402 1 1093"/>
              <a:gd name="f478" fmla="*/ f403 1 447"/>
              <a:gd name="f479" fmla="*/ f404 1 1093"/>
              <a:gd name="f480" fmla="*/ f405 1 447"/>
              <a:gd name="f481" fmla="*/ f406 1 1093"/>
              <a:gd name="f482" fmla="*/ f407 1 447"/>
              <a:gd name="f483" fmla="*/ f408 1 1093"/>
              <a:gd name="f484" fmla="*/ f409 1 447"/>
              <a:gd name="f485" fmla="*/ f410 1 447"/>
              <a:gd name="f486" fmla="*/ f411 1 1093"/>
              <a:gd name="f487" fmla="*/ f412 1 447"/>
              <a:gd name="f488" fmla="*/ f413 1 1093"/>
              <a:gd name="f489" fmla="*/ f414 1 447"/>
              <a:gd name="f490" fmla="*/ f415 1 1093"/>
              <a:gd name="f491" fmla="*/ f416 1 447"/>
              <a:gd name="f492" fmla="*/ f417 1 1093"/>
              <a:gd name="f493" fmla="*/ f418 1 447"/>
              <a:gd name="f494" fmla="*/ f419 1 1093"/>
              <a:gd name="f495" fmla="*/ f420 1 447"/>
              <a:gd name="f496" fmla="*/ f421 1 1093"/>
              <a:gd name="f497" fmla="*/ f422 1 447"/>
              <a:gd name="f498" fmla="*/ f423 1 1093"/>
              <a:gd name="f499" fmla="*/ f424 1 447"/>
              <a:gd name="f500" fmla="*/ f425 1 1093"/>
              <a:gd name="f501" fmla="*/ f426 1 447"/>
              <a:gd name="f502" fmla="*/ f427 1 1093"/>
              <a:gd name="f503" fmla="*/ 0 1 f352"/>
              <a:gd name="f504" fmla="*/ f346 1 f352"/>
              <a:gd name="f505" fmla="*/ 0 1 f353"/>
              <a:gd name="f506" fmla="*/ f347 1 f353"/>
              <a:gd name="f507" fmla="*/ f429 1 f352"/>
              <a:gd name="f508" fmla="*/ f430 1 f353"/>
              <a:gd name="f509" fmla="*/ f431 1 f352"/>
              <a:gd name="f510" fmla="*/ f432 1 f353"/>
              <a:gd name="f511" fmla="*/ f433 1 f352"/>
              <a:gd name="f512" fmla="*/ f434 1 f353"/>
              <a:gd name="f513" fmla="*/ f435 1 f352"/>
              <a:gd name="f514" fmla="*/ f436 1 f353"/>
              <a:gd name="f515" fmla="*/ f437 1 f352"/>
              <a:gd name="f516" fmla="*/ f438 1 f353"/>
              <a:gd name="f517" fmla="*/ f439 1 f352"/>
              <a:gd name="f518" fmla="*/ f440 1 f353"/>
              <a:gd name="f519" fmla="*/ f441 1 f352"/>
              <a:gd name="f520" fmla="*/ f442 1 f353"/>
              <a:gd name="f521" fmla="*/ f443 1 f352"/>
              <a:gd name="f522" fmla="*/ f444 1 f353"/>
              <a:gd name="f523" fmla="*/ f445 1 f352"/>
              <a:gd name="f524" fmla="*/ f446 1 f353"/>
              <a:gd name="f525" fmla="*/ f447 1 f352"/>
              <a:gd name="f526" fmla="*/ f448 1 f353"/>
              <a:gd name="f527" fmla="*/ f449 1 f352"/>
              <a:gd name="f528" fmla="*/ f450 1 f353"/>
              <a:gd name="f529" fmla="*/ f451 1 f352"/>
              <a:gd name="f530" fmla="*/ f452 1 f353"/>
              <a:gd name="f531" fmla="*/ f453 1 f352"/>
              <a:gd name="f532" fmla="*/ f454 1 f353"/>
              <a:gd name="f533" fmla="*/ f455 1 f352"/>
              <a:gd name="f534" fmla="*/ f456 1 f353"/>
              <a:gd name="f535" fmla="*/ f457 1 f353"/>
              <a:gd name="f536" fmla="*/ f458 1 f352"/>
              <a:gd name="f537" fmla="*/ f459 1 f353"/>
              <a:gd name="f538" fmla="*/ f460 1 f352"/>
              <a:gd name="f539" fmla="*/ f461 1 f353"/>
              <a:gd name="f540" fmla="*/ f462 1 f352"/>
              <a:gd name="f541" fmla="*/ f463 1 f353"/>
              <a:gd name="f542" fmla="*/ f464 1 f352"/>
              <a:gd name="f543" fmla="*/ f465 1 f353"/>
              <a:gd name="f544" fmla="*/ f466 1 f352"/>
              <a:gd name="f545" fmla="*/ f467 1 f353"/>
              <a:gd name="f546" fmla="*/ f468 1 f352"/>
              <a:gd name="f547" fmla="*/ f469 1 f353"/>
              <a:gd name="f548" fmla="*/ f470 1 f352"/>
              <a:gd name="f549" fmla="*/ f471 1 f353"/>
              <a:gd name="f550" fmla="*/ f472 1 f352"/>
              <a:gd name="f551" fmla="*/ f473 1 f353"/>
              <a:gd name="f552" fmla="*/ f474 1 f352"/>
              <a:gd name="f553" fmla="*/ f475 1 f353"/>
              <a:gd name="f554" fmla="*/ f476 1 f352"/>
              <a:gd name="f555" fmla="*/ f477 1 f353"/>
              <a:gd name="f556" fmla="*/ f478 1 f352"/>
              <a:gd name="f557" fmla="*/ f479 1 f353"/>
              <a:gd name="f558" fmla="*/ f480 1 f352"/>
              <a:gd name="f559" fmla="*/ f481 1 f353"/>
              <a:gd name="f560" fmla="*/ f482 1 f352"/>
              <a:gd name="f561" fmla="*/ f483 1 f353"/>
              <a:gd name="f562" fmla="*/ f484 1 f352"/>
              <a:gd name="f563" fmla="*/ f485 1 f352"/>
              <a:gd name="f564" fmla="*/ f486 1 f353"/>
              <a:gd name="f565" fmla="*/ f487 1 f352"/>
              <a:gd name="f566" fmla="*/ f488 1 f353"/>
              <a:gd name="f567" fmla="*/ f489 1 f352"/>
              <a:gd name="f568" fmla="*/ f490 1 f353"/>
              <a:gd name="f569" fmla="*/ f491 1 f352"/>
              <a:gd name="f570" fmla="*/ f492 1 f353"/>
              <a:gd name="f571" fmla="*/ f493 1 f352"/>
              <a:gd name="f572" fmla="*/ f494 1 f353"/>
              <a:gd name="f573" fmla="*/ f495 1 f352"/>
              <a:gd name="f574" fmla="*/ f496 1 f353"/>
              <a:gd name="f575" fmla="*/ f497 1 f352"/>
              <a:gd name="f576" fmla="*/ f498 1 f353"/>
              <a:gd name="f577" fmla="*/ f499 1 f352"/>
              <a:gd name="f578" fmla="*/ f500 1 f353"/>
              <a:gd name="f579" fmla="*/ f501 1 f352"/>
              <a:gd name="f580" fmla="*/ f502 1 f353"/>
              <a:gd name="f581" fmla="*/ f503 f343 1"/>
              <a:gd name="f582" fmla="*/ f504 f343 1"/>
              <a:gd name="f583" fmla="*/ f506 f344 1"/>
              <a:gd name="f584" fmla="*/ f505 f344 1"/>
              <a:gd name="f585" fmla="*/ f507 f343 1"/>
              <a:gd name="f586" fmla="*/ f508 f344 1"/>
              <a:gd name="f587" fmla="*/ f509 f343 1"/>
              <a:gd name="f588" fmla="*/ f510 f344 1"/>
              <a:gd name="f589" fmla="*/ f511 f343 1"/>
              <a:gd name="f590" fmla="*/ f512 f344 1"/>
              <a:gd name="f591" fmla="*/ f513 f343 1"/>
              <a:gd name="f592" fmla="*/ f514 f344 1"/>
              <a:gd name="f593" fmla="*/ f515 f343 1"/>
              <a:gd name="f594" fmla="*/ f516 f344 1"/>
              <a:gd name="f595" fmla="*/ f517 f343 1"/>
              <a:gd name="f596" fmla="*/ f518 f344 1"/>
              <a:gd name="f597" fmla="*/ f519 f343 1"/>
              <a:gd name="f598" fmla="*/ f520 f344 1"/>
              <a:gd name="f599" fmla="*/ f521 f343 1"/>
              <a:gd name="f600" fmla="*/ f522 f344 1"/>
              <a:gd name="f601" fmla="*/ f523 f343 1"/>
              <a:gd name="f602" fmla="*/ f524 f344 1"/>
              <a:gd name="f603" fmla="*/ f525 f343 1"/>
              <a:gd name="f604" fmla="*/ f526 f344 1"/>
              <a:gd name="f605" fmla="*/ f527 f343 1"/>
              <a:gd name="f606" fmla="*/ f528 f344 1"/>
              <a:gd name="f607" fmla="*/ f529 f343 1"/>
              <a:gd name="f608" fmla="*/ f530 f344 1"/>
              <a:gd name="f609" fmla="*/ f531 f343 1"/>
              <a:gd name="f610" fmla="*/ f532 f344 1"/>
              <a:gd name="f611" fmla="*/ f533 f343 1"/>
              <a:gd name="f612" fmla="*/ f534 f344 1"/>
              <a:gd name="f613" fmla="*/ f535 f344 1"/>
              <a:gd name="f614" fmla="*/ f536 f343 1"/>
              <a:gd name="f615" fmla="*/ f537 f344 1"/>
              <a:gd name="f616" fmla="*/ f538 f343 1"/>
              <a:gd name="f617" fmla="*/ f539 f344 1"/>
              <a:gd name="f618" fmla="*/ f540 f343 1"/>
              <a:gd name="f619" fmla="*/ f541 f344 1"/>
              <a:gd name="f620" fmla="*/ f542 f343 1"/>
              <a:gd name="f621" fmla="*/ f543 f344 1"/>
              <a:gd name="f622" fmla="*/ f544 f343 1"/>
              <a:gd name="f623" fmla="*/ f545 f344 1"/>
              <a:gd name="f624" fmla="*/ f546 f343 1"/>
              <a:gd name="f625" fmla="*/ f547 f344 1"/>
              <a:gd name="f626" fmla="*/ f548 f343 1"/>
              <a:gd name="f627" fmla="*/ f549 f344 1"/>
              <a:gd name="f628" fmla="*/ f550 f343 1"/>
              <a:gd name="f629" fmla="*/ f551 f344 1"/>
              <a:gd name="f630" fmla="*/ f552 f343 1"/>
              <a:gd name="f631" fmla="*/ f553 f344 1"/>
              <a:gd name="f632" fmla="*/ f554 f343 1"/>
              <a:gd name="f633" fmla="*/ f555 f344 1"/>
              <a:gd name="f634" fmla="*/ f556 f343 1"/>
              <a:gd name="f635" fmla="*/ f557 f344 1"/>
              <a:gd name="f636" fmla="*/ f558 f343 1"/>
              <a:gd name="f637" fmla="*/ f559 f344 1"/>
              <a:gd name="f638" fmla="*/ f560 f343 1"/>
              <a:gd name="f639" fmla="*/ f561 f344 1"/>
              <a:gd name="f640" fmla="*/ f562 f343 1"/>
              <a:gd name="f641" fmla="*/ f563 f343 1"/>
              <a:gd name="f642" fmla="*/ f564 f344 1"/>
              <a:gd name="f643" fmla="*/ f565 f343 1"/>
              <a:gd name="f644" fmla="*/ f566 f344 1"/>
              <a:gd name="f645" fmla="*/ f567 f343 1"/>
              <a:gd name="f646" fmla="*/ f568 f344 1"/>
              <a:gd name="f647" fmla="*/ f569 f343 1"/>
              <a:gd name="f648" fmla="*/ f570 f344 1"/>
              <a:gd name="f649" fmla="*/ f571 f343 1"/>
              <a:gd name="f650" fmla="*/ f572 f344 1"/>
              <a:gd name="f651" fmla="*/ f573 f343 1"/>
              <a:gd name="f652" fmla="*/ f574 f344 1"/>
              <a:gd name="f653" fmla="*/ f575 f343 1"/>
              <a:gd name="f654" fmla="*/ f576 f344 1"/>
              <a:gd name="f655" fmla="*/ f577 f343 1"/>
              <a:gd name="f656" fmla="*/ f578 f344 1"/>
              <a:gd name="f657" fmla="*/ f579 f343 1"/>
              <a:gd name="f658" fmla="*/ f580 f3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8">
                <a:pos x="f585" y="f586"/>
              </a:cxn>
              <a:cxn ang="f428">
                <a:pos x="f587" y="f588"/>
              </a:cxn>
              <a:cxn ang="f428">
                <a:pos x="f589" y="f590"/>
              </a:cxn>
              <a:cxn ang="f428">
                <a:pos x="f591" y="f592"/>
              </a:cxn>
              <a:cxn ang="f428">
                <a:pos x="f593" y="f594"/>
              </a:cxn>
              <a:cxn ang="f428">
                <a:pos x="f595" y="f596"/>
              </a:cxn>
              <a:cxn ang="f428">
                <a:pos x="f597" y="f598"/>
              </a:cxn>
              <a:cxn ang="f428">
                <a:pos x="f599" y="f600"/>
              </a:cxn>
              <a:cxn ang="f428">
                <a:pos x="f601" y="f602"/>
              </a:cxn>
              <a:cxn ang="f428">
                <a:pos x="f603" y="f604"/>
              </a:cxn>
              <a:cxn ang="f428">
                <a:pos x="f605" y="f606"/>
              </a:cxn>
              <a:cxn ang="f428">
                <a:pos x="f607" y="f608"/>
              </a:cxn>
              <a:cxn ang="f428">
                <a:pos x="f609" y="f610"/>
              </a:cxn>
              <a:cxn ang="f428">
                <a:pos x="f611" y="f612"/>
              </a:cxn>
              <a:cxn ang="f428">
                <a:pos x="f605" y="f613"/>
              </a:cxn>
              <a:cxn ang="f428">
                <a:pos x="f614" y="f615"/>
              </a:cxn>
              <a:cxn ang="f428">
                <a:pos x="f616" y="f617"/>
              </a:cxn>
              <a:cxn ang="f428">
                <a:pos x="f618" y="f619"/>
              </a:cxn>
              <a:cxn ang="f428">
                <a:pos x="f620" y="f621"/>
              </a:cxn>
              <a:cxn ang="f428">
                <a:pos x="f622" y="f623"/>
              </a:cxn>
              <a:cxn ang="f428">
                <a:pos x="f624" y="f625"/>
              </a:cxn>
              <a:cxn ang="f428">
                <a:pos x="f626" y="f627"/>
              </a:cxn>
              <a:cxn ang="f428">
                <a:pos x="f628" y="f629"/>
              </a:cxn>
              <a:cxn ang="f428">
                <a:pos x="f630" y="f631"/>
              </a:cxn>
              <a:cxn ang="f428">
                <a:pos x="f632" y="f633"/>
              </a:cxn>
              <a:cxn ang="f428">
                <a:pos x="f634" y="f635"/>
              </a:cxn>
              <a:cxn ang="f428">
                <a:pos x="f636" y="f637"/>
              </a:cxn>
              <a:cxn ang="f428">
                <a:pos x="f638" y="f639"/>
              </a:cxn>
              <a:cxn ang="f428">
                <a:pos x="f640" y="f639"/>
              </a:cxn>
              <a:cxn ang="f428">
                <a:pos x="f641" y="f642"/>
              </a:cxn>
              <a:cxn ang="f428">
                <a:pos x="f643" y="f644"/>
              </a:cxn>
              <a:cxn ang="f428">
                <a:pos x="f645" y="f646"/>
              </a:cxn>
              <a:cxn ang="f428">
                <a:pos x="f647" y="f648"/>
              </a:cxn>
              <a:cxn ang="f428">
                <a:pos x="f649" y="f650"/>
              </a:cxn>
              <a:cxn ang="f428">
                <a:pos x="f651" y="f652"/>
              </a:cxn>
              <a:cxn ang="f428">
                <a:pos x="f653" y="f654"/>
              </a:cxn>
              <a:cxn ang="f428">
                <a:pos x="f655" y="f656"/>
              </a:cxn>
              <a:cxn ang="f428">
                <a:pos x="f653" y="f654"/>
              </a:cxn>
              <a:cxn ang="f428">
                <a:pos x="f657" y="f658"/>
              </a:cxn>
            </a:cxnLst>
            <a:rect l="f581" t="f584" r="f582" b="f583"/>
            <a:pathLst>
              <a:path w="447" h="1093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29" y="f31"/>
                  <a:pt x="f32" y="f33"/>
                </a:cubicBezTo>
                <a:cubicBezTo>
                  <a:pt x="f19" y="f34"/>
                  <a:pt x="f2" y="f35"/>
                  <a:pt x="f36" y="f37"/>
                </a:cubicBezTo>
                <a:cubicBezTo>
                  <a:pt x="f36" y="f38"/>
                  <a:pt x="f39" y="f40"/>
                  <a:pt x="f41" y="f27"/>
                </a:cubicBezTo>
                <a:cubicBezTo>
                  <a:pt x="f42" y="f43"/>
                  <a:pt x="f44" y="f45"/>
                  <a:pt x="f46" y="f40"/>
                </a:cubicBezTo>
                <a:cubicBezTo>
                  <a:pt x="f42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46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8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84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5" y="f97"/>
                  <a:pt x="f98" y="f99"/>
                  <a:pt x="f95" y="f100"/>
                </a:cubicBezTo>
                <a:cubicBezTo>
                  <a:pt x="f101" y="f94"/>
                  <a:pt x="f102" y="f103"/>
                  <a:pt x="f104" y="f105"/>
                </a:cubicBezTo>
                <a:cubicBezTo>
                  <a:pt x="f106" y="f107"/>
                  <a:pt x="f102" y="f108"/>
                  <a:pt x="f109" y="f110"/>
                </a:cubicBezTo>
                <a:cubicBezTo>
                  <a:pt x="f111" y="f110"/>
                  <a:pt x="f112" y="f110"/>
                  <a:pt x="f113" y="f114"/>
                </a:cubicBezTo>
                <a:cubicBezTo>
                  <a:pt x="f115" y="f116"/>
                  <a:pt x="f117" y="f118"/>
                  <a:pt x="f119" y="f120"/>
                </a:cubicBezTo>
                <a:cubicBezTo>
                  <a:pt x="f121" y="f120"/>
                  <a:pt x="f122" y="f123"/>
                  <a:pt x="f122" y="f124"/>
                </a:cubicBezTo>
                <a:cubicBezTo>
                  <a:pt x="f125" y="f126"/>
                  <a:pt x="f127" y="f128"/>
                  <a:pt x="f121" y="f129"/>
                </a:cubicBezTo>
                <a:cubicBezTo>
                  <a:pt x="f130" y="f131"/>
                  <a:pt x="f132" y="f133"/>
                  <a:pt x="f134" y="f135"/>
                </a:cubicBezTo>
                <a:cubicBezTo>
                  <a:pt x="f136" y="f137"/>
                  <a:pt x="f138" y="f139"/>
                  <a:pt x="f140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21" y="f162"/>
                  <a:pt x="f119" y="f163"/>
                </a:cubicBezTo>
                <a:cubicBezTo>
                  <a:pt x="f164" y="f165"/>
                  <a:pt x="f166" y="f167"/>
                  <a:pt x="f168" y="f169"/>
                </a:cubicBezTo>
                <a:cubicBezTo>
                  <a:pt x="f170" y="f171"/>
                  <a:pt x="f172" y="f173"/>
                  <a:pt x="f174" y="f175"/>
                </a:cubicBezTo>
                <a:cubicBezTo>
                  <a:pt x="f176" y="f177"/>
                  <a:pt x="f178" y="f179"/>
                  <a:pt x="f180" y="f181"/>
                </a:cubicBezTo>
                <a:cubicBezTo>
                  <a:pt x="f182" y="f183"/>
                  <a:pt x="f184" y="f40"/>
                  <a:pt x="f185" y="f186"/>
                </a:cubicBezTo>
                <a:cubicBezTo>
                  <a:pt x="f187" y="f188"/>
                  <a:pt x="f189" y="f75"/>
                  <a:pt x="f190" y="f191"/>
                </a:cubicBezTo>
                <a:cubicBezTo>
                  <a:pt x="f192" y="f193"/>
                  <a:pt x="f194" y="f93"/>
                  <a:pt x="f195" y="f196"/>
                </a:cubicBezTo>
                <a:cubicBezTo>
                  <a:pt x="f195" y="f197"/>
                  <a:pt x="f198" y="f199"/>
                  <a:pt x="f192" y="f200"/>
                </a:cubicBezTo>
                <a:cubicBezTo>
                  <a:pt x="f201" y="f202"/>
                  <a:pt x="f203" y="f204"/>
                  <a:pt x="f205" y="f206"/>
                </a:cubicBezTo>
                <a:cubicBezTo>
                  <a:pt x="f207" y="f208"/>
                  <a:pt x="f209" y="f210"/>
                  <a:pt x="f185" y="f211"/>
                </a:cubicBezTo>
                <a:cubicBezTo>
                  <a:pt x="f212" y="f213"/>
                  <a:pt x="f214" y="f215"/>
                  <a:pt x="f216" y="f217"/>
                </a:cubicBezTo>
                <a:cubicBezTo>
                  <a:pt x="f218" y="f219"/>
                  <a:pt x="f220" y="f121"/>
                  <a:pt x="f6" y="f221"/>
                </a:cubicBezTo>
                <a:cubicBezTo>
                  <a:pt x="f222" y="f127"/>
                  <a:pt x="f223" y="f224"/>
                  <a:pt x="f225" y="f125"/>
                </a:cubicBezTo>
                <a:cubicBezTo>
                  <a:pt x="f226" y="f160"/>
                  <a:pt x="f227" y="f164"/>
                  <a:pt x="f228" y="f229"/>
                </a:cubicBezTo>
                <a:cubicBezTo>
                  <a:pt x="f228" y="f230"/>
                  <a:pt x="f228" y="f231"/>
                  <a:pt x="f228" y="f6"/>
                </a:cubicBezTo>
                <a:cubicBezTo>
                  <a:pt x="f232" y="f233"/>
                  <a:pt x="f234" y="f235"/>
                  <a:pt x="f236" y="f195"/>
                </a:cubicBezTo>
                <a:cubicBezTo>
                  <a:pt x="f237" y="f198"/>
                  <a:pt x="f238" y="f194"/>
                  <a:pt x="f239" y="f194"/>
                </a:cubicBezTo>
                <a:cubicBezTo>
                  <a:pt x="f239" y="f201"/>
                  <a:pt x="f240" y="f203"/>
                  <a:pt x="f239" y="f205"/>
                </a:cubicBezTo>
                <a:cubicBezTo>
                  <a:pt x="f241" y="f242"/>
                  <a:pt x="f170" y="f243"/>
                  <a:pt x="f244" y="f228"/>
                </a:cubicBezTo>
                <a:cubicBezTo>
                  <a:pt x="f176" y="f245"/>
                  <a:pt x="f246" y="f247"/>
                  <a:pt x="f248" y="f241"/>
                </a:cubicBezTo>
                <a:cubicBezTo>
                  <a:pt x="f249" y="f119"/>
                  <a:pt x="f122" y="f146"/>
                  <a:pt x="f250" y="f251"/>
                </a:cubicBezTo>
                <a:cubicBezTo>
                  <a:pt x="f158" y="f252"/>
                  <a:pt x="f253" y="f254"/>
                  <a:pt x="f119" y="f255"/>
                </a:cubicBezTo>
                <a:cubicBezTo>
                  <a:pt x="f130" y="f256"/>
                  <a:pt x="f164" y="f257"/>
                  <a:pt x="f164" y="f258"/>
                </a:cubicBezTo>
                <a:cubicBezTo>
                  <a:pt x="f164" y="f259"/>
                  <a:pt x="f152" y="f260"/>
                  <a:pt x="f261" y="f93"/>
                </a:cubicBezTo>
                <a:cubicBezTo>
                  <a:pt x="f262" y="f95"/>
                  <a:pt x="f263" y="f264"/>
                  <a:pt x="f265" y="f266"/>
                </a:cubicBezTo>
                <a:cubicBezTo>
                  <a:pt x="f251" y="f109"/>
                  <a:pt x="f251" y="f112"/>
                  <a:pt x="f204" y="f267"/>
                </a:cubicBezTo>
                <a:cubicBezTo>
                  <a:pt x="f268" y="f269"/>
                  <a:pt x="f270" y="f146"/>
                  <a:pt x="f270" y="f132"/>
                </a:cubicBezTo>
                <a:cubicBezTo>
                  <a:pt x="f115" y="f271"/>
                  <a:pt x="f113" y="f272"/>
                  <a:pt x="f196" y="f272"/>
                </a:cubicBezTo>
                <a:cubicBezTo>
                  <a:pt x="f273" y="f272"/>
                  <a:pt x="f274" y="f275"/>
                  <a:pt x="f276" y="f132"/>
                </a:cubicBezTo>
                <a:cubicBezTo>
                  <a:pt x="f276" y="f134"/>
                  <a:pt x="f276" y="f144"/>
                  <a:pt x="f191" y="f277"/>
                </a:cubicBezTo>
                <a:cubicBezTo>
                  <a:pt x="f278" y="f279"/>
                  <a:pt x="f91" y="f279"/>
                  <a:pt x="f280" y="f281"/>
                </a:cubicBezTo>
                <a:cubicBezTo>
                  <a:pt x="f71" y="f199"/>
                  <a:pt x="f282" y="f283"/>
                  <a:pt x="f284" y="f285"/>
                </a:cubicBezTo>
                <a:cubicBezTo>
                  <a:pt x="f286" y="f276"/>
                  <a:pt x="f287" y="f288"/>
                  <a:pt x="f289" y="f290"/>
                </a:cubicBezTo>
                <a:cubicBezTo>
                  <a:pt x="f183" y="f291"/>
                  <a:pt x="f181" y="f17"/>
                  <a:pt x="f292" y="f293"/>
                </a:cubicBez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1"/>
                </a:cubicBezTo>
                <a:cubicBezTo>
                  <a:pt x="f173" y="f305"/>
                  <a:pt x="f7" y="f306"/>
                  <a:pt x="f7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3"/>
                  <a:pt x="f316" y="f317"/>
                </a:cubicBezTo>
                <a:cubicBezTo>
                  <a:pt x="f318" y="f319"/>
                  <a:pt x="f320" y="f321"/>
                  <a:pt x="f320" y="f322"/>
                </a:cubicBezTo>
                <a:cubicBezTo>
                  <a:pt x="f320" y="f323"/>
                  <a:pt x="f320" y="f22"/>
                  <a:pt x="f320" y="f10"/>
                </a:cubicBezTo>
                <a:cubicBezTo>
                  <a:pt x="f45" y="f10"/>
                  <a:pt x="f186" y="f10"/>
                  <a:pt x="f9" y="f10"/>
                </a:cubicBezTo>
                <a:close/>
                <a:moveTo>
                  <a:pt x="f283" y="f324"/>
                </a:moveTo>
                <a:cubicBezTo>
                  <a:pt x="f325" y="f324"/>
                  <a:pt x="f256" y="f324"/>
                  <a:pt x="f281" y="f324"/>
                </a:cubicBezTo>
                <a:cubicBezTo>
                  <a:pt x="f109" y="f326"/>
                  <a:pt x="f111" y="f327"/>
                  <a:pt x="f328" y="f329"/>
                </a:cubicBezTo>
                <a:cubicBezTo>
                  <a:pt x="f200" y="f61"/>
                  <a:pt x="f258" y="f330"/>
                  <a:pt x="f101" y="f331"/>
                </a:cubicBezTo>
                <a:cubicBezTo>
                  <a:pt x="f332" y="f333"/>
                  <a:pt x="f325" y="f334"/>
                  <a:pt x="f283" y="f324"/>
                </a:cubicBezTo>
                <a:close/>
                <a:moveTo>
                  <a:pt x="f272" y="f82"/>
                </a:moveTo>
                <a:cubicBezTo>
                  <a:pt x="f234" y="f335"/>
                  <a:pt x="f245" y="f336"/>
                  <a:pt x="f337" y="f338"/>
                </a:cubicBezTo>
                <a:cubicBezTo>
                  <a:pt x="f339" y="f340"/>
                  <a:pt x="f156" y="f341"/>
                  <a:pt x="f272" y="f82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13">
            <a:extLst>
              <a:ext uri="{FF2B5EF4-FFF2-40B4-BE49-F238E27FC236}">
                <a16:creationId xmlns:a16="http://schemas.microsoft.com/office/drawing/2014/main" id="{789EF9DF-024F-324E-E0E3-4A16AA3F2F4C}"/>
              </a:ext>
            </a:extLst>
          </p:cNvPr>
          <p:cNvSpPr/>
          <p:nvPr/>
        </p:nvSpPr>
        <p:spPr>
          <a:xfrm>
            <a:off x="5360990" y="818909"/>
            <a:ext cx="900117" cy="20161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3"/>
              <a:gd name="f7" fmla="val 1061"/>
              <a:gd name="f8" fmla="val 41"/>
              <a:gd name="f9" fmla="val 81"/>
              <a:gd name="f10" fmla="val 51"/>
              <a:gd name="f11" fmla="val 77"/>
              <a:gd name="f12" fmla="val 58"/>
              <a:gd name="f13" fmla="val 75"/>
              <a:gd name="f14" fmla="val 65"/>
              <a:gd name="f15" fmla="val 73"/>
              <a:gd name="f16" fmla="val 66"/>
              <a:gd name="f17" fmla="val 68"/>
              <a:gd name="f18" fmla="val 76"/>
              <a:gd name="f19" fmla="val 67"/>
              <a:gd name="f20" fmla="val 49"/>
              <a:gd name="f21" fmla="val 105"/>
              <a:gd name="f22" fmla="val 132"/>
              <a:gd name="f23" fmla="val 159"/>
              <a:gd name="f24" fmla="val 170"/>
              <a:gd name="f25" fmla="val 181"/>
              <a:gd name="f26" fmla="val 82"/>
              <a:gd name="f27" fmla="val 191"/>
              <a:gd name="f28" fmla="val 85"/>
              <a:gd name="f29" fmla="val 198"/>
              <a:gd name="f30" fmla="val 93"/>
              <a:gd name="f31" fmla="val 203"/>
              <a:gd name="f32" fmla="val 96"/>
              <a:gd name="f33" fmla="val 210"/>
              <a:gd name="f34" fmla="val 103"/>
              <a:gd name="f35" fmla="val 227"/>
              <a:gd name="f36" fmla="val 108"/>
              <a:gd name="f37" fmla="val 245"/>
              <a:gd name="f38" fmla="val 113"/>
              <a:gd name="f39" fmla="val 263"/>
              <a:gd name="f40" fmla="val 114"/>
              <a:gd name="f41" fmla="val 267"/>
              <a:gd name="f42" fmla="val 273"/>
              <a:gd name="f43" fmla="val 111"/>
              <a:gd name="f44" fmla="val 276"/>
              <a:gd name="f45" fmla="val 297"/>
              <a:gd name="f46" fmla="val 104"/>
              <a:gd name="f47" fmla="val 316"/>
              <a:gd name="f48" fmla="val 110"/>
              <a:gd name="f49" fmla="val 336"/>
              <a:gd name="f50" fmla="val 112"/>
              <a:gd name="f51" fmla="val 337"/>
              <a:gd name="f52" fmla="val 338"/>
              <a:gd name="f53" fmla="val 115"/>
              <a:gd name="f54" fmla="val 127"/>
              <a:gd name="f55" fmla="val 306"/>
              <a:gd name="f56" fmla="val 139"/>
              <a:gd name="f57" fmla="val 274"/>
              <a:gd name="f58" fmla="val 151"/>
              <a:gd name="f59" fmla="val 239"/>
              <a:gd name="f60" fmla="val 167"/>
              <a:gd name="f61" fmla="val 237"/>
              <a:gd name="f62" fmla="val 186"/>
              <a:gd name="f63" fmla="val 234"/>
              <a:gd name="f64" fmla="val 202"/>
              <a:gd name="f65" fmla="val 232"/>
              <a:gd name="f66" fmla="val 195"/>
              <a:gd name="f67" fmla="val 188"/>
              <a:gd name="f68" fmla="val 184"/>
              <a:gd name="f69" fmla="val 149"/>
              <a:gd name="f70" fmla="val 183"/>
              <a:gd name="f71" fmla="val 182"/>
              <a:gd name="f72" fmla="val 229"/>
              <a:gd name="f73" fmla="val 44"/>
              <a:gd name="f74" fmla="val 265"/>
              <a:gd name="f75" fmla="val 275"/>
              <a:gd name="f76" fmla="val 286"/>
              <a:gd name="f77" fmla="val 87"/>
              <a:gd name="f78" fmla="val 287"/>
              <a:gd name="f79" fmla="val 99"/>
              <a:gd name="f80" fmla="val 290"/>
              <a:gd name="f81" fmla="val 130"/>
              <a:gd name="f82" fmla="val 161"/>
              <a:gd name="f83" fmla="val 289"/>
              <a:gd name="f84" fmla="val 192"/>
              <a:gd name="f85" fmla="val 223"/>
              <a:gd name="f86" fmla="val 226"/>
              <a:gd name="f87" fmla="val 319"/>
              <a:gd name="f88" fmla="val 233"/>
              <a:gd name="f89" fmla="val 340"/>
              <a:gd name="f90" fmla="val 368"/>
              <a:gd name="f91" fmla="val 258"/>
              <a:gd name="f92" fmla="val 383"/>
              <a:gd name="f93" fmla="val 410"/>
              <a:gd name="f94" fmla="val 298"/>
              <a:gd name="f95" fmla="val 437"/>
              <a:gd name="f96" fmla="val 323"/>
              <a:gd name="f97" fmla="val 465"/>
              <a:gd name="f98" fmla="val 348"/>
              <a:gd name="f99" fmla="val 467"/>
              <a:gd name="f100" fmla="val 350"/>
              <a:gd name="f101" fmla="val 470"/>
              <a:gd name="f102" fmla="val 353"/>
              <a:gd name="f103" fmla="val 355"/>
              <a:gd name="f104" fmla="val 472"/>
              <a:gd name="f105" fmla="val 454"/>
              <a:gd name="f106" fmla="val 434"/>
              <a:gd name="f107" fmla="val 438"/>
              <a:gd name="f108" fmla="val 455"/>
              <a:gd name="f109" fmla="val 424"/>
              <a:gd name="f110" fmla="val 478"/>
              <a:gd name="f111" fmla="val 501"/>
              <a:gd name="f112" fmla="val 403"/>
              <a:gd name="f113" fmla="val 513"/>
              <a:gd name="f114" fmla="val 395"/>
              <a:gd name="f115" fmla="val 515"/>
              <a:gd name="f116" fmla="val 382"/>
              <a:gd name="f117" fmla="val 509"/>
              <a:gd name="f118" fmla="val 494"/>
              <a:gd name="f119" fmla="val 519"/>
              <a:gd name="f120" fmla="val 555"/>
              <a:gd name="f121" fmla="val 562"/>
              <a:gd name="f122" fmla="val 570"/>
              <a:gd name="f123" fmla="val 322"/>
              <a:gd name="f124" fmla="val 577"/>
              <a:gd name="f125" fmla="val 618"/>
              <a:gd name="f126" fmla="val 660"/>
              <a:gd name="f127" fmla="val 321"/>
              <a:gd name="f128" fmla="val 702"/>
              <a:gd name="f129" fmla="val 320"/>
              <a:gd name="f130" fmla="val 718"/>
              <a:gd name="f131" fmla="val 311"/>
              <a:gd name="f132" fmla="val 734"/>
              <a:gd name="f133" fmla="val 751"/>
              <a:gd name="f134" fmla="val 318"/>
              <a:gd name="f135" fmla="val 759"/>
              <a:gd name="f136" fmla="val 767"/>
              <a:gd name="f137" fmla="val 775"/>
              <a:gd name="f138" fmla="val 803"/>
              <a:gd name="f139" fmla="val 326"/>
              <a:gd name="f140" fmla="val 832"/>
              <a:gd name="f141" fmla="val 325"/>
              <a:gd name="f142" fmla="val 860"/>
              <a:gd name="f143" fmla="val 324"/>
              <a:gd name="f144" fmla="val 880"/>
              <a:gd name="f145" fmla="val 900"/>
              <a:gd name="f146" fmla="val 315"/>
              <a:gd name="f147" fmla="val 921"/>
              <a:gd name="f148" fmla="val 309"/>
              <a:gd name="f149" fmla="val 960"/>
              <a:gd name="f150" fmla="val 308"/>
              <a:gd name="f151" fmla="val 1000"/>
              <a:gd name="f152" fmla="val 1039"/>
              <a:gd name="f153" fmla="val 1053"/>
              <a:gd name="f154" fmla="val 1059"/>
              <a:gd name="f155" fmla="val 1060"/>
              <a:gd name="f156" fmla="val 301"/>
              <a:gd name="f157" fmla="val 296"/>
              <a:gd name="f158" fmla="val 292"/>
              <a:gd name="f159" fmla="val 260"/>
              <a:gd name="f160" fmla="val 1057"/>
              <a:gd name="f161" fmla="val 261"/>
              <a:gd name="f162" fmla="val 1025"/>
              <a:gd name="f163" fmla="val 264"/>
              <a:gd name="f164" fmla="val 988"/>
              <a:gd name="f165" fmla="val 951"/>
              <a:gd name="f166" fmla="val 266"/>
              <a:gd name="f167" fmla="val 914"/>
              <a:gd name="f168" fmla="val 910"/>
              <a:gd name="f169" fmla="val 905"/>
              <a:gd name="f170" fmla="val 262"/>
              <a:gd name="f171" fmla="val 901"/>
              <a:gd name="f172" fmla="val 257"/>
              <a:gd name="f173" fmla="val 873"/>
              <a:gd name="f174" fmla="val 250"/>
              <a:gd name="f175" fmla="val 846"/>
              <a:gd name="f176" fmla="val 247"/>
              <a:gd name="f177" fmla="val 819"/>
              <a:gd name="f178" fmla="val 238"/>
              <a:gd name="f179" fmla="val 755"/>
              <a:gd name="f180" fmla="val 231"/>
              <a:gd name="f181" fmla="val 690"/>
              <a:gd name="f182" fmla="val 626"/>
              <a:gd name="f183" fmla="val 221"/>
              <a:gd name="f184" fmla="val 220"/>
              <a:gd name="f185" fmla="val 218"/>
              <a:gd name="f186" fmla="val 214"/>
              <a:gd name="f187" fmla="val 651"/>
              <a:gd name="f188" fmla="val 211"/>
              <a:gd name="f189" fmla="val 676"/>
              <a:gd name="f190" fmla="val 207"/>
              <a:gd name="f191" fmla="val 701"/>
              <a:gd name="f192" fmla="val 722"/>
              <a:gd name="f193" fmla="val 197"/>
              <a:gd name="f194" fmla="val 742"/>
              <a:gd name="f195" fmla="val 193"/>
              <a:gd name="f196" fmla="val 763"/>
              <a:gd name="f197" fmla="val 768"/>
              <a:gd name="f198" fmla="val 194"/>
              <a:gd name="f199" fmla="val 774"/>
              <a:gd name="f200" fmla="val 196"/>
              <a:gd name="f201" fmla="val 780"/>
              <a:gd name="f202" fmla="val 204"/>
              <a:gd name="f203" fmla="val 814"/>
              <a:gd name="f204" fmla="val 208"/>
              <a:gd name="f205" fmla="val 847"/>
              <a:gd name="f206" fmla="val 190"/>
              <a:gd name="f207" fmla="val 175"/>
              <a:gd name="f208" fmla="val 178"/>
              <a:gd name="f209" fmla="val 942"/>
              <a:gd name="f210" fmla="val 185"/>
              <a:gd name="f211" fmla="val 974"/>
              <a:gd name="f212" fmla="val 981"/>
              <a:gd name="f213" fmla="val 987"/>
              <a:gd name="f214" fmla="val 993"/>
              <a:gd name="f215" fmla="val 1013"/>
              <a:gd name="f216" fmla="val 1022"/>
              <a:gd name="f217" fmla="val 165"/>
              <a:gd name="f218" fmla="val 1021"/>
              <a:gd name="f219" fmla="val 154"/>
              <a:gd name="f220" fmla="val 1019"/>
              <a:gd name="f221" fmla="val 152"/>
              <a:gd name="f222" fmla="val 129"/>
              <a:gd name="f223" fmla="val 1033"/>
              <a:gd name="f224" fmla="val 1035"/>
              <a:gd name="f225" fmla="val 71"/>
              <a:gd name="f226" fmla="val 70"/>
              <a:gd name="f227" fmla="val 1031"/>
              <a:gd name="f228" fmla="val 69"/>
              <a:gd name="f229" fmla="val 1029"/>
              <a:gd name="f230" fmla="val 1016"/>
              <a:gd name="f231" fmla="val 1009"/>
              <a:gd name="f232" fmla="val 101"/>
              <a:gd name="f233" fmla="val 992"/>
              <a:gd name="f234" fmla="val 116"/>
              <a:gd name="f235" fmla="val 975"/>
              <a:gd name="f236" fmla="val 956"/>
              <a:gd name="f237" fmla="val 946"/>
              <a:gd name="f238" fmla="val 931"/>
              <a:gd name="f239" fmla="val 918"/>
              <a:gd name="f240" fmla="val 131"/>
              <a:gd name="f241" fmla="val 904"/>
              <a:gd name="f242" fmla="val 133"/>
              <a:gd name="f243" fmla="val 891"/>
              <a:gd name="f244" fmla="val 119"/>
              <a:gd name="f245" fmla="val 881"/>
              <a:gd name="f246" fmla="val 879"/>
              <a:gd name="f247" fmla="val 872"/>
              <a:gd name="f248" fmla="val 868"/>
              <a:gd name="f249" fmla="val 840"/>
              <a:gd name="f250" fmla="val 812"/>
              <a:gd name="f251" fmla="val 117"/>
              <a:gd name="f252" fmla="val 784"/>
              <a:gd name="f253" fmla="val 122"/>
              <a:gd name="f254" fmla="val 753"/>
              <a:gd name="f255" fmla="val 723"/>
              <a:gd name="f256" fmla="val 120"/>
              <a:gd name="f257" fmla="val 691"/>
              <a:gd name="f258" fmla="val 641"/>
              <a:gd name="f259" fmla="val 591"/>
              <a:gd name="f260" fmla="val 121"/>
              <a:gd name="f261" fmla="val 541"/>
              <a:gd name="f262" fmla="val 530"/>
              <a:gd name="f263" fmla="val 522"/>
              <a:gd name="f264" fmla="val 517"/>
              <a:gd name="f265" fmla="val 106"/>
              <a:gd name="f266" fmla="val 506"/>
              <a:gd name="f267" fmla="val 107"/>
              <a:gd name="f268" fmla="val 490"/>
              <a:gd name="f269" fmla="val 480"/>
              <a:gd name="f270" fmla="val 109"/>
              <a:gd name="f271" fmla="val 97"/>
              <a:gd name="f272" fmla="val 460"/>
              <a:gd name="f273" fmla="val 447"/>
              <a:gd name="f274" fmla="val 59"/>
              <a:gd name="f275" fmla="val 419"/>
              <a:gd name="f276" fmla="val 48"/>
              <a:gd name="f277" fmla="val 404"/>
              <a:gd name="f278" fmla="val 47"/>
              <a:gd name="f279" fmla="val 381"/>
              <a:gd name="f280" fmla="val 46"/>
              <a:gd name="f281" fmla="val 365"/>
              <a:gd name="f282" fmla="val 35"/>
              <a:gd name="f283" fmla="val 349"/>
              <a:gd name="f284" fmla="val 27"/>
              <a:gd name="f285" fmla="val 334"/>
              <a:gd name="f286" fmla="val 21"/>
              <a:gd name="f287" fmla="val 22"/>
              <a:gd name="f288" fmla="val 312"/>
              <a:gd name="f289" fmla="val 30"/>
              <a:gd name="f290" fmla="val 38"/>
              <a:gd name="f291" fmla="val 291"/>
              <a:gd name="f292" fmla="val 42"/>
              <a:gd name="f293" fmla="val 279"/>
              <a:gd name="f294" fmla="val 1"/>
              <a:gd name="f295" fmla="val 240"/>
              <a:gd name="f296" fmla="val 16"/>
              <a:gd name="f297" fmla="val 235"/>
              <a:gd name="f298" fmla="val 32"/>
              <a:gd name="f299" fmla="val 230"/>
              <a:gd name="f300" fmla="val 55"/>
              <a:gd name="f301" fmla="val 54"/>
              <a:gd name="f302" fmla="val 205"/>
              <a:gd name="f303" fmla="val 45"/>
              <a:gd name="f304" fmla="val 171"/>
              <a:gd name="f305" fmla="val 138"/>
              <a:gd name="f306" fmla="val 36"/>
              <a:gd name="f307" fmla="val 37"/>
              <a:gd name="f308" fmla="val 24"/>
              <a:gd name="f309" fmla="val 53"/>
              <a:gd name="f310" fmla="val 17"/>
              <a:gd name="f311" fmla="val 15"/>
              <a:gd name="f312" fmla="val 26"/>
              <a:gd name="f313" fmla="val 14"/>
              <a:gd name="f314" fmla="val 18"/>
              <a:gd name="f315" fmla="val 13"/>
              <a:gd name="f316" fmla="val 12"/>
              <a:gd name="f317" fmla="val 6"/>
              <a:gd name="f318" fmla="val 19"/>
              <a:gd name="f319" fmla="val 5"/>
              <a:gd name="f320" fmla="val 25"/>
              <a:gd name="f321" fmla="val 10"/>
              <a:gd name="f322" fmla="val 359"/>
              <a:gd name="f323" fmla="val 344"/>
              <a:gd name="f324" fmla="val 394"/>
              <a:gd name="f325" fmla="val 330"/>
              <a:gd name="f326" fmla="val 432"/>
              <a:gd name="f327" fmla="val 471"/>
              <a:gd name="f328" fmla="val 475"/>
              <a:gd name="f329" fmla="val 477"/>
              <a:gd name="f330" fmla="val 335"/>
              <a:gd name="f331" fmla="val 466"/>
              <a:gd name="f332" fmla="val 358"/>
              <a:gd name="f333" fmla="val 456"/>
              <a:gd name="f334" fmla="val 375"/>
              <a:gd name="f335" fmla="val 388"/>
              <a:gd name="f336" fmla="val 385"/>
              <a:gd name="f337" fmla="val 390"/>
              <a:gd name="f338" fmla="val 364"/>
              <a:gd name="f339" fmla="val 98"/>
              <a:gd name="f340" fmla="val 100"/>
              <a:gd name="f341" fmla="val 102"/>
              <a:gd name="f342" fmla="val 246"/>
              <a:gd name="f343" fmla="val 94"/>
              <a:gd name="f344" fmla="val 228"/>
              <a:gd name="f345" fmla="val 88"/>
              <a:gd name="f346" fmla="val 83"/>
              <a:gd name="f347" fmla="val 248"/>
              <a:gd name="f348" fmla="+- 0 0 -90"/>
              <a:gd name="f349" fmla="*/ f3 1 473"/>
              <a:gd name="f350" fmla="*/ f4 1 1061"/>
              <a:gd name="f351" fmla="val f5"/>
              <a:gd name="f352" fmla="val f6"/>
              <a:gd name="f353" fmla="val f7"/>
              <a:gd name="f354" fmla="*/ f348 f0 1"/>
              <a:gd name="f355" fmla="+- f353 0 f351"/>
              <a:gd name="f356" fmla="+- f352 0 f351"/>
              <a:gd name="f357" fmla="*/ f354 1 f2"/>
              <a:gd name="f358" fmla="*/ f356 1 473"/>
              <a:gd name="f359" fmla="*/ f355 1 1061"/>
              <a:gd name="f360" fmla="*/ 65 f356 1"/>
              <a:gd name="f361" fmla="*/ 73 f355 1"/>
              <a:gd name="f362" fmla="*/ 73 f356 1"/>
              <a:gd name="f363" fmla="*/ 159 f355 1"/>
              <a:gd name="f364" fmla="*/ 96 f356 1"/>
              <a:gd name="f365" fmla="*/ 210 f355 1"/>
              <a:gd name="f366" fmla="*/ 111 f356 1"/>
              <a:gd name="f367" fmla="*/ 276 f355 1"/>
              <a:gd name="f368" fmla="*/ 115 f356 1"/>
              <a:gd name="f369" fmla="*/ 338 f355 1"/>
              <a:gd name="f370" fmla="*/ 202 f356 1"/>
              <a:gd name="f371" fmla="*/ 232 f355 1"/>
              <a:gd name="f372" fmla="*/ 265 f356 1"/>
              <a:gd name="f373" fmla="*/ 66 f355 1"/>
              <a:gd name="f374" fmla="*/ 289 f356 1"/>
              <a:gd name="f375" fmla="*/ 192 f355 1"/>
              <a:gd name="f376" fmla="*/ 383 f356 1"/>
              <a:gd name="f377" fmla="*/ 273 f355 1"/>
              <a:gd name="f378" fmla="*/ 470 f356 1"/>
              <a:gd name="f379" fmla="*/ 355 f355 1"/>
              <a:gd name="f380" fmla="*/ 410 f356 1"/>
              <a:gd name="f381" fmla="*/ 501 f355 1"/>
              <a:gd name="f382" fmla="*/ 319 f356 1"/>
              <a:gd name="f383" fmla="*/ 555 f355 1"/>
              <a:gd name="f384" fmla="*/ 321 f356 1"/>
              <a:gd name="f385" fmla="*/ 702 f355 1"/>
              <a:gd name="f386" fmla="*/ 322 f356 1"/>
              <a:gd name="f387" fmla="*/ 775 f355 1"/>
              <a:gd name="f388" fmla="*/ 315 f356 1"/>
              <a:gd name="f389" fmla="*/ 921 f355 1"/>
              <a:gd name="f390" fmla="*/ 306 f356 1"/>
              <a:gd name="f391" fmla="*/ 1060 f355 1"/>
              <a:gd name="f392" fmla="*/ 261 f356 1"/>
              <a:gd name="f393" fmla="*/ 1025 f355 1"/>
              <a:gd name="f394" fmla="*/ 262 f356 1"/>
              <a:gd name="f395" fmla="*/ 901 f355 1"/>
              <a:gd name="f396" fmla="*/ 223 f356 1"/>
              <a:gd name="f397" fmla="*/ 626 f355 1"/>
              <a:gd name="f398" fmla="*/ 207 f356 1"/>
              <a:gd name="f399" fmla="*/ 701 f355 1"/>
              <a:gd name="f400" fmla="*/ 196 f356 1"/>
              <a:gd name="f401" fmla="*/ 780 f355 1"/>
              <a:gd name="f402" fmla="*/ 185 f356 1"/>
              <a:gd name="f403" fmla="*/ 974 f355 1"/>
              <a:gd name="f404" fmla="*/ 165 f356 1"/>
              <a:gd name="f405" fmla="*/ 1021 f355 1"/>
              <a:gd name="f406" fmla="*/ 1035 f355 1"/>
              <a:gd name="f407" fmla="*/ 87 f356 1"/>
              <a:gd name="f408" fmla="*/ 1009 f355 1"/>
              <a:gd name="f409" fmla="*/ 129 f356 1"/>
              <a:gd name="f410" fmla="*/ 918 f355 1"/>
              <a:gd name="f411" fmla="*/ 868 f355 1"/>
              <a:gd name="f412" fmla="*/ 120 f356 1"/>
              <a:gd name="f413" fmla="*/ 691 f355 1"/>
              <a:gd name="f414" fmla="*/ 110 f356 1"/>
              <a:gd name="f415" fmla="*/ 517 f355 1"/>
              <a:gd name="f416" fmla="*/ 109 f356 1"/>
              <a:gd name="f417" fmla="*/ 472 f355 1"/>
              <a:gd name="f418" fmla="*/ 47 f356 1"/>
              <a:gd name="f419" fmla="*/ 381 f355 1"/>
              <a:gd name="f420" fmla="*/ 30 f356 1"/>
              <a:gd name="f421" fmla="*/ 301 f355 1"/>
              <a:gd name="f422" fmla="*/ 1 f356 1"/>
              <a:gd name="f423" fmla="*/ 240 f355 1"/>
              <a:gd name="f424" fmla="*/ 54 f356 1"/>
              <a:gd name="f425" fmla="*/ 205 f355 1"/>
              <a:gd name="f426" fmla="*/ 17 f356 1"/>
              <a:gd name="f427" fmla="*/ 30 f355 1"/>
              <a:gd name="f428" fmla="*/ 15 f356 1"/>
              <a:gd name="f429" fmla="*/ 0 f355 1"/>
              <a:gd name="f430" fmla="*/ 41 f356 1"/>
              <a:gd name="f431" fmla="*/ 81 f355 1"/>
              <a:gd name="f432" fmla="*/ 316 f356 1"/>
              <a:gd name="f433" fmla="*/ 471 f355 1"/>
              <a:gd name="f434" fmla="*/ 358 f356 1"/>
              <a:gd name="f435" fmla="*/ 456 f355 1"/>
              <a:gd name="f436" fmla="*/ 359 f356 1"/>
              <a:gd name="f437" fmla="*/ 353 f355 1"/>
              <a:gd name="f438" fmla="*/ 105 f356 1"/>
              <a:gd name="f439" fmla="*/ 265 f355 1"/>
              <a:gd name="f440" fmla="*/ 83 f356 1"/>
              <a:gd name="f441" fmla="*/ 211 f355 1"/>
              <a:gd name="f442" fmla="+- f357 0 f1"/>
              <a:gd name="f443" fmla="*/ f360 1 473"/>
              <a:gd name="f444" fmla="*/ f361 1 1061"/>
              <a:gd name="f445" fmla="*/ f362 1 473"/>
              <a:gd name="f446" fmla="*/ f363 1 1061"/>
              <a:gd name="f447" fmla="*/ f364 1 473"/>
              <a:gd name="f448" fmla="*/ f365 1 1061"/>
              <a:gd name="f449" fmla="*/ f366 1 473"/>
              <a:gd name="f450" fmla="*/ f367 1 1061"/>
              <a:gd name="f451" fmla="*/ f368 1 473"/>
              <a:gd name="f452" fmla="*/ f369 1 1061"/>
              <a:gd name="f453" fmla="*/ f370 1 473"/>
              <a:gd name="f454" fmla="*/ f371 1 1061"/>
              <a:gd name="f455" fmla="*/ f372 1 473"/>
              <a:gd name="f456" fmla="*/ f373 1 1061"/>
              <a:gd name="f457" fmla="*/ f374 1 473"/>
              <a:gd name="f458" fmla="*/ f375 1 1061"/>
              <a:gd name="f459" fmla="*/ f376 1 473"/>
              <a:gd name="f460" fmla="*/ f377 1 1061"/>
              <a:gd name="f461" fmla="*/ f378 1 473"/>
              <a:gd name="f462" fmla="*/ f379 1 1061"/>
              <a:gd name="f463" fmla="*/ f380 1 473"/>
              <a:gd name="f464" fmla="*/ f381 1 1061"/>
              <a:gd name="f465" fmla="*/ f382 1 473"/>
              <a:gd name="f466" fmla="*/ f383 1 1061"/>
              <a:gd name="f467" fmla="*/ f384 1 473"/>
              <a:gd name="f468" fmla="*/ f385 1 1061"/>
              <a:gd name="f469" fmla="*/ f386 1 473"/>
              <a:gd name="f470" fmla="*/ f387 1 1061"/>
              <a:gd name="f471" fmla="*/ f388 1 473"/>
              <a:gd name="f472" fmla="*/ f389 1 1061"/>
              <a:gd name="f473" fmla="*/ f390 1 473"/>
              <a:gd name="f474" fmla="*/ f391 1 1061"/>
              <a:gd name="f475" fmla="*/ f392 1 473"/>
              <a:gd name="f476" fmla="*/ f393 1 1061"/>
              <a:gd name="f477" fmla="*/ f394 1 473"/>
              <a:gd name="f478" fmla="*/ f395 1 1061"/>
              <a:gd name="f479" fmla="*/ f396 1 473"/>
              <a:gd name="f480" fmla="*/ f397 1 1061"/>
              <a:gd name="f481" fmla="*/ f398 1 473"/>
              <a:gd name="f482" fmla="*/ f399 1 1061"/>
              <a:gd name="f483" fmla="*/ f400 1 473"/>
              <a:gd name="f484" fmla="*/ f401 1 1061"/>
              <a:gd name="f485" fmla="*/ f402 1 473"/>
              <a:gd name="f486" fmla="*/ f403 1 1061"/>
              <a:gd name="f487" fmla="*/ f404 1 473"/>
              <a:gd name="f488" fmla="*/ f405 1 1061"/>
              <a:gd name="f489" fmla="*/ f406 1 1061"/>
              <a:gd name="f490" fmla="*/ f407 1 473"/>
              <a:gd name="f491" fmla="*/ f408 1 1061"/>
              <a:gd name="f492" fmla="*/ f409 1 473"/>
              <a:gd name="f493" fmla="*/ f410 1 1061"/>
              <a:gd name="f494" fmla="*/ f411 1 1061"/>
              <a:gd name="f495" fmla="*/ f412 1 473"/>
              <a:gd name="f496" fmla="*/ f413 1 1061"/>
              <a:gd name="f497" fmla="*/ f414 1 473"/>
              <a:gd name="f498" fmla="*/ f415 1 1061"/>
              <a:gd name="f499" fmla="*/ f416 1 473"/>
              <a:gd name="f500" fmla="*/ f417 1 1061"/>
              <a:gd name="f501" fmla="*/ f418 1 473"/>
              <a:gd name="f502" fmla="*/ f419 1 1061"/>
              <a:gd name="f503" fmla="*/ f420 1 473"/>
              <a:gd name="f504" fmla="*/ f421 1 1061"/>
              <a:gd name="f505" fmla="*/ f422 1 473"/>
              <a:gd name="f506" fmla="*/ f423 1 1061"/>
              <a:gd name="f507" fmla="*/ f424 1 473"/>
              <a:gd name="f508" fmla="*/ f425 1 1061"/>
              <a:gd name="f509" fmla="*/ f426 1 473"/>
              <a:gd name="f510" fmla="*/ f427 1 1061"/>
              <a:gd name="f511" fmla="*/ f428 1 473"/>
              <a:gd name="f512" fmla="*/ f429 1 1061"/>
              <a:gd name="f513" fmla="*/ f430 1 473"/>
              <a:gd name="f514" fmla="*/ f431 1 1061"/>
              <a:gd name="f515" fmla="*/ f432 1 473"/>
              <a:gd name="f516" fmla="*/ f433 1 1061"/>
              <a:gd name="f517" fmla="*/ f434 1 473"/>
              <a:gd name="f518" fmla="*/ f435 1 1061"/>
              <a:gd name="f519" fmla="*/ f436 1 473"/>
              <a:gd name="f520" fmla="*/ f437 1 1061"/>
              <a:gd name="f521" fmla="*/ f438 1 473"/>
              <a:gd name="f522" fmla="*/ f439 1 1061"/>
              <a:gd name="f523" fmla="*/ f440 1 473"/>
              <a:gd name="f524" fmla="*/ f441 1 1061"/>
              <a:gd name="f525" fmla="*/ 0 1 f358"/>
              <a:gd name="f526" fmla="*/ f352 1 f358"/>
              <a:gd name="f527" fmla="*/ 0 1 f359"/>
              <a:gd name="f528" fmla="*/ f353 1 f359"/>
              <a:gd name="f529" fmla="*/ f443 1 f358"/>
              <a:gd name="f530" fmla="*/ f444 1 f359"/>
              <a:gd name="f531" fmla="*/ f445 1 f358"/>
              <a:gd name="f532" fmla="*/ f446 1 f359"/>
              <a:gd name="f533" fmla="*/ f447 1 f358"/>
              <a:gd name="f534" fmla="*/ f448 1 f359"/>
              <a:gd name="f535" fmla="*/ f449 1 f358"/>
              <a:gd name="f536" fmla="*/ f450 1 f359"/>
              <a:gd name="f537" fmla="*/ f451 1 f358"/>
              <a:gd name="f538" fmla="*/ f452 1 f359"/>
              <a:gd name="f539" fmla="*/ f453 1 f358"/>
              <a:gd name="f540" fmla="*/ f454 1 f359"/>
              <a:gd name="f541" fmla="*/ f455 1 f358"/>
              <a:gd name="f542" fmla="*/ f456 1 f359"/>
              <a:gd name="f543" fmla="*/ f457 1 f358"/>
              <a:gd name="f544" fmla="*/ f458 1 f359"/>
              <a:gd name="f545" fmla="*/ f459 1 f358"/>
              <a:gd name="f546" fmla="*/ f460 1 f359"/>
              <a:gd name="f547" fmla="*/ f461 1 f358"/>
              <a:gd name="f548" fmla="*/ f462 1 f359"/>
              <a:gd name="f549" fmla="*/ f463 1 f358"/>
              <a:gd name="f550" fmla="*/ f464 1 f359"/>
              <a:gd name="f551" fmla="*/ f465 1 f358"/>
              <a:gd name="f552" fmla="*/ f466 1 f359"/>
              <a:gd name="f553" fmla="*/ f467 1 f358"/>
              <a:gd name="f554" fmla="*/ f468 1 f359"/>
              <a:gd name="f555" fmla="*/ f469 1 f358"/>
              <a:gd name="f556" fmla="*/ f470 1 f359"/>
              <a:gd name="f557" fmla="*/ f471 1 f358"/>
              <a:gd name="f558" fmla="*/ f472 1 f359"/>
              <a:gd name="f559" fmla="*/ f473 1 f358"/>
              <a:gd name="f560" fmla="*/ f474 1 f359"/>
              <a:gd name="f561" fmla="*/ f475 1 f358"/>
              <a:gd name="f562" fmla="*/ f476 1 f359"/>
              <a:gd name="f563" fmla="*/ f477 1 f358"/>
              <a:gd name="f564" fmla="*/ f478 1 f359"/>
              <a:gd name="f565" fmla="*/ f479 1 f358"/>
              <a:gd name="f566" fmla="*/ f480 1 f359"/>
              <a:gd name="f567" fmla="*/ f481 1 f358"/>
              <a:gd name="f568" fmla="*/ f482 1 f359"/>
              <a:gd name="f569" fmla="*/ f483 1 f358"/>
              <a:gd name="f570" fmla="*/ f484 1 f359"/>
              <a:gd name="f571" fmla="*/ f485 1 f358"/>
              <a:gd name="f572" fmla="*/ f486 1 f359"/>
              <a:gd name="f573" fmla="*/ f487 1 f358"/>
              <a:gd name="f574" fmla="*/ f488 1 f359"/>
              <a:gd name="f575" fmla="*/ f489 1 f359"/>
              <a:gd name="f576" fmla="*/ f490 1 f358"/>
              <a:gd name="f577" fmla="*/ f491 1 f359"/>
              <a:gd name="f578" fmla="*/ f492 1 f358"/>
              <a:gd name="f579" fmla="*/ f493 1 f359"/>
              <a:gd name="f580" fmla="*/ f494 1 f359"/>
              <a:gd name="f581" fmla="*/ f495 1 f358"/>
              <a:gd name="f582" fmla="*/ f496 1 f359"/>
              <a:gd name="f583" fmla="*/ f497 1 f358"/>
              <a:gd name="f584" fmla="*/ f498 1 f359"/>
              <a:gd name="f585" fmla="*/ f499 1 f358"/>
              <a:gd name="f586" fmla="*/ f500 1 f359"/>
              <a:gd name="f587" fmla="*/ f501 1 f358"/>
              <a:gd name="f588" fmla="*/ f502 1 f359"/>
              <a:gd name="f589" fmla="*/ f503 1 f358"/>
              <a:gd name="f590" fmla="*/ f504 1 f359"/>
              <a:gd name="f591" fmla="*/ f505 1 f358"/>
              <a:gd name="f592" fmla="*/ f506 1 f359"/>
              <a:gd name="f593" fmla="*/ f507 1 f358"/>
              <a:gd name="f594" fmla="*/ f508 1 f359"/>
              <a:gd name="f595" fmla="*/ f509 1 f358"/>
              <a:gd name="f596" fmla="*/ f510 1 f359"/>
              <a:gd name="f597" fmla="*/ f511 1 f358"/>
              <a:gd name="f598" fmla="*/ f512 1 f359"/>
              <a:gd name="f599" fmla="*/ f513 1 f358"/>
              <a:gd name="f600" fmla="*/ f514 1 f359"/>
              <a:gd name="f601" fmla="*/ f515 1 f358"/>
              <a:gd name="f602" fmla="*/ f516 1 f359"/>
              <a:gd name="f603" fmla="*/ f517 1 f358"/>
              <a:gd name="f604" fmla="*/ f518 1 f359"/>
              <a:gd name="f605" fmla="*/ f519 1 f358"/>
              <a:gd name="f606" fmla="*/ f520 1 f359"/>
              <a:gd name="f607" fmla="*/ f521 1 f358"/>
              <a:gd name="f608" fmla="*/ f522 1 f359"/>
              <a:gd name="f609" fmla="*/ f523 1 f358"/>
              <a:gd name="f610" fmla="*/ f524 1 f359"/>
              <a:gd name="f611" fmla="*/ f525 f349 1"/>
              <a:gd name="f612" fmla="*/ f526 f349 1"/>
              <a:gd name="f613" fmla="*/ f528 f350 1"/>
              <a:gd name="f614" fmla="*/ f527 f350 1"/>
              <a:gd name="f615" fmla="*/ f529 f349 1"/>
              <a:gd name="f616" fmla="*/ f530 f350 1"/>
              <a:gd name="f617" fmla="*/ f531 f349 1"/>
              <a:gd name="f618" fmla="*/ f532 f350 1"/>
              <a:gd name="f619" fmla="*/ f533 f349 1"/>
              <a:gd name="f620" fmla="*/ f534 f350 1"/>
              <a:gd name="f621" fmla="*/ f535 f349 1"/>
              <a:gd name="f622" fmla="*/ f536 f350 1"/>
              <a:gd name="f623" fmla="*/ f537 f349 1"/>
              <a:gd name="f624" fmla="*/ f538 f350 1"/>
              <a:gd name="f625" fmla="*/ f539 f349 1"/>
              <a:gd name="f626" fmla="*/ f540 f350 1"/>
              <a:gd name="f627" fmla="*/ f541 f349 1"/>
              <a:gd name="f628" fmla="*/ f542 f350 1"/>
              <a:gd name="f629" fmla="*/ f543 f349 1"/>
              <a:gd name="f630" fmla="*/ f544 f350 1"/>
              <a:gd name="f631" fmla="*/ f545 f349 1"/>
              <a:gd name="f632" fmla="*/ f546 f350 1"/>
              <a:gd name="f633" fmla="*/ f547 f349 1"/>
              <a:gd name="f634" fmla="*/ f548 f350 1"/>
              <a:gd name="f635" fmla="*/ f549 f349 1"/>
              <a:gd name="f636" fmla="*/ f550 f350 1"/>
              <a:gd name="f637" fmla="*/ f551 f349 1"/>
              <a:gd name="f638" fmla="*/ f552 f350 1"/>
              <a:gd name="f639" fmla="*/ f553 f349 1"/>
              <a:gd name="f640" fmla="*/ f554 f350 1"/>
              <a:gd name="f641" fmla="*/ f555 f349 1"/>
              <a:gd name="f642" fmla="*/ f556 f350 1"/>
              <a:gd name="f643" fmla="*/ f557 f349 1"/>
              <a:gd name="f644" fmla="*/ f558 f350 1"/>
              <a:gd name="f645" fmla="*/ f559 f349 1"/>
              <a:gd name="f646" fmla="*/ f560 f350 1"/>
              <a:gd name="f647" fmla="*/ f561 f349 1"/>
              <a:gd name="f648" fmla="*/ f562 f350 1"/>
              <a:gd name="f649" fmla="*/ f563 f349 1"/>
              <a:gd name="f650" fmla="*/ f564 f350 1"/>
              <a:gd name="f651" fmla="*/ f565 f349 1"/>
              <a:gd name="f652" fmla="*/ f566 f350 1"/>
              <a:gd name="f653" fmla="*/ f567 f349 1"/>
              <a:gd name="f654" fmla="*/ f568 f350 1"/>
              <a:gd name="f655" fmla="*/ f569 f349 1"/>
              <a:gd name="f656" fmla="*/ f570 f350 1"/>
              <a:gd name="f657" fmla="*/ f571 f349 1"/>
              <a:gd name="f658" fmla="*/ f572 f350 1"/>
              <a:gd name="f659" fmla="*/ f573 f349 1"/>
              <a:gd name="f660" fmla="*/ f574 f350 1"/>
              <a:gd name="f661" fmla="*/ f575 f350 1"/>
              <a:gd name="f662" fmla="*/ f576 f349 1"/>
              <a:gd name="f663" fmla="*/ f577 f350 1"/>
              <a:gd name="f664" fmla="*/ f578 f349 1"/>
              <a:gd name="f665" fmla="*/ f579 f350 1"/>
              <a:gd name="f666" fmla="*/ f580 f350 1"/>
              <a:gd name="f667" fmla="*/ f581 f349 1"/>
              <a:gd name="f668" fmla="*/ f582 f350 1"/>
              <a:gd name="f669" fmla="*/ f583 f349 1"/>
              <a:gd name="f670" fmla="*/ f584 f350 1"/>
              <a:gd name="f671" fmla="*/ f585 f349 1"/>
              <a:gd name="f672" fmla="*/ f586 f350 1"/>
              <a:gd name="f673" fmla="*/ f587 f349 1"/>
              <a:gd name="f674" fmla="*/ f588 f350 1"/>
              <a:gd name="f675" fmla="*/ f589 f349 1"/>
              <a:gd name="f676" fmla="*/ f590 f350 1"/>
              <a:gd name="f677" fmla="*/ f591 f349 1"/>
              <a:gd name="f678" fmla="*/ f592 f350 1"/>
              <a:gd name="f679" fmla="*/ f593 f349 1"/>
              <a:gd name="f680" fmla="*/ f594 f350 1"/>
              <a:gd name="f681" fmla="*/ f595 f349 1"/>
              <a:gd name="f682" fmla="*/ f596 f350 1"/>
              <a:gd name="f683" fmla="*/ f597 f349 1"/>
              <a:gd name="f684" fmla="*/ f598 f350 1"/>
              <a:gd name="f685" fmla="*/ f599 f349 1"/>
              <a:gd name="f686" fmla="*/ f600 f350 1"/>
              <a:gd name="f687" fmla="*/ f601 f349 1"/>
              <a:gd name="f688" fmla="*/ f602 f350 1"/>
              <a:gd name="f689" fmla="*/ f603 f349 1"/>
              <a:gd name="f690" fmla="*/ f604 f350 1"/>
              <a:gd name="f691" fmla="*/ f605 f349 1"/>
              <a:gd name="f692" fmla="*/ f606 f350 1"/>
              <a:gd name="f693" fmla="*/ f607 f349 1"/>
              <a:gd name="f694" fmla="*/ f608 f350 1"/>
              <a:gd name="f695" fmla="*/ f609 f349 1"/>
              <a:gd name="f696" fmla="*/ f610 f3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2">
                <a:pos x="f615" y="f616"/>
              </a:cxn>
              <a:cxn ang="f442">
                <a:pos x="f617" y="f618"/>
              </a:cxn>
              <a:cxn ang="f442">
                <a:pos x="f619" y="f620"/>
              </a:cxn>
              <a:cxn ang="f442">
                <a:pos x="f621" y="f622"/>
              </a:cxn>
              <a:cxn ang="f442">
                <a:pos x="f623" y="f624"/>
              </a:cxn>
              <a:cxn ang="f442">
                <a:pos x="f625" y="f626"/>
              </a:cxn>
              <a:cxn ang="f442">
                <a:pos x="f627" y="f628"/>
              </a:cxn>
              <a:cxn ang="f442">
                <a:pos x="f629" y="f630"/>
              </a:cxn>
              <a:cxn ang="f442">
                <a:pos x="f631" y="f632"/>
              </a:cxn>
              <a:cxn ang="f442">
                <a:pos x="f633" y="f634"/>
              </a:cxn>
              <a:cxn ang="f442">
                <a:pos x="f635" y="f636"/>
              </a:cxn>
              <a:cxn ang="f442">
                <a:pos x="f637" y="f638"/>
              </a:cxn>
              <a:cxn ang="f442">
                <a:pos x="f639" y="f640"/>
              </a:cxn>
              <a:cxn ang="f442">
                <a:pos x="f641" y="f642"/>
              </a:cxn>
              <a:cxn ang="f442">
                <a:pos x="f643" y="f644"/>
              </a:cxn>
              <a:cxn ang="f442">
                <a:pos x="f645" y="f646"/>
              </a:cxn>
              <a:cxn ang="f442">
                <a:pos x="f647" y="f648"/>
              </a:cxn>
              <a:cxn ang="f442">
                <a:pos x="f649" y="f650"/>
              </a:cxn>
              <a:cxn ang="f442">
                <a:pos x="f651" y="f652"/>
              </a:cxn>
              <a:cxn ang="f442">
                <a:pos x="f653" y="f654"/>
              </a:cxn>
              <a:cxn ang="f442">
                <a:pos x="f655" y="f656"/>
              </a:cxn>
              <a:cxn ang="f442">
                <a:pos x="f657" y="f658"/>
              </a:cxn>
              <a:cxn ang="f442">
                <a:pos x="f659" y="f660"/>
              </a:cxn>
              <a:cxn ang="f442">
                <a:pos x="f617" y="f661"/>
              </a:cxn>
              <a:cxn ang="f442">
                <a:pos x="f662" y="f663"/>
              </a:cxn>
              <a:cxn ang="f442">
                <a:pos x="f664" y="f665"/>
              </a:cxn>
              <a:cxn ang="f442">
                <a:pos x="f623" y="f666"/>
              </a:cxn>
              <a:cxn ang="f442">
                <a:pos x="f667" y="f668"/>
              </a:cxn>
              <a:cxn ang="f442">
                <a:pos x="f669" y="f670"/>
              </a:cxn>
              <a:cxn ang="f442">
                <a:pos x="f671" y="f672"/>
              </a:cxn>
              <a:cxn ang="f442">
                <a:pos x="f673" y="f674"/>
              </a:cxn>
              <a:cxn ang="f442">
                <a:pos x="f675" y="f676"/>
              </a:cxn>
              <a:cxn ang="f442">
                <a:pos x="f677" y="f678"/>
              </a:cxn>
              <a:cxn ang="f442">
                <a:pos x="f679" y="f680"/>
              </a:cxn>
              <a:cxn ang="f442">
                <a:pos x="f681" y="f682"/>
              </a:cxn>
              <a:cxn ang="f442">
                <a:pos x="f683" y="f684"/>
              </a:cxn>
              <a:cxn ang="f442">
                <a:pos x="f685" y="f686"/>
              </a:cxn>
              <a:cxn ang="f442">
                <a:pos x="f687" y="f688"/>
              </a:cxn>
              <a:cxn ang="f442">
                <a:pos x="f689" y="f690"/>
              </a:cxn>
              <a:cxn ang="f442">
                <a:pos x="f691" y="f692"/>
              </a:cxn>
              <a:cxn ang="f442">
                <a:pos x="f693" y="f694"/>
              </a:cxn>
              <a:cxn ang="f442">
                <a:pos x="f695" y="f696"/>
              </a:cxn>
            </a:cxnLst>
            <a:rect l="f611" t="f614" r="f612" b="f613"/>
            <a:pathLst>
              <a:path w="473" h="106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3"/>
                  <a:pt x="f17" y="f18"/>
                  <a:pt x="f19" y="f11"/>
                </a:cubicBezTo>
                <a:cubicBezTo>
                  <a:pt x="f20" y="f21"/>
                  <a:pt x="f19" y="f22"/>
                  <a:pt x="f15" y="f23"/>
                </a:cubicBezTo>
                <a:cubicBezTo>
                  <a:pt x="f13" y="f24"/>
                  <a:pt x="f11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38" y="f42"/>
                  <a:pt x="f43" y="f44"/>
                </a:cubicBezTo>
                <a:cubicBezTo>
                  <a:pt x="f32" y="f45"/>
                  <a:pt x="f46" y="f47"/>
                  <a:pt x="f48" y="f49"/>
                </a:cubicBezTo>
                <a:cubicBezTo>
                  <a:pt x="f50" y="f51"/>
                  <a:pt x="f40" y="f52"/>
                  <a:pt x="f53" y="f52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48"/>
                </a:cubicBezTo>
                <a:cubicBezTo>
                  <a:pt x="f71" y="f19"/>
                  <a:pt x="f72" y="f73"/>
                  <a:pt x="f74" y="f16"/>
                </a:cubicBezTo>
                <a:cubicBezTo>
                  <a:pt x="f75" y="f15"/>
                  <a:pt x="f76" y="f77"/>
                  <a:pt x="f78" y="f79"/>
                </a:cubicBezTo>
                <a:cubicBezTo>
                  <a:pt x="f80" y="f81"/>
                  <a:pt x="f80" y="f82"/>
                  <a:pt x="f83" y="f84"/>
                </a:cubicBezTo>
                <a:cubicBezTo>
                  <a:pt x="f83" y="f85"/>
                  <a:pt x="f80" y="f86"/>
                  <a:pt x="f87" y="f88"/>
                </a:cubicBezTo>
                <a:cubicBezTo>
                  <a:pt x="f89" y="f59"/>
                  <a:pt x="f90" y="f91"/>
                  <a:pt x="f92" y="f4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1" y="f103"/>
                </a:cubicBezTo>
                <a:cubicBezTo>
                  <a:pt x="f104" y="f92"/>
                  <a:pt x="f6" y="f93"/>
                  <a:pt x="f105" y="f106"/>
                </a:cubicBezTo>
                <a:cubicBezTo>
                  <a:pt x="f107" y="f108"/>
                  <a:pt x="f109" y="f110"/>
                  <a:pt x="f93" y="f111"/>
                </a:cubicBezTo>
                <a:cubicBezTo>
                  <a:pt x="f112" y="f113"/>
                  <a:pt x="f114" y="f115"/>
                  <a:pt x="f116" y="f117"/>
                </a:cubicBezTo>
                <a:cubicBezTo>
                  <a:pt x="f100" y="f118"/>
                  <a:pt x="f47" y="f119"/>
                  <a:pt x="f87" y="f120"/>
                </a:cubicBezTo>
                <a:cubicBezTo>
                  <a:pt x="f87" y="f121"/>
                  <a:pt x="f87" y="f122"/>
                  <a:pt x="f123" y="f124"/>
                </a:cubicBezTo>
                <a:cubicBezTo>
                  <a:pt x="f51" y="f125"/>
                  <a:pt x="f96" y="f126"/>
                  <a:pt x="f127" y="f128"/>
                </a:cubicBezTo>
                <a:cubicBezTo>
                  <a:pt x="f129" y="f130"/>
                  <a:pt x="f131" y="f132"/>
                  <a:pt x="f47" y="f133"/>
                </a:cubicBezTo>
                <a:cubicBezTo>
                  <a:pt x="f134" y="f135"/>
                  <a:pt x="f127" y="f136"/>
                  <a:pt x="f123" y="f137"/>
                </a:cubicBezTo>
                <a:cubicBezTo>
                  <a:pt x="f96" y="f138"/>
                  <a:pt x="f139" y="f140"/>
                  <a:pt x="f141" y="f142"/>
                </a:cubicBezTo>
                <a:cubicBezTo>
                  <a:pt x="f143" y="f144"/>
                  <a:pt x="f134" y="f145"/>
                  <a:pt x="f146" y="f147"/>
                </a:cubicBezTo>
                <a:cubicBezTo>
                  <a:pt x="f148" y="f149"/>
                  <a:pt x="f150" y="f151"/>
                  <a:pt x="f127" y="f152"/>
                </a:cubicBezTo>
                <a:cubicBezTo>
                  <a:pt x="f141" y="f153"/>
                  <a:pt x="f87" y="f154"/>
                  <a:pt x="f55" y="f155"/>
                </a:cubicBezTo>
                <a:cubicBezTo>
                  <a:pt x="f156" y="f155"/>
                  <a:pt x="f157" y="f155"/>
                  <a:pt x="f158" y="f155"/>
                </a:cubicBezTo>
                <a:cubicBezTo>
                  <a:pt x="f159" y="f7"/>
                  <a:pt x="f91" y="f160"/>
                  <a:pt x="f161" y="f162"/>
                </a:cubicBezTo>
                <a:cubicBezTo>
                  <a:pt x="f163" y="f164"/>
                  <a:pt x="f163" y="f165"/>
                  <a:pt x="f166" y="f167"/>
                </a:cubicBezTo>
                <a:cubicBezTo>
                  <a:pt x="f166" y="f168"/>
                  <a:pt x="f39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85" y="f182"/>
                </a:cubicBezTo>
                <a:cubicBezTo>
                  <a:pt x="f183" y="f182"/>
                  <a:pt x="f184" y="f182"/>
                  <a:pt x="f185" y="f182"/>
                </a:cubicBezTo>
                <a:cubicBezTo>
                  <a:pt x="f186" y="f187"/>
                  <a:pt x="f188" y="f189"/>
                  <a:pt x="f190" y="f191"/>
                </a:cubicBezTo>
                <a:cubicBezTo>
                  <a:pt x="f31" y="f192"/>
                  <a:pt x="f193" y="f194"/>
                  <a:pt x="f195" y="f196"/>
                </a:cubicBezTo>
                <a:cubicBezTo>
                  <a:pt x="f84" y="f197"/>
                  <a:pt x="f198" y="f199"/>
                  <a:pt x="f200" y="f201"/>
                </a:cubicBezTo>
                <a:cubicBezTo>
                  <a:pt x="f202" y="f203"/>
                  <a:pt x="f204" y="f205"/>
                  <a:pt x="f206" y="f144"/>
                </a:cubicBezTo>
                <a:cubicBezTo>
                  <a:pt x="f207" y="f168"/>
                  <a:pt x="f208" y="f209"/>
                  <a:pt x="f210" y="f211"/>
                </a:cubicBezTo>
                <a:cubicBezTo>
                  <a:pt x="f62" y="f212"/>
                  <a:pt x="f67" y="f213"/>
                  <a:pt x="f206" y="f214"/>
                </a:cubicBezTo>
                <a:cubicBezTo>
                  <a:pt x="f198" y="f215"/>
                  <a:pt x="f210" y="f216"/>
                  <a:pt x="f217" y="f218"/>
                </a:cubicBezTo>
                <a:cubicBezTo>
                  <a:pt x="f82" y="f218"/>
                  <a:pt x="f219" y="f220"/>
                  <a:pt x="f221" y="f218"/>
                </a:cubicBezTo>
                <a:cubicBezTo>
                  <a:pt x="f222" y="f153"/>
                  <a:pt x="f79" y="f223"/>
                  <a:pt x="f15" y="f224"/>
                </a:cubicBezTo>
                <a:cubicBezTo>
                  <a:pt x="f225" y="f223"/>
                  <a:pt x="f226" y="f227"/>
                  <a:pt x="f228" y="f229"/>
                </a:cubicBezTo>
                <a:cubicBezTo>
                  <a:pt x="f13" y="f216"/>
                  <a:pt x="f9" y="f230"/>
                  <a:pt x="f77" y="f231"/>
                </a:cubicBezTo>
                <a:cubicBezTo>
                  <a:pt x="f232" y="f233"/>
                  <a:pt x="f234" y="f235"/>
                  <a:pt x="f54" y="f236"/>
                </a:cubicBezTo>
                <a:cubicBezTo>
                  <a:pt x="f22" y="f237"/>
                  <a:pt x="f54" y="f238"/>
                  <a:pt x="f222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34" y="f246"/>
                  <a:pt x="f53" y="f247"/>
                  <a:pt x="f53" y="f248"/>
                </a:cubicBezTo>
                <a:cubicBezTo>
                  <a:pt x="f53" y="f249"/>
                  <a:pt x="f38" y="f250"/>
                  <a:pt x="f251" y="f252"/>
                </a:cubicBezTo>
                <a:cubicBezTo>
                  <a:pt x="f253" y="f254"/>
                  <a:pt x="f253" y="f255"/>
                  <a:pt x="f256" y="f257"/>
                </a:cubicBezTo>
                <a:cubicBezTo>
                  <a:pt x="f234" y="f258"/>
                  <a:pt x="f244" y="f259"/>
                  <a:pt x="f260" y="f261"/>
                </a:cubicBezTo>
                <a:cubicBezTo>
                  <a:pt x="f260" y="f262"/>
                  <a:pt x="f253" y="f263"/>
                  <a:pt x="f48" y="f264"/>
                </a:cubicBezTo>
                <a:cubicBezTo>
                  <a:pt x="f265" y="f115"/>
                  <a:pt x="f46" y="f266"/>
                  <a:pt x="f21" y="f111"/>
                </a:cubicBezTo>
                <a:cubicBezTo>
                  <a:pt x="f267" y="f268"/>
                  <a:pt x="f43" y="f269"/>
                  <a:pt x="f270" y="f104"/>
                </a:cubicBezTo>
                <a:cubicBezTo>
                  <a:pt x="f271" y="f272"/>
                  <a:pt x="f28" y="f273"/>
                  <a:pt x="f15" y="f106"/>
                </a:cubicBez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127"/>
                  <a:pt x="f287" y="f288"/>
                  <a:pt x="f289" y="f156"/>
                </a:cubicBezTo>
                <a:cubicBezTo>
                  <a:pt x="f290" y="f291"/>
                  <a:pt x="f292" y="f293"/>
                  <a:pt x="f20" y="f166"/>
                </a:cubicBezTo>
                <a:cubicBezTo>
                  <a:pt x="f5" y="f166"/>
                  <a:pt x="f5" y="f166"/>
                  <a:pt x="f294" y="f295"/>
                </a:cubicBezTo>
                <a:cubicBezTo>
                  <a:pt x="f296" y="f297"/>
                  <a:pt x="f298" y="f299"/>
                  <a:pt x="f278" y="f85"/>
                </a:cubicBezTo>
                <a:cubicBezTo>
                  <a:pt x="f10" y="f183"/>
                  <a:pt x="f300" y="f33"/>
                  <a:pt x="f301" y="f302"/>
                </a:cubicBezTo>
                <a:cubicBezTo>
                  <a:pt x="f303" y="f304"/>
                  <a:pt x="f282" y="f305"/>
                  <a:pt x="f306" y="f232"/>
                </a:cubicBezTo>
                <a:cubicBezTo>
                  <a:pt x="f307" y="f11"/>
                  <a:pt x="f308" y="f309"/>
                  <a:pt x="f310" y="f289"/>
                </a:cubicBezTo>
                <a:cubicBezTo>
                  <a:pt x="f311" y="f312"/>
                  <a:pt x="f313" y="f287"/>
                  <a:pt x="f313" y="f314"/>
                </a:cubicBezTo>
                <a:cubicBezTo>
                  <a:pt x="f315" y="f316"/>
                  <a:pt x="f311" y="f317"/>
                  <a:pt x="f311" y="f5"/>
                </a:cubicBezTo>
                <a:cubicBezTo>
                  <a:pt x="f318" y="f319"/>
                  <a:pt x="f320" y="f321"/>
                  <a:pt x="f312" y="f311"/>
                </a:cubicBezTo>
                <a:cubicBezTo>
                  <a:pt x="f298" y="f306"/>
                  <a:pt x="f306" y="f12"/>
                  <a:pt x="f8" y="f9"/>
                </a:cubicBezTo>
                <a:close/>
                <a:moveTo>
                  <a:pt x="f322" y="f102"/>
                </a:moveTo>
                <a:cubicBezTo>
                  <a:pt x="f323" y="f324"/>
                  <a:pt x="f325" y="f326"/>
                  <a:pt x="f47" y="f327"/>
                </a:cubicBezTo>
                <a:cubicBezTo>
                  <a:pt x="f134" y="f6"/>
                  <a:pt x="f127" y="f328"/>
                  <a:pt x="f96" y="f329"/>
                </a:cubicBezTo>
                <a:cubicBezTo>
                  <a:pt x="f330" y="f101"/>
                  <a:pt x="f100" y="f331"/>
                  <a:pt x="f332" y="f333"/>
                </a:cubicBezTo>
                <a:cubicBezTo>
                  <a:pt x="f334" y="f106"/>
                  <a:pt x="f335" y="f93"/>
                  <a:pt x="f112" y="f336"/>
                </a:cubicBezTo>
                <a:cubicBezTo>
                  <a:pt x="f337" y="f334"/>
                  <a:pt x="f334" y="f338"/>
                  <a:pt x="f322" y="f102"/>
                </a:cubicBezTo>
                <a:close/>
                <a:moveTo>
                  <a:pt x="f339" y="f41"/>
                </a:moveTo>
                <a:cubicBezTo>
                  <a:pt x="f340" y="f166"/>
                  <a:pt x="f341" y="f74"/>
                  <a:pt x="f21" y="f74"/>
                </a:cubicBezTo>
                <a:cubicBezTo>
                  <a:pt x="f79" y="f342"/>
                  <a:pt x="f343" y="f344"/>
                  <a:pt x="f345" y="f33"/>
                </a:cubicBezTo>
                <a:cubicBezTo>
                  <a:pt x="f77" y="f33"/>
                  <a:pt x="f28" y="f188"/>
                  <a:pt x="f346" y="f188"/>
                </a:cubicBezTo>
                <a:cubicBezTo>
                  <a:pt x="f345" y="f299"/>
                  <a:pt x="f30" y="f347"/>
                  <a:pt x="f339" y="f41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14">
            <a:extLst>
              <a:ext uri="{FF2B5EF4-FFF2-40B4-BE49-F238E27FC236}">
                <a16:creationId xmlns:a16="http://schemas.microsoft.com/office/drawing/2014/main" id="{87996B00-1A63-1E71-DCA8-AFD9F30D17B5}"/>
              </a:ext>
            </a:extLst>
          </p:cNvPr>
          <p:cNvSpPr/>
          <p:nvPr/>
        </p:nvSpPr>
        <p:spPr>
          <a:xfrm>
            <a:off x="5259391" y="3468447"/>
            <a:ext cx="1027108" cy="140811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41"/>
              <a:gd name="f8" fmla="val 741"/>
              <a:gd name="f9" fmla="val 367"/>
              <a:gd name="f10" fmla="val 401"/>
              <a:gd name="f11" fmla="val 363"/>
              <a:gd name="f12" fmla="val 435"/>
              <a:gd name="f13" fmla="val 365"/>
              <a:gd name="f14" fmla="val 469"/>
              <a:gd name="f15" fmla="val 369"/>
              <a:gd name="f16" fmla="val 474"/>
              <a:gd name="f17" fmla="val 481"/>
              <a:gd name="f18" fmla="val 373"/>
              <a:gd name="f19" fmla="val 482"/>
              <a:gd name="f20" fmla="val 377"/>
              <a:gd name="f21" fmla="val 486"/>
              <a:gd name="f22" fmla="val 393"/>
              <a:gd name="f23" fmla="val 489"/>
              <a:gd name="f24" fmla="val 409"/>
              <a:gd name="f25" fmla="val 490"/>
              <a:gd name="f26" fmla="val 425"/>
              <a:gd name="f27" fmla="val 439"/>
              <a:gd name="f28" fmla="val 488"/>
              <a:gd name="f29" fmla="val 453"/>
              <a:gd name="f30" fmla="val 485"/>
              <a:gd name="f31" fmla="val 466"/>
              <a:gd name="f32" fmla="val 483"/>
              <a:gd name="f33" fmla="val 478"/>
              <a:gd name="f34" fmla="val 473"/>
              <a:gd name="f35" fmla="val 471"/>
              <a:gd name="f36" fmla="val 523"/>
              <a:gd name="f37" fmla="val 434"/>
              <a:gd name="f38" fmla="val 550"/>
              <a:gd name="f39" fmla="val 446"/>
              <a:gd name="f40" fmla="val 585"/>
              <a:gd name="f41" fmla="val 451"/>
              <a:gd name="f42" fmla="val 600"/>
              <a:gd name="f43" fmla="val 611"/>
              <a:gd name="f44" fmla="val 622"/>
              <a:gd name="f45" fmla="val 626"/>
              <a:gd name="f46" fmla="val 498"/>
              <a:gd name="f47" fmla="val 624"/>
              <a:gd name="f48" fmla="val 504"/>
              <a:gd name="f49" fmla="val 627"/>
              <a:gd name="f50" fmla="val 511"/>
              <a:gd name="f51" fmla="val 630"/>
              <a:gd name="f52" fmla="val 518"/>
              <a:gd name="f53" fmla="val 636"/>
              <a:gd name="f54" fmla="val 521"/>
              <a:gd name="f55" fmla="val 642"/>
              <a:gd name="f56" fmla="val 526"/>
              <a:gd name="f57" fmla="val 652"/>
              <a:gd name="f58" fmla="val 519"/>
              <a:gd name="f59" fmla="val 661"/>
              <a:gd name="f60" fmla="val 509"/>
              <a:gd name="f61" fmla="val 663"/>
              <a:gd name="f62" fmla="val 495"/>
              <a:gd name="f63" fmla="val 665"/>
              <a:gd name="f64" fmla="val 668"/>
              <a:gd name="f65" fmla="val 468"/>
              <a:gd name="f66" fmla="val 666"/>
              <a:gd name="f67" fmla="val 442"/>
              <a:gd name="f68" fmla="val 416"/>
              <a:gd name="f69" fmla="val 657"/>
              <a:gd name="f70" fmla="val 390"/>
              <a:gd name="f71" fmla="val 651"/>
              <a:gd name="f72" fmla="val 374"/>
              <a:gd name="f73" fmla="val 647"/>
              <a:gd name="f74" fmla="val 371"/>
              <a:gd name="f75" fmla="val 638"/>
              <a:gd name="f76" fmla="val 375"/>
              <a:gd name="f77" fmla="val 621"/>
              <a:gd name="f78" fmla="val 381"/>
              <a:gd name="f79" fmla="val 590"/>
              <a:gd name="f80" fmla="val 383"/>
              <a:gd name="f81" fmla="val 558"/>
              <a:gd name="f82" fmla="val 387"/>
              <a:gd name="f83" fmla="val 527"/>
              <a:gd name="f84" fmla="val 389"/>
              <a:gd name="f85" fmla="val 506"/>
              <a:gd name="f86" fmla="val 391"/>
              <a:gd name="f87" fmla="val 463"/>
              <a:gd name="f88" fmla="val 361"/>
              <a:gd name="f89" fmla="val 343"/>
              <a:gd name="f90" fmla="val 477"/>
              <a:gd name="f91" fmla="val 325"/>
              <a:gd name="f92" fmla="val 307"/>
              <a:gd name="f93" fmla="val 274"/>
              <a:gd name="f94" fmla="val 497"/>
              <a:gd name="f95" fmla="val 261"/>
              <a:gd name="f96" fmla="val 512"/>
              <a:gd name="f97" fmla="val 548"/>
              <a:gd name="f98" fmla="val 262"/>
              <a:gd name="f99" fmla="val 571"/>
              <a:gd name="f100" fmla="val 269"/>
              <a:gd name="f101" fmla="val 595"/>
              <a:gd name="f102" fmla="val 619"/>
              <a:gd name="f103" fmla="val 654"/>
              <a:gd name="f104" fmla="val 267"/>
              <a:gd name="f105" fmla="val 690"/>
              <a:gd name="f106" fmla="val 264"/>
              <a:gd name="f107" fmla="val 726"/>
              <a:gd name="f108" fmla="val 730"/>
              <a:gd name="f109" fmla="val 253"/>
              <a:gd name="f110" fmla="val 737"/>
              <a:gd name="f111" fmla="val 247"/>
              <a:gd name="f112" fmla="val 212"/>
              <a:gd name="f113" fmla="val 185"/>
              <a:gd name="f114" fmla="val 721"/>
              <a:gd name="f115" fmla="val 160"/>
              <a:gd name="f116" fmla="val 701"/>
              <a:gd name="f117" fmla="val 139"/>
              <a:gd name="f118" fmla="val 684"/>
              <a:gd name="f119" fmla="val 119"/>
              <a:gd name="f120" fmla="val 664"/>
              <a:gd name="f121" fmla="val 99"/>
              <a:gd name="f122" fmla="val 646"/>
              <a:gd name="f123" fmla="val 81"/>
              <a:gd name="f124" fmla="val 631"/>
              <a:gd name="f125" fmla="val 65"/>
              <a:gd name="f126" fmla="val 46"/>
              <a:gd name="f127" fmla="val 645"/>
              <a:gd name="f128" fmla="val 41"/>
              <a:gd name="f129" fmla="val 648"/>
              <a:gd name="f130" fmla="val 35"/>
              <a:gd name="f131" fmla="val 29"/>
              <a:gd name="f132" fmla="val 20"/>
              <a:gd name="f133" fmla="val 653"/>
              <a:gd name="f134" fmla="val 10"/>
              <a:gd name="f135" fmla="val 650"/>
              <a:gd name="f136" fmla="val 4"/>
              <a:gd name="f137" fmla="val 641"/>
              <a:gd name="f138" fmla="val 1"/>
              <a:gd name="f139" fmla="val 623"/>
              <a:gd name="f140" fmla="val 620"/>
              <a:gd name="f141" fmla="val 3"/>
              <a:gd name="f142" fmla="val 617"/>
              <a:gd name="f143" fmla="val 5"/>
              <a:gd name="f144" fmla="val 615"/>
              <a:gd name="f145" fmla="val 593"/>
              <a:gd name="f146" fmla="val 52"/>
              <a:gd name="f147" fmla="val 569"/>
              <a:gd name="f148" fmla="val 79"/>
              <a:gd name="f149" fmla="val 552"/>
              <a:gd name="f150" fmla="val 101"/>
              <a:gd name="f151" fmla="val 537"/>
              <a:gd name="f152" fmla="val 111"/>
              <a:gd name="f153" fmla="val 546"/>
              <a:gd name="f154" fmla="val 115"/>
              <a:gd name="f155" fmla="val 568"/>
              <a:gd name="f156" fmla="val 120"/>
              <a:gd name="f157" fmla="val 121"/>
              <a:gd name="f158" fmla="val 157"/>
              <a:gd name="f159" fmla="val 597"/>
              <a:gd name="f160" fmla="val 155"/>
              <a:gd name="f161" fmla="val 592"/>
              <a:gd name="f162" fmla="val 152"/>
              <a:gd name="f163" fmla="val 581"/>
              <a:gd name="f164" fmla="val 124"/>
              <a:gd name="f165" fmla="val 514"/>
              <a:gd name="f166" fmla="val 476"/>
              <a:gd name="f167" fmla="val 108"/>
              <a:gd name="f168" fmla="val 428"/>
              <a:gd name="f169" fmla="val 104"/>
              <a:gd name="f170" fmla="val 407"/>
              <a:gd name="f171" fmla="val 76"/>
              <a:gd name="f172" fmla="val 353"/>
              <a:gd name="f173" fmla="val 85"/>
              <a:gd name="f174" fmla="val 295"/>
              <a:gd name="f175" fmla="val 239"/>
              <a:gd name="f176" fmla="val 68"/>
              <a:gd name="f177" fmla="val 186"/>
              <a:gd name="f178" fmla="val 161"/>
              <a:gd name="f179" fmla="val 134"/>
              <a:gd name="f180" fmla="val 140"/>
              <a:gd name="f181" fmla="val 166"/>
              <a:gd name="f182" fmla="val 100"/>
              <a:gd name="f183" fmla="val 92"/>
              <a:gd name="f184" fmla="val 167"/>
              <a:gd name="f185" fmla="val 83"/>
              <a:gd name="f186" fmla="val 75"/>
              <a:gd name="f187" fmla="val 165"/>
              <a:gd name="f188" fmla="val 34"/>
              <a:gd name="f189" fmla="val 187"/>
              <a:gd name="f190" fmla="val 11"/>
              <a:gd name="f191" fmla="val 227"/>
              <a:gd name="f192" fmla="val 6"/>
              <a:gd name="f193" fmla="val 272"/>
              <a:gd name="f194" fmla="val 309"/>
              <a:gd name="f195" fmla="val 338"/>
              <a:gd name="f196" fmla="val 45"/>
              <a:gd name="f197" fmla="val 351"/>
              <a:gd name="f198" fmla="val 59"/>
              <a:gd name="f199" fmla="val 347"/>
              <a:gd name="f200" fmla="val 330"/>
              <a:gd name="f201" fmla="val 82"/>
              <a:gd name="f202" fmla="val 314"/>
              <a:gd name="f203" fmla="val 89"/>
              <a:gd name="f204" fmla="val 300"/>
              <a:gd name="f205" fmla="val 126"/>
              <a:gd name="f206" fmla="val 312"/>
              <a:gd name="f207" fmla="val 138"/>
              <a:gd name="f208" fmla="val 151"/>
              <a:gd name="f209" fmla="val 326"/>
              <a:gd name="f210" fmla="val 163"/>
              <a:gd name="f211" fmla="val 318"/>
              <a:gd name="f212" fmla="val 179"/>
              <a:gd name="f213" fmla="val 317"/>
              <a:gd name="f214" fmla="val 181"/>
              <a:gd name="f215" fmla="val 320"/>
              <a:gd name="f216" fmla="val 184"/>
              <a:gd name="f217" fmla="val 335"/>
              <a:gd name="f218" fmla="val 183"/>
              <a:gd name="f219" fmla="val 348"/>
              <a:gd name="f220" fmla="val 362"/>
              <a:gd name="f221" fmla="val 385"/>
              <a:gd name="f222" fmla="val 433"/>
              <a:gd name="f223" fmla="val 145"/>
              <a:gd name="f224" fmla="val 503"/>
              <a:gd name="f225" fmla="val 150"/>
              <a:gd name="f226" fmla="val 540"/>
              <a:gd name="f227" fmla="val 162"/>
              <a:gd name="f228" fmla="val 169"/>
              <a:gd name="f229" fmla="val 539"/>
              <a:gd name="f230" fmla="val 177"/>
              <a:gd name="f231" fmla="val 530"/>
              <a:gd name="f232" fmla="val 176"/>
              <a:gd name="f233" fmla="val 524"/>
              <a:gd name="f234" fmla="val 517"/>
              <a:gd name="f235" fmla="val 175"/>
              <a:gd name="f236" fmla="val 174"/>
              <a:gd name="f237" fmla="val 188"/>
              <a:gd name="f238" fmla="val 484"/>
              <a:gd name="f239" fmla="val 208"/>
              <a:gd name="f240" fmla="val 221"/>
              <a:gd name="f241" fmla="val 457"/>
              <a:gd name="f242" fmla="val 249"/>
              <a:gd name="f243" fmla="val 440"/>
              <a:gd name="f244" fmla="val 248"/>
              <a:gd name="f245" fmla="val 427"/>
              <a:gd name="f246" fmla="val 254"/>
              <a:gd name="f247" fmla="val 421"/>
              <a:gd name="f248" fmla="val 263"/>
              <a:gd name="f249" fmla="val 410"/>
              <a:gd name="f250" fmla="val 287"/>
              <a:gd name="f251" fmla="val 311"/>
              <a:gd name="f252" fmla="val 388"/>
              <a:gd name="f253" fmla="val 334"/>
              <a:gd name="f254" fmla="val 372"/>
              <a:gd name="f255" fmla="val 356"/>
              <a:gd name="f256" fmla="val 357"/>
              <a:gd name="f257" fmla="val 366"/>
              <a:gd name="f258" fmla="val 358"/>
              <a:gd name="f259" fmla="val 256"/>
              <a:gd name="f260" fmla="val 406"/>
              <a:gd name="f261" fmla="val 223"/>
              <a:gd name="f262" fmla="val 235"/>
              <a:gd name="f263" fmla="val 344"/>
              <a:gd name="f264" fmla="val 255"/>
              <a:gd name="f265" fmla="+- 0 0 -90"/>
              <a:gd name="f266" fmla="*/ f4 1 541"/>
              <a:gd name="f267" fmla="*/ f5 1 741"/>
              <a:gd name="f268" fmla="val f6"/>
              <a:gd name="f269" fmla="val f7"/>
              <a:gd name="f270" fmla="val f8"/>
              <a:gd name="f271" fmla="*/ f265 f0 1"/>
              <a:gd name="f272" fmla="+- f270 0 f268"/>
              <a:gd name="f273" fmla="+- f269 0 f268"/>
              <a:gd name="f274" fmla="*/ f271 1 f3"/>
              <a:gd name="f275" fmla="*/ f273 1 541"/>
              <a:gd name="f276" fmla="*/ f272 1 741"/>
              <a:gd name="f277" fmla="*/ 367 f273 1"/>
              <a:gd name="f278" fmla="*/ 360 f272 1"/>
              <a:gd name="f279" fmla="*/ 469 f273 1"/>
              <a:gd name="f280" fmla="*/ 369 f272 1"/>
              <a:gd name="f281" fmla="*/ 482 f273 1"/>
              <a:gd name="f282" fmla="*/ 377 f272 1"/>
              <a:gd name="f283" fmla="*/ 490 f273 1"/>
              <a:gd name="f284" fmla="*/ 425 f272 1"/>
              <a:gd name="f285" fmla="*/ 485 f273 1"/>
              <a:gd name="f286" fmla="*/ 466 f272 1"/>
              <a:gd name="f287" fmla="*/ 474 f273 1"/>
              <a:gd name="f288" fmla="*/ 488 f272 1"/>
              <a:gd name="f289" fmla="*/ 471 f273 1"/>
              <a:gd name="f290" fmla="*/ 490 f272 1"/>
              <a:gd name="f291" fmla="*/ 446 f273 1"/>
              <a:gd name="f292" fmla="*/ 585 f272 1"/>
              <a:gd name="f293" fmla="*/ 483 f273 1"/>
              <a:gd name="f294" fmla="*/ 622 f272 1"/>
              <a:gd name="f295" fmla="*/ 504 f273 1"/>
              <a:gd name="f296" fmla="*/ 627 f272 1"/>
              <a:gd name="f297" fmla="*/ 521 f273 1"/>
              <a:gd name="f298" fmla="*/ 642 f272 1"/>
              <a:gd name="f299" fmla="*/ 509 f273 1"/>
              <a:gd name="f300" fmla="*/ 663 f272 1"/>
              <a:gd name="f301" fmla="*/ 468 f273 1"/>
              <a:gd name="f302" fmla="*/ 666 f272 1"/>
              <a:gd name="f303" fmla="*/ 390 f273 1"/>
              <a:gd name="f304" fmla="*/ 651 f272 1"/>
              <a:gd name="f305" fmla="*/ 375 f273 1"/>
              <a:gd name="f306" fmla="*/ 621 f272 1"/>
              <a:gd name="f307" fmla="*/ 387 f273 1"/>
              <a:gd name="f308" fmla="*/ 527 f272 1"/>
              <a:gd name="f309" fmla="*/ 391 f273 1"/>
              <a:gd name="f310" fmla="*/ 463 f272 1"/>
              <a:gd name="f311" fmla="*/ 361 f273 1"/>
              <a:gd name="f312" fmla="*/ 471 f272 1"/>
              <a:gd name="f313" fmla="*/ 307 f273 1"/>
              <a:gd name="f314" fmla="*/ 261 f273 1"/>
              <a:gd name="f315" fmla="*/ 548 f272 1"/>
              <a:gd name="f316" fmla="*/ 269 f273 1"/>
              <a:gd name="f317" fmla="*/ 619 f272 1"/>
              <a:gd name="f318" fmla="*/ 264 f273 1"/>
              <a:gd name="f319" fmla="*/ 726 f272 1"/>
              <a:gd name="f320" fmla="*/ 247 f273 1"/>
              <a:gd name="f321" fmla="*/ 737 f272 1"/>
              <a:gd name="f322" fmla="*/ 160 f273 1"/>
              <a:gd name="f323" fmla="*/ 701 f272 1"/>
              <a:gd name="f324" fmla="*/ 99 f273 1"/>
              <a:gd name="f325" fmla="*/ 646 f272 1"/>
              <a:gd name="f326" fmla="*/ 46 f273 1"/>
              <a:gd name="f327" fmla="*/ 645 f272 1"/>
              <a:gd name="f328" fmla="*/ 29 f273 1"/>
              <a:gd name="f329" fmla="*/ 654 f272 1"/>
              <a:gd name="f330" fmla="*/ 4 f273 1"/>
              <a:gd name="f331" fmla="*/ 1 f273 1"/>
              <a:gd name="f332" fmla="*/ 623 f272 1"/>
              <a:gd name="f333" fmla="*/ 5 f273 1"/>
              <a:gd name="f334" fmla="*/ 615 f272 1"/>
              <a:gd name="f335" fmla="*/ 79 f273 1"/>
              <a:gd name="f336" fmla="*/ 552 f272 1"/>
              <a:gd name="f337" fmla="*/ 115 f273 1"/>
              <a:gd name="f338" fmla="*/ 568 f272 1"/>
              <a:gd name="f339" fmla="*/ 157 f273 1"/>
              <a:gd name="f340" fmla="*/ 597 f272 1"/>
              <a:gd name="f341" fmla="*/ 152 f273 1"/>
              <a:gd name="f342" fmla="*/ 581 f272 1"/>
              <a:gd name="f343" fmla="*/ 111 f273 1"/>
              <a:gd name="f344" fmla="*/ 476 f272 1"/>
              <a:gd name="f345" fmla="*/ 104 f273 1"/>
              <a:gd name="f346" fmla="*/ 407 f272 1"/>
              <a:gd name="f347" fmla="*/ 76 f273 1"/>
              <a:gd name="f348" fmla="*/ 239 f272 1"/>
              <a:gd name="f349" fmla="*/ 139 f273 1"/>
              <a:gd name="f350" fmla="*/ 134 f272 1"/>
              <a:gd name="f351" fmla="*/ 166 f273 1"/>
              <a:gd name="f352" fmla="*/ 100 f272 1"/>
              <a:gd name="f353" fmla="*/ 75 f272 1"/>
              <a:gd name="f354" fmla="*/ 227 f273 1"/>
              <a:gd name="f355" fmla="*/ 6 f272 1"/>
              <a:gd name="f356" fmla="*/ 338 f273 1"/>
              <a:gd name="f357" fmla="*/ 45 f272 1"/>
              <a:gd name="f358" fmla="*/ 330 f273 1"/>
              <a:gd name="f359" fmla="*/ 82 f272 1"/>
              <a:gd name="f360" fmla="*/ 312 f273 1"/>
              <a:gd name="f361" fmla="*/ 138 f272 1"/>
              <a:gd name="f362" fmla="*/ 318 f273 1"/>
              <a:gd name="f363" fmla="*/ 179 f272 1"/>
              <a:gd name="f364" fmla="*/ 320 f273 1"/>
              <a:gd name="f365" fmla="*/ 184 f272 1"/>
              <a:gd name="f366" fmla="*/ 362 f273 1"/>
              <a:gd name="f367" fmla="*/ 181 f272 1"/>
              <a:gd name="f368" fmla="*/ 433 f273 1"/>
              <a:gd name="f369" fmla="*/ 139 f272 1"/>
              <a:gd name="f370" fmla="*/ 541 f273 1"/>
              <a:gd name="f371" fmla="*/ 155 f272 1"/>
              <a:gd name="f372" fmla="*/ 539 f273 1"/>
              <a:gd name="f373" fmla="*/ 177 f272 1"/>
              <a:gd name="f374" fmla="*/ 517 f273 1"/>
              <a:gd name="f375" fmla="*/ 175 f272 1"/>
              <a:gd name="f376" fmla="*/ 484 f273 1"/>
              <a:gd name="f377" fmla="*/ 208 f272 1"/>
              <a:gd name="f378" fmla="*/ 440 f273 1"/>
              <a:gd name="f379" fmla="*/ 248 f272 1"/>
              <a:gd name="f380" fmla="*/ 421 f273 1"/>
              <a:gd name="f381" fmla="*/ 263 f272 1"/>
              <a:gd name="f382" fmla="*/ 388 f273 1"/>
              <a:gd name="f383" fmla="*/ 334 f272 1"/>
              <a:gd name="f384" fmla="*/ 363 f273 1"/>
              <a:gd name="f385" fmla="*/ 356 f272 1"/>
              <a:gd name="f386" fmla="*/ 358 f273 1"/>
              <a:gd name="f387" fmla="*/ 272 f272 1"/>
              <a:gd name="f388" fmla="*/ 406 f273 1"/>
              <a:gd name="f389" fmla="*/ 223 f272 1"/>
              <a:gd name="f390" fmla="+- f274 0 f1"/>
              <a:gd name="f391" fmla="*/ f277 1 541"/>
              <a:gd name="f392" fmla="*/ f278 1 741"/>
              <a:gd name="f393" fmla="*/ f279 1 541"/>
              <a:gd name="f394" fmla="*/ f280 1 741"/>
              <a:gd name="f395" fmla="*/ f281 1 541"/>
              <a:gd name="f396" fmla="*/ f282 1 741"/>
              <a:gd name="f397" fmla="*/ f283 1 541"/>
              <a:gd name="f398" fmla="*/ f284 1 741"/>
              <a:gd name="f399" fmla="*/ f285 1 541"/>
              <a:gd name="f400" fmla="*/ f286 1 741"/>
              <a:gd name="f401" fmla="*/ f287 1 541"/>
              <a:gd name="f402" fmla="*/ f288 1 741"/>
              <a:gd name="f403" fmla="*/ f289 1 541"/>
              <a:gd name="f404" fmla="*/ f290 1 741"/>
              <a:gd name="f405" fmla="*/ f291 1 541"/>
              <a:gd name="f406" fmla="*/ f292 1 741"/>
              <a:gd name="f407" fmla="*/ f293 1 541"/>
              <a:gd name="f408" fmla="*/ f294 1 741"/>
              <a:gd name="f409" fmla="*/ f295 1 541"/>
              <a:gd name="f410" fmla="*/ f296 1 741"/>
              <a:gd name="f411" fmla="*/ f297 1 541"/>
              <a:gd name="f412" fmla="*/ f298 1 741"/>
              <a:gd name="f413" fmla="*/ f299 1 541"/>
              <a:gd name="f414" fmla="*/ f300 1 741"/>
              <a:gd name="f415" fmla="*/ f301 1 541"/>
              <a:gd name="f416" fmla="*/ f302 1 741"/>
              <a:gd name="f417" fmla="*/ f303 1 541"/>
              <a:gd name="f418" fmla="*/ f304 1 741"/>
              <a:gd name="f419" fmla="*/ f305 1 541"/>
              <a:gd name="f420" fmla="*/ f306 1 741"/>
              <a:gd name="f421" fmla="*/ f307 1 541"/>
              <a:gd name="f422" fmla="*/ f308 1 741"/>
              <a:gd name="f423" fmla="*/ f309 1 541"/>
              <a:gd name="f424" fmla="*/ f310 1 741"/>
              <a:gd name="f425" fmla="*/ f311 1 541"/>
              <a:gd name="f426" fmla="*/ f312 1 741"/>
              <a:gd name="f427" fmla="*/ f313 1 541"/>
              <a:gd name="f428" fmla="*/ f314 1 541"/>
              <a:gd name="f429" fmla="*/ f315 1 741"/>
              <a:gd name="f430" fmla="*/ f316 1 541"/>
              <a:gd name="f431" fmla="*/ f317 1 741"/>
              <a:gd name="f432" fmla="*/ f318 1 541"/>
              <a:gd name="f433" fmla="*/ f319 1 741"/>
              <a:gd name="f434" fmla="*/ f320 1 541"/>
              <a:gd name="f435" fmla="*/ f321 1 741"/>
              <a:gd name="f436" fmla="*/ f322 1 541"/>
              <a:gd name="f437" fmla="*/ f323 1 741"/>
              <a:gd name="f438" fmla="*/ f324 1 541"/>
              <a:gd name="f439" fmla="*/ f325 1 741"/>
              <a:gd name="f440" fmla="*/ f326 1 541"/>
              <a:gd name="f441" fmla="*/ f327 1 741"/>
              <a:gd name="f442" fmla="*/ f328 1 541"/>
              <a:gd name="f443" fmla="*/ f329 1 741"/>
              <a:gd name="f444" fmla="*/ f330 1 541"/>
              <a:gd name="f445" fmla="*/ f331 1 541"/>
              <a:gd name="f446" fmla="*/ f332 1 741"/>
              <a:gd name="f447" fmla="*/ f333 1 541"/>
              <a:gd name="f448" fmla="*/ f334 1 741"/>
              <a:gd name="f449" fmla="*/ f335 1 541"/>
              <a:gd name="f450" fmla="*/ f336 1 741"/>
              <a:gd name="f451" fmla="*/ f337 1 541"/>
              <a:gd name="f452" fmla="*/ f338 1 741"/>
              <a:gd name="f453" fmla="*/ f339 1 541"/>
              <a:gd name="f454" fmla="*/ f340 1 741"/>
              <a:gd name="f455" fmla="*/ f341 1 541"/>
              <a:gd name="f456" fmla="*/ f342 1 741"/>
              <a:gd name="f457" fmla="*/ f343 1 541"/>
              <a:gd name="f458" fmla="*/ f344 1 741"/>
              <a:gd name="f459" fmla="*/ f345 1 541"/>
              <a:gd name="f460" fmla="*/ f346 1 741"/>
              <a:gd name="f461" fmla="*/ f347 1 541"/>
              <a:gd name="f462" fmla="*/ f348 1 741"/>
              <a:gd name="f463" fmla="*/ f349 1 541"/>
              <a:gd name="f464" fmla="*/ f350 1 741"/>
              <a:gd name="f465" fmla="*/ f351 1 541"/>
              <a:gd name="f466" fmla="*/ f352 1 741"/>
              <a:gd name="f467" fmla="*/ f353 1 741"/>
              <a:gd name="f468" fmla="*/ f354 1 541"/>
              <a:gd name="f469" fmla="*/ f355 1 741"/>
              <a:gd name="f470" fmla="*/ f356 1 541"/>
              <a:gd name="f471" fmla="*/ f357 1 741"/>
              <a:gd name="f472" fmla="*/ f358 1 541"/>
              <a:gd name="f473" fmla="*/ f359 1 741"/>
              <a:gd name="f474" fmla="*/ f360 1 541"/>
              <a:gd name="f475" fmla="*/ f361 1 741"/>
              <a:gd name="f476" fmla="*/ f362 1 541"/>
              <a:gd name="f477" fmla="*/ f363 1 741"/>
              <a:gd name="f478" fmla="*/ f364 1 541"/>
              <a:gd name="f479" fmla="*/ f365 1 741"/>
              <a:gd name="f480" fmla="*/ f366 1 541"/>
              <a:gd name="f481" fmla="*/ f367 1 741"/>
              <a:gd name="f482" fmla="*/ f368 1 541"/>
              <a:gd name="f483" fmla="*/ f369 1 741"/>
              <a:gd name="f484" fmla="*/ f370 1 541"/>
              <a:gd name="f485" fmla="*/ f371 1 741"/>
              <a:gd name="f486" fmla="*/ f372 1 541"/>
              <a:gd name="f487" fmla="*/ f373 1 741"/>
              <a:gd name="f488" fmla="*/ f374 1 541"/>
              <a:gd name="f489" fmla="*/ f375 1 741"/>
              <a:gd name="f490" fmla="*/ f376 1 541"/>
              <a:gd name="f491" fmla="*/ f377 1 741"/>
              <a:gd name="f492" fmla="*/ f378 1 541"/>
              <a:gd name="f493" fmla="*/ f379 1 741"/>
              <a:gd name="f494" fmla="*/ f380 1 541"/>
              <a:gd name="f495" fmla="*/ f381 1 741"/>
              <a:gd name="f496" fmla="*/ f382 1 541"/>
              <a:gd name="f497" fmla="*/ f383 1 741"/>
              <a:gd name="f498" fmla="*/ f384 1 541"/>
              <a:gd name="f499" fmla="*/ f385 1 741"/>
              <a:gd name="f500" fmla="*/ f386 1 541"/>
              <a:gd name="f501" fmla="*/ f387 1 741"/>
              <a:gd name="f502" fmla="*/ f388 1 541"/>
              <a:gd name="f503" fmla="*/ f389 1 741"/>
              <a:gd name="f504" fmla="*/ 0 1 f275"/>
              <a:gd name="f505" fmla="*/ f269 1 f275"/>
              <a:gd name="f506" fmla="*/ 0 1 f276"/>
              <a:gd name="f507" fmla="*/ f270 1 f276"/>
              <a:gd name="f508" fmla="*/ f391 1 f275"/>
              <a:gd name="f509" fmla="*/ f392 1 f276"/>
              <a:gd name="f510" fmla="*/ f393 1 f275"/>
              <a:gd name="f511" fmla="*/ f394 1 f276"/>
              <a:gd name="f512" fmla="*/ f395 1 f275"/>
              <a:gd name="f513" fmla="*/ f396 1 f276"/>
              <a:gd name="f514" fmla="*/ f397 1 f275"/>
              <a:gd name="f515" fmla="*/ f398 1 f276"/>
              <a:gd name="f516" fmla="*/ f399 1 f275"/>
              <a:gd name="f517" fmla="*/ f400 1 f276"/>
              <a:gd name="f518" fmla="*/ f401 1 f275"/>
              <a:gd name="f519" fmla="*/ f402 1 f276"/>
              <a:gd name="f520" fmla="*/ f403 1 f275"/>
              <a:gd name="f521" fmla="*/ f404 1 f276"/>
              <a:gd name="f522" fmla="*/ f405 1 f275"/>
              <a:gd name="f523" fmla="*/ f406 1 f276"/>
              <a:gd name="f524" fmla="*/ f407 1 f275"/>
              <a:gd name="f525" fmla="*/ f408 1 f276"/>
              <a:gd name="f526" fmla="*/ f409 1 f275"/>
              <a:gd name="f527" fmla="*/ f410 1 f276"/>
              <a:gd name="f528" fmla="*/ f411 1 f275"/>
              <a:gd name="f529" fmla="*/ f412 1 f276"/>
              <a:gd name="f530" fmla="*/ f413 1 f275"/>
              <a:gd name="f531" fmla="*/ f414 1 f276"/>
              <a:gd name="f532" fmla="*/ f415 1 f275"/>
              <a:gd name="f533" fmla="*/ f416 1 f276"/>
              <a:gd name="f534" fmla="*/ f417 1 f275"/>
              <a:gd name="f535" fmla="*/ f418 1 f276"/>
              <a:gd name="f536" fmla="*/ f419 1 f275"/>
              <a:gd name="f537" fmla="*/ f420 1 f276"/>
              <a:gd name="f538" fmla="*/ f421 1 f275"/>
              <a:gd name="f539" fmla="*/ f422 1 f276"/>
              <a:gd name="f540" fmla="*/ f423 1 f275"/>
              <a:gd name="f541" fmla="*/ f424 1 f276"/>
              <a:gd name="f542" fmla="*/ f425 1 f275"/>
              <a:gd name="f543" fmla="*/ f426 1 f276"/>
              <a:gd name="f544" fmla="*/ f427 1 f275"/>
              <a:gd name="f545" fmla="*/ f428 1 f275"/>
              <a:gd name="f546" fmla="*/ f429 1 f276"/>
              <a:gd name="f547" fmla="*/ f430 1 f275"/>
              <a:gd name="f548" fmla="*/ f431 1 f276"/>
              <a:gd name="f549" fmla="*/ f432 1 f275"/>
              <a:gd name="f550" fmla="*/ f433 1 f276"/>
              <a:gd name="f551" fmla="*/ f434 1 f275"/>
              <a:gd name="f552" fmla="*/ f435 1 f276"/>
              <a:gd name="f553" fmla="*/ f436 1 f275"/>
              <a:gd name="f554" fmla="*/ f437 1 f276"/>
              <a:gd name="f555" fmla="*/ f438 1 f275"/>
              <a:gd name="f556" fmla="*/ f439 1 f276"/>
              <a:gd name="f557" fmla="*/ f440 1 f275"/>
              <a:gd name="f558" fmla="*/ f441 1 f276"/>
              <a:gd name="f559" fmla="*/ f442 1 f275"/>
              <a:gd name="f560" fmla="*/ f443 1 f276"/>
              <a:gd name="f561" fmla="*/ f444 1 f275"/>
              <a:gd name="f562" fmla="*/ f445 1 f275"/>
              <a:gd name="f563" fmla="*/ f446 1 f276"/>
              <a:gd name="f564" fmla="*/ f447 1 f275"/>
              <a:gd name="f565" fmla="*/ f448 1 f276"/>
              <a:gd name="f566" fmla="*/ f449 1 f275"/>
              <a:gd name="f567" fmla="*/ f450 1 f276"/>
              <a:gd name="f568" fmla="*/ f451 1 f275"/>
              <a:gd name="f569" fmla="*/ f452 1 f276"/>
              <a:gd name="f570" fmla="*/ f453 1 f275"/>
              <a:gd name="f571" fmla="*/ f454 1 f276"/>
              <a:gd name="f572" fmla="*/ f455 1 f275"/>
              <a:gd name="f573" fmla="*/ f456 1 f276"/>
              <a:gd name="f574" fmla="*/ f457 1 f275"/>
              <a:gd name="f575" fmla="*/ f458 1 f276"/>
              <a:gd name="f576" fmla="*/ f459 1 f275"/>
              <a:gd name="f577" fmla="*/ f460 1 f276"/>
              <a:gd name="f578" fmla="*/ f461 1 f275"/>
              <a:gd name="f579" fmla="*/ f462 1 f276"/>
              <a:gd name="f580" fmla="*/ f463 1 f275"/>
              <a:gd name="f581" fmla="*/ f464 1 f276"/>
              <a:gd name="f582" fmla="*/ f465 1 f275"/>
              <a:gd name="f583" fmla="*/ f466 1 f276"/>
              <a:gd name="f584" fmla="*/ f467 1 f276"/>
              <a:gd name="f585" fmla="*/ f468 1 f275"/>
              <a:gd name="f586" fmla="*/ f469 1 f276"/>
              <a:gd name="f587" fmla="*/ f470 1 f275"/>
              <a:gd name="f588" fmla="*/ f471 1 f276"/>
              <a:gd name="f589" fmla="*/ f472 1 f275"/>
              <a:gd name="f590" fmla="*/ f473 1 f276"/>
              <a:gd name="f591" fmla="*/ f474 1 f275"/>
              <a:gd name="f592" fmla="*/ f475 1 f276"/>
              <a:gd name="f593" fmla="*/ f476 1 f275"/>
              <a:gd name="f594" fmla="*/ f477 1 f276"/>
              <a:gd name="f595" fmla="*/ f478 1 f275"/>
              <a:gd name="f596" fmla="*/ f479 1 f276"/>
              <a:gd name="f597" fmla="*/ f480 1 f275"/>
              <a:gd name="f598" fmla="*/ f481 1 f276"/>
              <a:gd name="f599" fmla="*/ f482 1 f275"/>
              <a:gd name="f600" fmla="*/ f483 1 f276"/>
              <a:gd name="f601" fmla="*/ f484 1 f275"/>
              <a:gd name="f602" fmla="*/ f485 1 f276"/>
              <a:gd name="f603" fmla="*/ f486 1 f275"/>
              <a:gd name="f604" fmla="*/ f487 1 f276"/>
              <a:gd name="f605" fmla="*/ f488 1 f275"/>
              <a:gd name="f606" fmla="*/ f489 1 f276"/>
              <a:gd name="f607" fmla="*/ f490 1 f275"/>
              <a:gd name="f608" fmla="*/ f491 1 f276"/>
              <a:gd name="f609" fmla="*/ f492 1 f275"/>
              <a:gd name="f610" fmla="*/ f493 1 f276"/>
              <a:gd name="f611" fmla="*/ f494 1 f275"/>
              <a:gd name="f612" fmla="*/ f495 1 f276"/>
              <a:gd name="f613" fmla="*/ f496 1 f275"/>
              <a:gd name="f614" fmla="*/ f497 1 f276"/>
              <a:gd name="f615" fmla="*/ f498 1 f275"/>
              <a:gd name="f616" fmla="*/ f499 1 f276"/>
              <a:gd name="f617" fmla="*/ f500 1 f275"/>
              <a:gd name="f618" fmla="*/ f501 1 f276"/>
              <a:gd name="f619" fmla="*/ f502 1 f275"/>
              <a:gd name="f620" fmla="*/ f503 1 f276"/>
              <a:gd name="f621" fmla="*/ f504 f266 1"/>
              <a:gd name="f622" fmla="*/ f505 f266 1"/>
              <a:gd name="f623" fmla="*/ f507 f267 1"/>
              <a:gd name="f624" fmla="*/ f506 f267 1"/>
              <a:gd name="f625" fmla="*/ f508 f266 1"/>
              <a:gd name="f626" fmla="*/ f509 f267 1"/>
              <a:gd name="f627" fmla="*/ f510 f266 1"/>
              <a:gd name="f628" fmla="*/ f511 f267 1"/>
              <a:gd name="f629" fmla="*/ f512 f266 1"/>
              <a:gd name="f630" fmla="*/ f513 f267 1"/>
              <a:gd name="f631" fmla="*/ f514 f266 1"/>
              <a:gd name="f632" fmla="*/ f515 f267 1"/>
              <a:gd name="f633" fmla="*/ f516 f266 1"/>
              <a:gd name="f634" fmla="*/ f517 f267 1"/>
              <a:gd name="f635" fmla="*/ f518 f266 1"/>
              <a:gd name="f636" fmla="*/ f519 f267 1"/>
              <a:gd name="f637" fmla="*/ f520 f266 1"/>
              <a:gd name="f638" fmla="*/ f521 f267 1"/>
              <a:gd name="f639" fmla="*/ f522 f266 1"/>
              <a:gd name="f640" fmla="*/ f523 f267 1"/>
              <a:gd name="f641" fmla="*/ f524 f266 1"/>
              <a:gd name="f642" fmla="*/ f525 f267 1"/>
              <a:gd name="f643" fmla="*/ f526 f266 1"/>
              <a:gd name="f644" fmla="*/ f527 f267 1"/>
              <a:gd name="f645" fmla="*/ f528 f266 1"/>
              <a:gd name="f646" fmla="*/ f529 f267 1"/>
              <a:gd name="f647" fmla="*/ f530 f266 1"/>
              <a:gd name="f648" fmla="*/ f531 f267 1"/>
              <a:gd name="f649" fmla="*/ f532 f266 1"/>
              <a:gd name="f650" fmla="*/ f533 f267 1"/>
              <a:gd name="f651" fmla="*/ f534 f266 1"/>
              <a:gd name="f652" fmla="*/ f535 f267 1"/>
              <a:gd name="f653" fmla="*/ f536 f266 1"/>
              <a:gd name="f654" fmla="*/ f537 f267 1"/>
              <a:gd name="f655" fmla="*/ f538 f266 1"/>
              <a:gd name="f656" fmla="*/ f539 f267 1"/>
              <a:gd name="f657" fmla="*/ f540 f266 1"/>
              <a:gd name="f658" fmla="*/ f541 f267 1"/>
              <a:gd name="f659" fmla="*/ f542 f266 1"/>
              <a:gd name="f660" fmla="*/ f543 f267 1"/>
              <a:gd name="f661" fmla="*/ f544 f266 1"/>
              <a:gd name="f662" fmla="*/ f545 f266 1"/>
              <a:gd name="f663" fmla="*/ f546 f267 1"/>
              <a:gd name="f664" fmla="*/ f547 f266 1"/>
              <a:gd name="f665" fmla="*/ f548 f267 1"/>
              <a:gd name="f666" fmla="*/ f549 f266 1"/>
              <a:gd name="f667" fmla="*/ f550 f267 1"/>
              <a:gd name="f668" fmla="*/ f551 f266 1"/>
              <a:gd name="f669" fmla="*/ f552 f267 1"/>
              <a:gd name="f670" fmla="*/ f553 f266 1"/>
              <a:gd name="f671" fmla="*/ f554 f267 1"/>
              <a:gd name="f672" fmla="*/ f555 f266 1"/>
              <a:gd name="f673" fmla="*/ f556 f267 1"/>
              <a:gd name="f674" fmla="*/ f557 f266 1"/>
              <a:gd name="f675" fmla="*/ f558 f267 1"/>
              <a:gd name="f676" fmla="*/ f559 f266 1"/>
              <a:gd name="f677" fmla="*/ f560 f267 1"/>
              <a:gd name="f678" fmla="*/ f561 f266 1"/>
              <a:gd name="f679" fmla="*/ f562 f266 1"/>
              <a:gd name="f680" fmla="*/ f563 f267 1"/>
              <a:gd name="f681" fmla="*/ f564 f266 1"/>
              <a:gd name="f682" fmla="*/ f565 f267 1"/>
              <a:gd name="f683" fmla="*/ f566 f266 1"/>
              <a:gd name="f684" fmla="*/ f567 f267 1"/>
              <a:gd name="f685" fmla="*/ f568 f266 1"/>
              <a:gd name="f686" fmla="*/ f569 f267 1"/>
              <a:gd name="f687" fmla="*/ f570 f266 1"/>
              <a:gd name="f688" fmla="*/ f571 f267 1"/>
              <a:gd name="f689" fmla="*/ f572 f266 1"/>
              <a:gd name="f690" fmla="*/ f573 f267 1"/>
              <a:gd name="f691" fmla="*/ f574 f266 1"/>
              <a:gd name="f692" fmla="*/ f575 f267 1"/>
              <a:gd name="f693" fmla="*/ f576 f266 1"/>
              <a:gd name="f694" fmla="*/ f577 f267 1"/>
              <a:gd name="f695" fmla="*/ f578 f266 1"/>
              <a:gd name="f696" fmla="*/ f579 f267 1"/>
              <a:gd name="f697" fmla="*/ f580 f266 1"/>
              <a:gd name="f698" fmla="*/ f581 f267 1"/>
              <a:gd name="f699" fmla="*/ f582 f266 1"/>
              <a:gd name="f700" fmla="*/ f583 f267 1"/>
              <a:gd name="f701" fmla="*/ f584 f267 1"/>
              <a:gd name="f702" fmla="*/ f585 f266 1"/>
              <a:gd name="f703" fmla="*/ f586 f267 1"/>
              <a:gd name="f704" fmla="*/ f587 f266 1"/>
              <a:gd name="f705" fmla="*/ f588 f267 1"/>
              <a:gd name="f706" fmla="*/ f589 f266 1"/>
              <a:gd name="f707" fmla="*/ f590 f267 1"/>
              <a:gd name="f708" fmla="*/ f591 f266 1"/>
              <a:gd name="f709" fmla="*/ f592 f267 1"/>
              <a:gd name="f710" fmla="*/ f593 f266 1"/>
              <a:gd name="f711" fmla="*/ f594 f267 1"/>
              <a:gd name="f712" fmla="*/ f595 f266 1"/>
              <a:gd name="f713" fmla="*/ f596 f267 1"/>
              <a:gd name="f714" fmla="*/ f597 f266 1"/>
              <a:gd name="f715" fmla="*/ f598 f267 1"/>
              <a:gd name="f716" fmla="*/ f599 f266 1"/>
              <a:gd name="f717" fmla="*/ f600 f267 1"/>
              <a:gd name="f718" fmla="*/ f601 f266 1"/>
              <a:gd name="f719" fmla="*/ f602 f267 1"/>
              <a:gd name="f720" fmla="*/ f603 f266 1"/>
              <a:gd name="f721" fmla="*/ f604 f267 1"/>
              <a:gd name="f722" fmla="*/ f605 f266 1"/>
              <a:gd name="f723" fmla="*/ f606 f267 1"/>
              <a:gd name="f724" fmla="*/ f607 f266 1"/>
              <a:gd name="f725" fmla="*/ f608 f267 1"/>
              <a:gd name="f726" fmla="*/ f609 f266 1"/>
              <a:gd name="f727" fmla="*/ f610 f267 1"/>
              <a:gd name="f728" fmla="*/ f611 f266 1"/>
              <a:gd name="f729" fmla="*/ f612 f267 1"/>
              <a:gd name="f730" fmla="*/ f613 f266 1"/>
              <a:gd name="f731" fmla="*/ f614 f267 1"/>
              <a:gd name="f732" fmla="*/ f615 f266 1"/>
              <a:gd name="f733" fmla="*/ f616 f267 1"/>
              <a:gd name="f734" fmla="*/ f617 f266 1"/>
              <a:gd name="f735" fmla="*/ f618 f267 1"/>
              <a:gd name="f736" fmla="*/ f619 f266 1"/>
              <a:gd name="f737" fmla="*/ f620 f2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0">
                <a:pos x="f625" y="f626"/>
              </a:cxn>
              <a:cxn ang="f390">
                <a:pos x="f627" y="f628"/>
              </a:cxn>
              <a:cxn ang="f390">
                <a:pos x="f629" y="f630"/>
              </a:cxn>
              <a:cxn ang="f390">
                <a:pos x="f631" y="f632"/>
              </a:cxn>
              <a:cxn ang="f390">
                <a:pos x="f633" y="f634"/>
              </a:cxn>
              <a:cxn ang="f390">
                <a:pos x="f635" y="f636"/>
              </a:cxn>
              <a:cxn ang="f390">
                <a:pos x="f637" y="f638"/>
              </a:cxn>
              <a:cxn ang="f390">
                <a:pos x="f639" y="f640"/>
              </a:cxn>
              <a:cxn ang="f390">
                <a:pos x="f641" y="f642"/>
              </a:cxn>
              <a:cxn ang="f390">
                <a:pos x="f643" y="f644"/>
              </a:cxn>
              <a:cxn ang="f390">
                <a:pos x="f645" y="f646"/>
              </a:cxn>
              <a:cxn ang="f390">
                <a:pos x="f647" y="f648"/>
              </a:cxn>
              <a:cxn ang="f390">
                <a:pos x="f649" y="f650"/>
              </a:cxn>
              <a:cxn ang="f390">
                <a:pos x="f651" y="f652"/>
              </a:cxn>
              <a:cxn ang="f390">
                <a:pos x="f653" y="f654"/>
              </a:cxn>
              <a:cxn ang="f390">
                <a:pos x="f655" y="f656"/>
              </a:cxn>
              <a:cxn ang="f390">
                <a:pos x="f657" y="f658"/>
              </a:cxn>
              <a:cxn ang="f390">
                <a:pos x="f659" y="f660"/>
              </a:cxn>
              <a:cxn ang="f390">
                <a:pos x="f661" y="f636"/>
              </a:cxn>
              <a:cxn ang="f390">
                <a:pos x="f662" y="f663"/>
              </a:cxn>
              <a:cxn ang="f390">
                <a:pos x="f664" y="f665"/>
              </a:cxn>
              <a:cxn ang="f390">
                <a:pos x="f666" y="f667"/>
              </a:cxn>
              <a:cxn ang="f390">
                <a:pos x="f668" y="f669"/>
              </a:cxn>
              <a:cxn ang="f390">
                <a:pos x="f670" y="f671"/>
              </a:cxn>
              <a:cxn ang="f390">
                <a:pos x="f672" y="f673"/>
              </a:cxn>
              <a:cxn ang="f390">
                <a:pos x="f674" y="f675"/>
              </a:cxn>
              <a:cxn ang="f390">
                <a:pos x="f676" y="f677"/>
              </a:cxn>
              <a:cxn ang="f390">
                <a:pos x="f678" y="f675"/>
              </a:cxn>
              <a:cxn ang="f390">
                <a:pos x="f679" y="f680"/>
              </a:cxn>
              <a:cxn ang="f390">
                <a:pos x="f681" y="f682"/>
              </a:cxn>
              <a:cxn ang="f390">
                <a:pos x="f683" y="f684"/>
              </a:cxn>
              <a:cxn ang="f390">
                <a:pos x="f685" y="f686"/>
              </a:cxn>
              <a:cxn ang="f390">
                <a:pos x="f687" y="f688"/>
              </a:cxn>
              <a:cxn ang="f390">
                <a:pos x="f689" y="f690"/>
              </a:cxn>
              <a:cxn ang="f390">
                <a:pos x="f691" y="f692"/>
              </a:cxn>
              <a:cxn ang="f390">
                <a:pos x="f693" y="f694"/>
              </a:cxn>
              <a:cxn ang="f390">
                <a:pos x="f695" y="f696"/>
              </a:cxn>
              <a:cxn ang="f390">
                <a:pos x="f697" y="f698"/>
              </a:cxn>
              <a:cxn ang="f390">
                <a:pos x="f699" y="f700"/>
              </a:cxn>
              <a:cxn ang="f390">
                <a:pos x="f699" y="f701"/>
              </a:cxn>
              <a:cxn ang="f390">
                <a:pos x="f702" y="f703"/>
              </a:cxn>
              <a:cxn ang="f390">
                <a:pos x="f704" y="f705"/>
              </a:cxn>
              <a:cxn ang="f390">
                <a:pos x="f706" y="f707"/>
              </a:cxn>
              <a:cxn ang="f390">
                <a:pos x="f708" y="f709"/>
              </a:cxn>
              <a:cxn ang="f390">
                <a:pos x="f710" y="f711"/>
              </a:cxn>
              <a:cxn ang="f390">
                <a:pos x="f712" y="f713"/>
              </a:cxn>
              <a:cxn ang="f390">
                <a:pos x="f714" y="f715"/>
              </a:cxn>
              <a:cxn ang="f390">
                <a:pos x="f716" y="f717"/>
              </a:cxn>
              <a:cxn ang="f390">
                <a:pos x="f718" y="f719"/>
              </a:cxn>
              <a:cxn ang="f390">
                <a:pos x="f720" y="f721"/>
              </a:cxn>
              <a:cxn ang="f390">
                <a:pos x="f722" y="f723"/>
              </a:cxn>
              <a:cxn ang="f390">
                <a:pos x="f724" y="f725"/>
              </a:cxn>
              <a:cxn ang="f390">
                <a:pos x="f726" y="f727"/>
              </a:cxn>
              <a:cxn ang="f390">
                <a:pos x="f728" y="f729"/>
              </a:cxn>
              <a:cxn ang="f390">
                <a:pos x="f730" y="f731"/>
              </a:cxn>
              <a:cxn ang="f390">
                <a:pos x="f732" y="f733"/>
              </a:cxn>
              <a:cxn ang="f390">
                <a:pos x="f625" y="f626"/>
              </a:cxn>
              <a:cxn ang="f390">
                <a:pos x="f734" y="f735"/>
              </a:cxn>
              <a:cxn ang="f390">
                <a:pos x="f736" y="f737"/>
              </a:cxn>
              <a:cxn ang="f390">
                <a:pos x="f734" y="f735"/>
              </a:cxn>
            </a:cxnLst>
            <a:rect l="f621" t="f624" r="f622" b="f623"/>
            <a:pathLst>
              <a:path w="541" h="741">
                <a:moveTo>
                  <a:pt x="f9" y="f2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5" y="f27"/>
                  <a:pt x="f28" y="f29"/>
                  <a:pt x="f30" y="f31"/>
                </a:cubicBezTo>
                <a:cubicBezTo>
                  <a:pt x="f32" y="f16"/>
                  <a:pt x="f33" y="f17"/>
                  <a:pt x="f16" y="f28"/>
                </a:cubicBezTo>
                <a:cubicBezTo>
                  <a:pt x="f34" y="f23"/>
                  <a:pt x="f35" y="f23"/>
                  <a:pt x="f35" y="f25"/>
                </a:cubicBezTo>
                <a:cubicBezTo>
                  <a:pt x="f31" y="f36"/>
                  <a:pt x="f37" y="f38"/>
                  <a:pt x="f39" y="f40"/>
                </a:cubicBezTo>
                <a:cubicBezTo>
                  <a:pt x="f41" y="f42"/>
                  <a:pt x="f14" y="f43"/>
                  <a:pt x="f32" y="f44"/>
                </a:cubicBezTo>
                <a:cubicBezTo>
                  <a:pt x="f28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17" y="f64"/>
                  <a:pt x="f65" y="f66"/>
                </a:cubicBezTo>
                <a:cubicBezTo>
                  <a:pt x="f67" y="f61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4" y="f21"/>
                  <a:pt x="f86" y="f87"/>
                </a:cubicBezTo>
                <a:cubicBezTo>
                  <a:pt x="f78" y="f31"/>
                  <a:pt x="f74" y="f65"/>
                  <a:pt x="f88" y="f35"/>
                </a:cubicBezTo>
                <a:cubicBezTo>
                  <a:pt x="f89" y="f90"/>
                  <a:pt x="f91" y="f32"/>
                  <a:pt x="f92" y="f28"/>
                </a:cubicBezTo>
                <a:cubicBezTo>
                  <a:pt x="f93" y="f94"/>
                  <a:pt x="f95" y="f96"/>
                  <a:pt x="f95" y="f97"/>
                </a:cubicBezTo>
                <a:cubicBezTo>
                  <a:pt x="f98" y="f99"/>
                  <a:pt x="f100" y="f101"/>
                  <a:pt x="f100" y="f102"/>
                </a:cubicBezTo>
                <a:cubicBezTo>
                  <a:pt x="f100" y="f103"/>
                  <a:pt x="f104" y="f105"/>
                  <a:pt x="f106" y="f107"/>
                </a:cubicBezTo>
                <a:cubicBezTo>
                  <a:pt x="f106" y="f108"/>
                  <a:pt x="f109" y="f110"/>
                  <a:pt x="f111" y="f110"/>
                </a:cubicBezTo>
                <a:cubicBezTo>
                  <a:pt x="f112" y="f8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4"/>
                  <a:pt x="f126" y="f127"/>
                </a:cubicBezTo>
                <a:cubicBezTo>
                  <a:pt x="f128" y="f129"/>
                  <a:pt x="f130" y="f103"/>
                  <a:pt x="f131" y="f103"/>
                </a:cubicBezTo>
                <a:cubicBezTo>
                  <a:pt x="f132" y="f133"/>
                  <a:pt x="f134" y="f135"/>
                  <a:pt x="f136" y="f127"/>
                </a:cubicBezTo>
                <a:cubicBezTo>
                  <a:pt x="f6" y="f137"/>
                  <a:pt x="f138" y="f124"/>
                  <a:pt x="f138" y="f139"/>
                </a:cubicBezTo>
                <a:cubicBezTo>
                  <a:pt x="f138" y="f140"/>
                  <a:pt x="f141" y="f142"/>
                  <a:pt x="f143" y="f144"/>
                </a:cubicBezTo>
                <a:cubicBezTo>
                  <a:pt x="f131" y="f145"/>
                  <a:pt x="f146" y="f147"/>
                  <a:pt x="f148" y="f149"/>
                </a:cubicBezTo>
                <a:cubicBezTo>
                  <a:pt x="f150" y="f151"/>
                  <a:pt x="f152" y="f153"/>
                  <a:pt x="f154" y="f155"/>
                </a:cubicBezTo>
                <a:cubicBezTo>
                  <a:pt x="f156" y="f42"/>
                  <a:pt x="f157" y="f42"/>
                  <a:pt x="f158" y="f159"/>
                </a:cubicBezTo>
                <a:cubicBezTo>
                  <a:pt x="f160" y="f161"/>
                  <a:pt x="f160" y="f40"/>
                  <a:pt x="f162" y="f163"/>
                </a:cubicBezTo>
                <a:cubicBezTo>
                  <a:pt x="f164" y="f149"/>
                  <a:pt x="f154" y="f165"/>
                  <a:pt x="f152" y="f166"/>
                </a:cubicBezTo>
                <a:cubicBezTo>
                  <a:pt x="f167" y="f29"/>
                  <a:pt x="f154" y="f168"/>
                  <a:pt x="f169" y="f170"/>
                </a:cubicBezTo>
                <a:cubicBezTo>
                  <a:pt x="f171" y="f172"/>
                  <a:pt x="f173" y="f174"/>
                  <a:pt x="f171" y="f175"/>
                </a:cubicBezTo>
                <a:cubicBezTo>
                  <a:pt x="f176" y="f177"/>
                  <a:pt x="f169" y="f178"/>
                  <a:pt x="f117" y="f179"/>
                </a:cubicBezTo>
                <a:cubicBezTo>
                  <a:pt x="f180" y="f169"/>
                  <a:pt x="f180" y="f169"/>
                  <a:pt x="f181" y="f182"/>
                </a:cubicBezTo>
                <a:cubicBezTo>
                  <a:pt x="f181" y="f183"/>
                  <a:pt x="f184" y="f185"/>
                  <a:pt x="f181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6"/>
                  <a:pt x="f194" y="f190"/>
                  <a:pt x="f195" y="f196"/>
                </a:cubicBezTo>
                <a:cubicBezTo>
                  <a:pt x="f197" y="f198"/>
                  <a:pt x="f199" y="f171"/>
                  <a:pt x="f200" y="f201"/>
                </a:cubicBezTo>
                <a:cubicBezTo>
                  <a:pt x="f202" y="f203"/>
                  <a:pt x="f204" y="f205"/>
                  <a:pt x="f206" y="f207"/>
                </a:cubicBezTo>
                <a:cubicBezTo>
                  <a:pt x="f91" y="f208"/>
                  <a:pt x="f209" y="f210"/>
                  <a:pt x="f211" y="f212"/>
                </a:cubicBezTo>
                <a:cubicBezTo>
                  <a:pt x="f213" y="f214"/>
                  <a:pt x="f215" y="f113"/>
                  <a:pt x="f215" y="f216"/>
                </a:cubicBezTo>
                <a:cubicBezTo>
                  <a:pt x="f217" y="f218"/>
                  <a:pt x="f219" y="f3"/>
                  <a:pt x="f220" y="f214"/>
                </a:cubicBezTo>
                <a:cubicBezTo>
                  <a:pt x="f221" y="f218"/>
                  <a:pt x="f26" y="f178"/>
                  <a:pt x="f222" y="f117"/>
                </a:cubicBezTo>
                <a:cubicBezTo>
                  <a:pt x="f65" y="f223"/>
                  <a:pt x="f224" y="f225"/>
                  <a:pt x="f7" y="f160"/>
                </a:cubicBezTo>
                <a:cubicBezTo>
                  <a:pt x="f226" y="f227"/>
                  <a:pt x="f226" y="f228"/>
                  <a:pt x="f229" y="f230"/>
                </a:cubicBezTo>
                <a:cubicBezTo>
                  <a:pt x="f231" y="f232"/>
                  <a:pt x="f233" y="f232"/>
                  <a:pt x="f234" y="f235"/>
                </a:cubicBezTo>
                <a:cubicBezTo>
                  <a:pt x="f94" y="f236"/>
                  <a:pt x="f32" y="f237"/>
                  <a:pt x="f238" y="f239"/>
                </a:cubicBezTo>
                <a:cubicBezTo>
                  <a:pt x="f30" y="f240"/>
                  <a:pt x="f241" y="f242"/>
                  <a:pt x="f243" y="f244"/>
                </a:cubicBezTo>
                <a:cubicBezTo>
                  <a:pt x="f245" y="f244"/>
                  <a:pt x="f26" y="f246"/>
                  <a:pt x="f247" y="f248"/>
                </a:cubicBezTo>
                <a:cubicBezTo>
                  <a:pt x="f249" y="f250"/>
                  <a:pt x="f10" y="f251"/>
                  <a:pt x="f252" y="f253"/>
                </a:cubicBezTo>
                <a:cubicBezTo>
                  <a:pt x="f80" y="f89"/>
                  <a:pt x="f254" y="f219"/>
                  <a:pt x="f11" y="f255"/>
                </a:cubicBezTo>
                <a:cubicBezTo>
                  <a:pt x="f13" y="f256"/>
                  <a:pt x="f257" y="f258"/>
                  <a:pt x="f9" y="f2"/>
                </a:cubicBezTo>
                <a:close/>
                <a:moveTo>
                  <a:pt x="f258" y="f193"/>
                </a:moveTo>
                <a:cubicBezTo>
                  <a:pt x="f72" y="f259"/>
                  <a:pt x="f70" y="f175"/>
                  <a:pt x="f260" y="f261"/>
                </a:cubicBezTo>
                <a:cubicBezTo>
                  <a:pt x="f220" y="f262"/>
                  <a:pt x="f263" y="f264"/>
                  <a:pt x="f258" y="f193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8">
            <a:extLst>
              <a:ext uri="{FF2B5EF4-FFF2-40B4-BE49-F238E27FC236}">
                <a16:creationId xmlns:a16="http://schemas.microsoft.com/office/drawing/2014/main" id="{5AE93926-75AE-6935-C88B-FB88A7070F8D}"/>
              </a:ext>
            </a:extLst>
          </p:cNvPr>
          <p:cNvSpPr/>
          <p:nvPr/>
        </p:nvSpPr>
        <p:spPr>
          <a:xfrm>
            <a:off x="4462464" y="2624135"/>
            <a:ext cx="728657" cy="11318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115"/>
              <a:gd name="f8" fmla="val 1734"/>
              <a:gd name="f9" fmla="val 1712"/>
              <a:gd name="f10" fmla="val 1083"/>
              <a:gd name="f11" fmla="val 1040"/>
              <a:gd name="f12" fmla="val 1724"/>
              <a:gd name="f13" fmla="val 1020"/>
              <a:gd name="f14" fmla="val 1691"/>
              <a:gd name="f15" fmla="val 1015"/>
              <a:gd name="f16" fmla="val 1682"/>
              <a:gd name="f17" fmla="val 1004"/>
              <a:gd name="f18" fmla="val 1674"/>
              <a:gd name="f19" fmla="val 995"/>
              <a:gd name="f20" fmla="val 1670"/>
              <a:gd name="f21" fmla="val 972"/>
              <a:gd name="f22" fmla="val 1661"/>
              <a:gd name="f23" fmla="val 963"/>
              <a:gd name="f24" fmla="val 1646"/>
              <a:gd name="f25" fmla="val 969"/>
              <a:gd name="f26" fmla="val 1622"/>
              <a:gd name="f27" fmla="val 1609"/>
              <a:gd name="f28" fmla="val 974"/>
              <a:gd name="f29" fmla="val 1596"/>
              <a:gd name="f30" fmla="val 976"/>
              <a:gd name="f31" fmla="val 1583"/>
              <a:gd name="f32" fmla="val 982"/>
              <a:gd name="f33" fmla="val 1554"/>
              <a:gd name="f34" fmla="val 971"/>
              <a:gd name="f35" fmla="val 1535"/>
              <a:gd name="f36" fmla="val 944"/>
              <a:gd name="f37" fmla="val 1522"/>
              <a:gd name="f38" fmla="val 933"/>
              <a:gd name="f39" fmla="val 1518"/>
              <a:gd name="f40" fmla="val 925"/>
              <a:gd name="f41" fmla="val 1499"/>
              <a:gd name="f42" fmla="val 924"/>
              <a:gd name="f43" fmla="val 1487"/>
              <a:gd name="f44" fmla="val 922"/>
              <a:gd name="f45" fmla="val 1452"/>
              <a:gd name="f46" fmla="val 1417"/>
              <a:gd name="f47" fmla="val 1383"/>
              <a:gd name="f48" fmla="val 928"/>
              <a:gd name="f49" fmla="val 1352"/>
              <a:gd name="f50" fmla="val 899"/>
              <a:gd name="f51" fmla="val 1308"/>
              <a:gd name="f52" fmla="val 869"/>
              <a:gd name="f53" fmla="val 1304"/>
              <a:gd name="f54" fmla="val 853"/>
              <a:gd name="f55" fmla="val 1302"/>
              <a:gd name="f56" fmla="val 848"/>
              <a:gd name="f57" fmla="val 1291"/>
              <a:gd name="f58" fmla="val 843"/>
              <a:gd name="f59" fmla="val 1278"/>
              <a:gd name="f60" fmla="val 834"/>
              <a:gd name="f61" fmla="val 1252"/>
              <a:gd name="f62" fmla="val 823"/>
              <a:gd name="f63" fmla="val 1226"/>
              <a:gd name="f64" fmla="val 812"/>
              <a:gd name="f65" fmla="val 1197"/>
              <a:gd name="f66" fmla="val 796"/>
              <a:gd name="f67" fmla="val 1213"/>
              <a:gd name="f68" fmla="val 780"/>
              <a:gd name="f69" fmla="val 1227"/>
              <a:gd name="f70" fmla="val 776"/>
              <a:gd name="f71" fmla="val 1249"/>
              <a:gd name="f72" fmla="val 772"/>
              <a:gd name="f73" fmla="val 1273"/>
              <a:gd name="f74" fmla="val 770"/>
              <a:gd name="f75" fmla="val 1298"/>
              <a:gd name="f76" fmla="val 767"/>
              <a:gd name="f77" fmla="val 1323"/>
              <a:gd name="f78" fmla="val 764"/>
              <a:gd name="f79" fmla="val 1349"/>
              <a:gd name="f80" fmla="val 757"/>
              <a:gd name="f81" fmla="val 1374"/>
              <a:gd name="f82" fmla="val 766"/>
              <a:gd name="f83" fmla="val 1403"/>
              <a:gd name="f84" fmla="val 775"/>
              <a:gd name="f85" fmla="val 1430"/>
              <a:gd name="f86" fmla="val 769"/>
              <a:gd name="f87" fmla="val 1462"/>
              <a:gd name="f88" fmla="val 1492"/>
              <a:gd name="f89" fmla="val 765"/>
              <a:gd name="f90" fmla="val 1503"/>
              <a:gd name="f91" fmla="val 752"/>
              <a:gd name="f92" fmla="val 1513"/>
              <a:gd name="f93" fmla="val 745"/>
              <a:gd name="f94" fmla="val 1523"/>
              <a:gd name="f95" fmla="val 743"/>
              <a:gd name="f96" fmla="val 740"/>
              <a:gd name="f97" fmla="val 737"/>
              <a:gd name="f98" fmla="val 1521"/>
              <a:gd name="f99" fmla="val 1548"/>
              <a:gd name="f100" fmla="val 742"/>
              <a:gd name="f101" fmla="val 1576"/>
              <a:gd name="f102" fmla="val 747"/>
              <a:gd name="f103" fmla="val 1604"/>
              <a:gd name="f104" fmla="val 751"/>
              <a:gd name="f105" fmla="val 1626"/>
              <a:gd name="f106" fmla="val 1648"/>
              <a:gd name="f107" fmla="val 730"/>
              <a:gd name="f108" fmla="val 726"/>
              <a:gd name="f109" fmla="val 1663"/>
              <a:gd name="f110" fmla="val 724"/>
              <a:gd name="f111" fmla="val 1671"/>
              <a:gd name="f112" fmla="val 723"/>
              <a:gd name="f113" fmla="val 1676"/>
              <a:gd name="f114" fmla="val 719"/>
              <a:gd name="f115" fmla="val 1698"/>
              <a:gd name="f116" fmla="val 710"/>
              <a:gd name="f117" fmla="val 1707"/>
              <a:gd name="f118" fmla="val 687"/>
              <a:gd name="f119" fmla="val 1709"/>
              <a:gd name="f120" fmla="val 683"/>
              <a:gd name="f121" fmla="val 678"/>
              <a:gd name="f122" fmla="val 674"/>
              <a:gd name="f123" fmla="val 640"/>
              <a:gd name="f124" fmla="val 627"/>
              <a:gd name="f125" fmla="val 1681"/>
              <a:gd name="f126" fmla="val 646"/>
              <a:gd name="f127" fmla="val 1653"/>
              <a:gd name="f128" fmla="val 652"/>
              <a:gd name="f129" fmla="val 1642"/>
              <a:gd name="f130" fmla="val 662"/>
              <a:gd name="f131" fmla="val 1633"/>
              <a:gd name="f132" fmla="val 670"/>
              <a:gd name="f133" fmla="val 1624"/>
              <a:gd name="f134" fmla="val 684"/>
              <a:gd name="f135" fmla="val 1606"/>
              <a:gd name="f136" fmla="val 694"/>
              <a:gd name="f137" fmla="val 1587"/>
              <a:gd name="f138" fmla="val 682"/>
              <a:gd name="f139" fmla="val 1564"/>
              <a:gd name="f140" fmla="val 679"/>
              <a:gd name="f141" fmla="val 1559"/>
              <a:gd name="f142" fmla="val 1552"/>
              <a:gd name="f143" fmla="val 680"/>
              <a:gd name="f144" fmla="val 1546"/>
              <a:gd name="f145" fmla="val 1533"/>
              <a:gd name="f146" fmla="val 677"/>
              <a:gd name="f147" fmla="val 1525"/>
              <a:gd name="f148" fmla="val 665"/>
              <a:gd name="f149" fmla="val 1517"/>
              <a:gd name="f150" fmla="val 657"/>
              <a:gd name="f151" fmla="val 1511"/>
              <a:gd name="f152" fmla="val 1494"/>
              <a:gd name="f153" fmla="val 1483"/>
              <a:gd name="f154" fmla="val 655"/>
              <a:gd name="f155" fmla="val 1434"/>
              <a:gd name="f156" fmla="val 660"/>
              <a:gd name="f157" fmla="val 1385"/>
              <a:gd name="f158" fmla="val 664"/>
              <a:gd name="f159" fmla="val 1336"/>
              <a:gd name="f160" fmla="val 1317"/>
              <a:gd name="f161" fmla="val 668"/>
              <a:gd name="f162" fmla="val 666"/>
              <a:gd name="f163" fmla="val 1279"/>
              <a:gd name="f164" fmla="val 1271"/>
              <a:gd name="f165" fmla="val 1261"/>
              <a:gd name="f166" fmla="val 650"/>
              <a:gd name="f167" fmla="val 1258"/>
              <a:gd name="f168" fmla="val 616"/>
              <a:gd name="f169" fmla="val 1242"/>
              <a:gd name="f170" fmla="val 610"/>
              <a:gd name="f171" fmla="val 1231"/>
              <a:gd name="f172" fmla="val 619"/>
              <a:gd name="f173" fmla="val 1195"/>
              <a:gd name="f174" fmla="val 623"/>
              <a:gd name="f175" fmla="val 1182"/>
              <a:gd name="f176" fmla="val 1168"/>
              <a:gd name="f177" fmla="val 631"/>
              <a:gd name="f178" fmla="val 1155"/>
              <a:gd name="f179" fmla="val 637"/>
              <a:gd name="f180" fmla="val 1139"/>
              <a:gd name="f181" fmla="val 632"/>
              <a:gd name="f182" fmla="val 1126"/>
              <a:gd name="f183" fmla="val 618"/>
              <a:gd name="f184" fmla="val 1109"/>
              <a:gd name="f185" fmla="val 1128"/>
              <a:gd name="f186" fmla="val 620"/>
              <a:gd name="f187" fmla="val 1142"/>
              <a:gd name="f188" fmla="val 621"/>
              <a:gd name="f189" fmla="val 1157"/>
              <a:gd name="f190" fmla="val 605"/>
              <a:gd name="f191" fmla="val 1169"/>
              <a:gd name="f192" fmla="val 604"/>
              <a:gd name="f193" fmla="val 1149"/>
              <a:gd name="f194" fmla="val 596"/>
              <a:gd name="f195" fmla="val 1145"/>
              <a:gd name="f196" fmla="val 586"/>
              <a:gd name="f197" fmla="val 577"/>
              <a:gd name="f198" fmla="val 1134"/>
              <a:gd name="f199" fmla="val 567"/>
              <a:gd name="f200" fmla="val 568"/>
              <a:gd name="f201" fmla="val 569"/>
              <a:gd name="f202" fmla="val 1181"/>
              <a:gd name="f203" fmla="val 571"/>
              <a:gd name="f204" fmla="val 1208"/>
              <a:gd name="f205" fmla="val 1211"/>
              <a:gd name="f206" fmla="val 572"/>
              <a:gd name="f207" fmla="val 1215"/>
              <a:gd name="f208" fmla="val 570"/>
              <a:gd name="f209" fmla="val 1217"/>
              <a:gd name="f210" fmla="val 550"/>
              <a:gd name="f211" fmla="val 560"/>
              <a:gd name="f212" fmla="val 1268"/>
              <a:gd name="f213" fmla="val 566"/>
              <a:gd name="f214" fmla="val 1294"/>
              <a:gd name="f215" fmla="val 1305"/>
              <a:gd name="f216" fmla="val 590"/>
              <a:gd name="f217" fmla="val 1334"/>
              <a:gd name="f218" fmla="val 593"/>
              <a:gd name="f219" fmla="val 1363"/>
              <a:gd name="f220" fmla="val 575"/>
              <a:gd name="f221" fmla="val 1395"/>
              <a:gd name="f222" fmla="val 1409"/>
              <a:gd name="f223" fmla="val 563"/>
              <a:gd name="f224" fmla="val 1425"/>
              <a:gd name="f225" fmla="val 1440"/>
              <a:gd name="f226" fmla="val 559"/>
              <a:gd name="f227" fmla="val 1448"/>
              <a:gd name="f228" fmla="val 562"/>
              <a:gd name="f229" fmla="val 1458"/>
              <a:gd name="f230" fmla="val 1466"/>
              <a:gd name="f231" fmla="val 580"/>
              <a:gd name="f232" fmla="val 1491"/>
              <a:gd name="f233" fmla="val 578"/>
              <a:gd name="f234" fmla="val 1508"/>
              <a:gd name="f235" fmla="val 557"/>
              <a:gd name="f236" fmla="val 1526"/>
              <a:gd name="f237" fmla="val 547"/>
              <a:gd name="f238" fmla="val 1534"/>
              <a:gd name="f239" fmla="val 544"/>
              <a:gd name="f240" fmla="val 1566"/>
              <a:gd name="f241" fmla="val 1580"/>
              <a:gd name="f242" fmla="val 565"/>
              <a:gd name="f243" fmla="val 1612"/>
              <a:gd name="f244" fmla="val 585"/>
              <a:gd name="f245" fmla="val 1640"/>
              <a:gd name="f246" fmla="val 1665"/>
              <a:gd name="f247" fmla="val 1673"/>
              <a:gd name="f248" fmla="val 1690"/>
              <a:gd name="f249" fmla="val 1700"/>
              <a:gd name="f250" fmla="val 617"/>
              <a:gd name="f251" fmla="val 1708"/>
              <a:gd name="f252" fmla="val 599"/>
              <a:gd name="f253" fmla="val 1714"/>
              <a:gd name="f254" fmla="val 588"/>
              <a:gd name="f255" fmla="val 553"/>
              <a:gd name="f256" fmla="val 536"/>
              <a:gd name="f257" fmla="val 1703"/>
              <a:gd name="f258" fmla="val 532"/>
              <a:gd name="f259" fmla="val 1702"/>
              <a:gd name="f260" fmla="val 526"/>
              <a:gd name="f261" fmla="val 1694"/>
              <a:gd name="f262" fmla="val 522"/>
              <a:gd name="f263" fmla="val 502"/>
              <a:gd name="f264" fmla="val 1667"/>
              <a:gd name="f265" fmla="val 486"/>
              <a:gd name="f266" fmla="val 467"/>
              <a:gd name="f267" fmla="val 1654"/>
              <a:gd name="f268" fmla="val 459"/>
              <a:gd name="f269" fmla="val 463"/>
              <a:gd name="f270" fmla="val 1603"/>
              <a:gd name="f271" fmla="val 472"/>
              <a:gd name="f272" fmla="val 1584"/>
              <a:gd name="f273" fmla="val 476"/>
              <a:gd name="f274" fmla="val 477"/>
              <a:gd name="f275" fmla="val 1556"/>
              <a:gd name="f276" fmla="val 479"/>
              <a:gd name="f277" fmla="val 1544"/>
              <a:gd name="f278" fmla="val 475"/>
              <a:gd name="f279" fmla="val 1538"/>
              <a:gd name="f280" fmla="val 447"/>
              <a:gd name="f281" fmla="val 449"/>
              <a:gd name="f282" fmla="val 1456"/>
              <a:gd name="f283" fmla="val 456"/>
              <a:gd name="f284" fmla="val 1413"/>
              <a:gd name="f285" fmla="val 1373"/>
              <a:gd name="f286" fmla="val 454"/>
              <a:gd name="f287" fmla="val 1337"/>
              <a:gd name="f288" fmla="val 436"/>
              <a:gd name="f289" fmla="val 435"/>
              <a:gd name="f290" fmla="val 1301"/>
              <a:gd name="f291" fmla="val 434"/>
              <a:gd name="f292" fmla="val 1300"/>
              <a:gd name="f293" fmla="val 433"/>
              <a:gd name="f294" fmla="val 1299"/>
              <a:gd name="f295" fmla="val 389"/>
              <a:gd name="f296" fmla="val 1263"/>
              <a:gd name="f297" fmla="val 377"/>
              <a:gd name="f298" fmla="val 1210"/>
              <a:gd name="f299" fmla="val 358"/>
              <a:gd name="f300" fmla="val 1160"/>
              <a:gd name="f301" fmla="val 357"/>
              <a:gd name="f302" fmla="val 1159"/>
              <a:gd name="f303" fmla="val 355"/>
              <a:gd name="f304" fmla="val 352"/>
              <a:gd name="f305" fmla="val 1153"/>
              <a:gd name="f306" fmla="val 350"/>
              <a:gd name="f307" fmla="val 349"/>
              <a:gd name="f308" fmla="val 1164"/>
              <a:gd name="f309" fmla="val 347"/>
              <a:gd name="f310" fmla="val 343"/>
              <a:gd name="f311" fmla="val 1178"/>
              <a:gd name="f312" fmla="val 341"/>
              <a:gd name="f313" fmla="val 1188"/>
              <a:gd name="f314" fmla="val 335"/>
              <a:gd name="f315" fmla="val 328"/>
              <a:gd name="f316" fmla="val 326"/>
              <a:gd name="f317" fmla="val 330"/>
              <a:gd name="f318" fmla="val 1230"/>
              <a:gd name="f319" fmla="val 332"/>
              <a:gd name="f320" fmla="val 1238"/>
              <a:gd name="f321" fmla="val 327"/>
              <a:gd name="f322" fmla="val 324"/>
              <a:gd name="f323" fmla="val 319"/>
              <a:gd name="f324" fmla="val 1270"/>
              <a:gd name="f325" fmla="val 310"/>
              <a:gd name="f326" fmla="val 1281"/>
              <a:gd name="f327" fmla="val 308"/>
              <a:gd name="f328" fmla="val 1293"/>
              <a:gd name="f329" fmla="val 302"/>
              <a:gd name="f330" fmla="val 1321"/>
              <a:gd name="f331" fmla="val 299"/>
              <a:gd name="f332" fmla="val 295"/>
              <a:gd name="f333" fmla="val 1377"/>
              <a:gd name="f334" fmla="val 294"/>
              <a:gd name="f335" fmla="val 1380"/>
              <a:gd name="f336" fmla="val 293"/>
              <a:gd name="f337" fmla="val 311"/>
              <a:gd name="f338" fmla="val 1418"/>
              <a:gd name="f339" fmla="val 301"/>
              <a:gd name="f340" fmla="val 1453"/>
              <a:gd name="f341" fmla="val 303"/>
              <a:gd name="f342" fmla="val 1488"/>
              <a:gd name="f343" fmla="val 279"/>
              <a:gd name="f344" fmla="val 1519"/>
              <a:gd name="f345" fmla="val 272"/>
              <a:gd name="f346" fmla="val 1542"/>
              <a:gd name="f347" fmla="val 1561"/>
              <a:gd name="f348" fmla="val 285"/>
              <a:gd name="f349" fmla="val 1581"/>
              <a:gd name="f350" fmla="val 292"/>
              <a:gd name="f351" fmla="val 1601"/>
              <a:gd name="f352" fmla="val 1631"/>
              <a:gd name="f353" fmla="val 284"/>
              <a:gd name="f354" fmla="val 1643"/>
              <a:gd name="f355" fmla="val 276"/>
              <a:gd name="f356" fmla="val 1650"/>
              <a:gd name="f357" fmla="val 268"/>
              <a:gd name="f358" fmla="val 1656"/>
              <a:gd name="f359" fmla="val 255"/>
              <a:gd name="f360" fmla="val 246"/>
              <a:gd name="f361" fmla="val 236"/>
              <a:gd name="f362" fmla="val 1666"/>
              <a:gd name="f363" fmla="val 226"/>
              <a:gd name="f364" fmla="val 1672"/>
              <a:gd name="f365" fmla="val 219"/>
              <a:gd name="f366" fmla="val 1680"/>
              <a:gd name="f367" fmla="val 202"/>
              <a:gd name="f368" fmla="val 1701"/>
              <a:gd name="f369" fmla="val 151"/>
              <a:gd name="f370" fmla="val 127"/>
              <a:gd name="f371" fmla="val 115"/>
              <a:gd name="f372" fmla="val 1695"/>
              <a:gd name="f373" fmla="val 114"/>
              <a:gd name="f374" fmla="val 1669"/>
              <a:gd name="f375" fmla="val 129"/>
              <a:gd name="f376" fmla="val 1658"/>
              <a:gd name="f377" fmla="val 159"/>
              <a:gd name="f378" fmla="val 1637"/>
              <a:gd name="f379" fmla="val 184"/>
              <a:gd name="f380" fmla="val 1611"/>
              <a:gd name="f381" fmla="val 204"/>
              <a:gd name="f382" fmla="val 207"/>
              <a:gd name="f383" fmla="val 210"/>
              <a:gd name="f384" fmla="val 1570"/>
              <a:gd name="f385" fmla="val 211"/>
              <a:gd name="f386" fmla="val 1565"/>
              <a:gd name="f387" fmla="val 212"/>
              <a:gd name="f388" fmla="val 1540"/>
              <a:gd name="f389" fmla="val 1527"/>
              <a:gd name="f390" fmla="val 1524"/>
              <a:gd name="f391" fmla="val 172"/>
              <a:gd name="f392" fmla="val 162"/>
              <a:gd name="f393" fmla="val 1475"/>
              <a:gd name="f394" fmla="val 182"/>
              <a:gd name="f395" fmla="val 1449"/>
              <a:gd name="f396" fmla="val 191"/>
              <a:gd name="f397" fmla="val 1436"/>
              <a:gd name="f398" fmla="val 190"/>
              <a:gd name="f399" fmla="val 1426"/>
              <a:gd name="f400" fmla="val 186"/>
              <a:gd name="f401" fmla="val 176"/>
              <a:gd name="f402" fmla="val 1382"/>
              <a:gd name="f403" fmla="val 168"/>
              <a:gd name="f404" fmla="val 1350"/>
              <a:gd name="f405" fmla="val 1319"/>
              <a:gd name="f406" fmla="val 193"/>
              <a:gd name="f407" fmla="val 1286"/>
              <a:gd name="f408" fmla="val 1256"/>
              <a:gd name="f409" fmla="val 174"/>
              <a:gd name="f410" fmla="val 154"/>
              <a:gd name="f411" fmla="val 1196"/>
              <a:gd name="f412" fmla="val 163"/>
              <a:gd name="f413" fmla="val 170"/>
              <a:gd name="f414" fmla="val 1132"/>
              <a:gd name="f415" fmla="val 173"/>
              <a:gd name="f416" fmla="val 1121"/>
              <a:gd name="f417" fmla="val 1107"/>
              <a:gd name="f418" fmla="val 166"/>
              <a:gd name="f419" fmla="val 1099"/>
              <a:gd name="f420" fmla="val 160"/>
              <a:gd name="f421" fmla="val 1088"/>
              <a:gd name="f422" fmla="val 1081"/>
              <a:gd name="f423" fmla="val 1071"/>
              <a:gd name="f424" fmla="val 1056"/>
              <a:gd name="f425" fmla="val 177"/>
              <a:gd name="f426" fmla="val 1039"/>
              <a:gd name="f427" fmla="val 181"/>
              <a:gd name="f428" fmla="val 1023"/>
              <a:gd name="f429" fmla="val 1018"/>
              <a:gd name="f430" fmla="val 178"/>
              <a:gd name="f431" fmla="val 1011"/>
              <a:gd name="f432" fmla="val 1006"/>
              <a:gd name="f433" fmla="val 156"/>
              <a:gd name="f434" fmla="val 985"/>
              <a:gd name="f435" fmla="val 941"/>
              <a:gd name="f436" fmla="val 192"/>
              <a:gd name="f437" fmla="val 916"/>
              <a:gd name="f438" fmla="val 213"/>
              <a:gd name="f439" fmla="val 893"/>
              <a:gd name="f440" fmla="val 233"/>
              <a:gd name="f441" fmla="val 234"/>
              <a:gd name="f442" fmla="val 868"/>
              <a:gd name="f443" fmla="val 866"/>
              <a:gd name="f444" fmla="val 865"/>
              <a:gd name="f445" fmla="val 208"/>
              <a:gd name="f446" fmla="val 198"/>
              <a:gd name="f447" fmla="val 857"/>
              <a:gd name="f448" fmla="val 194"/>
              <a:gd name="f449" fmla="val 822"/>
              <a:gd name="f450" fmla="val 153"/>
              <a:gd name="f451" fmla="val 842"/>
              <a:gd name="f452" fmla="val 105"/>
              <a:gd name="f453" fmla="val 94"/>
              <a:gd name="f454" fmla="val 777"/>
              <a:gd name="f455" fmla="val 90"/>
              <a:gd name="f456" fmla="val 760"/>
              <a:gd name="f457" fmla="val 95"/>
              <a:gd name="f458" fmla="val 738"/>
              <a:gd name="f459" fmla="val 103"/>
              <a:gd name="f460" fmla="val 721"/>
              <a:gd name="f461" fmla="val 121"/>
              <a:gd name="f462" fmla="val 642"/>
              <a:gd name="f463" fmla="val 113"/>
              <a:gd name="f464" fmla="val 602"/>
              <a:gd name="f465" fmla="val 112"/>
              <a:gd name="f466" fmla="val 116"/>
              <a:gd name="f467" fmla="val 561"/>
              <a:gd name="f468" fmla="val 117"/>
              <a:gd name="f469" fmla="val 118"/>
              <a:gd name="f470" fmla="val 533"/>
              <a:gd name="f471" fmla="val 518"/>
              <a:gd name="f472" fmla="val 88"/>
              <a:gd name="f473" fmla="val 521"/>
              <a:gd name="f474" fmla="val 68"/>
              <a:gd name="f475" fmla="val 497"/>
              <a:gd name="f476" fmla="val 75"/>
              <a:gd name="f477" fmla="val 471"/>
              <a:gd name="f478" fmla="val 76"/>
              <a:gd name="f479" fmla="val 85"/>
              <a:gd name="f480" fmla="val 460"/>
              <a:gd name="f481" fmla="val 99"/>
              <a:gd name="f482" fmla="val 457"/>
              <a:gd name="f483" fmla="val 452"/>
              <a:gd name="f484" fmla="val 119"/>
              <a:gd name="f485" fmla="val 443"/>
              <a:gd name="f486" fmla="val 430"/>
              <a:gd name="f487" fmla="val 420"/>
              <a:gd name="f488" fmla="val 110"/>
              <a:gd name="f489" fmla="val 410"/>
              <a:gd name="f490" fmla="val 102"/>
              <a:gd name="f491" fmla="val 402"/>
              <a:gd name="f492" fmla="val 391"/>
              <a:gd name="f493" fmla="val 394"/>
              <a:gd name="f494" fmla="val 400"/>
              <a:gd name="f495" fmla="val 79"/>
              <a:gd name="f496" fmla="val 69"/>
              <a:gd name="f497" fmla="val 405"/>
              <a:gd name="f498" fmla="val 59"/>
              <a:gd name="f499" fmla="val 407"/>
              <a:gd name="f500" fmla="val 48"/>
              <a:gd name="f501" fmla="val 409"/>
              <a:gd name="f502" fmla="val 45"/>
              <a:gd name="f503" fmla="val 38"/>
              <a:gd name="f504" fmla="val 37"/>
              <a:gd name="f505" fmla="val 397"/>
              <a:gd name="f506" fmla="val 39"/>
              <a:gd name="f507" fmla="val 43"/>
              <a:gd name="f508" fmla="val 388"/>
              <a:gd name="f509" fmla="val 52"/>
              <a:gd name="f510" fmla="val 382"/>
              <a:gd name="f511" fmla="val 61"/>
              <a:gd name="f512" fmla="val 376"/>
              <a:gd name="f513" fmla="val 71"/>
              <a:gd name="f514" fmla="val 371"/>
              <a:gd name="f515" fmla="val 82"/>
              <a:gd name="f516" fmla="val 365"/>
              <a:gd name="f517" fmla="val 89"/>
              <a:gd name="f518" fmla="val 359"/>
              <a:gd name="f519" fmla="val 84"/>
              <a:gd name="f520" fmla="val 346"/>
              <a:gd name="f521" fmla="val 70"/>
              <a:gd name="f522" fmla="val 304"/>
              <a:gd name="f523" fmla="val 57"/>
              <a:gd name="f524" fmla="val 261"/>
              <a:gd name="f525" fmla="val 44"/>
              <a:gd name="f526" fmla="val 40"/>
              <a:gd name="f527" fmla="val 196"/>
              <a:gd name="f528" fmla="val 36"/>
              <a:gd name="f529" fmla="val 183"/>
              <a:gd name="f530" fmla="val 147"/>
              <a:gd name="f531" fmla="val 34"/>
              <a:gd name="f532" fmla="val 137"/>
              <a:gd name="f533" fmla="val 35"/>
              <a:gd name="f534" fmla="val 124"/>
              <a:gd name="f535" fmla="val 32"/>
              <a:gd name="f536" fmla="val 22"/>
              <a:gd name="f537" fmla="val 11"/>
              <a:gd name="f538" fmla="val 51"/>
              <a:gd name="f539" fmla="val 2"/>
              <a:gd name="f540" fmla="val 20"/>
              <a:gd name="f541" fmla="val 14"/>
              <a:gd name="f542" fmla="val 5"/>
              <a:gd name="f543" fmla="val 7"/>
              <a:gd name="f544" fmla="val 6"/>
              <a:gd name="f545" fmla="val 17"/>
              <a:gd name="f546" fmla="val 9"/>
              <a:gd name="f547" fmla="val 19"/>
              <a:gd name="f548" fmla="val 31"/>
              <a:gd name="f549" fmla="val 53"/>
              <a:gd name="f550" fmla="val 41"/>
              <a:gd name="f551" fmla="val 92"/>
              <a:gd name="f552" fmla="val 131"/>
              <a:gd name="f553" fmla="val 67"/>
              <a:gd name="f554" fmla="val 130"/>
              <a:gd name="f555" fmla="val 74"/>
              <a:gd name="f556" fmla="val 133"/>
              <a:gd name="f557" fmla="val 135"/>
              <a:gd name="f558" fmla="val 138"/>
              <a:gd name="f559" fmla="val 165"/>
              <a:gd name="f560" fmla="val 200"/>
              <a:gd name="f561" fmla="val 111"/>
              <a:gd name="f562" fmla="val 209"/>
              <a:gd name="f563" fmla="val 227"/>
              <a:gd name="f564" fmla="val 122"/>
              <a:gd name="f565" fmla="val 248"/>
              <a:gd name="f566" fmla="val 251"/>
              <a:gd name="f567" fmla="val 254"/>
              <a:gd name="f568" fmla="val 125"/>
              <a:gd name="f569" fmla="val 258"/>
              <a:gd name="f570" fmla="val 263"/>
              <a:gd name="f571" fmla="val 269"/>
              <a:gd name="f572" fmla="val 274"/>
              <a:gd name="f573" fmla="val 316"/>
              <a:gd name="f574" fmla="val 141"/>
              <a:gd name="f575" fmla="val 390"/>
              <a:gd name="f576" fmla="val 432"/>
              <a:gd name="f577" fmla="val 473"/>
              <a:gd name="f578" fmla="val 197"/>
              <a:gd name="f579" fmla="val 515"/>
              <a:gd name="f580" fmla="val 530"/>
              <a:gd name="f581" fmla="val 199"/>
              <a:gd name="f582" fmla="val 538"/>
              <a:gd name="f583" fmla="val 543"/>
              <a:gd name="f584" fmla="val 203"/>
              <a:gd name="f585" fmla="val 551"/>
              <a:gd name="f586" fmla="val 205"/>
              <a:gd name="f587" fmla="val 555"/>
              <a:gd name="f588" fmla="val 206"/>
              <a:gd name="f589" fmla="val 574"/>
              <a:gd name="f590" fmla="val 584"/>
              <a:gd name="f591" fmla="val 214"/>
              <a:gd name="f592" fmla="val 601"/>
              <a:gd name="f593" fmla="val 217"/>
              <a:gd name="f594" fmla="val 595"/>
              <a:gd name="f595" fmla="val 587"/>
              <a:gd name="f596" fmla="val 223"/>
              <a:gd name="f597" fmla="val 583"/>
              <a:gd name="f598" fmla="val 237"/>
              <a:gd name="f599" fmla="val 573"/>
              <a:gd name="f600" fmla="val 253"/>
              <a:gd name="f601" fmla="val 554"/>
              <a:gd name="f602" fmla="val 545"/>
              <a:gd name="f603" fmla="val 537"/>
              <a:gd name="f604" fmla="val 529"/>
              <a:gd name="f605" fmla="val 325"/>
              <a:gd name="f606" fmla="val 525"/>
              <a:gd name="f607" fmla="val 336"/>
              <a:gd name="f608" fmla="val 520"/>
              <a:gd name="f609" fmla="val 361"/>
              <a:gd name="f610" fmla="val 516"/>
              <a:gd name="f611" fmla="val 368"/>
              <a:gd name="f612" fmla="val 363"/>
              <a:gd name="f613" fmla="val 488"/>
              <a:gd name="f614" fmla="val 362"/>
              <a:gd name="f615" fmla="val 487"/>
              <a:gd name="f616" fmla="val 485"/>
              <a:gd name="f617" fmla="val 483"/>
              <a:gd name="f618" fmla="val 366"/>
              <a:gd name="f619" fmla="val 348"/>
              <a:gd name="f620" fmla="val 455"/>
              <a:gd name="f621" fmla="val 323"/>
              <a:gd name="f622" fmla="val 329"/>
              <a:gd name="f623" fmla="val 334"/>
              <a:gd name="f624" fmla="val 414"/>
              <a:gd name="f625" fmla="val 339"/>
              <a:gd name="f626" fmla="val 395"/>
              <a:gd name="f627" fmla="val 344"/>
              <a:gd name="f628" fmla="val 375"/>
              <a:gd name="f629" fmla="val 354"/>
              <a:gd name="f630" fmla="val 396"/>
              <a:gd name="f631" fmla="val 320"/>
              <a:gd name="f632" fmla="val 412"/>
              <a:gd name="f633" fmla="val 314"/>
              <a:gd name="f634" fmla="val 426"/>
              <a:gd name="f635" fmla="val 306"/>
              <a:gd name="f636" fmla="val 442"/>
              <a:gd name="f637" fmla="val 321"/>
              <a:gd name="f638" fmla="val 451"/>
              <a:gd name="f639" fmla="val 297"/>
              <a:gd name="f640" fmla="val 305"/>
              <a:gd name="f641" fmla="val 484"/>
              <a:gd name="f642" fmla="val 315"/>
              <a:gd name="f643" fmla="val 490"/>
              <a:gd name="f644" fmla="val 513"/>
              <a:gd name="f645" fmla="val 549"/>
              <a:gd name="f646" fmla="val 542"/>
              <a:gd name="f647" fmla="val 541"/>
              <a:gd name="f648" fmla="val 385"/>
              <a:gd name="f649" fmla="val 401"/>
              <a:gd name="f650" fmla="val 398"/>
              <a:gd name="f651" fmla="val 416"/>
              <a:gd name="f652" fmla="val 517"/>
              <a:gd name="f653" fmla="val 512"/>
              <a:gd name="f654" fmla="val 466"/>
              <a:gd name="f655" fmla="val 508"/>
              <a:gd name="f656" fmla="val 482"/>
              <a:gd name="f657" fmla="val 491"/>
              <a:gd name="f658" fmla="val 510"/>
              <a:gd name="f659" fmla="val 511"/>
              <a:gd name="f660" fmla="val 527"/>
              <a:gd name="f661" fmla="val 504"/>
              <a:gd name="f662" fmla="val 534"/>
              <a:gd name="f663" fmla="val 564"/>
              <a:gd name="f664" fmla="val 540"/>
              <a:gd name="f665" fmla="val 579"/>
              <a:gd name="f666" fmla="val 598"/>
              <a:gd name="f667" fmla="val 582"/>
              <a:gd name="f668" fmla="val 671"/>
              <a:gd name="f669" fmla="val 608"/>
              <a:gd name="f670" fmla="val 697"/>
              <a:gd name="f671" fmla="val 615"/>
              <a:gd name="f672" fmla="val 653"/>
              <a:gd name="f673" fmla="val 639"/>
              <a:gd name="f674" fmla="val 649"/>
              <a:gd name="f675" fmla="val 626"/>
              <a:gd name="f676" fmla="val 663"/>
              <a:gd name="f677" fmla="val 676"/>
              <a:gd name="f678" fmla="val 607"/>
              <a:gd name="f679" fmla="val 691"/>
              <a:gd name="f680" fmla="val 600"/>
              <a:gd name="f681" fmla="val 706"/>
              <a:gd name="f682" fmla="val 594"/>
              <a:gd name="f683" fmla="val 720"/>
              <a:gd name="f684" fmla="val 736"/>
              <a:gd name="f685" fmla="val 753"/>
              <a:gd name="f686" fmla="val 731"/>
              <a:gd name="f687" fmla="val 548"/>
              <a:gd name="f688" fmla="val 725"/>
              <a:gd name="f689" fmla="val 717"/>
              <a:gd name="f690" fmla="val 716"/>
              <a:gd name="f691" fmla="val 708"/>
              <a:gd name="f692" fmla="val 494"/>
              <a:gd name="f693" fmla="val 453"/>
              <a:gd name="f694" fmla="val 732"/>
              <a:gd name="f695" fmla="val 408"/>
              <a:gd name="f696" fmla="val 758"/>
              <a:gd name="f697" fmla="val 393"/>
              <a:gd name="f698" fmla="val 774"/>
              <a:gd name="f699" fmla="val 794"/>
              <a:gd name="f700" fmla="val 356"/>
              <a:gd name="f701" fmla="val 805"/>
              <a:gd name="f702" fmla="val 804"/>
              <a:gd name="f703" fmla="val 373"/>
              <a:gd name="f704" fmla="val 379"/>
              <a:gd name="f705" fmla="val 806"/>
              <a:gd name="f706" fmla="val 380"/>
              <a:gd name="f707" fmla="val 808"/>
              <a:gd name="f708" fmla="val 383"/>
              <a:gd name="f709" fmla="val 811"/>
              <a:gd name="f710" fmla="val 850"/>
              <a:gd name="f711" fmla="val 859"/>
              <a:gd name="f712" fmla="val 874"/>
              <a:gd name="f713" fmla="val 437"/>
              <a:gd name="f714" fmla="val 885"/>
              <a:gd name="f715" fmla="val 464"/>
              <a:gd name="f716" fmla="val 895"/>
              <a:gd name="f717" fmla="val 897"/>
              <a:gd name="f718" fmla="val 890"/>
              <a:gd name="f719" fmla="val 507"/>
              <a:gd name="f720" fmla="val 887"/>
              <a:gd name="f721" fmla="val 884"/>
              <a:gd name="f722" fmla="val 880"/>
              <a:gd name="f723" fmla="val 879"/>
              <a:gd name="f724" fmla="val 535"/>
              <a:gd name="f725" fmla="val 864"/>
              <a:gd name="f726" fmla="val 546"/>
              <a:gd name="f727" fmla="val 873"/>
              <a:gd name="f728" fmla="val 894"/>
              <a:gd name="f729" fmla="val 926"/>
              <a:gd name="f730" fmla="val 939"/>
              <a:gd name="f731" fmla="val 942"/>
              <a:gd name="f732" fmla="val 948"/>
              <a:gd name="f733" fmla="val 524"/>
              <a:gd name="f734" fmla="val 954"/>
              <a:gd name="f735" fmla="val 523"/>
              <a:gd name="f736" fmla="val 955"/>
              <a:gd name="f737" fmla="val 514"/>
              <a:gd name="f738" fmla="val 958"/>
              <a:gd name="f739" fmla="val 506"/>
              <a:gd name="f740" fmla="val 957"/>
              <a:gd name="f741" fmla="val 478"/>
              <a:gd name="f742" fmla="val 953"/>
              <a:gd name="f743" fmla="val 474"/>
              <a:gd name="f744" fmla="val 937"/>
              <a:gd name="f745" fmla="val 940"/>
              <a:gd name="f746" fmla="val 943"/>
              <a:gd name="f747" fmla="val 428"/>
              <a:gd name="f748" fmla="val 935"/>
              <a:gd name="f749" fmla="val 961"/>
              <a:gd name="f750" fmla="val 370"/>
              <a:gd name="f751" fmla="val 966"/>
              <a:gd name="f752" fmla="val 970"/>
              <a:gd name="f753" fmla="val 318"/>
              <a:gd name="f754" fmla="val 296"/>
              <a:gd name="f755" fmla="val 983"/>
              <a:gd name="f756" fmla="val 287"/>
              <a:gd name="f757" fmla="val 986"/>
              <a:gd name="f758" fmla="val 989"/>
              <a:gd name="f759" fmla="val 222"/>
              <a:gd name="f760" fmla="val 991"/>
              <a:gd name="f761" fmla="val 189"/>
              <a:gd name="f762" fmla="val 994"/>
              <a:gd name="f763" fmla="val 1008"/>
              <a:gd name="f764" fmla="val 1005"/>
              <a:gd name="f765" fmla="val 1002"/>
              <a:gd name="f766" fmla="val 249"/>
              <a:gd name="f767" fmla="val 998"/>
              <a:gd name="f768" fmla="val 997"/>
              <a:gd name="f769" fmla="val 993"/>
              <a:gd name="f770" fmla="val 313"/>
              <a:gd name="f771" fmla="val 1001"/>
              <a:gd name="f772" fmla="val 1009"/>
              <a:gd name="f773" fmla="val 369"/>
              <a:gd name="f774" fmla="val 1021"/>
              <a:gd name="f775" fmla="val 411"/>
              <a:gd name="f776" fmla="val 1033"/>
              <a:gd name="f777" fmla="val 413"/>
              <a:gd name="f778" fmla="val 1043"/>
              <a:gd name="f779" fmla="val 418"/>
              <a:gd name="f780" fmla="val 1048"/>
              <a:gd name="f781" fmla="val 1053"/>
              <a:gd name="f782" fmla="val 1052"/>
              <a:gd name="f783" fmla="val 431"/>
              <a:gd name="f784" fmla="val 1045"/>
              <a:gd name="f785" fmla="val 440"/>
              <a:gd name="f786" fmla="val 1041"/>
              <a:gd name="f787" fmla="val 1022"/>
              <a:gd name="f788" fmla="val 1013"/>
              <a:gd name="f789" fmla="val 450"/>
              <a:gd name="f790" fmla="val 1014"/>
              <a:gd name="f791" fmla="val 481"/>
              <a:gd name="f792" fmla="val 492"/>
              <a:gd name="f793" fmla="val 503"/>
              <a:gd name="f794" fmla="val 505"/>
              <a:gd name="f795" fmla="val 499"/>
              <a:gd name="f796" fmla="val 1046"/>
              <a:gd name="f797" fmla="val 1038"/>
              <a:gd name="f798" fmla="val 1037"/>
              <a:gd name="f799" fmla="val 1035"/>
              <a:gd name="f800" fmla="val 1032"/>
              <a:gd name="f801" fmla="val 1026"/>
              <a:gd name="f802" fmla="val 558"/>
              <a:gd name="f803" fmla="val 1012"/>
              <a:gd name="f804" fmla="val 1017"/>
              <a:gd name="f805" fmla="val 609"/>
              <a:gd name="f806" fmla="val 625"/>
              <a:gd name="f807" fmla="val 1027"/>
              <a:gd name="f808" fmla="val 656"/>
              <a:gd name="f809" fmla="val 659"/>
              <a:gd name="f810" fmla="val 1031"/>
              <a:gd name="f811" fmla="val 701"/>
              <a:gd name="f812" fmla="val 1030"/>
              <a:gd name="f813" fmla="val 1044"/>
              <a:gd name="f814" fmla="val 763"/>
              <a:gd name="f815" fmla="val 790"/>
              <a:gd name="f816" fmla="val 1064"/>
              <a:gd name="f817" fmla="val 818"/>
              <a:gd name="f818" fmla="val 1057"/>
              <a:gd name="f819" fmla="val 847"/>
              <a:gd name="f820" fmla="val 1051"/>
              <a:gd name="f821" fmla="val 875"/>
              <a:gd name="f822" fmla="val 1028"/>
              <a:gd name="f823" fmla="val 881"/>
              <a:gd name="f824" fmla="val 886"/>
              <a:gd name="f825" fmla="val 902"/>
              <a:gd name="f826" fmla="val 919"/>
              <a:gd name="f827" fmla="val 932"/>
              <a:gd name="f828" fmla="val 962"/>
              <a:gd name="f829" fmla="val 965"/>
              <a:gd name="f830" fmla="val 934"/>
              <a:gd name="f831" fmla="val 968"/>
              <a:gd name="f832" fmla="val 979"/>
              <a:gd name="f833" fmla="val 980"/>
              <a:gd name="f834" fmla="val 959"/>
              <a:gd name="f835" fmla="val 984"/>
              <a:gd name="f836" fmla="val 960"/>
              <a:gd name="f837" fmla="val 1007"/>
              <a:gd name="f838" fmla="val 978"/>
              <a:gd name="f839" fmla="val 981"/>
              <a:gd name="f840" fmla="val 1065"/>
              <a:gd name="f841" fmla="val 1068"/>
              <a:gd name="f842" fmla="val 952"/>
              <a:gd name="f843" fmla="val 1070"/>
              <a:gd name="f844" fmla="val 988"/>
              <a:gd name="f845" fmla="val 1203"/>
              <a:gd name="f846" fmla="val 1209"/>
              <a:gd name="f847" fmla="val 1222"/>
              <a:gd name="f848" fmla="val 1247"/>
              <a:gd name="f849" fmla="val 1253"/>
              <a:gd name="f850" fmla="val 992"/>
              <a:gd name="f851" fmla="val 1274"/>
              <a:gd name="f852" fmla="val 1003"/>
              <a:gd name="f853" fmla="val 1313"/>
              <a:gd name="f854" fmla="val 1328"/>
              <a:gd name="f855" fmla="val 1343"/>
              <a:gd name="f856" fmla="val 1034"/>
              <a:gd name="f857" fmla="val 1379"/>
              <a:gd name="f858" fmla="val 1416"/>
              <a:gd name="f859" fmla="val 1047"/>
              <a:gd name="f860" fmla="val 1479"/>
              <a:gd name="f861" fmla="val 1055"/>
              <a:gd name="f862" fmla="val 1504"/>
              <a:gd name="f863" fmla="val 1558"/>
              <a:gd name="f864" fmla="val 1590"/>
              <a:gd name="f865" fmla="val 1615"/>
              <a:gd name="f866" fmla="val 1076"/>
              <a:gd name="f867" fmla="val 1641"/>
              <a:gd name="f868" fmla="val 1096"/>
              <a:gd name="f869" fmla="val 1692"/>
              <a:gd name="f870" fmla="val 1699"/>
              <a:gd name="f871" fmla="val 1705"/>
              <a:gd name="f872" fmla="val 500"/>
              <a:gd name="f873" fmla="val 498"/>
              <a:gd name="f874" fmla="val 936"/>
              <a:gd name="f875" fmla="val 496"/>
              <a:gd name="f876" fmla="val 938"/>
              <a:gd name="f877" fmla="val 539"/>
              <a:gd name="f878" fmla="val 647"/>
              <a:gd name="f879" fmla="val 1069"/>
              <a:gd name="f880" fmla="val 931"/>
              <a:gd name="f881" fmla="val 930"/>
              <a:gd name="f882" fmla="val 581"/>
              <a:gd name="f883" fmla="val 929"/>
              <a:gd name="f884" fmla="val 914"/>
              <a:gd name="f885" fmla="val 898"/>
              <a:gd name="f886" fmla="val 883"/>
              <a:gd name="f887" fmla="val 597"/>
              <a:gd name="f888" fmla="val 900"/>
              <a:gd name="f889" fmla="val 592"/>
              <a:gd name="f890" fmla="+- 0 0 -90"/>
              <a:gd name="f891" fmla="*/ f4 1 1115"/>
              <a:gd name="f892" fmla="*/ f5 1 1734"/>
              <a:gd name="f893" fmla="val f6"/>
              <a:gd name="f894" fmla="val f7"/>
              <a:gd name="f895" fmla="val f8"/>
              <a:gd name="f896" fmla="*/ f890 f0 1"/>
              <a:gd name="f897" fmla="+- f895 0 f893"/>
              <a:gd name="f898" fmla="+- f894 0 f893"/>
              <a:gd name="f899" fmla="*/ f896 1 f3"/>
              <a:gd name="f900" fmla="*/ f898 1 1115"/>
              <a:gd name="f901" fmla="*/ f897 1 1734"/>
              <a:gd name="f902" fmla="*/ 969 f898 1"/>
              <a:gd name="f903" fmla="*/ 1622 f897 1"/>
              <a:gd name="f904" fmla="*/ 925 f898 1"/>
              <a:gd name="f905" fmla="*/ 1383 f897 1"/>
              <a:gd name="f906" fmla="*/ 776 f898 1"/>
              <a:gd name="f907" fmla="*/ 1249 f897 1"/>
              <a:gd name="f908" fmla="*/ 745 f898 1"/>
              <a:gd name="f909" fmla="*/ 1523 f897 1"/>
              <a:gd name="f910" fmla="*/ 723 f898 1"/>
              <a:gd name="f911" fmla="*/ 1676 f897 1"/>
              <a:gd name="f912" fmla="*/ 670 f898 1"/>
              <a:gd name="f913" fmla="*/ 1624 f897 1"/>
              <a:gd name="f914" fmla="*/ 652 f898 1"/>
              <a:gd name="f915" fmla="*/ 1483 f897 1"/>
              <a:gd name="f916" fmla="*/ 619 f898 1"/>
              <a:gd name="f917" fmla="*/ 1195 f897 1"/>
              <a:gd name="f918" fmla="*/ 596 f898 1"/>
              <a:gd name="f919" fmla="*/ 1145 f897 1"/>
              <a:gd name="f920" fmla="*/ 566 f898 1"/>
              <a:gd name="f921" fmla="*/ 1294 f897 1"/>
              <a:gd name="f922" fmla="*/ 567 f898 1"/>
              <a:gd name="f923" fmla="*/ 1466 f897 1"/>
              <a:gd name="f924" fmla="*/ 1700 f897 1"/>
              <a:gd name="f925" fmla="*/ 486 f898 1"/>
              <a:gd name="f926" fmla="*/ 1661 f897 1"/>
              <a:gd name="f927" fmla="*/ 456 f898 1"/>
              <a:gd name="f928" fmla="*/ 1413 f897 1"/>
              <a:gd name="f929" fmla="*/ 352 f898 1"/>
              <a:gd name="f930" fmla="*/ 1153 f897 1"/>
              <a:gd name="f931" fmla="*/ 324 f898 1"/>
              <a:gd name="f932" fmla="*/ 1258 f897 1"/>
              <a:gd name="f933" fmla="*/ 303 f898 1"/>
              <a:gd name="f934" fmla="*/ 1488 f897 1"/>
              <a:gd name="f935" fmla="*/ 276 f898 1"/>
              <a:gd name="f936" fmla="*/ 1650 f897 1"/>
              <a:gd name="f937" fmla="*/ 129 f898 1"/>
              <a:gd name="f938" fmla="*/ 1658 f897 1"/>
              <a:gd name="f939" fmla="*/ 204 f898 1"/>
              <a:gd name="f940" fmla="*/ 1517 f897 1"/>
              <a:gd name="f941" fmla="*/ 174 f898 1"/>
              <a:gd name="f942" fmla="*/ 1226 f897 1"/>
              <a:gd name="f943" fmla="*/ 181 f898 1"/>
              <a:gd name="f944" fmla="*/ 1023 f897 1"/>
              <a:gd name="f945" fmla="*/ 233 f898 1"/>
              <a:gd name="f946" fmla="*/ 865 f897 1"/>
              <a:gd name="f947" fmla="*/ 113 f898 1"/>
              <a:gd name="f948" fmla="*/ 602 f897 1"/>
              <a:gd name="f949" fmla="*/ 90 f898 1"/>
              <a:gd name="f950" fmla="*/ 460 f897 1"/>
              <a:gd name="f951" fmla="*/ 79 f898 1"/>
              <a:gd name="f952" fmla="*/ 402 f897 1"/>
              <a:gd name="f953" fmla="*/ 71 f898 1"/>
              <a:gd name="f954" fmla="*/ 371 f897 1"/>
              <a:gd name="f955" fmla="*/ 40 f898 1"/>
              <a:gd name="f956" fmla="*/ 147 f897 1"/>
              <a:gd name="f957" fmla="*/ 19 f898 1"/>
              <a:gd name="f958" fmla="*/ 14 f897 1"/>
              <a:gd name="f959" fmla="*/ 102 f898 1"/>
              <a:gd name="f960" fmla="*/ 200 f897 1"/>
              <a:gd name="f961" fmla="*/ 153 f898 1"/>
              <a:gd name="f962" fmla="*/ 390 f897 1"/>
              <a:gd name="f963" fmla="*/ 206 f898 1"/>
              <a:gd name="f964" fmla="*/ 561 f897 1"/>
              <a:gd name="f965" fmla="*/ 316 f898 1"/>
              <a:gd name="f966" fmla="*/ 529 f897 1"/>
              <a:gd name="f967" fmla="*/ 323 f898 1"/>
              <a:gd name="f968" fmla="*/ 455 f897 1"/>
              <a:gd name="f969" fmla="*/ 442 f898 1"/>
              <a:gd name="f970" fmla="*/ 321 f897 1"/>
              <a:gd name="f971" fmla="*/ 541 f898 1"/>
              <a:gd name="f972" fmla="*/ 385 f897 1"/>
              <a:gd name="f973" fmla="*/ 490 f898 1"/>
              <a:gd name="f974" fmla="*/ 510 f897 1"/>
              <a:gd name="f975" fmla="*/ 529 f898 1"/>
              <a:gd name="f976" fmla="*/ 559 f897 1"/>
              <a:gd name="f977" fmla="*/ 627 f898 1"/>
              <a:gd name="f978" fmla="*/ 653 f897 1"/>
              <a:gd name="f979" fmla="*/ 731 f898 1"/>
              <a:gd name="f980" fmla="*/ 548 f897 1"/>
              <a:gd name="f981" fmla="*/ 774 f898 1"/>
              <a:gd name="f982" fmla="*/ 366 f897 1"/>
              <a:gd name="f983" fmla="*/ 859 f898 1"/>
              <a:gd name="f984" fmla="*/ 412 f897 1"/>
              <a:gd name="f985" fmla="*/ 873 f898 1"/>
              <a:gd name="f986" fmla="*/ 563 f897 1"/>
              <a:gd name="f987" fmla="*/ 953 f898 1"/>
              <a:gd name="f988" fmla="*/ 478 f897 1"/>
              <a:gd name="f989" fmla="*/ 983 f898 1"/>
              <a:gd name="f990" fmla="*/ 287 f897 1"/>
              <a:gd name="f991" fmla="*/ 993 f898 1"/>
              <a:gd name="f992" fmla="*/ 327 f897 1"/>
              <a:gd name="f993" fmla="*/ 1052 f898 1"/>
              <a:gd name="f994" fmla="*/ 431 f897 1"/>
              <a:gd name="f995" fmla="*/ 1006 f898 1"/>
              <a:gd name="f996" fmla="*/ 504 f897 1"/>
              <a:gd name="f997" fmla="*/ 1017 f898 1"/>
              <a:gd name="f998" fmla="*/ 609 f897 1"/>
              <a:gd name="f999" fmla="*/ 1057 f898 1"/>
              <a:gd name="f1000" fmla="*/ 847 f897 1"/>
              <a:gd name="f1001" fmla="*/ 934 f898 1"/>
              <a:gd name="f1002" fmla="*/ 968 f897 1"/>
              <a:gd name="f1003" fmla="*/ 961 f898 1"/>
              <a:gd name="f1004" fmla="*/ 1064 f897 1"/>
              <a:gd name="f1005" fmla="*/ 992 f898 1"/>
              <a:gd name="f1006" fmla="*/ 1263 f897 1"/>
              <a:gd name="f1007" fmla="*/ 1041 f898 1"/>
              <a:gd name="f1008" fmla="*/ 1533 f897 1"/>
              <a:gd name="f1009" fmla="*/ 502 f898 1"/>
              <a:gd name="f1010" fmla="*/ 933 f897 1"/>
              <a:gd name="f1011" fmla="*/ 532 f898 1"/>
              <a:gd name="f1012" fmla="*/ 939 f897 1"/>
              <a:gd name="f1013" fmla="*/ 621 f898 1"/>
              <a:gd name="f1014" fmla="*/ 1044 f897 1"/>
              <a:gd name="f1015" fmla="*/ 883 f898 1"/>
              <a:gd name="f1016" fmla="*/ 593 f897 1"/>
              <a:gd name="f1017" fmla="+- f899 0 f1"/>
              <a:gd name="f1018" fmla="*/ f902 1 1115"/>
              <a:gd name="f1019" fmla="*/ f903 1 1734"/>
              <a:gd name="f1020" fmla="*/ f904 1 1115"/>
              <a:gd name="f1021" fmla="*/ f905 1 1734"/>
              <a:gd name="f1022" fmla="*/ f906 1 1115"/>
              <a:gd name="f1023" fmla="*/ f907 1 1734"/>
              <a:gd name="f1024" fmla="*/ f908 1 1115"/>
              <a:gd name="f1025" fmla="*/ f909 1 1734"/>
              <a:gd name="f1026" fmla="*/ f910 1 1115"/>
              <a:gd name="f1027" fmla="*/ f911 1 1734"/>
              <a:gd name="f1028" fmla="*/ f912 1 1115"/>
              <a:gd name="f1029" fmla="*/ f913 1 1734"/>
              <a:gd name="f1030" fmla="*/ f914 1 1115"/>
              <a:gd name="f1031" fmla="*/ f915 1 1734"/>
              <a:gd name="f1032" fmla="*/ f916 1 1115"/>
              <a:gd name="f1033" fmla="*/ f917 1 1734"/>
              <a:gd name="f1034" fmla="*/ f918 1 1115"/>
              <a:gd name="f1035" fmla="*/ f919 1 1734"/>
              <a:gd name="f1036" fmla="*/ f920 1 1115"/>
              <a:gd name="f1037" fmla="*/ f921 1 1734"/>
              <a:gd name="f1038" fmla="*/ f922 1 1115"/>
              <a:gd name="f1039" fmla="*/ f923 1 1734"/>
              <a:gd name="f1040" fmla="*/ f924 1 1734"/>
              <a:gd name="f1041" fmla="*/ f925 1 1115"/>
              <a:gd name="f1042" fmla="*/ f926 1 1734"/>
              <a:gd name="f1043" fmla="*/ f927 1 1115"/>
              <a:gd name="f1044" fmla="*/ f928 1 1734"/>
              <a:gd name="f1045" fmla="*/ f929 1 1115"/>
              <a:gd name="f1046" fmla="*/ f930 1 1734"/>
              <a:gd name="f1047" fmla="*/ f931 1 1115"/>
              <a:gd name="f1048" fmla="*/ f932 1 1734"/>
              <a:gd name="f1049" fmla="*/ f933 1 1115"/>
              <a:gd name="f1050" fmla="*/ f934 1 1734"/>
              <a:gd name="f1051" fmla="*/ f935 1 1115"/>
              <a:gd name="f1052" fmla="*/ f936 1 1734"/>
              <a:gd name="f1053" fmla="*/ f937 1 1115"/>
              <a:gd name="f1054" fmla="*/ f938 1 1734"/>
              <a:gd name="f1055" fmla="*/ f939 1 1115"/>
              <a:gd name="f1056" fmla="*/ f940 1 1734"/>
              <a:gd name="f1057" fmla="*/ f941 1 1115"/>
              <a:gd name="f1058" fmla="*/ f942 1 1734"/>
              <a:gd name="f1059" fmla="*/ f943 1 1115"/>
              <a:gd name="f1060" fmla="*/ f944 1 1734"/>
              <a:gd name="f1061" fmla="*/ f945 1 1115"/>
              <a:gd name="f1062" fmla="*/ f946 1 1734"/>
              <a:gd name="f1063" fmla="*/ f947 1 1115"/>
              <a:gd name="f1064" fmla="*/ f948 1 1734"/>
              <a:gd name="f1065" fmla="*/ f949 1 1115"/>
              <a:gd name="f1066" fmla="*/ f950 1 1734"/>
              <a:gd name="f1067" fmla="*/ f951 1 1115"/>
              <a:gd name="f1068" fmla="*/ f952 1 1734"/>
              <a:gd name="f1069" fmla="*/ f953 1 1115"/>
              <a:gd name="f1070" fmla="*/ f954 1 1734"/>
              <a:gd name="f1071" fmla="*/ f955 1 1115"/>
              <a:gd name="f1072" fmla="*/ f956 1 1734"/>
              <a:gd name="f1073" fmla="*/ f957 1 1115"/>
              <a:gd name="f1074" fmla="*/ f958 1 1734"/>
              <a:gd name="f1075" fmla="*/ f959 1 1115"/>
              <a:gd name="f1076" fmla="*/ f960 1 1734"/>
              <a:gd name="f1077" fmla="*/ f961 1 1115"/>
              <a:gd name="f1078" fmla="*/ f962 1 1734"/>
              <a:gd name="f1079" fmla="*/ f963 1 1115"/>
              <a:gd name="f1080" fmla="*/ f964 1 1734"/>
              <a:gd name="f1081" fmla="*/ f965 1 1115"/>
              <a:gd name="f1082" fmla="*/ f966 1 1734"/>
              <a:gd name="f1083" fmla="*/ f967 1 1115"/>
              <a:gd name="f1084" fmla="*/ f968 1 1734"/>
              <a:gd name="f1085" fmla="*/ f969 1 1115"/>
              <a:gd name="f1086" fmla="*/ f970 1 1734"/>
              <a:gd name="f1087" fmla="*/ f971 1 1115"/>
              <a:gd name="f1088" fmla="*/ f972 1 1734"/>
              <a:gd name="f1089" fmla="*/ f973 1 1115"/>
              <a:gd name="f1090" fmla="*/ f974 1 1734"/>
              <a:gd name="f1091" fmla="*/ f975 1 1115"/>
              <a:gd name="f1092" fmla="*/ f976 1 1734"/>
              <a:gd name="f1093" fmla="*/ f977 1 1115"/>
              <a:gd name="f1094" fmla="*/ f978 1 1734"/>
              <a:gd name="f1095" fmla="*/ f979 1 1115"/>
              <a:gd name="f1096" fmla="*/ f980 1 1734"/>
              <a:gd name="f1097" fmla="*/ f981 1 1115"/>
              <a:gd name="f1098" fmla="*/ f982 1 1734"/>
              <a:gd name="f1099" fmla="*/ f983 1 1115"/>
              <a:gd name="f1100" fmla="*/ f984 1 1734"/>
              <a:gd name="f1101" fmla="*/ f985 1 1115"/>
              <a:gd name="f1102" fmla="*/ f986 1 1734"/>
              <a:gd name="f1103" fmla="*/ f987 1 1115"/>
              <a:gd name="f1104" fmla="*/ f988 1 1734"/>
              <a:gd name="f1105" fmla="*/ f989 1 1115"/>
              <a:gd name="f1106" fmla="*/ f990 1 1734"/>
              <a:gd name="f1107" fmla="*/ f991 1 1115"/>
              <a:gd name="f1108" fmla="*/ f992 1 1734"/>
              <a:gd name="f1109" fmla="*/ f993 1 1115"/>
              <a:gd name="f1110" fmla="*/ f994 1 1734"/>
              <a:gd name="f1111" fmla="*/ f995 1 1115"/>
              <a:gd name="f1112" fmla="*/ f996 1 1734"/>
              <a:gd name="f1113" fmla="*/ f997 1 1115"/>
              <a:gd name="f1114" fmla="*/ f998 1 1734"/>
              <a:gd name="f1115" fmla="*/ f999 1 1115"/>
              <a:gd name="f1116" fmla="*/ f1000 1 1734"/>
              <a:gd name="f1117" fmla="*/ f1001 1 1115"/>
              <a:gd name="f1118" fmla="*/ f1002 1 1734"/>
              <a:gd name="f1119" fmla="*/ f1003 1 1115"/>
              <a:gd name="f1120" fmla="*/ f1004 1 1734"/>
              <a:gd name="f1121" fmla="*/ f1005 1 1115"/>
              <a:gd name="f1122" fmla="*/ f1006 1 1734"/>
              <a:gd name="f1123" fmla="*/ f1007 1 1115"/>
              <a:gd name="f1124" fmla="*/ f1008 1 1734"/>
              <a:gd name="f1125" fmla="*/ f1009 1 1115"/>
              <a:gd name="f1126" fmla="*/ f1010 1 1734"/>
              <a:gd name="f1127" fmla="*/ f1011 1 1115"/>
              <a:gd name="f1128" fmla="*/ f1012 1 1734"/>
              <a:gd name="f1129" fmla="*/ f1013 1 1115"/>
              <a:gd name="f1130" fmla="*/ f1014 1 1734"/>
              <a:gd name="f1131" fmla="*/ f1015 1 1115"/>
              <a:gd name="f1132" fmla="*/ f1016 1 1734"/>
              <a:gd name="f1133" fmla="*/ 0 1 f900"/>
              <a:gd name="f1134" fmla="*/ f894 1 f900"/>
              <a:gd name="f1135" fmla="*/ 0 1 f901"/>
              <a:gd name="f1136" fmla="*/ f895 1 f901"/>
              <a:gd name="f1137" fmla="*/ f1018 1 f900"/>
              <a:gd name="f1138" fmla="*/ f1019 1 f901"/>
              <a:gd name="f1139" fmla="*/ f1020 1 f900"/>
              <a:gd name="f1140" fmla="*/ f1021 1 f901"/>
              <a:gd name="f1141" fmla="*/ f1022 1 f900"/>
              <a:gd name="f1142" fmla="*/ f1023 1 f901"/>
              <a:gd name="f1143" fmla="*/ f1024 1 f900"/>
              <a:gd name="f1144" fmla="*/ f1025 1 f901"/>
              <a:gd name="f1145" fmla="*/ f1026 1 f900"/>
              <a:gd name="f1146" fmla="*/ f1027 1 f901"/>
              <a:gd name="f1147" fmla="*/ f1028 1 f900"/>
              <a:gd name="f1148" fmla="*/ f1029 1 f901"/>
              <a:gd name="f1149" fmla="*/ f1030 1 f900"/>
              <a:gd name="f1150" fmla="*/ f1031 1 f901"/>
              <a:gd name="f1151" fmla="*/ f1032 1 f900"/>
              <a:gd name="f1152" fmla="*/ f1033 1 f901"/>
              <a:gd name="f1153" fmla="*/ f1034 1 f900"/>
              <a:gd name="f1154" fmla="*/ f1035 1 f901"/>
              <a:gd name="f1155" fmla="*/ f1036 1 f900"/>
              <a:gd name="f1156" fmla="*/ f1037 1 f901"/>
              <a:gd name="f1157" fmla="*/ f1038 1 f900"/>
              <a:gd name="f1158" fmla="*/ f1039 1 f901"/>
              <a:gd name="f1159" fmla="*/ f1040 1 f901"/>
              <a:gd name="f1160" fmla="*/ f1041 1 f900"/>
              <a:gd name="f1161" fmla="*/ f1042 1 f901"/>
              <a:gd name="f1162" fmla="*/ f1043 1 f900"/>
              <a:gd name="f1163" fmla="*/ f1044 1 f901"/>
              <a:gd name="f1164" fmla="*/ f1045 1 f900"/>
              <a:gd name="f1165" fmla="*/ f1046 1 f901"/>
              <a:gd name="f1166" fmla="*/ f1047 1 f900"/>
              <a:gd name="f1167" fmla="*/ f1048 1 f901"/>
              <a:gd name="f1168" fmla="*/ f1049 1 f900"/>
              <a:gd name="f1169" fmla="*/ f1050 1 f901"/>
              <a:gd name="f1170" fmla="*/ f1051 1 f900"/>
              <a:gd name="f1171" fmla="*/ f1052 1 f901"/>
              <a:gd name="f1172" fmla="*/ f1053 1 f900"/>
              <a:gd name="f1173" fmla="*/ f1054 1 f901"/>
              <a:gd name="f1174" fmla="*/ f1055 1 f900"/>
              <a:gd name="f1175" fmla="*/ f1056 1 f901"/>
              <a:gd name="f1176" fmla="*/ f1057 1 f900"/>
              <a:gd name="f1177" fmla="*/ f1058 1 f901"/>
              <a:gd name="f1178" fmla="*/ f1059 1 f900"/>
              <a:gd name="f1179" fmla="*/ f1060 1 f901"/>
              <a:gd name="f1180" fmla="*/ f1061 1 f900"/>
              <a:gd name="f1181" fmla="*/ f1062 1 f901"/>
              <a:gd name="f1182" fmla="*/ f1063 1 f900"/>
              <a:gd name="f1183" fmla="*/ f1064 1 f901"/>
              <a:gd name="f1184" fmla="*/ f1065 1 f900"/>
              <a:gd name="f1185" fmla="*/ f1066 1 f901"/>
              <a:gd name="f1186" fmla="*/ f1067 1 f900"/>
              <a:gd name="f1187" fmla="*/ f1068 1 f901"/>
              <a:gd name="f1188" fmla="*/ f1069 1 f900"/>
              <a:gd name="f1189" fmla="*/ f1070 1 f901"/>
              <a:gd name="f1190" fmla="*/ f1071 1 f900"/>
              <a:gd name="f1191" fmla="*/ f1072 1 f901"/>
              <a:gd name="f1192" fmla="*/ f1073 1 f900"/>
              <a:gd name="f1193" fmla="*/ f1074 1 f901"/>
              <a:gd name="f1194" fmla="*/ f1075 1 f900"/>
              <a:gd name="f1195" fmla="*/ f1076 1 f901"/>
              <a:gd name="f1196" fmla="*/ f1077 1 f900"/>
              <a:gd name="f1197" fmla="*/ f1078 1 f901"/>
              <a:gd name="f1198" fmla="*/ f1079 1 f900"/>
              <a:gd name="f1199" fmla="*/ f1080 1 f901"/>
              <a:gd name="f1200" fmla="*/ f1081 1 f900"/>
              <a:gd name="f1201" fmla="*/ f1082 1 f901"/>
              <a:gd name="f1202" fmla="*/ f1083 1 f900"/>
              <a:gd name="f1203" fmla="*/ f1084 1 f901"/>
              <a:gd name="f1204" fmla="*/ f1085 1 f900"/>
              <a:gd name="f1205" fmla="*/ f1086 1 f901"/>
              <a:gd name="f1206" fmla="*/ f1087 1 f900"/>
              <a:gd name="f1207" fmla="*/ f1088 1 f901"/>
              <a:gd name="f1208" fmla="*/ f1089 1 f900"/>
              <a:gd name="f1209" fmla="*/ f1090 1 f901"/>
              <a:gd name="f1210" fmla="*/ f1091 1 f900"/>
              <a:gd name="f1211" fmla="*/ f1092 1 f901"/>
              <a:gd name="f1212" fmla="*/ f1093 1 f900"/>
              <a:gd name="f1213" fmla="*/ f1094 1 f901"/>
              <a:gd name="f1214" fmla="*/ f1095 1 f900"/>
              <a:gd name="f1215" fmla="*/ f1096 1 f901"/>
              <a:gd name="f1216" fmla="*/ f1097 1 f900"/>
              <a:gd name="f1217" fmla="*/ f1098 1 f901"/>
              <a:gd name="f1218" fmla="*/ f1099 1 f900"/>
              <a:gd name="f1219" fmla="*/ f1100 1 f901"/>
              <a:gd name="f1220" fmla="*/ f1101 1 f900"/>
              <a:gd name="f1221" fmla="*/ f1102 1 f901"/>
              <a:gd name="f1222" fmla="*/ f1103 1 f900"/>
              <a:gd name="f1223" fmla="*/ f1104 1 f901"/>
              <a:gd name="f1224" fmla="*/ f1105 1 f900"/>
              <a:gd name="f1225" fmla="*/ f1106 1 f901"/>
              <a:gd name="f1226" fmla="*/ f1107 1 f900"/>
              <a:gd name="f1227" fmla="*/ f1108 1 f901"/>
              <a:gd name="f1228" fmla="*/ f1109 1 f900"/>
              <a:gd name="f1229" fmla="*/ f1110 1 f901"/>
              <a:gd name="f1230" fmla="*/ f1111 1 f900"/>
              <a:gd name="f1231" fmla="*/ f1112 1 f901"/>
              <a:gd name="f1232" fmla="*/ f1113 1 f900"/>
              <a:gd name="f1233" fmla="*/ f1114 1 f901"/>
              <a:gd name="f1234" fmla="*/ f1115 1 f900"/>
              <a:gd name="f1235" fmla="*/ f1116 1 f901"/>
              <a:gd name="f1236" fmla="*/ f1117 1 f900"/>
              <a:gd name="f1237" fmla="*/ f1118 1 f901"/>
              <a:gd name="f1238" fmla="*/ f1119 1 f900"/>
              <a:gd name="f1239" fmla="*/ f1120 1 f901"/>
              <a:gd name="f1240" fmla="*/ f1121 1 f900"/>
              <a:gd name="f1241" fmla="*/ f1122 1 f901"/>
              <a:gd name="f1242" fmla="*/ f1123 1 f900"/>
              <a:gd name="f1243" fmla="*/ f1124 1 f901"/>
              <a:gd name="f1244" fmla="*/ f1125 1 f900"/>
              <a:gd name="f1245" fmla="*/ f1126 1 f901"/>
              <a:gd name="f1246" fmla="*/ f1127 1 f900"/>
              <a:gd name="f1247" fmla="*/ f1128 1 f901"/>
              <a:gd name="f1248" fmla="*/ f1129 1 f900"/>
              <a:gd name="f1249" fmla="*/ f1130 1 f901"/>
              <a:gd name="f1250" fmla="*/ f1131 1 f900"/>
              <a:gd name="f1251" fmla="*/ f1132 1 f901"/>
              <a:gd name="f1252" fmla="*/ f1133 f891 1"/>
              <a:gd name="f1253" fmla="*/ f1134 f891 1"/>
              <a:gd name="f1254" fmla="*/ f1136 f892 1"/>
              <a:gd name="f1255" fmla="*/ f1135 f892 1"/>
              <a:gd name="f1256" fmla="*/ f1137 f891 1"/>
              <a:gd name="f1257" fmla="*/ f1138 f892 1"/>
              <a:gd name="f1258" fmla="*/ f1139 f891 1"/>
              <a:gd name="f1259" fmla="*/ f1140 f892 1"/>
              <a:gd name="f1260" fmla="*/ f1141 f891 1"/>
              <a:gd name="f1261" fmla="*/ f1142 f892 1"/>
              <a:gd name="f1262" fmla="*/ f1143 f891 1"/>
              <a:gd name="f1263" fmla="*/ f1144 f892 1"/>
              <a:gd name="f1264" fmla="*/ f1145 f891 1"/>
              <a:gd name="f1265" fmla="*/ f1146 f892 1"/>
              <a:gd name="f1266" fmla="*/ f1147 f891 1"/>
              <a:gd name="f1267" fmla="*/ f1148 f892 1"/>
              <a:gd name="f1268" fmla="*/ f1149 f891 1"/>
              <a:gd name="f1269" fmla="*/ f1150 f892 1"/>
              <a:gd name="f1270" fmla="*/ f1151 f891 1"/>
              <a:gd name="f1271" fmla="*/ f1152 f892 1"/>
              <a:gd name="f1272" fmla="*/ f1153 f891 1"/>
              <a:gd name="f1273" fmla="*/ f1154 f892 1"/>
              <a:gd name="f1274" fmla="*/ f1155 f891 1"/>
              <a:gd name="f1275" fmla="*/ f1156 f892 1"/>
              <a:gd name="f1276" fmla="*/ f1157 f891 1"/>
              <a:gd name="f1277" fmla="*/ f1158 f892 1"/>
              <a:gd name="f1278" fmla="*/ f1159 f892 1"/>
              <a:gd name="f1279" fmla="*/ f1160 f891 1"/>
              <a:gd name="f1280" fmla="*/ f1161 f892 1"/>
              <a:gd name="f1281" fmla="*/ f1162 f891 1"/>
              <a:gd name="f1282" fmla="*/ f1163 f892 1"/>
              <a:gd name="f1283" fmla="*/ f1164 f891 1"/>
              <a:gd name="f1284" fmla="*/ f1165 f892 1"/>
              <a:gd name="f1285" fmla="*/ f1166 f891 1"/>
              <a:gd name="f1286" fmla="*/ f1167 f892 1"/>
              <a:gd name="f1287" fmla="*/ f1168 f891 1"/>
              <a:gd name="f1288" fmla="*/ f1169 f892 1"/>
              <a:gd name="f1289" fmla="*/ f1170 f891 1"/>
              <a:gd name="f1290" fmla="*/ f1171 f892 1"/>
              <a:gd name="f1291" fmla="*/ f1172 f891 1"/>
              <a:gd name="f1292" fmla="*/ f1173 f892 1"/>
              <a:gd name="f1293" fmla="*/ f1174 f891 1"/>
              <a:gd name="f1294" fmla="*/ f1175 f892 1"/>
              <a:gd name="f1295" fmla="*/ f1176 f891 1"/>
              <a:gd name="f1296" fmla="*/ f1177 f892 1"/>
              <a:gd name="f1297" fmla="*/ f1178 f891 1"/>
              <a:gd name="f1298" fmla="*/ f1179 f892 1"/>
              <a:gd name="f1299" fmla="*/ f1180 f891 1"/>
              <a:gd name="f1300" fmla="*/ f1181 f892 1"/>
              <a:gd name="f1301" fmla="*/ f1182 f891 1"/>
              <a:gd name="f1302" fmla="*/ f1183 f892 1"/>
              <a:gd name="f1303" fmla="*/ f1184 f891 1"/>
              <a:gd name="f1304" fmla="*/ f1185 f892 1"/>
              <a:gd name="f1305" fmla="*/ f1186 f891 1"/>
              <a:gd name="f1306" fmla="*/ f1187 f892 1"/>
              <a:gd name="f1307" fmla="*/ f1188 f891 1"/>
              <a:gd name="f1308" fmla="*/ f1189 f892 1"/>
              <a:gd name="f1309" fmla="*/ f1190 f891 1"/>
              <a:gd name="f1310" fmla="*/ f1191 f892 1"/>
              <a:gd name="f1311" fmla="*/ f1192 f891 1"/>
              <a:gd name="f1312" fmla="*/ f1193 f892 1"/>
              <a:gd name="f1313" fmla="*/ f1194 f891 1"/>
              <a:gd name="f1314" fmla="*/ f1195 f892 1"/>
              <a:gd name="f1315" fmla="*/ f1196 f891 1"/>
              <a:gd name="f1316" fmla="*/ f1197 f892 1"/>
              <a:gd name="f1317" fmla="*/ f1198 f891 1"/>
              <a:gd name="f1318" fmla="*/ f1199 f892 1"/>
              <a:gd name="f1319" fmla="*/ f1200 f891 1"/>
              <a:gd name="f1320" fmla="*/ f1201 f892 1"/>
              <a:gd name="f1321" fmla="*/ f1202 f891 1"/>
              <a:gd name="f1322" fmla="*/ f1203 f892 1"/>
              <a:gd name="f1323" fmla="*/ f1204 f891 1"/>
              <a:gd name="f1324" fmla="*/ f1205 f892 1"/>
              <a:gd name="f1325" fmla="*/ f1206 f891 1"/>
              <a:gd name="f1326" fmla="*/ f1207 f892 1"/>
              <a:gd name="f1327" fmla="*/ f1208 f891 1"/>
              <a:gd name="f1328" fmla="*/ f1209 f892 1"/>
              <a:gd name="f1329" fmla="*/ f1210 f891 1"/>
              <a:gd name="f1330" fmla="*/ f1211 f892 1"/>
              <a:gd name="f1331" fmla="*/ f1212 f891 1"/>
              <a:gd name="f1332" fmla="*/ f1213 f892 1"/>
              <a:gd name="f1333" fmla="*/ f1214 f891 1"/>
              <a:gd name="f1334" fmla="*/ f1215 f892 1"/>
              <a:gd name="f1335" fmla="*/ f1216 f891 1"/>
              <a:gd name="f1336" fmla="*/ f1217 f892 1"/>
              <a:gd name="f1337" fmla="*/ f1218 f891 1"/>
              <a:gd name="f1338" fmla="*/ f1219 f892 1"/>
              <a:gd name="f1339" fmla="*/ f1220 f891 1"/>
              <a:gd name="f1340" fmla="*/ f1221 f892 1"/>
              <a:gd name="f1341" fmla="*/ f1222 f891 1"/>
              <a:gd name="f1342" fmla="*/ f1223 f892 1"/>
              <a:gd name="f1343" fmla="*/ f1224 f891 1"/>
              <a:gd name="f1344" fmla="*/ f1225 f892 1"/>
              <a:gd name="f1345" fmla="*/ f1226 f891 1"/>
              <a:gd name="f1346" fmla="*/ f1227 f892 1"/>
              <a:gd name="f1347" fmla="*/ f1228 f891 1"/>
              <a:gd name="f1348" fmla="*/ f1229 f892 1"/>
              <a:gd name="f1349" fmla="*/ f1230 f891 1"/>
              <a:gd name="f1350" fmla="*/ f1231 f892 1"/>
              <a:gd name="f1351" fmla="*/ f1232 f891 1"/>
              <a:gd name="f1352" fmla="*/ f1233 f892 1"/>
              <a:gd name="f1353" fmla="*/ f1234 f891 1"/>
              <a:gd name="f1354" fmla="*/ f1235 f892 1"/>
              <a:gd name="f1355" fmla="*/ f1236 f891 1"/>
              <a:gd name="f1356" fmla="*/ f1237 f892 1"/>
              <a:gd name="f1357" fmla="*/ f1238 f891 1"/>
              <a:gd name="f1358" fmla="*/ f1239 f892 1"/>
              <a:gd name="f1359" fmla="*/ f1240 f891 1"/>
              <a:gd name="f1360" fmla="*/ f1241 f892 1"/>
              <a:gd name="f1361" fmla="*/ f1242 f891 1"/>
              <a:gd name="f1362" fmla="*/ f1243 f892 1"/>
              <a:gd name="f1363" fmla="*/ f1244 f891 1"/>
              <a:gd name="f1364" fmla="*/ f1245 f892 1"/>
              <a:gd name="f1365" fmla="*/ f1246 f891 1"/>
              <a:gd name="f1366" fmla="*/ f1247 f892 1"/>
              <a:gd name="f1367" fmla="*/ f1248 f891 1"/>
              <a:gd name="f1368" fmla="*/ f1249 f892 1"/>
              <a:gd name="f1369" fmla="*/ f1250 f891 1"/>
              <a:gd name="f1370" fmla="*/ f1251 f8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7">
                <a:pos x="f1256" y="f1257"/>
              </a:cxn>
              <a:cxn ang="f1017">
                <a:pos x="f1258" y="f1259"/>
              </a:cxn>
              <a:cxn ang="f1017">
                <a:pos x="f1260" y="f1261"/>
              </a:cxn>
              <a:cxn ang="f1017">
                <a:pos x="f1262" y="f1263"/>
              </a:cxn>
              <a:cxn ang="f1017">
                <a:pos x="f1264" y="f1265"/>
              </a:cxn>
              <a:cxn ang="f1017">
                <a:pos x="f1266" y="f1267"/>
              </a:cxn>
              <a:cxn ang="f1017">
                <a:pos x="f1268" y="f1269"/>
              </a:cxn>
              <a:cxn ang="f1017">
                <a:pos x="f1270" y="f1271"/>
              </a:cxn>
              <a:cxn ang="f1017">
                <a:pos x="f1272" y="f1273"/>
              </a:cxn>
              <a:cxn ang="f1017">
                <a:pos x="f1274" y="f1275"/>
              </a:cxn>
              <a:cxn ang="f1017">
                <a:pos x="f1276" y="f1277"/>
              </a:cxn>
              <a:cxn ang="f1017">
                <a:pos x="f1270" y="f1278"/>
              </a:cxn>
              <a:cxn ang="f1017">
                <a:pos x="f1279" y="f1280"/>
              </a:cxn>
              <a:cxn ang="f1017">
                <a:pos x="f1281" y="f1282"/>
              </a:cxn>
              <a:cxn ang="f1017">
                <a:pos x="f1283" y="f1284"/>
              </a:cxn>
              <a:cxn ang="f1017">
                <a:pos x="f1285" y="f1286"/>
              </a:cxn>
              <a:cxn ang="f1017">
                <a:pos x="f1287" y="f1288"/>
              </a:cxn>
              <a:cxn ang="f1017">
                <a:pos x="f1289" y="f1290"/>
              </a:cxn>
              <a:cxn ang="f1017">
                <a:pos x="f1291" y="f1292"/>
              </a:cxn>
              <a:cxn ang="f1017">
                <a:pos x="f1293" y="f1294"/>
              </a:cxn>
              <a:cxn ang="f1017">
                <a:pos x="f1295" y="f1296"/>
              </a:cxn>
              <a:cxn ang="f1017">
                <a:pos x="f1297" y="f1298"/>
              </a:cxn>
              <a:cxn ang="f1017">
                <a:pos x="f1299" y="f1300"/>
              </a:cxn>
              <a:cxn ang="f1017">
                <a:pos x="f1301" y="f1302"/>
              </a:cxn>
              <a:cxn ang="f1017">
                <a:pos x="f1303" y="f1304"/>
              </a:cxn>
              <a:cxn ang="f1017">
                <a:pos x="f1305" y="f1306"/>
              </a:cxn>
              <a:cxn ang="f1017">
                <a:pos x="f1307" y="f1308"/>
              </a:cxn>
              <a:cxn ang="f1017">
                <a:pos x="f1309" y="f1310"/>
              </a:cxn>
              <a:cxn ang="f1017">
                <a:pos x="f1311" y="f1312"/>
              </a:cxn>
              <a:cxn ang="f1017">
                <a:pos x="f1313" y="f1314"/>
              </a:cxn>
              <a:cxn ang="f1017">
                <a:pos x="f1315" y="f1316"/>
              </a:cxn>
              <a:cxn ang="f1017">
                <a:pos x="f1317" y="f1318"/>
              </a:cxn>
              <a:cxn ang="f1017">
                <a:pos x="f1319" y="f1320"/>
              </a:cxn>
              <a:cxn ang="f1017">
                <a:pos x="f1321" y="f1322"/>
              </a:cxn>
              <a:cxn ang="f1017">
                <a:pos x="f1323" y="f1324"/>
              </a:cxn>
              <a:cxn ang="f1017">
                <a:pos x="f1325" y="f1326"/>
              </a:cxn>
              <a:cxn ang="f1017">
                <a:pos x="f1327" y="f1328"/>
              </a:cxn>
              <a:cxn ang="f1017">
                <a:pos x="f1329" y="f1330"/>
              </a:cxn>
              <a:cxn ang="f1017">
                <a:pos x="f1331" y="f1332"/>
              </a:cxn>
              <a:cxn ang="f1017">
                <a:pos x="f1333" y="f1334"/>
              </a:cxn>
              <a:cxn ang="f1017">
                <a:pos x="f1335" y="f1336"/>
              </a:cxn>
              <a:cxn ang="f1017">
                <a:pos x="f1337" y="f1338"/>
              </a:cxn>
              <a:cxn ang="f1017">
                <a:pos x="f1339" y="f1340"/>
              </a:cxn>
              <a:cxn ang="f1017">
                <a:pos x="f1341" y="f1342"/>
              </a:cxn>
              <a:cxn ang="f1017">
                <a:pos x="f1343" y="f1344"/>
              </a:cxn>
              <a:cxn ang="f1017">
                <a:pos x="f1345" y="f1346"/>
              </a:cxn>
              <a:cxn ang="f1017">
                <a:pos x="f1347" y="f1348"/>
              </a:cxn>
              <a:cxn ang="f1017">
                <a:pos x="f1349" y="f1350"/>
              </a:cxn>
              <a:cxn ang="f1017">
                <a:pos x="f1351" y="f1352"/>
              </a:cxn>
              <a:cxn ang="f1017">
                <a:pos x="f1353" y="f1354"/>
              </a:cxn>
              <a:cxn ang="f1017">
                <a:pos x="f1355" y="f1356"/>
              </a:cxn>
              <a:cxn ang="f1017">
                <a:pos x="f1357" y="f1358"/>
              </a:cxn>
              <a:cxn ang="f1017">
                <a:pos x="f1359" y="f1360"/>
              </a:cxn>
              <a:cxn ang="f1017">
                <a:pos x="f1361" y="f1362"/>
              </a:cxn>
              <a:cxn ang="f1017">
                <a:pos x="f1363" y="f1364"/>
              </a:cxn>
              <a:cxn ang="f1017">
                <a:pos x="f1365" y="f1366"/>
              </a:cxn>
              <a:cxn ang="f1017">
                <a:pos x="f1367" y="f1368"/>
              </a:cxn>
              <a:cxn ang="f1017">
                <a:pos x="f1369" y="f1370"/>
              </a:cxn>
            </a:cxnLst>
            <a:rect l="f1252" t="f1255" r="f1253" b="f1254"/>
            <a:pathLst>
              <a:path w="1115" h="1734">
                <a:moveTo>
                  <a:pt x="f7" y="f9"/>
                </a:moveTo>
                <a:cubicBezTo>
                  <a:pt x="f10" y="f8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1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4" y="f46"/>
                  <a:pt x="f40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2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37"/>
                  <a:pt x="f96" y="f37"/>
                  <a:pt x="f97" y="f98"/>
                </a:cubicBezTo>
                <a:cubicBezTo>
                  <a:pt x="f96" y="f99"/>
                  <a:pt x="f100" y="f101"/>
                  <a:pt x="f102" y="f103"/>
                </a:cubicBezTo>
                <a:cubicBezTo>
                  <a:pt x="f104" y="f105"/>
                  <a:pt x="f80" y="f106"/>
                  <a:pt x="f107" y="f22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19"/>
                  <a:pt x="f121" y="f119"/>
                  <a:pt x="f122" y="f119"/>
                </a:cubicBezTo>
                <a:cubicBezTo>
                  <a:pt x="f123" y="f117"/>
                  <a:pt x="f124" y="f125"/>
                  <a:pt x="f126" y="f127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0" y="f142"/>
                  <a:pt x="f143" y="f144"/>
                </a:cubicBezTo>
                <a:cubicBezTo>
                  <a:pt x="f143" y="f145"/>
                  <a:pt x="f146" y="f147"/>
                  <a:pt x="f148" y="f149"/>
                </a:cubicBezTo>
                <a:cubicBezTo>
                  <a:pt x="f150" y="f151"/>
                  <a:pt x="f128" y="f152"/>
                  <a:pt x="f128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48" y="f160"/>
                  <a:pt x="f161" y="f75"/>
                  <a:pt x="f162" y="f163"/>
                </a:cubicBezTo>
                <a:cubicBezTo>
                  <a:pt x="f162" y="f164"/>
                  <a:pt x="f150" y="f165"/>
                  <a:pt x="f166" y="f167"/>
                </a:cubicBezTo>
                <a:cubicBezTo>
                  <a:pt x="f168" y="f169"/>
                  <a:pt x="f170" y="f171"/>
                  <a:pt x="f172" y="f173"/>
                </a:cubicBezTo>
                <a:cubicBezTo>
                  <a:pt x="f174" y="f175"/>
                  <a:pt x="f124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ubicBezTo>
                  <a:pt x="f172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94" y="f195"/>
                </a:cubicBezTo>
                <a:cubicBezTo>
                  <a:pt x="f196" y="f180"/>
                  <a:pt x="f197" y="f198"/>
                  <a:pt x="f199" y="f185"/>
                </a:cubicBezTo>
                <a:cubicBezTo>
                  <a:pt x="f200" y="f178"/>
                  <a:pt x="f201" y="f202"/>
                  <a:pt x="f203" y="f204"/>
                </a:cubicBezTo>
                <a:cubicBezTo>
                  <a:pt x="f203" y="f205"/>
                  <a:pt x="f206" y="f207"/>
                  <a:pt x="f208" y="f209"/>
                </a:cubicBezTo>
                <a:cubicBezTo>
                  <a:pt x="f210" y="f169"/>
                  <a:pt x="f211" y="f212"/>
                  <a:pt x="f213" y="f214"/>
                </a:cubicBezTo>
                <a:cubicBezTo>
                  <a:pt x="f199" y="f75"/>
                  <a:pt x="f199" y="f55"/>
                  <a:pt x="f201" y="f215"/>
                </a:cubicBezTo>
                <a:cubicBezTo>
                  <a:pt x="f216" y="f217"/>
                  <a:pt x="f218" y="f219"/>
                  <a:pt x="f220" y="f221"/>
                </a:cubicBezTo>
                <a:cubicBezTo>
                  <a:pt x="f199" y="f222"/>
                  <a:pt x="f223" y="f224"/>
                  <a:pt x="f211" y="f225"/>
                </a:cubicBezTo>
                <a:cubicBezTo>
                  <a:pt x="f226" y="f227"/>
                  <a:pt x="f228" y="f229"/>
                  <a:pt x="f199" y="f230"/>
                </a:cubicBez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10" y="f241"/>
                </a:cubicBezTo>
                <a:cubicBezTo>
                  <a:pt x="f242" y="f243"/>
                  <a:pt x="f244" y="f245"/>
                  <a:pt x="f170" y="f246"/>
                </a:cubicBezTo>
                <a:cubicBezTo>
                  <a:pt x="f183" y="f247"/>
                  <a:pt x="f174" y="f248"/>
                  <a:pt x="f172" y="f249"/>
                </a:cubicBezTo>
                <a:cubicBezTo>
                  <a:pt x="f250" y="f251"/>
                  <a:pt x="f252" y="f253"/>
                  <a:pt x="f254" y="f253"/>
                </a:cubicBezTo>
                <a:cubicBezTo>
                  <a:pt x="f208" y="f253"/>
                  <a:pt x="f255" y="f117"/>
                  <a:pt x="f256" y="f257"/>
                </a:cubicBezTo>
                <a:cubicBezTo>
                  <a:pt x="f258" y="f259"/>
                  <a:pt x="f260" y="f115"/>
                  <a:pt x="f260" y="f261"/>
                </a:cubicBezTo>
                <a:cubicBezTo>
                  <a:pt x="f262" y="f111"/>
                  <a:pt x="f263" y="f264"/>
                  <a:pt x="f265" y="f22"/>
                </a:cubicBezTo>
                <a:cubicBezTo>
                  <a:pt x="f266" y="f267"/>
                  <a:pt x="f268" y="f129"/>
                  <a:pt x="f269" y="f26"/>
                </a:cubicBezTo>
                <a:cubicBezTo>
                  <a:pt x="f266" y="f270"/>
                  <a:pt x="f271" y="f272"/>
                  <a:pt x="f273" y="f139"/>
                </a:cubicBezTo>
                <a:cubicBezTo>
                  <a:pt x="f274" y="f275"/>
                  <a:pt x="f276" y="f277"/>
                  <a:pt x="f278" y="f279"/>
                </a:cubicBezTo>
                <a:cubicBezTo>
                  <a:pt x="f280" y="f41"/>
                  <a:pt x="f281" y="f282"/>
                  <a:pt x="f283" y="f284"/>
                </a:cubicBezTo>
                <a:cubicBezTo>
                  <a:pt x="f269" y="f285"/>
                  <a:pt x="f286" y="f287"/>
                  <a:pt x="f288" y="f55"/>
                </a:cubicBezTo>
                <a:cubicBezTo>
                  <a:pt x="f289" y="f290"/>
                  <a:pt x="f291" y="f292"/>
                  <a:pt x="f293" y="f294"/>
                </a:cubicBez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189"/>
                  <a:pt x="f304" y="f305"/>
                </a:cubicBezTo>
                <a:cubicBezTo>
                  <a:pt x="f306" y="f302"/>
                  <a:pt x="f307" y="f308"/>
                  <a:pt x="f309" y="f176"/>
                </a:cubicBezTo>
                <a:cubicBezTo>
                  <a:pt x="f310" y="f311"/>
                  <a:pt x="f312" y="f313"/>
                  <a:pt x="f314" y="f65"/>
                </a:cubicBezTo>
                <a:cubicBezTo>
                  <a:pt x="f315" y="f204"/>
                  <a:pt x="f316" y="f209"/>
                  <a:pt x="f317" y="f318"/>
                </a:cubicBezTo>
                <a:cubicBezTo>
                  <a:pt x="f319" y="f320"/>
                  <a:pt x="f321" y="f71"/>
                  <a:pt x="f322" y="f167"/>
                </a:cubicBezTo>
                <a:cubicBezTo>
                  <a:pt x="f323" y="f324"/>
                  <a:pt x="f325" y="f326"/>
                  <a:pt x="f327" y="f328"/>
                </a:cubicBezTo>
                <a:cubicBezTo>
                  <a:pt x="f329" y="f330"/>
                  <a:pt x="f331" y="f79"/>
                  <a:pt x="f332" y="f333"/>
                </a:cubicBezTo>
                <a:cubicBezTo>
                  <a:pt x="f334" y="f335"/>
                  <a:pt x="f336" y="f47"/>
                  <a:pt x="f334" y="f157"/>
                </a:cubicBezTo>
                <a:cubicBezTo>
                  <a:pt x="f337" y="f338"/>
                  <a:pt x="f339" y="f340"/>
                  <a:pt x="f341" y="f342"/>
                </a:cubicBezTo>
                <a:cubicBezTo>
                  <a:pt x="f341" y="f152"/>
                  <a:pt x="f331" y="f90"/>
                  <a:pt x="f334" y="f234"/>
                </a:cubicBezTo>
                <a:cubicBezTo>
                  <a:pt x="f343" y="f344"/>
                  <a:pt x="f345" y="f346"/>
                  <a:pt x="f343" y="f347"/>
                </a:cubicBezTo>
                <a:cubicBezTo>
                  <a:pt x="f348" y="f349"/>
                  <a:pt x="f350" y="f351"/>
                  <a:pt x="f334" y="f26"/>
                </a:cubicBezTo>
                <a:cubicBezTo>
                  <a:pt x="f334" y="f352"/>
                  <a:pt x="f353" y="f354"/>
                  <a:pt x="f355" y="f356"/>
                </a:cubicBezTo>
                <a:cubicBezTo>
                  <a:pt x="f357" y="f358"/>
                  <a:pt x="f359" y="f358"/>
                  <a:pt x="f360" y="f22"/>
                </a:cubicBezTo>
                <a:cubicBezTo>
                  <a:pt x="f361" y="f362"/>
                  <a:pt x="f363" y="f364"/>
                  <a:pt x="f365" y="f366"/>
                </a:cubicBezTo>
                <a:cubicBezTo>
                  <a:pt x="f367" y="f368"/>
                  <a:pt x="f369" y="f253"/>
                  <a:pt x="f370" y="f259"/>
                </a:cubicBezTo>
                <a:cubicBezTo>
                  <a:pt x="f371" y="f372"/>
                  <a:pt x="f373" y="f374"/>
                  <a:pt x="f375" y="f376"/>
                </a:cubicBezTo>
                <a:cubicBezTo>
                  <a:pt x="f377" y="f378"/>
                  <a:pt x="f379" y="f380"/>
                  <a:pt x="f381" y="f241"/>
                </a:cubicBezTo>
                <a:cubicBezTo>
                  <a:pt x="f382" y="f101"/>
                  <a:pt x="f383" y="f384"/>
                  <a:pt x="f385" y="f386"/>
                </a:cubicBezTo>
                <a:cubicBezTo>
                  <a:pt x="f387" y="f142"/>
                  <a:pt x="f385" y="f388"/>
                  <a:pt x="f385" y="f389"/>
                </a:cubicBezTo>
                <a:cubicBezTo>
                  <a:pt x="f383" y="f390"/>
                  <a:pt x="f382" y="f344"/>
                  <a:pt x="f381" y="f149"/>
                </a:cubicBezTo>
                <a:cubicBezTo>
                  <a:pt x="f391" y="f90"/>
                  <a:pt x="f392" y="f393"/>
                  <a:pt x="f394" y="f395"/>
                </a:cubicBezTo>
                <a:cubicBezTo>
                  <a:pt x="f396" y="f397"/>
                  <a:pt x="f398" y="f399"/>
                  <a:pt x="f400" y="f284"/>
                </a:cubicBezTo>
                <a:cubicBezTo>
                  <a:pt x="f401" y="f402"/>
                  <a:pt x="f403" y="f404"/>
                  <a:pt x="f3" y="f405"/>
                </a:cubicBezTo>
                <a:cubicBezTo>
                  <a:pt x="f406" y="f407"/>
                  <a:pt x="f406" y="f408"/>
                  <a:pt x="f409" y="f63"/>
                </a:cubicBezTo>
                <a:cubicBezTo>
                  <a:pt x="f410" y="f411"/>
                  <a:pt x="f412" y="f308"/>
                  <a:pt x="f413" y="f414"/>
                </a:cubicBezTo>
                <a:cubicBezTo>
                  <a:pt x="f415" y="f416"/>
                  <a:pt x="f391" y="f417"/>
                  <a:pt x="f418" y="f419"/>
                </a:cubicBezTo>
                <a:cubicBezTo>
                  <a:pt x="f420" y="f421"/>
                  <a:pt x="f392" y="f422"/>
                  <a:pt x="f418" y="f423"/>
                </a:cubicBezTo>
                <a:cubicBezTo>
                  <a:pt x="f391" y="f424"/>
                  <a:pt x="f425" y="f426"/>
                  <a:pt x="f427" y="f428"/>
                </a:cubicBezTo>
                <a:cubicBezTo>
                  <a:pt x="f394" y="f429"/>
                  <a:pt x="f430" y="f431"/>
                  <a:pt x="f409" y="f432"/>
                </a:cubicBezTo>
                <a:cubicBezTo>
                  <a:pt x="f433" y="f434"/>
                  <a:pt x="f410" y="f23"/>
                  <a:pt x="f391" y="f435"/>
                </a:cubicBezTo>
                <a:cubicBezTo>
                  <a:pt x="f436" y="f437"/>
                  <a:pt x="f438" y="f439"/>
                  <a:pt x="f440" y="f52"/>
                </a:cubicBezTo>
                <a:cubicBezTo>
                  <a:pt x="f441" y="f442"/>
                  <a:pt x="f440" y="f443"/>
                  <a:pt x="f440" y="f444"/>
                </a:cubicBezTo>
                <a:cubicBezTo>
                  <a:pt x="f445" y="f442"/>
                  <a:pt x="f446" y="f447"/>
                  <a:pt x="f448" y="f449"/>
                </a:cubicBezTo>
                <a:cubicBezTo>
                  <a:pt x="f450" y="f451"/>
                  <a:pt x="f452" y="f449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138"/>
                  <a:pt x="f371" y="f462"/>
                  <a:pt x="f463" y="f464"/>
                </a:cubicBezTo>
                <a:cubicBezTo>
                  <a:pt x="f465" y="f254"/>
                  <a:pt x="f371" y="f220"/>
                  <a:pt x="f466" y="f467"/>
                </a:cubicBezTo>
                <a:cubicBezTo>
                  <a:pt x="f468" y="f237"/>
                  <a:pt x="f469" y="f470"/>
                  <a:pt x="f469" y="f471"/>
                </a:cubicBezTo>
                <a:cubicBezTo>
                  <a:pt x="f472" y="f473"/>
                  <a:pt x="f474" y="f475"/>
                  <a:pt x="f476" y="f477"/>
                </a:cubicBezTo>
                <a:cubicBezTo>
                  <a:pt x="f478" y="f266"/>
                  <a:pt x="f479" y="f269"/>
                  <a:pt x="f455" y="f480"/>
                </a:cubicBezTo>
                <a:cubicBezTo>
                  <a:pt x="f481" y="f482"/>
                  <a:pt x="f463" y="f482"/>
                  <a:pt x="f371" y="f483"/>
                </a:cubicBezTo>
                <a:cubicBezTo>
                  <a:pt x="f484" y="f485"/>
                  <a:pt x="f468" y="f486"/>
                  <a:pt x="f373" y="f487"/>
                </a:cubicBezTo>
                <a:cubicBezTo>
                  <a:pt x="f488" y="f489"/>
                  <a:pt x="f490" y="f491"/>
                  <a:pt x="f453" y="f492"/>
                </a:cubicBezTo>
                <a:cubicBezTo>
                  <a:pt x="f455" y="f493"/>
                  <a:pt x="f479" y="f494"/>
                  <a:pt x="f495" y="f491"/>
                </a:cubicBezTo>
                <a:cubicBezTo>
                  <a:pt x="f496" y="f497"/>
                  <a:pt x="f498" y="f499"/>
                  <a:pt x="f500" y="f501"/>
                </a:cubicBezTo>
                <a:cubicBezTo>
                  <a:pt x="f502" y="f501"/>
                  <a:pt x="f503" y="f497"/>
                  <a:pt x="f503" y="f491"/>
                </a:cubicBezTo>
                <a:cubicBezTo>
                  <a:pt x="f504" y="f505"/>
                  <a:pt x="f506" y="f492"/>
                  <a:pt x="f507" y="f508"/>
                </a:cubicBezTo>
                <a:cubicBezTo>
                  <a:pt x="f509" y="f510"/>
                  <a:pt x="f511" y="f512"/>
                  <a:pt x="f513" y="f514"/>
                </a:cubicBezTo>
                <a:cubicBezTo>
                  <a:pt x="f515" y="f516"/>
                  <a:pt x="f517" y="f518"/>
                  <a:pt x="f519" y="f520"/>
                </a:cubicBezTo>
                <a:cubicBezTo>
                  <a:pt x="f521" y="f522"/>
                  <a:pt x="f523" y="f524"/>
                  <a:pt x="f525" y="f365"/>
                </a:cubicBezTo>
                <a:cubicBezTo>
                  <a:pt x="f526" y="f445"/>
                  <a:pt x="f503" y="f527"/>
                  <a:pt x="f528" y="f529"/>
                </a:cubicBezTo>
                <a:cubicBezTo>
                  <a:pt x="f509" y="f409"/>
                  <a:pt x="f500" y="f392"/>
                  <a:pt x="f526" y="f530"/>
                </a:cubicBezTo>
                <a:cubicBezTo>
                  <a:pt x="f531" y="f532"/>
                  <a:pt x="f533" y="f534"/>
                  <a:pt x="f535" y="f463"/>
                </a:cubicBezTo>
                <a:cubicBezTo>
                  <a:pt x="f536" y="f515"/>
                  <a:pt x="f537" y="f538"/>
                  <a:pt x="f539" y="f540"/>
                </a:cubicBezTo>
                <a:cubicBezTo>
                  <a:pt x="f6" y="f541"/>
                  <a:pt x="f542" y="f543"/>
                  <a:pt x="f544" y="f6"/>
                </a:cubicBezTo>
                <a:cubicBezTo>
                  <a:pt x="f537" y="f542"/>
                  <a:pt x="f545" y="f546"/>
                  <a:pt x="f547" y="f541"/>
                </a:cubicBezTo>
                <a:cubicBezTo>
                  <a:pt x="f548" y="f549"/>
                  <a:pt x="f550" y="f551"/>
                  <a:pt x="f549" y="f552"/>
                </a:cubicBezTo>
                <a:cubicBezTo>
                  <a:pt x="f511" y="f552"/>
                  <a:pt x="f553" y="f554"/>
                  <a:pt x="f555" y="f375"/>
                </a:cubicBezTo>
                <a:cubicBezTo>
                  <a:pt x="f555" y="f556"/>
                  <a:pt x="f478" y="f557"/>
                  <a:pt x="f476" y="f558"/>
                </a:cubicBezTo>
                <a:cubicBezTo>
                  <a:pt x="f496" y="f559"/>
                  <a:pt x="f515" y="f394"/>
                  <a:pt x="f490" y="f560"/>
                </a:cubicBezTo>
                <a:cubicBezTo>
                  <a:pt x="f561" y="f562"/>
                  <a:pt x="f375" y="f563"/>
                  <a:pt x="f564" y="f565"/>
                </a:cubicBezTo>
                <a:cubicBezTo>
                  <a:pt x="f461" y="f566"/>
                  <a:pt x="f534" y="f567"/>
                  <a:pt x="f568" y="f569"/>
                </a:cubicBezTo>
                <a:cubicBezTo>
                  <a:pt x="f370" y="f570"/>
                  <a:pt x="f552" y="f571"/>
                  <a:pt x="f554" y="f572"/>
                </a:cubicBezTo>
                <a:cubicBezTo>
                  <a:pt x="f461" y="f573"/>
                  <a:pt x="f574" y="f304"/>
                  <a:pt x="f450" y="f575"/>
                </a:cubicBezTo>
                <a:cubicBezTo>
                  <a:pt x="f418" y="f576"/>
                  <a:pt x="f529" y="f577"/>
                  <a:pt x="f578" y="f579"/>
                </a:cubicBezTo>
                <a:cubicBezTo>
                  <a:pt x="f560" y="f262"/>
                  <a:pt x="f446" y="f580"/>
                  <a:pt x="f581" y="f582"/>
                </a:cubicBezTo>
                <a:cubicBezTo>
                  <a:pt x="f560" y="f583"/>
                  <a:pt x="f584" y="f237"/>
                  <a:pt x="f381" y="f585"/>
                </a:cubicBezTo>
                <a:cubicBezTo>
                  <a:pt x="f586" y="f587"/>
                  <a:pt x="f382" y="f211"/>
                  <a:pt x="f588" y="f467"/>
                </a:cubicBezTo>
                <a:cubicBezTo>
                  <a:pt x="f396" y="f589"/>
                  <a:pt x="f367" y="f590"/>
                  <a:pt x="f591" y="f592"/>
                </a:cubicBezTo>
                <a:cubicBezTo>
                  <a:pt x="f593" y="f594"/>
                  <a:pt x="f365" y="f595"/>
                  <a:pt x="f596" y="f597"/>
                </a:cubicBezTo>
                <a:cubicBezTo>
                  <a:pt x="f598" y="f599"/>
                  <a:pt x="f600" y="f223"/>
                  <a:pt x="f357" y="f601"/>
                </a:cubicBezTo>
                <a:cubicBezTo>
                  <a:pt x="f353" y="f602"/>
                  <a:pt x="f331" y="f603"/>
                  <a:pt x="f573" y="f604"/>
                </a:cubicBezTo>
                <a:cubicBezTo>
                  <a:pt x="f605" y="f606"/>
                  <a:pt x="f607" y="f262"/>
                  <a:pt x="f520" y="f608"/>
                </a:cubicBezTo>
                <a:cubicBezTo>
                  <a:pt x="f609" y="f610"/>
                  <a:pt x="f611" y="f263"/>
                  <a:pt x="f612" y="f613"/>
                </a:cubicBezTo>
                <a:cubicBezTo>
                  <a:pt x="f614" y="f615"/>
                  <a:pt x="f2" y="f616"/>
                  <a:pt x="f2" y="f617"/>
                </a:cubicBezTo>
                <a:cubicBezTo>
                  <a:pt x="f618" y="f283"/>
                  <a:pt x="f619" y="f620"/>
                  <a:pt x="f621" y="f620"/>
                </a:cubicBezTo>
                <a:cubicBezTo>
                  <a:pt x="f622" y="f291"/>
                  <a:pt x="f623" y="f624"/>
                  <a:pt x="f625" y="f626"/>
                </a:cubicBezTo>
                <a:cubicBezTo>
                  <a:pt x="f312" y="f508"/>
                  <a:pt x="f627" y="f510"/>
                  <a:pt x="f520" y="f628"/>
                </a:cubicBezTo>
                <a:cubicBezTo>
                  <a:pt x="f629" y="f619"/>
                  <a:pt x="f611" y="f622"/>
                  <a:pt x="f630" y="f631"/>
                </a:cubicBezTo>
                <a:cubicBezTo>
                  <a:pt x="f632" y="f633"/>
                  <a:pt x="f634" y="f635"/>
                  <a:pt x="f636" y="f637"/>
                </a:cubicBezTo>
                <a:cubicBezTo>
                  <a:pt x="f638" y="f522"/>
                  <a:pt x="f269" y="f639"/>
                  <a:pt x="f276" y="f640"/>
                </a:cubicBezTo>
                <a:cubicBezTo>
                  <a:pt x="f641" y="f327"/>
                  <a:pt x="f265" y="f642"/>
                  <a:pt x="f643" y="f323"/>
                </a:cubicBezTo>
                <a:cubicBezTo>
                  <a:pt x="f263" y="f622"/>
                  <a:pt x="f644" y="f310"/>
                  <a:pt x="f260" y="f619"/>
                </a:cubicBezTo>
                <a:cubicBezTo>
                  <a:pt x="f645" y="f303"/>
                  <a:pt x="f646" y="f514"/>
                  <a:pt x="f647" y="f648"/>
                </a:cubicBezTo>
                <a:cubicBezTo>
                  <a:pt x="f647" y="f494"/>
                  <a:pt x="f604" y="f649"/>
                  <a:pt x="f610" y="f650"/>
                </a:cubicBezTo>
                <a:cubicBezTo>
                  <a:pt x="f610" y="f651"/>
                  <a:pt x="f652" y="f291"/>
                  <a:pt x="f610" y="f483"/>
                </a:cubicBezTo>
                <a:cubicBezTo>
                  <a:pt x="f610" y="f482"/>
                  <a:pt x="f653" y="f654"/>
                  <a:pt x="f655" y="f654"/>
                </a:cubicBezTo>
                <a:cubicBezTo>
                  <a:pt x="f656" y="f577"/>
                  <a:pt x="f265" y="f657"/>
                  <a:pt x="f643" y="f658"/>
                </a:cubicBezTo>
                <a:cubicBezTo>
                  <a:pt x="f265" y="f659"/>
                  <a:pt x="f656" y="f658"/>
                  <a:pt x="f276" y="f644"/>
                </a:cubicBezTo>
                <a:cubicBezTo>
                  <a:pt x="f273" y="f610"/>
                  <a:pt x="f577" y="f473"/>
                  <a:pt x="f271" y="f606"/>
                </a:cubicBezTo>
                <a:cubicBezTo>
                  <a:pt x="f271" y="f660"/>
                  <a:pt x="f276" y="f258"/>
                  <a:pt x="f656" y="f258"/>
                </a:cubicBezTo>
                <a:cubicBezTo>
                  <a:pt x="f661" y="f580"/>
                  <a:pt x="f262" y="f662"/>
                  <a:pt x="f604" y="f226"/>
                </a:cubicBezTo>
                <a:cubicBezTo>
                  <a:pt x="f580" y="f228"/>
                  <a:pt x="f256" y="f663"/>
                  <a:pt x="f664" y="f199"/>
                </a:cubicBezTo>
                <a:cubicBezTo>
                  <a:pt x="f211" y="f665"/>
                  <a:pt x="f589" y="f666"/>
                  <a:pt x="f667" y="f188"/>
                </a:cubicBezTo>
                <a:cubicBezTo>
                  <a:pt x="f216" y="f126"/>
                  <a:pt x="f252" y="f668"/>
                  <a:pt x="f669" y="f670"/>
                </a:cubicBezTo>
                <a:cubicBezTo>
                  <a:pt x="f671" y="f138"/>
                  <a:pt x="f183" y="f162"/>
                  <a:pt x="f124" y="f672"/>
                </a:cubicBezTo>
                <a:cubicBezTo>
                  <a:pt x="f179" y="f673"/>
                  <a:pt x="f674" y="f675"/>
                  <a:pt x="f676" y="f168"/>
                </a:cubicBezTo>
                <a:cubicBezTo>
                  <a:pt x="f677" y="f678"/>
                  <a:pt x="f679" y="f680"/>
                  <a:pt x="f681" y="f682"/>
                </a:cubicBezTo>
                <a:cubicBezTo>
                  <a:pt x="f683" y="f254"/>
                  <a:pt x="f684" y="f590"/>
                  <a:pt x="f685" y="f665"/>
                </a:cubicBezTo>
                <a:cubicBezTo>
                  <a:pt x="f456" y="f211"/>
                  <a:pt x="f685" y="f585"/>
                  <a:pt x="f686" y="f687"/>
                </a:cubicBezTo>
                <a:cubicBezTo>
                  <a:pt x="f688" y="f237"/>
                  <a:pt x="f689" y="f647"/>
                  <a:pt x="f690" y="f256"/>
                </a:cubicBezTo>
                <a:cubicBezTo>
                  <a:pt x="f691" y="f692"/>
                  <a:pt x="f116" y="f693"/>
                  <a:pt x="f107" y="f624"/>
                </a:cubicBezTo>
                <a:cubicBezTo>
                  <a:pt x="f694" y="f695"/>
                  <a:pt x="f97" y="f491"/>
                  <a:pt x="f95" y="f494"/>
                </a:cubicBezTo>
                <a:cubicBezTo>
                  <a:pt x="f696" y="f697"/>
                  <a:pt x="f72" y="f575"/>
                  <a:pt x="f698" y="f618"/>
                </a:cubicBezTo>
                <a:cubicBezTo>
                  <a:pt x="f84" y="f304"/>
                  <a:pt x="f699" y="f700"/>
                  <a:pt x="f701" y="f612"/>
                </a:cubicBezTo>
                <a:cubicBezTo>
                  <a:pt x="f701" y="f611"/>
                  <a:pt x="f702" y="f703"/>
                  <a:pt x="f702" y="f704"/>
                </a:cubicBezTo>
                <a:cubicBezTo>
                  <a:pt x="f705" y="f706"/>
                  <a:pt x="f707" y="f708"/>
                  <a:pt x="f709" y="f510"/>
                </a:cubicBezTo>
                <a:cubicBezTo>
                  <a:pt x="f60" y="f706"/>
                  <a:pt x="f710" y="f626"/>
                  <a:pt x="f711" y="f632"/>
                </a:cubicBezTo>
                <a:cubicBezTo>
                  <a:pt x="f712" y="f713"/>
                  <a:pt x="f714" y="f715"/>
                  <a:pt x="f716" y="f657"/>
                </a:cubicBezTo>
                <a:cubicBezTo>
                  <a:pt x="f717" y="f475"/>
                  <a:pt x="f718" y="f719"/>
                  <a:pt x="f720" y="f579"/>
                </a:cubicBezTo>
                <a:cubicBezTo>
                  <a:pt x="f721" y="f473"/>
                  <a:pt x="f722" y="f660"/>
                  <a:pt x="f723" y="f724"/>
                </a:cubicBezTo>
                <a:cubicBezTo>
                  <a:pt x="f725" y="f726"/>
                  <a:pt x="f725" y="f726"/>
                  <a:pt x="f727" y="f223"/>
                </a:cubicBezTo>
                <a:cubicBezTo>
                  <a:pt x="f728" y="f645"/>
                  <a:pt x="f729" y="f235"/>
                  <a:pt x="f730" y="f606"/>
                </a:cubicBezTo>
                <a:cubicBezTo>
                  <a:pt x="f731" y="f606"/>
                  <a:pt x="f732" y="f733"/>
                  <a:pt x="f734" y="f735"/>
                </a:cubicBezTo>
                <a:cubicBezTo>
                  <a:pt x="f736" y="f737"/>
                  <a:pt x="f738" y="f739"/>
                  <a:pt x="f740" y="f475"/>
                </a:cubicBezTo>
                <a:cubicBezTo>
                  <a:pt x="f740" y="f643"/>
                  <a:pt x="f736" y="f741"/>
                  <a:pt x="f742" y="f741"/>
                </a:cubicBezTo>
                <a:cubicBezTo>
                  <a:pt x="f40" y="f743"/>
                  <a:pt x="f744" y="f620"/>
                  <a:pt x="f745" y="f485"/>
                </a:cubicBezTo>
                <a:cubicBezTo>
                  <a:pt x="f746" y="f747"/>
                  <a:pt x="f748" y="f499"/>
                  <a:pt x="f736" y="f649"/>
                </a:cubicBezTo>
                <a:cubicBezTo>
                  <a:pt x="f749" y="f750"/>
                  <a:pt x="f751" y="f312"/>
                  <a:pt x="f752" y="f753"/>
                </a:cubicBezTo>
                <a:cubicBezTo>
                  <a:pt x="f30" y="f522"/>
                  <a:pt x="f32" y="f754"/>
                  <a:pt x="f755" y="f756"/>
                </a:cubicBezTo>
                <a:cubicBezTo>
                  <a:pt x="f757" y="f567"/>
                  <a:pt x="f758" y="f759"/>
                  <a:pt x="f760" y="f761"/>
                </a:cubicBezTo>
                <a:cubicBezTo>
                  <a:pt x="f760" y="f430"/>
                  <a:pt x="f762" y="f415"/>
                  <a:pt x="f763" y="f430"/>
                </a:cubicBezTo>
                <a:cubicBezTo>
                  <a:pt x="f764" y="f438"/>
                  <a:pt x="f765" y="f766"/>
                  <a:pt x="f767" y="f353"/>
                </a:cubicBezTo>
                <a:cubicBezTo>
                  <a:pt x="f768" y="f331"/>
                  <a:pt x="f769" y="f770"/>
                  <a:pt x="f769" y="f321"/>
                </a:cubicBezTo>
                <a:cubicBezTo>
                  <a:pt x="f762" y="f314"/>
                  <a:pt x="f771" y="f310"/>
                  <a:pt x="f772" y="f306"/>
                </a:cubicBezTo>
                <a:cubicBezTo>
                  <a:pt x="f772" y="f773"/>
                  <a:pt x="f772" y="f295"/>
                  <a:pt x="f772" y="f695"/>
                </a:cubicBezTo>
                <a:cubicBezTo>
                  <a:pt x="f774" y="f775"/>
                  <a:pt x="f776" y="f777"/>
                  <a:pt x="f778" y="f779"/>
                </a:cubicBezTo>
                <a:cubicBezTo>
                  <a:pt x="f780" y="f487"/>
                  <a:pt x="f781" y="f634"/>
                  <a:pt x="f782" y="f783"/>
                </a:cubicBezTo>
                <a:cubicBezTo>
                  <a:pt x="f782" y="f291"/>
                  <a:pt x="f784" y="f785"/>
                  <a:pt x="f786" y="f785"/>
                </a:cubicBezTo>
                <a:cubicBezTo>
                  <a:pt x="f787" y="f636"/>
                  <a:pt x="f788" y="f789"/>
                  <a:pt x="f790" y="f477"/>
                </a:cubicBezTo>
                <a:cubicBezTo>
                  <a:pt x="f790" y="f791"/>
                  <a:pt x="f17" y="f792"/>
                  <a:pt x="f767" y="f793"/>
                </a:cubicBezTo>
                <a:cubicBezTo>
                  <a:pt x="f771" y="f661"/>
                  <a:pt x="f17" y="f794"/>
                  <a:pt x="f432" y="f661"/>
                </a:cubicBezTo>
                <a:cubicBezTo>
                  <a:pt x="f426" y="f795"/>
                  <a:pt x="f796" y="f655"/>
                  <a:pt x="f797" y="f647"/>
                </a:cubicBezTo>
                <a:cubicBezTo>
                  <a:pt x="f798" y="f239"/>
                  <a:pt x="f799" y="f687"/>
                  <a:pt x="f800" y="f210"/>
                </a:cubicBezTo>
                <a:cubicBezTo>
                  <a:pt x="f801" y="f587"/>
                  <a:pt x="f788" y="f802"/>
                  <a:pt x="f803" y="f228"/>
                </a:cubicBezTo>
                <a:cubicBezTo>
                  <a:pt x="f803" y="f233"/>
                  <a:pt x="f790" y="f682"/>
                  <a:pt x="f804" y="f805"/>
                </a:cubicBezTo>
                <a:cubicBezTo>
                  <a:pt x="f774" y="f806"/>
                  <a:pt x="f807" y="f123"/>
                  <a:pt x="f800" y="f808"/>
                </a:cubicBezTo>
                <a:cubicBezTo>
                  <a:pt x="f776" y="f809"/>
                  <a:pt x="f800" y="f676"/>
                  <a:pt x="f810" y="f148"/>
                </a:cubicBezTo>
                <a:cubicBezTo>
                  <a:pt x="f788" y="f811"/>
                  <a:pt x="f812" y="f694"/>
                  <a:pt x="f813" y="f814"/>
                </a:cubicBezTo>
                <a:cubicBezTo>
                  <a:pt x="f424" y="f815"/>
                  <a:pt x="f816" y="f817"/>
                  <a:pt x="f818" y="f819"/>
                </a:cubicBezTo>
                <a:cubicBezTo>
                  <a:pt x="f820" y="f821"/>
                  <a:pt x="f822" y="f823"/>
                  <a:pt x="f772" y="f824"/>
                </a:cubicBezTo>
                <a:cubicBezTo>
                  <a:pt x="f772" y="f825"/>
                  <a:pt x="f788" y="f826"/>
                  <a:pt x="f763" y="f827"/>
                </a:cubicBezTo>
                <a:cubicBezTo>
                  <a:pt x="f19" y="f828"/>
                  <a:pt x="f34" y="f30"/>
                  <a:pt x="f748" y="f23"/>
                </a:cubicBezTo>
                <a:cubicBezTo>
                  <a:pt x="f748" y="f829"/>
                  <a:pt x="f830" y="f751"/>
                  <a:pt x="f830" y="f831"/>
                </a:cubicBezTo>
                <a:cubicBezTo>
                  <a:pt x="f744" y="f21"/>
                  <a:pt x="f745" y="f832"/>
                  <a:pt x="f746" y="f833"/>
                </a:cubicBezTo>
                <a:cubicBezTo>
                  <a:pt x="f834" y="f835"/>
                  <a:pt x="f834" y="f762"/>
                  <a:pt x="f836" y="f837"/>
                </a:cubicBezTo>
                <a:cubicBezTo>
                  <a:pt x="f836" y="f15"/>
                  <a:pt x="f829" y="f428"/>
                  <a:pt x="f25" y="f812"/>
                </a:cubicBezTo>
                <a:cubicBezTo>
                  <a:pt x="f838" y="f784"/>
                  <a:pt x="f839" y="f818"/>
                  <a:pt x="f749" y="f816"/>
                </a:cubicBezTo>
                <a:cubicBezTo>
                  <a:pt x="f738" y="f840"/>
                  <a:pt x="f736" y="f841"/>
                  <a:pt x="f842" y="f843"/>
                </a:cubicBezTo>
                <a:cubicBezTo>
                  <a:pt x="f752" y="f7"/>
                  <a:pt x="f844" y="f302"/>
                  <a:pt x="f837" y="f845"/>
                </a:cubicBezTo>
                <a:cubicBezTo>
                  <a:pt x="f772" y="f846"/>
                  <a:pt x="f431" y="f207"/>
                  <a:pt x="f788" y="f847"/>
                </a:cubicBezTo>
                <a:cubicBezTo>
                  <a:pt x="f13" y="f848"/>
                  <a:pt x="f804" y="f849"/>
                  <a:pt x="f850" y="f296"/>
                </a:cubicBezTo>
                <a:cubicBezTo>
                  <a:pt x="f768" y="f851"/>
                  <a:pt x="f852" y="f407"/>
                  <a:pt x="f772" y="f75"/>
                </a:cubicBezTo>
                <a:cubicBezTo>
                  <a:pt x="f15" y="f853"/>
                  <a:pt x="f428" y="f854"/>
                  <a:pt x="f801" y="f855"/>
                </a:cubicBezTo>
                <a:cubicBezTo>
                  <a:pt x="f856" y="f857"/>
                  <a:pt x="f786" y="f858"/>
                  <a:pt x="f859" y="f45"/>
                </a:cubicBezTo>
                <a:cubicBezTo>
                  <a:pt x="f782" y="f860"/>
                  <a:pt x="f861" y="f862"/>
                  <a:pt x="f786" y="f145"/>
                </a:cubicBezTo>
                <a:cubicBezTo>
                  <a:pt x="f822" y="f863"/>
                  <a:pt x="f426" y="f864"/>
                  <a:pt x="f818" y="f865"/>
                </a:cubicBezTo>
                <a:cubicBezTo>
                  <a:pt x="f866" y="f867"/>
                  <a:pt x="f868" y="f362"/>
                  <a:pt x="f7" y="f869"/>
                </a:cubicBezTo>
                <a:cubicBezTo>
                  <a:pt x="f7" y="f870"/>
                  <a:pt x="f7" y="f871"/>
                  <a:pt x="f7" y="f9"/>
                </a:cubicBezTo>
                <a:close/>
                <a:moveTo>
                  <a:pt x="f263" y="f38"/>
                </a:moveTo>
                <a:cubicBezTo>
                  <a:pt x="f872" y="f748"/>
                  <a:pt x="f873" y="f874"/>
                  <a:pt x="f875" y="f876"/>
                </a:cubicBezTo>
                <a:cubicBezTo>
                  <a:pt x="f658" y="f842"/>
                  <a:pt x="f735" y="f751"/>
                  <a:pt x="f603" y="f833"/>
                </a:cubicBezTo>
                <a:cubicBezTo>
                  <a:pt x="f582" y="f832"/>
                  <a:pt x="f877" y="f832"/>
                  <a:pt x="f664" y="f838"/>
                </a:cubicBezTo>
                <a:cubicBezTo>
                  <a:pt x="f603" y="f829"/>
                  <a:pt x="f724" y="f842"/>
                  <a:pt x="f258" y="f730"/>
                </a:cubicBezTo>
                <a:cubicBezTo>
                  <a:pt x="f260" y="f876"/>
                  <a:pt x="f262" y="f744"/>
                  <a:pt x="f652" y="f874"/>
                </a:cubicBezTo>
                <a:cubicBezTo>
                  <a:pt x="f653" y="f748"/>
                  <a:pt x="f719" y="f830"/>
                  <a:pt x="f263" y="f38"/>
                </a:cubicBezTo>
                <a:close/>
                <a:moveTo>
                  <a:pt x="f179" y="f422"/>
                </a:moveTo>
                <a:cubicBezTo>
                  <a:pt x="f878" y="f859"/>
                  <a:pt x="f126" y="f784"/>
                  <a:pt x="f188" y="f813"/>
                </a:cubicBezTo>
                <a:cubicBezTo>
                  <a:pt x="f124" y="f818"/>
                  <a:pt x="f181" y="f879"/>
                  <a:pt x="f179" y="f422"/>
                </a:cubicBezTo>
                <a:close/>
                <a:moveTo>
                  <a:pt x="f827" y="f254"/>
                </a:moveTo>
                <a:cubicBezTo>
                  <a:pt x="f880" y="f244"/>
                  <a:pt x="f881" y="f882"/>
                  <a:pt x="f883" y="f233"/>
                </a:cubicBezTo>
                <a:cubicBezTo>
                  <a:pt x="f884" y="f597"/>
                  <a:pt x="f885" y="f254"/>
                  <a:pt x="f886" y="f218"/>
                </a:cubicBezTo>
                <a:cubicBezTo>
                  <a:pt x="f886" y="f594"/>
                  <a:pt x="f721" y="f887"/>
                  <a:pt x="f714" y="f252"/>
                </a:cubicBezTo>
                <a:cubicBezTo>
                  <a:pt x="f888" y="f194"/>
                  <a:pt x="f437" y="f889"/>
                  <a:pt x="f827" y="f254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Freeform 19">
            <a:extLst>
              <a:ext uri="{FF2B5EF4-FFF2-40B4-BE49-F238E27FC236}">
                <a16:creationId xmlns:a16="http://schemas.microsoft.com/office/drawing/2014/main" id="{C513A542-C0A8-8DCC-4439-FB723EBA4FA8}"/>
              </a:ext>
            </a:extLst>
          </p:cNvPr>
          <p:cNvSpPr/>
          <p:nvPr/>
        </p:nvSpPr>
        <p:spPr>
          <a:xfrm>
            <a:off x="2890839" y="1385892"/>
            <a:ext cx="455608" cy="12763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7"/>
              <a:gd name="f7" fmla="val 1955"/>
              <a:gd name="f8" fmla="val 112"/>
              <a:gd name="f9" fmla="val 117"/>
              <a:gd name="f10" fmla="val 53"/>
              <a:gd name="f11" fmla="val 121"/>
              <a:gd name="f12" fmla="val 106"/>
              <a:gd name="f13" fmla="val 125"/>
              <a:gd name="f14" fmla="val 158"/>
              <a:gd name="f15" fmla="val 128"/>
              <a:gd name="f16" fmla="val 159"/>
              <a:gd name="f17" fmla="val 130"/>
              <a:gd name="f18" fmla="val 160"/>
              <a:gd name="f19" fmla="val 131"/>
              <a:gd name="f20" fmla="val 141"/>
              <a:gd name="f21" fmla="val 162"/>
              <a:gd name="f22" fmla="val 151"/>
              <a:gd name="f23" fmla="val 164"/>
              <a:gd name="f24" fmla="val 166"/>
              <a:gd name="f25" fmla="val 156"/>
              <a:gd name="f26" fmla="val 176"/>
              <a:gd name="f27" fmla="val 152"/>
              <a:gd name="f28" fmla="val 186"/>
              <a:gd name="f29" fmla="val 147"/>
              <a:gd name="f30" fmla="val 196"/>
              <a:gd name="f31" fmla="val 145"/>
              <a:gd name="f32" fmla="val 200"/>
              <a:gd name="f33" fmla="val 203"/>
              <a:gd name="f34" fmla="val 140"/>
              <a:gd name="f35" fmla="val 204"/>
              <a:gd name="f36" fmla="val 153"/>
              <a:gd name="f37" fmla="val 234"/>
              <a:gd name="f38" fmla="val 165"/>
              <a:gd name="f39" fmla="val 262"/>
              <a:gd name="f40" fmla="val 291"/>
              <a:gd name="f41" fmla="val 178"/>
              <a:gd name="f42" fmla="val 298"/>
              <a:gd name="f43" fmla="val 173"/>
              <a:gd name="f44" fmla="val 306"/>
              <a:gd name="f45" fmla="val 174"/>
              <a:gd name="f46" fmla="val 313"/>
              <a:gd name="f47" fmla="val 323"/>
              <a:gd name="f48" fmla="val 181"/>
              <a:gd name="f49" fmla="val 334"/>
              <a:gd name="f50" fmla="val 179"/>
              <a:gd name="f51" fmla="val 342"/>
              <a:gd name="f52" fmla="val 169"/>
              <a:gd name="f53" fmla="val 378"/>
              <a:gd name="f54" fmla="val 413"/>
              <a:gd name="f55" fmla="val 449"/>
              <a:gd name="f56" fmla="val 453"/>
              <a:gd name="f57" fmla="val 457"/>
              <a:gd name="f58" fmla="val 461"/>
              <a:gd name="f59" fmla="val 509"/>
              <a:gd name="f60" fmla="val 197"/>
              <a:gd name="f61" fmla="val 555"/>
              <a:gd name="f62" fmla="val 199"/>
              <a:gd name="f63" fmla="val 603"/>
              <a:gd name="f64" fmla="val 606"/>
              <a:gd name="f65" fmla="val 201"/>
              <a:gd name="f66" fmla="val 608"/>
              <a:gd name="f67" fmla="val 202"/>
              <a:gd name="f68" fmla="val 612"/>
              <a:gd name="f69" fmla="val 220"/>
              <a:gd name="f70" fmla="val 602"/>
              <a:gd name="f71" fmla="val 241"/>
              <a:gd name="f72" fmla="val 599"/>
              <a:gd name="f73" fmla="val 252"/>
              <a:gd name="f74" fmla="val 576"/>
              <a:gd name="f75" fmla="val 257"/>
              <a:gd name="f76" fmla="val 566"/>
              <a:gd name="f77" fmla="val 277"/>
              <a:gd name="f78" fmla="val 562"/>
              <a:gd name="f79" fmla="val 290"/>
              <a:gd name="f80" fmla="val 557"/>
              <a:gd name="f81" fmla="val 314"/>
              <a:gd name="f82" fmla="val 548"/>
              <a:gd name="f83" fmla="val 319"/>
              <a:gd name="f84" fmla="val 529"/>
              <a:gd name="f85" fmla="val 300"/>
              <a:gd name="f86" fmla="val 304"/>
              <a:gd name="f87" fmla="val 505"/>
              <a:gd name="f88" fmla="val 307"/>
              <a:gd name="f89" fmla="val 501"/>
              <a:gd name="f90" fmla="val 492"/>
              <a:gd name="f91" fmla="val 299"/>
              <a:gd name="f92" fmla="val 486"/>
              <a:gd name="f93" fmla="val 286"/>
              <a:gd name="f94" fmla="val 481"/>
              <a:gd name="f95" fmla="val 269"/>
              <a:gd name="f96" fmla="val 474"/>
              <a:gd name="f97" fmla="val 270"/>
              <a:gd name="f98" fmla="val 462"/>
              <a:gd name="f99" fmla="val 267"/>
              <a:gd name="f100" fmla="val 443"/>
              <a:gd name="f101" fmla="val 274"/>
              <a:gd name="f102" fmla="val 429"/>
              <a:gd name="f103" fmla="val 288"/>
              <a:gd name="f104" fmla="val 401"/>
              <a:gd name="f105" fmla="val 370"/>
              <a:gd name="f106" fmla="val 345"/>
              <a:gd name="f107" fmla="val 333"/>
              <a:gd name="f108" fmla="val 357"/>
              <a:gd name="f109" fmla="val 317"/>
              <a:gd name="f110" fmla="val 382"/>
              <a:gd name="f111" fmla="val 399"/>
              <a:gd name="f112" fmla="val 316"/>
              <a:gd name="f113" fmla="val 411"/>
              <a:gd name="f114" fmla="val 423"/>
              <a:gd name="f115" fmla="val 301"/>
              <a:gd name="f116" fmla="val 437"/>
              <a:gd name="f117" fmla="val 287"/>
              <a:gd name="f118" fmla="val 460"/>
              <a:gd name="f119" fmla="val 297"/>
              <a:gd name="f120" fmla="val 465"/>
              <a:gd name="f121" fmla="val 467"/>
              <a:gd name="f122" fmla="val 324"/>
              <a:gd name="f123" fmla="val 473"/>
              <a:gd name="f124" fmla="val 330"/>
              <a:gd name="f125" fmla="val 477"/>
              <a:gd name="f126" fmla="val 336"/>
              <a:gd name="f127" fmla="val 493"/>
              <a:gd name="f128" fmla="val 353"/>
              <a:gd name="f129" fmla="val 517"/>
              <a:gd name="f130" fmla="val 364"/>
              <a:gd name="f131" fmla="val 393"/>
              <a:gd name="f132" fmla="val 418"/>
              <a:gd name="f133" fmla="val 515"/>
              <a:gd name="f134" fmla="val 421"/>
              <a:gd name="f135" fmla="val 419"/>
              <a:gd name="f136" fmla="val 490"/>
              <a:gd name="f137" fmla="val 441"/>
              <a:gd name="f138" fmla="val 488"/>
              <a:gd name="f139" fmla="val 463"/>
              <a:gd name="f140" fmla="val 484"/>
              <a:gd name="f141" fmla="val 485"/>
              <a:gd name="f142" fmla="val 483"/>
              <a:gd name="f143" fmla="val 491"/>
              <a:gd name="f144" fmla="val 478"/>
              <a:gd name="f145" fmla="val 500"/>
              <a:gd name="f146" fmla="val 448"/>
              <a:gd name="f147" fmla="val 451"/>
              <a:gd name="f148" fmla="val 523"/>
              <a:gd name="f149" fmla="val 542"/>
              <a:gd name="f150" fmla="val 545"/>
              <a:gd name="f151" fmla="val 546"/>
              <a:gd name="f152" fmla="val 439"/>
              <a:gd name="f153" fmla="val 549"/>
              <a:gd name="f154" fmla="val 551"/>
              <a:gd name="f155" fmla="val 434"/>
              <a:gd name="f156" fmla="val 435"/>
              <a:gd name="f157" fmla="val 559"/>
              <a:gd name="f158" fmla="val 561"/>
              <a:gd name="f159" fmla="val 442"/>
              <a:gd name="f160" fmla="val 564"/>
              <a:gd name="f161" fmla="val 446"/>
              <a:gd name="f162" fmla="val 456"/>
              <a:gd name="f163" fmla="val 563"/>
              <a:gd name="f164" fmla="val 560"/>
              <a:gd name="f165" fmla="val 506"/>
              <a:gd name="f166" fmla="val 508"/>
              <a:gd name="f167" fmla="val 585"/>
              <a:gd name="f168" fmla="val 590"/>
              <a:gd name="f169" fmla="val 513"/>
              <a:gd name="f170" fmla="val 596"/>
              <a:gd name="f171" fmla="val 597"/>
              <a:gd name="f172" fmla="val 553"/>
              <a:gd name="f173" fmla="val 611"/>
              <a:gd name="f174" fmla="val 644"/>
              <a:gd name="f175" fmla="val 578"/>
              <a:gd name="f176" fmla="val 675"/>
              <a:gd name="f177" fmla="val 580"/>
              <a:gd name="f178" fmla="val 680"/>
              <a:gd name="f179" fmla="val 581"/>
              <a:gd name="f180" fmla="val 686"/>
              <a:gd name="f181" fmla="val 584"/>
              <a:gd name="f182" fmla="val 689"/>
              <a:gd name="f183" fmla="val 609"/>
              <a:gd name="f184" fmla="val 709"/>
              <a:gd name="f185" fmla="val 613"/>
              <a:gd name="f186" fmla="val 737"/>
              <a:gd name="f187" fmla="val 619"/>
              <a:gd name="f188" fmla="val 765"/>
              <a:gd name="f189" fmla="val 621"/>
              <a:gd name="f190" fmla="val 776"/>
              <a:gd name="f191" fmla="val 626"/>
              <a:gd name="f192" fmla="val 785"/>
              <a:gd name="f193" fmla="val 629"/>
              <a:gd name="f194" fmla="val 796"/>
              <a:gd name="f195" fmla="val 634"/>
              <a:gd name="f196" fmla="val 818"/>
              <a:gd name="f197" fmla="val 640"/>
              <a:gd name="f198" fmla="val 840"/>
              <a:gd name="f199" fmla="val 863"/>
              <a:gd name="f200" fmla="val 647"/>
              <a:gd name="f201" fmla="val 880"/>
              <a:gd name="f202" fmla="val 648"/>
              <a:gd name="f203" fmla="val 897"/>
              <a:gd name="f204" fmla="val 915"/>
              <a:gd name="f205" fmla="val 939"/>
              <a:gd name="f206" fmla="val 646"/>
              <a:gd name="f207" fmla="val 964"/>
              <a:gd name="f208" fmla="val 645"/>
              <a:gd name="f209" fmla="val 989"/>
              <a:gd name="f210" fmla="val 996"/>
              <a:gd name="f211" fmla="val 643"/>
              <a:gd name="f212" fmla="val 1007"/>
              <a:gd name="f213" fmla="val 1012"/>
              <a:gd name="f214" fmla="val 659"/>
              <a:gd name="f215" fmla="val 1025"/>
              <a:gd name="f216" fmla="val 650"/>
              <a:gd name="f217" fmla="val 1036"/>
              <a:gd name="f218" fmla="val 1049"/>
              <a:gd name="f219" fmla="val 638"/>
              <a:gd name="f220" fmla="val 1086"/>
              <a:gd name="f221" fmla="val 633"/>
              <a:gd name="f222" fmla="val 1125"/>
              <a:gd name="f223" fmla="val 627"/>
              <a:gd name="f224" fmla="val 1163"/>
              <a:gd name="f225" fmla="val 1165"/>
              <a:gd name="f226" fmla="val 632"/>
              <a:gd name="f227" fmla="val 1168"/>
              <a:gd name="f228" fmla="val 1172"/>
              <a:gd name="f229" fmla="val 1177"/>
              <a:gd name="f230" fmla="val 1184"/>
              <a:gd name="f231" fmla="val 1189"/>
              <a:gd name="f232" fmla="val 1193"/>
              <a:gd name="f233" fmla="val 1197"/>
              <a:gd name="f234" fmla="val 1200"/>
              <a:gd name="f235" fmla="val 1235"/>
              <a:gd name="f236" fmla="val 1253"/>
              <a:gd name="f237" fmla="val 579"/>
              <a:gd name="f238" fmla="val 1263"/>
              <a:gd name="f239" fmla="val 1295"/>
              <a:gd name="f240" fmla="val 1328"/>
              <a:gd name="f241" fmla="val 1358"/>
              <a:gd name="f242" fmla="val 572"/>
              <a:gd name="f243" fmla="val 1385"/>
              <a:gd name="f244" fmla="val 567"/>
              <a:gd name="f245" fmla="val 1408"/>
              <a:gd name="f246" fmla="val 1436"/>
              <a:gd name="f247" fmla="val 1455"/>
              <a:gd name="f248" fmla="val 598"/>
              <a:gd name="f249" fmla="val 1472"/>
              <a:gd name="f250" fmla="val 1493"/>
              <a:gd name="f251" fmla="val 600"/>
              <a:gd name="f252" fmla="val 1512"/>
              <a:gd name="f253" fmla="val 601"/>
              <a:gd name="f254" fmla="val 1531"/>
              <a:gd name="f255" fmla="val 1549"/>
              <a:gd name="f256" fmla="val 595"/>
              <a:gd name="f257" fmla="val 1572"/>
              <a:gd name="f258" fmla="val 586"/>
              <a:gd name="f259" fmla="val 1593"/>
              <a:gd name="f260" fmla="val 582"/>
              <a:gd name="f261" fmla="val 1616"/>
              <a:gd name="f262" fmla="val 1623"/>
              <a:gd name="f263" fmla="val 587"/>
              <a:gd name="f264" fmla="val 1633"/>
              <a:gd name="f265" fmla="val 1641"/>
              <a:gd name="f266" fmla="val 1657"/>
              <a:gd name="f267" fmla="val 1672"/>
              <a:gd name="f268" fmla="val 607"/>
              <a:gd name="f269" fmla="val 1688"/>
              <a:gd name="f270" fmla="val 1699"/>
              <a:gd name="f271" fmla="val 594"/>
              <a:gd name="f272" fmla="val 1711"/>
              <a:gd name="f273" fmla="val 1722"/>
              <a:gd name="f274" fmla="val 568"/>
              <a:gd name="f275" fmla="val 1792"/>
              <a:gd name="f276" fmla="val 1837"/>
              <a:gd name="f277" fmla="val 1879"/>
              <a:gd name="f278" fmla="val 667"/>
              <a:gd name="f279" fmla="val 1887"/>
              <a:gd name="f280" fmla="val 676"/>
              <a:gd name="f281" fmla="val 1894"/>
              <a:gd name="f282" fmla="val 682"/>
              <a:gd name="f283" fmla="val 1903"/>
              <a:gd name="f284" fmla="val 1925"/>
              <a:gd name="f285" fmla="val 687"/>
              <a:gd name="f286" fmla="val 1949"/>
              <a:gd name="f287" fmla="val 660"/>
              <a:gd name="f288" fmla="val 1951"/>
              <a:gd name="f289" fmla="val 1909"/>
              <a:gd name="f290" fmla="val 1900"/>
              <a:gd name="f291" fmla="val 547"/>
              <a:gd name="f292" fmla="val 1892"/>
              <a:gd name="f293" fmla="val 538"/>
              <a:gd name="f294" fmla="val 1889"/>
              <a:gd name="f295" fmla="val 1873"/>
              <a:gd name="f296" fmla="val 1864"/>
              <a:gd name="f297" fmla="val 1809"/>
              <a:gd name="f298" fmla="val 494"/>
              <a:gd name="f299" fmla="val 1793"/>
              <a:gd name="f300" fmla="val 1778"/>
              <a:gd name="f301" fmla="val 502"/>
              <a:gd name="f302" fmla="val 1763"/>
              <a:gd name="f303" fmla="val 503"/>
              <a:gd name="f304" fmla="val 1753"/>
              <a:gd name="f305" fmla="val 1741"/>
              <a:gd name="f306" fmla="val 496"/>
              <a:gd name="f307" fmla="val 1735"/>
              <a:gd name="f308" fmla="val 1697"/>
              <a:gd name="f309" fmla="val 1653"/>
              <a:gd name="f310" fmla="val 1608"/>
              <a:gd name="f311" fmla="val 1542"/>
              <a:gd name="f312" fmla="val 454"/>
              <a:gd name="f313" fmla="val 1483"/>
              <a:gd name="f314" fmla="val 407"/>
              <a:gd name="f315" fmla="val 1434"/>
              <a:gd name="f316" fmla="val 400"/>
              <a:gd name="f317" fmla="val 1427"/>
              <a:gd name="f318" fmla="val 395"/>
              <a:gd name="f319" fmla="val 1416"/>
              <a:gd name="f320" fmla="val 391"/>
              <a:gd name="f321" fmla="val 1407"/>
              <a:gd name="f322" fmla="val 376"/>
              <a:gd name="f323" fmla="val 1372"/>
              <a:gd name="f324" fmla="val 362"/>
              <a:gd name="f325" fmla="val 1337"/>
              <a:gd name="f326" fmla="val 348"/>
              <a:gd name="f327" fmla="val 1303"/>
              <a:gd name="f328" fmla="val 343"/>
              <a:gd name="f329" fmla="val 1304"/>
              <a:gd name="f330" fmla="val 341"/>
              <a:gd name="f331" fmla="val 1312"/>
              <a:gd name="f332" fmla="val 1319"/>
              <a:gd name="f333" fmla="val 344"/>
              <a:gd name="f334" fmla="val 1327"/>
              <a:gd name="f335" fmla="val 346"/>
              <a:gd name="f336" fmla="val 1338"/>
              <a:gd name="f337" fmla="val 352"/>
              <a:gd name="f338" fmla="val 1351"/>
              <a:gd name="f339" fmla="val 1360"/>
              <a:gd name="f340" fmla="val 1381"/>
              <a:gd name="f341" fmla="val 335"/>
              <a:gd name="f342" fmla="val 1401"/>
              <a:gd name="f343" fmla="val 1423"/>
              <a:gd name="f344" fmla="val 1459"/>
              <a:gd name="f345" fmla="val 1495"/>
              <a:gd name="f346" fmla="val 332"/>
              <a:gd name="f347" fmla="val 1530"/>
              <a:gd name="f348" fmla="val 1548"/>
              <a:gd name="f349" fmla="val 1566"/>
              <a:gd name="f350" fmla="val 349"/>
              <a:gd name="f351" fmla="val 1585"/>
              <a:gd name="f352" fmla="val 355"/>
              <a:gd name="f353" fmla="val 1604"/>
              <a:gd name="f354" fmla="val 359"/>
              <a:gd name="f355" fmla="val 363"/>
              <a:gd name="f356" fmla="val 1642"/>
              <a:gd name="f357" fmla="val 367"/>
              <a:gd name="f358" fmla="val 1656"/>
              <a:gd name="f359" fmla="val 365"/>
              <a:gd name="f360" fmla="val 1668"/>
              <a:gd name="f361" fmla="val 350"/>
              <a:gd name="f362" fmla="val 1673"/>
              <a:gd name="f363" fmla="val 1675"/>
              <a:gd name="f364" fmla="val 1678"/>
              <a:gd name="f365" fmla="val 1681"/>
              <a:gd name="f366" fmla="val 1702"/>
              <a:gd name="f367" fmla="val 340"/>
              <a:gd name="f368" fmla="val 1726"/>
              <a:gd name="f369" fmla="val 1745"/>
              <a:gd name="f370" fmla="val 1772"/>
              <a:gd name="f371" fmla="val 1800"/>
              <a:gd name="f372" fmla="val 1829"/>
              <a:gd name="f373" fmla="val 368"/>
              <a:gd name="f374" fmla="val 1846"/>
              <a:gd name="f375" fmla="val 1856"/>
              <a:gd name="f376" fmla="val 1860"/>
              <a:gd name="f377" fmla="val 321"/>
              <a:gd name="f378" fmla="val 1866"/>
              <a:gd name="f379" fmla="val 305"/>
              <a:gd name="f380" fmla="val 1874"/>
              <a:gd name="f381" fmla="val 1898"/>
              <a:gd name="f382" fmla="val 1906"/>
              <a:gd name="f383" fmla="val 1916"/>
              <a:gd name="f384" fmla="val 280"/>
              <a:gd name="f385" fmla="val 1918"/>
              <a:gd name="f386" fmla="val 1922"/>
              <a:gd name="f387" fmla="val 1923"/>
              <a:gd name="f388" fmla="val 211"/>
              <a:gd name="f389" fmla="val 206"/>
              <a:gd name="f390" fmla="val 1904"/>
              <a:gd name="f391" fmla="val 1890"/>
              <a:gd name="f392" fmla="val 236"/>
              <a:gd name="f393" fmla="val 260"/>
              <a:gd name="f394" fmla="val 1810"/>
              <a:gd name="f395" fmla="val 273"/>
              <a:gd name="f396" fmla="val 1776"/>
              <a:gd name="f397" fmla="val 276"/>
              <a:gd name="f398" fmla="val 1768"/>
              <a:gd name="f399" fmla="val 275"/>
              <a:gd name="f400" fmla="val 1759"/>
              <a:gd name="f401" fmla="val 1751"/>
              <a:gd name="f402" fmla="val 1731"/>
              <a:gd name="f403" fmla="val 268"/>
              <a:gd name="f404" fmla="val 1708"/>
              <a:gd name="f405" fmla="val 264"/>
              <a:gd name="f406" fmla="val 1701"/>
              <a:gd name="f407" fmla="val 249"/>
              <a:gd name="f408" fmla="val 1689"/>
              <a:gd name="f409" fmla="val 207"/>
              <a:gd name="f410" fmla="val 1662"/>
              <a:gd name="f411" fmla="val 219"/>
              <a:gd name="f412" fmla="val 1634"/>
              <a:gd name="f413" fmla="val 228"/>
              <a:gd name="f414" fmla="val 1610"/>
              <a:gd name="f415" fmla="val 226"/>
              <a:gd name="f416" fmla="val 1589"/>
              <a:gd name="f417" fmla="val 217"/>
              <a:gd name="f418" fmla="val 1526"/>
              <a:gd name="f419" fmla="val 1484"/>
              <a:gd name="f420" fmla="val 1441"/>
              <a:gd name="f421" fmla="val 1421"/>
              <a:gd name="f422" fmla="val 205"/>
              <a:gd name="f423" fmla="val 1404"/>
              <a:gd name="f424" fmla="val 189"/>
              <a:gd name="f425" fmla="val 1347"/>
              <a:gd name="f426" fmla="val 137"/>
              <a:gd name="f427" fmla="val 148"/>
              <a:gd name="f428" fmla="val 1250"/>
              <a:gd name="f429" fmla="val 149"/>
              <a:gd name="f430" fmla="val 1240"/>
              <a:gd name="f431" fmla="val 144"/>
              <a:gd name="f432" fmla="val 1228"/>
              <a:gd name="f433" fmla="val 138"/>
              <a:gd name="f434" fmla="val 1220"/>
              <a:gd name="f435" fmla="val 1209"/>
              <a:gd name="f436" fmla="val 129"/>
              <a:gd name="f437" fmla="val 135"/>
              <a:gd name="f438" fmla="val 1149"/>
              <a:gd name="f439" fmla="val 1114"/>
              <a:gd name="f440" fmla="val 115"/>
              <a:gd name="f441" fmla="val 100"/>
              <a:gd name="f442" fmla="val 1074"/>
              <a:gd name="f443" fmla="val 99"/>
              <a:gd name="f444" fmla="val 1060"/>
              <a:gd name="f445" fmla="val 110"/>
              <a:gd name="f446" fmla="val 1046"/>
              <a:gd name="f447" fmla="val 132"/>
              <a:gd name="f448" fmla="val 1018"/>
              <a:gd name="f449" fmla="val 155"/>
              <a:gd name="f450" fmla="val 991"/>
              <a:gd name="f451" fmla="val 175"/>
              <a:gd name="f452" fmla="val 968"/>
              <a:gd name="f453" fmla="val 172"/>
              <a:gd name="f454" fmla="val 168"/>
              <a:gd name="f455" fmla="val 955"/>
              <a:gd name="f456" fmla="val 161"/>
              <a:gd name="f457" fmla="val 949"/>
              <a:gd name="f458" fmla="val 157"/>
              <a:gd name="f459" fmla="val 945"/>
              <a:gd name="f460" fmla="val 142"/>
              <a:gd name="f461" fmla="val 944"/>
              <a:gd name="f462" fmla="val 122"/>
              <a:gd name="f463" fmla="val 103"/>
              <a:gd name="f464" fmla="val 946"/>
              <a:gd name="f465" fmla="val 84"/>
              <a:gd name="f466" fmla="val 943"/>
              <a:gd name="f467" fmla="val 39"/>
              <a:gd name="f468" fmla="val 935"/>
              <a:gd name="f469" fmla="val 16"/>
              <a:gd name="f470" fmla="val 894"/>
              <a:gd name="f471" fmla="val 30"/>
              <a:gd name="f472" fmla="val 850"/>
              <a:gd name="f473" fmla="val 33"/>
              <a:gd name="f474" fmla="val 838"/>
              <a:gd name="f475" fmla="val 42"/>
              <a:gd name="f476" fmla="val 827"/>
              <a:gd name="f477" fmla="val 44"/>
              <a:gd name="f478" fmla="val 815"/>
              <a:gd name="f479" fmla="val 48"/>
              <a:gd name="f480" fmla="val 789"/>
              <a:gd name="f481" fmla="val 55"/>
              <a:gd name="f482" fmla="val 763"/>
              <a:gd name="f483" fmla="val 51"/>
              <a:gd name="f484" fmla="val 739"/>
              <a:gd name="f485" fmla="val 49"/>
              <a:gd name="f486" fmla="val 729"/>
              <a:gd name="f487" fmla="val 43"/>
              <a:gd name="f488" fmla="val 717"/>
              <a:gd name="f489" fmla="val 45"/>
              <a:gd name="f490" fmla="val 706"/>
              <a:gd name="f491" fmla="val 693"/>
              <a:gd name="f492" fmla="val 52"/>
              <a:gd name="f493" fmla="val 62"/>
              <a:gd name="f494" fmla="val 668"/>
              <a:gd name="f495" fmla="val 651"/>
              <a:gd name="f496" fmla="val 87"/>
              <a:gd name="f497" fmla="val 631"/>
              <a:gd name="f498" fmla="val 82"/>
              <a:gd name="f499" fmla="val 67"/>
              <a:gd name="f500" fmla="val 604"/>
              <a:gd name="f501" fmla="val 50"/>
              <a:gd name="f502" fmla="val 34"/>
              <a:gd name="f503" fmla="val 20"/>
              <a:gd name="f504" fmla="val 14"/>
              <a:gd name="f505" fmla="val 592"/>
              <a:gd name="f506" fmla="val 13"/>
              <a:gd name="f507" fmla="val 12"/>
              <a:gd name="f508" fmla="val 571"/>
              <a:gd name="f509" fmla="val 552"/>
              <a:gd name="f510" fmla="val 537"/>
              <a:gd name="f511" fmla="val 29"/>
              <a:gd name="f512" fmla="val 527"/>
              <a:gd name="f513" fmla="val 534"/>
              <a:gd name="f514" fmla="val 73"/>
              <a:gd name="f515" fmla="val 98"/>
              <a:gd name="f516" fmla="val 522"/>
              <a:gd name="f517" fmla="val 520"/>
              <a:gd name="f518" fmla="val 124"/>
              <a:gd name="f519" fmla="val 519"/>
              <a:gd name="f520" fmla="val 120"/>
              <a:gd name="f521" fmla="val 504"/>
              <a:gd name="f522" fmla="val 468"/>
              <a:gd name="f523" fmla="val 90"/>
              <a:gd name="f524" fmla="val 458"/>
              <a:gd name="f525" fmla="val 81"/>
              <a:gd name="f526" fmla="val 74"/>
              <a:gd name="f527" fmla="val 25"/>
              <a:gd name="f528" fmla="val 471"/>
              <a:gd name="f529" fmla="val 464"/>
              <a:gd name="f530" fmla="val 444"/>
              <a:gd name="f531" fmla="val 17"/>
              <a:gd name="f532" fmla="val 430"/>
              <a:gd name="f533" fmla="val 427"/>
              <a:gd name="f534" fmla="val 75"/>
              <a:gd name="f535" fmla="val 428"/>
              <a:gd name="f536" fmla="val 86"/>
              <a:gd name="f537" fmla="val 94"/>
              <a:gd name="f538" fmla="val 420"/>
              <a:gd name="f539" fmla="val 105"/>
              <a:gd name="f540" fmla="val 410"/>
              <a:gd name="f541" fmla="val 403"/>
              <a:gd name="f542" fmla="val 107"/>
              <a:gd name="f543" fmla="val 379"/>
              <a:gd name="f544" fmla="val 104"/>
              <a:gd name="f545" fmla="val 331"/>
              <a:gd name="f546" fmla="val 295"/>
              <a:gd name="f547" fmla="val 259"/>
              <a:gd name="f548" fmla="val 224"/>
              <a:gd name="f549" fmla="val 85"/>
              <a:gd name="f550" fmla="val 214"/>
              <a:gd name="f551" fmla="val 209"/>
              <a:gd name="f552" fmla="val 95"/>
              <a:gd name="f553" fmla="val 111"/>
              <a:gd name="f554" fmla="val 188"/>
              <a:gd name="f555" fmla="val 102"/>
              <a:gd name="f556" fmla="val 170"/>
              <a:gd name="f557" fmla="val 101"/>
              <a:gd name="f558" fmla="val 163"/>
              <a:gd name="f559" fmla="val 150"/>
              <a:gd name="f560" fmla="val 143"/>
              <a:gd name="f561" fmla="val 96"/>
              <a:gd name="f562" fmla="val 510"/>
              <a:gd name="f563" fmla="val 1021"/>
              <a:gd name="f564" fmla="val 1038"/>
              <a:gd name="f565" fmla="val 518"/>
              <a:gd name="f566" fmla="val 1062"/>
              <a:gd name="f567" fmla="val 531"/>
              <a:gd name="f568" fmla="val 1076"/>
              <a:gd name="f569" fmla="val 541"/>
              <a:gd name="f570" fmla="val 1094"/>
              <a:gd name="f571" fmla="val 1110"/>
              <a:gd name="f572" fmla="val 1120"/>
              <a:gd name="f573" fmla="val 1127"/>
              <a:gd name="f574" fmla="val 1135"/>
              <a:gd name="f575" fmla="val 532"/>
              <a:gd name="f576" fmla="val 1178"/>
              <a:gd name="f577" fmla="val 1146"/>
              <a:gd name="f578" fmla="val 1116"/>
              <a:gd name="f579" fmla="val 573"/>
              <a:gd name="f580" fmla="val 1088"/>
              <a:gd name="f581" fmla="val 1082"/>
              <a:gd name="f582" fmla="val 554"/>
              <a:gd name="f583" fmla="val 1079"/>
              <a:gd name="f584" fmla="val 1056"/>
              <a:gd name="f585" fmla="val 1027"/>
              <a:gd name="f586" fmla="+- 0 0 -90"/>
              <a:gd name="f587" fmla="*/ f3 1 697"/>
              <a:gd name="f588" fmla="*/ f4 1 1955"/>
              <a:gd name="f589" fmla="val f5"/>
              <a:gd name="f590" fmla="val f6"/>
              <a:gd name="f591" fmla="val f7"/>
              <a:gd name="f592" fmla="*/ f586 f0 1"/>
              <a:gd name="f593" fmla="+- f591 0 f589"/>
              <a:gd name="f594" fmla="+- f590 0 f589"/>
              <a:gd name="f595" fmla="*/ f592 1 f2"/>
              <a:gd name="f596" fmla="*/ f594 1 697"/>
              <a:gd name="f597" fmla="*/ f593 1 1955"/>
              <a:gd name="f598" fmla="*/ 131 f594 1"/>
              <a:gd name="f599" fmla="*/ 160 f593 1"/>
              <a:gd name="f600" fmla="*/ 140 f594 1"/>
              <a:gd name="f601" fmla="*/ 204 f593 1"/>
              <a:gd name="f602" fmla="*/ 179 f594 1"/>
              <a:gd name="f603" fmla="*/ 342 f593 1"/>
              <a:gd name="f604" fmla="*/ 199 f594 1"/>
              <a:gd name="f605" fmla="*/ 603 f593 1"/>
              <a:gd name="f606" fmla="*/ 290 f594 1"/>
              <a:gd name="f607" fmla="*/ 557 f593 1"/>
              <a:gd name="f608" fmla="*/ 269 f594 1"/>
              <a:gd name="f609" fmla="*/ 474 f593 1"/>
              <a:gd name="f610" fmla="*/ 382 f594 1"/>
              <a:gd name="f611" fmla="*/ 317 f593 1"/>
              <a:gd name="f612" fmla="*/ 477 f594 1"/>
              <a:gd name="f613" fmla="*/ 336 f593 1"/>
              <a:gd name="f614" fmla="*/ 484 f594 1"/>
              <a:gd name="f615" fmla="*/ 485 f593 1"/>
              <a:gd name="f616" fmla="*/ 439 f594 1"/>
              <a:gd name="f617" fmla="*/ 549 f593 1"/>
              <a:gd name="f618" fmla="*/ 561 f593 1"/>
              <a:gd name="f619" fmla="*/ 578 f594 1"/>
              <a:gd name="f620" fmla="*/ 675 f593 1"/>
              <a:gd name="f621" fmla="*/ 629 f594 1"/>
              <a:gd name="f622" fmla="*/ 796 f593 1"/>
              <a:gd name="f623" fmla="*/ 645 f594 1"/>
              <a:gd name="f624" fmla="*/ 989 f593 1"/>
              <a:gd name="f625" fmla="*/ 627 f594 1"/>
              <a:gd name="f626" fmla="*/ 1163 f593 1"/>
              <a:gd name="f627" fmla="*/ 1200 f593 1"/>
              <a:gd name="f628" fmla="*/ 1436 f593 1"/>
              <a:gd name="f629" fmla="*/ 582 f594 1"/>
              <a:gd name="f630" fmla="*/ 1616 f593 1"/>
              <a:gd name="f631" fmla="*/ 585 f594 1"/>
              <a:gd name="f632" fmla="*/ 1722 f593 1"/>
              <a:gd name="f633" fmla="*/ 660 f594 1"/>
              <a:gd name="f634" fmla="*/ 1951 f593 1"/>
              <a:gd name="f635" fmla="*/ 490 f594 1"/>
              <a:gd name="f636" fmla="*/ 1809 f593 1"/>
              <a:gd name="f637" fmla="*/ 462 f594 1"/>
              <a:gd name="f638" fmla="*/ 1608 f593 1"/>
              <a:gd name="f639" fmla="*/ 348 f594 1"/>
              <a:gd name="f640" fmla="*/ 1303 f593 1"/>
              <a:gd name="f641" fmla="*/ 1360 f593 1"/>
              <a:gd name="f642" fmla="*/ 349 f594 1"/>
              <a:gd name="f643" fmla="*/ 1585 f593 1"/>
              <a:gd name="f644" fmla="*/ 341 f594 1"/>
              <a:gd name="f645" fmla="*/ 1681 f593 1"/>
              <a:gd name="f646" fmla="*/ 1860 f593 1"/>
              <a:gd name="f647" fmla="*/ 211 f594 1"/>
              <a:gd name="f648" fmla="*/ 1922 f593 1"/>
              <a:gd name="f649" fmla="*/ 273 f594 1"/>
              <a:gd name="f650" fmla="*/ 1776 f593 1"/>
              <a:gd name="f651" fmla="*/ 249 f594 1"/>
              <a:gd name="f652" fmla="*/ 1697 f593 1"/>
              <a:gd name="f653" fmla="*/ 203 f594 1"/>
              <a:gd name="f654" fmla="*/ 1441 f593 1"/>
              <a:gd name="f655" fmla="*/ 138 f594 1"/>
              <a:gd name="f656" fmla="*/ 1220 f593 1"/>
              <a:gd name="f657" fmla="*/ 110 f594 1"/>
              <a:gd name="f658" fmla="*/ 1046 f593 1"/>
              <a:gd name="f659" fmla="*/ 142 f594 1"/>
              <a:gd name="f660" fmla="*/ 944 f593 1"/>
              <a:gd name="f661" fmla="*/ 44 f594 1"/>
              <a:gd name="f662" fmla="*/ 815 f593 1"/>
              <a:gd name="f663" fmla="*/ 62 f594 1"/>
              <a:gd name="f664" fmla="*/ 668 f593 1"/>
              <a:gd name="f665" fmla="*/ 13 f594 1"/>
              <a:gd name="f666" fmla="*/ 580 f593 1"/>
              <a:gd name="f667" fmla="*/ 121 f594 1"/>
              <a:gd name="f668" fmla="*/ 522 f593 1"/>
              <a:gd name="f669" fmla="*/ 98 f594 1"/>
              <a:gd name="f670" fmla="*/ 460 f593 1"/>
              <a:gd name="f671" fmla="*/ 0 f594 1"/>
              <a:gd name="f672" fmla="*/ 444 f593 1"/>
              <a:gd name="f673" fmla="*/ 105 f594 1"/>
              <a:gd name="f674" fmla="*/ 403 f593 1"/>
              <a:gd name="f675" fmla="*/ 95 f594 1"/>
              <a:gd name="f676" fmla="*/ 206 f593 1"/>
              <a:gd name="f677" fmla="*/ 135 f593 1"/>
              <a:gd name="f678" fmla="*/ 510 f594 1"/>
              <a:gd name="f679" fmla="*/ 1021 f593 1"/>
              <a:gd name="f680" fmla="*/ 547 f594 1"/>
              <a:gd name="f681" fmla="*/ 1135 f593 1"/>
              <a:gd name="f682" fmla="*/ 1076 f593 1"/>
              <a:gd name="f683" fmla="+- f595 0 f1"/>
              <a:gd name="f684" fmla="*/ f598 1 697"/>
              <a:gd name="f685" fmla="*/ f599 1 1955"/>
              <a:gd name="f686" fmla="*/ f600 1 697"/>
              <a:gd name="f687" fmla="*/ f601 1 1955"/>
              <a:gd name="f688" fmla="*/ f602 1 697"/>
              <a:gd name="f689" fmla="*/ f603 1 1955"/>
              <a:gd name="f690" fmla="*/ f604 1 697"/>
              <a:gd name="f691" fmla="*/ f605 1 1955"/>
              <a:gd name="f692" fmla="*/ f606 1 697"/>
              <a:gd name="f693" fmla="*/ f607 1 1955"/>
              <a:gd name="f694" fmla="*/ f608 1 697"/>
              <a:gd name="f695" fmla="*/ f609 1 1955"/>
              <a:gd name="f696" fmla="*/ f610 1 697"/>
              <a:gd name="f697" fmla="*/ f611 1 1955"/>
              <a:gd name="f698" fmla="*/ f612 1 697"/>
              <a:gd name="f699" fmla="*/ f613 1 1955"/>
              <a:gd name="f700" fmla="*/ f614 1 697"/>
              <a:gd name="f701" fmla="*/ f615 1 1955"/>
              <a:gd name="f702" fmla="*/ f616 1 697"/>
              <a:gd name="f703" fmla="*/ f617 1 1955"/>
              <a:gd name="f704" fmla="*/ f618 1 1955"/>
              <a:gd name="f705" fmla="*/ f619 1 697"/>
              <a:gd name="f706" fmla="*/ f620 1 1955"/>
              <a:gd name="f707" fmla="*/ f621 1 697"/>
              <a:gd name="f708" fmla="*/ f622 1 1955"/>
              <a:gd name="f709" fmla="*/ f623 1 697"/>
              <a:gd name="f710" fmla="*/ f624 1 1955"/>
              <a:gd name="f711" fmla="*/ f625 1 697"/>
              <a:gd name="f712" fmla="*/ f626 1 1955"/>
              <a:gd name="f713" fmla="*/ f627 1 1955"/>
              <a:gd name="f714" fmla="*/ f628 1 1955"/>
              <a:gd name="f715" fmla="*/ f629 1 697"/>
              <a:gd name="f716" fmla="*/ f630 1 1955"/>
              <a:gd name="f717" fmla="*/ f631 1 697"/>
              <a:gd name="f718" fmla="*/ f632 1 1955"/>
              <a:gd name="f719" fmla="*/ f633 1 697"/>
              <a:gd name="f720" fmla="*/ f634 1 1955"/>
              <a:gd name="f721" fmla="*/ f635 1 697"/>
              <a:gd name="f722" fmla="*/ f636 1 1955"/>
              <a:gd name="f723" fmla="*/ f637 1 697"/>
              <a:gd name="f724" fmla="*/ f638 1 1955"/>
              <a:gd name="f725" fmla="*/ f639 1 697"/>
              <a:gd name="f726" fmla="*/ f640 1 1955"/>
              <a:gd name="f727" fmla="*/ f641 1 1955"/>
              <a:gd name="f728" fmla="*/ f642 1 697"/>
              <a:gd name="f729" fmla="*/ f643 1 1955"/>
              <a:gd name="f730" fmla="*/ f644 1 697"/>
              <a:gd name="f731" fmla="*/ f645 1 1955"/>
              <a:gd name="f732" fmla="*/ f646 1 1955"/>
              <a:gd name="f733" fmla="*/ f647 1 697"/>
              <a:gd name="f734" fmla="*/ f648 1 1955"/>
              <a:gd name="f735" fmla="*/ f649 1 697"/>
              <a:gd name="f736" fmla="*/ f650 1 1955"/>
              <a:gd name="f737" fmla="*/ f651 1 697"/>
              <a:gd name="f738" fmla="*/ f652 1 1955"/>
              <a:gd name="f739" fmla="*/ f653 1 697"/>
              <a:gd name="f740" fmla="*/ f654 1 1955"/>
              <a:gd name="f741" fmla="*/ f655 1 697"/>
              <a:gd name="f742" fmla="*/ f656 1 1955"/>
              <a:gd name="f743" fmla="*/ f657 1 697"/>
              <a:gd name="f744" fmla="*/ f658 1 1955"/>
              <a:gd name="f745" fmla="*/ f659 1 697"/>
              <a:gd name="f746" fmla="*/ f660 1 1955"/>
              <a:gd name="f747" fmla="*/ f661 1 697"/>
              <a:gd name="f748" fmla="*/ f662 1 1955"/>
              <a:gd name="f749" fmla="*/ f663 1 697"/>
              <a:gd name="f750" fmla="*/ f664 1 1955"/>
              <a:gd name="f751" fmla="*/ f665 1 697"/>
              <a:gd name="f752" fmla="*/ f666 1 1955"/>
              <a:gd name="f753" fmla="*/ f667 1 697"/>
              <a:gd name="f754" fmla="*/ f668 1 1955"/>
              <a:gd name="f755" fmla="*/ f669 1 697"/>
              <a:gd name="f756" fmla="*/ f670 1 1955"/>
              <a:gd name="f757" fmla="*/ f671 1 697"/>
              <a:gd name="f758" fmla="*/ f672 1 1955"/>
              <a:gd name="f759" fmla="*/ f673 1 697"/>
              <a:gd name="f760" fmla="*/ f674 1 1955"/>
              <a:gd name="f761" fmla="*/ f675 1 697"/>
              <a:gd name="f762" fmla="*/ f676 1 1955"/>
              <a:gd name="f763" fmla="*/ f677 1 1955"/>
              <a:gd name="f764" fmla="*/ f678 1 697"/>
              <a:gd name="f765" fmla="*/ f679 1 1955"/>
              <a:gd name="f766" fmla="*/ f680 1 697"/>
              <a:gd name="f767" fmla="*/ f681 1 1955"/>
              <a:gd name="f768" fmla="*/ f682 1 1955"/>
              <a:gd name="f769" fmla="*/ 0 1 f596"/>
              <a:gd name="f770" fmla="*/ f590 1 f596"/>
              <a:gd name="f771" fmla="*/ 0 1 f597"/>
              <a:gd name="f772" fmla="*/ f591 1 f597"/>
              <a:gd name="f773" fmla="*/ f684 1 f596"/>
              <a:gd name="f774" fmla="*/ f685 1 f597"/>
              <a:gd name="f775" fmla="*/ f686 1 f596"/>
              <a:gd name="f776" fmla="*/ f687 1 f597"/>
              <a:gd name="f777" fmla="*/ f688 1 f596"/>
              <a:gd name="f778" fmla="*/ f689 1 f597"/>
              <a:gd name="f779" fmla="*/ f690 1 f596"/>
              <a:gd name="f780" fmla="*/ f691 1 f597"/>
              <a:gd name="f781" fmla="*/ f692 1 f596"/>
              <a:gd name="f782" fmla="*/ f693 1 f597"/>
              <a:gd name="f783" fmla="*/ f694 1 f596"/>
              <a:gd name="f784" fmla="*/ f695 1 f597"/>
              <a:gd name="f785" fmla="*/ f696 1 f596"/>
              <a:gd name="f786" fmla="*/ f697 1 f597"/>
              <a:gd name="f787" fmla="*/ f698 1 f596"/>
              <a:gd name="f788" fmla="*/ f699 1 f597"/>
              <a:gd name="f789" fmla="*/ f700 1 f596"/>
              <a:gd name="f790" fmla="*/ f701 1 f597"/>
              <a:gd name="f791" fmla="*/ f702 1 f596"/>
              <a:gd name="f792" fmla="*/ f703 1 f597"/>
              <a:gd name="f793" fmla="*/ f704 1 f597"/>
              <a:gd name="f794" fmla="*/ f705 1 f596"/>
              <a:gd name="f795" fmla="*/ f706 1 f597"/>
              <a:gd name="f796" fmla="*/ f707 1 f596"/>
              <a:gd name="f797" fmla="*/ f708 1 f597"/>
              <a:gd name="f798" fmla="*/ f709 1 f596"/>
              <a:gd name="f799" fmla="*/ f710 1 f597"/>
              <a:gd name="f800" fmla="*/ f711 1 f596"/>
              <a:gd name="f801" fmla="*/ f712 1 f597"/>
              <a:gd name="f802" fmla="*/ f713 1 f597"/>
              <a:gd name="f803" fmla="*/ f714 1 f597"/>
              <a:gd name="f804" fmla="*/ f715 1 f596"/>
              <a:gd name="f805" fmla="*/ f716 1 f597"/>
              <a:gd name="f806" fmla="*/ f717 1 f596"/>
              <a:gd name="f807" fmla="*/ f718 1 f597"/>
              <a:gd name="f808" fmla="*/ f719 1 f596"/>
              <a:gd name="f809" fmla="*/ f720 1 f597"/>
              <a:gd name="f810" fmla="*/ f721 1 f596"/>
              <a:gd name="f811" fmla="*/ f722 1 f597"/>
              <a:gd name="f812" fmla="*/ f723 1 f596"/>
              <a:gd name="f813" fmla="*/ f724 1 f597"/>
              <a:gd name="f814" fmla="*/ f725 1 f596"/>
              <a:gd name="f815" fmla="*/ f726 1 f597"/>
              <a:gd name="f816" fmla="*/ f727 1 f597"/>
              <a:gd name="f817" fmla="*/ f728 1 f596"/>
              <a:gd name="f818" fmla="*/ f729 1 f597"/>
              <a:gd name="f819" fmla="*/ f730 1 f596"/>
              <a:gd name="f820" fmla="*/ f731 1 f597"/>
              <a:gd name="f821" fmla="*/ f732 1 f597"/>
              <a:gd name="f822" fmla="*/ f733 1 f596"/>
              <a:gd name="f823" fmla="*/ f734 1 f597"/>
              <a:gd name="f824" fmla="*/ f735 1 f596"/>
              <a:gd name="f825" fmla="*/ f736 1 f597"/>
              <a:gd name="f826" fmla="*/ f737 1 f596"/>
              <a:gd name="f827" fmla="*/ f738 1 f597"/>
              <a:gd name="f828" fmla="*/ f739 1 f596"/>
              <a:gd name="f829" fmla="*/ f740 1 f597"/>
              <a:gd name="f830" fmla="*/ f741 1 f596"/>
              <a:gd name="f831" fmla="*/ f742 1 f597"/>
              <a:gd name="f832" fmla="*/ f743 1 f596"/>
              <a:gd name="f833" fmla="*/ f744 1 f597"/>
              <a:gd name="f834" fmla="*/ f745 1 f596"/>
              <a:gd name="f835" fmla="*/ f746 1 f597"/>
              <a:gd name="f836" fmla="*/ f747 1 f596"/>
              <a:gd name="f837" fmla="*/ f748 1 f597"/>
              <a:gd name="f838" fmla="*/ f749 1 f596"/>
              <a:gd name="f839" fmla="*/ f750 1 f597"/>
              <a:gd name="f840" fmla="*/ f751 1 f596"/>
              <a:gd name="f841" fmla="*/ f752 1 f597"/>
              <a:gd name="f842" fmla="*/ f753 1 f596"/>
              <a:gd name="f843" fmla="*/ f754 1 f597"/>
              <a:gd name="f844" fmla="*/ f755 1 f596"/>
              <a:gd name="f845" fmla="*/ f756 1 f597"/>
              <a:gd name="f846" fmla="*/ f757 1 f596"/>
              <a:gd name="f847" fmla="*/ f758 1 f597"/>
              <a:gd name="f848" fmla="*/ f759 1 f596"/>
              <a:gd name="f849" fmla="*/ f760 1 f597"/>
              <a:gd name="f850" fmla="*/ f761 1 f596"/>
              <a:gd name="f851" fmla="*/ f762 1 f597"/>
              <a:gd name="f852" fmla="*/ f763 1 f597"/>
              <a:gd name="f853" fmla="*/ f764 1 f596"/>
              <a:gd name="f854" fmla="*/ f765 1 f597"/>
              <a:gd name="f855" fmla="*/ f766 1 f596"/>
              <a:gd name="f856" fmla="*/ f767 1 f597"/>
              <a:gd name="f857" fmla="*/ f768 1 f597"/>
              <a:gd name="f858" fmla="*/ f769 f587 1"/>
              <a:gd name="f859" fmla="*/ f770 f587 1"/>
              <a:gd name="f860" fmla="*/ f772 f588 1"/>
              <a:gd name="f861" fmla="*/ f771 f588 1"/>
              <a:gd name="f862" fmla="*/ f773 f587 1"/>
              <a:gd name="f863" fmla="*/ f774 f588 1"/>
              <a:gd name="f864" fmla="*/ f775 f587 1"/>
              <a:gd name="f865" fmla="*/ f776 f588 1"/>
              <a:gd name="f866" fmla="*/ f777 f587 1"/>
              <a:gd name="f867" fmla="*/ f778 f588 1"/>
              <a:gd name="f868" fmla="*/ f779 f587 1"/>
              <a:gd name="f869" fmla="*/ f780 f588 1"/>
              <a:gd name="f870" fmla="*/ f781 f587 1"/>
              <a:gd name="f871" fmla="*/ f782 f588 1"/>
              <a:gd name="f872" fmla="*/ f783 f587 1"/>
              <a:gd name="f873" fmla="*/ f784 f588 1"/>
              <a:gd name="f874" fmla="*/ f785 f587 1"/>
              <a:gd name="f875" fmla="*/ f786 f588 1"/>
              <a:gd name="f876" fmla="*/ f787 f587 1"/>
              <a:gd name="f877" fmla="*/ f788 f588 1"/>
              <a:gd name="f878" fmla="*/ f789 f587 1"/>
              <a:gd name="f879" fmla="*/ f790 f588 1"/>
              <a:gd name="f880" fmla="*/ f791 f587 1"/>
              <a:gd name="f881" fmla="*/ f792 f588 1"/>
              <a:gd name="f882" fmla="*/ f793 f588 1"/>
              <a:gd name="f883" fmla="*/ f794 f587 1"/>
              <a:gd name="f884" fmla="*/ f795 f588 1"/>
              <a:gd name="f885" fmla="*/ f796 f587 1"/>
              <a:gd name="f886" fmla="*/ f797 f588 1"/>
              <a:gd name="f887" fmla="*/ f798 f587 1"/>
              <a:gd name="f888" fmla="*/ f799 f588 1"/>
              <a:gd name="f889" fmla="*/ f800 f587 1"/>
              <a:gd name="f890" fmla="*/ f801 f588 1"/>
              <a:gd name="f891" fmla="*/ f802 f588 1"/>
              <a:gd name="f892" fmla="*/ f803 f588 1"/>
              <a:gd name="f893" fmla="*/ f804 f587 1"/>
              <a:gd name="f894" fmla="*/ f805 f588 1"/>
              <a:gd name="f895" fmla="*/ f806 f587 1"/>
              <a:gd name="f896" fmla="*/ f807 f588 1"/>
              <a:gd name="f897" fmla="*/ f808 f587 1"/>
              <a:gd name="f898" fmla="*/ f809 f588 1"/>
              <a:gd name="f899" fmla="*/ f810 f587 1"/>
              <a:gd name="f900" fmla="*/ f811 f588 1"/>
              <a:gd name="f901" fmla="*/ f812 f587 1"/>
              <a:gd name="f902" fmla="*/ f813 f588 1"/>
              <a:gd name="f903" fmla="*/ f814 f587 1"/>
              <a:gd name="f904" fmla="*/ f815 f588 1"/>
              <a:gd name="f905" fmla="*/ f816 f588 1"/>
              <a:gd name="f906" fmla="*/ f817 f587 1"/>
              <a:gd name="f907" fmla="*/ f818 f588 1"/>
              <a:gd name="f908" fmla="*/ f819 f587 1"/>
              <a:gd name="f909" fmla="*/ f820 f588 1"/>
              <a:gd name="f910" fmla="*/ f821 f588 1"/>
              <a:gd name="f911" fmla="*/ f822 f587 1"/>
              <a:gd name="f912" fmla="*/ f823 f588 1"/>
              <a:gd name="f913" fmla="*/ f824 f587 1"/>
              <a:gd name="f914" fmla="*/ f825 f588 1"/>
              <a:gd name="f915" fmla="*/ f826 f587 1"/>
              <a:gd name="f916" fmla="*/ f827 f588 1"/>
              <a:gd name="f917" fmla="*/ f828 f587 1"/>
              <a:gd name="f918" fmla="*/ f829 f588 1"/>
              <a:gd name="f919" fmla="*/ f830 f587 1"/>
              <a:gd name="f920" fmla="*/ f831 f588 1"/>
              <a:gd name="f921" fmla="*/ f832 f587 1"/>
              <a:gd name="f922" fmla="*/ f833 f588 1"/>
              <a:gd name="f923" fmla="*/ f834 f587 1"/>
              <a:gd name="f924" fmla="*/ f835 f588 1"/>
              <a:gd name="f925" fmla="*/ f836 f587 1"/>
              <a:gd name="f926" fmla="*/ f837 f588 1"/>
              <a:gd name="f927" fmla="*/ f838 f587 1"/>
              <a:gd name="f928" fmla="*/ f839 f588 1"/>
              <a:gd name="f929" fmla="*/ f840 f587 1"/>
              <a:gd name="f930" fmla="*/ f841 f588 1"/>
              <a:gd name="f931" fmla="*/ f842 f587 1"/>
              <a:gd name="f932" fmla="*/ f843 f588 1"/>
              <a:gd name="f933" fmla="*/ f844 f587 1"/>
              <a:gd name="f934" fmla="*/ f845 f588 1"/>
              <a:gd name="f935" fmla="*/ f846 f587 1"/>
              <a:gd name="f936" fmla="*/ f847 f588 1"/>
              <a:gd name="f937" fmla="*/ f848 f587 1"/>
              <a:gd name="f938" fmla="*/ f849 f588 1"/>
              <a:gd name="f939" fmla="*/ f850 f587 1"/>
              <a:gd name="f940" fmla="*/ f851 f588 1"/>
              <a:gd name="f941" fmla="*/ f852 f588 1"/>
              <a:gd name="f942" fmla="*/ f853 f587 1"/>
              <a:gd name="f943" fmla="*/ f854 f588 1"/>
              <a:gd name="f944" fmla="*/ f855 f587 1"/>
              <a:gd name="f945" fmla="*/ f856 f588 1"/>
              <a:gd name="f946" fmla="*/ f857 f5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3">
                <a:pos x="f862" y="f863"/>
              </a:cxn>
              <a:cxn ang="f683">
                <a:pos x="f864" y="f865"/>
              </a:cxn>
              <a:cxn ang="f683">
                <a:pos x="f866" y="f867"/>
              </a:cxn>
              <a:cxn ang="f683">
                <a:pos x="f868" y="f869"/>
              </a:cxn>
              <a:cxn ang="f683">
                <a:pos x="f870" y="f871"/>
              </a:cxn>
              <a:cxn ang="f683">
                <a:pos x="f872" y="f873"/>
              </a:cxn>
              <a:cxn ang="f683">
                <a:pos x="f874" y="f875"/>
              </a:cxn>
              <a:cxn ang="f683">
                <a:pos x="f876" y="f877"/>
              </a:cxn>
              <a:cxn ang="f683">
                <a:pos x="f878" y="f879"/>
              </a:cxn>
              <a:cxn ang="f683">
                <a:pos x="f880" y="f881"/>
              </a:cxn>
              <a:cxn ang="f683">
                <a:pos x="f876" y="f882"/>
              </a:cxn>
              <a:cxn ang="f683">
                <a:pos x="f883" y="f884"/>
              </a:cxn>
              <a:cxn ang="f683">
                <a:pos x="f885" y="f886"/>
              </a:cxn>
              <a:cxn ang="f683">
                <a:pos x="f887" y="f888"/>
              </a:cxn>
              <a:cxn ang="f683">
                <a:pos x="f889" y="f890"/>
              </a:cxn>
              <a:cxn ang="f683">
                <a:pos x="f885" y="f891"/>
              </a:cxn>
              <a:cxn ang="f683">
                <a:pos x="f883" y="f892"/>
              </a:cxn>
              <a:cxn ang="f683">
                <a:pos x="f893" y="f894"/>
              </a:cxn>
              <a:cxn ang="f683">
                <a:pos x="f895" y="f896"/>
              </a:cxn>
              <a:cxn ang="f683">
                <a:pos x="f897" y="f898"/>
              </a:cxn>
              <a:cxn ang="f683">
                <a:pos x="f899" y="f900"/>
              </a:cxn>
              <a:cxn ang="f683">
                <a:pos x="f901" y="f902"/>
              </a:cxn>
              <a:cxn ang="f683">
                <a:pos x="f903" y="f904"/>
              </a:cxn>
              <a:cxn ang="f683">
                <a:pos x="f903" y="f905"/>
              </a:cxn>
              <a:cxn ang="f683">
                <a:pos x="f906" y="f907"/>
              </a:cxn>
              <a:cxn ang="f683">
                <a:pos x="f908" y="f909"/>
              </a:cxn>
              <a:cxn ang="f683">
                <a:pos x="f908" y="f910"/>
              </a:cxn>
              <a:cxn ang="f683">
                <a:pos x="f911" y="f912"/>
              </a:cxn>
              <a:cxn ang="f683">
                <a:pos x="f913" y="f914"/>
              </a:cxn>
              <a:cxn ang="f683">
                <a:pos x="f915" y="f916"/>
              </a:cxn>
              <a:cxn ang="f683">
                <a:pos x="f917" y="f918"/>
              </a:cxn>
              <a:cxn ang="f683">
                <a:pos x="f919" y="f920"/>
              </a:cxn>
              <a:cxn ang="f683">
                <a:pos x="f921" y="f922"/>
              </a:cxn>
              <a:cxn ang="f683">
                <a:pos x="f923" y="f924"/>
              </a:cxn>
              <a:cxn ang="f683">
                <a:pos x="f925" y="f926"/>
              </a:cxn>
              <a:cxn ang="f683">
                <a:pos x="f927" y="f928"/>
              </a:cxn>
              <a:cxn ang="f683">
                <a:pos x="f929" y="f930"/>
              </a:cxn>
              <a:cxn ang="f683">
                <a:pos x="f931" y="f932"/>
              </a:cxn>
              <a:cxn ang="f683">
                <a:pos x="f933" y="f934"/>
              </a:cxn>
              <a:cxn ang="f683">
                <a:pos x="f935" y="f936"/>
              </a:cxn>
              <a:cxn ang="f683">
                <a:pos x="f937" y="f938"/>
              </a:cxn>
              <a:cxn ang="f683">
                <a:pos x="f939" y="f940"/>
              </a:cxn>
              <a:cxn ang="f683">
                <a:pos x="f937" y="f941"/>
              </a:cxn>
              <a:cxn ang="f683">
                <a:pos x="f942" y="f943"/>
              </a:cxn>
              <a:cxn ang="f683">
                <a:pos x="f944" y="f945"/>
              </a:cxn>
              <a:cxn ang="f683">
                <a:pos x="f944" y="f946"/>
              </a:cxn>
            </a:cxnLst>
            <a:rect l="f858" t="f861" r="f859" b="f860"/>
            <a:pathLst>
              <a:path w="697" h="1955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18"/>
                </a:cubicBezTo>
                <a:cubicBezTo>
                  <a:pt x="f20" y="f21"/>
                  <a:pt x="f22" y="f23"/>
                  <a:pt x="f18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20" y="f33"/>
                  <a:pt x="f34" y="f35"/>
                </a:cubicBezTo>
                <a:cubicBezTo>
                  <a:pt x="f36" y="f37"/>
                  <a:pt x="f38" y="f39"/>
                  <a:pt x="f26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26" y="f47"/>
                  <a:pt x="f48" y="f49"/>
                  <a:pt x="f50" y="f51"/>
                </a:cubicBezTo>
                <a:cubicBezTo>
                  <a:pt x="f52" y="f53"/>
                  <a:pt x="f26" y="f54"/>
                  <a:pt x="f50" y="f55"/>
                </a:cubicBezTo>
                <a:cubicBezTo>
                  <a:pt x="f2" y="f56"/>
                  <a:pt x="f2" y="f57"/>
                  <a:pt x="f2" y="f58"/>
                </a:cubicBezTo>
                <a:cubicBezTo>
                  <a:pt x="f26" y="f59"/>
                  <a:pt x="f60" y="f61"/>
                  <a:pt x="f62" y="f63"/>
                </a:cubicBezTo>
                <a:cubicBezTo>
                  <a:pt x="f62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59"/>
                </a:cubicBezTo>
                <a:cubicBezTo>
                  <a:pt x="f86" y="f87"/>
                  <a:pt x="f88" y="f89"/>
                  <a:pt x="f46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40" y="f105"/>
                  <a:pt x="f46" y="f106"/>
                </a:cubicBezTo>
                <a:cubicBezTo>
                  <a:pt x="f107" y="f47"/>
                  <a:pt x="f108" y="f109"/>
                  <a:pt x="f110" y="f109"/>
                </a:cubicBezTo>
                <a:cubicBezTo>
                  <a:pt x="f111" y="f112"/>
                  <a:pt x="f113" y="f81"/>
                  <a:pt x="f114" y="f115"/>
                </a:cubicBezTo>
                <a:cubicBezTo>
                  <a:pt x="f116" y="f117"/>
                  <a:pt x="f118" y="f119"/>
                  <a:pt x="f120" y="f109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29" y="f131"/>
                </a:cubicBezTo>
                <a:cubicBezTo>
                  <a:pt x="f129" y="f132"/>
                  <a:pt x="f133" y="f134"/>
                  <a:pt x="f90" y="f135"/>
                </a:cubicBezTo>
                <a:cubicBezTo>
                  <a:pt x="f136" y="f137"/>
                  <a:pt x="f138" y="f139"/>
                  <a:pt x="f140" y="f141"/>
                </a:cubicBezTo>
                <a:cubicBezTo>
                  <a:pt x="f142" y="f143"/>
                  <a:pt x="f144" y="f145"/>
                  <a:pt x="f96" y="f89"/>
                </a:cubicBezTo>
                <a:cubicBezTo>
                  <a:pt x="f146" y="f87"/>
                  <a:pt x="f147" y="f148"/>
                  <a:pt x="f56" y="f149"/>
                </a:cubicBezTo>
                <a:cubicBezTo>
                  <a:pt x="f146" y="f150"/>
                  <a:pt x="f100" y="f151"/>
                  <a:pt x="f152" y="f153"/>
                </a:cubicBezTo>
                <a:cubicBezTo>
                  <a:pt x="f116" y="f154"/>
                  <a:pt x="f155" y="f80"/>
                  <a:pt x="f156" y="f157"/>
                </a:cubicBezTo>
                <a:cubicBezTo>
                  <a:pt x="f116" y="f158"/>
                  <a:pt x="f159" y="f160"/>
                  <a:pt x="f161" y="f160"/>
                </a:cubicBezTo>
                <a:cubicBezTo>
                  <a:pt x="f162" y="f163"/>
                  <a:pt x="f121" y="f164"/>
                  <a:pt x="f125" y="f158"/>
                </a:cubicBezTo>
                <a:cubicBezTo>
                  <a:pt x="f90" y="f78"/>
                  <a:pt x="f165" y="f76"/>
                  <a:pt x="f166" y="f167"/>
                </a:cubicBezTo>
                <a:cubicBezTo>
                  <a:pt x="f59" y="f168"/>
                  <a:pt x="f169" y="f170"/>
                  <a:pt x="f129" y="f171"/>
                </a:cubicBezTo>
                <a:cubicBezTo>
                  <a:pt x="f172" y="f173"/>
                  <a:pt x="f160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cubicBezTo>
                  <a:pt x="f195" y="f196"/>
                  <a:pt x="f197" y="f198"/>
                  <a:pt x="f174" y="f199"/>
                </a:cubicBezTo>
                <a:cubicBezTo>
                  <a:pt x="f200" y="f201"/>
                  <a:pt x="f202" y="f203"/>
                  <a:pt x="f202" y="f204"/>
                </a:cubicBezTo>
                <a:cubicBezTo>
                  <a:pt x="f202" y="f205"/>
                  <a:pt x="f206" y="f207"/>
                  <a:pt x="f208" y="f209"/>
                </a:cubicBezTo>
                <a:cubicBezTo>
                  <a:pt x="f208" y="f210"/>
                  <a:pt x="f211" y="f212"/>
                  <a:pt x="f200" y="f213"/>
                </a:cubicBezTo>
                <a:cubicBezTo>
                  <a:pt x="f214" y="f215"/>
                  <a:pt x="f216" y="f217"/>
                  <a:pt x="f200" y="f218"/>
                </a:cubicBezTo>
                <a:cubicBezTo>
                  <a:pt x="f219" y="f220"/>
                  <a:pt x="f221" y="f222"/>
                  <a:pt x="f223" y="f224"/>
                </a:cubicBezTo>
                <a:cubicBezTo>
                  <a:pt x="f223" y="f225"/>
                  <a:pt x="f226" y="f227"/>
                  <a:pt x="f221" y="f228"/>
                </a:cubicBezTo>
                <a:cubicBezTo>
                  <a:pt x="f195" y="f229"/>
                  <a:pt x="f195" y="f230"/>
                  <a:pt x="f195" y="f231"/>
                </a:cubicBezTo>
                <a:cubicBezTo>
                  <a:pt x="f221" y="f232"/>
                  <a:pt x="f193" y="f233"/>
                  <a:pt x="f193" y="f234"/>
                </a:cubicBezTo>
                <a:cubicBezTo>
                  <a:pt x="f193" y="f235"/>
                  <a:pt x="f66" y="f236"/>
                  <a:pt x="f237" y="f238"/>
                </a:cubicBezTo>
                <a:cubicBezTo>
                  <a:pt x="f237" y="f239"/>
                  <a:pt x="f181" y="f240"/>
                  <a:pt x="f175" y="f241"/>
                </a:cubicBezTo>
                <a:cubicBezTo>
                  <a:pt x="f242" y="f243"/>
                  <a:pt x="f244" y="f245"/>
                  <a:pt x="f175" y="f246"/>
                </a:cubicBezTo>
                <a:cubicBezTo>
                  <a:pt x="f181" y="f247"/>
                  <a:pt x="f248" y="f249"/>
                  <a:pt x="f72" y="f250"/>
                </a:cubicBezTo>
                <a:cubicBezTo>
                  <a:pt x="f251" y="f252"/>
                  <a:pt x="f253" y="f254"/>
                  <a:pt x="f248" y="f255"/>
                </a:cubicBezTo>
                <a:cubicBezTo>
                  <a:pt x="f256" y="f257"/>
                  <a:pt x="f258" y="f259"/>
                  <a:pt x="f260" y="f261"/>
                </a:cubicBezTo>
                <a:cubicBezTo>
                  <a:pt x="f177" y="f262"/>
                  <a:pt x="f263" y="f264"/>
                  <a:pt x="f168" y="f265"/>
                </a:cubicBezTo>
                <a:cubicBezTo>
                  <a:pt x="f170" y="f266"/>
                  <a:pt x="f64" y="f267"/>
                  <a:pt x="f268" y="f269"/>
                </a:cubicBezTo>
                <a:cubicBezTo>
                  <a:pt x="f268" y="f270"/>
                  <a:pt x="f271" y="f272"/>
                  <a:pt x="f167" y="f273"/>
                </a:cubicBezTo>
                <a:cubicBezTo>
                  <a:pt x="f274" y="f275"/>
                  <a:pt x="f68" y="f276"/>
                  <a:pt x="f214" y="f277"/>
                </a:cubicBezTo>
                <a:cubicBezTo>
                  <a:pt x="f278" y="f279"/>
                  <a:pt x="f280" y="f281"/>
                  <a:pt x="f282" y="f283"/>
                </a:cubicBezTo>
                <a:cubicBezTo>
                  <a:pt x="f6" y="f284"/>
                  <a:pt x="f285" y="f286"/>
                  <a:pt x="f287" y="f288"/>
                </a:cubicBezTo>
                <a:cubicBezTo>
                  <a:pt x="f189" y="f7"/>
                  <a:pt x="f167" y="f286"/>
                  <a:pt x="f163" y="f289"/>
                </a:cubicBezTo>
                <a:cubicBezTo>
                  <a:pt x="f157" y="f290"/>
                  <a:pt x="f291" y="f292"/>
                  <a:pt x="f293" y="f294"/>
                </a:cubicBezTo>
                <a:cubicBezTo>
                  <a:pt x="f142" y="f295"/>
                  <a:pt x="f125" y="f296"/>
                  <a:pt x="f136" y="f297"/>
                </a:cubicBezTo>
                <a:cubicBezTo>
                  <a:pt x="f298" y="f299"/>
                  <a:pt x="f145" y="f300"/>
                  <a:pt x="f301" y="f302"/>
                </a:cubicBezTo>
                <a:cubicBezTo>
                  <a:pt x="f303" y="f304"/>
                  <a:pt x="f89" y="f305"/>
                  <a:pt x="f306" y="f307"/>
                </a:cubicBezTo>
                <a:cubicBezTo>
                  <a:pt x="f121" y="f308"/>
                  <a:pt x="f118" y="f309"/>
                  <a:pt x="f98" y="f310"/>
                </a:cubicBezTo>
                <a:cubicBezTo>
                  <a:pt x="f120" y="f311"/>
                  <a:pt x="f312" y="f313"/>
                  <a:pt x="f314" y="f315"/>
                </a:cubicBezTo>
                <a:cubicBezTo>
                  <a:pt x="f316" y="f317"/>
                  <a:pt x="f318" y="f319"/>
                  <a:pt x="f320" y="f321"/>
                </a:cubicBezTo>
                <a:cubicBezTo>
                  <a:pt x="f322" y="f323"/>
                  <a:pt x="f324" y="f325"/>
                  <a:pt x="f326" y="f327"/>
                </a:cubicBezTo>
                <a:cubicBezTo>
                  <a:pt x="f106" y="f327"/>
                  <a:pt x="f328" y="f329"/>
                  <a:pt x="f330" y="f329"/>
                </a:cubicBezTo>
                <a:cubicBezTo>
                  <a:pt x="f51" y="f331"/>
                  <a:pt x="f328" y="f332"/>
                  <a:pt x="f333" y="f334"/>
                </a:cubicBezTo>
                <a:cubicBezTo>
                  <a:pt x="f335" y="f336"/>
                  <a:pt x="f337" y="f338"/>
                  <a:pt x="f326" y="f339"/>
                </a:cubicBezTo>
                <a:cubicBezTo>
                  <a:pt x="f330" y="f340"/>
                  <a:pt x="f341" y="f342"/>
                  <a:pt x="f341" y="f343"/>
                </a:cubicBezTo>
                <a:cubicBezTo>
                  <a:pt x="f49" y="f344"/>
                  <a:pt x="f124" y="f345"/>
                  <a:pt x="f346" y="f347"/>
                </a:cubicBezTo>
                <a:cubicBezTo>
                  <a:pt x="f107" y="f348"/>
                  <a:pt x="f333" y="f349"/>
                  <a:pt x="f350" y="f351"/>
                </a:cubicBezTo>
                <a:cubicBezTo>
                  <a:pt x="f352" y="f353"/>
                  <a:pt x="f354" y="f262"/>
                  <a:pt x="f355" y="f356"/>
                </a:cubicBezTo>
                <a:cubicBezTo>
                  <a:pt x="f357" y="f358"/>
                  <a:pt x="f359" y="f360"/>
                  <a:pt x="f361" y="f362"/>
                </a:cubicBezTo>
                <a:cubicBezTo>
                  <a:pt x="f335" y="f363"/>
                  <a:pt x="f330" y="f364"/>
                  <a:pt x="f330" y="f365"/>
                </a:cubicBezTo>
                <a:cubicBezTo>
                  <a:pt x="f328" y="f366"/>
                  <a:pt x="f367" y="f368"/>
                  <a:pt x="f350" y="f369"/>
                </a:cubicBezTo>
                <a:cubicBezTo>
                  <a:pt x="f324" y="f370"/>
                  <a:pt x="f357" y="f371"/>
                  <a:pt x="f357" y="f372"/>
                </a:cubicBezTo>
                <a:cubicBezTo>
                  <a:pt x="f373" y="f374"/>
                  <a:pt x="f108" y="f375"/>
                  <a:pt x="f330" y="f376"/>
                </a:cubicBezTo>
                <a:cubicBezTo>
                  <a:pt x="f377" y="f378"/>
                  <a:pt x="f379" y="f380"/>
                  <a:pt x="f85" y="f381"/>
                </a:cubicBezTo>
                <a:cubicBezTo>
                  <a:pt x="f91" y="f382"/>
                  <a:pt x="f103" y="f383"/>
                  <a:pt x="f384" y="f385"/>
                </a:cubicBezTo>
                <a:cubicBezTo>
                  <a:pt x="f75" y="f386"/>
                  <a:pt x="f37" y="f387"/>
                  <a:pt x="f388" y="f386"/>
                </a:cubicBezTo>
                <a:cubicBezTo>
                  <a:pt x="f389" y="f386"/>
                  <a:pt x="f60" y="f289"/>
                  <a:pt x="f60" y="f390"/>
                </a:cubicBezTo>
                <a:cubicBezTo>
                  <a:pt x="f62" y="f391"/>
                  <a:pt x="f67" y="f295"/>
                  <a:pt x="f388" y="f296"/>
                </a:cubicBezTo>
                <a:cubicBezTo>
                  <a:pt x="f392" y="f276"/>
                  <a:pt x="f393" y="f394"/>
                  <a:pt x="f395" y="f396"/>
                </a:cubicBezTo>
                <a:cubicBezTo>
                  <a:pt x="f397" y="f398"/>
                  <a:pt x="f399" y="f400"/>
                  <a:pt x="f101" y="f401"/>
                </a:cubicBezTo>
                <a:cubicBezTo>
                  <a:pt x="f101" y="f305"/>
                  <a:pt x="f97" y="f402"/>
                  <a:pt x="f95" y="f273"/>
                </a:cubicBezTo>
                <a:cubicBezTo>
                  <a:pt x="f403" y="f404"/>
                  <a:pt x="f405" y="f406"/>
                  <a:pt x="f407" y="f308"/>
                </a:cubicBezTo>
                <a:cubicBezTo>
                  <a:pt x="f69" y="f408"/>
                  <a:pt x="f409" y="f410"/>
                  <a:pt x="f411" y="f412"/>
                </a:cubicBezTo>
                <a:cubicBezTo>
                  <a:pt x="f413" y="f414"/>
                  <a:pt x="f415" y="f416"/>
                  <a:pt x="f417" y="f349"/>
                </a:cubicBezTo>
                <a:cubicBezTo>
                  <a:pt x="f62" y="f418"/>
                  <a:pt x="f30" y="f419"/>
                  <a:pt x="f33" y="f420"/>
                </a:cubicBezTo>
                <a:cubicBezTo>
                  <a:pt x="f389" y="f421"/>
                  <a:pt x="f422" y="f423"/>
                  <a:pt x="f424" y="f243"/>
                </a:cubicBezTo>
                <a:cubicBezTo>
                  <a:pt x="f14" y="f425"/>
                  <a:pt x="f426" y="f327"/>
                  <a:pt x="f427" y="f428"/>
                </a:cubicBezTo>
                <a:cubicBezTo>
                  <a:pt x="f429" y="f430"/>
                  <a:pt x="f431" y="f432"/>
                  <a:pt x="f433" y="f434"/>
                </a:cubicBezTo>
                <a:cubicBezTo>
                  <a:pt x="f17" y="f435"/>
                  <a:pt x="f436" y="f234"/>
                  <a:pt x="f437" y="f231"/>
                </a:cubicBezTo>
                <a:cubicBezTo>
                  <a:pt x="f36" y="f438"/>
                  <a:pt x="f22" y="f439"/>
                  <a:pt x="f440" y="f220"/>
                </a:cubicBezTo>
                <a:cubicBezTo>
                  <a:pt x="f441" y="f442"/>
                  <a:pt x="f443" y="f444"/>
                  <a:pt x="f445" y="f446"/>
                </a:cubicBezTo>
                <a:cubicBezTo>
                  <a:pt x="f447" y="f448"/>
                  <a:pt x="f449" y="f450"/>
                  <a:pt x="f451" y="f452"/>
                </a:cubicBezTo>
                <a:cubicBezTo>
                  <a:pt x="f453" y="f207"/>
                  <a:pt x="f454" y="f455"/>
                  <a:pt x="f456" y="f457"/>
                </a:cubicBezTo>
                <a:cubicBezTo>
                  <a:pt x="f458" y="f459"/>
                  <a:pt x="f427" y="f459"/>
                  <a:pt x="f460" y="f461"/>
                </a:cubicBezTo>
                <a:cubicBezTo>
                  <a:pt x="f462" y="f461"/>
                  <a:pt x="f463" y="f464"/>
                  <a:pt x="f465" y="f466"/>
                </a:cubicBezTo>
                <a:cubicBezTo>
                  <a:pt x="f467" y="f468"/>
                  <a:pt x="f469" y="f470"/>
                  <a:pt x="f471" y="f472"/>
                </a:cubicBezTo>
                <a:cubicBezTo>
                  <a:pt x="f473" y="f474"/>
                  <a:pt x="f475" y="f476"/>
                  <a:pt x="f477" y="f478"/>
                </a:cubicBezTo>
                <a:cubicBezTo>
                  <a:pt x="f479" y="f480"/>
                  <a:pt x="f481" y="f482"/>
                  <a:pt x="f483" y="f484"/>
                </a:cubicBezTo>
                <a:cubicBezTo>
                  <a:pt x="f485" y="f486"/>
                  <a:pt x="f487" y="f488"/>
                  <a:pt x="f489" y="f490"/>
                </a:cubicBezTo>
                <a:cubicBezTo>
                  <a:pt x="f485" y="f491"/>
                  <a:pt x="f492" y="f176"/>
                  <a:pt x="f493" y="f494"/>
                </a:cubicBezTo>
                <a:cubicBezTo>
                  <a:pt x="f465" y="f495"/>
                  <a:pt x="f496" y="f497"/>
                  <a:pt x="f498" y="f64"/>
                </a:cubicBezTo>
                <a:cubicBezTo>
                  <a:pt x="f499" y="f500"/>
                  <a:pt x="f501" y="f63"/>
                  <a:pt x="f502" y="f70"/>
                </a:cubicBezTo>
                <a:cubicBezTo>
                  <a:pt x="f503" y="f253"/>
                  <a:pt x="f504" y="f505"/>
                  <a:pt x="f506" y="f177"/>
                </a:cubicBezTo>
                <a:cubicBezTo>
                  <a:pt x="f507" y="f508"/>
                  <a:pt x="f507" y="f158"/>
                  <a:pt x="f507" y="f509"/>
                </a:cubicBezTo>
                <a:cubicBezTo>
                  <a:pt x="f507" y="f510"/>
                  <a:pt x="f511" y="f512"/>
                  <a:pt x="f487" y="f513"/>
                </a:cubicBezTo>
                <a:cubicBezTo>
                  <a:pt x="f514" y="f153"/>
                  <a:pt x="f515" y="f150"/>
                  <a:pt x="f11" y="f516"/>
                </a:cubicBezTo>
                <a:cubicBezTo>
                  <a:pt x="f462" y="f517"/>
                  <a:pt x="f518" y="f517"/>
                  <a:pt x="f13" y="f519"/>
                </a:cubicBezTo>
                <a:cubicBezTo>
                  <a:pt x="f520" y="f521"/>
                  <a:pt x="f9" y="f138"/>
                  <a:pt x="f8" y="f96"/>
                </a:cubicBezTo>
                <a:cubicBezTo>
                  <a:pt x="f445" y="f522"/>
                  <a:pt x="f463" y="f58"/>
                  <a:pt x="f515" y="f118"/>
                </a:cubicBezTo>
                <a:cubicBezTo>
                  <a:pt x="f523" y="f524"/>
                  <a:pt x="f525" y="f524"/>
                  <a:pt x="f526" y="f58"/>
                </a:cubicBezTo>
                <a:cubicBezTo>
                  <a:pt x="f501" y="f522"/>
                  <a:pt x="f527" y="f528"/>
                  <a:pt x="f5" y="f529"/>
                </a:cubicBezTo>
                <a:cubicBezTo>
                  <a:pt x="f5" y="f57"/>
                  <a:pt x="f5" y="f147"/>
                  <a:pt x="f5" y="f530"/>
                </a:cubicBezTo>
                <a:cubicBezTo>
                  <a:pt x="f531" y="f152"/>
                  <a:pt x="f502" y="f155"/>
                  <a:pt x="f483" y="f532"/>
                </a:cubicBezTo>
                <a:cubicBezTo>
                  <a:pt x="f493" y="f533"/>
                  <a:pt x="f534" y="f535"/>
                  <a:pt x="f536" y="f114"/>
                </a:cubicBezTo>
                <a:cubicBezTo>
                  <a:pt x="f537" y="f538"/>
                  <a:pt x="f539" y="f540"/>
                  <a:pt x="f539" y="f541"/>
                </a:cubicBezTo>
                <a:cubicBezTo>
                  <a:pt x="f542" y="f543"/>
                  <a:pt x="f542" y="f352"/>
                  <a:pt x="f544" y="f545"/>
                </a:cubicBezTo>
                <a:cubicBezTo>
                  <a:pt x="f441" y="f546"/>
                  <a:pt x="f537" y="f547"/>
                  <a:pt x="f496" y="f548"/>
                </a:cubicBezTo>
                <a:cubicBezTo>
                  <a:pt x="f549" y="f550"/>
                  <a:pt x="f536" y="f551"/>
                  <a:pt x="f552" y="f389"/>
                </a:cubicBezTo>
                <a:cubicBezTo>
                  <a:pt x="f553" y="f62"/>
                  <a:pt x="f8" y="f554"/>
                  <a:pt x="f544" y="f45"/>
                </a:cubicBezTo>
                <a:cubicBezTo>
                  <a:pt x="f555" y="f556"/>
                  <a:pt x="f557" y="f558"/>
                  <a:pt x="f555" y="f14"/>
                </a:cubicBezTo>
                <a:cubicBezTo>
                  <a:pt x="f555" y="f559"/>
                  <a:pt x="f539" y="f560"/>
                  <a:pt x="f539" y="f437"/>
                </a:cubicBezTo>
                <a:cubicBezTo>
                  <a:pt x="f555" y="f523"/>
                  <a:pt x="f443" y="f489"/>
                  <a:pt x="f561" y="f5"/>
                </a:cubicBezTo>
                <a:cubicBezTo>
                  <a:pt x="f555" y="f5"/>
                  <a:pt x="f542" y="f5"/>
                  <a:pt x="f8" y="f5"/>
                </a:cubicBezTo>
                <a:close/>
                <a:moveTo>
                  <a:pt x="f562" y="f563"/>
                </a:moveTo>
                <a:cubicBezTo>
                  <a:pt x="f301" y="f564"/>
                  <a:pt x="f166" y="f218"/>
                  <a:pt x="f565" y="f566"/>
                </a:cubicBezTo>
                <a:cubicBezTo>
                  <a:pt x="f567" y="f568"/>
                  <a:pt x="f569" y="f570"/>
                  <a:pt x="f509" y="f571"/>
                </a:cubicBezTo>
                <a:cubicBezTo>
                  <a:pt x="f157" y="f572"/>
                  <a:pt x="f80" y="f573"/>
                  <a:pt x="f291" y="f574"/>
                </a:cubicBezTo>
                <a:cubicBezTo>
                  <a:pt x="f567" y="f438"/>
                  <a:pt x="f575" y="f224"/>
                  <a:pt x="f172" y="f576"/>
                </a:cubicBezTo>
                <a:cubicBezTo>
                  <a:pt x="f164" y="f577"/>
                  <a:pt x="f244" y="f578"/>
                  <a:pt x="f579" y="f580"/>
                </a:cubicBezTo>
                <a:cubicBezTo>
                  <a:pt x="f158" y="f581"/>
                  <a:pt x="f582" y="f583"/>
                  <a:pt x="f291" y="f568"/>
                </a:cubicBezTo>
                <a:cubicBezTo>
                  <a:pt x="f582" y="f584"/>
                  <a:pt x="f513" y="f585"/>
                  <a:pt x="f562" y="f563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reeform 20">
            <a:extLst>
              <a:ext uri="{FF2B5EF4-FFF2-40B4-BE49-F238E27FC236}">
                <a16:creationId xmlns:a16="http://schemas.microsoft.com/office/drawing/2014/main" id="{F5F6E860-2D0A-3EF1-6485-2D64551A1BA6}"/>
              </a:ext>
            </a:extLst>
          </p:cNvPr>
          <p:cNvSpPr/>
          <p:nvPr/>
        </p:nvSpPr>
        <p:spPr>
          <a:xfrm>
            <a:off x="4676771" y="1530348"/>
            <a:ext cx="514350" cy="11080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87"/>
              <a:gd name="f7" fmla="val 1696"/>
              <a:gd name="f8" fmla="val 937"/>
              <a:gd name="f9" fmla="val 779"/>
              <a:gd name="f10" fmla="val 947"/>
              <a:gd name="f11" fmla="val 771"/>
              <a:gd name="f12" fmla="val 945"/>
              <a:gd name="f13" fmla="val 762"/>
              <a:gd name="f14" fmla="val 939"/>
              <a:gd name="f15" fmla="val 738"/>
              <a:gd name="f16" fmla="val 921"/>
              <a:gd name="f17" fmla="val 714"/>
              <a:gd name="f18" fmla="val 903"/>
              <a:gd name="f19" fmla="val 689"/>
              <a:gd name="f20" fmla="val 886"/>
              <a:gd name="f21" fmla="val 677"/>
              <a:gd name="f22" fmla="val 877"/>
              <a:gd name="f23" fmla="val 664"/>
              <a:gd name="f24" fmla="val 869"/>
              <a:gd name="f25" fmla="val 651"/>
              <a:gd name="f26" fmla="val 861"/>
              <a:gd name="f27" fmla="val 649"/>
              <a:gd name="f28" fmla="val 860"/>
              <a:gd name="f29" fmla="val 645"/>
              <a:gd name="f30" fmla="val 864"/>
              <a:gd name="f31" fmla="val 643"/>
              <a:gd name="f32" fmla="val 863"/>
              <a:gd name="f33" fmla="val 638"/>
              <a:gd name="f34" fmla="val 630"/>
              <a:gd name="f35" fmla="val 858"/>
              <a:gd name="f36" fmla="val 629"/>
              <a:gd name="f37" fmla="val 855"/>
              <a:gd name="f38" fmla="val 626"/>
              <a:gd name="f39" fmla="val 841"/>
              <a:gd name="f40" fmla="val 617"/>
              <a:gd name="f41" fmla="val 835"/>
              <a:gd name="f42" fmla="val 603"/>
              <a:gd name="f43" fmla="val 842"/>
              <a:gd name="f44" fmla="val 576"/>
              <a:gd name="f45" fmla="val 539"/>
              <a:gd name="f46" fmla="val 535"/>
              <a:gd name="f47" fmla="val 804"/>
              <a:gd name="f48" fmla="val 526"/>
              <a:gd name="f49" fmla="val 813"/>
              <a:gd name="f50" fmla="val 512"/>
              <a:gd name="f51" fmla="val 818"/>
              <a:gd name="f52" fmla="val 519"/>
              <a:gd name="f53" fmla="val 836"/>
              <a:gd name="f54" fmla="val 520"/>
              <a:gd name="f55" fmla="val 839"/>
              <a:gd name="f56" fmla="val 847"/>
              <a:gd name="f57" fmla="val 507"/>
              <a:gd name="f58" fmla="val 850"/>
              <a:gd name="f59" fmla="val 487"/>
              <a:gd name="f60" fmla="val 484"/>
              <a:gd name="f61" fmla="val 876"/>
              <a:gd name="f62" fmla="val 491"/>
              <a:gd name="f63" fmla="val 896"/>
              <a:gd name="f64" fmla="val 497"/>
              <a:gd name="f65" fmla="val 913"/>
              <a:gd name="f66" fmla="val 930"/>
              <a:gd name="f67" fmla="val 502"/>
              <a:gd name="f68" fmla="val 511"/>
              <a:gd name="f69" fmla="val 978"/>
              <a:gd name="f70" fmla="val 1011"/>
              <a:gd name="f71" fmla="val 532"/>
              <a:gd name="f72" fmla="val 1041"/>
              <a:gd name="f73" fmla="val 549"/>
              <a:gd name="f74" fmla="val 1079"/>
              <a:gd name="f75" fmla="val 547"/>
              <a:gd name="f76" fmla="val 1090"/>
              <a:gd name="f77" fmla="val 506"/>
              <a:gd name="f78" fmla="val 1110"/>
              <a:gd name="f79" fmla="val 515"/>
              <a:gd name="f80" fmla="val 1122"/>
              <a:gd name="f81" fmla="val 524"/>
              <a:gd name="f82" fmla="val 1133"/>
              <a:gd name="f83" fmla="val 531"/>
              <a:gd name="f84" fmla="val 1145"/>
              <a:gd name="f85" fmla="val 536"/>
              <a:gd name="f86" fmla="val 1156"/>
              <a:gd name="f87" fmla="val 542"/>
              <a:gd name="f88" fmla="val 1167"/>
              <a:gd name="f89" fmla="val 1179"/>
              <a:gd name="f90" fmla="val 543"/>
              <a:gd name="f91" fmla="val 1200"/>
              <a:gd name="f92" fmla="val 538"/>
              <a:gd name="f93" fmla="val 1223"/>
              <a:gd name="f94" fmla="val 541"/>
              <a:gd name="f95" fmla="val 1244"/>
              <a:gd name="f96" fmla="val 546"/>
              <a:gd name="f97" fmla="val 1289"/>
              <a:gd name="f98" fmla="val 1334"/>
              <a:gd name="f99" fmla="val 552"/>
              <a:gd name="f100" fmla="val 1378"/>
              <a:gd name="f101" fmla="val 559"/>
              <a:gd name="f102" fmla="val 1397"/>
              <a:gd name="f103" fmla="val 558"/>
              <a:gd name="f104" fmla="val 1417"/>
              <a:gd name="f105" fmla="val 1437"/>
              <a:gd name="f106" fmla="val 533"/>
              <a:gd name="f107" fmla="val 1457"/>
              <a:gd name="f108" fmla="val 1516"/>
              <a:gd name="f109" fmla="val 561"/>
              <a:gd name="f110" fmla="val 1539"/>
              <a:gd name="f111" fmla="val 586"/>
              <a:gd name="f112" fmla="val 1559"/>
              <a:gd name="f113" fmla="val 611"/>
              <a:gd name="f114" fmla="val 1579"/>
              <a:gd name="f115" fmla="val 634"/>
              <a:gd name="f116" fmla="val 1602"/>
              <a:gd name="f117" fmla="val 1612"/>
              <a:gd name="f118" fmla="val 1628"/>
              <a:gd name="f119" fmla="val 1641"/>
              <a:gd name="f120" fmla="val 1647"/>
              <a:gd name="f121" fmla="val 632"/>
              <a:gd name="f122" fmla="val 1656"/>
              <a:gd name="f123" fmla="val 622"/>
              <a:gd name="f124" fmla="val 1659"/>
              <a:gd name="f125" fmla="val 588"/>
              <a:gd name="f126" fmla="val 1667"/>
              <a:gd name="f127" fmla="val 1633"/>
              <a:gd name="f128" fmla="val 523"/>
              <a:gd name="f129" fmla="val 1625"/>
              <a:gd name="f130" fmla="val 1621"/>
              <a:gd name="f131" fmla="val 500"/>
              <a:gd name="f132" fmla="val 1616"/>
              <a:gd name="f133" fmla="val 1613"/>
              <a:gd name="f134" fmla="val 482"/>
              <a:gd name="f135" fmla="val 1610"/>
              <a:gd name="f136" fmla="val 474"/>
              <a:gd name="f137" fmla="val 1607"/>
              <a:gd name="f138" fmla="val 447"/>
              <a:gd name="f139" fmla="val 1595"/>
              <a:gd name="f140" fmla="val 444"/>
              <a:gd name="f141" fmla="val 1587"/>
              <a:gd name="f142" fmla="val 451"/>
              <a:gd name="f143" fmla="val 1558"/>
              <a:gd name="f144" fmla="val 457"/>
              <a:gd name="f145" fmla="val 1530"/>
              <a:gd name="f146" fmla="val 460"/>
              <a:gd name="f147" fmla="val 1501"/>
              <a:gd name="f148" fmla="val 464"/>
              <a:gd name="f149" fmla="val 1472"/>
              <a:gd name="f150" fmla="val 466"/>
              <a:gd name="f151" fmla="val 1456"/>
              <a:gd name="f152" fmla="val 1444"/>
              <a:gd name="f153" fmla="val 442"/>
              <a:gd name="f154" fmla="val 1438"/>
              <a:gd name="f155" fmla="val 418"/>
              <a:gd name="f156" fmla="val 1429"/>
              <a:gd name="f157" fmla="val 412"/>
              <a:gd name="f158" fmla="val 1408"/>
              <a:gd name="f159" fmla="val 1387"/>
              <a:gd name="f160" fmla="val 413"/>
              <a:gd name="f161" fmla="val 1338"/>
              <a:gd name="f162" fmla="val 417"/>
              <a:gd name="f163" fmla="val 419"/>
              <a:gd name="f164" fmla="val 1240"/>
              <a:gd name="f165" fmla="val 1232"/>
              <a:gd name="f166" fmla="val 1224"/>
              <a:gd name="f167" fmla="val 414"/>
              <a:gd name="f168" fmla="val 1217"/>
              <a:gd name="f169" fmla="val 408"/>
              <a:gd name="f170" fmla="val 1198"/>
              <a:gd name="f171" fmla="val 401"/>
              <a:gd name="f172" fmla="val 393"/>
              <a:gd name="f173" fmla="val 1162"/>
              <a:gd name="f174" fmla="val 389"/>
              <a:gd name="f175" fmla="val 1155"/>
              <a:gd name="f176" fmla="val 381"/>
              <a:gd name="f177" fmla="val 1147"/>
              <a:gd name="f178" fmla="val 373"/>
              <a:gd name="f179" fmla="val 328"/>
              <a:gd name="f180" fmla="val 321"/>
              <a:gd name="f181" fmla="val 1120"/>
              <a:gd name="f182" fmla="val 319"/>
              <a:gd name="f183" fmla="val 1081"/>
              <a:gd name="f184" fmla="val 317"/>
              <a:gd name="f185" fmla="val 1051"/>
              <a:gd name="f186" fmla="val 312"/>
              <a:gd name="f187" fmla="val 1020"/>
              <a:gd name="f188" fmla="val 308"/>
              <a:gd name="f189" fmla="val 987"/>
              <a:gd name="f190" fmla="val 289"/>
              <a:gd name="f191" fmla="val 269"/>
              <a:gd name="f192" fmla="val 1035"/>
              <a:gd name="f193" fmla="val 285"/>
              <a:gd name="f194" fmla="val 1067"/>
              <a:gd name="f195" fmla="val 295"/>
              <a:gd name="f196" fmla="val 1089"/>
              <a:gd name="f197" fmla="val 1107"/>
              <a:gd name="f198" fmla="val 274"/>
              <a:gd name="f199" fmla="val 1123"/>
              <a:gd name="f200" fmla="val 257"/>
              <a:gd name="f201" fmla="val 1141"/>
              <a:gd name="f202" fmla="val 252"/>
              <a:gd name="f203" fmla="val 1158"/>
              <a:gd name="f204" fmla="val 255"/>
              <a:gd name="f205" fmla="val 1185"/>
              <a:gd name="f206" fmla="val 258"/>
              <a:gd name="f207" fmla="val 1208"/>
              <a:gd name="f208" fmla="val 242"/>
              <a:gd name="f209" fmla="val 1234"/>
              <a:gd name="f210" fmla="val 234"/>
              <a:gd name="f211" fmla="val 1260"/>
              <a:gd name="f212" fmla="val 231"/>
              <a:gd name="f213" fmla="val 1270"/>
              <a:gd name="f214" fmla="val 229"/>
              <a:gd name="f215" fmla="val 1281"/>
              <a:gd name="f216" fmla="val 1292"/>
              <a:gd name="f217" fmla="val 228"/>
              <a:gd name="f218" fmla="val 1335"/>
              <a:gd name="f219" fmla="val 226"/>
              <a:gd name="f220" fmla="val 1421"/>
              <a:gd name="f221" fmla="val 225"/>
              <a:gd name="f222" fmla="val 1435"/>
              <a:gd name="f223" fmla="val 219"/>
              <a:gd name="f224" fmla="val 1449"/>
              <a:gd name="f225" fmla="val 199"/>
              <a:gd name="f226" fmla="val 1450"/>
              <a:gd name="f227" fmla="val 196"/>
              <a:gd name="f228" fmla="val 190"/>
              <a:gd name="f229" fmla="val 1460"/>
              <a:gd name="f230" fmla="val 1466"/>
              <a:gd name="f231" fmla="val 188"/>
              <a:gd name="f232" fmla="val 1487"/>
              <a:gd name="f233" fmla="val 1509"/>
              <a:gd name="f234" fmla="val 1531"/>
              <a:gd name="f235" fmla="val 1540"/>
              <a:gd name="f236" fmla="val 189"/>
              <a:gd name="f237" fmla="val 1550"/>
              <a:gd name="f238" fmla="val 191"/>
              <a:gd name="f239" fmla="val 195"/>
              <a:gd name="f240" fmla="val 1580"/>
              <a:gd name="f241" fmla="val 1601"/>
              <a:gd name="f242" fmla="val 185"/>
              <a:gd name="f243" fmla="val 1622"/>
              <a:gd name="f244" fmla="val 1630"/>
              <a:gd name="f245" fmla="val 1642"/>
              <a:gd name="f246" fmla="val 1653"/>
              <a:gd name="f247" fmla="val 179"/>
              <a:gd name="f248" fmla="val 1680"/>
              <a:gd name="f249" fmla="val 168"/>
              <a:gd name="f250" fmla="val 1693"/>
              <a:gd name="f251" fmla="val 141"/>
              <a:gd name="f252" fmla="val 1695"/>
              <a:gd name="f253" fmla="val 126"/>
              <a:gd name="f254" fmla="val 111"/>
              <a:gd name="f255" fmla="val 97"/>
              <a:gd name="f256" fmla="val 1692"/>
              <a:gd name="f257" fmla="val 90"/>
              <a:gd name="f258" fmla="val 1691"/>
              <a:gd name="f259" fmla="val 81"/>
              <a:gd name="f260" fmla="val 1683"/>
              <a:gd name="f261" fmla="val 80"/>
              <a:gd name="f262" fmla="val 1677"/>
              <a:gd name="f263" fmla="val 76"/>
              <a:gd name="f264" fmla="val 1652"/>
              <a:gd name="f265" fmla="val 1627"/>
              <a:gd name="f266" fmla="val 93"/>
              <a:gd name="f267" fmla="val 1604"/>
              <a:gd name="f268" fmla="val 112"/>
              <a:gd name="f269" fmla="val 1577"/>
              <a:gd name="f270" fmla="val 131"/>
              <a:gd name="f271" fmla="val 1548"/>
              <a:gd name="f272" fmla="val 118"/>
              <a:gd name="f273" fmla="val 1511"/>
              <a:gd name="f274" fmla="val 116"/>
              <a:gd name="f275" fmla="val 1505"/>
              <a:gd name="f276" fmla="val 1498"/>
              <a:gd name="f277" fmla="val 117"/>
              <a:gd name="f278" fmla="val 1491"/>
              <a:gd name="f279" fmla="val 1473"/>
              <a:gd name="f280" fmla="val 122"/>
              <a:gd name="f281" fmla="val 1454"/>
              <a:gd name="f282" fmla="val 98"/>
              <a:gd name="f283" fmla="val 1443"/>
              <a:gd name="f284" fmla="val 1439"/>
              <a:gd name="f285" fmla="val 84"/>
              <a:gd name="f286" fmla="val 1419"/>
              <a:gd name="f287" fmla="val 87"/>
              <a:gd name="f288" fmla="val 99"/>
              <a:gd name="f289" fmla="val 1352"/>
              <a:gd name="f290" fmla="val 100"/>
              <a:gd name="f291" fmla="val 1294"/>
              <a:gd name="f292" fmla="val 1239"/>
              <a:gd name="f293" fmla="val 134"/>
              <a:gd name="f294" fmla="val 1171"/>
              <a:gd name="f295" fmla="val 135"/>
              <a:gd name="f296" fmla="val 1135"/>
              <a:gd name="f297" fmla="val 108"/>
              <a:gd name="f298" fmla="val 86"/>
              <a:gd name="f299" fmla="val 1127"/>
              <a:gd name="f300" fmla="val 79"/>
              <a:gd name="f301" fmla="val 1101"/>
              <a:gd name="f302" fmla="val 78"/>
              <a:gd name="f303" fmla="val 1095"/>
              <a:gd name="f304" fmla="val 77"/>
              <a:gd name="f305" fmla="val 1083"/>
              <a:gd name="f306" fmla="val 85"/>
              <a:gd name="f307" fmla="val 1057"/>
              <a:gd name="f308" fmla="val 1032"/>
              <a:gd name="f309" fmla="val 102"/>
              <a:gd name="f310" fmla="val 1006"/>
              <a:gd name="f311" fmla="val 106"/>
              <a:gd name="f312" fmla="val 994"/>
              <a:gd name="f313" fmla="val 985"/>
              <a:gd name="f314" fmla="val 101"/>
              <a:gd name="f315" fmla="val 973"/>
              <a:gd name="f316" fmla="val 969"/>
              <a:gd name="f317" fmla="val 103"/>
              <a:gd name="f318" fmla="val 954"/>
              <a:gd name="f319" fmla="val 105"/>
              <a:gd name="f320" fmla="val 912"/>
              <a:gd name="f321" fmla="val 879"/>
              <a:gd name="f322" fmla="val 123"/>
              <a:gd name="f323" fmla="val 845"/>
              <a:gd name="f324" fmla="val 107"/>
              <a:gd name="f325" fmla="val 815"/>
              <a:gd name="f326" fmla="val 801"/>
              <a:gd name="f327" fmla="val 121"/>
              <a:gd name="f328" fmla="val 785"/>
              <a:gd name="f329" fmla="val 777"/>
              <a:gd name="f330" fmla="val 83"/>
              <a:gd name="f331" fmla="val 774"/>
              <a:gd name="f332" fmla="val 69"/>
              <a:gd name="f333" fmla="val 753"/>
              <a:gd name="f334" fmla="val 732"/>
              <a:gd name="f335" fmla="val 82"/>
              <a:gd name="f336" fmla="val 715"/>
              <a:gd name="f337" fmla="val 52"/>
              <a:gd name="f338" fmla="val 705"/>
              <a:gd name="f339" fmla="val 39"/>
              <a:gd name="f340" fmla="val 676"/>
              <a:gd name="f341" fmla="val 24"/>
              <a:gd name="f342" fmla="val 16"/>
              <a:gd name="f343" fmla="val 636"/>
              <a:gd name="f344" fmla="val 7"/>
              <a:gd name="f345" fmla="val 623"/>
              <a:gd name="f346" fmla="val 5"/>
              <a:gd name="f347" fmla="val 609"/>
              <a:gd name="f348" fmla="val 2"/>
              <a:gd name="f349" fmla="val 565"/>
              <a:gd name="f350" fmla="val 545"/>
              <a:gd name="f351" fmla="val 17"/>
              <a:gd name="f352" fmla="val 34"/>
              <a:gd name="f353" fmla="val 456"/>
              <a:gd name="f354" fmla="val 50"/>
              <a:gd name="f355" fmla="val 55"/>
              <a:gd name="f356" fmla="val 397"/>
              <a:gd name="f357" fmla="val 58"/>
              <a:gd name="f358" fmla="val 379"/>
              <a:gd name="f359" fmla="val 370"/>
              <a:gd name="f360" fmla="val 95"/>
              <a:gd name="f361" fmla="val 350"/>
              <a:gd name="f362" fmla="val 125"/>
              <a:gd name="f363" fmla="val 334"/>
              <a:gd name="f364" fmla="val 153"/>
              <a:gd name="f365" fmla="val 316"/>
              <a:gd name="f366" fmla="val 161"/>
              <a:gd name="f367" fmla="val 311"/>
              <a:gd name="f368" fmla="val 304"/>
              <a:gd name="f369" fmla="val 177"/>
              <a:gd name="f370" fmla="val 302"/>
              <a:gd name="f371" fmla="val 193"/>
              <a:gd name="f372" fmla="val 298"/>
              <a:gd name="f373" fmla="val 210"/>
              <a:gd name="f374" fmla="val 296"/>
              <a:gd name="f375" fmla="val 232"/>
              <a:gd name="f376" fmla="val 293"/>
              <a:gd name="f377" fmla="val 278"/>
              <a:gd name="f378" fmla="val 260"/>
              <a:gd name="f379" fmla="val 223"/>
              <a:gd name="f380" fmla="val 241"/>
              <a:gd name="f381" fmla="val 217"/>
              <a:gd name="f382" fmla="val 212"/>
              <a:gd name="f383" fmla="val 240"/>
              <a:gd name="f384" fmla="val 239"/>
              <a:gd name="f385" fmla="val 214"/>
              <a:gd name="f386" fmla="val 192"/>
              <a:gd name="f387" fmla="val 204"/>
              <a:gd name="f388" fmla="val 137"/>
              <a:gd name="f389" fmla="val 127"/>
              <a:gd name="f390" fmla="val 208"/>
              <a:gd name="f391" fmla="val 113"/>
              <a:gd name="f392" fmla="val 213"/>
              <a:gd name="f393" fmla="val 247"/>
              <a:gd name="f394" fmla="val 47"/>
              <a:gd name="f395" fmla="val 49"/>
              <a:gd name="f396" fmla="val 303"/>
              <a:gd name="f397" fmla="val 338"/>
              <a:gd name="f398" fmla="val 22"/>
              <a:gd name="f399" fmla="val 336"/>
              <a:gd name="f400" fmla="val 27"/>
              <a:gd name="f401" fmla="val 333"/>
              <a:gd name="f402" fmla="val 33"/>
              <a:gd name="f403" fmla="val 330"/>
              <a:gd name="f404" fmla="val 40"/>
              <a:gd name="f405" fmla="val 388"/>
              <a:gd name="f406" fmla="val 68"/>
              <a:gd name="f407" fmla="val 399"/>
              <a:gd name="f408" fmla="val 411"/>
              <a:gd name="f409" fmla="val 175"/>
              <a:gd name="f410" fmla="val 181"/>
              <a:gd name="f411" fmla="val 187"/>
              <a:gd name="f412" fmla="val 386"/>
              <a:gd name="f413" fmla="val 248"/>
              <a:gd name="f414" fmla="val 387"/>
              <a:gd name="f415" fmla="val 256"/>
              <a:gd name="f416" fmla="val 268"/>
              <a:gd name="f417" fmla="val 371"/>
              <a:gd name="f418" fmla="val 365"/>
              <a:gd name="f419" fmla="val 263"/>
              <a:gd name="f420" fmla="val 364"/>
              <a:gd name="f421" fmla="val 275"/>
              <a:gd name="f422" fmla="val 280"/>
              <a:gd name="f423" fmla="val 368"/>
              <a:gd name="f424" fmla="val 290"/>
              <a:gd name="f425" fmla="val 375"/>
              <a:gd name="f426" fmla="val 377"/>
              <a:gd name="f427" fmla="val 288"/>
              <a:gd name="f428" fmla="val 376"/>
              <a:gd name="f429" fmla="val 309"/>
              <a:gd name="f430" fmla="val 378"/>
              <a:gd name="f431" fmla="val 306"/>
              <a:gd name="f432" fmla="val 448"/>
              <a:gd name="f433" fmla="val 483"/>
              <a:gd name="f434" fmla="val 351"/>
              <a:gd name="f435" fmla="val 486"/>
              <a:gd name="f436" fmla="val 352"/>
              <a:gd name="f437" fmla="val 489"/>
              <a:gd name="f438" fmla="val 354"/>
              <a:gd name="f439" fmla="val 357"/>
              <a:gd name="f440" fmla="val 516"/>
              <a:gd name="f441" fmla="val 540"/>
              <a:gd name="f442" fmla="val 422"/>
              <a:gd name="f443" fmla="val 568"/>
              <a:gd name="f444" fmla="val 452"/>
              <a:gd name="f445" fmla="val 593"/>
              <a:gd name="f446" fmla="val 478"/>
              <a:gd name="f447" fmla="val 594"/>
              <a:gd name="f448" fmla="val 513"/>
              <a:gd name="f449" fmla="val 640"/>
              <a:gd name="f450" fmla="val 592"/>
              <a:gd name="f451" fmla="val 614"/>
              <a:gd name="f452" fmla="val 694"/>
              <a:gd name="f453" fmla="val 719"/>
              <a:gd name="f454" fmla="val 569"/>
              <a:gd name="f455" fmla="val 573"/>
              <a:gd name="f456" fmla="val 729"/>
              <a:gd name="f457" fmla="val 577"/>
              <a:gd name="f458" fmla="val 742"/>
              <a:gd name="f459" fmla="val 581"/>
              <a:gd name="f460" fmla="val 756"/>
              <a:gd name="f461" fmla="val 591"/>
              <a:gd name="f462" fmla="val 767"/>
              <a:gd name="f463" fmla="val 606"/>
              <a:gd name="f464" fmla="val 613"/>
              <a:gd name="f465" fmla="val 792"/>
              <a:gd name="f466" fmla="val 619"/>
              <a:gd name="f467" fmla="val 624"/>
              <a:gd name="f468" fmla="val 633"/>
              <a:gd name="f469" fmla="val 799"/>
              <a:gd name="f470" fmla="val 647"/>
              <a:gd name="f471" fmla="val 795"/>
              <a:gd name="f472" fmla="val 662"/>
              <a:gd name="f473" fmla="val 791"/>
              <a:gd name="f474" fmla="val 679"/>
              <a:gd name="f475" fmla="val 789"/>
              <a:gd name="f476" fmla="val 680"/>
              <a:gd name="f477" fmla="val 682"/>
              <a:gd name="f478" fmla="val 793"/>
              <a:gd name="f479" fmla="val 672"/>
              <a:gd name="f480" fmla="val 808"/>
              <a:gd name="f481" fmla="val 823"/>
              <a:gd name="f482" fmla="val 650"/>
              <a:gd name="f483" fmla="val 696"/>
              <a:gd name="f484" fmla="val 870"/>
              <a:gd name="f485" fmla="val 900"/>
              <a:gd name="f486" fmla="val 929"/>
              <a:gd name="f487" fmla="val 932"/>
              <a:gd name="f488" fmla="val 934"/>
              <a:gd name="f489" fmla="val 652"/>
              <a:gd name="f490" fmla="val 827"/>
              <a:gd name="f491" fmla="val 655"/>
              <a:gd name="f492" fmla="val 817"/>
              <a:gd name="f493" fmla="val 658"/>
              <a:gd name="f494" fmla="val 809"/>
              <a:gd name="f495" fmla="val 797"/>
              <a:gd name="f496" fmla="val 648"/>
              <a:gd name="f497" fmla="val 639"/>
              <a:gd name="f498" fmla="val 637"/>
              <a:gd name="f499" fmla="val 816"/>
              <a:gd name="f500" fmla="val 820"/>
              <a:gd name="f501" fmla="+- 0 0 -90"/>
              <a:gd name="f502" fmla="*/ f3 1 787"/>
              <a:gd name="f503" fmla="*/ f4 1 1696"/>
              <a:gd name="f504" fmla="val f5"/>
              <a:gd name="f505" fmla="val f6"/>
              <a:gd name="f506" fmla="val f7"/>
              <a:gd name="f507" fmla="*/ f501 f0 1"/>
              <a:gd name="f508" fmla="+- f506 0 f504"/>
              <a:gd name="f509" fmla="+- f505 0 f504"/>
              <a:gd name="f510" fmla="*/ f507 1 f2"/>
              <a:gd name="f511" fmla="*/ f509 1 787"/>
              <a:gd name="f512" fmla="*/ f508 1 1696"/>
              <a:gd name="f513" fmla="*/ 762 f509 1"/>
              <a:gd name="f514" fmla="*/ 939 f508 1"/>
              <a:gd name="f515" fmla="*/ 651 f509 1"/>
              <a:gd name="f516" fmla="*/ 861 f508 1"/>
              <a:gd name="f517" fmla="*/ 629 f509 1"/>
              <a:gd name="f518" fmla="*/ 855 f508 1"/>
              <a:gd name="f519" fmla="*/ 535 f509 1"/>
              <a:gd name="f520" fmla="*/ 804 f508 1"/>
              <a:gd name="f521" fmla="*/ 507 f509 1"/>
              <a:gd name="f522" fmla="*/ 850 f508 1"/>
              <a:gd name="f523" fmla="*/ 502 f509 1"/>
              <a:gd name="f524" fmla="*/ 947 f508 1"/>
              <a:gd name="f525" fmla="*/ 506 f509 1"/>
              <a:gd name="f526" fmla="*/ 1110 f508 1"/>
              <a:gd name="f527" fmla="*/ 542 f509 1"/>
              <a:gd name="f528" fmla="*/ 1179 f508 1"/>
              <a:gd name="f529" fmla="*/ 552 f509 1"/>
              <a:gd name="f530" fmla="*/ 1378 f508 1"/>
              <a:gd name="f531" fmla="*/ 561 f509 1"/>
              <a:gd name="f532" fmla="*/ 1539 f508 1"/>
              <a:gd name="f533" fmla="*/ 649 f509 1"/>
              <a:gd name="f534" fmla="*/ 1641 f508 1"/>
              <a:gd name="f535" fmla="*/ 532 f509 1"/>
              <a:gd name="f536" fmla="*/ 1633 f508 1"/>
              <a:gd name="f537" fmla="*/ 474 f509 1"/>
              <a:gd name="f538" fmla="*/ 1607 f508 1"/>
              <a:gd name="f539" fmla="*/ 464 f509 1"/>
              <a:gd name="f540" fmla="*/ 1472 f508 1"/>
              <a:gd name="f541" fmla="*/ 412 f509 1"/>
              <a:gd name="f542" fmla="*/ 1387 f508 1"/>
              <a:gd name="f543" fmla="*/ 414 f509 1"/>
              <a:gd name="f544" fmla="*/ 1217 f508 1"/>
              <a:gd name="f545" fmla="*/ 373 f509 1"/>
              <a:gd name="f546" fmla="*/ 1145 f508 1"/>
              <a:gd name="f547" fmla="*/ 308 f509 1"/>
              <a:gd name="f548" fmla="*/ 987 f508 1"/>
              <a:gd name="f549" fmla="*/ 274 f509 1"/>
              <a:gd name="f550" fmla="*/ 1123 f508 1"/>
              <a:gd name="f551" fmla="*/ 234 f509 1"/>
              <a:gd name="f552" fmla="*/ 1260 f508 1"/>
              <a:gd name="f553" fmla="*/ 226 f509 1"/>
              <a:gd name="f554" fmla="*/ 1421 f508 1"/>
              <a:gd name="f555" fmla="*/ 190 f509 1"/>
              <a:gd name="f556" fmla="*/ 1466 f508 1"/>
              <a:gd name="f557" fmla="*/ 191 f509 1"/>
              <a:gd name="f558" fmla="*/ 1559 f508 1"/>
              <a:gd name="f559" fmla="*/ 180 f509 1"/>
              <a:gd name="f560" fmla="*/ 1653 f508 1"/>
              <a:gd name="f561" fmla="*/ 97 f509 1"/>
              <a:gd name="f562" fmla="*/ 1692 f508 1"/>
              <a:gd name="f563" fmla="*/ 93 f509 1"/>
              <a:gd name="f564" fmla="*/ 1604 f508 1"/>
              <a:gd name="f565" fmla="*/ 117 f509 1"/>
              <a:gd name="f566" fmla="*/ 1491 f508 1"/>
              <a:gd name="f567" fmla="*/ 87 f509 1"/>
              <a:gd name="f568" fmla="*/ 1408 f508 1"/>
              <a:gd name="f569" fmla="*/ 135 f509 1"/>
              <a:gd name="f570" fmla="*/ 1135 f508 1"/>
              <a:gd name="f571" fmla="*/ 77 f509 1"/>
              <a:gd name="f572" fmla="*/ 1083 f508 1"/>
              <a:gd name="f573" fmla="*/ 101 f509 1"/>
              <a:gd name="f574" fmla="*/ 973 f508 1"/>
              <a:gd name="f575" fmla="*/ 123 f509 1"/>
              <a:gd name="f576" fmla="*/ 845 f508 1"/>
              <a:gd name="f577" fmla="*/ 121 f509 1"/>
              <a:gd name="f578" fmla="*/ 785 f508 1"/>
              <a:gd name="f579" fmla="*/ 82 f509 1"/>
              <a:gd name="f580" fmla="*/ 715 f508 1"/>
              <a:gd name="f581" fmla="*/ 5 f509 1"/>
              <a:gd name="f582" fmla="*/ 609 f508 1"/>
              <a:gd name="f583" fmla="*/ 50 f509 1"/>
              <a:gd name="f584" fmla="*/ 412 f508 1"/>
              <a:gd name="f585" fmla="*/ 153 f509 1"/>
              <a:gd name="f586" fmla="*/ 316 f508 1"/>
              <a:gd name="f587" fmla="*/ 232 f509 1"/>
              <a:gd name="f588" fmla="*/ 293 f508 1"/>
              <a:gd name="f589" fmla="*/ 212 f509 1"/>
              <a:gd name="f590" fmla="*/ 240 f508 1"/>
              <a:gd name="f591" fmla="*/ 204 f509 1"/>
              <a:gd name="f592" fmla="*/ 137 f508 1"/>
              <a:gd name="f593" fmla="*/ 285 f509 1"/>
              <a:gd name="f594" fmla="*/ 49 f508 1"/>
              <a:gd name="f595" fmla="*/ 330 f509 1"/>
              <a:gd name="f596" fmla="*/ 40 f508 1"/>
              <a:gd name="f597" fmla="*/ 413 f509 1"/>
              <a:gd name="f598" fmla="*/ 193 f508 1"/>
              <a:gd name="f599" fmla="*/ 388 f509 1"/>
              <a:gd name="f600" fmla="*/ 268 f508 1"/>
              <a:gd name="f601" fmla="*/ 371 f509 1"/>
              <a:gd name="f602" fmla="*/ 290 f508 1"/>
              <a:gd name="f603" fmla="*/ 376 f509 1"/>
              <a:gd name="f604" fmla="*/ 311 f508 1"/>
              <a:gd name="f605" fmla="*/ 483 f509 1"/>
              <a:gd name="f606" fmla="*/ 351 f508 1"/>
              <a:gd name="f607" fmla="*/ 568 f509 1"/>
              <a:gd name="f608" fmla="*/ 452 f508 1"/>
              <a:gd name="f609" fmla="*/ 614 f509 1"/>
              <a:gd name="f610" fmla="*/ 694 f508 1"/>
              <a:gd name="f611" fmla="*/ 581 f509 1"/>
              <a:gd name="f612" fmla="*/ 756 f508 1"/>
              <a:gd name="f613" fmla="*/ 633 f509 1"/>
              <a:gd name="f614" fmla="*/ 799 f508 1"/>
              <a:gd name="f615" fmla="*/ 682 f509 1"/>
              <a:gd name="f616" fmla="*/ 793 f508 1"/>
              <a:gd name="f617" fmla="*/ 787 f509 1"/>
              <a:gd name="f618" fmla="*/ 929 f508 1"/>
              <a:gd name="f619" fmla="*/ 652 f509 1"/>
              <a:gd name="f620" fmla="*/ 827 f508 1"/>
              <a:gd name="f621" fmla="*/ 626 f509 1"/>
              <a:gd name="f622" fmla="*/ 808 f508 1"/>
              <a:gd name="f623" fmla="+- f510 0 f1"/>
              <a:gd name="f624" fmla="*/ f513 1 787"/>
              <a:gd name="f625" fmla="*/ f514 1 1696"/>
              <a:gd name="f626" fmla="*/ f515 1 787"/>
              <a:gd name="f627" fmla="*/ f516 1 1696"/>
              <a:gd name="f628" fmla="*/ f517 1 787"/>
              <a:gd name="f629" fmla="*/ f518 1 1696"/>
              <a:gd name="f630" fmla="*/ f519 1 787"/>
              <a:gd name="f631" fmla="*/ f520 1 1696"/>
              <a:gd name="f632" fmla="*/ f521 1 787"/>
              <a:gd name="f633" fmla="*/ f522 1 1696"/>
              <a:gd name="f634" fmla="*/ f523 1 787"/>
              <a:gd name="f635" fmla="*/ f524 1 1696"/>
              <a:gd name="f636" fmla="*/ f525 1 787"/>
              <a:gd name="f637" fmla="*/ f526 1 1696"/>
              <a:gd name="f638" fmla="*/ f527 1 787"/>
              <a:gd name="f639" fmla="*/ f528 1 1696"/>
              <a:gd name="f640" fmla="*/ f529 1 787"/>
              <a:gd name="f641" fmla="*/ f530 1 1696"/>
              <a:gd name="f642" fmla="*/ f531 1 787"/>
              <a:gd name="f643" fmla="*/ f532 1 1696"/>
              <a:gd name="f644" fmla="*/ f533 1 787"/>
              <a:gd name="f645" fmla="*/ f534 1 1696"/>
              <a:gd name="f646" fmla="*/ f535 1 787"/>
              <a:gd name="f647" fmla="*/ f536 1 1696"/>
              <a:gd name="f648" fmla="*/ f537 1 787"/>
              <a:gd name="f649" fmla="*/ f538 1 1696"/>
              <a:gd name="f650" fmla="*/ f539 1 787"/>
              <a:gd name="f651" fmla="*/ f540 1 1696"/>
              <a:gd name="f652" fmla="*/ f541 1 787"/>
              <a:gd name="f653" fmla="*/ f542 1 1696"/>
              <a:gd name="f654" fmla="*/ f543 1 787"/>
              <a:gd name="f655" fmla="*/ f544 1 1696"/>
              <a:gd name="f656" fmla="*/ f545 1 787"/>
              <a:gd name="f657" fmla="*/ f546 1 1696"/>
              <a:gd name="f658" fmla="*/ f547 1 787"/>
              <a:gd name="f659" fmla="*/ f548 1 1696"/>
              <a:gd name="f660" fmla="*/ f549 1 787"/>
              <a:gd name="f661" fmla="*/ f550 1 1696"/>
              <a:gd name="f662" fmla="*/ f551 1 787"/>
              <a:gd name="f663" fmla="*/ f552 1 1696"/>
              <a:gd name="f664" fmla="*/ f553 1 787"/>
              <a:gd name="f665" fmla="*/ f554 1 1696"/>
              <a:gd name="f666" fmla="*/ f555 1 787"/>
              <a:gd name="f667" fmla="*/ f556 1 1696"/>
              <a:gd name="f668" fmla="*/ f557 1 787"/>
              <a:gd name="f669" fmla="*/ f558 1 1696"/>
              <a:gd name="f670" fmla="*/ f559 1 787"/>
              <a:gd name="f671" fmla="*/ f560 1 1696"/>
              <a:gd name="f672" fmla="*/ f561 1 787"/>
              <a:gd name="f673" fmla="*/ f562 1 1696"/>
              <a:gd name="f674" fmla="*/ f563 1 787"/>
              <a:gd name="f675" fmla="*/ f564 1 1696"/>
              <a:gd name="f676" fmla="*/ f565 1 787"/>
              <a:gd name="f677" fmla="*/ f566 1 1696"/>
              <a:gd name="f678" fmla="*/ f567 1 787"/>
              <a:gd name="f679" fmla="*/ f568 1 1696"/>
              <a:gd name="f680" fmla="*/ f569 1 787"/>
              <a:gd name="f681" fmla="*/ f570 1 1696"/>
              <a:gd name="f682" fmla="*/ f571 1 787"/>
              <a:gd name="f683" fmla="*/ f572 1 1696"/>
              <a:gd name="f684" fmla="*/ f573 1 787"/>
              <a:gd name="f685" fmla="*/ f574 1 1696"/>
              <a:gd name="f686" fmla="*/ f575 1 787"/>
              <a:gd name="f687" fmla="*/ f576 1 1696"/>
              <a:gd name="f688" fmla="*/ f577 1 787"/>
              <a:gd name="f689" fmla="*/ f578 1 1696"/>
              <a:gd name="f690" fmla="*/ f579 1 787"/>
              <a:gd name="f691" fmla="*/ f580 1 1696"/>
              <a:gd name="f692" fmla="*/ f581 1 787"/>
              <a:gd name="f693" fmla="*/ f582 1 1696"/>
              <a:gd name="f694" fmla="*/ f583 1 787"/>
              <a:gd name="f695" fmla="*/ f584 1 1696"/>
              <a:gd name="f696" fmla="*/ f585 1 787"/>
              <a:gd name="f697" fmla="*/ f586 1 1696"/>
              <a:gd name="f698" fmla="*/ f587 1 787"/>
              <a:gd name="f699" fmla="*/ f588 1 1696"/>
              <a:gd name="f700" fmla="*/ f589 1 787"/>
              <a:gd name="f701" fmla="*/ f590 1 1696"/>
              <a:gd name="f702" fmla="*/ f591 1 787"/>
              <a:gd name="f703" fmla="*/ f592 1 1696"/>
              <a:gd name="f704" fmla="*/ f593 1 787"/>
              <a:gd name="f705" fmla="*/ f594 1 1696"/>
              <a:gd name="f706" fmla="*/ f595 1 787"/>
              <a:gd name="f707" fmla="*/ f596 1 1696"/>
              <a:gd name="f708" fmla="*/ f597 1 787"/>
              <a:gd name="f709" fmla="*/ f598 1 1696"/>
              <a:gd name="f710" fmla="*/ f599 1 787"/>
              <a:gd name="f711" fmla="*/ f600 1 1696"/>
              <a:gd name="f712" fmla="*/ f601 1 787"/>
              <a:gd name="f713" fmla="*/ f602 1 1696"/>
              <a:gd name="f714" fmla="*/ f603 1 787"/>
              <a:gd name="f715" fmla="*/ f604 1 1696"/>
              <a:gd name="f716" fmla="*/ f605 1 787"/>
              <a:gd name="f717" fmla="*/ f606 1 1696"/>
              <a:gd name="f718" fmla="*/ f607 1 787"/>
              <a:gd name="f719" fmla="*/ f608 1 1696"/>
              <a:gd name="f720" fmla="*/ f609 1 787"/>
              <a:gd name="f721" fmla="*/ f610 1 1696"/>
              <a:gd name="f722" fmla="*/ f611 1 787"/>
              <a:gd name="f723" fmla="*/ f612 1 1696"/>
              <a:gd name="f724" fmla="*/ f613 1 787"/>
              <a:gd name="f725" fmla="*/ f614 1 1696"/>
              <a:gd name="f726" fmla="*/ f615 1 787"/>
              <a:gd name="f727" fmla="*/ f616 1 1696"/>
              <a:gd name="f728" fmla="*/ f617 1 787"/>
              <a:gd name="f729" fmla="*/ f618 1 1696"/>
              <a:gd name="f730" fmla="*/ f619 1 787"/>
              <a:gd name="f731" fmla="*/ f620 1 1696"/>
              <a:gd name="f732" fmla="*/ f621 1 787"/>
              <a:gd name="f733" fmla="*/ f622 1 1696"/>
              <a:gd name="f734" fmla="*/ 0 1 f511"/>
              <a:gd name="f735" fmla="*/ f505 1 f511"/>
              <a:gd name="f736" fmla="*/ 0 1 f512"/>
              <a:gd name="f737" fmla="*/ f506 1 f512"/>
              <a:gd name="f738" fmla="*/ f624 1 f511"/>
              <a:gd name="f739" fmla="*/ f625 1 f512"/>
              <a:gd name="f740" fmla="*/ f626 1 f511"/>
              <a:gd name="f741" fmla="*/ f627 1 f512"/>
              <a:gd name="f742" fmla="*/ f628 1 f511"/>
              <a:gd name="f743" fmla="*/ f629 1 f512"/>
              <a:gd name="f744" fmla="*/ f630 1 f511"/>
              <a:gd name="f745" fmla="*/ f631 1 f512"/>
              <a:gd name="f746" fmla="*/ f632 1 f511"/>
              <a:gd name="f747" fmla="*/ f633 1 f512"/>
              <a:gd name="f748" fmla="*/ f634 1 f511"/>
              <a:gd name="f749" fmla="*/ f635 1 f512"/>
              <a:gd name="f750" fmla="*/ f636 1 f511"/>
              <a:gd name="f751" fmla="*/ f637 1 f512"/>
              <a:gd name="f752" fmla="*/ f638 1 f511"/>
              <a:gd name="f753" fmla="*/ f639 1 f512"/>
              <a:gd name="f754" fmla="*/ f640 1 f511"/>
              <a:gd name="f755" fmla="*/ f641 1 f512"/>
              <a:gd name="f756" fmla="*/ f642 1 f511"/>
              <a:gd name="f757" fmla="*/ f643 1 f512"/>
              <a:gd name="f758" fmla="*/ f644 1 f511"/>
              <a:gd name="f759" fmla="*/ f645 1 f512"/>
              <a:gd name="f760" fmla="*/ f646 1 f511"/>
              <a:gd name="f761" fmla="*/ f647 1 f512"/>
              <a:gd name="f762" fmla="*/ f648 1 f511"/>
              <a:gd name="f763" fmla="*/ f649 1 f512"/>
              <a:gd name="f764" fmla="*/ f650 1 f511"/>
              <a:gd name="f765" fmla="*/ f651 1 f512"/>
              <a:gd name="f766" fmla="*/ f652 1 f511"/>
              <a:gd name="f767" fmla="*/ f653 1 f512"/>
              <a:gd name="f768" fmla="*/ f654 1 f511"/>
              <a:gd name="f769" fmla="*/ f655 1 f512"/>
              <a:gd name="f770" fmla="*/ f656 1 f511"/>
              <a:gd name="f771" fmla="*/ f657 1 f512"/>
              <a:gd name="f772" fmla="*/ f658 1 f511"/>
              <a:gd name="f773" fmla="*/ f659 1 f512"/>
              <a:gd name="f774" fmla="*/ f660 1 f511"/>
              <a:gd name="f775" fmla="*/ f661 1 f512"/>
              <a:gd name="f776" fmla="*/ f662 1 f511"/>
              <a:gd name="f777" fmla="*/ f663 1 f512"/>
              <a:gd name="f778" fmla="*/ f664 1 f511"/>
              <a:gd name="f779" fmla="*/ f665 1 f512"/>
              <a:gd name="f780" fmla="*/ f666 1 f511"/>
              <a:gd name="f781" fmla="*/ f667 1 f512"/>
              <a:gd name="f782" fmla="*/ f668 1 f511"/>
              <a:gd name="f783" fmla="*/ f669 1 f512"/>
              <a:gd name="f784" fmla="*/ f670 1 f511"/>
              <a:gd name="f785" fmla="*/ f671 1 f512"/>
              <a:gd name="f786" fmla="*/ f672 1 f511"/>
              <a:gd name="f787" fmla="*/ f673 1 f512"/>
              <a:gd name="f788" fmla="*/ f674 1 f511"/>
              <a:gd name="f789" fmla="*/ f675 1 f512"/>
              <a:gd name="f790" fmla="*/ f676 1 f511"/>
              <a:gd name="f791" fmla="*/ f677 1 f512"/>
              <a:gd name="f792" fmla="*/ f678 1 f511"/>
              <a:gd name="f793" fmla="*/ f679 1 f512"/>
              <a:gd name="f794" fmla="*/ f680 1 f511"/>
              <a:gd name="f795" fmla="*/ f681 1 f512"/>
              <a:gd name="f796" fmla="*/ f682 1 f511"/>
              <a:gd name="f797" fmla="*/ f683 1 f512"/>
              <a:gd name="f798" fmla="*/ f684 1 f511"/>
              <a:gd name="f799" fmla="*/ f685 1 f512"/>
              <a:gd name="f800" fmla="*/ f686 1 f511"/>
              <a:gd name="f801" fmla="*/ f687 1 f512"/>
              <a:gd name="f802" fmla="*/ f688 1 f511"/>
              <a:gd name="f803" fmla="*/ f689 1 f512"/>
              <a:gd name="f804" fmla="*/ f690 1 f511"/>
              <a:gd name="f805" fmla="*/ f691 1 f512"/>
              <a:gd name="f806" fmla="*/ f692 1 f511"/>
              <a:gd name="f807" fmla="*/ f693 1 f512"/>
              <a:gd name="f808" fmla="*/ f694 1 f511"/>
              <a:gd name="f809" fmla="*/ f695 1 f512"/>
              <a:gd name="f810" fmla="*/ f696 1 f511"/>
              <a:gd name="f811" fmla="*/ f697 1 f512"/>
              <a:gd name="f812" fmla="*/ f698 1 f511"/>
              <a:gd name="f813" fmla="*/ f699 1 f512"/>
              <a:gd name="f814" fmla="*/ f700 1 f511"/>
              <a:gd name="f815" fmla="*/ f701 1 f512"/>
              <a:gd name="f816" fmla="*/ f702 1 f511"/>
              <a:gd name="f817" fmla="*/ f703 1 f512"/>
              <a:gd name="f818" fmla="*/ f704 1 f511"/>
              <a:gd name="f819" fmla="*/ f705 1 f512"/>
              <a:gd name="f820" fmla="*/ f706 1 f511"/>
              <a:gd name="f821" fmla="*/ f707 1 f512"/>
              <a:gd name="f822" fmla="*/ f708 1 f511"/>
              <a:gd name="f823" fmla="*/ f709 1 f512"/>
              <a:gd name="f824" fmla="*/ f710 1 f511"/>
              <a:gd name="f825" fmla="*/ f711 1 f512"/>
              <a:gd name="f826" fmla="*/ f712 1 f511"/>
              <a:gd name="f827" fmla="*/ f713 1 f512"/>
              <a:gd name="f828" fmla="*/ f714 1 f511"/>
              <a:gd name="f829" fmla="*/ f715 1 f512"/>
              <a:gd name="f830" fmla="*/ f716 1 f511"/>
              <a:gd name="f831" fmla="*/ f717 1 f512"/>
              <a:gd name="f832" fmla="*/ f718 1 f511"/>
              <a:gd name="f833" fmla="*/ f719 1 f512"/>
              <a:gd name="f834" fmla="*/ f720 1 f511"/>
              <a:gd name="f835" fmla="*/ f721 1 f512"/>
              <a:gd name="f836" fmla="*/ f722 1 f511"/>
              <a:gd name="f837" fmla="*/ f723 1 f512"/>
              <a:gd name="f838" fmla="*/ f724 1 f511"/>
              <a:gd name="f839" fmla="*/ f725 1 f512"/>
              <a:gd name="f840" fmla="*/ f726 1 f511"/>
              <a:gd name="f841" fmla="*/ f727 1 f512"/>
              <a:gd name="f842" fmla="*/ f728 1 f511"/>
              <a:gd name="f843" fmla="*/ f729 1 f512"/>
              <a:gd name="f844" fmla="*/ f730 1 f511"/>
              <a:gd name="f845" fmla="*/ f731 1 f512"/>
              <a:gd name="f846" fmla="*/ f732 1 f511"/>
              <a:gd name="f847" fmla="*/ f733 1 f512"/>
              <a:gd name="f848" fmla="*/ f734 f502 1"/>
              <a:gd name="f849" fmla="*/ f735 f502 1"/>
              <a:gd name="f850" fmla="*/ f737 f503 1"/>
              <a:gd name="f851" fmla="*/ f736 f503 1"/>
              <a:gd name="f852" fmla="*/ f738 f502 1"/>
              <a:gd name="f853" fmla="*/ f739 f503 1"/>
              <a:gd name="f854" fmla="*/ f740 f502 1"/>
              <a:gd name="f855" fmla="*/ f741 f503 1"/>
              <a:gd name="f856" fmla="*/ f742 f502 1"/>
              <a:gd name="f857" fmla="*/ f743 f503 1"/>
              <a:gd name="f858" fmla="*/ f744 f502 1"/>
              <a:gd name="f859" fmla="*/ f745 f503 1"/>
              <a:gd name="f860" fmla="*/ f746 f502 1"/>
              <a:gd name="f861" fmla="*/ f747 f503 1"/>
              <a:gd name="f862" fmla="*/ f748 f502 1"/>
              <a:gd name="f863" fmla="*/ f749 f503 1"/>
              <a:gd name="f864" fmla="*/ f750 f502 1"/>
              <a:gd name="f865" fmla="*/ f751 f503 1"/>
              <a:gd name="f866" fmla="*/ f752 f502 1"/>
              <a:gd name="f867" fmla="*/ f753 f503 1"/>
              <a:gd name="f868" fmla="*/ f754 f502 1"/>
              <a:gd name="f869" fmla="*/ f755 f503 1"/>
              <a:gd name="f870" fmla="*/ f756 f502 1"/>
              <a:gd name="f871" fmla="*/ f757 f503 1"/>
              <a:gd name="f872" fmla="*/ f758 f502 1"/>
              <a:gd name="f873" fmla="*/ f759 f503 1"/>
              <a:gd name="f874" fmla="*/ f760 f502 1"/>
              <a:gd name="f875" fmla="*/ f761 f503 1"/>
              <a:gd name="f876" fmla="*/ f762 f502 1"/>
              <a:gd name="f877" fmla="*/ f763 f503 1"/>
              <a:gd name="f878" fmla="*/ f764 f502 1"/>
              <a:gd name="f879" fmla="*/ f765 f503 1"/>
              <a:gd name="f880" fmla="*/ f766 f502 1"/>
              <a:gd name="f881" fmla="*/ f767 f503 1"/>
              <a:gd name="f882" fmla="*/ f768 f502 1"/>
              <a:gd name="f883" fmla="*/ f769 f503 1"/>
              <a:gd name="f884" fmla="*/ f770 f502 1"/>
              <a:gd name="f885" fmla="*/ f771 f503 1"/>
              <a:gd name="f886" fmla="*/ f772 f502 1"/>
              <a:gd name="f887" fmla="*/ f773 f503 1"/>
              <a:gd name="f888" fmla="*/ f774 f502 1"/>
              <a:gd name="f889" fmla="*/ f775 f503 1"/>
              <a:gd name="f890" fmla="*/ f776 f502 1"/>
              <a:gd name="f891" fmla="*/ f777 f503 1"/>
              <a:gd name="f892" fmla="*/ f778 f502 1"/>
              <a:gd name="f893" fmla="*/ f779 f503 1"/>
              <a:gd name="f894" fmla="*/ f780 f502 1"/>
              <a:gd name="f895" fmla="*/ f781 f503 1"/>
              <a:gd name="f896" fmla="*/ f782 f502 1"/>
              <a:gd name="f897" fmla="*/ f783 f503 1"/>
              <a:gd name="f898" fmla="*/ f784 f502 1"/>
              <a:gd name="f899" fmla="*/ f785 f503 1"/>
              <a:gd name="f900" fmla="*/ f786 f502 1"/>
              <a:gd name="f901" fmla="*/ f787 f503 1"/>
              <a:gd name="f902" fmla="*/ f788 f502 1"/>
              <a:gd name="f903" fmla="*/ f789 f503 1"/>
              <a:gd name="f904" fmla="*/ f790 f502 1"/>
              <a:gd name="f905" fmla="*/ f791 f503 1"/>
              <a:gd name="f906" fmla="*/ f792 f502 1"/>
              <a:gd name="f907" fmla="*/ f793 f503 1"/>
              <a:gd name="f908" fmla="*/ f794 f502 1"/>
              <a:gd name="f909" fmla="*/ f795 f503 1"/>
              <a:gd name="f910" fmla="*/ f796 f502 1"/>
              <a:gd name="f911" fmla="*/ f797 f503 1"/>
              <a:gd name="f912" fmla="*/ f798 f502 1"/>
              <a:gd name="f913" fmla="*/ f799 f503 1"/>
              <a:gd name="f914" fmla="*/ f800 f502 1"/>
              <a:gd name="f915" fmla="*/ f801 f503 1"/>
              <a:gd name="f916" fmla="*/ f802 f502 1"/>
              <a:gd name="f917" fmla="*/ f803 f503 1"/>
              <a:gd name="f918" fmla="*/ f804 f502 1"/>
              <a:gd name="f919" fmla="*/ f805 f503 1"/>
              <a:gd name="f920" fmla="*/ f806 f502 1"/>
              <a:gd name="f921" fmla="*/ f807 f503 1"/>
              <a:gd name="f922" fmla="*/ f808 f502 1"/>
              <a:gd name="f923" fmla="*/ f809 f503 1"/>
              <a:gd name="f924" fmla="*/ f810 f502 1"/>
              <a:gd name="f925" fmla="*/ f811 f503 1"/>
              <a:gd name="f926" fmla="*/ f812 f502 1"/>
              <a:gd name="f927" fmla="*/ f813 f503 1"/>
              <a:gd name="f928" fmla="*/ f814 f502 1"/>
              <a:gd name="f929" fmla="*/ f815 f503 1"/>
              <a:gd name="f930" fmla="*/ f816 f502 1"/>
              <a:gd name="f931" fmla="*/ f817 f503 1"/>
              <a:gd name="f932" fmla="*/ f818 f502 1"/>
              <a:gd name="f933" fmla="*/ f819 f503 1"/>
              <a:gd name="f934" fmla="*/ f820 f502 1"/>
              <a:gd name="f935" fmla="*/ f821 f503 1"/>
              <a:gd name="f936" fmla="*/ f822 f502 1"/>
              <a:gd name="f937" fmla="*/ f823 f503 1"/>
              <a:gd name="f938" fmla="*/ f824 f502 1"/>
              <a:gd name="f939" fmla="*/ f825 f503 1"/>
              <a:gd name="f940" fmla="*/ f826 f502 1"/>
              <a:gd name="f941" fmla="*/ f827 f503 1"/>
              <a:gd name="f942" fmla="*/ f828 f502 1"/>
              <a:gd name="f943" fmla="*/ f829 f503 1"/>
              <a:gd name="f944" fmla="*/ f830 f502 1"/>
              <a:gd name="f945" fmla="*/ f831 f503 1"/>
              <a:gd name="f946" fmla="*/ f832 f502 1"/>
              <a:gd name="f947" fmla="*/ f833 f503 1"/>
              <a:gd name="f948" fmla="*/ f834 f502 1"/>
              <a:gd name="f949" fmla="*/ f835 f503 1"/>
              <a:gd name="f950" fmla="*/ f836 f502 1"/>
              <a:gd name="f951" fmla="*/ f837 f503 1"/>
              <a:gd name="f952" fmla="*/ f838 f502 1"/>
              <a:gd name="f953" fmla="*/ f839 f503 1"/>
              <a:gd name="f954" fmla="*/ f840 f502 1"/>
              <a:gd name="f955" fmla="*/ f841 f503 1"/>
              <a:gd name="f956" fmla="*/ f842 f502 1"/>
              <a:gd name="f957" fmla="*/ f843 f503 1"/>
              <a:gd name="f958" fmla="*/ f844 f502 1"/>
              <a:gd name="f959" fmla="*/ f845 f503 1"/>
              <a:gd name="f960" fmla="*/ f846 f502 1"/>
              <a:gd name="f961" fmla="*/ f847 f50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3">
                <a:pos x="f852" y="f853"/>
              </a:cxn>
              <a:cxn ang="f623">
                <a:pos x="f854" y="f855"/>
              </a:cxn>
              <a:cxn ang="f623">
                <a:pos x="f856" y="f857"/>
              </a:cxn>
              <a:cxn ang="f623">
                <a:pos x="f858" y="f859"/>
              </a:cxn>
              <a:cxn ang="f623">
                <a:pos x="f860" y="f861"/>
              </a:cxn>
              <a:cxn ang="f623">
                <a:pos x="f862" y="f863"/>
              </a:cxn>
              <a:cxn ang="f623">
                <a:pos x="f864" y="f865"/>
              </a:cxn>
              <a:cxn ang="f623">
                <a:pos x="f866" y="f867"/>
              </a:cxn>
              <a:cxn ang="f623">
                <a:pos x="f868" y="f869"/>
              </a:cxn>
              <a:cxn ang="f623">
                <a:pos x="f870" y="f871"/>
              </a:cxn>
              <a:cxn ang="f623">
                <a:pos x="f872" y="f873"/>
              </a:cxn>
              <a:cxn ang="f623">
                <a:pos x="f874" y="f875"/>
              </a:cxn>
              <a:cxn ang="f623">
                <a:pos x="f876" y="f877"/>
              </a:cxn>
              <a:cxn ang="f623">
                <a:pos x="f878" y="f879"/>
              </a:cxn>
              <a:cxn ang="f623">
                <a:pos x="f880" y="f881"/>
              </a:cxn>
              <a:cxn ang="f623">
                <a:pos x="f882" y="f883"/>
              </a:cxn>
              <a:cxn ang="f623">
                <a:pos x="f884" y="f885"/>
              </a:cxn>
              <a:cxn ang="f623">
                <a:pos x="f886" y="f887"/>
              </a:cxn>
              <a:cxn ang="f623">
                <a:pos x="f888" y="f889"/>
              </a:cxn>
              <a:cxn ang="f623">
                <a:pos x="f890" y="f891"/>
              </a:cxn>
              <a:cxn ang="f623">
                <a:pos x="f892" y="f893"/>
              </a:cxn>
              <a:cxn ang="f623">
                <a:pos x="f894" y="f895"/>
              </a:cxn>
              <a:cxn ang="f623">
                <a:pos x="f896" y="f897"/>
              </a:cxn>
              <a:cxn ang="f623">
                <a:pos x="f898" y="f899"/>
              </a:cxn>
              <a:cxn ang="f623">
                <a:pos x="f900" y="f901"/>
              </a:cxn>
              <a:cxn ang="f623">
                <a:pos x="f902" y="f903"/>
              </a:cxn>
              <a:cxn ang="f623">
                <a:pos x="f904" y="f905"/>
              </a:cxn>
              <a:cxn ang="f623">
                <a:pos x="f906" y="f907"/>
              </a:cxn>
              <a:cxn ang="f623">
                <a:pos x="f908" y="f909"/>
              </a:cxn>
              <a:cxn ang="f623">
                <a:pos x="f910" y="f911"/>
              </a:cxn>
              <a:cxn ang="f623">
                <a:pos x="f912" y="f913"/>
              </a:cxn>
              <a:cxn ang="f623">
                <a:pos x="f914" y="f915"/>
              </a:cxn>
              <a:cxn ang="f623">
                <a:pos x="f916" y="f917"/>
              </a:cxn>
              <a:cxn ang="f623">
                <a:pos x="f918" y="f919"/>
              </a:cxn>
              <a:cxn ang="f623">
                <a:pos x="f920" y="f921"/>
              </a:cxn>
              <a:cxn ang="f623">
                <a:pos x="f922" y="f923"/>
              </a:cxn>
              <a:cxn ang="f623">
                <a:pos x="f924" y="f925"/>
              </a:cxn>
              <a:cxn ang="f623">
                <a:pos x="f926" y="f927"/>
              </a:cxn>
              <a:cxn ang="f623">
                <a:pos x="f928" y="f929"/>
              </a:cxn>
              <a:cxn ang="f623">
                <a:pos x="f930" y="f931"/>
              </a:cxn>
              <a:cxn ang="f623">
                <a:pos x="f932" y="f933"/>
              </a:cxn>
              <a:cxn ang="f623">
                <a:pos x="f934" y="f935"/>
              </a:cxn>
              <a:cxn ang="f623">
                <a:pos x="f936" y="f937"/>
              </a:cxn>
              <a:cxn ang="f623">
                <a:pos x="f938" y="f939"/>
              </a:cxn>
              <a:cxn ang="f623">
                <a:pos x="f940" y="f941"/>
              </a:cxn>
              <a:cxn ang="f623">
                <a:pos x="f942" y="f943"/>
              </a:cxn>
              <a:cxn ang="f623">
                <a:pos x="f944" y="f945"/>
              </a:cxn>
              <a:cxn ang="f623">
                <a:pos x="f946" y="f947"/>
              </a:cxn>
              <a:cxn ang="f623">
                <a:pos x="f948" y="f949"/>
              </a:cxn>
              <a:cxn ang="f623">
                <a:pos x="f950" y="f951"/>
              </a:cxn>
              <a:cxn ang="f623">
                <a:pos x="f952" y="f953"/>
              </a:cxn>
              <a:cxn ang="f623">
                <a:pos x="f954" y="f955"/>
              </a:cxn>
              <a:cxn ang="f623">
                <a:pos x="f956" y="f957"/>
              </a:cxn>
              <a:cxn ang="f623">
                <a:pos x="f958" y="f959"/>
              </a:cxn>
              <a:cxn ang="f623">
                <a:pos x="f960" y="f961"/>
              </a:cxn>
            </a:cxnLst>
            <a:rect l="f848" t="f851" r="f849" b="f850"/>
            <a:pathLst>
              <a:path w="787" h="1696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26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37"/>
                  <a:pt x="f45" y="f41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0" y="f56"/>
                  <a:pt x="f57" y="f58"/>
                </a:cubicBezTo>
                <a:cubicBezTo>
                  <a:pt x="f59" y="f26"/>
                  <a:pt x="f60" y="f61"/>
                  <a:pt x="f62" y="f63"/>
                </a:cubicBezTo>
                <a:cubicBezTo>
                  <a:pt x="f64" y="f65"/>
                  <a:pt x="f64" y="f66"/>
                  <a:pt x="f67" y="f10"/>
                </a:cubicBezTo>
                <a:cubicBezTo>
                  <a:pt x="f68" y="f69"/>
                  <a:pt x="f52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7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85" y="f98"/>
                  <a:pt x="f99" y="f100"/>
                </a:cubicBezTo>
                <a:cubicBezTo>
                  <a:pt x="f101" y="f102"/>
                  <a:pt x="f103" y="f104"/>
                  <a:pt x="f96" y="f105"/>
                </a:cubicBezTo>
                <a:cubicBezTo>
                  <a:pt x="f106" y="f107"/>
                  <a:pt x="f106" y="f108"/>
                  <a:pt x="f109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31" y="f117"/>
                  <a:pt x="f27" y="f118"/>
                  <a:pt x="f27" y="f119"/>
                </a:cubicBezTo>
                <a:cubicBezTo>
                  <a:pt x="f27" y="f120"/>
                  <a:pt x="f121" y="f122"/>
                  <a:pt x="f123" y="f124"/>
                </a:cubicBezTo>
                <a:cubicBezTo>
                  <a:pt x="f125" y="f126"/>
                  <a:pt x="f103" y="f122"/>
                  <a:pt x="f71" y="f127"/>
                </a:cubicBezTo>
                <a:cubicBezTo>
                  <a:pt x="f128" y="f129"/>
                  <a:pt x="f68" y="f130"/>
                  <a:pt x="f131" y="f132"/>
                </a:cubicBezTo>
                <a:cubicBezTo>
                  <a:pt x="f6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43"/>
                </a:cubicBezTo>
                <a:cubicBezTo>
                  <a:pt x="f144" y="f145"/>
                  <a:pt x="f146" y="f147"/>
                  <a:pt x="f148" y="f149"/>
                </a:cubicBezTo>
                <a:cubicBezTo>
                  <a:pt x="f150" y="f151"/>
                  <a:pt x="f144" y="f152"/>
                  <a:pt x="f153" y="f154"/>
                </a:cubicBezTo>
                <a:cubicBezTo>
                  <a:pt x="f155" y="f156"/>
                  <a:pt x="f157" y="f158"/>
                  <a:pt x="f157" y="f159"/>
                </a:cubicBezTo>
                <a:cubicBezTo>
                  <a:pt x="f160" y="f161"/>
                  <a:pt x="f162" y="f97"/>
                  <a:pt x="f163" y="f164"/>
                </a:cubicBezTo>
                <a:cubicBezTo>
                  <a:pt x="f163" y="f165"/>
                  <a:pt x="f162" y="f166"/>
                  <a:pt x="f167" y="f168"/>
                </a:cubicBezTo>
                <a:cubicBezTo>
                  <a:pt x="f169" y="f170"/>
                  <a:pt x="f171" y="f89"/>
                  <a:pt x="f172" y="f173"/>
                </a:cubicBezTo>
                <a:cubicBezTo>
                  <a:pt x="f174" y="f175"/>
                  <a:pt x="f176" y="f177"/>
                  <a:pt x="f178" y="f84"/>
                </a:cubicBezTo>
                <a:cubicBezTo>
                  <a:pt x="f179" y="f82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70"/>
                  <a:pt x="f191" y="f192"/>
                  <a:pt x="f193" y="f194"/>
                </a:cubicBezTo>
                <a:cubicBezTo>
                  <a:pt x="f195" y="f196"/>
                  <a:pt x="f190" y="f197"/>
                  <a:pt x="f198" y="f199"/>
                </a:cubicBezTo>
                <a:cubicBezTo>
                  <a:pt x="f200" y="f201"/>
                  <a:pt x="f202" y="f203"/>
                  <a:pt x="f204" y="f205"/>
                </a:cubicBezTo>
                <a:cubicBezTo>
                  <a:pt x="f206" y="f207"/>
                  <a:pt x="f208" y="f209"/>
                  <a:pt x="f210" y="f211"/>
                </a:cubicBezTo>
                <a:cubicBezTo>
                  <a:pt x="f212" y="f213"/>
                  <a:pt x="f214" y="f215"/>
                  <a:pt x="f214" y="f216"/>
                </a:cubicBezTo>
                <a:cubicBezTo>
                  <a:pt x="f217" y="f218"/>
                  <a:pt x="f217" y="f100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6"/>
                  <a:pt x="f228" y="f229"/>
                  <a:pt x="f228" y="f230"/>
                </a:cubicBezTo>
                <a:cubicBezTo>
                  <a:pt x="f231" y="f232"/>
                  <a:pt x="f231" y="f233"/>
                  <a:pt x="f231" y="f234"/>
                </a:cubicBezTo>
                <a:cubicBezTo>
                  <a:pt x="f231" y="f235"/>
                  <a:pt x="f236" y="f237"/>
                  <a:pt x="f238" y="f112"/>
                </a:cubicBezTo>
                <a:cubicBezTo>
                  <a:pt x="f239" y="f240"/>
                  <a:pt x="f225" y="f241"/>
                  <a:pt x="f242" y="f243"/>
                </a:cubicBezTo>
                <a:cubicBezTo>
                  <a:pt x="f2" y="f244"/>
                  <a:pt x="f2" y="f245"/>
                  <a:pt x="f2" y="f246"/>
                </a:cubicBezTo>
                <a:cubicBezTo>
                  <a:pt x="f247" y="f248"/>
                  <a:pt x="f249" y="f250"/>
                  <a:pt x="f251" y="f252"/>
                </a:cubicBezTo>
                <a:cubicBezTo>
                  <a:pt x="f253" y="f7"/>
                  <a:pt x="f254" y="f252"/>
                  <a:pt x="f255" y="f256"/>
                </a:cubicBez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3" y="f265"/>
                  <a:pt x="f266" y="f267"/>
                </a:cubicBezTo>
                <a:cubicBezTo>
                  <a:pt x="f268" y="f269"/>
                  <a:pt x="f270" y="f271"/>
                  <a:pt x="f272" y="f273"/>
                </a:cubicBezTo>
                <a:cubicBezTo>
                  <a:pt x="f274" y="f275"/>
                  <a:pt x="f272" y="f276"/>
                  <a:pt x="f277" y="f278"/>
                </a:cubicBezTo>
                <a:cubicBezTo>
                  <a:pt x="f277" y="f279"/>
                  <a:pt x="f280" y="f281"/>
                  <a:pt x="f282" y="f283"/>
                </a:cubicBezTo>
                <a:cubicBezTo>
                  <a:pt x="f257" y="f284"/>
                  <a:pt x="f285" y="f286"/>
                  <a:pt x="f287" y="f158"/>
                </a:cubicBezTo>
                <a:cubicBezTo>
                  <a:pt x="f288" y="f289"/>
                  <a:pt x="f290" y="f291"/>
                  <a:pt x="f280" y="f292"/>
                </a:cubicBezTo>
                <a:cubicBezTo>
                  <a:pt x="f293" y="f207"/>
                  <a:pt x="f270" y="f294"/>
                  <a:pt x="f295" y="f296"/>
                </a:cubicBezTo>
                <a:cubicBezTo>
                  <a:pt x="f297" y="f82"/>
                  <a:pt x="f298" y="f299"/>
                  <a:pt x="f300" y="f301"/>
                </a:cubicBezTo>
                <a:cubicBezTo>
                  <a:pt x="f302" y="f303"/>
                  <a:pt x="f263" y="f196"/>
                  <a:pt x="f304" y="f305"/>
                </a:cubicBezTo>
                <a:cubicBezTo>
                  <a:pt x="f306" y="f307"/>
                  <a:pt x="f266" y="f308"/>
                  <a:pt x="f309" y="f310"/>
                </a:cubicBezTo>
                <a:cubicBezTo>
                  <a:pt x="f311" y="f312"/>
                  <a:pt x="f274" y="f313"/>
                  <a:pt x="f314" y="f315"/>
                </a:cubicBezTo>
                <a:cubicBezTo>
                  <a:pt x="f255" y="f316"/>
                  <a:pt x="f317" y="f318"/>
                  <a:pt x="f319" y="f12"/>
                </a:cubicBezTo>
                <a:cubicBezTo>
                  <a:pt x="f254" y="f320"/>
                  <a:pt x="f277" y="f321"/>
                  <a:pt x="f322" y="f323"/>
                </a:cubicBezTo>
                <a:cubicBezTo>
                  <a:pt x="f268" y="f43"/>
                  <a:pt x="f324" y="f39"/>
                  <a:pt x="f314" y="f55"/>
                </a:cubicBezTo>
                <a:cubicBezTo>
                  <a:pt x="f266" y="f325"/>
                  <a:pt x="f268" y="f326"/>
                  <a:pt x="f327" y="f328"/>
                </a:cubicBezTo>
                <a:cubicBezTo>
                  <a:pt x="f319" y="f329"/>
                  <a:pt x="f330" y="f331"/>
                  <a:pt x="f263" y="f13"/>
                </a:cubicBezTo>
                <a:cubicBezTo>
                  <a:pt x="f332" y="f333"/>
                  <a:pt x="f300" y="f334"/>
                  <a:pt x="f335" y="f336"/>
                </a:cubicBezTo>
                <a:cubicBezTo>
                  <a:pt x="f337" y="f338"/>
                  <a:pt x="f339" y="f340"/>
                  <a:pt x="f341" y="f27"/>
                </a:cubicBezTo>
                <a:cubicBezTo>
                  <a:pt x="f342" y="f343"/>
                  <a:pt x="f344" y="f345"/>
                  <a:pt x="f346" y="f347"/>
                </a:cubicBezTo>
                <a:cubicBezTo>
                  <a:pt x="f348" y="f125"/>
                  <a:pt x="f5" y="f349"/>
                  <a:pt x="f346" y="f350"/>
                </a:cubicBezTo>
                <a:cubicBezTo>
                  <a:pt x="f351" y="f131"/>
                  <a:pt x="f352" y="f353"/>
                  <a:pt x="f354" y="f157"/>
                </a:cubicBezTo>
                <a:cubicBezTo>
                  <a:pt x="f355" y="f356"/>
                  <a:pt x="f357" y="f358"/>
                  <a:pt x="f332" y="f359"/>
                </a:cubicBezTo>
                <a:cubicBezTo>
                  <a:pt x="f360" y="f361"/>
                  <a:pt x="f362" y="f363"/>
                  <a:pt x="f364" y="f365"/>
                </a:cubicBezTo>
                <a:cubicBezTo>
                  <a:pt x="f366" y="f367"/>
                  <a:pt x="f249" y="f368"/>
                  <a:pt x="f369" y="f370"/>
                </a:cubicBezTo>
                <a:cubicBezTo>
                  <a:pt x="f371" y="f372"/>
                  <a:pt x="f373" y="f374"/>
                  <a:pt x="f375" y="f376"/>
                </a:cubicBezTo>
                <a:cubicBezTo>
                  <a:pt x="f375" y="f377"/>
                  <a:pt x="f375" y="f378"/>
                  <a:pt x="f375" y="f208"/>
                </a:cubicBezTo>
                <a:cubicBezTo>
                  <a:pt x="f379" y="f380"/>
                  <a:pt x="f381" y="f380"/>
                  <a:pt x="f382" y="f383"/>
                </a:cubicBezTo>
                <a:cubicBezTo>
                  <a:pt x="f227" y="f384"/>
                  <a:pt x="f236" y="f212"/>
                  <a:pt x="f228" y="f385"/>
                </a:cubicBezTo>
                <a:cubicBezTo>
                  <a:pt x="f386" y="f231"/>
                  <a:pt x="f236" y="f366"/>
                  <a:pt x="f387" y="f388"/>
                </a:cubicBezTo>
                <a:cubicBezTo>
                  <a:pt x="f373" y="f389"/>
                  <a:pt x="f390" y="f391"/>
                  <a:pt x="f392" y="f309"/>
                </a:cubicBezTo>
                <a:cubicBezTo>
                  <a:pt x="f219" y="f332"/>
                  <a:pt x="f393" y="f394"/>
                  <a:pt x="f193" y="f395"/>
                </a:cubicBezTo>
                <a:cubicBezTo>
                  <a:pt x="f195" y="f346"/>
                  <a:pt x="f396" y="f5"/>
                  <a:pt x="f397" y="f398"/>
                </a:cubicBezTo>
                <a:cubicBezTo>
                  <a:pt x="f399" y="f400"/>
                  <a:pt x="f401" y="f402"/>
                  <a:pt x="f403" y="f404"/>
                </a:cubicBezTo>
                <a:cubicBezTo>
                  <a:pt x="f405" y="f406"/>
                  <a:pt x="f407" y="f280"/>
                  <a:pt x="f408" y="f409"/>
                </a:cubicBezTo>
                <a:cubicBezTo>
                  <a:pt x="f157" y="f410"/>
                  <a:pt x="f157" y="f411"/>
                  <a:pt x="f160" y="f371"/>
                </a:cubicBezTo>
                <a:cubicBezTo>
                  <a:pt x="f162" y="f379"/>
                  <a:pt x="f160" y="f212"/>
                  <a:pt x="f412" y="f383"/>
                </a:cubicBezTo>
                <a:cubicBezTo>
                  <a:pt x="f412" y="f413"/>
                  <a:pt x="f414" y="f415"/>
                  <a:pt x="f405" y="f416"/>
                </a:cubicBezTo>
                <a:cubicBezTo>
                  <a:pt x="f417" y="f415"/>
                  <a:pt x="f418" y="f419"/>
                  <a:pt x="f420" y="f421"/>
                </a:cubicBezTo>
                <a:cubicBezTo>
                  <a:pt x="f420" y="f422"/>
                  <a:pt x="f423" y="f193"/>
                  <a:pt x="f417" y="f424"/>
                </a:cubicBezTo>
                <a:cubicBezTo>
                  <a:pt x="f178" y="f190"/>
                  <a:pt x="f425" y="f190"/>
                  <a:pt x="f426" y="f427"/>
                </a:cubicBezTo>
                <a:cubicBezTo>
                  <a:pt x="f428" y="f195"/>
                  <a:pt x="f428" y="f396"/>
                  <a:pt x="f428" y="f367"/>
                </a:cubicBezTo>
                <a:cubicBezTo>
                  <a:pt x="f428" y="f429"/>
                  <a:pt x="f426" y="f188"/>
                  <a:pt x="f430" y="f431"/>
                </a:cubicBezTo>
                <a:cubicBezTo>
                  <a:pt x="f160" y="f180"/>
                  <a:pt x="f432" y="f399"/>
                  <a:pt x="f433" y="f434"/>
                </a:cubicBezTo>
                <a:cubicBezTo>
                  <a:pt x="f435" y="f436"/>
                  <a:pt x="f437" y="f438"/>
                  <a:pt x="f62" y="f439"/>
                </a:cubicBezTo>
                <a:cubicBezTo>
                  <a:pt x="f440" y="f174"/>
                  <a:pt x="f441" y="f442"/>
                  <a:pt x="f443" y="f444"/>
                </a:cubicBezTo>
                <a:cubicBezTo>
                  <a:pt x="f445" y="f446"/>
                  <a:pt x="f447" y="f448"/>
                  <a:pt x="f113" y="f87"/>
                </a:cubicBezTo>
                <a:cubicBezTo>
                  <a:pt x="f449" y="f450"/>
                  <a:pt x="f123" y="f31"/>
                  <a:pt x="f451" y="f452"/>
                </a:cubicBezTo>
                <a:cubicBezTo>
                  <a:pt x="f113" y="f336"/>
                  <a:pt x="f450" y="f453"/>
                  <a:pt x="f454" y="f17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329"/>
                  <a:pt x="f464" y="f465"/>
                </a:cubicBezTo>
                <a:cubicBezTo>
                  <a:pt x="f466" y="f47"/>
                  <a:pt x="f467" y="f326"/>
                  <a:pt x="f468" y="f469"/>
                </a:cubicBezTo>
                <a:cubicBezTo>
                  <a:pt x="f470" y="f471"/>
                  <a:pt x="f472" y="f473"/>
                  <a:pt x="f21" y="f6"/>
                </a:cubicBezTo>
                <a:cubicBezTo>
                  <a:pt x="f474" y="f475"/>
                  <a:pt x="f476" y="f473"/>
                  <a:pt x="f477" y="f478"/>
                </a:cubicBezTo>
                <a:cubicBezTo>
                  <a:pt x="f479" y="f480"/>
                  <a:pt x="f472" y="f481"/>
                  <a:pt x="f482" y="f39"/>
                </a:cubicBezTo>
                <a:cubicBezTo>
                  <a:pt x="f483" y="f484"/>
                  <a:pt x="f458" y="f485"/>
                  <a:pt x="f6" y="f486"/>
                </a:cubicBezTo>
                <a:cubicBezTo>
                  <a:pt x="f6" y="f487"/>
                  <a:pt x="f6" y="f488"/>
                  <a:pt x="f6" y="f8"/>
                </a:cubicBezTo>
                <a:close/>
                <a:moveTo>
                  <a:pt x="f489" y="f490"/>
                </a:moveTo>
                <a:cubicBezTo>
                  <a:pt x="f491" y="f492"/>
                  <a:pt x="f493" y="f494"/>
                  <a:pt x="f472" y="f495"/>
                </a:cubicBezTo>
                <a:cubicBezTo>
                  <a:pt x="f496" y="f326"/>
                  <a:pt x="f497" y="f47"/>
                  <a:pt x="f38" y="f480"/>
                </a:cubicBezTo>
                <a:cubicBezTo>
                  <a:pt x="f498" y="f499"/>
                  <a:pt x="f31" y="f500"/>
                  <a:pt x="f489" y="f490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Freeform 21">
            <a:extLst>
              <a:ext uri="{FF2B5EF4-FFF2-40B4-BE49-F238E27FC236}">
                <a16:creationId xmlns:a16="http://schemas.microsoft.com/office/drawing/2014/main" id="{CAC4D466-9881-3C80-A5F4-14001C1233DE}"/>
              </a:ext>
            </a:extLst>
          </p:cNvPr>
          <p:cNvSpPr/>
          <p:nvPr/>
        </p:nvSpPr>
        <p:spPr>
          <a:xfrm>
            <a:off x="2890839" y="2924178"/>
            <a:ext cx="544516" cy="7858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2"/>
              <a:gd name="f7" fmla="val 1202"/>
              <a:gd name="f8" fmla="val 395"/>
              <a:gd name="f9" fmla="val 9"/>
              <a:gd name="f10" fmla="val 383"/>
              <a:gd name="f11" fmla="val 21"/>
              <a:gd name="f12" fmla="val 373"/>
              <a:gd name="f13" fmla="val 27"/>
              <a:gd name="f14" fmla="val 359"/>
              <a:gd name="f15" fmla="val 37"/>
              <a:gd name="f16" fmla="val 337"/>
              <a:gd name="f17" fmla="val 56"/>
              <a:gd name="f18" fmla="val 329"/>
              <a:gd name="f19" fmla="val 76"/>
              <a:gd name="f20" fmla="val 323"/>
              <a:gd name="f21" fmla="val 95"/>
              <a:gd name="f22" fmla="val 317"/>
              <a:gd name="f23" fmla="val 102"/>
              <a:gd name="f24" fmla="val 306"/>
              <a:gd name="f25" fmla="val 100"/>
              <a:gd name="f26" fmla="val 288"/>
              <a:gd name="f27" fmla="val 281"/>
              <a:gd name="f28" fmla="val 275"/>
              <a:gd name="f29" fmla="val 103"/>
              <a:gd name="f30" fmla="val 266"/>
              <a:gd name="f31" fmla="val 131"/>
              <a:gd name="f32" fmla="val 272"/>
              <a:gd name="f33" fmla="val 145"/>
              <a:gd name="f34" fmla="val 252"/>
              <a:gd name="f35" fmla="val 159"/>
              <a:gd name="f36" fmla="val 237"/>
              <a:gd name="f37" fmla="val 151"/>
              <a:gd name="f38" fmla="val 208"/>
              <a:gd name="f39" fmla="val 141"/>
              <a:gd name="f40" fmla="val 178"/>
              <a:gd name="f41" fmla="val 132"/>
              <a:gd name="f42" fmla="val 148"/>
              <a:gd name="f43" fmla="val 122"/>
              <a:gd name="f44" fmla="val 112"/>
              <a:gd name="f45" fmla="val 123"/>
              <a:gd name="f46" fmla="val 80"/>
              <a:gd name="f47" fmla="val 154"/>
              <a:gd name="f48" fmla="val 53"/>
              <a:gd name="f49" fmla="val 163"/>
              <a:gd name="f50" fmla="val 45"/>
              <a:gd name="f51" fmla="val 165"/>
              <a:gd name="f52" fmla="val 29"/>
              <a:gd name="f53" fmla="val 174"/>
              <a:gd name="f54" fmla="val 184"/>
              <a:gd name="f55" fmla="val 11"/>
              <a:gd name="f56" fmla="val 199"/>
              <a:gd name="f57" fmla="val 6"/>
              <a:gd name="f58" fmla="val 211"/>
              <a:gd name="f59" fmla="val 2"/>
              <a:gd name="f60" fmla="val 4"/>
              <a:gd name="f61" fmla="val 216"/>
              <a:gd name="f62" fmla="val 10"/>
              <a:gd name="f63" fmla="val 220"/>
              <a:gd name="f64" fmla="val 16"/>
              <a:gd name="f65" fmla="val 225"/>
              <a:gd name="f66" fmla="val 17"/>
              <a:gd name="f67" fmla="val 240"/>
              <a:gd name="f68" fmla="val 22"/>
              <a:gd name="f69" fmla="val 258"/>
              <a:gd name="f70" fmla="val 269"/>
              <a:gd name="f71" fmla="val 30"/>
              <a:gd name="f72" fmla="val 296"/>
              <a:gd name="f73" fmla="val 52"/>
              <a:gd name="f74" fmla="val 321"/>
              <a:gd name="f75" fmla="val 78"/>
              <a:gd name="f76" fmla="val 344"/>
              <a:gd name="f77" fmla="val 104"/>
              <a:gd name="f78" fmla="val 352"/>
              <a:gd name="f79" fmla="val 357"/>
              <a:gd name="f80" fmla="val 114"/>
              <a:gd name="f81" fmla="val 369"/>
              <a:gd name="f82" fmla="val 113"/>
              <a:gd name="f83" fmla="val 387"/>
              <a:gd name="f84" fmla="val 110"/>
              <a:gd name="f85" fmla="val 407"/>
              <a:gd name="f86" fmla="val 109"/>
              <a:gd name="f87" fmla="val 426"/>
              <a:gd name="f88" fmla="val 440"/>
              <a:gd name="f89" fmla="val 115"/>
              <a:gd name="f90" fmla="val 449"/>
              <a:gd name="f91" fmla="val 116"/>
              <a:gd name="f92" fmla="val 452"/>
              <a:gd name="f93" fmla="val 454"/>
              <a:gd name="f94" fmla="val 89"/>
              <a:gd name="f95" fmla="val 459"/>
              <a:gd name="f96" fmla="val 462"/>
              <a:gd name="f97" fmla="val 70"/>
              <a:gd name="f98" fmla="val 479"/>
              <a:gd name="f99" fmla="val 66"/>
              <a:gd name="f100" fmla="val 77"/>
              <a:gd name="f101" fmla="val 480"/>
              <a:gd name="f102" fmla="val 88"/>
              <a:gd name="f103" fmla="val 481"/>
              <a:gd name="f104" fmla="val 98"/>
              <a:gd name="f105" fmla="val 483"/>
              <a:gd name="f106" fmla="val 485"/>
              <a:gd name="f107" fmla="val 124"/>
              <a:gd name="f108" fmla="val 505"/>
              <a:gd name="f109" fmla="val 523"/>
              <a:gd name="f110" fmla="val 108"/>
              <a:gd name="f111" fmla="val 540"/>
              <a:gd name="f112" fmla="val 549"/>
              <a:gd name="f113" fmla="val 96"/>
              <a:gd name="f114" fmla="val 558"/>
              <a:gd name="f115" fmla="val 567"/>
              <a:gd name="f116" fmla="val 87"/>
              <a:gd name="f117" fmla="val 573"/>
              <a:gd name="f118" fmla="val 86"/>
              <a:gd name="f119" fmla="val 580"/>
              <a:gd name="f120" fmla="val 90"/>
              <a:gd name="f121" fmla="val 587"/>
              <a:gd name="f122" fmla="val 92"/>
              <a:gd name="f123" fmla="val 584"/>
              <a:gd name="f124" fmla="val 582"/>
              <a:gd name="f125" fmla="val 107"/>
              <a:gd name="f126" fmla="val 577"/>
              <a:gd name="f127" fmla="val 551"/>
              <a:gd name="f128" fmla="val 120"/>
              <a:gd name="f129" fmla="val 524"/>
              <a:gd name="f130" fmla="val 128"/>
              <a:gd name="f131" fmla="val 499"/>
              <a:gd name="f132" fmla="val 139"/>
              <a:gd name="f133" fmla="val 493"/>
              <a:gd name="f134" fmla="val 490"/>
              <a:gd name="f135" fmla="val 486"/>
              <a:gd name="f136" fmla="val 153"/>
              <a:gd name="f137" fmla="val 158"/>
              <a:gd name="f138" fmla="val 475"/>
              <a:gd name="f139" fmla="val 468"/>
              <a:gd name="f140" fmla="val 169"/>
              <a:gd name="f141" fmla="val 488"/>
              <a:gd name="f142" fmla="val 200"/>
              <a:gd name="f143" fmla="val 443"/>
              <a:gd name="f144" fmla="val 187"/>
              <a:gd name="f145" fmla="val 441"/>
              <a:gd name="f146" fmla="val 203"/>
              <a:gd name="f147" fmla="val 233"/>
              <a:gd name="f148" fmla="val 254"/>
              <a:gd name="f149" fmla="val 520"/>
              <a:gd name="f150" fmla="val 255"/>
              <a:gd name="f151" fmla="val 513"/>
              <a:gd name="f152" fmla="val 286"/>
              <a:gd name="f153" fmla="val 530"/>
              <a:gd name="f154" fmla="val 304"/>
              <a:gd name="f155" fmla="val 562"/>
              <a:gd name="f156" fmla="val 330"/>
              <a:gd name="f157" fmla="val 578"/>
              <a:gd name="f158" fmla="val 335"/>
              <a:gd name="f159" fmla="val 586"/>
              <a:gd name="f160" fmla="val 346"/>
              <a:gd name="f161" fmla="val 602"/>
              <a:gd name="f162" fmla="val 617"/>
              <a:gd name="f163" fmla="val 393"/>
              <a:gd name="f164" fmla="val 626"/>
              <a:gd name="f165" fmla="val 418"/>
              <a:gd name="f166" fmla="val 633"/>
              <a:gd name="f167" fmla="val 437"/>
              <a:gd name="f168" fmla="val 615"/>
              <a:gd name="f169" fmla="val 457"/>
              <a:gd name="f170" fmla="val 589"/>
              <a:gd name="f171" fmla="val 579"/>
              <a:gd name="f172" fmla="val 472"/>
              <a:gd name="f173" fmla="val 572"/>
              <a:gd name="f174" fmla="val 576"/>
              <a:gd name="f175" fmla="val 527"/>
              <a:gd name="f176" fmla="val 566"/>
              <a:gd name="f177" fmla="val 606"/>
              <a:gd name="f178" fmla="val 603"/>
              <a:gd name="f179" fmla="val 608"/>
              <a:gd name="f180" fmla="val 605"/>
              <a:gd name="f181" fmla="val 646"/>
              <a:gd name="f182" fmla="val 616"/>
              <a:gd name="f183" fmla="val 649"/>
              <a:gd name="f184" fmla="val 652"/>
              <a:gd name="f185" fmla="val 636"/>
              <a:gd name="f186" fmla="val 654"/>
              <a:gd name="f187" fmla="val 644"/>
              <a:gd name="f188" fmla="val 656"/>
              <a:gd name="f189" fmla="val 653"/>
              <a:gd name="f190" fmla="val 661"/>
              <a:gd name="f191" fmla="val 676"/>
              <a:gd name="f192" fmla="val 657"/>
              <a:gd name="f193" fmla="val 690"/>
              <a:gd name="f194" fmla="val 701"/>
              <a:gd name="f195" fmla="val 672"/>
              <a:gd name="f196" fmla="val 708"/>
              <a:gd name="f197" fmla="val 681"/>
              <a:gd name="f198" fmla="val 724"/>
              <a:gd name="f199" fmla="val 683"/>
              <a:gd name="f200" fmla="val 736"/>
              <a:gd name="f201" fmla="val 688"/>
              <a:gd name="f202" fmla="val 745"/>
              <a:gd name="f203" fmla="val 692"/>
              <a:gd name="f204" fmla="val 756"/>
              <a:gd name="f205" fmla="val 693"/>
              <a:gd name="f206" fmla="val 763"/>
              <a:gd name="f207" fmla="val 699"/>
              <a:gd name="f208" fmla="val 798"/>
              <a:gd name="f209" fmla="val 729"/>
              <a:gd name="f210" fmla="val 812"/>
              <a:gd name="f211" fmla="val 770"/>
              <a:gd name="f212" fmla="val 813"/>
              <a:gd name="f213" fmla="val 814"/>
              <a:gd name="f214" fmla="val 829"/>
              <a:gd name="f215" fmla="val 795"/>
              <a:gd name="f216" fmla="val 847"/>
              <a:gd name="f217" fmla="val 781"/>
              <a:gd name="f218" fmla="val 858"/>
              <a:gd name="f219" fmla="val 761"/>
              <a:gd name="f220" fmla="val 874"/>
              <a:gd name="f221" fmla="val 894"/>
              <a:gd name="f222" fmla="val 752"/>
              <a:gd name="f223" fmla="val 917"/>
              <a:gd name="f224" fmla="val 750"/>
              <a:gd name="f225" fmla="val 932"/>
              <a:gd name="f226" fmla="val 748"/>
              <a:gd name="f227" fmla="val 947"/>
              <a:gd name="f228" fmla="val 744"/>
              <a:gd name="f229" fmla="val 962"/>
              <a:gd name="f230" fmla="val 740"/>
              <a:gd name="f231" fmla="val 978"/>
              <a:gd name="f232" fmla="val 733"/>
              <a:gd name="f233" fmla="val 995"/>
              <a:gd name="f234" fmla="val 713"/>
              <a:gd name="f235" fmla="val 991"/>
              <a:gd name="f236" fmla="val 707"/>
              <a:gd name="f237" fmla="val 1011"/>
              <a:gd name="f238" fmla="val 1028"/>
              <a:gd name="f239" fmla="val 695"/>
              <a:gd name="f240" fmla="val 1047"/>
              <a:gd name="f241" fmla="val 694"/>
              <a:gd name="f242" fmla="val 1054"/>
              <a:gd name="f243" fmla="val 1066"/>
              <a:gd name="f244" fmla="val 705"/>
              <a:gd name="f245" fmla="val 1072"/>
              <a:gd name="f246" fmla="val 720"/>
              <a:gd name="f247" fmla="val 1085"/>
              <a:gd name="f248" fmla="val 1097"/>
              <a:gd name="f249" fmla="val 753"/>
              <a:gd name="f250" fmla="val 1108"/>
              <a:gd name="f251" fmla="val 765"/>
              <a:gd name="f252" fmla="val 1116"/>
              <a:gd name="f253" fmla="val 779"/>
              <a:gd name="f254" fmla="val 1120"/>
              <a:gd name="f255" fmla="val 791"/>
              <a:gd name="f256" fmla="val 1127"/>
              <a:gd name="f257" fmla="val 801"/>
              <a:gd name="f258" fmla="val 1133"/>
              <a:gd name="f259" fmla="val 811"/>
              <a:gd name="f260" fmla="val 1139"/>
              <a:gd name="f261" fmla="val 818"/>
              <a:gd name="f262" fmla="val 1147"/>
              <a:gd name="f263" fmla="val 1161"/>
              <a:gd name="f264" fmla="val 830"/>
              <a:gd name="f265" fmla="val 1171"/>
              <a:gd name="f266" fmla="val 1182"/>
              <a:gd name="f267" fmla="val 782"/>
              <a:gd name="f268" fmla="val 721"/>
              <a:gd name="f269" fmla="val 1190"/>
              <a:gd name="f270" fmla="val 697"/>
              <a:gd name="f271" fmla="val 682"/>
              <a:gd name="f272" fmla="val 1159"/>
              <a:gd name="f273" fmla="val 669"/>
              <a:gd name="f274" fmla="val 1153"/>
              <a:gd name="f275" fmla="val 1158"/>
              <a:gd name="f276" fmla="val 628"/>
              <a:gd name="f277" fmla="val 1163"/>
              <a:gd name="f278" fmla="val 1156"/>
              <a:gd name="f279" fmla="val 590"/>
              <a:gd name="f280" fmla="val 1140"/>
              <a:gd name="f281" fmla="val 1136"/>
              <a:gd name="f282" fmla="val 588"/>
              <a:gd name="f283" fmla="val 1122"/>
              <a:gd name="f284" fmla="val 597"/>
              <a:gd name="f285" fmla="val 1093"/>
              <a:gd name="f286" fmla="val 1064"/>
              <a:gd name="f287" fmla="val 1034"/>
              <a:gd name="f288" fmla="val 619"/>
              <a:gd name="f289" fmla="val 1025"/>
              <a:gd name="f290" fmla="val 1015"/>
              <a:gd name="f291" fmla="val 1005"/>
              <a:gd name="f292" fmla="val 998"/>
              <a:gd name="f293" fmla="val 621"/>
              <a:gd name="f294" fmla="val 983"/>
              <a:gd name="f295" fmla="val 923"/>
              <a:gd name="f296" fmla="val 872"/>
              <a:gd name="f297" fmla="val 821"/>
              <a:gd name="f298" fmla="val 825"/>
              <a:gd name="f299" fmla="val 828"/>
              <a:gd name="f300" fmla="val 816"/>
              <a:gd name="f301" fmla="val 474"/>
              <a:gd name="f302" fmla="val 806"/>
              <a:gd name="f303" fmla="val 432"/>
              <a:gd name="f304" fmla="val 873"/>
              <a:gd name="f305" fmla="val 862"/>
              <a:gd name="f306" fmla="val 450"/>
              <a:gd name="f307" fmla="val 854"/>
              <a:gd name="f308" fmla="val 848"/>
              <a:gd name="f309" fmla="val 469"/>
              <a:gd name="f310" fmla="val 841"/>
              <a:gd name="f311" fmla="val 491"/>
              <a:gd name="f312" fmla="val 507"/>
              <a:gd name="f313" fmla="val 518"/>
              <a:gd name="f314" fmla="val 845"/>
              <a:gd name="f315" fmla="val 522"/>
              <a:gd name="f316" fmla="val 876"/>
              <a:gd name="f317" fmla="val 890"/>
              <a:gd name="f318" fmla="val 903"/>
              <a:gd name="f319" fmla="val 918"/>
              <a:gd name="f320" fmla="val 935"/>
              <a:gd name="f321" fmla="val 529"/>
              <a:gd name="f322" fmla="val 546"/>
              <a:gd name="f323" fmla="val 977"/>
              <a:gd name="f324" fmla="val 533"/>
              <a:gd name="f325" fmla="val 1020"/>
              <a:gd name="f326" fmla="val 509"/>
              <a:gd name="f327" fmla="val 1042"/>
              <a:gd name="f328" fmla="val 492"/>
              <a:gd name="f329" fmla="val 1057"/>
              <a:gd name="f330" fmla="val 467"/>
              <a:gd name="f331" fmla="val 1024"/>
              <a:gd name="f332" fmla="val 1010"/>
              <a:gd name="f333" fmla="val 996"/>
              <a:gd name="f334" fmla="val 982"/>
              <a:gd name="f335" fmla="val 456"/>
              <a:gd name="f336" fmla="val 967"/>
              <a:gd name="f337" fmla="val 965"/>
              <a:gd name="f338" fmla="val 436"/>
              <a:gd name="f339" fmla="val 966"/>
              <a:gd name="f340" fmla="val 434"/>
              <a:gd name="f341" fmla="val 1018"/>
              <a:gd name="f342" fmla="val 388"/>
              <a:gd name="f343" fmla="val 1038"/>
              <a:gd name="f344" fmla="val 1070"/>
              <a:gd name="f345" fmla="val 350"/>
              <a:gd name="f346" fmla="val 1081"/>
              <a:gd name="f347" fmla="val 338"/>
              <a:gd name="f348" fmla="val 1090"/>
              <a:gd name="f349" fmla="val 331"/>
              <a:gd name="f350" fmla="val 1102"/>
              <a:gd name="f351" fmla="val 311"/>
              <a:gd name="f352" fmla="val 1131"/>
              <a:gd name="f353" fmla="val 284"/>
              <a:gd name="f354" fmla="val 1144"/>
              <a:gd name="f355" fmla="val 250"/>
              <a:gd name="f356" fmla="val 218"/>
              <a:gd name="f357" fmla="val 1095"/>
              <a:gd name="f358" fmla="val 1078"/>
              <a:gd name="f359" fmla="val 1061"/>
              <a:gd name="f360" fmla="val 204"/>
              <a:gd name="f361" fmla="val 1043"/>
              <a:gd name="f362" fmla="val 1039"/>
              <a:gd name="f363" fmla="val 202"/>
              <a:gd name="f364" fmla="val 1031"/>
              <a:gd name="f365" fmla="val 177"/>
              <a:gd name="f366" fmla="val 989"/>
              <a:gd name="f367" fmla="val 172"/>
              <a:gd name="f368" fmla="val 949"/>
              <a:gd name="f369" fmla="val 195"/>
              <a:gd name="f370" fmla="val 904"/>
              <a:gd name="f371" fmla="val 880"/>
              <a:gd name="f372" fmla="val 212"/>
              <a:gd name="f373" fmla="val 850"/>
              <a:gd name="f374" fmla="val 823"/>
              <a:gd name="f375" fmla="val 223"/>
              <a:gd name="f376" fmla="val 807"/>
              <a:gd name="f377" fmla="val 210"/>
              <a:gd name="f378" fmla="val 803"/>
              <a:gd name="f379" fmla="val 197"/>
              <a:gd name="f380" fmla="val 799"/>
              <a:gd name="f381" fmla="val 194"/>
              <a:gd name="f382" fmla="val 790"/>
              <a:gd name="f383" fmla="val 196"/>
              <a:gd name="f384" fmla="val 774"/>
              <a:gd name="f385" fmla="val 769"/>
              <a:gd name="f386" fmla="val 734"/>
              <a:gd name="f387" fmla="val 198"/>
              <a:gd name="f388" fmla="val 709"/>
              <a:gd name="f389" fmla="val 185"/>
              <a:gd name="f390" fmla="val 658"/>
              <a:gd name="f391" fmla="val 643"/>
              <a:gd name="f392" fmla="val 138"/>
              <a:gd name="f393" fmla="val 144"/>
              <a:gd name="f394" fmla="val 611"/>
              <a:gd name="f395" fmla="val 535"/>
              <a:gd name="f396" fmla="val 127"/>
              <a:gd name="f397" fmla="val 508"/>
              <a:gd name="f398" fmla="val 126"/>
              <a:gd name="f399" fmla="val 130"/>
              <a:gd name="f400" fmla="val 152"/>
              <a:gd name="f401" fmla="val 164"/>
              <a:gd name="f402" fmla="val 476"/>
              <a:gd name="f403" fmla="val 167"/>
              <a:gd name="f404" fmla="val 171"/>
              <a:gd name="f405" fmla="val 478"/>
              <a:gd name="f406" fmla="val 176"/>
              <a:gd name="f407" fmla="val 477"/>
              <a:gd name="f408" fmla="val 166"/>
              <a:gd name="f409" fmla="val 461"/>
              <a:gd name="f410" fmla="val 435"/>
              <a:gd name="f411" fmla="val 428"/>
              <a:gd name="f412" fmla="val 458"/>
              <a:gd name="f413" fmla="val 471"/>
              <a:gd name="f414" fmla="val 50"/>
              <a:gd name="f415" fmla="val 494"/>
              <a:gd name="f416" fmla="val 484"/>
              <a:gd name="f417" fmla="val 7"/>
              <a:gd name="f418" fmla="val 5"/>
              <a:gd name="f419" fmla="val 427"/>
              <a:gd name="f420" fmla="val 416"/>
              <a:gd name="f421" fmla="val 406"/>
              <a:gd name="f422" fmla="+- 0 0 -90"/>
              <a:gd name="f423" fmla="*/ f3 1 832"/>
              <a:gd name="f424" fmla="*/ f4 1 1202"/>
              <a:gd name="f425" fmla="val f5"/>
              <a:gd name="f426" fmla="val f6"/>
              <a:gd name="f427" fmla="val f7"/>
              <a:gd name="f428" fmla="*/ f422 f0 1"/>
              <a:gd name="f429" fmla="+- f427 0 f425"/>
              <a:gd name="f430" fmla="+- f426 0 f425"/>
              <a:gd name="f431" fmla="*/ f428 1 f2"/>
              <a:gd name="f432" fmla="*/ f430 1 832"/>
              <a:gd name="f433" fmla="*/ f429 1 1202"/>
              <a:gd name="f434" fmla="*/ 27 f430 1"/>
              <a:gd name="f435" fmla="*/ 359 f429 1"/>
              <a:gd name="f436" fmla="*/ 100 f430 1"/>
              <a:gd name="f437" fmla="*/ 288 f429 1"/>
              <a:gd name="f438" fmla="*/ 159 f430 1"/>
              <a:gd name="f439" fmla="*/ 237 f429 1"/>
              <a:gd name="f440" fmla="*/ 154 f430 1"/>
              <a:gd name="f441" fmla="*/ 53 f429 1"/>
              <a:gd name="f442" fmla="*/ 211 f430 1"/>
              <a:gd name="f443" fmla="*/ 0 f429 1"/>
              <a:gd name="f444" fmla="*/ 225 f430 1"/>
              <a:gd name="f445" fmla="*/ 17 f429 1"/>
              <a:gd name="f446" fmla="*/ 344 f430 1"/>
              <a:gd name="f447" fmla="*/ 104 f429 1"/>
              <a:gd name="f448" fmla="*/ 426 f430 1"/>
              <a:gd name="f449" fmla="*/ 113 f429 1"/>
              <a:gd name="f450" fmla="*/ 462 f430 1"/>
              <a:gd name="f451" fmla="*/ 70 f429 1"/>
              <a:gd name="f452" fmla="*/ 485 f430 1"/>
              <a:gd name="f453" fmla="*/ 124 f429 1"/>
              <a:gd name="f454" fmla="*/ 567 f430 1"/>
              <a:gd name="f455" fmla="*/ 87 f429 1"/>
              <a:gd name="f456" fmla="*/ 577 f430 1"/>
              <a:gd name="f457" fmla="*/ 109 f429 1"/>
              <a:gd name="f458" fmla="*/ 486 f430 1"/>
              <a:gd name="f459" fmla="*/ 153 f429 1"/>
              <a:gd name="f460" fmla="*/ 441 f430 1"/>
              <a:gd name="f461" fmla="*/ 203 f429 1"/>
              <a:gd name="f462" fmla="*/ 551 f430 1"/>
              <a:gd name="f463" fmla="*/ 321 f429 1"/>
              <a:gd name="f464" fmla="*/ 626 f430 1"/>
              <a:gd name="f465" fmla="*/ 418 f429 1"/>
              <a:gd name="f466" fmla="*/ 573 f430 1"/>
              <a:gd name="f467" fmla="*/ 488 f429 1"/>
              <a:gd name="f468" fmla="*/ 605 f430 1"/>
              <a:gd name="f469" fmla="*/ 646 f429 1"/>
              <a:gd name="f470" fmla="*/ 661 f430 1"/>
              <a:gd name="f471" fmla="*/ 656 f429 1"/>
              <a:gd name="f472" fmla="*/ 736 f430 1"/>
              <a:gd name="f473" fmla="*/ 688 f429 1"/>
              <a:gd name="f474" fmla="*/ 813 f430 1"/>
              <a:gd name="f475" fmla="*/ 814 f429 1"/>
              <a:gd name="f476" fmla="*/ 752 f430 1"/>
              <a:gd name="f477" fmla="*/ 917 f429 1"/>
              <a:gd name="f478" fmla="*/ 713 f430 1"/>
              <a:gd name="f479" fmla="*/ 991 f429 1"/>
              <a:gd name="f480" fmla="*/ 705 f430 1"/>
              <a:gd name="f481" fmla="*/ 1072 f429 1"/>
              <a:gd name="f482" fmla="*/ 791 f430 1"/>
              <a:gd name="f483" fmla="*/ 1127 f429 1"/>
              <a:gd name="f484" fmla="*/ 1182 f429 1"/>
              <a:gd name="f485" fmla="*/ 649 f430 1"/>
              <a:gd name="f486" fmla="*/ 1158 f429 1"/>
              <a:gd name="f487" fmla="*/ 588 f430 1"/>
              <a:gd name="f488" fmla="*/ 1122 f429 1"/>
              <a:gd name="f489" fmla="*/ 617 f430 1"/>
              <a:gd name="f490" fmla="*/ 1005 f429 1"/>
              <a:gd name="f491" fmla="*/ 646 f430 1"/>
              <a:gd name="f492" fmla="*/ 821 f429 1"/>
              <a:gd name="f493" fmla="*/ 432 f430 1"/>
              <a:gd name="f494" fmla="*/ 873 f429 1"/>
              <a:gd name="f495" fmla="*/ 491 f430 1"/>
              <a:gd name="f496" fmla="*/ 832 f429 1"/>
              <a:gd name="f497" fmla="*/ 523 f430 1"/>
              <a:gd name="f498" fmla="*/ 903 f429 1"/>
              <a:gd name="f499" fmla="*/ 509 f430 1"/>
              <a:gd name="f500" fmla="*/ 1042 f429 1"/>
              <a:gd name="f501" fmla="*/ 457 f430 1"/>
              <a:gd name="f502" fmla="*/ 982 f429 1"/>
              <a:gd name="f503" fmla="*/ 359 f430 1"/>
              <a:gd name="f504" fmla="*/ 1070 f429 1"/>
              <a:gd name="f505" fmla="*/ 250 f430 1"/>
              <a:gd name="f506" fmla="*/ 1144 f429 1"/>
              <a:gd name="f507" fmla="*/ 204 f430 1"/>
              <a:gd name="f508" fmla="*/ 1043 f429 1"/>
              <a:gd name="f509" fmla="*/ 195 f430 1"/>
              <a:gd name="f510" fmla="*/ 904 f429 1"/>
              <a:gd name="f511" fmla="*/ 210 f430 1"/>
              <a:gd name="f512" fmla="*/ 803 f429 1"/>
              <a:gd name="f513" fmla="*/ 197 f430 1"/>
              <a:gd name="f514" fmla="*/ 765 f429 1"/>
              <a:gd name="f515" fmla="*/ 184 f430 1"/>
              <a:gd name="f516" fmla="*/ 643 f429 1"/>
              <a:gd name="f517" fmla="*/ 131 f430 1"/>
              <a:gd name="f518" fmla="*/ 513 f429 1"/>
              <a:gd name="f519" fmla="*/ 164 f430 1"/>
              <a:gd name="f520" fmla="*/ 476 f429 1"/>
              <a:gd name="f521" fmla="*/ 148 f430 1"/>
              <a:gd name="f522" fmla="*/ 428 f429 1"/>
              <a:gd name="f523" fmla="*/ 7 f430 1"/>
              <a:gd name="f524" fmla="*/ 441 f429 1"/>
              <a:gd name="f525" fmla="*/ 0 f430 1"/>
              <a:gd name="f526" fmla="*/ 395 f429 1"/>
              <a:gd name="f527" fmla="+- f431 0 f1"/>
              <a:gd name="f528" fmla="*/ f434 1 832"/>
              <a:gd name="f529" fmla="*/ f435 1 1202"/>
              <a:gd name="f530" fmla="*/ f436 1 832"/>
              <a:gd name="f531" fmla="*/ f437 1 1202"/>
              <a:gd name="f532" fmla="*/ f438 1 832"/>
              <a:gd name="f533" fmla="*/ f439 1 1202"/>
              <a:gd name="f534" fmla="*/ f440 1 832"/>
              <a:gd name="f535" fmla="*/ f441 1 1202"/>
              <a:gd name="f536" fmla="*/ f442 1 832"/>
              <a:gd name="f537" fmla="*/ f443 1 1202"/>
              <a:gd name="f538" fmla="*/ f444 1 832"/>
              <a:gd name="f539" fmla="*/ f445 1 1202"/>
              <a:gd name="f540" fmla="*/ f446 1 832"/>
              <a:gd name="f541" fmla="*/ f447 1 1202"/>
              <a:gd name="f542" fmla="*/ f448 1 832"/>
              <a:gd name="f543" fmla="*/ f449 1 1202"/>
              <a:gd name="f544" fmla="*/ f450 1 832"/>
              <a:gd name="f545" fmla="*/ f451 1 1202"/>
              <a:gd name="f546" fmla="*/ f452 1 832"/>
              <a:gd name="f547" fmla="*/ f453 1 1202"/>
              <a:gd name="f548" fmla="*/ f454 1 832"/>
              <a:gd name="f549" fmla="*/ f455 1 1202"/>
              <a:gd name="f550" fmla="*/ f456 1 832"/>
              <a:gd name="f551" fmla="*/ f457 1 1202"/>
              <a:gd name="f552" fmla="*/ f458 1 832"/>
              <a:gd name="f553" fmla="*/ f459 1 1202"/>
              <a:gd name="f554" fmla="*/ f460 1 832"/>
              <a:gd name="f555" fmla="*/ f461 1 1202"/>
              <a:gd name="f556" fmla="*/ f462 1 832"/>
              <a:gd name="f557" fmla="*/ f463 1 1202"/>
              <a:gd name="f558" fmla="*/ f464 1 832"/>
              <a:gd name="f559" fmla="*/ f465 1 1202"/>
              <a:gd name="f560" fmla="*/ f466 1 832"/>
              <a:gd name="f561" fmla="*/ f467 1 1202"/>
              <a:gd name="f562" fmla="*/ f468 1 832"/>
              <a:gd name="f563" fmla="*/ f469 1 1202"/>
              <a:gd name="f564" fmla="*/ f470 1 832"/>
              <a:gd name="f565" fmla="*/ f471 1 1202"/>
              <a:gd name="f566" fmla="*/ f472 1 832"/>
              <a:gd name="f567" fmla="*/ f473 1 1202"/>
              <a:gd name="f568" fmla="*/ f474 1 832"/>
              <a:gd name="f569" fmla="*/ f475 1 1202"/>
              <a:gd name="f570" fmla="*/ f476 1 832"/>
              <a:gd name="f571" fmla="*/ f477 1 1202"/>
              <a:gd name="f572" fmla="*/ f478 1 832"/>
              <a:gd name="f573" fmla="*/ f479 1 1202"/>
              <a:gd name="f574" fmla="*/ f480 1 832"/>
              <a:gd name="f575" fmla="*/ f481 1 1202"/>
              <a:gd name="f576" fmla="*/ f482 1 832"/>
              <a:gd name="f577" fmla="*/ f483 1 1202"/>
              <a:gd name="f578" fmla="*/ f484 1 1202"/>
              <a:gd name="f579" fmla="*/ f485 1 832"/>
              <a:gd name="f580" fmla="*/ f486 1 1202"/>
              <a:gd name="f581" fmla="*/ f487 1 832"/>
              <a:gd name="f582" fmla="*/ f488 1 1202"/>
              <a:gd name="f583" fmla="*/ f489 1 832"/>
              <a:gd name="f584" fmla="*/ f490 1 1202"/>
              <a:gd name="f585" fmla="*/ f491 1 832"/>
              <a:gd name="f586" fmla="*/ f492 1 1202"/>
              <a:gd name="f587" fmla="*/ f493 1 832"/>
              <a:gd name="f588" fmla="*/ f494 1 1202"/>
              <a:gd name="f589" fmla="*/ f495 1 832"/>
              <a:gd name="f590" fmla="*/ f496 1 1202"/>
              <a:gd name="f591" fmla="*/ f497 1 832"/>
              <a:gd name="f592" fmla="*/ f498 1 1202"/>
              <a:gd name="f593" fmla="*/ f499 1 832"/>
              <a:gd name="f594" fmla="*/ f500 1 1202"/>
              <a:gd name="f595" fmla="*/ f501 1 832"/>
              <a:gd name="f596" fmla="*/ f502 1 1202"/>
              <a:gd name="f597" fmla="*/ f503 1 832"/>
              <a:gd name="f598" fmla="*/ f504 1 1202"/>
              <a:gd name="f599" fmla="*/ f505 1 832"/>
              <a:gd name="f600" fmla="*/ f506 1 1202"/>
              <a:gd name="f601" fmla="*/ f507 1 832"/>
              <a:gd name="f602" fmla="*/ f508 1 1202"/>
              <a:gd name="f603" fmla="*/ f509 1 832"/>
              <a:gd name="f604" fmla="*/ f510 1 1202"/>
              <a:gd name="f605" fmla="*/ f511 1 832"/>
              <a:gd name="f606" fmla="*/ f512 1 1202"/>
              <a:gd name="f607" fmla="*/ f513 1 832"/>
              <a:gd name="f608" fmla="*/ f514 1 1202"/>
              <a:gd name="f609" fmla="*/ f515 1 832"/>
              <a:gd name="f610" fmla="*/ f516 1 1202"/>
              <a:gd name="f611" fmla="*/ f517 1 832"/>
              <a:gd name="f612" fmla="*/ f518 1 1202"/>
              <a:gd name="f613" fmla="*/ f519 1 832"/>
              <a:gd name="f614" fmla="*/ f520 1 1202"/>
              <a:gd name="f615" fmla="*/ f521 1 832"/>
              <a:gd name="f616" fmla="*/ f522 1 1202"/>
              <a:gd name="f617" fmla="*/ f523 1 832"/>
              <a:gd name="f618" fmla="*/ f524 1 1202"/>
              <a:gd name="f619" fmla="*/ f525 1 832"/>
              <a:gd name="f620" fmla="*/ f526 1 1202"/>
              <a:gd name="f621" fmla="*/ 0 1 f432"/>
              <a:gd name="f622" fmla="*/ f426 1 f432"/>
              <a:gd name="f623" fmla="*/ 0 1 f433"/>
              <a:gd name="f624" fmla="*/ f427 1 f433"/>
              <a:gd name="f625" fmla="*/ f528 1 f432"/>
              <a:gd name="f626" fmla="*/ f529 1 f433"/>
              <a:gd name="f627" fmla="*/ f530 1 f432"/>
              <a:gd name="f628" fmla="*/ f531 1 f433"/>
              <a:gd name="f629" fmla="*/ f532 1 f432"/>
              <a:gd name="f630" fmla="*/ f533 1 f433"/>
              <a:gd name="f631" fmla="*/ f534 1 f432"/>
              <a:gd name="f632" fmla="*/ f535 1 f433"/>
              <a:gd name="f633" fmla="*/ f536 1 f432"/>
              <a:gd name="f634" fmla="*/ f537 1 f433"/>
              <a:gd name="f635" fmla="*/ f538 1 f432"/>
              <a:gd name="f636" fmla="*/ f539 1 f433"/>
              <a:gd name="f637" fmla="*/ f540 1 f432"/>
              <a:gd name="f638" fmla="*/ f541 1 f433"/>
              <a:gd name="f639" fmla="*/ f542 1 f432"/>
              <a:gd name="f640" fmla="*/ f543 1 f433"/>
              <a:gd name="f641" fmla="*/ f544 1 f432"/>
              <a:gd name="f642" fmla="*/ f545 1 f433"/>
              <a:gd name="f643" fmla="*/ f546 1 f432"/>
              <a:gd name="f644" fmla="*/ f547 1 f433"/>
              <a:gd name="f645" fmla="*/ f548 1 f432"/>
              <a:gd name="f646" fmla="*/ f549 1 f433"/>
              <a:gd name="f647" fmla="*/ f550 1 f432"/>
              <a:gd name="f648" fmla="*/ f551 1 f433"/>
              <a:gd name="f649" fmla="*/ f552 1 f432"/>
              <a:gd name="f650" fmla="*/ f553 1 f433"/>
              <a:gd name="f651" fmla="*/ f554 1 f432"/>
              <a:gd name="f652" fmla="*/ f555 1 f433"/>
              <a:gd name="f653" fmla="*/ f556 1 f432"/>
              <a:gd name="f654" fmla="*/ f557 1 f433"/>
              <a:gd name="f655" fmla="*/ f558 1 f432"/>
              <a:gd name="f656" fmla="*/ f559 1 f433"/>
              <a:gd name="f657" fmla="*/ f560 1 f432"/>
              <a:gd name="f658" fmla="*/ f561 1 f433"/>
              <a:gd name="f659" fmla="*/ f562 1 f432"/>
              <a:gd name="f660" fmla="*/ f563 1 f433"/>
              <a:gd name="f661" fmla="*/ f564 1 f432"/>
              <a:gd name="f662" fmla="*/ f565 1 f433"/>
              <a:gd name="f663" fmla="*/ f566 1 f432"/>
              <a:gd name="f664" fmla="*/ f567 1 f433"/>
              <a:gd name="f665" fmla="*/ f568 1 f432"/>
              <a:gd name="f666" fmla="*/ f569 1 f433"/>
              <a:gd name="f667" fmla="*/ f570 1 f432"/>
              <a:gd name="f668" fmla="*/ f571 1 f433"/>
              <a:gd name="f669" fmla="*/ f572 1 f432"/>
              <a:gd name="f670" fmla="*/ f573 1 f433"/>
              <a:gd name="f671" fmla="*/ f574 1 f432"/>
              <a:gd name="f672" fmla="*/ f575 1 f433"/>
              <a:gd name="f673" fmla="*/ f576 1 f432"/>
              <a:gd name="f674" fmla="*/ f577 1 f433"/>
              <a:gd name="f675" fmla="*/ f578 1 f433"/>
              <a:gd name="f676" fmla="*/ f579 1 f432"/>
              <a:gd name="f677" fmla="*/ f580 1 f433"/>
              <a:gd name="f678" fmla="*/ f581 1 f432"/>
              <a:gd name="f679" fmla="*/ f582 1 f433"/>
              <a:gd name="f680" fmla="*/ f583 1 f432"/>
              <a:gd name="f681" fmla="*/ f584 1 f433"/>
              <a:gd name="f682" fmla="*/ f585 1 f432"/>
              <a:gd name="f683" fmla="*/ f586 1 f433"/>
              <a:gd name="f684" fmla="*/ f587 1 f432"/>
              <a:gd name="f685" fmla="*/ f588 1 f433"/>
              <a:gd name="f686" fmla="*/ f589 1 f432"/>
              <a:gd name="f687" fmla="*/ f590 1 f433"/>
              <a:gd name="f688" fmla="*/ f591 1 f432"/>
              <a:gd name="f689" fmla="*/ f592 1 f433"/>
              <a:gd name="f690" fmla="*/ f593 1 f432"/>
              <a:gd name="f691" fmla="*/ f594 1 f433"/>
              <a:gd name="f692" fmla="*/ f595 1 f432"/>
              <a:gd name="f693" fmla="*/ f596 1 f433"/>
              <a:gd name="f694" fmla="*/ f597 1 f432"/>
              <a:gd name="f695" fmla="*/ f598 1 f433"/>
              <a:gd name="f696" fmla="*/ f599 1 f432"/>
              <a:gd name="f697" fmla="*/ f600 1 f433"/>
              <a:gd name="f698" fmla="*/ f601 1 f432"/>
              <a:gd name="f699" fmla="*/ f602 1 f433"/>
              <a:gd name="f700" fmla="*/ f603 1 f432"/>
              <a:gd name="f701" fmla="*/ f604 1 f433"/>
              <a:gd name="f702" fmla="*/ f605 1 f432"/>
              <a:gd name="f703" fmla="*/ f606 1 f433"/>
              <a:gd name="f704" fmla="*/ f607 1 f432"/>
              <a:gd name="f705" fmla="*/ f608 1 f433"/>
              <a:gd name="f706" fmla="*/ f609 1 f432"/>
              <a:gd name="f707" fmla="*/ f610 1 f433"/>
              <a:gd name="f708" fmla="*/ f611 1 f432"/>
              <a:gd name="f709" fmla="*/ f612 1 f433"/>
              <a:gd name="f710" fmla="*/ f613 1 f432"/>
              <a:gd name="f711" fmla="*/ f614 1 f433"/>
              <a:gd name="f712" fmla="*/ f615 1 f432"/>
              <a:gd name="f713" fmla="*/ f616 1 f433"/>
              <a:gd name="f714" fmla="*/ f617 1 f432"/>
              <a:gd name="f715" fmla="*/ f618 1 f433"/>
              <a:gd name="f716" fmla="*/ f619 1 f432"/>
              <a:gd name="f717" fmla="*/ f620 1 f433"/>
              <a:gd name="f718" fmla="*/ f621 f423 1"/>
              <a:gd name="f719" fmla="*/ f622 f423 1"/>
              <a:gd name="f720" fmla="*/ f624 f424 1"/>
              <a:gd name="f721" fmla="*/ f623 f424 1"/>
              <a:gd name="f722" fmla="*/ f625 f423 1"/>
              <a:gd name="f723" fmla="*/ f626 f424 1"/>
              <a:gd name="f724" fmla="*/ f627 f423 1"/>
              <a:gd name="f725" fmla="*/ f628 f424 1"/>
              <a:gd name="f726" fmla="*/ f629 f423 1"/>
              <a:gd name="f727" fmla="*/ f630 f424 1"/>
              <a:gd name="f728" fmla="*/ f631 f423 1"/>
              <a:gd name="f729" fmla="*/ f632 f424 1"/>
              <a:gd name="f730" fmla="*/ f633 f423 1"/>
              <a:gd name="f731" fmla="*/ f634 f424 1"/>
              <a:gd name="f732" fmla="*/ f635 f423 1"/>
              <a:gd name="f733" fmla="*/ f636 f424 1"/>
              <a:gd name="f734" fmla="*/ f637 f423 1"/>
              <a:gd name="f735" fmla="*/ f638 f424 1"/>
              <a:gd name="f736" fmla="*/ f639 f423 1"/>
              <a:gd name="f737" fmla="*/ f640 f424 1"/>
              <a:gd name="f738" fmla="*/ f641 f423 1"/>
              <a:gd name="f739" fmla="*/ f642 f424 1"/>
              <a:gd name="f740" fmla="*/ f643 f423 1"/>
              <a:gd name="f741" fmla="*/ f644 f424 1"/>
              <a:gd name="f742" fmla="*/ f645 f423 1"/>
              <a:gd name="f743" fmla="*/ f646 f424 1"/>
              <a:gd name="f744" fmla="*/ f647 f423 1"/>
              <a:gd name="f745" fmla="*/ f648 f424 1"/>
              <a:gd name="f746" fmla="*/ f649 f423 1"/>
              <a:gd name="f747" fmla="*/ f650 f424 1"/>
              <a:gd name="f748" fmla="*/ f651 f423 1"/>
              <a:gd name="f749" fmla="*/ f652 f424 1"/>
              <a:gd name="f750" fmla="*/ f653 f423 1"/>
              <a:gd name="f751" fmla="*/ f654 f424 1"/>
              <a:gd name="f752" fmla="*/ f655 f423 1"/>
              <a:gd name="f753" fmla="*/ f656 f424 1"/>
              <a:gd name="f754" fmla="*/ f657 f423 1"/>
              <a:gd name="f755" fmla="*/ f658 f424 1"/>
              <a:gd name="f756" fmla="*/ f659 f423 1"/>
              <a:gd name="f757" fmla="*/ f660 f424 1"/>
              <a:gd name="f758" fmla="*/ f661 f423 1"/>
              <a:gd name="f759" fmla="*/ f662 f424 1"/>
              <a:gd name="f760" fmla="*/ f663 f423 1"/>
              <a:gd name="f761" fmla="*/ f664 f424 1"/>
              <a:gd name="f762" fmla="*/ f665 f423 1"/>
              <a:gd name="f763" fmla="*/ f666 f424 1"/>
              <a:gd name="f764" fmla="*/ f667 f423 1"/>
              <a:gd name="f765" fmla="*/ f668 f424 1"/>
              <a:gd name="f766" fmla="*/ f669 f423 1"/>
              <a:gd name="f767" fmla="*/ f670 f424 1"/>
              <a:gd name="f768" fmla="*/ f671 f423 1"/>
              <a:gd name="f769" fmla="*/ f672 f424 1"/>
              <a:gd name="f770" fmla="*/ f673 f423 1"/>
              <a:gd name="f771" fmla="*/ f674 f424 1"/>
              <a:gd name="f772" fmla="*/ f675 f424 1"/>
              <a:gd name="f773" fmla="*/ f676 f423 1"/>
              <a:gd name="f774" fmla="*/ f677 f424 1"/>
              <a:gd name="f775" fmla="*/ f678 f423 1"/>
              <a:gd name="f776" fmla="*/ f679 f424 1"/>
              <a:gd name="f777" fmla="*/ f680 f423 1"/>
              <a:gd name="f778" fmla="*/ f681 f424 1"/>
              <a:gd name="f779" fmla="*/ f682 f423 1"/>
              <a:gd name="f780" fmla="*/ f683 f424 1"/>
              <a:gd name="f781" fmla="*/ f684 f423 1"/>
              <a:gd name="f782" fmla="*/ f685 f424 1"/>
              <a:gd name="f783" fmla="*/ f686 f423 1"/>
              <a:gd name="f784" fmla="*/ f687 f424 1"/>
              <a:gd name="f785" fmla="*/ f688 f423 1"/>
              <a:gd name="f786" fmla="*/ f689 f424 1"/>
              <a:gd name="f787" fmla="*/ f690 f423 1"/>
              <a:gd name="f788" fmla="*/ f691 f424 1"/>
              <a:gd name="f789" fmla="*/ f692 f423 1"/>
              <a:gd name="f790" fmla="*/ f693 f424 1"/>
              <a:gd name="f791" fmla="*/ f694 f423 1"/>
              <a:gd name="f792" fmla="*/ f695 f424 1"/>
              <a:gd name="f793" fmla="*/ f696 f423 1"/>
              <a:gd name="f794" fmla="*/ f697 f424 1"/>
              <a:gd name="f795" fmla="*/ f698 f423 1"/>
              <a:gd name="f796" fmla="*/ f699 f424 1"/>
              <a:gd name="f797" fmla="*/ f700 f423 1"/>
              <a:gd name="f798" fmla="*/ f701 f424 1"/>
              <a:gd name="f799" fmla="*/ f702 f423 1"/>
              <a:gd name="f800" fmla="*/ f703 f424 1"/>
              <a:gd name="f801" fmla="*/ f704 f423 1"/>
              <a:gd name="f802" fmla="*/ f705 f424 1"/>
              <a:gd name="f803" fmla="*/ f706 f423 1"/>
              <a:gd name="f804" fmla="*/ f707 f424 1"/>
              <a:gd name="f805" fmla="*/ f708 f423 1"/>
              <a:gd name="f806" fmla="*/ f709 f424 1"/>
              <a:gd name="f807" fmla="*/ f710 f423 1"/>
              <a:gd name="f808" fmla="*/ f711 f424 1"/>
              <a:gd name="f809" fmla="*/ f712 f423 1"/>
              <a:gd name="f810" fmla="*/ f713 f424 1"/>
              <a:gd name="f811" fmla="*/ f714 f423 1"/>
              <a:gd name="f812" fmla="*/ f715 f424 1"/>
              <a:gd name="f813" fmla="*/ f716 f423 1"/>
              <a:gd name="f814" fmla="*/ f717 f4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7">
                <a:pos x="f722" y="f723"/>
              </a:cxn>
              <a:cxn ang="f527">
                <a:pos x="f724" y="f725"/>
              </a:cxn>
              <a:cxn ang="f527">
                <a:pos x="f726" y="f727"/>
              </a:cxn>
              <a:cxn ang="f527">
                <a:pos x="f728" y="f729"/>
              </a:cxn>
              <a:cxn ang="f527">
                <a:pos x="f730" y="f731"/>
              </a:cxn>
              <a:cxn ang="f527">
                <a:pos x="f732" y="f733"/>
              </a:cxn>
              <a:cxn ang="f527">
                <a:pos x="f734" y="f735"/>
              </a:cxn>
              <a:cxn ang="f527">
                <a:pos x="f736" y="f737"/>
              </a:cxn>
              <a:cxn ang="f527">
                <a:pos x="f738" y="f739"/>
              </a:cxn>
              <a:cxn ang="f527">
                <a:pos x="f740" y="f741"/>
              </a:cxn>
              <a:cxn ang="f527">
                <a:pos x="f742" y="f743"/>
              </a:cxn>
              <a:cxn ang="f527">
                <a:pos x="f744" y="f745"/>
              </a:cxn>
              <a:cxn ang="f527">
                <a:pos x="f746" y="f747"/>
              </a:cxn>
              <a:cxn ang="f527">
                <a:pos x="f748" y="f749"/>
              </a:cxn>
              <a:cxn ang="f527">
                <a:pos x="f750" y="f751"/>
              </a:cxn>
              <a:cxn ang="f527">
                <a:pos x="f752" y="f753"/>
              </a:cxn>
              <a:cxn ang="f527">
                <a:pos x="f754" y="f755"/>
              </a:cxn>
              <a:cxn ang="f527">
                <a:pos x="f756" y="f757"/>
              </a:cxn>
              <a:cxn ang="f527">
                <a:pos x="f758" y="f759"/>
              </a:cxn>
              <a:cxn ang="f527">
                <a:pos x="f760" y="f761"/>
              </a:cxn>
              <a:cxn ang="f527">
                <a:pos x="f762" y="f763"/>
              </a:cxn>
              <a:cxn ang="f527">
                <a:pos x="f764" y="f765"/>
              </a:cxn>
              <a:cxn ang="f527">
                <a:pos x="f766" y="f767"/>
              </a:cxn>
              <a:cxn ang="f527">
                <a:pos x="f768" y="f769"/>
              </a:cxn>
              <a:cxn ang="f527">
                <a:pos x="f770" y="f771"/>
              </a:cxn>
              <a:cxn ang="f527">
                <a:pos x="f762" y="f772"/>
              </a:cxn>
              <a:cxn ang="f527">
                <a:pos x="f773" y="f774"/>
              </a:cxn>
              <a:cxn ang="f527">
                <a:pos x="f775" y="f776"/>
              </a:cxn>
              <a:cxn ang="f527">
                <a:pos x="f777" y="f778"/>
              </a:cxn>
              <a:cxn ang="f527">
                <a:pos x="f779" y="f780"/>
              </a:cxn>
              <a:cxn ang="f527">
                <a:pos x="f781" y="f782"/>
              </a:cxn>
              <a:cxn ang="f527">
                <a:pos x="f783" y="f784"/>
              </a:cxn>
              <a:cxn ang="f527">
                <a:pos x="f785" y="f786"/>
              </a:cxn>
              <a:cxn ang="f527">
                <a:pos x="f787" y="f788"/>
              </a:cxn>
              <a:cxn ang="f527">
                <a:pos x="f789" y="f790"/>
              </a:cxn>
              <a:cxn ang="f527">
                <a:pos x="f791" y="f792"/>
              </a:cxn>
              <a:cxn ang="f527">
                <a:pos x="f793" y="f794"/>
              </a:cxn>
              <a:cxn ang="f527">
                <a:pos x="f795" y="f796"/>
              </a:cxn>
              <a:cxn ang="f527">
                <a:pos x="f797" y="f798"/>
              </a:cxn>
              <a:cxn ang="f527">
                <a:pos x="f799" y="f800"/>
              </a:cxn>
              <a:cxn ang="f527">
                <a:pos x="f801" y="f802"/>
              </a:cxn>
              <a:cxn ang="f527">
                <a:pos x="f803" y="f804"/>
              </a:cxn>
              <a:cxn ang="f527">
                <a:pos x="f805" y="f806"/>
              </a:cxn>
              <a:cxn ang="f527">
                <a:pos x="f807" y="f808"/>
              </a:cxn>
              <a:cxn ang="f527">
                <a:pos x="f809" y="f810"/>
              </a:cxn>
              <a:cxn ang="f527">
                <a:pos x="f811" y="f812"/>
              </a:cxn>
              <a:cxn ang="f527">
                <a:pos x="f813" y="f814"/>
              </a:cxn>
            </a:cxnLst>
            <a:rect l="f718" t="f721" r="f719" b="f720"/>
            <a:pathLst>
              <a:path w="832" h="1202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5" y="f27"/>
                  <a:pt x="f23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11"/>
                </a:cubicBezTo>
                <a:cubicBezTo>
                  <a:pt x="f54" y="f55"/>
                  <a:pt x="f56" y="f57"/>
                  <a:pt x="f58" y="f5"/>
                </a:cubicBezTo>
                <a:cubicBezTo>
                  <a:pt x="f58" y="f59"/>
                  <a:pt x="f58" y="f60"/>
                  <a:pt x="f58" y="f57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11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44"/>
                  <a:pt x="f79" y="f80"/>
                  <a:pt x="f81" y="f82"/>
                </a:cubicBezTo>
                <a:cubicBezTo>
                  <a:pt x="f83" y="f84"/>
                  <a:pt x="f85" y="f86"/>
                  <a:pt x="f87" y="f82"/>
                </a:cubicBezTo>
                <a:cubicBezTo>
                  <a:pt x="f88" y="f89"/>
                  <a:pt x="f90" y="f91"/>
                  <a:pt x="f92" y="f25"/>
                </a:cubicBezTo>
                <a:cubicBezTo>
                  <a:pt x="f93" y="f94"/>
                  <a:pt x="f95" y="f46"/>
                  <a:pt x="f96" y="f97"/>
                </a:cubicBezTo>
                <a:cubicBezTo>
                  <a:pt x="f98" y="f99"/>
                  <a:pt x="f98" y="f100"/>
                  <a:pt x="f101" y="f102"/>
                </a:cubicBezTo>
                <a:cubicBezTo>
                  <a:pt x="f103" y="f104"/>
                  <a:pt x="f105" y="f86"/>
                  <a:pt x="f106" y="f107"/>
                </a:cubicBezTo>
                <a:cubicBezTo>
                  <a:pt x="f108" y="f89"/>
                  <a:pt x="f109" y="f110"/>
                  <a:pt x="f111" y="f25"/>
                </a:cubicBezTo>
                <a:cubicBezTo>
                  <a:pt x="f112" y="f113"/>
                  <a:pt x="f114" y="f9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04"/>
                  <a:pt x="f124" y="f125"/>
                  <a:pt x="f126" y="f8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39"/>
                  <a:pt x="f134" y="f42"/>
                  <a:pt x="f135" y="f136"/>
                </a:cubicBezTo>
                <a:cubicBezTo>
                  <a:pt x="f101" y="f137"/>
                  <a:pt x="f138" y="f49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95" y="f147"/>
                  <a:pt x="f103" y="f148"/>
                  <a:pt x="f149" y="f150"/>
                </a:cubicBezTo>
                <a:cubicBezTo>
                  <a:pt x="f151" y="f152"/>
                  <a:pt x="f153" y="f154"/>
                  <a:pt x="f127" y="f7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8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39"/>
                </a:cubicBezTo>
                <a:cubicBezTo>
                  <a:pt x="f171" y="f172"/>
                  <a:pt x="f173" y="f138"/>
                  <a:pt x="f117" y="f141"/>
                </a:cubicBezTo>
                <a:cubicBezTo>
                  <a:pt x="f174" y="f175"/>
                  <a:pt x="f126" y="f176"/>
                  <a:pt x="f171" y="f177"/>
                </a:cubicBezTo>
                <a:cubicBezTo>
                  <a:pt x="f178" y="f179"/>
                  <a:pt x="f178" y="f179"/>
                  <a:pt x="f180" y="f181"/>
                </a:cubicBezTo>
                <a:cubicBezTo>
                  <a:pt x="f182" y="f183"/>
                  <a:pt x="f164" y="f184"/>
                  <a:pt x="f185" y="f186"/>
                </a:cubicBezTo>
                <a:cubicBezTo>
                  <a:pt x="f187" y="f188"/>
                  <a:pt x="f189" y="f188"/>
                  <a:pt x="f190" y="f188"/>
                </a:cubicBezTo>
                <a:cubicBezTo>
                  <a:pt x="f191" y="f192"/>
                  <a:pt x="f193" y="f192"/>
                  <a:pt x="f194" y="f195"/>
                </a:cubicBezTo>
                <a:cubicBezTo>
                  <a:pt x="f196" y="f197"/>
                  <a:pt x="f198" y="f199"/>
                  <a:pt x="f200" y="f201"/>
                </a:cubicBezTo>
                <a:cubicBezTo>
                  <a:pt x="f202" y="f203"/>
                  <a:pt x="f204" y="f205"/>
                  <a:pt x="f206" y="f207"/>
                </a:cubicBezTo>
                <a:cubicBezTo>
                  <a:pt x="f208" y="f209"/>
                  <a:pt x="f210" y="f211"/>
                  <a:pt x="f212" y="f213"/>
                </a:cubicBezTo>
                <a:cubicBezTo>
                  <a:pt x="f212" y="f214"/>
                  <a:pt x="f215" y="f216"/>
                  <a:pt x="f217" y="f218"/>
                </a:cubicBezTo>
                <a:cubicBezTo>
                  <a:pt x="f219" y="f220"/>
                  <a:pt x="f204" y="f221"/>
                  <a:pt x="f222" y="f223"/>
                </a:cubicBezTo>
                <a:cubicBezTo>
                  <a:pt x="f224" y="f225"/>
                  <a:pt x="f226" y="f227"/>
                  <a:pt x="f228" y="f229"/>
                </a:cubicBezTo>
                <a:cubicBezTo>
                  <a:pt x="f230" y="f231"/>
                  <a:pt x="f232" y="f233"/>
                  <a:pt x="f234" y="f235"/>
                </a:cubicBezTo>
                <a:cubicBezTo>
                  <a:pt x="f236" y="f237"/>
                  <a:pt x="f207" y="f238"/>
                  <a:pt x="f239" y="f240"/>
                </a:cubicBezTo>
                <a:cubicBezTo>
                  <a:pt x="f241" y="f242"/>
                  <a:pt x="f207" y="f243"/>
                  <a:pt x="f244" y="f245"/>
                </a:cubicBezTo>
                <a:cubicBezTo>
                  <a:pt x="f246" y="f247"/>
                  <a:pt x="f200" y="f248"/>
                  <a:pt x="f249" y="f250"/>
                </a:cubicBezTo>
                <a:cubicBezTo>
                  <a:pt x="f251" y="f252"/>
                  <a:pt x="f253" y="f254"/>
                  <a:pt x="f255" y="f256"/>
                </a:cubicBezTo>
                <a:cubicBezTo>
                  <a:pt x="f257" y="f258"/>
                  <a:pt x="f259" y="f260"/>
                  <a:pt x="f261" y="f262"/>
                </a:cubicBezTo>
                <a:cubicBezTo>
                  <a:pt x="f6" y="f263"/>
                  <a:pt x="f264" y="f265"/>
                  <a:pt x="f212" y="f266"/>
                </a:cubicBezTo>
                <a:cubicBezTo>
                  <a:pt x="f267" y="f7"/>
                  <a:pt x="f268" y="f269"/>
                  <a:pt x="f270" y="f265"/>
                </a:cubicBezTo>
                <a:cubicBezTo>
                  <a:pt x="f271" y="f272"/>
                  <a:pt x="f273" y="f274"/>
                  <a:pt x="f183" y="f275"/>
                </a:cubicBezTo>
                <a:cubicBezTo>
                  <a:pt x="f276" y="f277"/>
                  <a:pt x="f177" y="f278"/>
                  <a:pt x="f279" y="f280"/>
                </a:cubicBezTo>
                <a:cubicBezTo>
                  <a:pt x="f121" y="f281"/>
                  <a:pt x="f159" y="f256"/>
                  <a:pt x="f282" y="f283"/>
                </a:cubicBezTo>
                <a:cubicBezTo>
                  <a:pt x="f284" y="f285"/>
                  <a:pt x="f179" y="f286"/>
                  <a:pt x="f182" y="f287"/>
                </a:cubicBezTo>
                <a:cubicBezTo>
                  <a:pt x="f288" y="f289"/>
                  <a:pt x="f182" y="f290"/>
                  <a:pt x="f162" y="f291"/>
                </a:cubicBezTo>
                <a:cubicBezTo>
                  <a:pt x="f162" y="f292"/>
                  <a:pt x="f288" y="f235"/>
                  <a:pt x="f293" y="f294"/>
                </a:cubicBezTo>
                <a:cubicBezTo>
                  <a:pt x="f121" y="f295"/>
                  <a:pt x="f182" y="f296"/>
                  <a:pt x="f181" y="f297"/>
                </a:cubicBezTo>
                <a:cubicBezTo>
                  <a:pt x="f161" y="f298"/>
                  <a:pt x="f114" y="f299"/>
                  <a:pt x="f151" y="f300"/>
                </a:cubicBezTo>
                <a:cubicBezTo>
                  <a:pt x="f301" y="f302"/>
                  <a:pt x="f143" y="f299"/>
                  <a:pt x="f303" y="f304"/>
                </a:cubicBezTo>
                <a:cubicBezTo>
                  <a:pt x="f143" y="f305"/>
                  <a:pt x="f306" y="f307"/>
                  <a:pt x="f95" y="f308"/>
                </a:cubicBezTo>
                <a:cubicBezTo>
                  <a:pt x="f309" y="f310"/>
                  <a:pt x="f101" y="f6"/>
                  <a:pt x="f311" y="f6"/>
                </a:cubicBezTo>
                <a:cubicBezTo>
                  <a:pt x="f312" y="f6"/>
                  <a:pt x="f313" y="f314"/>
                  <a:pt x="f149" y="f305"/>
                </a:cubicBezTo>
                <a:cubicBezTo>
                  <a:pt x="f315" y="f316"/>
                  <a:pt x="f315" y="f317"/>
                  <a:pt x="f109" y="f318"/>
                </a:cubicBezTo>
                <a:cubicBezTo>
                  <a:pt x="f129" y="f319"/>
                  <a:pt x="f315" y="f320"/>
                  <a:pt x="f321" y="f227"/>
                </a:cubicBezTo>
                <a:cubicBezTo>
                  <a:pt x="f322" y="f323"/>
                  <a:pt x="f324" y="f325"/>
                  <a:pt x="f326" y="f327"/>
                </a:cubicBezTo>
                <a:cubicBezTo>
                  <a:pt x="f328" y="f329"/>
                  <a:pt x="f330" y="f240"/>
                  <a:pt x="f96" y="f331"/>
                </a:cubicBezTo>
                <a:cubicBezTo>
                  <a:pt x="f95" y="f332"/>
                  <a:pt x="f169" y="f333"/>
                  <a:pt x="f169" y="f334"/>
                </a:cubicBezTo>
                <a:cubicBezTo>
                  <a:pt x="f335" y="f336"/>
                  <a:pt x="f90" y="f337"/>
                  <a:pt x="f338" y="f339"/>
                </a:cubicBezTo>
                <a:cubicBezTo>
                  <a:pt x="f340" y="f341"/>
                  <a:pt x="f342" y="f343"/>
                  <a:pt x="f14" y="f344"/>
                </a:cubicBezTo>
                <a:cubicBezTo>
                  <a:pt x="f345" y="f346"/>
                  <a:pt x="f347" y="f348"/>
                  <a:pt x="f349" y="f350"/>
                </a:cubicBezTo>
                <a:cubicBezTo>
                  <a:pt x="f351" y="f352"/>
                  <a:pt x="f353" y="f354"/>
                  <a:pt x="f355" y="f354"/>
                </a:cubicBezTo>
                <a:cubicBezTo>
                  <a:pt x="f356" y="f354"/>
                  <a:pt x="f142" y="f256"/>
                  <a:pt x="f142" y="f357"/>
                </a:cubicBezTo>
                <a:cubicBezTo>
                  <a:pt x="f142" y="f358"/>
                  <a:pt x="f146" y="f359"/>
                  <a:pt x="f360" y="f361"/>
                </a:cubicBezTo>
                <a:cubicBezTo>
                  <a:pt x="f360" y="f362"/>
                  <a:pt x="f363" y="f287"/>
                  <a:pt x="f142" y="f364"/>
                </a:cubicBezTo>
                <a:cubicBezTo>
                  <a:pt x="f365" y="f366"/>
                  <a:pt x="f367" y="f368"/>
                  <a:pt x="f369" y="f370"/>
                </a:cubicBezTo>
                <a:cubicBezTo>
                  <a:pt x="f38" y="f371"/>
                  <a:pt x="f372" y="f373"/>
                  <a:pt x="f63" y="f374"/>
                </a:cubicBezTo>
                <a:cubicBezTo>
                  <a:pt x="f375" y="f212"/>
                  <a:pt x="f63" y="f376"/>
                  <a:pt x="f377" y="f378"/>
                </a:cubicBezTo>
                <a:cubicBezTo>
                  <a:pt x="f379" y="f380"/>
                  <a:pt x="f381" y="f382"/>
                  <a:pt x="f383" y="f253"/>
                </a:cubicBezTo>
                <a:cubicBezTo>
                  <a:pt x="f379" y="f384"/>
                  <a:pt x="f369" y="f385"/>
                  <a:pt x="f379" y="f251"/>
                </a:cubicBezTo>
                <a:cubicBezTo>
                  <a:pt x="f377" y="f386"/>
                  <a:pt x="f387" y="f388"/>
                  <a:pt x="f389" y="f271"/>
                </a:cubicBezTo>
                <a:cubicBezTo>
                  <a:pt x="f2" y="f195"/>
                  <a:pt x="f54" y="f390"/>
                  <a:pt x="f54" y="f391"/>
                </a:cubicBezTo>
                <a:cubicBezTo>
                  <a:pt x="f392" y="f187"/>
                  <a:pt x="f393" y="f394"/>
                  <a:pt x="f393" y="f124"/>
                </a:cubicBezTo>
                <a:cubicBezTo>
                  <a:pt x="f393" y="f114"/>
                  <a:pt x="f42" y="f395"/>
                  <a:pt x="f31" y="f151"/>
                </a:cubicBezTo>
                <a:cubicBezTo>
                  <a:pt x="f396" y="f397"/>
                  <a:pt x="f398" y="f328"/>
                  <a:pt x="f399" y="f141"/>
                </a:cubicBezTo>
                <a:cubicBezTo>
                  <a:pt x="f132" y="f103"/>
                  <a:pt x="f400" y="f98"/>
                  <a:pt x="f401" y="f402"/>
                </a:cubicBezTo>
                <a:cubicBezTo>
                  <a:pt x="f403" y="f138"/>
                  <a:pt x="f404" y="f405"/>
                  <a:pt x="f406" y="f407"/>
                </a:cubicBezTo>
                <a:cubicBezTo>
                  <a:pt x="f408" y="f409"/>
                  <a:pt x="f53" y="f410"/>
                  <a:pt x="f42" y="f411"/>
                </a:cubicBezTo>
                <a:cubicBezTo>
                  <a:pt x="f130" y="f143"/>
                  <a:pt x="f86" y="f412"/>
                  <a:pt x="f102" y="f413"/>
                </a:cubicBezTo>
                <a:cubicBezTo>
                  <a:pt x="f414" y="f415"/>
                  <a:pt x="f13" y="f416"/>
                  <a:pt x="f417" y="f145"/>
                </a:cubicBezTo>
                <a:cubicBezTo>
                  <a:pt x="f418" y="f338"/>
                  <a:pt x="f59" y="f303"/>
                  <a:pt x="f5" y="f419"/>
                </a:cubicBezTo>
                <a:cubicBezTo>
                  <a:pt x="f5" y="f420"/>
                  <a:pt x="f5" y="f421"/>
                  <a:pt x="f5" y="f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22">
            <a:extLst>
              <a:ext uri="{FF2B5EF4-FFF2-40B4-BE49-F238E27FC236}">
                <a16:creationId xmlns:a16="http://schemas.microsoft.com/office/drawing/2014/main" id="{27B3C8FD-32FC-EB3F-5537-4EBE271D9BAF}"/>
              </a:ext>
            </a:extLst>
          </p:cNvPr>
          <p:cNvSpPr/>
          <p:nvPr/>
        </p:nvSpPr>
        <p:spPr>
          <a:xfrm>
            <a:off x="4732340" y="3860797"/>
            <a:ext cx="458791" cy="9207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1"/>
              <a:gd name="f7" fmla="val 1411"/>
              <a:gd name="f8" fmla="val 73"/>
              <a:gd name="f9" fmla="val 46"/>
              <a:gd name="f10" fmla="val 1404"/>
              <a:gd name="f11" fmla="val 39"/>
              <a:gd name="f12" fmla="val 1389"/>
              <a:gd name="f13" fmla="val 47"/>
              <a:gd name="f14" fmla="val 1360"/>
              <a:gd name="f15" fmla="val 49"/>
              <a:gd name="f16" fmla="val 1355"/>
              <a:gd name="f17" fmla="val 51"/>
              <a:gd name="f18" fmla="val 1348"/>
              <a:gd name="f19" fmla="val 54"/>
              <a:gd name="f20" fmla="val 1344"/>
              <a:gd name="f21" fmla="val 85"/>
              <a:gd name="f22" fmla="val 1307"/>
              <a:gd name="f23" fmla="val 82"/>
              <a:gd name="f24" fmla="val 1264"/>
              <a:gd name="f25" fmla="val 81"/>
              <a:gd name="f26" fmla="val 1221"/>
              <a:gd name="f27" fmla="val 1216"/>
              <a:gd name="f28" fmla="val 80"/>
              <a:gd name="f29" fmla="val 1210"/>
              <a:gd name="f30" fmla="val 77"/>
              <a:gd name="f31" fmla="val 1209"/>
              <a:gd name="f32" fmla="val 53"/>
              <a:gd name="f33" fmla="val 1195"/>
              <a:gd name="f34" fmla="val 55"/>
              <a:gd name="f35" fmla="val 1175"/>
              <a:gd name="f36" fmla="val 61"/>
              <a:gd name="f37" fmla="val 1153"/>
              <a:gd name="f38" fmla="val 67"/>
              <a:gd name="f39" fmla="val 1129"/>
              <a:gd name="f40" fmla="val 71"/>
              <a:gd name="f41" fmla="val 1104"/>
              <a:gd name="f42" fmla="val 78"/>
              <a:gd name="f43" fmla="val 1080"/>
              <a:gd name="f44" fmla="val 86"/>
              <a:gd name="f45" fmla="val 1051"/>
              <a:gd name="f46" fmla="val 97"/>
              <a:gd name="f47" fmla="val 1022"/>
              <a:gd name="f48" fmla="val 105"/>
              <a:gd name="f49" fmla="val 993"/>
              <a:gd name="f50" fmla="val 109"/>
              <a:gd name="f51" fmla="val 978"/>
              <a:gd name="f52" fmla="val 108"/>
              <a:gd name="f53" fmla="val 962"/>
              <a:gd name="f54" fmla="val 110"/>
              <a:gd name="f55" fmla="val 945"/>
              <a:gd name="f56" fmla="val 103"/>
              <a:gd name="f57" fmla="val 944"/>
              <a:gd name="f58" fmla="val 98"/>
              <a:gd name="f59" fmla="val 93"/>
              <a:gd name="f60" fmla="val 943"/>
              <a:gd name="f61" fmla="val 937"/>
              <a:gd name="f62" fmla="val 60"/>
              <a:gd name="f63" fmla="val 915"/>
              <a:gd name="f64" fmla="val 68"/>
              <a:gd name="f65" fmla="val 894"/>
              <a:gd name="f66" fmla="val 75"/>
              <a:gd name="f67" fmla="val 876"/>
              <a:gd name="f68" fmla="val 84"/>
              <a:gd name="f69" fmla="val 859"/>
              <a:gd name="f70" fmla="val 90"/>
              <a:gd name="f71" fmla="val 840"/>
              <a:gd name="f72" fmla="val 831"/>
              <a:gd name="f73" fmla="val 821"/>
              <a:gd name="f74" fmla="val 91"/>
              <a:gd name="f75" fmla="val 811"/>
              <a:gd name="f76" fmla="val 804"/>
              <a:gd name="f77" fmla="val 92"/>
              <a:gd name="f78" fmla="val 798"/>
              <a:gd name="f79" fmla="val 791"/>
              <a:gd name="f80" fmla="val 768"/>
              <a:gd name="f81" fmla="val 102"/>
              <a:gd name="f82" fmla="val 745"/>
              <a:gd name="f83" fmla="val 721"/>
              <a:gd name="f84" fmla="val 106"/>
              <a:gd name="f85" fmla="val 713"/>
              <a:gd name="f86" fmla="val 112"/>
              <a:gd name="f87" fmla="val 96"/>
              <a:gd name="f88" fmla="val 697"/>
              <a:gd name="f89" fmla="val 95"/>
              <a:gd name="f90" fmla="val 696"/>
              <a:gd name="f91" fmla="val 680"/>
              <a:gd name="f92" fmla="val 99"/>
              <a:gd name="f93" fmla="val 671"/>
              <a:gd name="f94" fmla="val 101"/>
              <a:gd name="f95" fmla="val 666"/>
              <a:gd name="f96" fmla="val 661"/>
              <a:gd name="f97" fmla="val 655"/>
              <a:gd name="f98" fmla="val 646"/>
              <a:gd name="f99" fmla="val 638"/>
              <a:gd name="f100" fmla="val 63"/>
              <a:gd name="f101" fmla="val 629"/>
              <a:gd name="f102" fmla="val 65"/>
              <a:gd name="f103" fmla="val 625"/>
              <a:gd name="f104" fmla="val 66"/>
              <a:gd name="f105" fmla="val 621"/>
              <a:gd name="f106" fmla="val 617"/>
              <a:gd name="f107" fmla="val 76"/>
              <a:gd name="f108" fmla="val 602"/>
              <a:gd name="f109" fmla="val 74"/>
              <a:gd name="f110" fmla="val 593"/>
              <a:gd name="f111" fmla="val 579"/>
              <a:gd name="f112" fmla="val 28"/>
              <a:gd name="f113" fmla="val 540"/>
              <a:gd name="f114" fmla="val 496"/>
              <a:gd name="f115" fmla="val 16"/>
              <a:gd name="f116" fmla="val 439"/>
              <a:gd name="f117" fmla="val 27"/>
              <a:gd name="f118" fmla="val 403"/>
              <a:gd name="f119" fmla="val 363"/>
              <a:gd name="f120" fmla="val 331"/>
              <a:gd name="f121" fmla="val 328"/>
              <a:gd name="f122" fmla="val 323"/>
              <a:gd name="f123" fmla="val 52"/>
              <a:gd name="f124" fmla="val 319"/>
              <a:gd name="f125" fmla="val 311"/>
              <a:gd name="f126" fmla="val 300"/>
              <a:gd name="f127" fmla="val 59"/>
              <a:gd name="f128" fmla="val 295"/>
              <a:gd name="f129" fmla="val 79"/>
              <a:gd name="f130" fmla="val 278"/>
              <a:gd name="f131" fmla="val 100"/>
              <a:gd name="f132" fmla="val 261"/>
              <a:gd name="f133" fmla="val 123"/>
              <a:gd name="f134" fmla="val 248"/>
              <a:gd name="f135" fmla="val 142"/>
              <a:gd name="f136" fmla="val 236"/>
              <a:gd name="f137" fmla="val 165"/>
              <a:gd name="f138" fmla="val 230"/>
              <a:gd name="f139" fmla="val 191"/>
              <a:gd name="f140" fmla="val 219"/>
              <a:gd name="f141" fmla="val 193"/>
              <a:gd name="f142" fmla="val 211"/>
              <a:gd name="f143" fmla="val 202"/>
              <a:gd name="f144" fmla="val 195"/>
              <a:gd name="f145" fmla="val 192"/>
              <a:gd name="f146" fmla="val 178"/>
              <a:gd name="f147" fmla="val 183"/>
              <a:gd name="f148" fmla="val 184"/>
              <a:gd name="f149" fmla="val 177"/>
              <a:gd name="f150" fmla="val 188"/>
              <a:gd name="f151" fmla="val 167"/>
              <a:gd name="f152" fmla="val 194"/>
              <a:gd name="f153" fmla="val 164"/>
              <a:gd name="f154" fmla="val 182"/>
              <a:gd name="f155" fmla="val 160"/>
              <a:gd name="f156" fmla="val 173"/>
              <a:gd name="f157" fmla="val 159"/>
              <a:gd name="f158" fmla="val 158"/>
              <a:gd name="f159" fmla="val 127"/>
              <a:gd name="f160" fmla="val 149"/>
              <a:gd name="f161" fmla="val 89"/>
              <a:gd name="f162" fmla="val 56"/>
              <a:gd name="f163" fmla="val 41"/>
              <a:gd name="f164" fmla="val 197"/>
              <a:gd name="f165" fmla="val 20"/>
              <a:gd name="f166" fmla="val 212"/>
              <a:gd name="f167" fmla="val 18"/>
              <a:gd name="f168" fmla="val 234"/>
              <a:gd name="f169" fmla="val 252"/>
              <a:gd name="f170" fmla="val 5"/>
              <a:gd name="f171" fmla="val 272"/>
              <a:gd name="f172" fmla="val 1"/>
              <a:gd name="f173" fmla="val 277"/>
              <a:gd name="f174" fmla="val 286"/>
              <a:gd name="f175" fmla="val 6"/>
              <a:gd name="f176" fmla="val 289"/>
              <a:gd name="f177" fmla="val 10"/>
              <a:gd name="f178" fmla="val 310"/>
              <a:gd name="f179" fmla="val 40"/>
              <a:gd name="f180" fmla="val 330"/>
              <a:gd name="f181" fmla="val 349"/>
              <a:gd name="f182" fmla="val 352"/>
              <a:gd name="f183" fmla="val 107"/>
              <a:gd name="f184" fmla="val 353"/>
              <a:gd name="f185" fmla="val 115"/>
              <a:gd name="f186" fmla="val 121"/>
              <a:gd name="f187" fmla="val 141"/>
              <a:gd name="f188" fmla="val 361"/>
              <a:gd name="f189" fmla="val 146"/>
              <a:gd name="f190" fmla="val 377"/>
              <a:gd name="f191" fmla="val 152"/>
              <a:gd name="f192" fmla="val 395"/>
              <a:gd name="f193" fmla="val 411"/>
              <a:gd name="f194" fmla="val 168"/>
              <a:gd name="f195" fmla="val 427"/>
              <a:gd name="f196" fmla="val 176"/>
              <a:gd name="f197" fmla="val 430"/>
              <a:gd name="f198" fmla="val 433"/>
              <a:gd name="f199" fmla="val 181"/>
              <a:gd name="f200" fmla="val 438"/>
              <a:gd name="f201" fmla="val 220"/>
              <a:gd name="f202" fmla="val 471"/>
              <a:gd name="f203" fmla="val 233"/>
              <a:gd name="f204" fmla="val 490"/>
              <a:gd name="f205" fmla="val 257"/>
              <a:gd name="f206" fmla="val 491"/>
              <a:gd name="f207" fmla="val 259"/>
              <a:gd name="f208" fmla="val 495"/>
              <a:gd name="f209" fmla="val 497"/>
              <a:gd name="f210" fmla="val 523"/>
              <a:gd name="f211" fmla="val 533"/>
              <a:gd name="f212" fmla="val 544"/>
              <a:gd name="f213" fmla="val 294"/>
              <a:gd name="f214" fmla="val 557"/>
              <a:gd name="f215" fmla="val 314"/>
              <a:gd name="f216" fmla="val 568"/>
              <a:gd name="f217" fmla="val 334"/>
              <a:gd name="f218" fmla="val 577"/>
              <a:gd name="f219" fmla="val 356"/>
              <a:gd name="f220" fmla="val 592"/>
              <a:gd name="f221" fmla="val 390"/>
              <a:gd name="f222" fmla="val 580"/>
              <a:gd name="f223" fmla="val 413"/>
              <a:gd name="f224" fmla="val 425"/>
              <a:gd name="f225" fmla="val 514"/>
              <a:gd name="f226" fmla="val 434"/>
              <a:gd name="f227" fmla="val 484"/>
              <a:gd name="f228" fmla="val 440"/>
              <a:gd name="f229" fmla="val 450"/>
              <a:gd name="f230" fmla="val 431"/>
              <a:gd name="f231" fmla="val 470"/>
              <a:gd name="f232" fmla="val 457"/>
              <a:gd name="f233" fmla="val 466"/>
              <a:gd name="f234" fmla="val 486"/>
              <a:gd name="f235" fmla="val 513"/>
              <a:gd name="f236" fmla="val 521"/>
              <a:gd name="f237" fmla="val 476"/>
              <a:gd name="f238" fmla="val 528"/>
              <a:gd name="f239" fmla="val 479"/>
              <a:gd name="f240" fmla="val 535"/>
              <a:gd name="f241" fmla="val 481"/>
              <a:gd name="f242" fmla="val 534"/>
              <a:gd name="f243" fmla="val 483"/>
              <a:gd name="f244" fmla="val 547"/>
              <a:gd name="f245" fmla="val 480"/>
              <a:gd name="f246" fmla="val 561"/>
              <a:gd name="f247" fmla="val 477"/>
              <a:gd name="f248" fmla="val 574"/>
              <a:gd name="f249" fmla="val 488"/>
              <a:gd name="f250" fmla="val 582"/>
              <a:gd name="f251" fmla="val 500"/>
              <a:gd name="f252" fmla="val 590"/>
              <a:gd name="f253" fmla="val 510"/>
              <a:gd name="f254" fmla="val 599"/>
              <a:gd name="f255" fmla="val 516"/>
              <a:gd name="f256" fmla="val 604"/>
              <a:gd name="f257" fmla="val 517"/>
              <a:gd name="f258" fmla="val 613"/>
              <a:gd name="f259" fmla="val 524"/>
              <a:gd name="f260" fmla="val 526"/>
              <a:gd name="f261" fmla="val 530"/>
              <a:gd name="f262" fmla="val 632"/>
              <a:gd name="f263" fmla="val 641"/>
              <a:gd name="f264" fmla="val 551"/>
              <a:gd name="f265" fmla="val 650"/>
              <a:gd name="f266" fmla="val 565"/>
              <a:gd name="f267" fmla="val 658"/>
              <a:gd name="f268" fmla="val 654"/>
              <a:gd name="f269" fmla="val 606"/>
              <a:gd name="f270" fmla="val 607"/>
              <a:gd name="f271" fmla="val 652"/>
              <a:gd name="f272" fmla="val 608"/>
              <a:gd name="f273" fmla="val 609"/>
              <a:gd name="f274" fmla="val 668"/>
              <a:gd name="f275" fmla="val 595"/>
              <a:gd name="f276" fmla="val 586"/>
              <a:gd name="f277" fmla="val 719"/>
              <a:gd name="f278" fmla="val 663"/>
              <a:gd name="f279" fmla="val 741"/>
              <a:gd name="f280" fmla="val 763"/>
              <a:gd name="f281" fmla="val 766"/>
              <a:gd name="f282" fmla="val 771"/>
              <a:gd name="f283" fmla="val 772"/>
              <a:gd name="f284" fmla="val 690"/>
              <a:gd name="f285" fmla="val 777"/>
              <a:gd name="f286" fmla="val 688"/>
              <a:gd name="f287" fmla="val 775"/>
              <a:gd name="f288" fmla="val 762"/>
              <a:gd name="f289" fmla="val 644"/>
              <a:gd name="f290" fmla="val 750"/>
              <a:gd name="f291" fmla="val 623"/>
              <a:gd name="f292" fmla="val 735"/>
              <a:gd name="f293" fmla="val 723"/>
              <a:gd name="f294" fmla="val 591"/>
              <a:gd name="f295" fmla="val 707"/>
              <a:gd name="f296" fmla="val 567"/>
              <a:gd name="f297" fmla="val 715"/>
              <a:gd name="f298" fmla="val 566"/>
              <a:gd name="f299" fmla="val 695"/>
              <a:gd name="f300" fmla="val 560"/>
              <a:gd name="f301" fmla="val 692"/>
              <a:gd name="f302" fmla="val 543"/>
              <a:gd name="f303" fmla="val 699"/>
              <a:gd name="f304" fmla="val 536"/>
              <a:gd name="f305" fmla="val 702"/>
              <a:gd name="f306" fmla="val 704"/>
              <a:gd name="f307" fmla="val 507"/>
              <a:gd name="f308" fmla="val 685"/>
              <a:gd name="f309" fmla="val 478"/>
              <a:gd name="f310" fmla="val 462"/>
              <a:gd name="f311" fmla="val 445"/>
              <a:gd name="f312" fmla="val 720"/>
              <a:gd name="f313" fmla="val 746"/>
              <a:gd name="f314" fmla="val 426"/>
              <a:gd name="f315" fmla="val 752"/>
              <a:gd name="f316" fmla="val 761"/>
              <a:gd name="f317" fmla="val 767"/>
              <a:gd name="f318" fmla="val 801"/>
              <a:gd name="f319" fmla="val 441"/>
              <a:gd name="f320" fmla="val 835"/>
              <a:gd name="f321" fmla="val 449"/>
              <a:gd name="f322" fmla="val 869"/>
              <a:gd name="f323" fmla="val 904"/>
              <a:gd name="f324" fmla="val 456"/>
              <a:gd name="f325" fmla="val 906"/>
              <a:gd name="f326" fmla="val 424"/>
              <a:gd name="f327" fmla="val 919"/>
              <a:gd name="f328" fmla="val 423"/>
              <a:gd name="f329" fmla="val 920"/>
              <a:gd name="f330" fmla="val 921"/>
              <a:gd name="f331" fmla="val 421"/>
              <a:gd name="f332" fmla="val 924"/>
              <a:gd name="f333" fmla="val 950"/>
              <a:gd name="f334" fmla="val 453"/>
              <a:gd name="f335" fmla="val 1013"/>
              <a:gd name="f336" fmla="val 1045"/>
              <a:gd name="f337" fmla="val 1079"/>
              <a:gd name="f338" fmla="val 446"/>
              <a:gd name="f339" fmla="val 1111"/>
              <a:gd name="f340" fmla="val 1124"/>
              <a:gd name="f341" fmla="val 1136"/>
              <a:gd name="f342" fmla="val 451"/>
              <a:gd name="f343" fmla="val 1148"/>
              <a:gd name="f344" fmla="val 1163"/>
              <a:gd name="f345" fmla="val 455"/>
              <a:gd name="f346" fmla="val 1182"/>
              <a:gd name="f347" fmla="val 447"/>
              <a:gd name="f348" fmla="val 1190"/>
              <a:gd name="f349" fmla="val 435"/>
              <a:gd name="f350" fmla="val 1202"/>
              <a:gd name="f351" fmla="val 436"/>
              <a:gd name="f352" fmla="val 1214"/>
              <a:gd name="f353" fmla="val 437"/>
              <a:gd name="f354" fmla="val 1227"/>
              <a:gd name="f355" fmla="val 1241"/>
              <a:gd name="f356" fmla="val 1258"/>
              <a:gd name="f357" fmla="val 444"/>
              <a:gd name="f358" fmla="val 1269"/>
              <a:gd name="f359" fmla="val 458"/>
              <a:gd name="f360" fmla="val 1288"/>
              <a:gd name="f361" fmla="val 1304"/>
              <a:gd name="f362" fmla="val 494"/>
              <a:gd name="f363" fmla="val 1321"/>
              <a:gd name="f364" fmla="val 504"/>
              <a:gd name="f365" fmla="val 1331"/>
              <a:gd name="f366" fmla="val 515"/>
              <a:gd name="f367" fmla="val 1340"/>
              <a:gd name="f368" fmla="val 1351"/>
              <a:gd name="f369" fmla="val 532"/>
              <a:gd name="f370" fmla="val 1365"/>
              <a:gd name="f371" fmla="val 527"/>
              <a:gd name="f372" fmla="val 1376"/>
              <a:gd name="f373" fmla="val 511"/>
              <a:gd name="f374" fmla="val 1382"/>
              <a:gd name="f375" fmla="val 1393"/>
              <a:gd name="f376" fmla="val 1357"/>
              <a:gd name="f377" fmla="val 418"/>
              <a:gd name="f378" fmla="val 412"/>
              <a:gd name="f379" fmla="val 396"/>
              <a:gd name="f380" fmla="val 1345"/>
              <a:gd name="f381" fmla="val 378"/>
              <a:gd name="f382" fmla="val 354"/>
              <a:gd name="f383" fmla="val 1324"/>
              <a:gd name="f384" fmla="val 359"/>
              <a:gd name="f385" fmla="val 1305"/>
              <a:gd name="f386" fmla="val 1287"/>
              <a:gd name="f387" fmla="val 367"/>
              <a:gd name="f388" fmla="val 372"/>
              <a:gd name="f389" fmla="val 1251"/>
              <a:gd name="f390" fmla="val 1226"/>
              <a:gd name="f391" fmla="val 374"/>
              <a:gd name="f392" fmla="val 1204"/>
              <a:gd name="f393" fmla="val 357"/>
              <a:gd name="f394" fmla="val 1196"/>
              <a:gd name="f395" fmla="val 339"/>
              <a:gd name="f396" fmla="val 1188"/>
              <a:gd name="f397" fmla="val 333"/>
              <a:gd name="f398" fmla="val 1174"/>
              <a:gd name="f399" fmla="val 1156"/>
              <a:gd name="f400" fmla="val 1132"/>
              <a:gd name="f401" fmla="val 332"/>
              <a:gd name="f402" fmla="val 1107"/>
              <a:gd name="f403" fmla="val 335"/>
              <a:gd name="f404" fmla="val 1082"/>
              <a:gd name="f405" fmla="val 340"/>
              <a:gd name="f406" fmla="val 1042"/>
              <a:gd name="f407" fmla="val 344"/>
              <a:gd name="f408" fmla="val 1002"/>
              <a:gd name="f409" fmla="val 325"/>
              <a:gd name="f410" fmla="val 963"/>
              <a:gd name="f411" fmla="val 320"/>
              <a:gd name="f412" fmla="val 953"/>
              <a:gd name="f413" fmla="val 317"/>
              <a:gd name="f414" fmla="val 947"/>
              <a:gd name="f415" fmla="val 305"/>
              <a:gd name="f416" fmla="val 946"/>
              <a:gd name="f417" fmla="val 279"/>
              <a:gd name="f418" fmla="val 270"/>
              <a:gd name="f419" fmla="val 929"/>
              <a:gd name="f420" fmla="val 269"/>
              <a:gd name="f421" fmla="val 903"/>
              <a:gd name="f422" fmla="val 880"/>
              <a:gd name="f423" fmla="val 266"/>
              <a:gd name="f424" fmla="val 856"/>
              <a:gd name="f425" fmla="val 265"/>
              <a:gd name="f426" fmla="val 830"/>
              <a:gd name="f427" fmla="val 239"/>
              <a:gd name="f428" fmla="val 865"/>
              <a:gd name="f429" fmla="val 867"/>
              <a:gd name="f430" fmla="val 242"/>
              <a:gd name="f431" fmla="val 885"/>
              <a:gd name="f432" fmla="val 251"/>
              <a:gd name="f433" fmla="val 911"/>
              <a:gd name="f434" fmla="val 243"/>
              <a:gd name="f435" fmla="val 224"/>
              <a:gd name="f436" fmla="val 217"/>
              <a:gd name="f437" fmla="val 964"/>
              <a:gd name="f438" fmla="val 972"/>
              <a:gd name="f439" fmla="val 1004"/>
              <a:gd name="f440" fmla="val 207"/>
              <a:gd name="f441" fmla="val 1030"/>
              <a:gd name="f442" fmla="val 190"/>
              <a:gd name="f443" fmla="val 1055"/>
              <a:gd name="f444" fmla="val 187"/>
              <a:gd name="f445" fmla="val 1061"/>
              <a:gd name="f446" fmla="val 1068"/>
              <a:gd name="f447" fmla="val 1075"/>
              <a:gd name="f448" fmla="val 1147"/>
              <a:gd name="f449" fmla="val 1184"/>
              <a:gd name="f450" fmla="val 1197"/>
              <a:gd name="f451" fmla="val 169"/>
              <a:gd name="f452" fmla="val 1207"/>
              <a:gd name="f453" fmla="val 154"/>
              <a:gd name="f454" fmla="val 150"/>
              <a:gd name="f455" fmla="val 1211"/>
              <a:gd name="f456" fmla="val 143"/>
              <a:gd name="f457" fmla="val 1217"/>
              <a:gd name="f458" fmla="val 1246"/>
              <a:gd name="f459" fmla="val 136"/>
              <a:gd name="f460" fmla="val 1272"/>
              <a:gd name="f461" fmla="val 1296"/>
              <a:gd name="f462" fmla="val 148"/>
              <a:gd name="f463" fmla="val 1332"/>
              <a:gd name="f464" fmla="val 128"/>
              <a:gd name="f465" fmla="val 1362"/>
              <a:gd name="f466" fmla="val 1395"/>
              <a:gd name="f467" fmla="val 1401"/>
              <a:gd name="f468" fmla="val 118"/>
              <a:gd name="f469" fmla="val 1406"/>
              <a:gd name="f470" fmla="val 113"/>
              <a:gd name="f471" fmla="val 87"/>
              <a:gd name="f472" fmla="val 406"/>
              <a:gd name="f473" fmla="val 255"/>
              <a:gd name="f474" fmla="val 244"/>
              <a:gd name="f475" fmla="val 235"/>
              <a:gd name="f476" fmla="val 326"/>
              <a:gd name="f477" fmla="val 228"/>
              <a:gd name="f478" fmla="val 232"/>
              <a:gd name="f479" fmla="val 341"/>
              <a:gd name="f480" fmla="val 250"/>
              <a:gd name="f481" fmla="val 365"/>
              <a:gd name="f482" fmla="val 256"/>
              <a:gd name="f483" fmla="val 392"/>
              <a:gd name="f484" fmla="val 630"/>
              <a:gd name="f485" fmla="val 415"/>
              <a:gd name="f486" fmla="val 645"/>
              <a:gd name="f487" fmla="val 664"/>
              <a:gd name="f488" fmla="val 675"/>
              <a:gd name="f489" fmla="val 656"/>
              <a:gd name="f490" fmla="+- 0 0 -90"/>
              <a:gd name="f491" fmla="*/ f3 1 701"/>
              <a:gd name="f492" fmla="*/ f4 1 1411"/>
              <a:gd name="f493" fmla="val f5"/>
              <a:gd name="f494" fmla="val f6"/>
              <a:gd name="f495" fmla="val f7"/>
              <a:gd name="f496" fmla="*/ f490 f0 1"/>
              <a:gd name="f497" fmla="+- f495 0 f493"/>
              <a:gd name="f498" fmla="+- f494 0 f493"/>
              <a:gd name="f499" fmla="*/ f496 1 f2"/>
              <a:gd name="f500" fmla="*/ f498 1 701"/>
              <a:gd name="f501" fmla="*/ f497 1 1411"/>
              <a:gd name="f502" fmla="*/ 47 f498 1"/>
              <a:gd name="f503" fmla="*/ 1360 f497 1"/>
              <a:gd name="f504" fmla="*/ 81 f498 1"/>
              <a:gd name="f505" fmla="*/ 1221 f497 1"/>
              <a:gd name="f506" fmla="*/ 61 f498 1"/>
              <a:gd name="f507" fmla="*/ 1153 f497 1"/>
              <a:gd name="f508" fmla="*/ 105 f498 1"/>
              <a:gd name="f509" fmla="*/ 993 f497 1"/>
              <a:gd name="f510" fmla="*/ 93 f498 1"/>
              <a:gd name="f511" fmla="*/ 943 f497 1"/>
              <a:gd name="f512" fmla="*/ 90 f498 1"/>
              <a:gd name="f513" fmla="*/ 840 f497 1"/>
              <a:gd name="f514" fmla="*/ 791 f497 1"/>
              <a:gd name="f515" fmla="*/ 96 f498 1"/>
              <a:gd name="f516" fmla="*/ 697 f497 1"/>
              <a:gd name="f517" fmla="*/ 110 f498 1"/>
              <a:gd name="f518" fmla="*/ 655 f497 1"/>
              <a:gd name="f519" fmla="*/ 68 f498 1"/>
              <a:gd name="f520" fmla="*/ 617 f497 1"/>
              <a:gd name="f521" fmla="*/ 16 f498 1"/>
              <a:gd name="f522" fmla="*/ 439 f497 1"/>
              <a:gd name="f523" fmla="*/ 52 f498 1"/>
              <a:gd name="f524" fmla="*/ 319 f497 1"/>
              <a:gd name="f525" fmla="*/ 123 f498 1"/>
              <a:gd name="f526" fmla="*/ 248 f497 1"/>
              <a:gd name="f527" fmla="*/ 192 f498 1"/>
              <a:gd name="f528" fmla="*/ 178 f497 1"/>
              <a:gd name="f529" fmla="*/ 159 f498 1"/>
              <a:gd name="f530" fmla="*/ 164 f497 1"/>
              <a:gd name="f531" fmla="*/ 212 f498 1"/>
              <a:gd name="f532" fmla="*/ 18 f497 1"/>
              <a:gd name="f533" fmla="*/ 289 f498 1"/>
              <a:gd name="f534" fmla="*/ 10 f497 1"/>
              <a:gd name="f535" fmla="*/ 352 f498 1"/>
              <a:gd name="f536" fmla="*/ 121 f497 1"/>
              <a:gd name="f537" fmla="*/ 427 f498 1"/>
              <a:gd name="f538" fmla="*/ 176 f497 1"/>
              <a:gd name="f539" fmla="*/ 490 f498 1"/>
              <a:gd name="f540" fmla="*/ 257 f497 1"/>
              <a:gd name="f541" fmla="*/ 544 f498 1"/>
              <a:gd name="f542" fmla="*/ 294 f497 1"/>
              <a:gd name="f543" fmla="*/ 425 f497 1"/>
              <a:gd name="f544" fmla="*/ 470 f498 1"/>
              <a:gd name="f545" fmla="*/ 513 f497 1"/>
              <a:gd name="f546" fmla="*/ 486 f498 1"/>
              <a:gd name="f547" fmla="*/ 534 f497 1"/>
              <a:gd name="f548" fmla="*/ 510 f498 1"/>
              <a:gd name="f549" fmla="*/ 599 f497 1"/>
              <a:gd name="f550" fmla="*/ 530 f498 1"/>
              <a:gd name="f551" fmla="*/ 632 f497 1"/>
              <a:gd name="f552" fmla="*/ 606 f498 1"/>
              <a:gd name="f553" fmla="*/ 650 f497 1"/>
              <a:gd name="f554" fmla="*/ 586 f498 1"/>
              <a:gd name="f555" fmla="*/ 696 f497 1"/>
              <a:gd name="f556" fmla="*/ 701 f498 1"/>
              <a:gd name="f557" fmla="*/ 771 f497 1"/>
              <a:gd name="f558" fmla="*/ 623 f498 1"/>
              <a:gd name="f559" fmla="*/ 735 f497 1"/>
              <a:gd name="f560" fmla="*/ 543 f498 1"/>
              <a:gd name="f561" fmla="*/ 699 f497 1"/>
              <a:gd name="f562" fmla="*/ 478 f498 1"/>
              <a:gd name="f563" fmla="*/ 671 f497 1"/>
              <a:gd name="f564" fmla="*/ 426 f498 1"/>
              <a:gd name="f565" fmla="*/ 767 f497 1"/>
              <a:gd name="f566" fmla="*/ 424 f498 1"/>
              <a:gd name="f567" fmla="*/ 919 f497 1"/>
              <a:gd name="f568" fmla="*/ 449 f498 1"/>
              <a:gd name="f569" fmla="*/ 1013 f497 1"/>
              <a:gd name="f570" fmla="*/ 451 f498 1"/>
              <a:gd name="f571" fmla="*/ 1148 f497 1"/>
              <a:gd name="f572" fmla="*/ 437 f498 1"/>
              <a:gd name="f573" fmla="*/ 1227 f497 1"/>
              <a:gd name="f574" fmla="*/ 494 f498 1"/>
              <a:gd name="f575" fmla="*/ 1321 f497 1"/>
              <a:gd name="f576" fmla="*/ 511 f498 1"/>
              <a:gd name="f577" fmla="*/ 1382 f497 1"/>
              <a:gd name="f578" fmla="*/ 396 f498 1"/>
              <a:gd name="f579" fmla="*/ 1345 f497 1"/>
              <a:gd name="f580" fmla="*/ 372 f498 1"/>
              <a:gd name="f581" fmla="*/ 1251 f497 1"/>
              <a:gd name="f582" fmla="*/ 333 f498 1"/>
              <a:gd name="f583" fmla="*/ 1156 f497 1"/>
              <a:gd name="f584" fmla="*/ 325 f498 1"/>
              <a:gd name="f585" fmla="*/ 963 f497 1"/>
              <a:gd name="f586" fmla="*/ 269 f498 1"/>
              <a:gd name="f587" fmla="*/ 903 f497 1"/>
              <a:gd name="f588" fmla="*/ 242 f498 1"/>
              <a:gd name="f589" fmla="*/ 885 f497 1"/>
              <a:gd name="f590" fmla="*/ 972 f497 1"/>
              <a:gd name="f591" fmla="*/ 184 f498 1"/>
              <a:gd name="f592" fmla="*/ 1075 f497 1"/>
              <a:gd name="f593" fmla="*/ 154 f498 1"/>
              <a:gd name="f594" fmla="*/ 1210 f497 1"/>
              <a:gd name="f595" fmla="*/ 141 f498 1"/>
              <a:gd name="f596" fmla="*/ 1296 f497 1"/>
              <a:gd name="f597" fmla="*/ 113 f498 1"/>
              <a:gd name="f598" fmla="*/ 1411 f497 1"/>
              <a:gd name="f599" fmla="*/ 406 f498 1"/>
              <a:gd name="f600" fmla="*/ 255 f497 1"/>
              <a:gd name="f601" fmla="*/ 326 f498 1"/>
              <a:gd name="f602" fmla="*/ 232 f497 1"/>
              <a:gd name="f603" fmla="*/ 415 f498 1"/>
              <a:gd name="f604" fmla="*/ 645 f497 1"/>
              <a:gd name="f605" fmla="*/ 450 f498 1"/>
              <a:gd name="f606" fmla="*/ 646 f497 1"/>
              <a:gd name="f607" fmla="+- f499 0 f1"/>
              <a:gd name="f608" fmla="*/ f502 1 701"/>
              <a:gd name="f609" fmla="*/ f503 1 1411"/>
              <a:gd name="f610" fmla="*/ f504 1 701"/>
              <a:gd name="f611" fmla="*/ f505 1 1411"/>
              <a:gd name="f612" fmla="*/ f506 1 701"/>
              <a:gd name="f613" fmla="*/ f507 1 1411"/>
              <a:gd name="f614" fmla="*/ f508 1 701"/>
              <a:gd name="f615" fmla="*/ f509 1 1411"/>
              <a:gd name="f616" fmla="*/ f510 1 701"/>
              <a:gd name="f617" fmla="*/ f511 1 1411"/>
              <a:gd name="f618" fmla="*/ f512 1 701"/>
              <a:gd name="f619" fmla="*/ f513 1 1411"/>
              <a:gd name="f620" fmla="*/ f514 1 1411"/>
              <a:gd name="f621" fmla="*/ f515 1 701"/>
              <a:gd name="f622" fmla="*/ f516 1 1411"/>
              <a:gd name="f623" fmla="*/ f517 1 701"/>
              <a:gd name="f624" fmla="*/ f518 1 1411"/>
              <a:gd name="f625" fmla="*/ f519 1 701"/>
              <a:gd name="f626" fmla="*/ f520 1 1411"/>
              <a:gd name="f627" fmla="*/ f521 1 701"/>
              <a:gd name="f628" fmla="*/ f522 1 1411"/>
              <a:gd name="f629" fmla="*/ f523 1 701"/>
              <a:gd name="f630" fmla="*/ f524 1 1411"/>
              <a:gd name="f631" fmla="*/ f525 1 701"/>
              <a:gd name="f632" fmla="*/ f526 1 1411"/>
              <a:gd name="f633" fmla="*/ f527 1 701"/>
              <a:gd name="f634" fmla="*/ f528 1 1411"/>
              <a:gd name="f635" fmla="*/ f529 1 701"/>
              <a:gd name="f636" fmla="*/ f530 1 1411"/>
              <a:gd name="f637" fmla="*/ f531 1 701"/>
              <a:gd name="f638" fmla="*/ f532 1 1411"/>
              <a:gd name="f639" fmla="*/ f533 1 701"/>
              <a:gd name="f640" fmla="*/ f534 1 1411"/>
              <a:gd name="f641" fmla="*/ f535 1 701"/>
              <a:gd name="f642" fmla="*/ f536 1 1411"/>
              <a:gd name="f643" fmla="*/ f537 1 701"/>
              <a:gd name="f644" fmla="*/ f538 1 1411"/>
              <a:gd name="f645" fmla="*/ f539 1 701"/>
              <a:gd name="f646" fmla="*/ f540 1 1411"/>
              <a:gd name="f647" fmla="*/ f541 1 701"/>
              <a:gd name="f648" fmla="*/ f542 1 1411"/>
              <a:gd name="f649" fmla="*/ f543 1 1411"/>
              <a:gd name="f650" fmla="*/ f544 1 701"/>
              <a:gd name="f651" fmla="*/ f545 1 1411"/>
              <a:gd name="f652" fmla="*/ f546 1 701"/>
              <a:gd name="f653" fmla="*/ f547 1 1411"/>
              <a:gd name="f654" fmla="*/ f548 1 701"/>
              <a:gd name="f655" fmla="*/ f549 1 1411"/>
              <a:gd name="f656" fmla="*/ f550 1 701"/>
              <a:gd name="f657" fmla="*/ f551 1 1411"/>
              <a:gd name="f658" fmla="*/ f552 1 701"/>
              <a:gd name="f659" fmla="*/ f553 1 1411"/>
              <a:gd name="f660" fmla="*/ f554 1 701"/>
              <a:gd name="f661" fmla="*/ f555 1 1411"/>
              <a:gd name="f662" fmla="*/ f556 1 701"/>
              <a:gd name="f663" fmla="*/ f557 1 1411"/>
              <a:gd name="f664" fmla="*/ f558 1 701"/>
              <a:gd name="f665" fmla="*/ f559 1 1411"/>
              <a:gd name="f666" fmla="*/ f560 1 701"/>
              <a:gd name="f667" fmla="*/ f561 1 1411"/>
              <a:gd name="f668" fmla="*/ f562 1 701"/>
              <a:gd name="f669" fmla="*/ f563 1 1411"/>
              <a:gd name="f670" fmla="*/ f564 1 701"/>
              <a:gd name="f671" fmla="*/ f565 1 1411"/>
              <a:gd name="f672" fmla="*/ f566 1 701"/>
              <a:gd name="f673" fmla="*/ f567 1 1411"/>
              <a:gd name="f674" fmla="*/ f568 1 701"/>
              <a:gd name="f675" fmla="*/ f569 1 1411"/>
              <a:gd name="f676" fmla="*/ f570 1 701"/>
              <a:gd name="f677" fmla="*/ f571 1 1411"/>
              <a:gd name="f678" fmla="*/ f572 1 701"/>
              <a:gd name="f679" fmla="*/ f573 1 1411"/>
              <a:gd name="f680" fmla="*/ f574 1 701"/>
              <a:gd name="f681" fmla="*/ f575 1 1411"/>
              <a:gd name="f682" fmla="*/ f576 1 701"/>
              <a:gd name="f683" fmla="*/ f577 1 1411"/>
              <a:gd name="f684" fmla="*/ f578 1 701"/>
              <a:gd name="f685" fmla="*/ f579 1 1411"/>
              <a:gd name="f686" fmla="*/ f580 1 701"/>
              <a:gd name="f687" fmla="*/ f581 1 1411"/>
              <a:gd name="f688" fmla="*/ f582 1 701"/>
              <a:gd name="f689" fmla="*/ f583 1 1411"/>
              <a:gd name="f690" fmla="*/ f584 1 701"/>
              <a:gd name="f691" fmla="*/ f585 1 1411"/>
              <a:gd name="f692" fmla="*/ f586 1 701"/>
              <a:gd name="f693" fmla="*/ f587 1 1411"/>
              <a:gd name="f694" fmla="*/ f588 1 701"/>
              <a:gd name="f695" fmla="*/ f589 1 1411"/>
              <a:gd name="f696" fmla="*/ f590 1 1411"/>
              <a:gd name="f697" fmla="*/ f591 1 701"/>
              <a:gd name="f698" fmla="*/ f592 1 1411"/>
              <a:gd name="f699" fmla="*/ f593 1 701"/>
              <a:gd name="f700" fmla="*/ f594 1 1411"/>
              <a:gd name="f701" fmla="*/ f595 1 701"/>
              <a:gd name="f702" fmla="*/ f596 1 1411"/>
              <a:gd name="f703" fmla="*/ f597 1 701"/>
              <a:gd name="f704" fmla="*/ f598 1 1411"/>
              <a:gd name="f705" fmla="*/ f599 1 701"/>
              <a:gd name="f706" fmla="*/ f600 1 1411"/>
              <a:gd name="f707" fmla="*/ f601 1 701"/>
              <a:gd name="f708" fmla="*/ f602 1 1411"/>
              <a:gd name="f709" fmla="*/ f603 1 701"/>
              <a:gd name="f710" fmla="*/ f604 1 1411"/>
              <a:gd name="f711" fmla="*/ f605 1 701"/>
              <a:gd name="f712" fmla="*/ f606 1 1411"/>
              <a:gd name="f713" fmla="*/ 0 1 f500"/>
              <a:gd name="f714" fmla="*/ f494 1 f500"/>
              <a:gd name="f715" fmla="*/ 0 1 f501"/>
              <a:gd name="f716" fmla="*/ f495 1 f501"/>
              <a:gd name="f717" fmla="*/ f608 1 f500"/>
              <a:gd name="f718" fmla="*/ f609 1 f501"/>
              <a:gd name="f719" fmla="*/ f610 1 f500"/>
              <a:gd name="f720" fmla="*/ f611 1 f501"/>
              <a:gd name="f721" fmla="*/ f612 1 f500"/>
              <a:gd name="f722" fmla="*/ f613 1 f501"/>
              <a:gd name="f723" fmla="*/ f614 1 f500"/>
              <a:gd name="f724" fmla="*/ f615 1 f501"/>
              <a:gd name="f725" fmla="*/ f616 1 f500"/>
              <a:gd name="f726" fmla="*/ f617 1 f501"/>
              <a:gd name="f727" fmla="*/ f618 1 f500"/>
              <a:gd name="f728" fmla="*/ f619 1 f501"/>
              <a:gd name="f729" fmla="*/ f620 1 f501"/>
              <a:gd name="f730" fmla="*/ f621 1 f500"/>
              <a:gd name="f731" fmla="*/ f622 1 f501"/>
              <a:gd name="f732" fmla="*/ f623 1 f500"/>
              <a:gd name="f733" fmla="*/ f624 1 f501"/>
              <a:gd name="f734" fmla="*/ f625 1 f500"/>
              <a:gd name="f735" fmla="*/ f626 1 f501"/>
              <a:gd name="f736" fmla="*/ f627 1 f500"/>
              <a:gd name="f737" fmla="*/ f628 1 f501"/>
              <a:gd name="f738" fmla="*/ f629 1 f500"/>
              <a:gd name="f739" fmla="*/ f630 1 f501"/>
              <a:gd name="f740" fmla="*/ f631 1 f500"/>
              <a:gd name="f741" fmla="*/ f632 1 f501"/>
              <a:gd name="f742" fmla="*/ f633 1 f500"/>
              <a:gd name="f743" fmla="*/ f634 1 f501"/>
              <a:gd name="f744" fmla="*/ f635 1 f500"/>
              <a:gd name="f745" fmla="*/ f636 1 f501"/>
              <a:gd name="f746" fmla="*/ f637 1 f500"/>
              <a:gd name="f747" fmla="*/ f638 1 f501"/>
              <a:gd name="f748" fmla="*/ f639 1 f500"/>
              <a:gd name="f749" fmla="*/ f640 1 f501"/>
              <a:gd name="f750" fmla="*/ f641 1 f500"/>
              <a:gd name="f751" fmla="*/ f642 1 f501"/>
              <a:gd name="f752" fmla="*/ f643 1 f500"/>
              <a:gd name="f753" fmla="*/ f644 1 f501"/>
              <a:gd name="f754" fmla="*/ f645 1 f500"/>
              <a:gd name="f755" fmla="*/ f646 1 f501"/>
              <a:gd name="f756" fmla="*/ f647 1 f500"/>
              <a:gd name="f757" fmla="*/ f648 1 f501"/>
              <a:gd name="f758" fmla="*/ f649 1 f501"/>
              <a:gd name="f759" fmla="*/ f650 1 f500"/>
              <a:gd name="f760" fmla="*/ f651 1 f501"/>
              <a:gd name="f761" fmla="*/ f652 1 f500"/>
              <a:gd name="f762" fmla="*/ f653 1 f501"/>
              <a:gd name="f763" fmla="*/ f654 1 f500"/>
              <a:gd name="f764" fmla="*/ f655 1 f501"/>
              <a:gd name="f765" fmla="*/ f656 1 f500"/>
              <a:gd name="f766" fmla="*/ f657 1 f501"/>
              <a:gd name="f767" fmla="*/ f658 1 f500"/>
              <a:gd name="f768" fmla="*/ f659 1 f501"/>
              <a:gd name="f769" fmla="*/ f660 1 f500"/>
              <a:gd name="f770" fmla="*/ f661 1 f501"/>
              <a:gd name="f771" fmla="*/ f662 1 f500"/>
              <a:gd name="f772" fmla="*/ f663 1 f501"/>
              <a:gd name="f773" fmla="*/ f664 1 f500"/>
              <a:gd name="f774" fmla="*/ f665 1 f501"/>
              <a:gd name="f775" fmla="*/ f666 1 f500"/>
              <a:gd name="f776" fmla="*/ f667 1 f501"/>
              <a:gd name="f777" fmla="*/ f668 1 f500"/>
              <a:gd name="f778" fmla="*/ f669 1 f501"/>
              <a:gd name="f779" fmla="*/ f670 1 f500"/>
              <a:gd name="f780" fmla="*/ f671 1 f501"/>
              <a:gd name="f781" fmla="*/ f672 1 f500"/>
              <a:gd name="f782" fmla="*/ f673 1 f501"/>
              <a:gd name="f783" fmla="*/ f674 1 f500"/>
              <a:gd name="f784" fmla="*/ f675 1 f501"/>
              <a:gd name="f785" fmla="*/ f676 1 f500"/>
              <a:gd name="f786" fmla="*/ f677 1 f501"/>
              <a:gd name="f787" fmla="*/ f678 1 f500"/>
              <a:gd name="f788" fmla="*/ f679 1 f501"/>
              <a:gd name="f789" fmla="*/ f680 1 f500"/>
              <a:gd name="f790" fmla="*/ f681 1 f501"/>
              <a:gd name="f791" fmla="*/ f682 1 f500"/>
              <a:gd name="f792" fmla="*/ f683 1 f501"/>
              <a:gd name="f793" fmla="*/ f684 1 f500"/>
              <a:gd name="f794" fmla="*/ f685 1 f501"/>
              <a:gd name="f795" fmla="*/ f686 1 f500"/>
              <a:gd name="f796" fmla="*/ f687 1 f501"/>
              <a:gd name="f797" fmla="*/ f688 1 f500"/>
              <a:gd name="f798" fmla="*/ f689 1 f501"/>
              <a:gd name="f799" fmla="*/ f690 1 f500"/>
              <a:gd name="f800" fmla="*/ f691 1 f501"/>
              <a:gd name="f801" fmla="*/ f692 1 f500"/>
              <a:gd name="f802" fmla="*/ f693 1 f501"/>
              <a:gd name="f803" fmla="*/ f694 1 f500"/>
              <a:gd name="f804" fmla="*/ f695 1 f501"/>
              <a:gd name="f805" fmla="*/ f696 1 f501"/>
              <a:gd name="f806" fmla="*/ f697 1 f500"/>
              <a:gd name="f807" fmla="*/ f698 1 f501"/>
              <a:gd name="f808" fmla="*/ f699 1 f500"/>
              <a:gd name="f809" fmla="*/ f700 1 f501"/>
              <a:gd name="f810" fmla="*/ f701 1 f500"/>
              <a:gd name="f811" fmla="*/ f702 1 f501"/>
              <a:gd name="f812" fmla="*/ f703 1 f500"/>
              <a:gd name="f813" fmla="*/ f704 1 f501"/>
              <a:gd name="f814" fmla="*/ f705 1 f500"/>
              <a:gd name="f815" fmla="*/ f706 1 f501"/>
              <a:gd name="f816" fmla="*/ f707 1 f500"/>
              <a:gd name="f817" fmla="*/ f708 1 f501"/>
              <a:gd name="f818" fmla="*/ f709 1 f500"/>
              <a:gd name="f819" fmla="*/ f710 1 f501"/>
              <a:gd name="f820" fmla="*/ f711 1 f500"/>
              <a:gd name="f821" fmla="*/ f712 1 f501"/>
              <a:gd name="f822" fmla="*/ f713 f491 1"/>
              <a:gd name="f823" fmla="*/ f714 f491 1"/>
              <a:gd name="f824" fmla="*/ f716 f492 1"/>
              <a:gd name="f825" fmla="*/ f715 f492 1"/>
              <a:gd name="f826" fmla="*/ f717 f491 1"/>
              <a:gd name="f827" fmla="*/ f718 f492 1"/>
              <a:gd name="f828" fmla="*/ f719 f491 1"/>
              <a:gd name="f829" fmla="*/ f720 f492 1"/>
              <a:gd name="f830" fmla="*/ f721 f491 1"/>
              <a:gd name="f831" fmla="*/ f722 f492 1"/>
              <a:gd name="f832" fmla="*/ f723 f491 1"/>
              <a:gd name="f833" fmla="*/ f724 f492 1"/>
              <a:gd name="f834" fmla="*/ f725 f491 1"/>
              <a:gd name="f835" fmla="*/ f726 f492 1"/>
              <a:gd name="f836" fmla="*/ f727 f491 1"/>
              <a:gd name="f837" fmla="*/ f728 f492 1"/>
              <a:gd name="f838" fmla="*/ f729 f492 1"/>
              <a:gd name="f839" fmla="*/ f730 f491 1"/>
              <a:gd name="f840" fmla="*/ f731 f492 1"/>
              <a:gd name="f841" fmla="*/ f732 f491 1"/>
              <a:gd name="f842" fmla="*/ f733 f492 1"/>
              <a:gd name="f843" fmla="*/ f734 f491 1"/>
              <a:gd name="f844" fmla="*/ f735 f492 1"/>
              <a:gd name="f845" fmla="*/ f736 f491 1"/>
              <a:gd name="f846" fmla="*/ f737 f492 1"/>
              <a:gd name="f847" fmla="*/ f738 f491 1"/>
              <a:gd name="f848" fmla="*/ f739 f492 1"/>
              <a:gd name="f849" fmla="*/ f740 f491 1"/>
              <a:gd name="f850" fmla="*/ f741 f492 1"/>
              <a:gd name="f851" fmla="*/ f742 f491 1"/>
              <a:gd name="f852" fmla="*/ f743 f492 1"/>
              <a:gd name="f853" fmla="*/ f744 f491 1"/>
              <a:gd name="f854" fmla="*/ f745 f492 1"/>
              <a:gd name="f855" fmla="*/ f746 f491 1"/>
              <a:gd name="f856" fmla="*/ f747 f492 1"/>
              <a:gd name="f857" fmla="*/ f748 f491 1"/>
              <a:gd name="f858" fmla="*/ f749 f492 1"/>
              <a:gd name="f859" fmla="*/ f750 f491 1"/>
              <a:gd name="f860" fmla="*/ f751 f492 1"/>
              <a:gd name="f861" fmla="*/ f752 f491 1"/>
              <a:gd name="f862" fmla="*/ f753 f492 1"/>
              <a:gd name="f863" fmla="*/ f754 f491 1"/>
              <a:gd name="f864" fmla="*/ f755 f492 1"/>
              <a:gd name="f865" fmla="*/ f756 f491 1"/>
              <a:gd name="f866" fmla="*/ f757 f492 1"/>
              <a:gd name="f867" fmla="*/ f758 f492 1"/>
              <a:gd name="f868" fmla="*/ f759 f491 1"/>
              <a:gd name="f869" fmla="*/ f760 f492 1"/>
              <a:gd name="f870" fmla="*/ f761 f491 1"/>
              <a:gd name="f871" fmla="*/ f762 f492 1"/>
              <a:gd name="f872" fmla="*/ f763 f491 1"/>
              <a:gd name="f873" fmla="*/ f764 f492 1"/>
              <a:gd name="f874" fmla="*/ f765 f491 1"/>
              <a:gd name="f875" fmla="*/ f766 f492 1"/>
              <a:gd name="f876" fmla="*/ f767 f491 1"/>
              <a:gd name="f877" fmla="*/ f768 f492 1"/>
              <a:gd name="f878" fmla="*/ f769 f491 1"/>
              <a:gd name="f879" fmla="*/ f770 f492 1"/>
              <a:gd name="f880" fmla="*/ f771 f491 1"/>
              <a:gd name="f881" fmla="*/ f772 f492 1"/>
              <a:gd name="f882" fmla="*/ f773 f491 1"/>
              <a:gd name="f883" fmla="*/ f774 f492 1"/>
              <a:gd name="f884" fmla="*/ f775 f491 1"/>
              <a:gd name="f885" fmla="*/ f776 f492 1"/>
              <a:gd name="f886" fmla="*/ f777 f491 1"/>
              <a:gd name="f887" fmla="*/ f778 f492 1"/>
              <a:gd name="f888" fmla="*/ f779 f491 1"/>
              <a:gd name="f889" fmla="*/ f780 f492 1"/>
              <a:gd name="f890" fmla="*/ f781 f491 1"/>
              <a:gd name="f891" fmla="*/ f782 f492 1"/>
              <a:gd name="f892" fmla="*/ f783 f491 1"/>
              <a:gd name="f893" fmla="*/ f784 f492 1"/>
              <a:gd name="f894" fmla="*/ f785 f491 1"/>
              <a:gd name="f895" fmla="*/ f786 f492 1"/>
              <a:gd name="f896" fmla="*/ f787 f491 1"/>
              <a:gd name="f897" fmla="*/ f788 f492 1"/>
              <a:gd name="f898" fmla="*/ f789 f491 1"/>
              <a:gd name="f899" fmla="*/ f790 f492 1"/>
              <a:gd name="f900" fmla="*/ f791 f491 1"/>
              <a:gd name="f901" fmla="*/ f792 f492 1"/>
              <a:gd name="f902" fmla="*/ f793 f491 1"/>
              <a:gd name="f903" fmla="*/ f794 f492 1"/>
              <a:gd name="f904" fmla="*/ f795 f491 1"/>
              <a:gd name="f905" fmla="*/ f796 f492 1"/>
              <a:gd name="f906" fmla="*/ f797 f491 1"/>
              <a:gd name="f907" fmla="*/ f798 f492 1"/>
              <a:gd name="f908" fmla="*/ f799 f491 1"/>
              <a:gd name="f909" fmla="*/ f800 f492 1"/>
              <a:gd name="f910" fmla="*/ f801 f491 1"/>
              <a:gd name="f911" fmla="*/ f802 f492 1"/>
              <a:gd name="f912" fmla="*/ f803 f491 1"/>
              <a:gd name="f913" fmla="*/ f804 f492 1"/>
              <a:gd name="f914" fmla="*/ f805 f492 1"/>
              <a:gd name="f915" fmla="*/ f806 f491 1"/>
              <a:gd name="f916" fmla="*/ f807 f492 1"/>
              <a:gd name="f917" fmla="*/ f808 f491 1"/>
              <a:gd name="f918" fmla="*/ f809 f492 1"/>
              <a:gd name="f919" fmla="*/ f810 f491 1"/>
              <a:gd name="f920" fmla="*/ f811 f492 1"/>
              <a:gd name="f921" fmla="*/ f812 f491 1"/>
              <a:gd name="f922" fmla="*/ f813 f492 1"/>
              <a:gd name="f923" fmla="*/ f814 f491 1"/>
              <a:gd name="f924" fmla="*/ f815 f492 1"/>
              <a:gd name="f925" fmla="*/ f816 f491 1"/>
              <a:gd name="f926" fmla="*/ f817 f492 1"/>
              <a:gd name="f927" fmla="*/ f818 f491 1"/>
              <a:gd name="f928" fmla="*/ f819 f492 1"/>
              <a:gd name="f929" fmla="*/ f820 f491 1"/>
              <a:gd name="f930" fmla="*/ f821 f4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7">
                <a:pos x="f826" y="f827"/>
              </a:cxn>
              <a:cxn ang="f607">
                <a:pos x="f828" y="f829"/>
              </a:cxn>
              <a:cxn ang="f607">
                <a:pos x="f830" y="f831"/>
              </a:cxn>
              <a:cxn ang="f607">
                <a:pos x="f832" y="f833"/>
              </a:cxn>
              <a:cxn ang="f607">
                <a:pos x="f834" y="f835"/>
              </a:cxn>
              <a:cxn ang="f607">
                <a:pos x="f836" y="f837"/>
              </a:cxn>
              <a:cxn ang="f607">
                <a:pos x="f834" y="f838"/>
              </a:cxn>
              <a:cxn ang="f607">
                <a:pos x="f839" y="f840"/>
              </a:cxn>
              <a:cxn ang="f607">
                <a:pos x="f841" y="f842"/>
              </a:cxn>
              <a:cxn ang="f607">
                <a:pos x="f843" y="f844"/>
              </a:cxn>
              <a:cxn ang="f607">
                <a:pos x="f845" y="f846"/>
              </a:cxn>
              <a:cxn ang="f607">
                <a:pos x="f847" y="f848"/>
              </a:cxn>
              <a:cxn ang="f607">
                <a:pos x="f849" y="f850"/>
              </a:cxn>
              <a:cxn ang="f607">
                <a:pos x="f851" y="f852"/>
              </a:cxn>
              <a:cxn ang="f607">
                <a:pos x="f853" y="f854"/>
              </a:cxn>
              <a:cxn ang="f607">
                <a:pos x="f855" y="f856"/>
              </a:cxn>
              <a:cxn ang="f607">
                <a:pos x="f857" y="f858"/>
              </a:cxn>
              <a:cxn ang="f607">
                <a:pos x="f859" y="f860"/>
              </a:cxn>
              <a:cxn ang="f607">
                <a:pos x="f861" y="f862"/>
              </a:cxn>
              <a:cxn ang="f607">
                <a:pos x="f863" y="f864"/>
              </a:cxn>
              <a:cxn ang="f607">
                <a:pos x="f865" y="f866"/>
              </a:cxn>
              <a:cxn ang="f607">
                <a:pos x="f865" y="f867"/>
              </a:cxn>
              <a:cxn ang="f607">
                <a:pos x="f868" y="f869"/>
              </a:cxn>
              <a:cxn ang="f607">
                <a:pos x="f870" y="f871"/>
              </a:cxn>
              <a:cxn ang="f607">
                <a:pos x="f872" y="f873"/>
              </a:cxn>
              <a:cxn ang="f607">
                <a:pos x="f874" y="f875"/>
              </a:cxn>
              <a:cxn ang="f607">
                <a:pos x="f876" y="f877"/>
              </a:cxn>
              <a:cxn ang="f607">
                <a:pos x="f878" y="f879"/>
              </a:cxn>
              <a:cxn ang="f607">
                <a:pos x="f880" y="f881"/>
              </a:cxn>
              <a:cxn ang="f607">
                <a:pos x="f882" y="f883"/>
              </a:cxn>
              <a:cxn ang="f607">
                <a:pos x="f884" y="f885"/>
              </a:cxn>
              <a:cxn ang="f607">
                <a:pos x="f886" y="f887"/>
              </a:cxn>
              <a:cxn ang="f607">
                <a:pos x="f888" y="f889"/>
              </a:cxn>
              <a:cxn ang="f607">
                <a:pos x="f890" y="f891"/>
              </a:cxn>
              <a:cxn ang="f607">
                <a:pos x="f892" y="f893"/>
              </a:cxn>
              <a:cxn ang="f607">
                <a:pos x="f894" y="f895"/>
              </a:cxn>
              <a:cxn ang="f607">
                <a:pos x="f896" y="f897"/>
              </a:cxn>
              <a:cxn ang="f607">
                <a:pos x="f898" y="f899"/>
              </a:cxn>
              <a:cxn ang="f607">
                <a:pos x="f900" y="f901"/>
              </a:cxn>
              <a:cxn ang="f607">
                <a:pos x="f902" y="f903"/>
              </a:cxn>
              <a:cxn ang="f607">
                <a:pos x="f904" y="f905"/>
              </a:cxn>
              <a:cxn ang="f607">
                <a:pos x="f906" y="f907"/>
              </a:cxn>
              <a:cxn ang="f607">
                <a:pos x="f908" y="f909"/>
              </a:cxn>
              <a:cxn ang="f607">
                <a:pos x="f910" y="f911"/>
              </a:cxn>
              <a:cxn ang="f607">
                <a:pos x="f912" y="f913"/>
              </a:cxn>
              <a:cxn ang="f607">
                <a:pos x="f855" y="f914"/>
              </a:cxn>
              <a:cxn ang="f607">
                <a:pos x="f915" y="f916"/>
              </a:cxn>
              <a:cxn ang="f607">
                <a:pos x="f917" y="f918"/>
              </a:cxn>
              <a:cxn ang="f607">
                <a:pos x="f919" y="f920"/>
              </a:cxn>
              <a:cxn ang="f607">
                <a:pos x="f921" y="f922"/>
              </a:cxn>
              <a:cxn ang="f607">
                <a:pos x="f923" y="f924"/>
              </a:cxn>
              <a:cxn ang="f607">
                <a:pos x="f925" y="f926"/>
              </a:cxn>
              <a:cxn ang="f607">
                <a:pos x="f923" y="f924"/>
              </a:cxn>
              <a:cxn ang="f607">
                <a:pos x="f927" y="f928"/>
              </a:cxn>
              <a:cxn ang="f607">
                <a:pos x="f929" y="f930"/>
              </a:cxn>
            </a:cxnLst>
            <a:rect l="f822" t="f825" r="f823" b="f824"/>
            <a:pathLst>
              <a:path w="701" h="1411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5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7"/>
                  <a:pt x="f59" y="f60"/>
                </a:cubicBezTo>
                <a:cubicBezTo>
                  <a:pt x="f4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59" y="f72"/>
                  <a:pt x="f70" y="f73"/>
                  <a:pt x="f74" y="f75"/>
                </a:cubicBezTo>
                <a:cubicBezTo>
                  <a:pt x="f74" y="f76"/>
                  <a:pt x="f77" y="f78"/>
                  <a:pt x="f59" y="f79"/>
                </a:cubicBezTo>
                <a:cubicBezTo>
                  <a:pt x="f46" y="f80"/>
                  <a:pt x="f81" y="f82"/>
                  <a:pt x="f48" y="f83"/>
                </a:cubicBezTo>
                <a:cubicBezTo>
                  <a:pt x="f84" y="f85"/>
                  <a:pt x="f86" y="f6"/>
                  <a:pt x="f87" y="f88"/>
                </a:cubicBezTo>
                <a:cubicBezTo>
                  <a:pt x="f89" y="f90"/>
                  <a:pt x="f46" y="f91"/>
                  <a:pt x="f92" y="f93"/>
                </a:cubicBezTo>
                <a:cubicBezTo>
                  <a:pt x="f94" y="f95"/>
                  <a:pt x="f84" y="f96"/>
                  <a:pt x="f54" y="f97"/>
                </a:cubicBezTo>
                <a:cubicBezTo>
                  <a:pt x="f89" y="f98"/>
                  <a:pt x="f28" y="f99"/>
                  <a:pt x="f100" y="f101"/>
                </a:cubicBezTo>
                <a:cubicBezTo>
                  <a:pt x="f102" y="f103"/>
                  <a:pt x="f104" y="f105"/>
                  <a:pt x="f64" y="f106"/>
                </a:cubicBezTo>
                <a:cubicBezTo>
                  <a:pt x="f107" y="f108"/>
                  <a:pt x="f109" y="f110"/>
                  <a:pt x="f36" y="f111"/>
                </a:cubicBezTo>
                <a:cubicBezTo>
                  <a:pt x="f112" y="f113"/>
                  <a:pt x="f5" y="f114"/>
                  <a:pt x="f115" y="f116"/>
                </a:cubicBezTo>
                <a:cubicBezTo>
                  <a:pt x="f117" y="f118"/>
                  <a:pt x="f112" y="f119"/>
                  <a:pt x="f17" y="f120"/>
                </a:cubicBezTo>
                <a:cubicBezTo>
                  <a:pt x="f32" y="f121"/>
                  <a:pt x="f17" y="f122"/>
                  <a:pt x="f123" y="f124"/>
                </a:cubicBezTo>
                <a:cubicBezTo>
                  <a:pt x="f19" y="f125"/>
                  <a:pt x="f32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3"/>
                </a:cubicBezTo>
                <a:cubicBezTo>
                  <a:pt x="f158" y="f159"/>
                  <a:pt x="f160" y="f161"/>
                  <a:pt x="f156" y="f162"/>
                </a:cubicBezTo>
                <a:cubicBezTo>
                  <a:pt x="f147" y="f163"/>
                  <a:pt x="f164" y="f165"/>
                  <a:pt x="f166" y="f167"/>
                </a:cubicBezTo>
                <a:cubicBezTo>
                  <a:pt x="f168" y="f115"/>
                  <a:pt x="f169" y="f170"/>
                  <a:pt x="f171" y="f172"/>
                </a:cubicBezTo>
                <a:cubicBezTo>
                  <a:pt x="f173" y="f5"/>
                  <a:pt x="f174" y="f175"/>
                  <a:pt x="f176" y="f177"/>
                </a:cubicBezTo>
                <a:cubicBezTo>
                  <a:pt x="f178" y="f179"/>
                  <a:pt x="f180" y="f40"/>
                  <a:pt x="f181" y="f81"/>
                </a:cubicBezTo>
                <a:cubicBezTo>
                  <a:pt x="f182" y="f183"/>
                  <a:pt x="f184" y="f185"/>
                  <a:pt x="f182" y="f186"/>
                </a:cubicBezTo>
                <a:cubicBezTo>
                  <a:pt x="f181" y="f187"/>
                  <a:pt x="f188" y="f189"/>
                  <a:pt x="f190" y="f191"/>
                </a:cubicBezTo>
                <a:cubicBezTo>
                  <a:pt x="f192" y="f158"/>
                  <a:pt x="f193" y="f194"/>
                  <a:pt x="f195" y="f196"/>
                </a:cubicBezTo>
                <a:cubicBezTo>
                  <a:pt x="f197" y="f149"/>
                  <a:pt x="f198" y="f199"/>
                  <a:pt x="f198" y="f148"/>
                </a:cubicBezTo>
                <a:cubicBezTo>
                  <a:pt x="f200" y="f201"/>
                  <a:pt x="f202" y="f203"/>
                  <a:pt x="f204" y="f205"/>
                </a:cubicBezTo>
                <a:cubicBezTo>
                  <a:pt x="f206" y="f207"/>
                  <a:pt x="f208" y="f132"/>
                  <a:pt x="f209" y="f132"/>
                </a:cubicBezTo>
                <a:cubicBezTo>
                  <a:pt x="f210" y="f205"/>
                  <a:pt x="f211" y="f130"/>
                  <a:pt x="f212" y="f213"/>
                </a:cubicBezTo>
                <a:cubicBezTo>
                  <a:pt x="f214" y="f215"/>
                  <a:pt x="f216" y="f217"/>
                  <a:pt x="f218" y="f219"/>
                </a:cubicBezTo>
                <a:cubicBezTo>
                  <a:pt x="f220" y="f221"/>
                  <a:pt x="f222" y="f223"/>
                  <a:pt x="f212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234"/>
                  <a:pt x="f231" y="f235"/>
                </a:cubicBezTo>
                <a:cubicBezTo>
                  <a:pt x="f202" y="f236"/>
                  <a:pt x="f237" y="f238"/>
                  <a:pt x="f239" y="f240"/>
                </a:cubicBezTo>
                <a:cubicBezTo>
                  <a:pt x="f241" y="f240"/>
                  <a:pt x="f227" y="f242"/>
                  <a:pt x="f234" y="f242"/>
                </a:cubicBezTo>
                <a:cubicBezTo>
                  <a:pt x="f243" y="f244"/>
                  <a:pt x="f245" y="f246"/>
                  <a:pt x="f247" y="f248"/>
                </a:cubicBezTo>
                <a:cubicBezTo>
                  <a:pt x="f249" y="f250"/>
                  <a:pt x="f251" y="f252"/>
                  <a:pt x="f253" y="f254"/>
                </a:cubicBezTo>
                <a:cubicBezTo>
                  <a:pt x="f255" y="f256"/>
                  <a:pt x="f257" y="f258"/>
                  <a:pt x="f236" y="f105"/>
                </a:cubicBezTo>
                <a:cubicBezTo>
                  <a:pt x="f259" y="f103"/>
                  <a:pt x="f260" y="f101"/>
                  <a:pt x="f261" y="f262"/>
                </a:cubicBezTo>
                <a:cubicBezTo>
                  <a:pt x="f113" y="f263"/>
                  <a:pt x="f264" y="f265"/>
                  <a:pt x="f266" y="f96"/>
                </a:cubicBezTo>
                <a:cubicBezTo>
                  <a:pt x="f248" y="f267"/>
                  <a:pt x="f252" y="f268"/>
                  <a:pt x="f269" y="f265"/>
                </a:cubicBezTo>
                <a:cubicBezTo>
                  <a:pt x="f270" y="f271"/>
                  <a:pt x="f272" y="f268"/>
                  <a:pt x="f273" y="f97"/>
                </a:cubicBezTo>
                <a:cubicBezTo>
                  <a:pt x="f108" y="f274"/>
                  <a:pt x="f275" y="f91"/>
                  <a:pt x="f276" y="f90"/>
                </a:cubicBezTo>
                <a:cubicBezTo>
                  <a:pt x="f103" y="f277"/>
                  <a:pt x="f278" y="f279"/>
                  <a:pt x="f6" y="f280"/>
                </a:cubicBezTo>
                <a:cubicBezTo>
                  <a:pt x="f6" y="f281"/>
                  <a:pt x="f6" y="f80"/>
                  <a:pt x="f6" y="f282"/>
                </a:cubicBezTo>
                <a:cubicBezTo>
                  <a:pt x="f88" y="f283"/>
                  <a:pt x="f284" y="f285"/>
                  <a:pt x="f286" y="f287"/>
                </a:cubicBezTo>
                <a:cubicBezTo>
                  <a:pt x="f95" y="f288"/>
                  <a:pt x="f289" y="f290"/>
                  <a:pt x="f291" y="f292"/>
                </a:cubicBezTo>
                <a:cubicBezTo>
                  <a:pt x="f269" y="f293"/>
                  <a:pt x="f294" y="f295"/>
                  <a:pt x="f296" y="f297"/>
                </a:cubicBezTo>
                <a:cubicBezTo>
                  <a:pt x="f298" y="f299"/>
                  <a:pt x="f300" y="f301"/>
                  <a:pt x="f302" y="f303"/>
                </a:cubicBezTo>
                <a:cubicBezTo>
                  <a:pt x="f304" y="f305"/>
                  <a:pt x="f260" y="f295"/>
                  <a:pt x="f236" y="f306"/>
                </a:cubicBezTo>
                <a:cubicBezTo>
                  <a:pt x="f307" y="f90"/>
                  <a:pt x="f208" y="f308"/>
                  <a:pt x="f309" y="f93"/>
                </a:cubicBezTo>
                <a:cubicBezTo>
                  <a:pt x="f310" y="f299"/>
                  <a:pt x="f311" y="f312"/>
                  <a:pt x="f197" y="f313"/>
                </a:cubicBezTo>
                <a:cubicBezTo>
                  <a:pt x="f314" y="f315"/>
                  <a:pt x="f224" y="f316"/>
                  <a:pt x="f314" y="f317"/>
                </a:cubicBezTo>
                <a:cubicBezTo>
                  <a:pt x="f198" y="f318"/>
                  <a:pt x="f319" y="f320"/>
                  <a:pt x="f321" y="f322"/>
                </a:cubicBezTo>
                <a:cubicBezTo>
                  <a:pt x="f232" y="f323"/>
                  <a:pt x="f324" y="f325"/>
                  <a:pt x="f326" y="f327"/>
                </a:cubicBezTo>
                <a:cubicBezTo>
                  <a:pt x="f328" y="f329"/>
                  <a:pt x="f328" y="f330"/>
                  <a:pt x="f331" y="f332"/>
                </a:cubicBezTo>
                <a:cubicBezTo>
                  <a:pt x="f116" y="f333"/>
                  <a:pt x="f334" y="f51"/>
                  <a:pt x="f321" y="f335"/>
                </a:cubicBezTo>
                <a:cubicBezTo>
                  <a:pt x="f311" y="f336"/>
                  <a:pt x="f311" y="f337"/>
                  <a:pt x="f338" y="f339"/>
                </a:cubicBezTo>
                <a:cubicBezTo>
                  <a:pt x="f338" y="f340"/>
                  <a:pt x="f229" y="f341"/>
                  <a:pt x="f342" y="f343"/>
                </a:cubicBezTo>
                <a:cubicBezTo>
                  <a:pt x="f342" y="f344"/>
                  <a:pt x="f345" y="f346"/>
                  <a:pt x="f347" y="f348"/>
                </a:cubicBezTo>
                <a:cubicBezTo>
                  <a:pt x="f349" y="f350"/>
                  <a:pt x="f351" y="f352"/>
                  <a:pt x="f353" y="f354"/>
                </a:cubicBezTo>
                <a:cubicBezTo>
                  <a:pt x="f200" y="f355"/>
                  <a:pt x="f353" y="f356"/>
                  <a:pt x="f357" y="f358"/>
                </a:cubicBezTo>
                <a:cubicBezTo>
                  <a:pt x="f359" y="f360"/>
                  <a:pt x="f247" y="f361"/>
                  <a:pt x="f362" y="f363"/>
                </a:cubicBezTo>
                <a:cubicBezTo>
                  <a:pt x="f364" y="f365"/>
                  <a:pt x="f366" y="f367"/>
                  <a:pt x="f210" y="f368"/>
                </a:cubicBezTo>
                <a:cubicBezTo>
                  <a:pt x="f369" y="f370"/>
                  <a:pt x="f371" y="f372"/>
                  <a:pt x="f373" y="f374"/>
                </a:cubicBezTo>
                <a:cubicBezTo>
                  <a:pt x="f243" y="f375"/>
                  <a:pt x="f357" y="f374"/>
                  <a:pt x="f224" y="f376"/>
                </a:cubicBezTo>
                <a:cubicBezTo>
                  <a:pt x="f377" y="f18"/>
                  <a:pt x="f378" y="f367"/>
                  <a:pt x="f379" y="f380"/>
                </a:cubicBezTo>
                <a:cubicBezTo>
                  <a:pt x="f381" y="f368"/>
                  <a:pt x="f382" y="f383"/>
                  <a:pt x="f384" y="f385"/>
                </a:cubicBezTo>
                <a:cubicBezTo>
                  <a:pt x="f119" y="f386"/>
                  <a:pt x="f387" y="f358"/>
                  <a:pt x="f388" y="f389"/>
                </a:cubicBezTo>
                <a:cubicBezTo>
                  <a:pt x="f381" y="f390"/>
                  <a:pt x="f391" y="f392"/>
                  <a:pt x="f393" y="f394"/>
                </a:cubicBezTo>
                <a:cubicBezTo>
                  <a:pt x="f395" y="f396"/>
                  <a:pt x="f397" y="f398"/>
                  <a:pt x="f397" y="f399"/>
                </a:cubicBezTo>
                <a:cubicBezTo>
                  <a:pt x="f397" y="f400"/>
                  <a:pt x="f401" y="f402"/>
                  <a:pt x="f403" y="f404"/>
                </a:cubicBezTo>
                <a:cubicBezTo>
                  <a:pt x="f405" y="f406"/>
                  <a:pt x="f407" y="f408"/>
                  <a:pt x="f409" y="f410"/>
                </a:cubicBezTo>
                <a:cubicBezTo>
                  <a:pt x="f411" y="f412"/>
                  <a:pt x="f413" y="f414"/>
                  <a:pt x="f415" y="f416"/>
                </a:cubicBezTo>
                <a:cubicBezTo>
                  <a:pt x="f417" y="f60"/>
                  <a:pt x="f418" y="f419"/>
                  <a:pt x="f420" y="f421"/>
                </a:cubicBezTo>
                <a:cubicBezTo>
                  <a:pt x="f420" y="f422"/>
                  <a:pt x="f423" y="f424"/>
                  <a:pt x="f425" y="f426"/>
                </a:cubicBezTo>
                <a:cubicBezTo>
                  <a:pt x="f427" y="f428"/>
                  <a:pt x="f136" y="f429"/>
                  <a:pt x="f430" y="f431"/>
                </a:cubicBezTo>
                <a:cubicBezTo>
                  <a:pt x="f432" y="f433"/>
                  <a:pt x="f434" y="f419"/>
                  <a:pt x="f435" y="f414"/>
                </a:cubicBezTo>
                <a:cubicBezTo>
                  <a:pt x="f436" y="f412"/>
                  <a:pt x="f142" y="f437"/>
                  <a:pt x="f166" y="f438"/>
                </a:cubicBezTo>
                <a:cubicBezTo>
                  <a:pt x="f436" y="f439"/>
                  <a:pt x="f440" y="f441"/>
                  <a:pt x="f442" y="f443"/>
                </a:cubicBezTo>
                <a:cubicBezTo>
                  <a:pt x="f444" y="f445"/>
                  <a:pt x="f148" y="f446"/>
                  <a:pt x="f148" y="f447"/>
                </a:cubicBezTo>
                <a:cubicBezTo>
                  <a:pt x="f199" y="f339"/>
                  <a:pt x="f2" y="f448"/>
                  <a:pt x="f149" y="f449"/>
                </a:cubicBezTo>
                <a:cubicBezTo>
                  <a:pt x="f196" y="f450"/>
                  <a:pt x="f451" y="f452"/>
                  <a:pt x="f453" y="f29"/>
                </a:cubicBezTo>
                <a:cubicBezTo>
                  <a:pt x="f454" y="f455"/>
                  <a:pt x="f456" y="f457"/>
                  <a:pt x="f456" y="f26"/>
                </a:cubicBezTo>
                <a:cubicBezTo>
                  <a:pt x="f187" y="f458"/>
                  <a:pt x="f459" y="f460"/>
                  <a:pt x="f187" y="f461"/>
                </a:cubicBezTo>
                <a:cubicBezTo>
                  <a:pt x="f462" y="f463"/>
                  <a:pt x="f464" y="f465"/>
                  <a:pt x="f159" y="f466"/>
                </a:cubicBezTo>
                <a:cubicBezTo>
                  <a:pt x="f159" y="f467"/>
                  <a:pt x="f468" y="f469"/>
                  <a:pt x="f470" y="f7"/>
                </a:cubicBezTo>
                <a:cubicBezTo>
                  <a:pt x="f131" y="f7"/>
                  <a:pt x="f471" y="f7"/>
                  <a:pt x="f8" y="f7"/>
                </a:cubicBezTo>
                <a:close/>
                <a:moveTo>
                  <a:pt x="f472" y="f473"/>
                </a:moveTo>
                <a:cubicBezTo>
                  <a:pt x="f381" y="f474"/>
                  <a:pt x="f182" y="f475"/>
                  <a:pt x="f476" y="f435"/>
                </a:cubicBezTo>
                <a:cubicBezTo>
                  <a:pt x="f476" y="f477"/>
                  <a:pt x="f476" y="f203"/>
                  <a:pt x="f476" y="f478"/>
                </a:cubicBezTo>
                <a:cubicBezTo>
                  <a:pt x="f479" y="f430"/>
                  <a:pt x="f182" y="f480"/>
                  <a:pt x="f481" y="f482"/>
                </a:cubicBezTo>
                <a:cubicBezTo>
                  <a:pt x="f190" y="f132"/>
                  <a:pt x="f483" y="f418"/>
                  <a:pt x="f472" y="f473"/>
                </a:cubicBezTo>
                <a:close/>
                <a:moveTo>
                  <a:pt x="f229" y="f98"/>
                </a:moveTo>
                <a:cubicBezTo>
                  <a:pt x="f328" y="f484"/>
                  <a:pt x="f328" y="f484"/>
                  <a:pt x="f485" y="f486"/>
                </a:cubicBezTo>
                <a:cubicBezTo>
                  <a:pt x="f328" y="f268"/>
                  <a:pt x="f230" y="f487"/>
                  <a:pt x="f319" y="f488"/>
                </a:cubicBezTo>
                <a:cubicBezTo>
                  <a:pt x="f357" y="f487"/>
                  <a:pt x="f347" y="f489"/>
                  <a:pt x="f229" y="f98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77A581E2-5648-A245-E258-AA0E76F73260}"/>
              </a:ext>
            </a:extLst>
          </p:cNvPr>
          <p:cNvSpPr/>
          <p:nvPr/>
        </p:nvSpPr>
        <p:spPr>
          <a:xfrm>
            <a:off x="3659191" y="1419221"/>
            <a:ext cx="881060" cy="17017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9"/>
              <a:gd name="f7" fmla="val 2605"/>
              <a:gd name="f8" fmla="val 295"/>
              <a:gd name="f9" fmla="val 1057"/>
              <a:gd name="f10" fmla="val 283"/>
              <a:gd name="f11" fmla="val 1049"/>
              <a:gd name="f12" fmla="val 270"/>
              <a:gd name="f13" fmla="val 1031"/>
              <a:gd name="f14" fmla="val 248"/>
              <a:gd name="f15" fmla="val 1044"/>
              <a:gd name="f16" fmla="val 246"/>
              <a:gd name="f17" fmla="val 1075"/>
              <a:gd name="f18" fmla="val 243"/>
              <a:gd name="f19" fmla="val 1078"/>
              <a:gd name="f20" fmla="val 211"/>
              <a:gd name="f21" fmla="val 1077"/>
              <a:gd name="f22" fmla="val 181"/>
              <a:gd name="f23" fmla="val 1076"/>
              <a:gd name="f24" fmla="val 151"/>
              <a:gd name="f25" fmla="val 1073"/>
              <a:gd name="f26" fmla="val 121"/>
              <a:gd name="f27" fmla="val 1072"/>
              <a:gd name="f28" fmla="val 111"/>
              <a:gd name="f29" fmla="val 1071"/>
              <a:gd name="f30" fmla="val 102"/>
              <a:gd name="f31" fmla="val 1074"/>
              <a:gd name="f32" fmla="val 92"/>
              <a:gd name="f33" fmla="val 87"/>
              <a:gd name="f34" fmla="val 79"/>
              <a:gd name="f35" fmla="val 78"/>
              <a:gd name="f36" fmla="val 1070"/>
              <a:gd name="f37" fmla="val 75"/>
              <a:gd name="f38" fmla="val 57"/>
              <a:gd name="f39" fmla="val 1050"/>
              <a:gd name="f40" fmla="val 43"/>
              <a:gd name="f41" fmla="val 1048"/>
              <a:gd name="f42" fmla="val 29"/>
              <a:gd name="f43" fmla="val 1047"/>
              <a:gd name="f44" fmla="val 23"/>
              <a:gd name="f45" fmla="val 1040"/>
              <a:gd name="f46" fmla="val 19"/>
              <a:gd name="f47" fmla="val 1029"/>
              <a:gd name="f48" fmla="val 14"/>
              <a:gd name="f49" fmla="val 1018"/>
              <a:gd name="f50" fmla="val 10"/>
              <a:gd name="f51" fmla="val 1006"/>
              <a:gd name="f52" fmla="val 6"/>
              <a:gd name="f53" fmla="val 994"/>
              <a:gd name="f54" fmla="val 977"/>
              <a:gd name="f55" fmla="val 9"/>
              <a:gd name="f56" fmla="val 961"/>
              <a:gd name="f57" fmla="val 27"/>
              <a:gd name="f58" fmla="val 955"/>
              <a:gd name="f59" fmla="val 26"/>
              <a:gd name="f60" fmla="val 950"/>
              <a:gd name="f61" fmla="val 25"/>
              <a:gd name="f62" fmla="val 946"/>
              <a:gd name="f63" fmla="val 941"/>
              <a:gd name="f64" fmla="val 22"/>
              <a:gd name="f65" fmla="val 908"/>
              <a:gd name="f66" fmla="val 31"/>
              <a:gd name="f67" fmla="val 900"/>
              <a:gd name="f68" fmla="val 63"/>
              <a:gd name="f69" fmla="val 907"/>
              <a:gd name="f70" fmla="val 911"/>
              <a:gd name="f71" fmla="val 84"/>
              <a:gd name="f72" fmla="val 906"/>
              <a:gd name="f73" fmla="val 892"/>
              <a:gd name="f74" fmla="val 76"/>
              <a:gd name="f75" fmla="val 880"/>
              <a:gd name="f76" fmla="val 73"/>
              <a:gd name="f77" fmla="val 868"/>
              <a:gd name="f78" fmla="val 68"/>
              <a:gd name="f79" fmla="val 856"/>
              <a:gd name="f80" fmla="val 53"/>
              <a:gd name="f81" fmla="val 813"/>
              <a:gd name="f82" fmla="val 61"/>
              <a:gd name="f83" fmla="val 776"/>
              <a:gd name="f84" fmla="val 95"/>
              <a:gd name="f85" fmla="val 745"/>
              <a:gd name="f86" fmla="val 106"/>
              <a:gd name="f87" fmla="val 735"/>
              <a:gd name="f88" fmla="val 117"/>
              <a:gd name="f89" fmla="val 724"/>
              <a:gd name="f90" fmla="val 129"/>
              <a:gd name="f91" fmla="val 715"/>
              <a:gd name="f92" fmla="val 166"/>
              <a:gd name="f93" fmla="val 691"/>
              <a:gd name="f94" fmla="val 188"/>
              <a:gd name="f95" fmla="val 656"/>
              <a:gd name="f96" fmla="val 202"/>
              <a:gd name="f97" fmla="val 615"/>
              <a:gd name="f98" fmla="val 206"/>
              <a:gd name="f99" fmla="val 603"/>
              <a:gd name="f100" fmla="val 218"/>
              <a:gd name="f101" fmla="val 594"/>
              <a:gd name="f102" fmla="val 212"/>
              <a:gd name="f103" fmla="val 579"/>
              <a:gd name="f104" fmla="val 576"/>
              <a:gd name="f105" fmla="val 215"/>
              <a:gd name="f106" fmla="val 571"/>
              <a:gd name="f107" fmla="val 569"/>
              <a:gd name="f108" fmla="val 245"/>
              <a:gd name="f109" fmla="val 556"/>
              <a:gd name="f110" fmla="val 262"/>
              <a:gd name="f111" fmla="val 532"/>
              <a:gd name="f112" fmla="val 278"/>
              <a:gd name="f113" fmla="val 508"/>
              <a:gd name="f114" fmla="val 307"/>
              <a:gd name="f115" fmla="val 466"/>
              <a:gd name="f116" fmla="val 350"/>
              <a:gd name="f117" fmla="val 444"/>
              <a:gd name="f118" fmla="val 398"/>
              <a:gd name="f119" fmla="val 431"/>
              <a:gd name="f120" fmla="val 404"/>
              <a:gd name="f121" fmla="val 430"/>
              <a:gd name="f122" fmla="val 408"/>
              <a:gd name="f123" fmla="val 423"/>
              <a:gd name="f124" fmla="val 414"/>
              <a:gd name="f125" fmla="val 419"/>
              <a:gd name="f126" fmla="val 424"/>
              <a:gd name="f127" fmla="val 409"/>
              <a:gd name="f128" fmla="val 407"/>
              <a:gd name="f129" fmla="val 451"/>
              <a:gd name="f130" fmla="val 401"/>
              <a:gd name="f131" fmla="val 472"/>
              <a:gd name="f132" fmla="val 395"/>
              <a:gd name="f133" fmla="val 493"/>
              <a:gd name="f134" fmla="val 392"/>
              <a:gd name="f135" fmla="val 390"/>
              <a:gd name="f136" fmla="val 512"/>
              <a:gd name="f137" fmla="val 386"/>
              <a:gd name="f138" fmla="val 504"/>
              <a:gd name="f139" fmla="val 372"/>
              <a:gd name="f140" fmla="val 499"/>
              <a:gd name="f141" fmla="val 362"/>
              <a:gd name="f142" fmla="val 496"/>
              <a:gd name="f143" fmla="val 352"/>
              <a:gd name="f144" fmla="val 341"/>
              <a:gd name="f145" fmla="val 490"/>
              <a:gd name="f146" fmla="val 329"/>
              <a:gd name="f147" fmla="val 486"/>
              <a:gd name="f148" fmla="val 323"/>
              <a:gd name="f149" fmla="val 449"/>
              <a:gd name="f150" fmla="val 440"/>
              <a:gd name="f151" fmla="val 313"/>
              <a:gd name="f152" fmla="val 439"/>
              <a:gd name="f153" fmla="val 289"/>
              <a:gd name="f154" fmla="val 437"/>
              <a:gd name="f155" fmla="val 268"/>
              <a:gd name="f156" fmla="val 435"/>
              <a:gd name="f157" fmla="val 247"/>
              <a:gd name="f158" fmla="val 226"/>
              <a:gd name="f159" fmla="val 436"/>
              <a:gd name="f160" fmla="val 217"/>
              <a:gd name="f161" fmla="val 442"/>
              <a:gd name="f162" fmla="val 208"/>
              <a:gd name="f163" fmla="val 445"/>
              <a:gd name="f164" fmla="val 198"/>
              <a:gd name="f165" fmla="val 446"/>
              <a:gd name="f166" fmla="val 192"/>
              <a:gd name="f167" fmla="val 184"/>
              <a:gd name="f168" fmla="val 178"/>
              <a:gd name="f169" fmla="val 161"/>
              <a:gd name="f170" fmla="val 433"/>
              <a:gd name="f171" fmla="val 144"/>
              <a:gd name="f172" fmla="val 127"/>
              <a:gd name="f173" fmla="val 427"/>
              <a:gd name="f174" fmla="val 112"/>
              <a:gd name="f175" fmla="val 434"/>
              <a:gd name="f176" fmla="val 100"/>
              <a:gd name="f177" fmla="val 448"/>
              <a:gd name="f178" fmla="val 90"/>
              <a:gd name="f179" fmla="val 58"/>
              <a:gd name="f180" fmla="val 519"/>
              <a:gd name="f181" fmla="val 39"/>
              <a:gd name="f182" fmla="val 521"/>
              <a:gd name="f183" fmla="val 32"/>
              <a:gd name="f184" fmla="val 523"/>
              <a:gd name="f185" fmla="val 18"/>
              <a:gd name="f186" fmla="val 527"/>
              <a:gd name="f187" fmla="val 548"/>
              <a:gd name="f188" fmla="val 1"/>
              <a:gd name="f189" fmla="val 570"/>
              <a:gd name="f190" fmla="val 3"/>
              <a:gd name="f191" fmla="val 590"/>
              <a:gd name="f192" fmla="val 4"/>
              <a:gd name="f193" fmla="val 588"/>
              <a:gd name="f194" fmla="val 17"/>
              <a:gd name="f195" fmla="val 587"/>
              <a:gd name="f196" fmla="val 586"/>
              <a:gd name="f197" fmla="val 619"/>
              <a:gd name="f198" fmla="val 40"/>
              <a:gd name="f199" fmla="val 649"/>
              <a:gd name="f200" fmla="val 47"/>
              <a:gd name="f201" fmla="val 679"/>
              <a:gd name="f202" fmla="val 56"/>
              <a:gd name="f203" fmla="val 686"/>
              <a:gd name="f204" fmla="val 698"/>
              <a:gd name="f205" fmla="val 66"/>
              <a:gd name="f206" fmla="val 721"/>
              <a:gd name="f207" fmla="val 726"/>
              <a:gd name="f208" fmla="val 97"/>
              <a:gd name="f209" fmla="val 722"/>
              <a:gd name="f210" fmla="val 123"/>
              <a:gd name="f211" fmla="val 720"/>
              <a:gd name="f212" fmla="val 139"/>
              <a:gd name="f213" fmla="val 731"/>
              <a:gd name="f214" fmla="val 155"/>
              <a:gd name="f215" fmla="val 172"/>
              <a:gd name="f216" fmla="val 742"/>
              <a:gd name="f217" fmla="val 203"/>
              <a:gd name="f218" fmla="val 749"/>
              <a:gd name="f219" fmla="val 234"/>
              <a:gd name="f220" fmla="val 756"/>
              <a:gd name="f221" fmla="val 265"/>
              <a:gd name="f222" fmla="val 760"/>
              <a:gd name="f223" fmla="val 282"/>
              <a:gd name="f224" fmla="val 752"/>
              <a:gd name="f225" fmla="val 290"/>
              <a:gd name="f226" fmla="val 710"/>
              <a:gd name="f227" fmla="val 292"/>
              <a:gd name="f228" fmla="val 705"/>
              <a:gd name="f229" fmla="val 305"/>
              <a:gd name="f230" fmla="val 711"/>
              <a:gd name="f231" fmla="val 330"/>
              <a:gd name="f232" fmla="val 716"/>
              <a:gd name="f233" fmla="val 347"/>
              <a:gd name="f234" fmla="val 367"/>
              <a:gd name="f235" fmla="val 383"/>
              <a:gd name="f236" fmla="val 707"/>
              <a:gd name="f237" fmla="val 688"/>
              <a:gd name="f238" fmla="val 397"/>
              <a:gd name="f239" fmla="val 676"/>
              <a:gd name="f240" fmla="val 403"/>
              <a:gd name="f241" fmla="val 675"/>
              <a:gd name="f242" fmla="val 402"/>
              <a:gd name="f243" fmla="val 674"/>
              <a:gd name="f244" fmla="val 673"/>
              <a:gd name="f245" fmla="val 399"/>
              <a:gd name="f246" fmla="val 415"/>
              <a:gd name="f247" fmla="val 422"/>
              <a:gd name="f248" fmla="val 421"/>
              <a:gd name="f249" fmla="val 769"/>
              <a:gd name="f250" fmla="val 768"/>
              <a:gd name="f251" fmla="val 455"/>
              <a:gd name="f252" fmla="val 462"/>
              <a:gd name="f253" fmla="val 767"/>
              <a:gd name="f254" fmla="val 471"/>
              <a:gd name="f255" fmla="val 796"/>
              <a:gd name="f256" fmla="val 820"/>
              <a:gd name="f257" fmla="val 483"/>
              <a:gd name="f258" fmla="val 839"/>
              <a:gd name="f259" fmla="val 503"/>
              <a:gd name="f260" fmla="val 851"/>
              <a:gd name="f261" fmla="val 516"/>
              <a:gd name="f262" fmla="val 862"/>
              <a:gd name="f263" fmla="val 531"/>
              <a:gd name="f264" fmla="val 873"/>
              <a:gd name="f265" fmla="val 546"/>
              <a:gd name="f266" fmla="val 887"/>
              <a:gd name="f267" fmla="val 565"/>
              <a:gd name="f268" fmla="val 924"/>
              <a:gd name="f269" fmla="val 597"/>
              <a:gd name="f270" fmla="val 604"/>
              <a:gd name="f271" fmla="val 954"/>
              <a:gd name="f272" fmla="val 617"/>
              <a:gd name="f273" fmla="val 952"/>
              <a:gd name="f274" fmla="val 642"/>
              <a:gd name="f275" fmla="val 951"/>
              <a:gd name="f276" fmla="val 658"/>
              <a:gd name="f277" fmla="val 968"/>
              <a:gd name="f278" fmla="val 692"/>
              <a:gd name="f279" fmla="val 978"/>
              <a:gd name="f280" fmla="val 718"/>
              <a:gd name="f281" fmla="val 989"/>
              <a:gd name="f282" fmla="val 743"/>
              <a:gd name="f283" fmla="val 1000"/>
              <a:gd name="f284" fmla="val 1002"/>
              <a:gd name="f285" fmla="val 772"/>
              <a:gd name="f286" fmla="val 1003"/>
              <a:gd name="f287" fmla="val 777"/>
              <a:gd name="f288" fmla="val 779"/>
              <a:gd name="f289" fmla="val 789"/>
              <a:gd name="f290" fmla="val 1034"/>
              <a:gd name="f291" fmla="val 811"/>
              <a:gd name="f292" fmla="val 834"/>
              <a:gd name="f293" fmla="val 1052"/>
              <a:gd name="f294" fmla="val 876"/>
              <a:gd name="f295" fmla="val 916"/>
              <a:gd name="f296" fmla="val 1037"/>
              <a:gd name="f297" fmla="val 956"/>
              <a:gd name="f298" fmla="val 1026"/>
              <a:gd name="f299" fmla="val 996"/>
              <a:gd name="f300" fmla="val 1009"/>
              <a:gd name="f301" fmla="val 1033"/>
              <a:gd name="f302" fmla="val 979"/>
              <a:gd name="f303" fmla="val 1064"/>
              <a:gd name="f304" fmla="val 976"/>
              <a:gd name="f305" fmla="val 1067"/>
              <a:gd name="f306" fmla="val 974"/>
              <a:gd name="f307" fmla="val 971"/>
              <a:gd name="f308" fmla="val 999"/>
              <a:gd name="f309" fmla="val 1092"/>
              <a:gd name="f310" fmla="val 1036"/>
              <a:gd name="f311" fmla="val 1095"/>
              <a:gd name="f312" fmla="val 1130"/>
              <a:gd name="f313" fmla="val 1117"/>
              <a:gd name="f314" fmla="val 1087"/>
              <a:gd name="f315" fmla="val 1105"/>
              <a:gd name="f316" fmla="val 1104"/>
              <a:gd name="f317" fmla="val 1093"/>
              <a:gd name="f318" fmla="val 1108"/>
              <a:gd name="f319" fmla="val 1091"/>
              <a:gd name="f320" fmla="val 1116"/>
              <a:gd name="f321" fmla="val 1089"/>
              <a:gd name="f322" fmla="val 1121"/>
              <a:gd name="f323" fmla="val 1124"/>
              <a:gd name="f324" fmla="val 1099"/>
              <a:gd name="f325" fmla="val 1123"/>
              <a:gd name="f326" fmla="val 1122"/>
              <a:gd name="f327" fmla="val 1120"/>
              <a:gd name="f328" fmla="val 1141"/>
              <a:gd name="f329" fmla="val 1118"/>
              <a:gd name="f330" fmla="val 1161"/>
              <a:gd name="f331" fmla="val 1195"/>
              <a:gd name="f332" fmla="val 1178"/>
              <a:gd name="f333" fmla="val 1271"/>
              <a:gd name="f334" fmla="val 1194"/>
              <a:gd name="f335" fmla="val 1211"/>
              <a:gd name="f336" fmla="val 1348"/>
              <a:gd name="f337" fmla="val 1218"/>
              <a:gd name="f338" fmla="val 1346"/>
              <a:gd name="f339" fmla="val 1226"/>
              <a:gd name="f340" fmla="val 1345"/>
              <a:gd name="f341" fmla="val 1235"/>
              <a:gd name="f342" fmla="val 1219"/>
              <a:gd name="f343" fmla="val 1200"/>
              <a:gd name="f344" fmla="val 1203"/>
              <a:gd name="f345" fmla="val 1133"/>
              <a:gd name="f346" fmla="val 1189"/>
              <a:gd name="f347" fmla="val 1112"/>
              <a:gd name="f348" fmla="val 1198"/>
              <a:gd name="f349" fmla="val 1102"/>
              <a:gd name="f350" fmla="val 1202"/>
              <a:gd name="f351" fmla="val 1097"/>
              <a:gd name="f352" fmla="val 1183"/>
              <a:gd name="f353" fmla="val 1168"/>
              <a:gd name="f354" fmla="val 1065"/>
              <a:gd name="f355" fmla="val 1177"/>
              <a:gd name="f356" fmla="val 1053"/>
              <a:gd name="f357" fmla="val 1020"/>
              <a:gd name="f358" fmla="val 1208"/>
              <a:gd name="f359" fmla="val 1007"/>
              <a:gd name="f360" fmla="val 1207"/>
              <a:gd name="f361" fmla="val 983"/>
              <a:gd name="f362" fmla="val 1201"/>
              <a:gd name="f363" fmla="val 965"/>
              <a:gd name="f364" fmla="val 1191"/>
              <a:gd name="f365" fmla="val 959"/>
              <a:gd name="f366" fmla="val 949"/>
              <a:gd name="f367" fmla="val 1173"/>
              <a:gd name="f368" fmla="val 937"/>
              <a:gd name="f369" fmla="val 1171"/>
              <a:gd name="f370" fmla="val 1165"/>
              <a:gd name="f371" fmla="val 1159"/>
              <a:gd name="f372" fmla="val 848"/>
              <a:gd name="f373" fmla="val 1153"/>
              <a:gd name="f374" fmla="val 1190"/>
              <a:gd name="f375" fmla="val 1225"/>
              <a:gd name="f376" fmla="val 888"/>
              <a:gd name="f377" fmla="val 1257"/>
              <a:gd name="f378" fmla="val 886"/>
              <a:gd name="f379" fmla="val 1261"/>
              <a:gd name="f380" fmla="val 885"/>
              <a:gd name="f381" fmla="val 1262"/>
              <a:gd name="f382" fmla="val 884"/>
              <a:gd name="f383" fmla="val 1263"/>
              <a:gd name="f384" fmla="val 852"/>
              <a:gd name="f385" fmla="val 1277"/>
              <a:gd name="f386" fmla="val 847"/>
              <a:gd name="f387" fmla="val 1302"/>
              <a:gd name="f388" fmla="val 855"/>
              <a:gd name="f389" fmla="val 1333"/>
              <a:gd name="f390" fmla="val 858"/>
              <a:gd name="f391" fmla="val 1344"/>
              <a:gd name="f392" fmla="val 1357"/>
              <a:gd name="f393" fmla="val 861"/>
              <a:gd name="f394" fmla="val 1368"/>
              <a:gd name="f395" fmla="val 870"/>
              <a:gd name="f396" fmla="val 1412"/>
              <a:gd name="f397" fmla="val 867"/>
              <a:gd name="f398" fmla="val 1456"/>
              <a:gd name="f399" fmla="val 860"/>
              <a:gd name="f400" fmla="val 1499"/>
              <a:gd name="f401" fmla="val 1529"/>
              <a:gd name="f402" fmla="val 840"/>
              <a:gd name="f403" fmla="val 1556"/>
              <a:gd name="f404" fmla="val 818"/>
              <a:gd name="f405" fmla="val 1578"/>
              <a:gd name="f406" fmla="val 803"/>
              <a:gd name="f407" fmla="val 1593"/>
              <a:gd name="f408" fmla="val 792"/>
              <a:gd name="f409" fmla="val 1611"/>
              <a:gd name="f410" fmla="val 781"/>
              <a:gd name="f411" fmla="val 1629"/>
              <a:gd name="f412" fmla="val 1635"/>
              <a:gd name="f413" fmla="val 778"/>
              <a:gd name="f414" fmla="val 1645"/>
              <a:gd name="f415" fmla="val 1652"/>
              <a:gd name="f416" fmla="val 784"/>
              <a:gd name="f417" fmla="val 1670"/>
              <a:gd name="f418" fmla="val 1687"/>
              <a:gd name="f419" fmla="val 1705"/>
              <a:gd name="f420" fmla="val 775"/>
              <a:gd name="f421" fmla="val 1710"/>
              <a:gd name="f422" fmla="val 1720"/>
              <a:gd name="f423" fmla="val 1726"/>
              <a:gd name="f424" fmla="val 798"/>
              <a:gd name="f425" fmla="val 1777"/>
              <a:gd name="f426" fmla="val 787"/>
              <a:gd name="f427" fmla="val 1827"/>
              <a:gd name="f428" fmla="val 1876"/>
              <a:gd name="f429" fmla="val 761"/>
              <a:gd name="f430" fmla="val 1899"/>
              <a:gd name="f431" fmla="val 753"/>
              <a:gd name="f432" fmla="val 1922"/>
              <a:gd name="f433" fmla="val 744"/>
              <a:gd name="f434" fmla="val 1946"/>
              <a:gd name="f435" fmla="val 738"/>
              <a:gd name="f436" fmla="val 1961"/>
              <a:gd name="f437" fmla="val 740"/>
              <a:gd name="f438" fmla="val 1975"/>
              <a:gd name="f439" fmla="val 1989"/>
              <a:gd name="f440" fmla="val 2031"/>
              <a:gd name="f441" fmla="val 746"/>
              <a:gd name="f442" fmla="val 2076"/>
              <a:gd name="f443" fmla="val 714"/>
              <a:gd name="f444" fmla="val 2092"/>
              <a:gd name="f445" fmla="val 709"/>
              <a:gd name="f446" fmla="val 2122"/>
              <a:gd name="f447" fmla="val 703"/>
              <a:gd name="f448" fmla="val 2153"/>
              <a:gd name="f449" fmla="val 699"/>
              <a:gd name="f450" fmla="val 2176"/>
              <a:gd name="f451" fmla="val 708"/>
              <a:gd name="f452" fmla="val 2191"/>
              <a:gd name="f453" fmla="val 2200"/>
              <a:gd name="f454" fmla="val 2211"/>
              <a:gd name="f455" fmla="val 2241"/>
              <a:gd name="f456" fmla="val 750"/>
              <a:gd name="f457" fmla="val 2263"/>
              <a:gd name="f458" fmla="val 773"/>
              <a:gd name="f459" fmla="val 2283"/>
              <a:gd name="f460" fmla="val 2296"/>
              <a:gd name="f461" fmla="val 2308"/>
              <a:gd name="f462" fmla="val 2324"/>
              <a:gd name="f463" fmla="val 822"/>
              <a:gd name="f464" fmla="val 2338"/>
              <a:gd name="f465" fmla="val 825"/>
              <a:gd name="f466" fmla="val 2355"/>
              <a:gd name="f467" fmla="val 828"/>
              <a:gd name="f468" fmla="val 2372"/>
              <a:gd name="f469" fmla="val 2377"/>
              <a:gd name="f470" fmla="val 2386"/>
              <a:gd name="f471" fmla="val 817"/>
              <a:gd name="f472" fmla="val 2389"/>
              <a:gd name="f473" fmla="val 2411"/>
              <a:gd name="f474" fmla="val 2403"/>
              <a:gd name="f475" fmla="val 2373"/>
              <a:gd name="f476" fmla="val 2369"/>
              <a:gd name="f477" fmla="val 670"/>
              <a:gd name="f478" fmla="val 2364"/>
              <a:gd name="f479" fmla="val 669"/>
              <a:gd name="f480" fmla="val 2359"/>
              <a:gd name="f481" fmla="val 663"/>
              <a:gd name="f482" fmla="val 2335"/>
              <a:gd name="f483" fmla="val 648"/>
              <a:gd name="f484" fmla="val 2323"/>
              <a:gd name="f485" fmla="val 623"/>
              <a:gd name="f486" fmla="val 2319"/>
              <a:gd name="f487" fmla="val 2313"/>
              <a:gd name="f488" fmla="val 558"/>
              <a:gd name="f489" fmla="val 2288"/>
              <a:gd name="f490" fmla="val 568"/>
              <a:gd name="f491" fmla="val 2243"/>
              <a:gd name="f492" fmla="val 574"/>
              <a:gd name="f493" fmla="val 2179"/>
              <a:gd name="f494" fmla="val 2147"/>
              <a:gd name="f495" fmla="val 2133"/>
              <a:gd name="f496" fmla="val 598"/>
              <a:gd name="f497" fmla="val 2117"/>
              <a:gd name="f498" fmla="val 599"/>
              <a:gd name="f499" fmla="val 2102"/>
              <a:gd name="f500" fmla="val 2099"/>
              <a:gd name="f501" fmla="val 2094"/>
              <a:gd name="f502" fmla="val 2093"/>
              <a:gd name="f503" fmla="val 559"/>
              <a:gd name="f504" fmla="val 2069"/>
              <a:gd name="f505" fmla="val 1999"/>
              <a:gd name="f506" fmla="val 573"/>
              <a:gd name="f507" fmla="val 1957"/>
              <a:gd name="f508" fmla="val 584"/>
              <a:gd name="f509" fmla="val 1916"/>
              <a:gd name="f510" fmla="val 589"/>
              <a:gd name="f511" fmla="val 1875"/>
              <a:gd name="f512" fmla="val 591"/>
              <a:gd name="f513" fmla="val 1851"/>
              <a:gd name="f514" fmla="val 1826"/>
              <a:gd name="f515" fmla="val 1802"/>
              <a:gd name="f516" fmla="val 593"/>
              <a:gd name="f517" fmla="val 1780"/>
              <a:gd name="f518" fmla="val 582"/>
              <a:gd name="f519" fmla="val 1764"/>
              <a:gd name="f520" fmla="val 577"/>
              <a:gd name="f521" fmla="val 1744"/>
              <a:gd name="f522" fmla="val 1724"/>
              <a:gd name="f523" fmla="val 1701"/>
              <a:gd name="f524" fmla="val 1680"/>
              <a:gd name="f525" fmla="val 1664"/>
              <a:gd name="f526" fmla="val 1649"/>
              <a:gd name="f527" fmla="val 1631"/>
              <a:gd name="f528" fmla="val 554"/>
              <a:gd name="f529" fmla="val 1623"/>
              <a:gd name="f530" fmla="val 540"/>
              <a:gd name="f531" fmla="val 1614"/>
              <a:gd name="f532" fmla="val 1602"/>
              <a:gd name="f533" fmla="val 514"/>
              <a:gd name="f534" fmla="val 1626"/>
              <a:gd name="f535" fmla="val 506"/>
              <a:gd name="f536" fmla="val 1650"/>
              <a:gd name="f537" fmla="val 497"/>
              <a:gd name="f538" fmla="val 1673"/>
              <a:gd name="f539" fmla="val 491"/>
              <a:gd name="f540" fmla="val 1686"/>
              <a:gd name="f541" fmla="val 481"/>
              <a:gd name="f542" fmla="val 1698"/>
              <a:gd name="f543" fmla="val 475"/>
              <a:gd name="f544" fmla="val 1712"/>
              <a:gd name="f545" fmla="val 1722"/>
              <a:gd name="f546" fmla="val 1733"/>
              <a:gd name="f547" fmla="val 470"/>
              <a:gd name="f548" fmla="val 1770"/>
              <a:gd name="f549" fmla="val 456"/>
              <a:gd name="f550" fmla="val 1791"/>
              <a:gd name="f551" fmla="val 1813"/>
              <a:gd name="f552" fmla="val 1821"/>
              <a:gd name="f553" fmla="val 1830"/>
              <a:gd name="f554" fmla="val 1839"/>
              <a:gd name="f555" fmla="val 432"/>
              <a:gd name="f556" fmla="val 1857"/>
              <a:gd name="f557" fmla="val 1877"/>
              <a:gd name="f558" fmla="val 1894"/>
              <a:gd name="f559" fmla="val 413"/>
              <a:gd name="f560" fmla="val 1924"/>
              <a:gd name="f561" fmla="val 1952"/>
              <a:gd name="f562" fmla="val 1981"/>
              <a:gd name="f563" fmla="val 1990"/>
              <a:gd name="f564" fmla="val 381"/>
              <a:gd name="f565" fmla="val 2002"/>
              <a:gd name="f566" fmla="val 2012"/>
              <a:gd name="f567" fmla="val 2057"/>
              <a:gd name="f568" fmla="val 396"/>
              <a:gd name="f569" fmla="val 2103"/>
              <a:gd name="f570" fmla="val 389"/>
              <a:gd name="f571" fmla="val 2149"/>
              <a:gd name="f572" fmla="val 2168"/>
              <a:gd name="f573" fmla="val 382"/>
              <a:gd name="f574" fmla="val 2185"/>
              <a:gd name="f575" fmla="val 358"/>
              <a:gd name="f576" fmla="val 2188"/>
              <a:gd name="f577" fmla="val 337"/>
              <a:gd name="f578" fmla="val 2190"/>
              <a:gd name="f579" fmla="val 2208"/>
              <a:gd name="f580" fmla="val 328"/>
              <a:gd name="f581" fmla="val 2225"/>
              <a:gd name="f582" fmla="val 324"/>
              <a:gd name="f583" fmla="val 2254"/>
              <a:gd name="f584" fmla="val 322"/>
              <a:gd name="f585" fmla="val 2312"/>
              <a:gd name="f586" fmla="val 320"/>
              <a:gd name="f587" fmla="val 2352"/>
              <a:gd name="f588" fmla="val 2393"/>
              <a:gd name="f589" fmla="val 321"/>
              <a:gd name="f590" fmla="val 2433"/>
              <a:gd name="f591" fmla="val 2458"/>
              <a:gd name="f592" fmla="val 2482"/>
              <a:gd name="f593" fmla="val 326"/>
              <a:gd name="f594" fmla="val 2507"/>
              <a:gd name="f595" fmla="val 2532"/>
              <a:gd name="f596" fmla="val 334"/>
              <a:gd name="f597" fmla="val 2558"/>
              <a:gd name="f598" fmla="val 314"/>
              <a:gd name="f599" fmla="val 2576"/>
              <a:gd name="f600" fmla="val 2597"/>
              <a:gd name="f601" fmla="val 258"/>
              <a:gd name="f602" fmla="val 224"/>
              <a:gd name="f603" fmla="val 2595"/>
              <a:gd name="f604" fmla="val 187"/>
              <a:gd name="f605" fmla="val 2584"/>
              <a:gd name="f606" fmla="val 176"/>
              <a:gd name="f607" fmla="val 2527"/>
              <a:gd name="f608" fmla="val 2484"/>
              <a:gd name="f609" fmla="val 189"/>
              <a:gd name="f610" fmla="val 2442"/>
              <a:gd name="f611" fmla="val 195"/>
              <a:gd name="f612" fmla="val 2399"/>
              <a:gd name="f613" fmla="val 199"/>
              <a:gd name="f614" fmla="val 2363"/>
              <a:gd name="f615" fmla="val 2327"/>
              <a:gd name="f616" fmla="val 207"/>
              <a:gd name="f617" fmla="val 2292"/>
              <a:gd name="f618" fmla="val 210"/>
              <a:gd name="f619" fmla="val 2274"/>
              <a:gd name="f620" fmla="val 2257"/>
              <a:gd name="f621" fmla="val 216"/>
              <a:gd name="f622" fmla="val 2239"/>
              <a:gd name="f623" fmla="val 2220"/>
              <a:gd name="f624" fmla="val 2201"/>
              <a:gd name="f625" fmla="val 2182"/>
              <a:gd name="f626" fmla="val 214"/>
              <a:gd name="f627" fmla="val 2177"/>
              <a:gd name="f628" fmla="val 2173"/>
              <a:gd name="f629" fmla="val 2170"/>
              <a:gd name="f630" fmla="val 2154"/>
              <a:gd name="f631" fmla="val 160"/>
              <a:gd name="f632" fmla="val 168"/>
              <a:gd name="f633" fmla="val 2100"/>
              <a:gd name="f634" fmla="val 2058"/>
              <a:gd name="f635" fmla="val 2016"/>
              <a:gd name="f636" fmla="val 1974"/>
              <a:gd name="f637" fmla="val 204"/>
              <a:gd name="f638" fmla="val 1956"/>
              <a:gd name="f639" fmla="val 1938"/>
              <a:gd name="f640" fmla="val 209"/>
              <a:gd name="f641" fmla="val 1921"/>
              <a:gd name="f642" fmla="val 1882"/>
              <a:gd name="f643" fmla="val 1838"/>
              <a:gd name="f644" fmla="val 240"/>
              <a:gd name="f645" fmla="val 251"/>
              <a:gd name="f646" fmla="val 1788"/>
              <a:gd name="f647" fmla="val 254"/>
              <a:gd name="f648" fmla="val 1765"/>
              <a:gd name="f649" fmla="val 259"/>
              <a:gd name="f650" fmla="val 1745"/>
              <a:gd name="f651" fmla="val 263"/>
              <a:gd name="f652" fmla="val 266"/>
              <a:gd name="f653" fmla="val 1702"/>
              <a:gd name="f654" fmla="val 1681"/>
              <a:gd name="f655" fmla="val 269"/>
              <a:gd name="f656" fmla="val 1678"/>
              <a:gd name="f657" fmla="val 264"/>
              <a:gd name="f658" fmla="val 1672"/>
              <a:gd name="f659" fmla="val 1659"/>
              <a:gd name="f660" fmla="val 222"/>
              <a:gd name="f661" fmla="val 1634"/>
              <a:gd name="f662" fmla="val 1604"/>
              <a:gd name="f663" fmla="val 1553"/>
              <a:gd name="f664" fmla="val 1505"/>
              <a:gd name="f665" fmla="val 241"/>
              <a:gd name="f666" fmla="val 1461"/>
              <a:gd name="f667" fmla="val 1447"/>
              <a:gd name="f668" fmla="val 1434"/>
              <a:gd name="f669" fmla="val 1418"/>
              <a:gd name="f670" fmla="val 242"/>
              <a:gd name="f671" fmla="val 1402"/>
              <a:gd name="f672" fmla="val 244"/>
              <a:gd name="f673" fmla="val 1394"/>
              <a:gd name="f674" fmla="val 1358"/>
              <a:gd name="f675" fmla="val 1322"/>
              <a:gd name="f676" fmla="val 275"/>
              <a:gd name="f677" fmla="val 1285"/>
              <a:gd name="f678" fmla="val 276"/>
              <a:gd name="f679" fmla="val 1280"/>
              <a:gd name="f680" fmla="val 274"/>
              <a:gd name="f681" fmla="val 1273"/>
              <a:gd name="f682" fmla="val 272"/>
              <a:gd name="f683" fmla="val 1266"/>
              <a:gd name="f684" fmla="val 1256"/>
              <a:gd name="f685" fmla="val 256"/>
              <a:gd name="f686" fmla="val 1248"/>
              <a:gd name="f687" fmla="val 1234"/>
              <a:gd name="f688" fmla="val 1233"/>
              <a:gd name="f689" fmla="val 260"/>
              <a:gd name="f690" fmla="val 1229"/>
              <a:gd name="f691" fmla="val 257"/>
              <a:gd name="f692" fmla="val 1227"/>
              <a:gd name="f693" fmla="val 253"/>
              <a:gd name="f694" fmla="val 1224"/>
              <a:gd name="f695" fmla="val 1222"/>
              <a:gd name="f696" fmla="val 230"/>
              <a:gd name="f697" fmla="val 1158"/>
              <a:gd name="f698" fmla="val 250"/>
              <a:gd name="f699" fmla="val 1574"/>
              <a:gd name="f700" fmla="val 563"/>
              <a:gd name="f701" fmla="val 1535"/>
              <a:gd name="f702" fmla="val 564"/>
              <a:gd name="f703" fmla="val 1504"/>
              <a:gd name="f704" fmla="val 536"/>
              <a:gd name="f705" fmla="val 1462"/>
              <a:gd name="f706" fmla="val 535"/>
              <a:gd name="f707" fmla="val 1477"/>
              <a:gd name="f708" fmla="val 1486"/>
              <a:gd name="f709" fmla="val 534"/>
              <a:gd name="f710" fmla="val 1494"/>
              <a:gd name="f711" fmla="val 541"/>
              <a:gd name="f712" fmla="val 1515"/>
              <a:gd name="f713" fmla="val 543"/>
              <a:gd name="f714" fmla="val 1560"/>
              <a:gd name="f715" fmla="val 533"/>
              <a:gd name="f716" fmla="val 1565"/>
              <a:gd name="f717" fmla="val 668"/>
              <a:gd name="f718" fmla="val 387"/>
              <a:gd name="f719" fmla="val 671"/>
              <a:gd name="f720" fmla="val 394"/>
              <a:gd name="f721" fmla="val 700"/>
              <a:gd name="f722" fmla="val 376"/>
              <a:gd name="f723" fmla="val 361"/>
              <a:gd name="f724" fmla="val 701"/>
              <a:gd name="f725" fmla="val 349"/>
              <a:gd name="f726" fmla="val 683"/>
              <a:gd name="f727" fmla="val 348"/>
              <a:gd name="f728" fmla="val 682"/>
              <a:gd name="f729" fmla="val 375"/>
              <a:gd name="f730" fmla="val 1107"/>
              <a:gd name="f731" fmla="val 1147"/>
              <a:gd name="f732" fmla="val 1109"/>
              <a:gd name="f733" fmla="val 1146"/>
              <a:gd name="f734" fmla="val 1144"/>
              <a:gd name="f735" fmla="val 1114"/>
              <a:gd name="f736" fmla="val 1142"/>
              <a:gd name="f737" fmla="val 1119"/>
              <a:gd name="f738" fmla="val 1100"/>
              <a:gd name="f739" fmla="val 1086"/>
              <a:gd name="f740" fmla="val 1136"/>
              <a:gd name="f741" fmla="val 1082"/>
              <a:gd name="f742" fmla="val 1140"/>
              <a:gd name="f743" fmla="val 1094"/>
              <a:gd name="f744" fmla="+- 0 0 -90"/>
              <a:gd name="f745" fmla="*/ f3 1 1349"/>
              <a:gd name="f746" fmla="*/ f4 1 2605"/>
              <a:gd name="f747" fmla="val f5"/>
              <a:gd name="f748" fmla="val f6"/>
              <a:gd name="f749" fmla="val f7"/>
              <a:gd name="f750" fmla="*/ f744 f0 1"/>
              <a:gd name="f751" fmla="+- f749 0 f747"/>
              <a:gd name="f752" fmla="+- f748 0 f747"/>
              <a:gd name="f753" fmla="*/ f750 1 f2"/>
              <a:gd name="f754" fmla="*/ f752 1 1349"/>
              <a:gd name="f755" fmla="*/ f751 1 2605"/>
              <a:gd name="f756" fmla="*/ 211 f752 1"/>
              <a:gd name="f757" fmla="*/ 1077 f751 1"/>
              <a:gd name="f758" fmla="*/ 78 f752 1"/>
              <a:gd name="f759" fmla="*/ 1070 f751 1"/>
              <a:gd name="f760" fmla="*/ 6 f752 1"/>
              <a:gd name="f761" fmla="*/ 994 f751 1"/>
              <a:gd name="f762" fmla="*/ 63 f752 1"/>
              <a:gd name="f763" fmla="*/ 907 f751 1"/>
              <a:gd name="f764" fmla="*/ 95 f752 1"/>
              <a:gd name="f765" fmla="*/ 745 f751 1"/>
              <a:gd name="f766" fmla="*/ 212 f752 1"/>
              <a:gd name="f767" fmla="*/ 579 f751 1"/>
              <a:gd name="f768" fmla="*/ 398 f752 1"/>
              <a:gd name="f769" fmla="*/ 431 f751 1"/>
              <a:gd name="f770" fmla="*/ 493 f752 1"/>
              <a:gd name="f771" fmla="*/ 392 f751 1"/>
              <a:gd name="f772" fmla="*/ 472 f752 1"/>
              <a:gd name="f773" fmla="*/ 323 f751 1"/>
              <a:gd name="f774" fmla="*/ 445 f752 1"/>
              <a:gd name="f775" fmla="*/ 198 f751 1"/>
              <a:gd name="f776" fmla="*/ 448 f752 1"/>
              <a:gd name="f777" fmla="*/ 90 f751 1"/>
              <a:gd name="f778" fmla="*/ 590 f752 1"/>
              <a:gd name="f779" fmla="*/ 4 f751 1"/>
              <a:gd name="f780" fmla="*/ 698 f752 1"/>
              <a:gd name="f781" fmla="*/ 66 f751 1"/>
              <a:gd name="f782" fmla="*/ 756 f752 1"/>
              <a:gd name="f783" fmla="*/ 265 f751 1"/>
              <a:gd name="f784" fmla="*/ 710 f752 1"/>
              <a:gd name="f785" fmla="*/ 383 f751 1"/>
              <a:gd name="f786" fmla="*/ 673 f752 1"/>
              <a:gd name="f787" fmla="*/ 422 f751 1"/>
              <a:gd name="f788" fmla="*/ 839 f752 1"/>
              <a:gd name="f789" fmla="*/ 503 f751 1"/>
              <a:gd name="f790" fmla="*/ 952 f752 1"/>
              <a:gd name="f791" fmla="*/ 642 f751 1"/>
              <a:gd name="f792" fmla="*/ 1006 f752 1"/>
              <a:gd name="f793" fmla="*/ 779 f751 1"/>
              <a:gd name="f794" fmla="*/ 979 f752 1"/>
              <a:gd name="f795" fmla="*/ 1064 f751 1"/>
              <a:gd name="f796" fmla="*/ 1104 f752 1"/>
              <a:gd name="f797" fmla="*/ 1093 f751 1"/>
              <a:gd name="f798" fmla="*/ 1118 f752 1"/>
              <a:gd name="f799" fmla="*/ 1161 f751 1"/>
              <a:gd name="f800" fmla="*/ 1133 f752 1"/>
              <a:gd name="f801" fmla="*/ 1189 f751 1"/>
              <a:gd name="f802" fmla="*/ 1037 f752 1"/>
              <a:gd name="f803" fmla="*/ 1211 f751 1"/>
              <a:gd name="f804" fmla="*/ 937 f752 1"/>
              <a:gd name="f805" fmla="*/ 1171 f751 1"/>
              <a:gd name="f806" fmla="*/ 884 f752 1"/>
              <a:gd name="f807" fmla="*/ 1263 f751 1"/>
              <a:gd name="f808" fmla="*/ 860 f752 1"/>
              <a:gd name="f809" fmla="*/ 1499 f751 1"/>
              <a:gd name="f810" fmla="*/ 779 f752 1"/>
              <a:gd name="f811" fmla="*/ 1652 f751 1"/>
              <a:gd name="f812" fmla="*/ 769 f752 1"/>
              <a:gd name="f813" fmla="*/ 1876 f751 1"/>
              <a:gd name="f814" fmla="*/ 714 f752 1"/>
              <a:gd name="f815" fmla="*/ 2092 f751 1"/>
              <a:gd name="f816" fmla="*/ 773 f752 1"/>
              <a:gd name="f817" fmla="*/ 2283 f751 1"/>
              <a:gd name="f818" fmla="*/ 817 f752 1"/>
              <a:gd name="f819" fmla="*/ 2389 f751 1"/>
              <a:gd name="f820" fmla="*/ 623 f752 1"/>
              <a:gd name="f821" fmla="*/ 2319 f751 1"/>
              <a:gd name="f822" fmla="*/ 599 f752 1"/>
              <a:gd name="f823" fmla="*/ 2102 f751 1"/>
              <a:gd name="f824" fmla="*/ 589 f752 1"/>
              <a:gd name="f825" fmla="*/ 1875 f751 1"/>
              <a:gd name="f826" fmla="*/ 573 f752 1"/>
              <a:gd name="f827" fmla="*/ 1680 f751 1"/>
              <a:gd name="f828" fmla="*/ 497 f752 1"/>
              <a:gd name="f829" fmla="*/ 1673 f751 1"/>
              <a:gd name="f830" fmla="*/ 1813 f751 1"/>
              <a:gd name="f831" fmla="*/ 386 f752 1"/>
              <a:gd name="f832" fmla="*/ 1981 f751 1"/>
              <a:gd name="f833" fmla="*/ 358 f752 1"/>
              <a:gd name="f834" fmla="*/ 2188 f751 1"/>
              <a:gd name="f835" fmla="*/ 321 f752 1"/>
              <a:gd name="f836" fmla="*/ 2433 f751 1"/>
              <a:gd name="f837" fmla="*/ 224 f752 1"/>
              <a:gd name="f838" fmla="*/ 2595 f751 1"/>
              <a:gd name="f839" fmla="*/ 207 f752 1"/>
              <a:gd name="f840" fmla="*/ 2292 f751 1"/>
              <a:gd name="f841" fmla="*/ 203 f752 1"/>
              <a:gd name="f842" fmla="*/ 2170 f751 1"/>
              <a:gd name="f843" fmla="*/ 209 f752 1"/>
              <a:gd name="f844" fmla="*/ 1921 f751 1"/>
              <a:gd name="f845" fmla="*/ 268 f752 1"/>
              <a:gd name="f846" fmla="*/ 1681 f751 1"/>
              <a:gd name="f847" fmla="*/ 241 f752 1"/>
              <a:gd name="f848" fmla="*/ 1461 f751 1"/>
              <a:gd name="f849" fmla="*/ 275 f752 1"/>
              <a:gd name="f850" fmla="*/ 1285 f751 1"/>
              <a:gd name="f851" fmla="*/ 257 f752 1"/>
              <a:gd name="f852" fmla="*/ 1227 f751 1"/>
              <a:gd name="f853" fmla="*/ 295 f752 1"/>
              <a:gd name="f854" fmla="*/ 1057 f751 1"/>
              <a:gd name="f855" fmla="*/ 534 f752 1"/>
              <a:gd name="f856" fmla="*/ 1494 f751 1"/>
              <a:gd name="f857" fmla="*/ 668 f752 1"/>
              <a:gd name="f858" fmla="*/ 387 f751 1"/>
              <a:gd name="f859" fmla="*/ 701 f752 1"/>
              <a:gd name="f860" fmla="*/ 352 f751 1"/>
              <a:gd name="f861" fmla="*/ 1107 f752 1"/>
              <a:gd name="f862" fmla="*/ 1147 f751 1"/>
              <a:gd name="f863" fmla="*/ 1067 f752 1"/>
              <a:gd name="f864" fmla="*/ 1136 f751 1"/>
              <a:gd name="f865" fmla="+- f753 0 f1"/>
              <a:gd name="f866" fmla="*/ f756 1 1349"/>
              <a:gd name="f867" fmla="*/ f757 1 2605"/>
              <a:gd name="f868" fmla="*/ f758 1 1349"/>
              <a:gd name="f869" fmla="*/ f759 1 2605"/>
              <a:gd name="f870" fmla="*/ f760 1 1349"/>
              <a:gd name="f871" fmla="*/ f761 1 2605"/>
              <a:gd name="f872" fmla="*/ f762 1 1349"/>
              <a:gd name="f873" fmla="*/ f763 1 2605"/>
              <a:gd name="f874" fmla="*/ f764 1 1349"/>
              <a:gd name="f875" fmla="*/ f765 1 2605"/>
              <a:gd name="f876" fmla="*/ f766 1 1349"/>
              <a:gd name="f877" fmla="*/ f767 1 2605"/>
              <a:gd name="f878" fmla="*/ f768 1 1349"/>
              <a:gd name="f879" fmla="*/ f769 1 2605"/>
              <a:gd name="f880" fmla="*/ f770 1 1349"/>
              <a:gd name="f881" fmla="*/ f771 1 2605"/>
              <a:gd name="f882" fmla="*/ f772 1 1349"/>
              <a:gd name="f883" fmla="*/ f773 1 2605"/>
              <a:gd name="f884" fmla="*/ f774 1 1349"/>
              <a:gd name="f885" fmla="*/ f775 1 2605"/>
              <a:gd name="f886" fmla="*/ f776 1 1349"/>
              <a:gd name="f887" fmla="*/ f777 1 2605"/>
              <a:gd name="f888" fmla="*/ f778 1 1349"/>
              <a:gd name="f889" fmla="*/ f779 1 2605"/>
              <a:gd name="f890" fmla="*/ f780 1 1349"/>
              <a:gd name="f891" fmla="*/ f781 1 2605"/>
              <a:gd name="f892" fmla="*/ f782 1 1349"/>
              <a:gd name="f893" fmla="*/ f783 1 2605"/>
              <a:gd name="f894" fmla="*/ f784 1 1349"/>
              <a:gd name="f895" fmla="*/ f785 1 2605"/>
              <a:gd name="f896" fmla="*/ f786 1 1349"/>
              <a:gd name="f897" fmla="*/ f787 1 2605"/>
              <a:gd name="f898" fmla="*/ f788 1 1349"/>
              <a:gd name="f899" fmla="*/ f789 1 2605"/>
              <a:gd name="f900" fmla="*/ f790 1 1349"/>
              <a:gd name="f901" fmla="*/ f791 1 2605"/>
              <a:gd name="f902" fmla="*/ f792 1 1349"/>
              <a:gd name="f903" fmla="*/ f793 1 2605"/>
              <a:gd name="f904" fmla="*/ f794 1 1349"/>
              <a:gd name="f905" fmla="*/ f795 1 2605"/>
              <a:gd name="f906" fmla="*/ f796 1 1349"/>
              <a:gd name="f907" fmla="*/ f797 1 2605"/>
              <a:gd name="f908" fmla="*/ f798 1 1349"/>
              <a:gd name="f909" fmla="*/ f799 1 2605"/>
              <a:gd name="f910" fmla="*/ f800 1 1349"/>
              <a:gd name="f911" fmla="*/ f801 1 2605"/>
              <a:gd name="f912" fmla="*/ f802 1 1349"/>
              <a:gd name="f913" fmla="*/ f803 1 2605"/>
              <a:gd name="f914" fmla="*/ f804 1 1349"/>
              <a:gd name="f915" fmla="*/ f805 1 2605"/>
              <a:gd name="f916" fmla="*/ f806 1 1349"/>
              <a:gd name="f917" fmla="*/ f807 1 2605"/>
              <a:gd name="f918" fmla="*/ f808 1 1349"/>
              <a:gd name="f919" fmla="*/ f809 1 2605"/>
              <a:gd name="f920" fmla="*/ f810 1 1349"/>
              <a:gd name="f921" fmla="*/ f811 1 2605"/>
              <a:gd name="f922" fmla="*/ f812 1 1349"/>
              <a:gd name="f923" fmla="*/ f813 1 2605"/>
              <a:gd name="f924" fmla="*/ f814 1 1349"/>
              <a:gd name="f925" fmla="*/ f815 1 2605"/>
              <a:gd name="f926" fmla="*/ f816 1 1349"/>
              <a:gd name="f927" fmla="*/ f817 1 2605"/>
              <a:gd name="f928" fmla="*/ f818 1 1349"/>
              <a:gd name="f929" fmla="*/ f819 1 2605"/>
              <a:gd name="f930" fmla="*/ f820 1 1349"/>
              <a:gd name="f931" fmla="*/ f821 1 2605"/>
              <a:gd name="f932" fmla="*/ f822 1 1349"/>
              <a:gd name="f933" fmla="*/ f823 1 2605"/>
              <a:gd name="f934" fmla="*/ f824 1 1349"/>
              <a:gd name="f935" fmla="*/ f825 1 2605"/>
              <a:gd name="f936" fmla="*/ f826 1 1349"/>
              <a:gd name="f937" fmla="*/ f827 1 2605"/>
              <a:gd name="f938" fmla="*/ f828 1 1349"/>
              <a:gd name="f939" fmla="*/ f829 1 2605"/>
              <a:gd name="f940" fmla="*/ f830 1 2605"/>
              <a:gd name="f941" fmla="*/ f831 1 1349"/>
              <a:gd name="f942" fmla="*/ f832 1 2605"/>
              <a:gd name="f943" fmla="*/ f833 1 1349"/>
              <a:gd name="f944" fmla="*/ f834 1 2605"/>
              <a:gd name="f945" fmla="*/ f835 1 1349"/>
              <a:gd name="f946" fmla="*/ f836 1 2605"/>
              <a:gd name="f947" fmla="*/ f837 1 1349"/>
              <a:gd name="f948" fmla="*/ f838 1 2605"/>
              <a:gd name="f949" fmla="*/ f839 1 1349"/>
              <a:gd name="f950" fmla="*/ f840 1 2605"/>
              <a:gd name="f951" fmla="*/ f841 1 1349"/>
              <a:gd name="f952" fmla="*/ f842 1 2605"/>
              <a:gd name="f953" fmla="*/ f843 1 1349"/>
              <a:gd name="f954" fmla="*/ f844 1 2605"/>
              <a:gd name="f955" fmla="*/ f845 1 1349"/>
              <a:gd name="f956" fmla="*/ f846 1 2605"/>
              <a:gd name="f957" fmla="*/ f847 1 1349"/>
              <a:gd name="f958" fmla="*/ f848 1 2605"/>
              <a:gd name="f959" fmla="*/ f849 1 1349"/>
              <a:gd name="f960" fmla="*/ f850 1 2605"/>
              <a:gd name="f961" fmla="*/ f851 1 1349"/>
              <a:gd name="f962" fmla="*/ f852 1 2605"/>
              <a:gd name="f963" fmla="*/ f853 1 1349"/>
              <a:gd name="f964" fmla="*/ f854 1 2605"/>
              <a:gd name="f965" fmla="*/ f855 1 1349"/>
              <a:gd name="f966" fmla="*/ f856 1 2605"/>
              <a:gd name="f967" fmla="*/ f857 1 1349"/>
              <a:gd name="f968" fmla="*/ f858 1 2605"/>
              <a:gd name="f969" fmla="*/ f859 1 1349"/>
              <a:gd name="f970" fmla="*/ f860 1 2605"/>
              <a:gd name="f971" fmla="*/ f861 1 1349"/>
              <a:gd name="f972" fmla="*/ f862 1 2605"/>
              <a:gd name="f973" fmla="*/ f863 1 1349"/>
              <a:gd name="f974" fmla="*/ f864 1 2605"/>
              <a:gd name="f975" fmla="*/ 0 1 f754"/>
              <a:gd name="f976" fmla="*/ f748 1 f754"/>
              <a:gd name="f977" fmla="*/ 0 1 f755"/>
              <a:gd name="f978" fmla="*/ f749 1 f755"/>
              <a:gd name="f979" fmla="*/ f866 1 f754"/>
              <a:gd name="f980" fmla="*/ f867 1 f755"/>
              <a:gd name="f981" fmla="*/ f868 1 f754"/>
              <a:gd name="f982" fmla="*/ f869 1 f755"/>
              <a:gd name="f983" fmla="*/ f870 1 f754"/>
              <a:gd name="f984" fmla="*/ f871 1 f755"/>
              <a:gd name="f985" fmla="*/ f872 1 f754"/>
              <a:gd name="f986" fmla="*/ f873 1 f755"/>
              <a:gd name="f987" fmla="*/ f874 1 f754"/>
              <a:gd name="f988" fmla="*/ f875 1 f755"/>
              <a:gd name="f989" fmla="*/ f876 1 f754"/>
              <a:gd name="f990" fmla="*/ f877 1 f755"/>
              <a:gd name="f991" fmla="*/ f878 1 f754"/>
              <a:gd name="f992" fmla="*/ f879 1 f755"/>
              <a:gd name="f993" fmla="*/ f880 1 f754"/>
              <a:gd name="f994" fmla="*/ f881 1 f755"/>
              <a:gd name="f995" fmla="*/ f882 1 f754"/>
              <a:gd name="f996" fmla="*/ f883 1 f755"/>
              <a:gd name="f997" fmla="*/ f884 1 f754"/>
              <a:gd name="f998" fmla="*/ f885 1 f755"/>
              <a:gd name="f999" fmla="*/ f886 1 f754"/>
              <a:gd name="f1000" fmla="*/ f887 1 f755"/>
              <a:gd name="f1001" fmla="*/ f888 1 f754"/>
              <a:gd name="f1002" fmla="*/ f889 1 f755"/>
              <a:gd name="f1003" fmla="*/ f890 1 f754"/>
              <a:gd name="f1004" fmla="*/ f891 1 f755"/>
              <a:gd name="f1005" fmla="*/ f892 1 f754"/>
              <a:gd name="f1006" fmla="*/ f893 1 f755"/>
              <a:gd name="f1007" fmla="*/ f894 1 f754"/>
              <a:gd name="f1008" fmla="*/ f895 1 f755"/>
              <a:gd name="f1009" fmla="*/ f896 1 f754"/>
              <a:gd name="f1010" fmla="*/ f897 1 f755"/>
              <a:gd name="f1011" fmla="*/ f898 1 f754"/>
              <a:gd name="f1012" fmla="*/ f899 1 f755"/>
              <a:gd name="f1013" fmla="*/ f900 1 f754"/>
              <a:gd name="f1014" fmla="*/ f901 1 f755"/>
              <a:gd name="f1015" fmla="*/ f902 1 f754"/>
              <a:gd name="f1016" fmla="*/ f903 1 f755"/>
              <a:gd name="f1017" fmla="*/ f904 1 f754"/>
              <a:gd name="f1018" fmla="*/ f905 1 f755"/>
              <a:gd name="f1019" fmla="*/ f906 1 f754"/>
              <a:gd name="f1020" fmla="*/ f907 1 f755"/>
              <a:gd name="f1021" fmla="*/ f908 1 f754"/>
              <a:gd name="f1022" fmla="*/ f909 1 f755"/>
              <a:gd name="f1023" fmla="*/ f910 1 f754"/>
              <a:gd name="f1024" fmla="*/ f911 1 f755"/>
              <a:gd name="f1025" fmla="*/ f912 1 f754"/>
              <a:gd name="f1026" fmla="*/ f913 1 f755"/>
              <a:gd name="f1027" fmla="*/ f914 1 f754"/>
              <a:gd name="f1028" fmla="*/ f915 1 f755"/>
              <a:gd name="f1029" fmla="*/ f916 1 f754"/>
              <a:gd name="f1030" fmla="*/ f917 1 f755"/>
              <a:gd name="f1031" fmla="*/ f918 1 f754"/>
              <a:gd name="f1032" fmla="*/ f919 1 f755"/>
              <a:gd name="f1033" fmla="*/ f920 1 f754"/>
              <a:gd name="f1034" fmla="*/ f921 1 f755"/>
              <a:gd name="f1035" fmla="*/ f922 1 f754"/>
              <a:gd name="f1036" fmla="*/ f923 1 f755"/>
              <a:gd name="f1037" fmla="*/ f924 1 f754"/>
              <a:gd name="f1038" fmla="*/ f925 1 f755"/>
              <a:gd name="f1039" fmla="*/ f926 1 f754"/>
              <a:gd name="f1040" fmla="*/ f927 1 f755"/>
              <a:gd name="f1041" fmla="*/ f928 1 f754"/>
              <a:gd name="f1042" fmla="*/ f929 1 f755"/>
              <a:gd name="f1043" fmla="*/ f930 1 f754"/>
              <a:gd name="f1044" fmla="*/ f931 1 f755"/>
              <a:gd name="f1045" fmla="*/ f932 1 f754"/>
              <a:gd name="f1046" fmla="*/ f933 1 f755"/>
              <a:gd name="f1047" fmla="*/ f934 1 f754"/>
              <a:gd name="f1048" fmla="*/ f935 1 f755"/>
              <a:gd name="f1049" fmla="*/ f936 1 f754"/>
              <a:gd name="f1050" fmla="*/ f937 1 f755"/>
              <a:gd name="f1051" fmla="*/ f938 1 f754"/>
              <a:gd name="f1052" fmla="*/ f939 1 f755"/>
              <a:gd name="f1053" fmla="*/ f940 1 f755"/>
              <a:gd name="f1054" fmla="*/ f941 1 f754"/>
              <a:gd name="f1055" fmla="*/ f942 1 f755"/>
              <a:gd name="f1056" fmla="*/ f943 1 f754"/>
              <a:gd name="f1057" fmla="*/ f944 1 f755"/>
              <a:gd name="f1058" fmla="*/ f945 1 f754"/>
              <a:gd name="f1059" fmla="*/ f946 1 f755"/>
              <a:gd name="f1060" fmla="*/ f947 1 f754"/>
              <a:gd name="f1061" fmla="*/ f948 1 f755"/>
              <a:gd name="f1062" fmla="*/ f949 1 f754"/>
              <a:gd name="f1063" fmla="*/ f950 1 f755"/>
              <a:gd name="f1064" fmla="*/ f951 1 f754"/>
              <a:gd name="f1065" fmla="*/ f952 1 f755"/>
              <a:gd name="f1066" fmla="*/ f953 1 f754"/>
              <a:gd name="f1067" fmla="*/ f954 1 f755"/>
              <a:gd name="f1068" fmla="*/ f955 1 f754"/>
              <a:gd name="f1069" fmla="*/ f956 1 f755"/>
              <a:gd name="f1070" fmla="*/ f957 1 f754"/>
              <a:gd name="f1071" fmla="*/ f958 1 f755"/>
              <a:gd name="f1072" fmla="*/ f959 1 f754"/>
              <a:gd name="f1073" fmla="*/ f960 1 f755"/>
              <a:gd name="f1074" fmla="*/ f961 1 f754"/>
              <a:gd name="f1075" fmla="*/ f962 1 f755"/>
              <a:gd name="f1076" fmla="*/ f963 1 f754"/>
              <a:gd name="f1077" fmla="*/ f964 1 f755"/>
              <a:gd name="f1078" fmla="*/ f965 1 f754"/>
              <a:gd name="f1079" fmla="*/ f966 1 f755"/>
              <a:gd name="f1080" fmla="*/ f967 1 f754"/>
              <a:gd name="f1081" fmla="*/ f968 1 f755"/>
              <a:gd name="f1082" fmla="*/ f969 1 f754"/>
              <a:gd name="f1083" fmla="*/ f970 1 f755"/>
              <a:gd name="f1084" fmla="*/ f971 1 f754"/>
              <a:gd name="f1085" fmla="*/ f972 1 f755"/>
              <a:gd name="f1086" fmla="*/ f973 1 f754"/>
              <a:gd name="f1087" fmla="*/ f974 1 f755"/>
              <a:gd name="f1088" fmla="*/ f975 f745 1"/>
              <a:gd name="f1089" fmla="*/ f976 f745 1"/>
              <a:gd name="f1090" fmla="*/ f978 f746 1"/>
              <a:gd name="f1091" fmla="*/ f977 f746 1"/>
              <a:gd name="f1092" fmla="*/ f979 f745 1"/>
              <a:gd name="f1093" fmla="*/ f980 f746 1"/>
              <a:gd name="f1094" fmla="*/ f981 f745 1"/>
              <a:gd name="f1095" fmla="*/ f982 f746 1"/>
              <a:gd name="f1096" fmla="*/ f983 f745 1"/>
              <a:gd name="f1097" fmla="*/ f984 f746 1"/>
              <a:gd name="f1098" fmla="*/ f985 f745 1"/>
              <a:gd name="f1099" fmla="*/ f986 f746 1"/>
              <a:gd name="f1100" fmla="*/ f987 f745 1"/>
              <a:gd name="f1101" fmla="*/ f988 f746 1"/>
              <a:gd name="f1102" fmla="*/ f989 f745 1"/>
              <a:gd name="f1103" fmla="*/ f990 f746 1"/>
              <a:gd name="f1104" fmla="*/ f991 f745 1"/>
              <a:gd name="f1105" fmla="*/ f992 f746 1"/>
              <a:gd name="f1106" fmla="*/ f993 f745 1"/>
              <a:gd name="f1107" fmla="*/ f994 f746 1"/>
              <a:gd name="f1108" fmla="*/ f995 f745 1"/>
              <a:gd name="f1109" fmla="*/ f996 f746 1"/>
              <a:gd name="f1110" fmla="*/ f997 f745 1"/>
              <a:gd name="f1111" fmla="*/ f998 f746 1"/>
              <a:gd name="f1112" fmla="*/ f999 f745 1"/>
              <a:gd name="f1113" fmla="*/ f1000 f746 1"/>
              <a:gd name="f1114" fmla="*/ f1001 f745 1"/>
              <a:gd name="f1115" fmla="*/ f1002 f746 1"/>
              <a:gd name="f1116" fmla="*/ f1003 f745 1"/>
              <a:gd name="f1117" fmla="*/ f1004 f746 1"/>
              <a:gd name="f1118" fmla="*/ f1005 f745 1"/>
              <a:gd name="f1119" fmla="*/ f1006 f746 1"/>
              <a:gd name="f1120" fmla="*/ f1007 f745 1"/>
              <a:gd name="f1121" fmla="*/ f1008 f746 1"/>
              <a:gd name="f1122" fmla="*/ f1009 f745 1"/>
              <a:gd name="f1123" fmla="*/ f1010 f746 1"/>
              <a:gd name="f1124" fmla="*/ f1011 f745 1"/>
              <a:gd name="f1125" fmla="*/ f1012 f746 1"/>
              <a:gd name="f1126" fmla="*/ f1013 f745 1"/>
              <a:gd name="f1127" fmla="*/ f1014 f746 1"/>
              <a:gd name="f1128" fmla="*/ f1015 f745 1"/>
              <a:gd name="f1129" fmla="*/ f1016 f746 1"/>
              <a:gd name="f1130" fmla="*/ f1017 f745 1"/>
              <a:gd name="f1131" fmla="*/ f1018 f746 1"/>
              <a:gd name="f1132" fmla="*/ f1019 f745 1"/>
              <a:gd name="f1133" fmla="*/ f1020 f746 1"/>
              <a:gd name="f1134" fmla="*/ f1021 f745 1"/>
              <a:gd name="f1135" fmla="*/ f1022 f746 1"/>
              <a:gd name="f1136" fmla="*/ f1023 f745 1"/>
              <a:gd name="f1137" fmla="*/ f1024 f746 1"/>
              <a:gd name="f1138" fmla="*/ f1025 f745 1"/>
              <a:gd name="f1139" fmla="*/ f1026 f746 1"/>
              <a:gd name="f1140" fmla="*/ f1027 f745 1"/>
              <a:gd name="f1141" fmla="*/ f1028 f746 1"/>
              <a:gd name="f1142" fmla="*/ f1029 f745 1"/>
              <a:gd name="f1143" fmla="*/ f1030 f746 1"/>
              <a:gd name="f1144" fmla="*/ f1031 f745 1"/>
              <a:gd name="f1145" fmla="*/ f1032 f746 1"/>
              <a:gd name="f1146" fmla="*/ f1033 f745 1"/>
              <a:gd name="f1147" fmla="*/ f1034 f746 1"/>
              <a:gd name="f1148" fmla="*/ f1035 f745 1"/>
              <a:gd name="f1149" fmla="*/ f1036 f746 1"/>
              <a:gd name="f1150" fmla="*/ f1037 f745 1"/>
              <a:gd name="f1151" fmla="*/ f1038 f746 1"/>
              <a:gd name="f1152" fmla="*/ f1039 f745 1"/>
              <a:gd name="f1153" fmla="*/ f1040 f746 1"/>
              <a:gd name="f1154" fmla="*/ f1041 f745 1"/>
              <a:gd name="f1155" fmla="*/ f1042 f746 1"/>
              <a:gd name="f1156" fmla="*/ f1043 f745 1"/>
              <a:gd name="f1157" fmla="*/ f1044 f746 1"/>
              <a:gd name="f1158" fmla="*/ f1045 f745 1"/>
              <a:gd name="f1159" fmla="*/ f1046 f746 1"/>
              <a:gd name="f1160" fmla="*/ f1047 f745 1"/>
              <a:gd name="f1161" fmla="*/ f1048 f746 1"/>
              <a:gd name="f1162" fmla="*/ f1049 f745 1"/>
              <a:gd name="f1163" fmla="*/ f1050 f746 1"/>
              <a:gd name="f1164" fmla="*/ f1051 f745 1"/>
              <a:gd name="f1165" fmla="*/ f1052 f746 1"/>
              <a:gd name="f1166" fmla="*/ f1053 f746 1"/>
              <a:gd name="f1167" fmla="*/ f1054 f745 1"/>
              <a:gd name="f1168" fmla="*/ f1055 f746 1"/>
              <a:gd name="f1169" fmla="*/ f1056 f745 1"/>
              <a:gd name="f1170" fmla="*/ f1057 f746 1"/>
              <a:gd name="f1171" fmla="*/ f1058 f745 1"/>
              <a:gd name="f1172" fmla="*/ f1059 f746 1"/>
              <a:gd name="f1173" fmla="*/ f1060 f745 1"/>
              <a:gd name="f1174" fmla="*/ f1061 f746 1"/>
              <a:gd name="f1175" fmla="*/ f1062 f745 1"/>
              <a:gd name="f1176" fmla="*/ f1063 f746 1"/>
              <a:gd name="f1177" fmla="*/ f1064 f745 1"/>
              <a:gd name="f1178" fmla="*/ f1065 f746 1"/>
              <a:gd name="f1179" fmla="*/ f1066 f745 1"/>
              <a:gd name="f1180" fmla="*/ f1067 f746 1"/>
              <a:gd name="f1181" fmla="*/ f1068 f745 1"/>
              <a:gd name="f1182" fmla="*/ f1069 f746 1"/>
              <a:gd name="f1183" fmla="*/ f1070 f745 1"/>
              <a:gd name="f1184" fmla="*/ f1071 f746 1"/>
              <a:gd name="f1185" fmla="*/ f1072 f745 1"/>
              <a:gd name="f1186" fmla="*/ f1073 f746 1"/>
              <a:gd name="f1187" fmla="*/ f1074 f745 1"/>
              <a:gd name="f1188" fmla="*/ f1075 f746 1"/>
              <a:gd name="f1189" fmla="*/ f1076 f745 1"/>
              <a:gd name="f1190" fmla="*/ f1077 f746 1"/>
              <a:gd name="f1191" fmla="*/ f1078 f745 1"/>
              <a:gd name="f1192" fmla="*/ f1079 f746 1"/>
              <a:gd name="f1193" fmla="*/ f1080 f745 1"/>
              <a:gd name="f1194" fmla="*/ f1081 f746 1"/>
              <a:gd name="f1195" fmla="*/ f1082 f745 1"/>
              <a:gd name="f1196" fmla="*/ f1083 f746 1"/>
              <a:gd name="f1197" fmla="*/ f1084 f745 1"/>
              <a:gd name="f1198" fmla="*/ f1085 f746 1"/>
              <a:gd name="f1199" fmla="*/ f1086 f745 1"/>
              <a:gd name="f1200" fmla="*/ f1087 f7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5">
                <a:pos x="f1092" y="f1093"/>
              </a:cxn>
              <a:cxn ang="f865">
                <a:pos x="f1094" y="f1095"/>
              </a:cxn>
              <a:cxn ang="f865">
                <a:pos x="f1096" y="f1097"/>
              </a:cxn>
              <a:cxn ang="f865">
                <a:pos x="f1098" y="f1099"/>
              </a:cxn>
              <a:cxn ang="f865">
                <a:pos x="f1100" y="f1101"/>
              </a:cxn>
              <a:cxn ang="f865">
                <a:pos x="f1102" y="f1103"/>
              </a:cxn>
              <a:cxn ang="f865">
                <a:pos x="f1104" y="f1105"/>
              </a:cxn>
              <a:cxn ang="f865">
                <a:pos x="f1106" y="f1107"/>
              </a:cxn>
              <a:cxn ang="f865">
                <a:pos x="f1108" y="f1109"/>
              </a:cxn>
              <a:cxn ang="f865">
                <a:pos x="f1110" y="f1111"/>
              </a:cxn>
              <a:cxn ang="f865">
                <a:pos x="f1112" y="f1113"/>
              </a:cxn>
              <a:cxn ang="f865">
                <a:pos x="f1114" y="f1115"/>
              </a:cxn>
              <a:cxn ang="f865">
                <a:pos x="f1116" y="f1117"/>
              </a:cxn>
              <a:cxn ang="f865">
                <a:pos x="f1118" y="f1119"/>
              </a:cxn>
              <a:cxn ang="f865">
                <a:pos x="f1120" y="f1121"/>
              </a:cxn>
              <a:cxn ang="f865">
                <a:pos x="f1122" y="f1123"/>
              </a:cxn>
              <a:cxn ang="f865">
                <a:pos x="f1124" y="f1125"/>
              </a:cxn>
              <a:cxn ang="f865">
                <a:pos x="f1126" y="f1127"/>
              </a:cxn>
              <a:cxn ang="f865">
                <a:pos x="f1128" y="f1129"/>
              </a:cxn>
              <a:cxn ang="f865">
                <a:pos x="f1130" y="f1131"/>
              </a:cxn>
              <a:cxn ang="f865">
                <a:pos x="f1132" y="f1133"/>
              </a:cxn>
              <a:cxn ang="f865">
                <a:pos x="f1134" y="f1135"/>
              </a:cxn>
              <a:cxn ang="f865">
                <a:pos x="f1136" y="f1137"/>
              </a:cxn>
              <a:cxn ang="f865">
                <a:pos x="f1138" y="f1139"/>
              </a:cxn>
              <a:cxn ang="f865">
                <a:pos x="f1140" y="f1141"/>
              </a:cxn>
              <a:cxn ang="f865">
                <a:pos x="f1142" y="f1143"/>
              </a:cxn>
              <a:cxn ang="f865">
                <a:pos x="f1144" y="f1145"/>
              </a:cxn>
              <a:cxn ang="f865">
                <a:pos x="f1146" y="f1147"/>
              </a:cxn>
              <a:cxn ang="f865">
                <a:pos x="f1148" y="f1149"/>
              </a:cxn>
              <a:cxn ang="f865">
                <a:pos x="f1150" y="f1151"/>
              </a:cxn>
              <a:cxn ang="f865">
                <a:pos x="f1152" y="f1153"/>
              </a:cxn>
              <a:cxn ang="f865">
                <a:pos x="f1154" y="f1155"/>
              </a:cxn>
              <a:cxn ang="f865">
                <a:pos x="f1156" y="f1157"/>
              </a:cxn>
              <a:cxn ang="f865">
                <a:pos x="f1158" y="f1159"/>
              </a:cxn>
              <a:cxn ang="f865">
                <a:pos x="f1160" y="f1161"/>
              </a:cxn>
              <a:cxn ang="f865">
                <a:pos x="f1162" y="f1163"/>
              </a:cxn>
              <a:cxn ang="f865">
                <a:pos x="f1164" y="f1165"/>
              </a:cxn>
              <a:cxn ang="f865">
                <a:pos x="f1110" y="f1166"/>
              </a:cxn>
              <a:cxn ang="f865">
                <a:pos x="f1167" y="f1168"/>
              </a:cxn>
              <a:cxn ang="f865">
                <a:pos x="f1169" y="f1170"/>
              </a:cxn>
              <a:cxn ang="f865">
                <a:pos x="f1171" y="f1172"/>
              </a:cxn>
              <a:cxn ang="f865">
                <a:pos x="f1173" y="f1174"/>
              </a:cxn>
              <a:cxn ang="f865">
                <a:pos x="f1175" y="f1176"/>
              </a:cxn>
              <a:cxn ang="f865">
                <a:pos x="f1177" y="f1178"/>
              </a:cxn>
              <a:cxn ang="f865">
                <a:pos x="f1179" y="f1180"/>
              </a:cxn>
              <a:cxn ang="f865">
                <a:pos x="f1181" y="f1182"/>
              </a:cxn>
              <a:cxn ang="f865">
                <a:pos x="f1183" y="f1184"/>
              </a:cxn>
              <a:cxn ang="f865">
                <a:pos x="f1185" y="f1186"/>
              </a:cxn>
              <a:cxn ang="f865">
                <a:pos x="f1187" y="f1188"/>
              </a:cxn>
              <a:cxn ang="f865">
                <a:pos x="f1189" y="f1190"/>
              </a:cxn>
              <a:cxn ang="f865">
                <a:pos x="f1191" y="f1192"/>
              </a:cxn>
              <a:cxn ang="f865">
                <a:pos x="f1193" y="f1194"/>
              </a:cxn>
              <a:cxn ang="f865">
                <a:pos x="f1195" y="f1196"/>
              </a:cxn>
              <a:cxn ang="f865">
                <a:pos x="f1197" y="f1198"/>
              </a:cxn>
              <a:cxn ang="f865">
                <a:pos x="f1199" y="f1200"/>
              </a:cxn>
            </a:cxnLst>
            <a:rect l="f1088" t="f1091" r="f1089" b="f1090"/>
            <a:pathLst>
              <a:path w="1349" h="260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1"/>
                </a:cubicBezTo>
                <a:cubicBezTo>
                  <a:pt x="f33" y="f31"/>
                  <a:pt x="f34" y="f27"/>
                  <a:pt x="f35" y="f36"/>
                </a:cubicBezTo>
                <a:cubicBezTo>
                  <a:pt x="f37" y="f11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" y="f54"/>
                  <a:pt x="f55" y="f56"/>
                  <a:pt x="f57" y="f58"/>
                </a:cubicBezTo>
                <a:cubicBezTo>
                  <a:pt x="f59" y="f60"/>
                  <a:pt x="f61" y="f62"/>
                  <a:pt x="f61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34" y="f70"/>
                  <a:pt x="f71" y="f72"/>
                  <a:pt x="f34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102" y="f103"/>
                </a:cubicBezTo>
                <a:cubicBezTo>
                  <a:pt x="f102" y="f104"/>
                  <a:pt x="f105" y="f106"/>
                  <a:pt x="f100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124" y="f125"/>
                </a:cubicBezTo>
                <a:cubicBezTo>
                  <a:pt x="f125" y="f124"/>
                  <a:pt x="f126" y="f127"/>
                  <a:pt x="f119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13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33" y="f144"/>
                </a:cubicBezTo>
                <a:cubicBezTo>
                  <a:pt x="f145" y="f146"/>
                  <a:pt x="f147" y="f148"/>
                  <a:pt x="f131" y="f148"/>
                </a:cubicBezTo>
                <a:cubicBezTo>
                  <a:pt x="f149" y="f148"/>
                  <a:pt x="f150" y="f151"/>
                  <a:pt x="f152" y="f153"/>
                </a:cubicBezTo>
                <a:cubicBezTo>
                  <a:pt x="f154" y="f155"/>
                  <a:pt x="f156" y="f157"/>
                  <a:pt x="f156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5" y="f167"/>
                  <a:pt x="f117" y="f168"/>
                </a:cubicBezTo>
                <a:cubicBezTo>
                  <a:pt x="f150" y="f169"/>
                  <a:pt x="f170" y="f171"/>
                  <a:pt x="f12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31" y="f74"/>
                  <a:pt x="f133" y="f179"/>
                  <a:pt x="f180" y="f181"/>
                </a:cubicBezTo>
                <a:cubicBezTo>
                  <a:pt x="f182" y="f183"/>
                  <a:pt x="f184" y="f185"/>
                  <a:pt x="f186" y="f5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61"/>
                  <a:pt x="f196" y="f183"/>
                </a:cubicBezTo>
                <a:cubicBezTo>
                  <a:pt x="f197" y="f198"/>
                  <a:pt x="f199" y="f200"/>
                  <a:pt x="f201" y="f202"/>
                </a:cubicBezTo>
                <a:cubicBezTo>
                  <a:pt x="f203" y="f38"/>
                  <a:pt x="f93" y="f68"/>
                  <a:pt x="f204" y="f205"/>
                </a:cubicBezTo>
                <a:cubicBezTo>
                  <a:pt x="f206" y="f34"/>
                  <a:pt x="f207" y="f208"/>
                  <a:pt x="f209" y="f210"/>
                </a:cubicBezTo>
                <a:cubicBezTo>
                  <a:pt x="f211" y="f212"/>
                  <a:pt x="f213" y="f214"/>
                  <a:pt x="f87" y="f215"/>
                </a:cubicBezTo>
                <a:cubicBezTo>
                  <a:pt x="f216" y="f217"/>
                  <a:pt x="f218" y="f219"/>
                  <a:pt x="f220" y="f221"/>
                </a:cubicBezTo>
                <a:cubicBezTo>
                  <a:pt x="f222" y="f223"/>
                  <a:pt x="f224" y="f153"/>
                  <a:pt x="f87" y="f225"/>
                </a:cubicBezTo>
                <a:cubicBezTo>
                  <a:pt x="f226" y="f227"/>
                  <a:pt x="f228" y="f229"/>
                  <a:pt x="f230" y="f231"/>
                </a:cubicBezTo>
                <a:cubicBezTo>
                  <a:pt x="f232" y="f233"/>
                  <a:pt x="f232" y="f234"/>
                  <a:pt x="f226" y="f235"/>
                </a:cubicBezTo>
                <a:cubicBezTo>
                  <a:pt x="f236" y="f134"/>
                  <a:pt x="f237" y="f238"/>
                  <a:pt x="f239" y="f240"/>
                </a:cubicBezTo>
                <a:cubicBezTo>
                  <a:pt x="f241" y="f242"/>
                  <a:pt x="f243" y="f130"/>
                  <a:pt x="f244" y="f245"/>
                </a:cubicBezTo>
                <a:cubicBezTo>
                  <a:pt x="f244" y="f128"/>
                  <a:pt x="f244" y="f246"/>
                  <a:pt x="f244" y="f247"/>
                </a:cubicBezTo>
                <a:cubicBezTo>
                  <a:pt x="f228" y="f119"/>
                  <a:pt x="f216" y="f248"/>
                  <a:pt x="f249" y="f149"/>
                </a:cubicBezTo>
                <a:cubicBezTo>
                  <a:pt x="f250" y="f251"/>
                  <a:pt x="f250" y="f252"/>
                  <a:pt x="f253" y="f254"/>
                </a:cubicBezTo>
                <a:cubicBezTo>
                  <a:pt x="f255" y="f254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67" y="f196"/>
                  <a:pt x="f268" y="f269"/>
                </a:cubicBezTo>
                <a:cubicBezTo>
                  <a:pt x="f63" y="f270"/>
                  <a:pt x="f271" y="f272"/>
                  <a:pt x="f273" y="f274"/>
                </a:cubicBezTo>
                <a:cubicBezTo>
                  <a:pt x="f275" y="f276"/>
                  <a:pt x="f56" y="f241"/>
                  <a:pt x="f277" y="f278"/>
                </a:cubicBezTo>
                <a:cubicBezTo>
                  <a:pt x="f279" y="f280"/>
                  <a:pt x="f281" y="f282"/>
                  <a:pt x="f283" y="f249"/>
                </a:cubicBezTo>
                <a:cubicBezTo>
                  <a:pt x="f284" y="f285"/>
                  <a:pt x="f286" y="f287"/>
                  <a:pt x="f51" y="f288"/>
                </a:cubicBezTo>
                <a:cubicBezTo>
                  <a:pt x="f13" y="f289"/>
                  <a:pt x="f290" y="f291"/>
                  <a:pt x="f45" y="f292"/>
                </a:cubicBezTo>
                <a:cubicBezTo>
                  <a:pt x="f293" y="f294"/>
                  <a:pt x="f11" y="f295"/>
                  <a:pt x="f296" y="f297"/>
                </a:cubicBezTo>
                <a:cubicBezTo>
                  <a:pt x="f298" y="f299"/>
                  <a:pt x="f300" y="f301"/>
                  <a:pt x="f302" y="f303"/>
                </a:cubicBezTo>
                <a:cubicBezTo>
                  <a:pt x="f304" y="f305"/>
                  <a:pt x="f306" y="f29"/>
                  <a:pt x="f307" y="f23"/>
                </a:cubicBezTo>
                <a:cubicBezTo>
                  <a:pt x="f308" y="f309"/>
                  <a:pt x="f310" y="f311"/>
                  <a:pt x="f293" y="f312"/>
                </a:cubicBezTo>
                <a:cubicBezTo>
                  <a:pt x="f36" y="f313"/>
                  <a:pt x="f314" y="f315"/>
                  <a:pt x="f316" y="f317"/>
                </a:cubicBezTo>
                <a:cubicBezTo>
                  <a:pt x="f318" y="f319"/>
                  <a:pt x="f320" y="f314"/>
                  <a:pt x="f313" y="f321"/>
                </a:cubicBezTo>
                <a:cubicBezTo>
                  <a:pt x="f322" y="f309"/>
                  <a:pt x="f323" y="f324"/>
                  <a:pt x="f323" y="f316"/>
                </a:cubicBezTo>
                <a:cubicBezTo>
                  <a:pt x="f325" y="f326"/>
                  <a:pt x="f327" y="f328"/>
                  <a:pt x="f329" y="f330"/>
                </a:cubicBezTo>
                <a:cubicBezTo>
                  <a:pt x="f331" y="f332"/>
                  <a:pt x="f333" y="f334"/>
                  <a:pt x="f6" y="f335"/>
                </a:cubicBezTo>
                <a:cubicBezTo>
                  <a:pt x="f336" y="f337"/>
                  <a:pt x="f338" y="f339"/>
                  <a:pt x="f340" y="f341"/>
                </a:cubicBezTo>
                <a:cubicBezTo>
                  <a:pt x="f333" y="f342"/>
                  <a:pt x="f343" y="f344"/>
                  <a:pt x="f345" y="f346"/>
                </a:cubicBezTo>
                <a:cubicBezTo>
                  <a:pt x="f322" y="f334"/>
                  <a:pt x="f347" y="f348"/>
                  <a:pt x="f349" y="f350"/>
                </a:cubicBezTo>
                <a:cubicBezTo>
                  <a:pt x="f351" y="f352"/>
                  <a:pt x="f31" y="f353"/>
                  <a:pt x="f354" y="f355"/>
                </a:cubicBezTo>
                <a:cubicBezTo>
                  <a:pt x="f356" y="f346"/>
                  <a:pt x="f15" y="f350"/>
                  <a:pt x="f296" y="f335"/>
                </a:cubicBezTo>
                <a:cubicBezTo>
                  <a:pt x="f357" y="f358"/>
                  <a:pt x="f359" y="f360"/>
                  <a:pt x="f53" y="f344"/>
                </a:cubicBezTo>
                <a:cubicBezTo>
                  <a:pt x="f361" y="f362"/>
                  <a:pt x="f277" y="f348"/>
                  <a:pt x="f363" y="f364"/>
                </a:cubicBezTo>
                <a:cubicBezTo>
                  <a:pt x="f365" y="f355"/>
                  <a:pt x="f366" y="f367"/>
                  <a:pt x="f368" y="f369"/>
                </a:cubicBezTo>
                <a:cubicBezTo>
                  <a:pt x="f65" y="f370"/>
                  <a:pt x="f75" y="f371"/>
                  <a:pt x="f372" y="f373"/>
                </a:cubicBezTo>
                <a:cubicBezTo>
                  <a:pt x="f262" y="f374"/>
                  <a:pt x="f294" y="f375"/>
                  <a:pt x="f376" y="f377"/>
                </a:cubicBezTo>
                <a:cubicBezTo>
                  <a:pt x="f378" y="f379"/>
                  <a:pt x="f380" y="f381"/>
                  <a:pt x="f382" y="f383"/>
                </a:cubicBez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0" y="f392"/>
                  <a:pt x="f393" y="f394"/>
                </a:cubicBezTo>
                <a:cubicBezTo>
                  <a:pt x="f395" y="f396"/>
                  <a:pt x="f397" y="f398"/>
                  <a:pt x="f399" y="f400"/>
                </a:cubicBezTo>
                <a:cubicBezTo>
                  <a:pt x="f388" y="f401"/>
                  <a:pt x="f402" y="f403"/>
                  <a:pt x="f404" y="f405"/>
                </a:cubicBezTo>
                <a:cubicBezTo>
                  <a:pt x="f406" y="f407"/>
                  <a:pt x="f408" y="f409"/>
                  <a:pt x="f410" y="f411"/>
                </a:cubicBezTo>
                <a:cubicBezTo>
                  <a:pt x="f287" y="f412"/>
                  <a:pt x="f413" y="f414"/>
                  <a:pt x="f288" y="f415"/>
                </a:cubicBezTo>
                <a:cubicBezTo>
                  <a:pt x="f416" y="f417"/>
                  <a:pt x="f408" y="f418"/>
                  <a:pt x="f413" y="f419"/>
                </a:cubicBezTo>
                <a:cubicBezTo>
                  <a:pt x="f420" y="f421"/>
                  <a:pt x="f420" y="f422"/>
                  <a:pt x="f287" y="f423"/>
                </a:cubicBezTo>
                <a:cubicBezTo>
                  <a:pt x="f424" y="f425"/>
                  <a:pt x="f426" y="f427"/>
                  <a:pt x="f249" y="f428"/>
                </a:cubicBezTo>
                <a:cubicBezTo>
                  <a:pt x="f429" y="f430"/>
                  <a:pt x="f431" y="f432"/>
                  <a:pt x="f433" y="f434"/>
                </a:cubicBezTo>
                <a:cubicBezTo>
                  <a:pt x="f435" y="f436"/>
                  <a:pt x="f437" y="f438"/>
                  <a:pt x="f218" y="f439"/>
                </a:cubicBezTo>
                <a:cubicBezTo>
                  <a:pt x="f287" y="f440"/>
                  <a:pt x="f441" y="f442"/>
                  <a:pt x="f443" y="f444"/>
                </a:cubicBezTo>
                <a:cubicBezTo>
                  <a:pt x="f445" y="f446"/>
                  <a:pt x="f447" y="f448"/>
                  <a:pt x="f449" y="f450"/>
                </a:cubicBezTo>
                <a:cubicBezTo>
                  <a:pt x="f451" y="f452"/>
                  <a:pt x="f280" y="f453"/>
                  <a:pt x="f206" y="f454"/>
                </a:cubicBezTo>
                <a:cubicBezTo>
                  <a:pt x="f213" y="f455"/>
                  <a:pt x="f456" y="f457"/>
                  <a:pt x="f458" y="f459"/>
                </a:cubicBezTo>
                <a:cubicBezTo>
                  <a:pt x="f426" y="f460"/>
                  <a:pt x="f406" y="f461"/>
                  <a:pt x="f81" y="f462"/>
                </a:cubicBezTo>
                <a:cubicBezTo>
                  <a:pt x="f463" y="f464"/>
                  <a:pt x="f465" y="f466"/>
                  <a:pt x="f467" y="f468"/>
                </a:cubicBezTo>
                <a:cubicBezTo>
                  <a:pt x="f467" y="f469"/>
                  <a:pt x="f463" y="f470"/>
                  <a:pt x="f471" y="f472"/>
                </a:cubicBezTo>
                <a:cubicBezTo>
                  <a:pt x="f288" y="f473"/>
                  <a:pt x="f451" y="f474"/>
                  <a:pt x="f239" y="f475"/>
                </a:cubicBezTo>
                <a:cubicBezTo>
                  <a:pt x="f244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104" y="f487"/>
                  <a:pt x="f488" y="f489"/>
                  <a:pt x="f490" y="f491"/>
                </a:cubicBezTo>
                <a:cubicBezTo>
                  <a:pt x="f492" y="f454"/>
                  <a:pt x="f196" y="f493"/>
                  <a:pt x="f101" y="f494"/>
                </a:cubicBezTo>
                <a:cubicBezTo>
                  <a:pt x="f269" y="f495"/>
                  <a:pt x="f496" y="f497"/>
                  <a:pt x="f498" y="f499"/>
                </a:cubicBezTo>
                <a:cubicBezTo>
                  <a:pt x="f498" y="f500"/>
                  <a:pt x="f498" y="f501"/>
                  <a:pt x="f269" y="f502"/>
                </a:cubicBezTo>
                <a:cubicBezTo>
                  <a:pt x="f503" y="f504"/>
                  <a:pt x="f189" y="f440"/>
                  <a:pt x="f106" y="f505"/>
                </a:cubicBezTo>
                <a:cubicBezTo>
                  <a:pt x="f506" y="f507"/>
                  <a:pt x="f508" y="f509"/>
                  <a:pt x="f510" y="f511"/>
                </a:cubicBezTo>
                <a:cubicBezTo>
                  <a:pt x="f512" y="f513"/>
                  <a:pt x="f195" y="f514"/>
                  <a:pt x="f191" y="f515"/>
                </a:cubicBezTo>
                <a:cubicBezTo>
                  <a:pt x="f516" y="f517"/>
                  <a:pt x="f518" y="f519"/>
                  <a:pt x="f520" y="f521"/>
                </a:cubicBezTo>
                <a:cubicBezTo>
                  <a:pt x="f106" y="f522"/>
                  <a:pt x="f492" y="f523"/>
                  <a:pt x="f506" y="f524"/>
                </a:cubicBezTo>
                <a:cubicBezTo>
                  <a:pt x="f106" y="f525"/>
                  <a:pt x="f490" y="f526"/>
                  <a:pt x="f267" y="f527"/>
                </a:cubicBezTo>
                <a:cubicBezTo>
                  <a:pt x="f528" y="f529"/>
                  <a:pt x="f530" y="f531"/>
                  <a:pt x="f184" y="f532"/>
                </a:cubicBezTo>
                <a:cubicBezTo>
                  <a:pt x="f533" y="f534"/>
                  <a:pt x="f535" y="f536"/>
                  <a:pt x="f537" y="f538"/>
                </a:cubicBezTo>
                <a:cubicBezTo>
                  <a:pt x="f539" y="f540"/>
                  <a:pt x="f541" y="f542"/>
                  <a:pt x="f543" y="f544"/>
                </a:cubicBezTo>
                <a:cubicBezTo>
                  <a:pt x="f131" y="f545"/>
                  <a:pt x="f131" y="f546"/>
                  <a:pt x="f131" y="f521"/>
                </a:cubicBezTo>
                <a:cubicBezTo>
                  <a:pt x="f547" y="f548"/>
                  <a:pt x="f549" y="f550"/>
                  <a:pt x="f163" y="f551"/>
                </a:cubicBezTo>
                <a:cubicBezTo>
                  <a:pt x="f161" y="f552"/>
                  <a:pt x="f152" y="f553"/>
                  <a:pt x="f159" y="f554"/>
                </a:cubicBezTo>
                <a:cubicBezTo>
                  <a:pt x="f555" y="f556"/>
                  <a:pt x="f121" y="f557"/>
                  <a:pt x="f126" y="f558"/>
                </a:cubicBezTo>
                <a:cubicBezTo>
                  <a:pt x="f559" y="f560"/>
                  <a:pt x="f118" y="f561"/>
                  <a:pt x="f137" y="f562"/>
                </a:cubicBezTo>
                <a:cubicBezTo>
                  <a:pt x="f235" y="f563"/>
                  <a:pt x="f564" y="f565"/>
                  <a:pt x="f235" y="f566"/>
                </a:cubicBezTo>
                <a:cubicBezTo>
                  <a:pt x="f135" y="f567"/>
                  <a:pt x="f568" y="f569"/>
                  <a:pt x="f570" y="f571"/>
                </a:cubicBezTo>
                <a:cubicBezTo>
                  <a:pt x="f137" y="f572"/>
                  <a:pt x="f573" y="f574"/>
                  <a:pt x="f575" y="f576"/>
                </a:cubicBezTo>
                <a:cubicBezTo>
                  <a:pt x="f577" y="f578"/>
                  <a:pt x="f231" y="f579"/>
                  <a:pt x="f580" y="f581"/>
                </a:cubicBezTo>
                <a:cubicBezTo>
                  <a:pt x="f582" y="f583"/>
                  <a:pt x="f584" y="f459"/>
                  <a:pt x="f584" y="f585"/>
                </a:cubicBezTo>
                <a:cubicBezTo>
                  <a:pt x="f586" y="f587"/>
                  <a:pt x="f586" y="f588"/>
                  <a:pt x="f589" y="f590"/>
                </a:cubicBezTo>
                <a:cubicBezTo>
                  <a:pt x="f589" y="f591"/>
                  <a:pt x="f584" y="f592"/>
                  <a:pt x="f593" y="f594"/>
                </a:cubicBezTo>
                <a:cubicBezTo>
                  <a:pt x="f231" y="f595"/>
                  <a:pt x="f596" y="f597"/>
                  <a:pt x="f598" y="f599"/>
                </a:cubicBezTo>
                <a:cubicBezTo>
                  <a:pt x="f153" y="f600"/>
                  <a:pt x="f601" y="f7"/>
                  <a:pt x="f602" y="f603"/>
                </a:cubicBezTo>
                <a:cubicBezTo>
                  <a:pt x="f604" y="f605"/>
                  <a:pt x="f606" y="f597"/>
                  <a:pt x="f168" y="f607"/>
                </a:cubicBezTo>
                <a:cubicBezTo>
                  <a:pt x="f2" y="f608"/>
                  <a:pt x="f609" y="f610"/>
                  <a:pt x="f611" y="f612"/>
                </a:cubicBezTo>
                <a:cubicBezTo>
                  <a:pt x="f613" y="f614"/>
                  <a:pt x="f217" y="f615"/>
                  <a:pt x="f616" y="f617"/>
                </a:cubicBezTo>
                <a:cubicBezTo>
                  <a:pt x="f618" y="f619"/>
                  <a:pt x="f105" y="f620"/>
                  <a:pt x="f621" y="f622"/>
                </a:cubicBezTo>
                <a:cubicBezTo>
                  <a:pt x="f160" y="f623"/>
                  <a:pt x="f621" y="f624"/>
                  <a:pt x="f105" y="f625"/>
                </a:cubicBezTo>
                <a:cubicBezTo>
                  <a:pt x="f626" y="f627"/>
                  <a:pt x="f162" y="f628"/>
                  <a:pt x="f217" y="f629"/>
                </a:cubicBezTo>
                <a:cubicBezTo>
                  <a:pt x="f606" y="f630"/>
                  <a:pt x="f631" y="f495"/>
                  <a:pt x="f632" y="f633"/>
                </a:cubicBezTo>
                <a:cubicBezTo>
                  <a:pt x="f168" y="f634"/>
                  <a:pt x="f94" y="f635"/>
                  <a:pt x="f613" y="f636"/>
                </a:cubicBezTo>
                <a:cubicBezTo>
                  <a:pt x="f637" y="f638"/>
                  <a:pt x="f98" y="f639"/>
                  <a:pt x="f640" y="f641"/>
                </a:cubicBezTo>
                <a:cubicBezTo>
                  <a:pt x="f100" y="f642"/>
                  <a:pt x="f20" y="f643"/>
                  <a:pt x="f644" y="f515"/>
                </a:cubicBezTo>
                <a:cubicBezTo>
                  <a:pt x="f645" y="f646"/>
                  <a:pt x="f647" y="f648"/>
                  <a:pt x="f649" y="f650"/>
                </a:cubicBezTo>
                <a:cubicBezTo>
                  <a:pt x="f651" y="f522"/>
                  <a:pt x="f652" y="f653"/>
                  <a:pt x="f155" y="f654"/>
                </a:cubicBezTo>
                <a:cubicBezTo>
                  <a:pt x="f655" y="f656"/>
                  <a:pt x="f652" y="f538"/>
                  <a:pt x="f657" y="f658"/>
                </a:cubicBezTo>
                <a:cubicBezTo>
                  <a:pt x="f219" y="f659"/>
                  <a:pt x="f660" y="f661"/>
                  <a:pt x="f621" y="f662"/>
                </a:cubicBezTo>
                <a:cubicBezTo>
                  <a:pt x="f98" y="f663"/>
                  <a:pt x="f640" y="f664"/>
                  <a:pt x="f665" y="f666"/>
                </a:cubicBezTo>
                <a:cubicBezTo>
                  <a:pt x="f645" y="f667"/>
                  <a:pt x="f645" y="f668"/>
                  <a:pt x="f18" y="f669"/>
                </a:cubicBezTo>
                <a:cubicBezTo>
                  <a:pt x="f644" y="f396"/>
                  <a:pt x="f670" y="f671"/>
                  <a:pt x="f672" y="f673"/>
                </a:cubicBezTo>
                <a:cubicBezTo>
                  <a:pt x="f647" y="f674"/>
                  <a:pt x="f221" y="f675"/>
                  <a:pt x="f676" y="f677"/>
                </a:cubicBezTo>
                <a:cubicBezTo>
                  <a:pt x="f678" y="f679"/>
                  <a:pt x="f680" y="f681"/>
                  <a:pt x="f682" y="f683"/>
                </a:cubicBezTo>
                <a:cubicBezTo>
                  <a:pt x="f655" y="f684"/>
                  <a:pt x="f685" y="f686"/>
                  <a:pt x="f651" y="f687"/>
                </a:cubicBezTo>
                <a:cubicBezTo>
                  <a:pt x="f657" y="f688"/>
                  <a:pt x="f689" y="f690"/>
                  <a:pt x="f691" y="f692"/>
                </a:cubicBezTo>
                <a:cubicBezTo>
                  <a:pt x="f693" y="f694"/>
                  <a:pt x="f14" y="f695"/>
                  <a:pt x="f672" y="f342"/>
                </a:cubicBezTo>
                <a:cubicBezTo>
                  <a:pt x="f162" y="f331"/>
                  <a:pt x="f616" y="f334"/>
                  <a:pt x="f696" y="f697"/>
                </a:cubicBezTo>
                <a:cubicBezTo>
                  <a:pt x="f698" y="f323"/>
                  <a:pt x="f682" y="f319"/>
                  <a:pt x="f8" y="f9"/>
                </a:cubicBezTo>
                <a:close/>
                <a:moveTo>
                  <a:pt x="f111" y="f699"/>
                </a:moveTo>
                <a:cubicBezTo>
                  <a:pt x="f700" y="f701"/>
                  <a:pt x="f702" y="f703"/>
                  <a:pt x="f704" y="f705"/>
                </a:cubicBezTo>
                <a:cubicBezTo>
                  <a:pt x="f706" y="f707"/>
                  <a:pt x="f263" y="f708"/>
                  <a:pt x="f709" y="f710"/>
                </a:cubicBezTo>
                <a:cubicBezTo>
                  <a:pt x="f711" y="f712"/>
                  <a:pt x="f713" y="f701"/>
                  <a:pt x="f709" y="f403"/>
                </a:cubicBezTo>
                <a:cubicBezTo>
                  <a:pt x="f111" y="f714"/>
                  <a:pt x="f715" y="f716"/>
                  <a:pt x="f111" y="f699"/>
                </a:cubicBezTo>
                <a:close/>
                <a:moveTo>
                  <a:pt x="f717" y="f718"/>
                </a:moveTo>
                <a:cubicBezTo>
                  <a:pt x="f719" y="f135"/>
                  <a:pt x="f244" y="f134"/>
                  <a:pt x="f241" y="f720"/>
                </a:cubicBezTo>
                <a:cubicBezTo>
                  <a:pt x="f203" y="f135"/>
                  <a:pt x="f721" y="f570"/>
                  <a:pt x="f236" y="f564"/>
                </a:cubicBezTo>
                <a:cubicBezTo>
                  <a:pt x="f230" y="f722"/>
                  <a:pt x="f228" y="f723"/>
                  <a:pt x="f724" y="f143"/>
                </a:cubicBezTo>
                <a:cubicBezTo>
                  <a:pt x="f449" y="f725"/>
                  <a:pt x="f726" y="f727"/>
                  <a:pt x="f728" y="f116"/>
                </a:cubicBezTo>
                <a:cubicBezTo>
                  <a:pt x="f239" y="f141"/>
                  <a:pt x="f244" y="f729"/>
                  <a:pt x="f717" y="f718"/>
                </a:cubicBezTo>
                <a:close/>
                <a:moveTo>
                  <a:pt x="f730" y="f731"/>
                </a:moveTo>
                <a:cubicBezTo>
                  <a:pt x="f732" y="f733"/>
                  <a:pt x="f347" y="f734"/>
                  <a:pt x="f735" y="f736"/>
                </a:cubicBezTo>
                <a:cubicBezTo>
                  <a:pt x="f732" y="f345"/>
                  <a:pt x="f730" y="f737"/>
                  <a:pt x="f738" y="f320"/>
                </a:cubicBezTo>
                <a:cubicBezTo>
                  <a:pt x="f739" y="f347"/>
                  <a:pt x="f17" y="f326"/>
                  <a:pt x="f305" y="f740"/>
                </a:cubicBezTo>
                <a:cubicBezTo>
                  <a:pt x="f741" y="f742"/>
                  <a:pt x="f743" y="f734"/>
                  <a:pt x="f730" y="f731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Freeform 24">
            <a:extLst>
              <a:ext uri="{FF2B5EF4-FFF2-40B4-BE49-F238E27FC236}">
                <a16:creationId xmlns:a16="http://schemas.microsoft.com/office/drawing/2014/main" id="{29AC6C72-2DCC-E01D-A66E-4B5B9F440CB3}"/>
              </a:ext>
            </a:extLst>
          </p:cNvPr>
          <p:cNvSpPr/>
          <p:nvPr/>
        </p:nvSpPr>
        <p:spPr>
          <a:xfrm>
            <a:off x="3773491" y="3181353"/>
            <a:ext cx="769933" cy="16017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8"/>
              <a:gd name="f7" fmla="val 2451"/>
              <a:gd name="f8" fmla="val 416"/>
              <a:gd name="f9" fmla="val 45"/>
              <a:gd name="f10" fmla="val 423"/>
              <a:gd name="f11" fmla="val 40"/>
              <a:gd name="f12" fmla="val 430"/>
              <a:gd name="f13" fmla="val 35"/>
              <a:gd name="f14" fmla="val 436"/>
              <a:gd name="f15" fmla="val 29"/>
              <a:gd name="f16" fmla="val 443"/>
              <a:gd name="f17" fmla="val 24"/>
              <a:gd name="f18" fmla="val 448"/>
              <a:gd name="f19" fmla="val 18"/>
              <a:gd name="f20" fmla="val 459"/>
              <a:gd name="f21" fmla="val 9"/>
              <a:gd name="f22" fmla="val 472"/>
              <a:gd name="f23" fmla="val 8"/>
              <a:gd name="f24" fmla="val 494"/>
              <a:gd name="f25" fmla="val 508"/>
              <a:gd name="f26" fmla="val 25"/>
              <a:gd name="f27" fmla="val 511"/>
              <a:gd name="f28" fmla="val 521"/>
              <a:gd name="f29" fmla="val 531"/>
              <a:gd name="f30" fmla="val 32"/>
              <a:gd name="f31" fmla="val 528"/>
              <a:gd name="f32" fmla="val 46"/>
              <a:gd name="f33" fmla="val 525"/>
              <a:gd name="f34" fmla="val 60"/>
              <a:gd name="f35" fmla="val 523"/>
              <a:gd name="f36" fmla="val 74"/>
              <a:gd name="f37" fmla="val 79"/>
              <a:gd name="f38" fmla="val 524"/>
              <a:gd name="f39" fmla="val 89"/>
              <a:gd name="f40" fmla="val 527"/>
              <a:gd name="f41" fmla="val 90"/>
              <a:gd name="f42" fmla="val 552"/>
              <a:gd name="f43" fmla="val 100"/>
              <a:gd name="f44" fmla="val 546"/>
              <a:gd name="f45" fmla="val 119"/>
              <a:gd name="f46" fmla="val 540"/>
              <a:gd name="f47" fmla="val 135"/>
              <a:gd name="f48" fmla="val 535"/>
              <a:gd name="f49" fmla="val 150"/>
              <a:gd name="f50" fmla="val 163"/>
              <a:gd name="f51" fmla="val 544"/>
              <a:gd name="f52" fmla="val 176"/>
              <a:gd name="f53" fmla="val 553"/>
              <a:gd name="f54" fmla="val 190"/>
              <a:gd name="f55" fmla="val 548"/>
              <a:gd name="f56" fmla="val 202"/>
              <a:gd name="f57" fmla="val 212"/>
              <a:gd name="f58" fmla="val 522"/>
              <a:gd name="f59" fmla="val 223"/>
              <a:gd name="f60" fmla="val 509"/>
              <a:gd name="f61" fmla="val 235"/>
              <a:gd name="f62" fmla="val 497"/>
              <a:gd name="f63" fmla="val 247"/>
              <a:gd name="f64" fmla="val 250"/>
              <a:gd name="f65" fmla="val 489"/>
              <a:gd name="f66" fmla="val 256"/>
              <a:gd name="f67" fmla="val 490"/>
              <a:gd name="f68" fmla="val 258"/>
              <a:gd name="f69" fmla="val 505"/>
              <a:gd name="f70" fmla="val 287"/>
              <a:gd name="f71" fmla="val 478"/>
              <a:gd name="f72" fmla="val 316"/>
              <a:gd name="f73" fmla="val 349"/>
              <a:gd name="f74" fmla="val 503"/>
              <a:gd name="f75" fmla="val 347"/>
              <a:gd name="f76" fmla="val 514"/>
              <a:gd name="f77" fmla="val 344"/>
              <a:gd name="f78" fmla="val 341"/>
              <a:gd name="f79" fmla="val 343"/>
              <a:gd name="f80" fmla="val 348"/>
              <a:gd name="f81" fmla="val 530"/>
              <a:gd name="f82" fmla="val 355"/>
              <a:gd name="f83" fmla="val 500"/>
              <a:gd name="f84" fmla="val 485"/>
              <a:gd name="f85" fmla="val 384"/>
              <a:gd name="f86" fmla="val 471"/>
              <a:gd name="f87" fmla="val 397"/>
              <a:gd name="f88" fmla="val 456"/>
              <a:gd name="f89" fmla="val 407"/>
              <a:gd name="f90" fmla="val 420"/>
              <a:gd name="f91" fmla="val 460"/>
              <a:gd name="f92" fmla="val 431"/>
              <a:gd name="f93" fmla="val 463"/>
              <a:gd name="f94" fmla="val 442"/>
              <a:gd name="f95" fmla="val 464"/>
              <a:gd name="f96" fmla="val 466"/>
              <a:gd name="f97" fmla="val 458"/>
              <a:gd name="f98" fmla="val 475"/>
              <a:gd name="f99" fmla="val 520"/>
              <a:gd name="f100" fmla="val 491"/>
              <a:gd name="f101" fmla="val 518"/>
              <a:gd name="f102" fmla="val 542"/>
              <a:gd name="f103" fmla="val 529"/>
              <a:gd name="f104" fmla="val 559"/>
              <a:gd name="f105" fmla="val 536"/>
              <a:gd name="f106" fmla="val 573"/>
              <a:gd name="f107" fmla="val 541"/>
              <a:gd name="f108" fmla="val 588"/>
              <a:gd name="f109" fmla="val 547"/>
              <a:gd name="f110" fmla="val 598"/>
              <a:gd name="f111" fmla="val 554"/>
              <a:gd name="f112" fmla="val 602"/>
              <a:gd name="f113" fmla="val 570"/>
              <a:gd name="f114" fmla="val 612"/>
              <a:gd name="f115" fmla="val 608"/>
              <a:gd name="f116" fmla="val 623"/>
              <a:gd name="f117" fmla="val 646"/>
              <a:gd name="f118" fmla="val 634"/>
              <a:gd name="f119" fmla="val 684"/>
              <a:gd name="f120" fmla="val 642"/>
              <a:gd name="f121" fmla="val 716"/>
              <a:gd name="f122" fmla="val 653"/>
              <a:gd name="f123" fmla="val 725"/>
              <a:gd name="f124" fmla="val 685"/>
              <a:gd name="f125" fmla="val 728"/>
              <a:gd name="f126" fmla="val 733"/>
              <a:gd name="f127" fmla="val 741"/>
              <a:gd name="f128" fmla="val 749"/>
              <a:gd name="f129" fmla="val 738"/>
              <a:gd name="f130" fmla="val 790"/>
              <a:gd name="f131" fmla="val 737"/>
              <a:gd name="f132" fmla="val 800"/>
              <a:gd name="f133" fmla="val 740"/>
              <a:gd name="f134" fmla="val 809"/>
              <a:gd name="f135" fmla="val 818"/>
              <a:gd name="f136" fmla="val 739"/>
              <a:gd name="f137" fmla="val 832"/>
              <a:gd name="f138" fmla="val 847"/>
              <a:gd name="f139" fmla="val 861"/>
              <a:gd name="f140" fmla="val 892"/>
              <a:gd name="f141" fmla="val 923"/>
              <a:gd name="f142" fmla="val 955"/>
              <a:gd name="f143" fmla="val 963"/>
              <a:gd name="f144" fmla="val 972"/>
              <a:gd name="f145" fmla="val 732"/>
              <a:gd name="f146" fmla="val 981"/>
              <a:gd name="f147" fmla="val 731"/>
              <a:gd name="f148" fmla="val 985"/>
              <a:gd name="f149" fmla="val 991"/>
              <a:gd name="f150" fmla="val 996"/>
              <a:gd name="f151" fmla="val 1001"/>
              <a:gd name="f152" fmla="val 736"/>
              <a:gd name="f153" fmla="val 1007"/>
              <a:gd name="f154" fmla="val 734"/>
              <a:gd name="f155" fmla="val 1011"/>
              <a:gd name="f156" fmla="val 723"/>
              <a:gd name="f157" fmla="val 1033"/>
              <a:gd name="f158" fmla="val 1056"/>
              <a:gd name="f159" fmla="val 1072"/>
              <a:gd name="f160" fmla="val 761"/>
              <a:gd name="f161" fmla="val 1121"/>
              <a:gd name="f162" fmla="val 771"/>
              <a:gd name="f163" fmla="val 1179"/>
              <a:gd name="f164" fmla="val 833"/>
              <a:gd name="f165" fmla="val 1202"/>
              <a:gd name="f166" fmla="val 1208"/>
              <a:gd name="f167" fmla="val 868"/>
              <a:gd name="f168" fmla="val 1221"/>
              <a:gd name="f169" fmla="val 871"/>
              <a:gd name="f170" fmla="val 1245"/>
              <a:gd name="f171" fmla="val 872"/>
              <a:gd name="f172" fmla="val 1252"/>
              <a:gd name="f173" fmla="val 884"/>
              <a:gd name="f174" fmla="val 1257"/>
              <a:gd name="f175" fmla="val 893"/>
              <a:gd name="f176" fmla="val 1264"/>
              <a:gd name="f177" fmla="val 888"/>
              <a:gd name="f178" fmla="val 1271"/>
              <a:gd name="f179" fmla="val 1277"/>
              <a:gd name="f180" fmla="val 880"/>
              <a:gd name="f181" fmla="val 1283"/>
              <a:gd name="f182" fmla="val 882"/>
              <a:gd name="f183" fmla="val 1281"/>
              <a:gd name="f184" fmla="val 885"/>
              <a:gd name="f185" fmla="val 1278"/>
              <a:gd name="f186" fmla="val 1276"/>
              <a:gd name="f187" fmla="val 903"/>
              <a:gd name="f188" fmla="val 1297"/>
              <a:gd name="f189" fmla="val 918"/>
              <a:gd name="f190" fmla="val 1318"/>
              <a:gd name="f191" fmla="val 934"/>
              <a:gd name="f192" fmla="val 1339"/>
              <a:gd name="f193" fmla="val 935"/>
              <a:gd name="f194" fmla="val 1338"/>
              <a:gd name="f195" fmla="val 936"/>
              <a:gd name="f196" fmla="val 1337"/>
              <a:gd name="f197" fmla="val 937"/>
              <a:gd name="f198" fmla="val 1336"/>
              <a:gd name="f199" fmla="val 1342"/>
              <a:gd name="f200" fmla="val 1348"/>
              <a:gd name="f201" fmla="val 1357"/>
              <a:gd name="f202" fmla="val 961"/>
              <a:gd name="f203" fmla="val 1350"/>
              <a:gd name="f204" fmla="val 983"/>
              <a:gd name="f205" fmla="val 1344"/>
              <a:gd name="f206" fmla="val 1013"/>
              <a:gd name="f207" fmla="val 1020"/>
              <a:gd name="f208" fmla="val 1341"/>
              <a:gd name="f209" fmla="val 1026"/>
              <a:gd name="f210" fmla="val 1025"/>
              <a:gd name="f211" fmla="val 1349"/>
              <a:gd name="f212" fmla="val 1024"/>
              <a:gd name="f213" fmla="val 1021"/>
              <a:gd name="f214" fmla="val 1363"/>
              <a:gd name="f215" fmla="val 1010"/>
              <a:gd name="f216" fmla="val 1379"/>
              <a:gd name="f217" fmla="val 997"/>
              <a:gd name="f218" fmla="val 1394"/>
              <a:gd name="f219" fmla="val 984"/>
              <a:gd name="f220" fmla="val 1410"/>
              <a:gd name="f221" fmla="val 1004"/>
              <a:gd name="f222" fmla="val 1426"/>
              <a:gd name="f223" fmla="val 1023"/>
              <a:gd name="f224" fmla="val 1443"/>
              <a:gd name="f225" fmla="val 1042"/>
              <a:gd name="f226" fmla="val 1457"/>
              <a:gd name="f227" fmla="val 1082"/>
              <a:gd name="f228" fmla="val 1486"/>
              <a:gd name="f229" fmla="val 1122"/>
              <a:gd name="f230" fmla="val 1514"/>
              <a:gd name="f231" fmla="val 1162"/>
              <a:gd name="f232" fmla="val 1542"/>
              <a:gd name="f233" fmla="val 1171"/>
              <a:gd name="f234" fmla="val 1548"/>
              <a:gd name="f235" fmla="val 1553"/>
              <a:gd name="f236" fmla="val 1170"/>
              <a:gd name="f237" fmla="val 1564"/>
              <a:gd name="f238" fmla="val 1576"/>
              <a:gd name="f239" fmla="val 1154"/>
              <a:gd name="f240" fmla="val 1573"/>
              <a:gd name="f241" fmla="val 1145"/>
              <a:gd name="f242" fmla="val 1566"/>
              <a:gd name="f243" fmla="val 1108"/>
              <a:gd name="f244" fmla="val 1536"/>
              <a:gd name="f245" fmla="val 1506"/>
              <a:gd name="f246" fmla="val 1035"/>
              <a:gd name="f247" fmla="val 1478"/>
              <a:gd name="f248" fmla="val 1015"/>
              <a:gd name="f249" fmla="val 1462"/>
              <a:gd name="f250" fmla="val 993"/>
              <a:gd name="f251" fmla="val 1449"/>
              <a:gd name="f252" fmla="val 973"/>
              <a:gd name="f253" fmla="val 1436"/>
              <a:gd name="f254" fmla="val 970"/>
              <a:gd name="f255" fmla="val 1452"/>
              <a:gd name="f256" fmla="val 967"/>
              <a:gd name="f257" fmla="val 1453"/>
              <a:gd name="f258" fmla="val 946"/>
              <a:gd name="f259" fmla="val 1439"/>
              <a:gd name="f260" fmla="val 948"/>
              <a:gd name="f261" fmla="val 1434"/>
              <a:gd name="f262" fmla="val 950"/>
              <a:gd name="f263" fmla="val 1428"/>
              <a:gd name="f264" fmla="val 954"/>
              <a:gd name="f265" fmla="val 1421"/>
              <a:gd name="f266" fmla="val 945"/>
              <a:gd name="f267" fmla="val 1415"/>
              <a:gd name="f268" fmla="val 1408"/>
              <a:gd name="f269" fmla="val 927"/>
              <a:gd name="f270" fmla="val 1401"/>
              <a:gd name="f271" fmla="val 921"/>
              <a:gd name="f272" fmla="val 1405"/>
              <a:gd name="f273" fmla="val 916"/>
              <a:gd name="f274" fmla="val 910"/>
              <a:gd name="f275" fmla="val 1412"/>
              <a:gd name="f276" fmla="val 890"/>
              <a:gd name="f277" fmla="val 1420"/>
              <a:gd name="f278" fmla="val 870"/>
              <a:gd name="f279" fmla="val 1431"/>
              <a:gd name="f280" fmla="val 855"/>
              <a:gd name="f281" fmla="val 1403"/>
              <a:gd name="f282" fmla="val 852"/>
              <a:gd name="f283" fmla="val 1396"/>
              <a:gd name="f284" fmla="val 842"/>
              <a:gd name="f285" fmla="val 1392"/>
              <a:gd name="f286" fmla="val 835"/>
              <a:gd name="f287" fmla="val 1388"/>
              <a:gd name="f288" fmla="val 822"/>
              <a:gd name="f289" fmla="val 1380"/>
              <a:gd name="f290" fmla="val 812"/>
              <a:gd name="f291" fmla="val 1371"/>
              <a:gd name="f292" fmla="val 821"/>
              <a:gd name="f293" fmla="val 1351"/>
              <a:gd name="f294" fmla="val 804"/>
              <a:gd name="f295" fmla="val 1362"/>
              <a:gd name="f296" fmla="val 788"/>
              <a:gd name="f297" fmla="val 1369"/>
              <a:gd name="f298" fmla="val 779"/>
              <a:gd name="f299" fmla="val 756"/>
              <a:gd name="f300" fmla="val 1467"/>
              <a:gd name="f301" fmla="val 708"/>
              <a:gd name="f302" fmla="val 697"/>
              <a:gd name="f303" fmla="val 1485"/>
              <a:gd name="f304" fmla="val 687"/>
              <a:gd name="f305" fmla="val 1494"/>
              <a:gd name="f306" fmla="val 678"/>
              <a:gd name="f307" fmla="val 1502"/>
              <a:gd name="f308" fmla="val 670"/>
              <a:gd name="f309" fmla="val 1507"/>
              <a:gd name="f310" fmla="val 674"/>
              <a:gd name="f311" fmla="val 1524"/>
              <a:gd name="f312" fmla="val 679"/>
              <a:gd name="f313" fmla="val 1550"/>
              <a:gd name="f314" fmla="val 691"/>
              <a:gd name="f315" fmla="val 712"/>
              <a:gd name="f316" fmla="val 1580"/>
              <a:gd name="f317" fmla="val 726"/>
              <a:gd name="f318" fmla="val 1589"/>
              <a:gd name="f319" fmla="val 1605"/>
              <a:gd name="f320" fmla="val 1625"/>
              <a:gd name="f321" fmla="val 1672"/>
              <a:gd name="f322" fmla="val 729"/>
              <a:gd name="f323" fmla="val 1721"/>
              <a:gd name="f324" fmla="val 715"/>
              <a:gd name="f325" fmla="val 1765"/>
              <a:gd name="f326" fmla="val 701"/>
              <a:gd name="f327" fmla="val 1808"/>
              <a:gd name="f328" fmla="val 720"/>
              <a:gd name="f329" fmla="val 1843"/>
              <a:gd name="f330" fmla="val 1882"/>
              <a:gd name="f331" fmla="val 730"/>
              <a:gd name="f332" fmla="val 1904"/>
              <a:gd name="f333" fmla="val 1926"/>
              <a:gd name="f334" fmla="val 745"/>
              <a:gd name="f335" fmla="val 1949"/>
              <a:gd name="f336" fmla="val 751"/>
              <a:gd name="f337" fmla="val 1969"/>
              <a:gd name="f338" fmla="val 750"/>
              <a:gd name="f339" fmla="val 1987"/>
              <a:gd name="f340" fmla="val 2007"/>
              <a:gd name="f341" fmla="val 2037"/>
              <a:gd name="f342" fmla="val 2067"/>
              <a:gd name="f343" fmla="val 753"/>
              <a:gd name="f344" fmla="val 2094"/>
              <a:gd name="f345" fmla="val 2124"/>
              <a:gd name="f346" fmla="val 2135"/>
              <a:gd name="f347" fmla="val 831"/>
              <a:gd name="f348" fmla="val 2154"/>
              <a:gd name="f349" fmla="val 854"/>
              <a:gd name="f350" fmla="val 2171"/>
              <a:gd name="f351" fmla="val 878"/>
              <a:gd name="f352" fmla="val 2169"/>
              <a:gd name="f353" fmla="val 902"/>
              <a:gd name="f354" fmla="val 2173"/>
              <a:gd name="f355" fmla="val 924"/>
              <a:gd name="f356" fmla="val 2176"/>
              <a:gd name="f357" fmla="val 943"/>
              <a:gd name="f358" fmla="val 2183"/>
              <a:gd name="f359" fmla="val 2208"/>
              <a:gd name="f360" fmla="val 2228"/>
              <a:gd name="f361" fmla="val 949"/>
              <a:gd name="f362" fmla="val 2244"/>
              <a:gd name="f363" fmla="val 930"/>
              <a:gd name="f364" fmla="val 2253"/>
              <a:gd name="f365" fmla="val 886"/>
              <a:gd name="f366" fmla="val 2272"/>
              <a:gd name="f367" fmla="val 840"/>
              <a:gd name="f368" fmla="val 2274"/>
              <a:gd name="f369" fmla="val 794"/>
              <a:gd name="f370" fmla="val 2261"/>
              <a:gd name="f371" fmla="val 2257"/>
              <a:gd name="f372" fmla="val 763"/>
              <a:gd name="f373" fmla="val 2252"/>
              <a:gd name="f374" fmla="val 747"/>
              <a:gd name="f375" fmla="val 2251"/>
              <a:gd name="f376" fmla="val 2250"/>
              <a:gd name="f377" fmla="val 727"/>
              <a:gd name="f378" fmla="val 2254"/>
              <a:gd name="f379" fmla="val 719"/>
              <a:gd name="f380" fmla="val 2260"/>
              <a:gd name="f381" fmla="val 2278"/>
              <a:gd name="f382" fmla="val 619"/>
              <a:gd name="f383" fmla="val 2271"/>
              <a:gd name="f384" fmla="val 604"/>
              <a:gd name="f385" fmla="val 2247"/>
              <a:gd name="f386" fmla="val 599"/>
              <a:gd name="f387" fmla="val 2239"/>
              <a:gd name="f388" fmla="val 2227"/>
              <a:gd name="f389" fmla="val 600"/>
              <a:gd name="f390" fmla="val 2217"/>
              <a:gd name="f391" fmla="val 606"/>
              <a:gd name="f392" fmla="val 2184"/>
              <a:gd name="f393" fmla="val 614"/>
              <a:gd name="f394" fmla="val 2152"/>
              <a:gd name="f395" fmla="val 620"/>
              <a:gd name="f396" fmla="val 2119"/>
              <a:gd name="f397" fmla="val 2104"/>
              <a:gd name="f398" fmla="val 624"/>
              <a:gd name="f399" fmla="val 2087"/>
              <a:gd name="f400" fmla="val 2072"/>
              <a:gd name="f401" fmla="val 617"/>
              <a:gd name="f402" fmla="val 2062"/>
              <a:gd name="f403" fmla="val 2055"/>
              <a:gd name="f404" fmla="val 596"/>
              <a:gd name="f405" fmla="val 2046"/>
              <a:gd name="f406" fmla="val 590"/>
              <a:gd name="f407" fmla="val 2040"/>
              <a:gd name="f408" fmla="val 580"/>
              <a:gd name="f409" fmla="val 2034"/>
              <a:gd name="f410" fmla="val 578"/>
              <a:gd name="f411" fmla="val 2026"/>
              <a:gd name="f412" fmla="val 563"/>
              <a:gd name="f413" fmla="val 1961"/>
              <a:gd name="f414" fmla="val 1897"/>
              <a:gd name="f415" fmla="val 1831"/>
              <a:gd name="f416" fmla="val 1810"/>
              <a:gd name="f417" fmla="val 539"/>
              <a:gd name="f418" fmla="val 1786"/>
              <a:gd name="f419" fmla="val 1763"/>
              <a:gd name="f420" fmla="val 1743"/>
              <a:gd name="f421" fmla="val 1724"/>
              <a:gd name="f422" fmla="val 1705"/>
              <a:gd name="f423" fmla="val 1677"/>
              <a:gd name="f424" fmla="val 1664"/>
              <a:gd name="f425" fmla="val 504"/>
              <a:gd name="f426" fmla="val 1665"/>
              <a:gd name="f427" fmla="val 1666"/>
              <a:gd name="f428" fmla="val 477"/>
              <a:gd name="f429" fmla="val 1663"/>
              <a:gd name="f430" fmla="val 1661"/>
              <a:gd name="f431" fmla="val 465"/>
              <a:gd name="f432" fmla="val 1667"/>
              <a:gd name="f433" fmla="val 1671"/>
              <a:gd name="f434" fmla="val 474"/>
              <a:gd name="f435" fmla="val 1685"/>
              <a:gd name="f436" fmla="val 483"/>
              <a:gd name="f437" fmla="val 1695"/>
              <a:gd name="f438" fmla="val 482"/>
              <a:gd name="f439" fmla="val 1702"/>
              <a:gd name="f440" fmla="val 1732"/>
              <a:gd name="f441" fmla="val 468"/>
              <a:gd name="f442" fmla="val 1762"/>
              <a:gd name="f443" fmla="val 457"/>
              <a:gd name="f444" fmla="val 1790"/>
              <a:gd name="f445" fmla="val 445"/>
              <a:gd name="f446" fmla="val 1818"/>
              <a:gd name="f447" fmla="val 429"/>
              <a:gd name="f448" fmla="val 1844"/>
              <a:gd name="f449" fmla="val 414"/>
              <a:gd name="f450" fmla="val 1871"/>
              <a:gd name="f451" fmla="val 413"/>
              <a:gd name="f452" fmla="val 1874"/>
              <a:gd name="f453" fmla="val 412"/>
              <a:gd name="f454" fmla="val 1879"/>
              <a:gd name="f455" fmla="val 410"/>
              <a:gd name="f456" fmla="val 1880"/>
              <a:gd name="f457" fmla="val 385"/>
              <a:gd name="f458" fmla="val 1892"/>
              <a:gd name="f459" fmla="val 396"/>
              <a:gd name="f460" fmla="val 1911"/>
              <a:gd name="f461" fmla="val 1931"/>
              <a:gd name="f462" fmla="val 1953"/>
              <a:gd name="f463" fmla="val 391"/>
              <a:gd name="f464" fmla="val 1975"/>
              <a:gd name="f465" fmla="val 390"/>
              <a:gd name="f466" fmla="val 1998"/>
              <a:gd name="f467" fmla="val 389"/>
              <a:gd name="f468" fmla="val 2018"/>
              <a:gd name="f469" fmla="val 393"/>
              <a:gd name="f470" fmla="val 2097"/>
              <a:gd name="f471" fmla="val 2133"/>
              <a:gd name="f472" fmla="val 382"/>
              <a:gd name="f473" fmla="val 2136"/>
              <a:gd name="f474" fmla="val 378"/>
              <a:gd name="f475" fmla="val 2139"/>
              <a:gd name="f476" fmla="val 2142"/>
              <a:gd name="f477" fmla="val 375"/>
              <a:gd name="f478" fmla="val 2179"/>
              <a:gd name="f479" fmla="val 383"/>
              <a:gd name="f480" fmla="val 2215"/>
              <a:gd name="f481" fmla="val 405"/>
              <a:gd name="f482" fmla="val 2245"/>
              <a:gd name="f483" fmla="val 421"/>
              <a:gd name="f484" fmla="val 2266"/>
              <a:gd name="f485" fmla="val 441"/>
              <a:gd name="f486" fmla="val 2285"/>
              <a:gd name="f487" fmla="val 461"/>
              <a:gd name="f488" fmla="val 2303"/>
              <a:gd name="f489" fmla="val 2318"/>
              <a:gd name="f490" fmla="val 495"/>
              <a:gd name="f491" fmla="val 2330"/>
              <a:gd name="f492" fmla="val 512"/>
              <a:gd name="f493" fmla="val 2344"/>
              <a:gd name="f494" fmla="val 2352"/>
              <a:gd name="f495" fmla="val 2361"/>
              <a:gd name="f496" fmla="val 537"/>
              <a:gd name="f497" fmla="val 2371"/>
              <a:gd name="f498" fmla="val 551"/>
              <a:gd name="f499" fmla="val 2394"/>
              <a:gd name="f500" fmla="val 545"/>
              <a:gd name="f501" fmla="val 2408"/>
              <a:gd name="f502" fmla="val 2422"/>
              <a:gd name="f503" fmla="val 425"/>
              <a:gd name="f504" fmla="val 2448"/>
              <a:gd name="f505" fmla="val 376"/>
              <a:gd name="f506" fmla="val 2425"/>
              <a:gd name="f507" fmla="val 353"/>
              <a:gd name="f508" fmla="val 2414"/>
              <a:gd name="f509" fmla="val 332"/>
              <a:gd name="f510" fmla="val 2400"/>
              <a:gd name="f511" fmla="val 310"/>
              <a:gd name="f512" fmla="val 2388"/>
              <a:gd name="f513" fmla="val 302"/>
              <a:gd name="f514" fmla="val 2384"/>
              <a:gd name="f515" fmla="val 294"/>
              <a:gd name="f516" fmla="val 2380"/>
              <a:gd name="f517" fmla="val 285"/>
              <a:gd name="f518" fmla="val 2378"/>
              <a:gd name="f519" fmla="val 241"/>
              <a:gd name="f520" fmla="val 2369"/>
              <a:gd name="f521" fmla="val 228"/>
              <a:gd name="f522" fmla="val 2349"/>
              <a:gd name="f523" fmla="val 238"/>
              <a:gd name="f524" fmla="val 2305"/>
              <a:gd name="f525" fmla="val 243"/>
              <a:gd name="f526" fmla="val 2286"/>
              <a:gd name="f527" fmla="val 246"/>
              <a:gd name="f528" fmla="val 251"/>
              <a:gd name="f529" fmla="val 2241"/>
              <a:gd name="f530" fmla="val 2234"/>
              <a:gd name="f531" fmla="val 255"/>
              <a:gd name="f532" fmla="val 2230"/>
              <a:gd name="f533" fmla="val 274"/>
              <a:gd name="f534" fmla="val 2205"/>
              <a:gd name="f535" fmla="val 265"/>
              <a:gd name="f536" fmla="val 259"/>
              <a:gd name="f537" fmla="val 2147"/>
              <a:gd name="f538" fmla="val 2141"/>
              <a:gd name="f539" fmla="val 2138"/>
              <a:gd name="f540" fmla="val 2120"/>
              <a:gd name="f541" fmla="val 194"/>
              <a:gd name="f542" fmla="val 2095"/>
              <a:gd name="f543" fmla="val 196"/>
              <a:gd name="f544" fmla="val 199"/>
              <a:gd name="f545" fmla="val 2002"/>
              <a:gd name="f546" fmla="val 197"/>
              <a:gd name="f547" fmla="val 1950"/>
              <a:gd name="f548" fmla="val 1898"/>
              <a:gd name="f549" fmla="val 204"/>
              <a:gd name="f550" fmla="val 218"/>
              <a:gd name="f551" fmla="val 1851"/>
              <a:gd name="f552" fmla="val 1828"/>
              <a:gd name="f553" fmla="val 239"/>
              <a:gd name="f554" fmla="val 1802"/>
              <a:gd name="f555" fmla="val 252"/>
              <a:gd name="f556" fmla="val 1778"/>
              <a:gd name="f557" fmla="val 263"/>
              <a:gd name="f558" fmla="val 1752"/>
              <a:gd name="f559" fmla="val 266"/>
              <a:gd name="f560" fmla="val 1733"/>
              <a:gd name="f561" fmla="val 1723"/>
              <a:gd name="f562" fmla="val 1714"/>
              <a:gd name="f563" fmla="val 1704"/>
              <a:gd name="f564" fmla="val 267"/>
              <a:gd name="f565" fmla="val 1693"/>
              <a:gd name="f566" fmla="val 1682"/>
              <a:gd name="f567" fmla="val 232"/>
              <a:gd name="f568" fmla="val 1669"/>
              <a:gd name="f569" fmla="val 215"/>
              <a:gd name="f570" fmla="val 1653"/>
              <a:gd name="f571" fmla="val 207"/>
              <a:gd name="f572" fmla="val 1647"/>
              <a:gd name="f573" fmla="val 1636"/>
              <a:gd name="f574" fmla="val 200"/>
              <a:gd name="f575" fmla="val 1627"/>
              <a:gd name="f576" fmla="val 188"/>
              <a:gd name="f577" fmla="val 191"/>
              <a:gd name="f578" fmla="val 1551"/>
              <a:gd name="f579" fmla="val 206"/>
              <a:gd name="f580" fmla="val 220"/>
              <a:gd name="f581" fmla="val 1483"/>
              <a:gd name="f582" fmla="val 1463"/>
              <a:gd name="f583" fmla="val 184"/>
              <a:gd name="f584" fmla="val 1442"/>
              <a:gd name="f585" fmla="val 178"/>
              <a:gd name="f586" fmla="val 174"/>
              <a:gd name="f587" fmla="val 1427"/>
              <a:gd name="f588" fmla="val 1419"/>
              <a:gd name="f589" fmla="val 173"/>
              <a:gd name="f590" fmla="val 1305"/>
              <a:gd name="f591" fmla="val 172"/>
              <a:gd name="f592" fmla="val 1248"/>
              <a:gd name="f593" fmla="val 170"/>
              <a:gd name="f594" fmla="val 1226"/>
              <a:gd name="f595" fmla="val 166"/>
              <a:gd name="f596" fmla="val 1206"/>
              <a:gd name="f597" fmla="val 171"/>
              <a:gd name="f598" fmla="val 1184"/>
              <a:gd name="f599" fmla="val 1168"/>
              <a:gd name="f600" fmla="val 175"/>
              <a:gd name="f601" fmla="val 1152"/>
              <a:gd name="f602" fmla="val 1135"/>
              <a:gd name="f603" fmla="val 1123"/>
              <a:gd name="f604" fmla="val 168"/>
              <a:gd name="f605" fmla="val 1115"/>
              <a:gd name="f606" fmla="val 156"/>
              <a:gd name="f607" fmla="val 1112"/>
              <a:gd name="f608" fmla="val 127"/>
              <a:gd name="f609" fmla="val 1104"/>
              <a:gd name="f610" fmla="val 107"/>
              <a:gd name="f611" fmla="val 1091"/>
              <a:gd name="f612" fmla="val 96"/>
              <a:gd name="f613" fmla="val 1060"/>
              <a:gd name="f614" fmla="val 85"/>
              <a:gd name="f615" fmla="val 1027"/>
              <a:gd name="f616" fmla="val 64"/>
              <a:gd name="f617" fmla="val 998"/>
              <a:gd name="f618" fmla="val 48"/>
              <a:gd name="f619" fmla="val 962"/>
              <a:gd name="f620" fmla="val 41"/>
              <a:gd name="f621" fmla="val 957"/>
              <a:gd name="f622" fmla="val 36"/>
              <a:gd name="f623" fmla="val 953"/>
              <a:gd name="f624" fmla="val 5"/>
              <a:gd name="f625" fmla="val 928"/>
              <a:gd name="f626" fmla="val 894"/>
              <a:gd name="f627" fmla="val 7"/>
              <a:gd name="f628" fmla="val 857"/>
              <a:gd name="f629" fmla="val 13"/>
              <a:gd name="f630" fmla="val 826"/>
              <a:gd name="f631" fmla="val 22"/>
              <a:gd name="f632" fmla="val 795"/>
              <a:gd name="f633" fmla="val 764"/>
              <a:gd name="f634" fmla="val 28"/>
              <a:gd name="f635" fmla="val 30"/>
              <a:gd name="f636" fmla="val 699"/>
              <a:gd name="f637" fmla="val 667"/>
              <a:gd name="f638" fmla="val 12"/>
              <a:gd name="f639" fmla="val 649"/>
              <a:gd name="f640" fmla="val 14"/>
              <a:gd name="f641" fmla="val 628"/>
              <a:gd name="f642" fmla="val 15"/>
              <a:gd name="f643" fmla="val 579"/>
              <a:gd name="f644" fmla="val 19"/>
              <a:gd name="f645" fmla="val 550"/>
              <a:gd name="f646" fmla="val 21"/>
              <a:gd name="f647" fmla="val 23"/>
              <a:gd name="f648" fmla="val 487"/>
              <a:gd name="f649" fmla="val 33"/>
              <a:gd name="f650" fmla="val 66"/>
              <a:gd name="f651" fmla="val 484"/>
              <a:gd name="f652" fmla="val 102"/>
              <a:gd name="f653" fmla="val 113"/>
              <a:gd name="f654" fmla="val 132"/>
              <a:gd name="f655" fmla="val 452"/>
              <a:gd name="f656" fmla="val 136"/>
              <a:gd name="f657" fmla="val 144"/>
              <a:gd name="f658" fmla="val 149"/>
              <a:gd name="f659" fmla="val 418"/>
              <a:gd name="f660" fmla="val 211"/>
              <a:gd name="f661" fmla="val 402"/>
              <a:gd name="f662" fmla="val 253"/>
              <a:gd name="f663" fmla="val 381"/>
              <a:gd name="f664" fmla="val 254"/>
              <a:gd name="f665" fmla="val 352"/>
              <a:gd name="f666" fmla="val 330"/>
              <a:gd name="f667" fmla="val 237"/>
              <a:gd name="f668" fmla="val 311"/>
              <a:gd name="f669" fmla="val 313"/>
              <a:gd name="f670" fmla="val 315"/>
              <a:gd name="f671" fmla="val 185"/>
              <a:gd name="f672" fmla="val 312"/>
              <a:gd name="f673" fmla="val 183"/>
              <a:gd name="f674" fmla="val 177"/>
              <a:gd name="f675" fmla="val 236"/>
              <a:gd name="f676" fmla="val 193"/>
              <a:gd name="f677" fmla="val 134"/>
              <a:gd name="f678" fmla="val 109"/>
              <a:gd name="f679" fmla="val 219"/>
              <a:gd name="f680" fmla="val 75"/>
              <a:gd name="f681" fmla="val 69"/>
              <a:gd name="f682" fmla="val 262"/>
              <a:gd name="f683" fmla="val 58"/>
              <a:gd name="f684" fmla="val 271"/>
              <a:gd name="f685" fmla="val 50"/>
              <a:gd name="f686" fmla="val 273"/>
              <a:gd name="f687" fmla="val 276"/>
              <a:gd name="f688" fmla="val 279"/>
              <a:gd name="f689" fmla="val 299"/>
              <a:gd name="f690" fmla="val 44"/>
              <a:gd name="f691" fmla="val 318"/>
              <a:gd name="f692" fmla="val 337"/>
              <a:gd name="f693" fmla="val 364"/>
              <a:gd name="f694" fmla="val 43"/>
              <a:gd name="f695" fmla="val 51"/>
              <a:gd name="f696" fmla="val 417"/>
              <a:gd name="f697" fmla="val 49"/>
              <a:gd name="f698" fmla="val 47"/>
              <a:gd name="f699" fmla="val 690"/>
              <a:gd name="f700" fmla="val 1237"/>
              <a:gd name="f701" fmla="val 676"/>
              <a:gd name="f702" fmla="val 1244"/>
              <a:gd name="f703" fmla="val 663"/>
              <a:gd name="f704" fmla="val 1247"/>
              <a:gd name="f705" fmla="val 656"/>
              <a:gd name="f706" fmla="val 1255"/>
              <a:gd name="f707" fmla="val 637"/>
              <a:gd name="f708" fmla="val 631"/>
              <a:gd name="f709" fmla="val 1303"/>
              <a:gd name="f710" fmla="val 641"/>
              <a:gd name="f711" fmla="val 1333"/>
              <a:gd name="f712" fmla="val 652"/>
              <a:gd name="f713" fmla="val 1361"/>
              <a:gd name="f714" fmla="val 660"/>
              <a:gd name="f715" fmla="val 1389"/>
              <a:gd name="f716" fmla="val 1417"/>
              <a:gd name="f717" fmla="val 671"/>
              <a:gd name="f718" fmla="val 1422"/>
              <a:gd name="f719" fmla="val 1433"/>
              <a:gd name="f720" fmla="val 698"/>
              <a:gd name="f721" fmla="val 1406"/>
              <a:gd name="f722" fmla="val 717"/>
              <a:gd name="f723" fmla="val 1382"/>
              <a:gd name="f724" fmla="val 743"/>
              <a:gd name="f725" fmla="val 748"/>
              <a:gd name="f726" fmla="val 1329"/>
              <a:gd name="f727" fmla="val 706"/>
              <a:gd name="f728" fmla="val 1347"/>
              <a:gd name="f729" fmla="val 680"/>
              <a:gd name="f730" fmla="val 1323"/>
              <a:gd name="f731" fmla="val 1317"/>
              <a:gd name="f732" fmla="val 694"/>
              <a:gd name="f733" fmla="val 1314"/>
              <a:gd name="f734" fmla="val 1300"/>
              <a:gd name="f735" fmla="val 688"/>
              <a:gd name="f736" fmla="val 1289"/>
              <a:gd name="f737" fmla="val 1265"/>
              <a:gd name="f738" fmla="val 689"/>
              <a:gd name="f739" fmla="val 1253"/>
              <a:gd name="f740" fmla="val 1365"/>
              <a:gd name="f741" fmla="val 1367"/>
              <a:gd name="f742" fmla="val 952"/>
              <a:gd name="f743" fmla="val 1370"/>
              <a:gd name="f744" fmla="val 1376"/>
              <a:gd name="f745" fmla="val 975"/>
              <a:gd name="f746" fmla="val 986"/>
              <a:gd name="f747" fmla="val 1360"/>
              <a:gd name="f748" fmla="val 999"/>
              <a:gd name="f749" fmla="val 1358"/>
              <a:gd name="f750" fmla="val 1356"/>
              <a:gd name="f751" fmla="val 1354"/>
              <a:gd name="f752" fmla="val 982"/>
              <a:gd name="f753" fmla="val 968"/>
              <a:gd name="f754" fmla="val 1359"/>
              <a:gd name="f755" fmla="val 498"/>
              <a:gd name="f756" fmla="val 63"/>
              <a:gd name="f757" fmla="val 53"/>
              <a:gd name="f758" fmla="val 455"/>
              <a:gd name="f759" fmla="val 67"/>
              <a:gd name="f760" fmla="val 77"/>
              <a:gd name="f761" fmla="val 481"/>
              <a:gd name="f762" fmla="val 87"/>
              <a:gd name="f763" fmla="+- 0 0 -90"/>
              <a:gd name="f764" fmla="*/ f3 1 1178"/>
              <a:gd name="f765" fmla="*/ f4 1 2451"/>
              <a:gd name="f766" fmla="val f5"/>
              <a:gd name="f767" fmla="val f6"/>
              <a:gd name="f768" fmla="val f7"/>
              <a:gd name="f769" fmla="*/ f763 f0 1"/>
              <a:gd name="f770" fmla="+- f768 0 f766"/>
              <a:gd name="f771" fmla="+- f767 0 f766"/>
              <a:gd name="f772" fmla="*/ f769 1 f2"/>
              <a:gd name="f773" fmla="*/ f771 1 1178"/>
              <a:gd name="f774" fmla="*/ f770 1 2451"/>
              <a:gd name="f775" fmla="*/ 459 f771 1"/>
              <a:gd name="f776" fmla="*/ 9 f770 1"/>
              <a:gd name="f777" fmla="*/ 523 f771 1"/>
              <a:gd name="f778" fmla="*/ 74 f770 1"/>
              <a:gd name="f779" fmla="*/ 544 f771 1"/>
              <a:gd name="f780" fmla="*/ 176 f770 1"/>
              <a:gd name="f781" fmla="*/ 490 f771 1"/>
              <a:gd name="f782" fmla="*/ 258 f770 1"/>
              <a:gd name="f783" fmla="*/ 530 f771 1"/>
              <a:gd name="f784" fmla="*/ 355 f770 1"/>
              <a:gd name="f785" fmla="*/ 463 f771 1"/>
              <a:gd name="f786" fmla="*/ 442 f770 1"/>
              <a:gd name="f787" fmla="*/ 573 f771 1"/>
              <a:gd name="f788" fmla="*/ 541 f770 1"/>
              <a:gd name="f789" fmla="*/ 685 f771 1"/>
              <a:gd name="f790" fmla="*/ 728 f770 1"/>
              <a:gd name="f791" fmla="*/ 737 f771 1"/>
              <a:gd name="f792" fmla="*/ 861 f770 1"/>
              <a:gd name="f793" fmla="*/ 731 f771 1"/>
              <a:gd name="f794" fmla="*/ 996 f770 1"/>
              <a:gd name="f795" fmla="*/ 833 f771 1"/>
              <a:gd name="f796" fmla="*/ 1202 f770 1"/>
              <a:gd name="f797" fmla="*/ 880 f771 1"/>
              <a:gd name="f798" fmla="*/ 1283 f770 1"/>
              <a:gd name="f799" fmla="*/ 937 f771 1"/>
              <a:gd name="f800" fmla="*/ 1336 f770 1"/>
              <a:gd name="f801" fmla="*/ 1026 f771 1"/>
              <a:gd name="f802" fmla="*/ 1342 f770 1"/>
              <a:gd name="f803" fmla="*/ 1042 f771 1"/>
              <a:gd name="f804" fmla="*/ 1457 f770 1"/>
              <a:gd name="f805" fmla="*/ 1145 f771 1"/>
              <a:gd name="f806" fmla="*/ 1566 f770 1"/>
              <a:gd name="f807" fmla="*/ 946 f771 1"/>
              <a:gd name="f808" fmla="*/ 1439 f770 1"/>
              <a:gd name="f809" fmla="*/ 910 f771 1"/>
              <a:gd name="f810" fmla="*/ 1412 f770 1"/>
              <a:gd name="f811" fmla="*/ 821 f771 1"/>
              <a:gd name="f812" fmla="*/ 1351 f770 1"/>
              <a:gd name="f813" fmla="*/ 687 f771 1"/>
              <a:gd name="f814" fmla="*/ 1494 f770 1"/>
              <a:gd name="f815" fmla="*/ 734 f771 1"/>
              <a:gd name="f816" fmla="*/ 1625 f770 1"/>
              <a:gd name="f817" fmla="*/ 745 f771 1"/>
              <a:gd name="f818" fmla="*/ 1949 f770 1"/>
              <a:gd name="f819" fmla="*/ 831 f771 1"/>
              <a:gd name="f820" fmla="*/ 2154 f770 1"/>
              <a:gd name="f821" fmla="*/ 930 f771 1"/>
              <a:gd name="f822" fmla="*/ 2253 f770 1"/>
              <a:gd name="f823" fmla="*/ 719 f771 1"/>
              <a:gd name="f824" fmla="*/ 2260 f770 1"/>
              <a:gd name="f825" fmla="*/ 620 f771 1"/>
              <a:gd name="f826" fmla="*/ 2119 f770 1"/>
              <a:gd name="f827" fmla="*/ 578 f771 1"/>
              <a:gd name="f828" fmla="*/ 2026 f770 1"/>
              <a:gd name="f829" fmla="*/ 547 f771 1"/>
              <a:gd name="f830" fmla="*/ 1705 f770 1"/>
              <a:gd name="f831" fmla="*/ 474 f771 1"/>
              <a:gd name="f832" fmla="*/ 1677 f770 1"/>
              <a:gd name="f833" fmla="*/ 414 f771 1"/>
              <a:gd name="f834" fmla="*/ 1871 f770 1"/>
              <a:gd name="f835" fmla="*/ 390 f771 1"/>
              <a:gd name="f836" fmla="*/ 1998 f770 1"/>
              <a:gd name="f837" fmla="*/ 378 f771 1"/>
              <a:gd name="f838" fmla="*/ 2142 f770 1"/>
              <a:gd name="f839" fmla="*/ 512 f771 1"/>
              <a:gd name="f840" fmla="*/ 2344 f770 1"/>
              <a:gd name="f841" fmla="*/ 376 f771 1"/>
              <a:gd name="f842" fmla="*/ 2425 f770 1"/>
              <a:gd name="f843" fmla="*/ 238 f771 1"/>
              <a:gd name="f844" fmla="*/ 2305 f770 1"/>
              <a:gd name="f845" fmla="*/ 259 f771 1"/>
              <a:gd name="f846" fmla="*/ 202 f771 1"/>
              <a:gd name="f847" fmla="*/ 1898 f770 1"/>
              <a:gd name="f848" fmla="*/ 266 f771 1"/>
              <a:gd name="f849" fmla="*/ 1723 f770 1"/>
              <a:gd name="f850" fmla="*/ 200 f771 1"/>
              <a:gd name="f851" fmla="*/ 1627 f770 1"/>
              <a:gd name="f852" fmla="*/ 174 f771 1"/>
              <a:gd name="f853" fmla="*/ 1419 f770 1"/>
              <a:gd name="f854" fmla="*/ 175 f771 1"/>
              <a:gd name="f855" fmla="*/ 1135 f770 1"/>
              <a:gd name="f856" fmla="*/ 48 f771 1"/>
              <a:gd name="f857" fmla="*/ 967 f770 1"/>
              <a:gd name="f858" fmla="*/ 25 f771 1"/>
              <a:gd name="f859" fmla="*/ 764 f770 1"/>
              <a:gd name="f860" fmla="*/ 21 f771 1"/>
              <a:gd name="f861" fmla="*/ 521 f770 1"/>
              <a:gd name="f862" fmla="*/ 149 f771 1"/>
              <a:gd name="f863" fmla="*/ 436 f770 1"/>
              <a:gd name="f864" fmla="*/ 215 f771 1"/>
              <a:gd name="f865" fmla="*/ 313 f770 1"/>
              <a:gd name="f866" fmla="*/ 243 f771 1"/>
              <a:gd name="f867" fmla="*/ 75 f770 1"/>
              <a:gd name="f868" fmla="*/ 337 f771 1"/>
              <a:gd name="f869" fmla="*/ 41 f770 1"/>
              <a:gd name="f870" fmla="*/ 690 f771 1"/>
              <a:gd name="f871" fmla="*/ 1237 f770 1"/>
              <a:gd name="f872" fmla="*/ 670 f771 1"/>
              <a:gd name="f873" fmla="*/ 1417 f770 1"/>
              <a:gd name="f874" fmla="*/ 748 f771 1"/>
              <a:gd name="f875" fmla="*/ 1329 f770 1"/>
              <a:gd name="f876" fmla="*/ 1277 f770 1"/>
              <a:gd name="f877" fmla="*/ 952 f771 1"/>
              <a:gd name="f878" fmla="*/ 1370 f770 1"/>
              <a:gd name="f879" fmla="*/ 997 f771 1"/>
              <a:gd name="f880" fmla="*/ 1354 f770 1"/>
              <a:gd name="f881" fmla="*/ 455 f771 1"/>
              <a:gd name="f882" fmla="*/ 67 f770 1"/>
              <a:gd name="f883" fmla="+- f772 0 f1"/>
              <a:gd name="f884" fmla="*/ f775 1 1178"/>
              <a:gd name="f885" fmla="*/ f776 1 2451"/>
              <a:gd name="f886" fmla="*/ f777 1 1178"/>
              <a:gd name="f887" fmla="*/ f778 1 2451"/>
              <a:gd name="f888" fmla="*/ f779 1 1178"/>
              <a:gd name="f889" fmla="*/ f780 1 2451"/>
              <a:gd name="f890" fmla="*/ f781 1 1178"/>
              <a:gd name="f891" fmla="*/ f782 1 2451"/>
              <a:gd name="f892" fmla="*/ f783 1 1178"/>
              <a:gd name="f893" fmla="*/ f784 1 2451"/>
              <a:gd name="f894" fmla="*/ f785 1 1178"/>
              <a:gd name="f895" fmla="*/ f786 1 2451"/>
              <a:gd name="f896" fmla="*/ f787 1 1178"/>
              <a:gd name="f897" fmla="*/ f788 1 2451"/>
              <a:gd name="f898" fmla="*/ f789 1 1178"/>
              <a:gd name="f899" fmla="*/ f790 1 2451"/>
              <a:gd name="f900" fmla="*/ f791 1 1178"/>
              <a:gd name="f901" fmla="*/ f792 1 2451"/>
              <a:gd name="f902" fmla="*/ f793 1 1178"/>
              <a:gd name="f903" fmla="*/ f794 1 2451"/>
              <a:gd name="f904" fmla="*/ f795 1 1178"/>
              <a:gd name="f905" fmla="*/ f796 1 2451"/>
              <a:gd name="f906" fmla="*/ f797 1 1178"/>
              <a:gd name="f907" fmla="*/ f798 1 2451"/>
              <a:gd name="f908" fmla="*/ f799 1 1178"/>
              <a:gd name="f909" fmla="*/ f800 1 2451"/>
              <a:gd name="f910" fmla="*/ f801 1 1178"/>
              <a:gd name="f911" fmla="*/ f802 1 2451"/>
              <a:gd name="f912" fmla="*/ f803 1 1178"/>
              <a:gd name="f913" fmla="*/ f804 1 2451"/>
              <a:gd name="f914" fmla="*/ f805 1 1178"/>
              <a:gd name="f915" fmla="*/ f806 1 2451"/>
              <a:gd name="f916" fmla="*/ f807 1 1178"/>
              <a:gd name="f917" fmla="*/ f808 1 2451"/>
              <a:gd name="f918" fmla="*/ f809 1 1178"/>
              <a:gd name="f919" fmla="*/ f810 1 2451"/>
              <a:gd name="f920" fmla="*/ f811 1 1178"/>
              <a:gd name="f921" fmla="*/ f812 1 2451"/>
              <a:gd name="f922" fmla="*/ f813 1 1178"/>
              <a:gd name="f923" fmla="*/ f814 1 2451"/>
              <a:gd name="f924" fmla="*/ f815 1 1178"/>
              <a:gd name="f925" fmla="*/ f816 1 2451"/>
              <a:gd name="f926" fmla="*/ f817 1 1178"/>
              <a:gd name="f927" fmla="*/ f818 1 2451"/>
              <a:gd name="f928" fmla="*/ f819 1 1178"/>
              <a:gd name="f929" fmla="*/ f820 1 2451"/>
              <a:gd name="f930" fmla="*/ f821 1 1178"/>
              <a:gd name="f931" fmla="*/ f822 1 2451"/>
              <a:gd name="f932" fmla="*/ f823 1 1178"/>
              <a:gd name="f933" fmla="*/ f824 1 2451"/>
              <a:gd name="f934" fmla="*/ f825 1 1178"/>
              <a:gd name="f935" fmla="*/ f826 1 2451"/>
              <a:gd name="f936" fmla="*/ f827 1 1178"/>
              <a:gd name="f937" fmla="*/ f828 1 2451"/>
              <a:gd name="f938" fmla="*/ f829 1 1178"/>
              <a:gd name="f939" fmla="*/ f830 1 2451"/>
              <a:gd name="f940" fmla="*/ f831 1 1178"/>
              <a:gd name="f941" fmla="*/ f832 1 2451"/>
              <a:gd name="f942" fmla="*/ f833 1 1178"/>
              <a:gd name="f943" fmla="*/ f834 1 2451"/>
              <a:gd name="f944" fmla="*/ f835 1 1178"/>
              <a:gd name="f945" fmla="*/ f836 1 2451"/>
              <a:gd name="f946" fmla="*/ f837 1 1178"/>
              <a:gd name="f947" fmla="*/ f838 1 2451"/>
              <a:gd name="f948" fmla="*/ f839 1 1178"/>
              <a:gd name="f949" fmla="*/ f840 1 2451"/>
              <a:gd name="f950" fmla="*/ f841 1 1178"/>
              <a:gd name="f951" fmla="*/ f842 1 2451"/>
              <a:gd name="f952" fmla="*/ f843 1 1178"/>
              <a:gd name="f953" fmla="*/ f844 1 2451"/>
              <a:gd name="f954" fmla="*/ f845 1 1178"/>
              <a:gd name="f955" fmla="*/ f846 1 1178"/>
              <a:gd name="f956" fmla="*/ f847 1 2451"/>
              <a:gd name="f957" fmla="*/ f848 1 1178"/>
              <a:gd name="f958" fmla="*/ f849 1 2451"/>
              <a:gd name="f959" fmla="*/ f850 1 1178"/>
              <a:gd name="f960" fmla="*/ f851 1 2451"/>
              <a:gd name="f961" fmla="*/ f852 1 1178"/>
              <a:gd name="f962" fmla="*/ f853 1 2451"/>
              <a:gd name="f963" fmla="*/ f854 1 1178"/>
              <a:gd name="f964" fmla="*/ f855 1 2451"/>
              <a:gd name="f965" fmla="*/ f856 1 1178"/>
              <a:gd name="f966" fmla="*/ f857 1 2451"/>
              <a:gd name="f967" fmla="*/ f858 1 1178"/>
              <a:gd name="f968" fmla="*/ f859 1 2451"/>
              <a:gd name="f969" fmla="*/ f860 1 1178"/>
              <a:gd name="f970" fmla="*/ f861 1 2451"/>
              <a:gd name="f971" fmla="*/ f862 1 1178"/>
              <a:gd name="f972" fmla="*/ f863 1 2451"/>
              <a:gd name="f973" fmla="*/ f864 1 1178"/>
              <a:gd name="f974" fmla="*/ f865 1 2451"/>
              <a:gd name="f975" fmla="*/ f866 1 1178"/>
              <a:gd name="f976" fmla="*/ f867 1 2451"/>
              <a:gd name="f977" fmla="*/ f868 1 1178"/>
              <a:gd name="f978" fmla="*/ f869 1 2451"/>
              <a:gd name="f979" fmla="*/ f870 1 1178"/>
              <a:gd name="f980" fmla="*/ f871 1 2451"/>
              <a:gd name="f981" fmla="*/ f872 1 1178"/>
              <a:gd name="f982" fmla="*/ f873 1 2451"/>
              <a:gd name="f983" fmla="*/ f874 1 1178"/>
              <a:gd name="f984" fmla="*/ f875 1 2451"/>
              <a:gd name="f985" fmla="*/ f876 1 2451"/>
              <a:gd name="f986" fmla="*/ f877 1 1178"/>
              <a:gd name="f987" fmla="*/ f878 1 2451"/>
              <a:gd name="f988" fmla="*/ f879 1 1178"/>
              <a:gd name="f989" fmla="*/ f880 1 2451"/>
              <a:gd name="f990" fmla="*/ f881 1 1178"/>
              <a:gd name="f991" fmla="*/ f882 1 2451"/>
              <a:gd name="f992" fmla="*/ 0 1 f773"/>
              <a:gd name="f993" fmla="*/ f767 1 f773"/>
              <a:gd name="f994" fmla="*/ 0 1 f774"/>
              <a:gd name="f995" fmla="*/ f768 1 f774"/>
              <a:gd name="f996" fmla="*/ f884 1 f773"/>
              <a:gd name="f997" fmla="*/ f885 1 f774"/>
              <a:gd name="f998" fmla="*/ f886 1 f773"/>
              <a:gd name="f999" fmla="*/ f887 1 f774"/>
              <a:gd name="f1000" fmla="*/ f888 1 f773"/>
              <a:gd name="f1001" fmla="*/ f889 1 f774"/>
              <a:gd name="f1002" fmla="*/ f890 1 f773"/>
              <a:gd name="f1003" fmla="*/ f891 1 f774"/>
              <a:gd name="f1004" fmla="*/ f892 1 f773"/>
              <a:gd name="f1005" fmla="*/ f893 1 f774"/>
              <a:gd name="f1006" fmla="*/ f894 1 f773"/>
              <a:gd name="f1007" fmla="*/ f895 1 f774"/>
              <a:gd name="f1008" fmla="*/ f896 1 f773"/>
              <a:gd name="f1009" fmla="*/ f897 1 f774"/>
              <a:gd name="f1010" fmla="*/ f898 1 f773"/>
              <a:gd name="f1011" fmla="*/ f899 1 f774"/>
              <a:gd name="f1012" fmla="*/ f900 1 f773"/>
              <a:gd name="f1013" fmla="*/ f901 1 f774"/>
              <a:gd name="f1014" fmla="*/ f902 1 f773"/>
              <a:gd name="f1015" fmla="*/ f903 1 f774"/>
              <a:gd name="f1016" fmla="*/ f904 1 f773"/>
              <a:gd name="f1017" fmla="*/ f905 1 f774"/>
              <a:gd name="f1018" fmla="*/ f906 1 f773"/>
              <a:gd name="f1019" fmla="*/ f907 1 f774"/>
              <a:gd name="f1020" fmla="*/ f908 1 f773"/>
              <a:gd name="f1021" fmla="*/ f909 1 f774"/>
              <a:gd name="f1022" fmla="*/ f910 1 f773"/>
              <a:gd name="f1023" fmla="*/ f911 1 f774"/>
              <a:gd name="f1024" fmla="*/ f912 1 f773"/>
              <a:gd name="f1025" fmla="*/ f913 1 f774"/>
              <a:gd name="f1026" fmla="*/ f914 1 f773"/>
              <a:gd name="f1027" fmla="*/ f915 1 f774"/>
              <a:gd name="f1028" fmla="*/ f916 1 f773"/>
              <a:gd name="f1029" fmla="*/ f917 1 f774"/>
              <a:gd name="f1030" fmla="*/ f918 1 f773"/>
              <a:gd name="f1031" fmla="*/ f919 1 f774"/>
              <a:gd name="f1032" fmla="*/ f920 1 f773"/>
              <a:gd name="f1033" fmla="*/ f921 1 f774"/>
              <a:gd name="f1034" fmla="*/ f922 1 f773"/>
              <a:gd name="f1035" fmla="*/ f923 1 f774"/>
              <a:gd name="f1036" fmla="*/ f924 1 f773"/>
              <a:gd name="f1037" fmla="*/ f925 1 f774"/>
              <a:gd name="f1038" fmla="*/ f926 1 f773"/>
              <a:gd name="f1039" fmla="*/ f927 1 f774"/>
              <a:gd name="f1040" fmla="*/ f928 1 f773"/>
              <a:gd name="f1041" fmla="*/ f929 1 f774"/>
              <a:gd name="f1042" fmla="*/ f930 1 f773"/>
              <a:gd name="f1043" fmla="*/ f931 1 f774"/>
              <a:gd name="f1044" fmla="*/ f932 1 f773"/>
              <a:gd name="f1045" fmla="*/ f933 1 f774"/>
              <a:gd name="f1046" fmla="*/ f934 1 f773"/>
              <a:gd name="f1047" fmla="*/ f935 1 f774"/>
              <a:gd name="f1048" fmla="*/ f936 1 f773"/>
              <a:gd name="f1049" fmla="*/ f937 1 f774"/>
              <a:gd name="f1050" fmla="*/ f938 1 f773"/>
              <a:gd name="f1051" fmla="*/ f939 1 f774"/>
              <a:gd name="f1052" fmla="*/ f940 1 f773"/>
              <a:gd name="f1053" fmla="*/ f941 1 f774"/>
              <a:gd name="f1054" fmla="*/ f942 1 f773"/>
              <a:gd name="f1055" fmla="*/ f943 1 f774"/>
              <a:gd name="f1056" fmla="*/ f944 1 f773"/>
              <a:gd name="f1057" fmla="*/ f945 1 f774"/>
              <a:gd name="f1058" fmla="*/ f946 1 f773"/>
              <a:gd name="f1059" fmla="*/ f947 1 f774"/>
              <a:gd name="f1060" fmla="*/ f948 1 f773"/>
              <a:gd name="f1061" fmla="*/ f949 1 f774"/>
              <a:gd name="f1062" fmla="*/ f950 1 f773"/>
              <a:gd name="f1063" fmla="*/ f951 1 f774"/>
              <a:gd name="f1064" fmla="*/ f952 1 f773"/>
              <a:gd name="f1065" fmla="*/ f953 1 f774"/>
              <a:gd name="f1066" fmla="*/ f954 1 f773"/>
              <a:gd name="f1067" fmla="*/ f955 1 f773"/>
              <a:gd name="f1068" fmla="*/ f956 1 f774"/>
              <a:gd name="f1069" fmla="*/ f957 1 f773"/>
              <a:gd name="f1070" fmla="*/ f958 1 f774"/>
              <a:gd name="f1071" fmla="*/ f959 1 f773"/>
              <a:gd name="f1072" fmla="*/ f960 1 f774"/>
              <a:gd name="f1073" fmla="*/ f961 1 f773"/>
              <a:gd name="f1074" fmla="*/ f962 1 f774"/>
              <a:gd name="f1075" fmla="*/ f963 1 f773"/>
              <a:gd name="f1076" fmla="*/ f964 1 f774"/>
              <a:gd name="f1077" fmla="*/ f965 1 f773"/>
              <a:gd name="f1078" fmla="*/ f966 1 f774"/>
              <a:gd name="f1079" fmla="*/ f967 1 f773"/>
              <a:gd name="f1080" fmla="*/ f968 1 f774"/>
              <a:gd name="f1081" fmla="*/ f969 1 f773"/>
              <a:gd name="f1082" fmla="*/ f970 1 f774"/>
              <a:gd name="f1083" fmla="*/ f971 1 f773"/>
              <a:gd name="f1084" fmla="*/ f972 1 f774"/>
              <a:gd name="f1085" fmla="*/ f973 1 f773"/>
              <a:gd name="f1086" fmla="*/ f974 1 f774"/>
              <a:gd name="f1087" fmla="*/ f975 1 f773"/>
              <a:gd name="f1088" fmla="*/ f976 1 f774"/>
              <a:gd name="f1089" fmla="*/ f977 1 f773"/>
              <a:gd name="f1090" fmla="*/ f978 1 f774"/>
              <a:gd name="f1091" fmla="*/ f979 1 f773"/>
              <a:gd name="f1092" fmla="*/ f980 1 f774"/>
              <a:gd name="f1093" fmla="*/ f981 1 f773"/>
              <a:gd name="f1094" fmla="*/ f982 1 f774"/>
              <a:gd name="f1095" fmla="*/ f983 1 f773"/>
              <a:gd name="f1096" fmla="*/ f984 1 f774"/>
              <a:gd name="f1097" fmla="*/ f985 1 f774"/>
              <a:gd name="f1098" fmla="*/ f986 1 f773"/>
              <a:gd name="f1099" fmla="*/ f987 1 f774"/>
              <a:gd name="f1100" fmla="*/ f988 1 f773"/>
              <a:gd name="f1101" fmla="*/ f989 1 f774"/>
              <a:gd name="f1102" fmla="*/ f990 1 f773"/>
              <a:gd name="f1103" fmla="*/ f991 1 f774"/>
              <a:gd name="f1104" fmla="*/ f992 f764 1"/>
              <a:gd name="f1105" fmla="*/ f993 f764 1"/>
              <a:gd name="f1106" fmla="*/ f995 f765 1"/>
              <a:gd name="f1107" fmla="*/ f994 f765 1"/>
              <a:gd name="f1108" fmla="*/ f996 f764 1"/>
              <a:gd name="f1109" fmla="*/ f997 f765 1"/>
              <a:gd name="f1110" fmla="*/ f998 f764 1"/>
              <a:gd name="f1111" fmla="*/ f999 f765 1"/>
              <a:gd name="f1112" fmla="*/ f1000 f764 1"/>
              <a:gd name="f1113" fmla="*/ f1001 f765 1"/>
              <a:gd name="f1114" fmla="*/ f1002 f764 1"/>
              <a:gd name="f1115" fmla="*/ f1003 f765 1"/>
              <a:gd name="f1116" fmla="*/ f1004 f764 1"/>
              <a:gd name="f1117" fmla="*/ f1005 f765 1"/>
              <a:gd name="f1118" fmla="*/ f1006 f764 1"/>
              <a:gd name="f1119" fmla="*/ f1007 f765 1"/>
              <a:gd name="f1120" fmla="*/ f1008 f764 1"/>
              <a:gd name="f1121" fmla="*/ f1009 f765 1"/>
              <a:gd name="f1122" fmla="*/ f1010 f764 1"/>
              <a:gd name="f1123" fmla="*/ f1011 f765 1"/>
              <a:gd name="f1124" fmla="*/ f1012 f764 1"/>
              <a:gd name="f1125" fmla="*/ f1013 f765 1"/>
              <a:gd name="f1126" fmla="*/ f1014 f764 1"/>
              <a:gd name="f1127" fmla="*/ f1015 f765 1"/>
              <a:gd name="f1128" fmla="*/ f1016 f764 1"/>
              <a:gd name="f1129" fmla="*/ f1017 f765 1"/>
              <a:gd name="f1130" fmla="*/ f1018 f764 1"/>
              <a:gd name="f1131" fmla="*/ f1019 f765 1"/>
              <a:gd name="f1132" fmla="*/ f1020 f764 1"/>
              <a:gd name="f1133" fmla="*/ f1021 f765 1"/>
              <a:gd name="f1134" fmla="*/ f1022 f764 1"/>
              <a:gd name="f1135" fmla="*/ f1023 f765 1"/>
              <a:gd name="f1136" fmla="*/ f1024 f764 1"/>
              <a:gd name="f1137" fmla="*/ f1025 f765 1"/>
              <a:gd name="f1138" fmla="*/ f1026 f764 1"/>
              <a:gd name="f1139" fmla="*/ f1027 f765 1"/>
              <a:gd name="f1140" fmla="*/ f1028 f764 1"/>
              <a:gd name="f1141" fmla="*/ f1029 f765 1"/>
              <a:gd name="f1142" fmla="*/ f1030 f764 1"/>
              <a:gd name="f1143" fmla="*/ f1031 f765 1"/>
              <a:gd name="f1144" fmla="*/ f1032 f764 1"/>
              <a:gd name="f1145" fmla="*/ f1033 f765 1"/>
              <a:gd name="f1146" fmla="*/ f1034 f764 1"/>
              <a:gd name="f1147" fmla="*/ f1035 f765 1"/>
              <a:gd name="f1148" fmla="*/ f1036 f764 1"/>
              <a:gd name="f1149" fmla="*/ f1037 f765 1"/>
              <a:gd name="f1150" fmla="*/ f1038 f764 1"/>
              <a:gd name="f1151" fmla="*/ f1039 f765 1"/>
              <a:gd name="f1152" fmla="*/ f1040 f764 1"/>
              <a:gd name="f1153" fmla="*/ f1041 f765 1"/>
              <a:gd name="f1154" fmla="*/ f1042 f764 1"/>
              <a:gd name="f1155" fmla="*/ f1043 f765 1"/>
              <a:gd name="f1156" fmla="*/ f1044 f764 1"/>
              <a:gd name="f1157" fmla="*/ f1045 f765 1"/>
              <a:gd name="f1158" fmla="*/ f1046 f764 1"/>
              <a:gd name="f1159" fmla="*/ f1047 f765 1"/>
              <a:gd name="f1160" fmla="*/ f1048 f764 1"/>
              <a:gd name="f1161" fmla="*/ f1049 f765 1"/>
              <a:gd name="f1162" fmla="*/ f1050 f764 1"/>
              <a:gd name="f1163" fmla="*/ f1051 f765 1"/>
              <a:gd name="f1164" fmla="*/ f1052 f764 1"/>
              <a:gd name="f1165" fmla="*/ f1053 f765 1"/>
              <a:gd name="f1166" fmla="*/ f1054 f764 1"/>
              <a:gd name="f1167" fmla="*/ f1055 f765 1"/>
              <a:gd name="f1168" fmla="*/ f1056 f764 1"/>
              <a:gd name="f1169" fmla="*/ f1057 f765 1"/>
              <a:gd name="f1170" fmla="*/ f1058 f764 1"/>
              <a:gd name="f1171" fmla="*/ f1059 f765 1"/>
              <a:gd name="f1172" fmla="*/ f1060 f764 1"/>
              <a:gd name="f1173" fmla="*/ f1061 f765 1"/>
              <a:gd name="f1174" fmla="*/ f1062 f764 1"/>
              <a:gd name="f1175" fmla="*/ f1063 f765 1"/>
              <a:gd name="f1176" fmla="*/ f1064 f764 1"/>
              <a:gd name="f1177" fmla="*/ f1065 f765 1"/>
              <a:gd name="f1178" fmla="*/ f1066 f764 1"/>
              <a:gd name="f1179" fmla="*/ f1067 f764 1"/>
              <a:gd name="f1180" fmla="*/ f1068 f765 1"/>
              <a:gd name="f1181" fmla="*/ f1069 f764 1"/>
              <a:gd name="f1182" fmla="*/ f1070 f765 1"/>
              <a:gd name="f1183" fmla="*/ f1071 f764 1"/>
              <a:gd name="f1184" fmla="*/ f1072 f765 1"/>
              <a:gd name="f1185" fmla="*/ f1073 f764 1"/>
              <a:gd name="f1186" fmla="*/ f1074 f765 1"/>
              <a:gd name="f1187" fmla="*/ f1075 f764 1"/>
              <a:gd name="f1188" fmla="*/ f1076 f765 1"/>
              <a:gd name="f1189" fmla="*/ f1077 f764 1"/>
              <a:gd name="f1190" fmla="*/ f1078 f765 1"/>
              <a:gd name="f1191" fmla="*/ f1079 f764 1"/>
              <a:gd name="f1192" fmla="*/ f1080 f765 1"/>
              <a:gd name="f1193" fmla="*/ f1081 f764 1"/>
              <a:gd name="f1194" fmla="*/ f1082 f765 1"/>
              <a:gd name="f1195" fmla="*/ f1083 f764 1"/>
              <a:gd name="f1196" fmla="*/ f1084 f765 1"/>
              <a:gd name="f1197" fmla="*/ f1085 f764 1"/>
              <a:gd name="f1198" fmla="*/ f1086 f765 1"/>
              <a:gd name="f1199" fmla="*/ f1087 f764 1"/>
              <a:gd name="f1200" fmla="*/ f1088 f765 1"/>
              <a:gd name="f1201" fmla="*/ f1089 f764 1"/>
              <a:gd name="f1202" fmla="*/ f1090 f765 1"/>
              <a:gd name="f1203" fmla="*/ f1091 f764 1"/>
              <a:gd name="f1204" fmla="*/ f1092 f765 1"/>
              <a:gd name="f1205" fmla="*/ f1093 f764 1"/>
              <a:gd name="f1206" fmla="*/ f1094 f765 1"/>
              <a:gd name="f1207" fmla="*/ f1095 f764 1"/>
              <a:gd name="f1208" fmla="*/ f1096 f765 1"/>
              <a:gd name="f1209" fmla="*/ f1097 f765 1"/>
              <a:gd name="f1210" fmla="*/ f1098 f764 1"/>
              <a:gd name="f1211" fmla="*/ f1099 f765 1"/>
              <a:gd name="f1212" fmla="*/ f1100 f764 1"/>
              <a:gd name="f1213" fmla="*/ f1101 f765 1"/>
              <a:gd name="f1214" fmla="*/ f1102 f764 1"/>
              <a:gd name="f1215" fmla="*/ f1103 f7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83">
                <a:pos x="f1108" y="f1109"/>
              </a:cxn>
              <a:cxn ang="f883">
                <a:pos x="f1110" y="f1111"/>
              </a:cxn>
              <a:cxn ang="f883">
                <a:pos x="f1112" y="f1113"/>
              </a:cxn>
              <a:cxn ang="f883">
                <a:pos x="f1114" y="f1115"/>
              </a:cxn>
              <a:cxn ang="f883">
                <a:pos x="f1116" y="f1117"/>
              </a:cxn>
              <a:cxn ang="f883">
                <a:pos x="f1118" y="f1119"/>
              </a:cxn>
              <a:cxn ang="f883">
                <a:pos x="f1120" y="f1121"/>
              </a:cxn>
              <a:cxn ang="f883">
                <a:pos x="f1122" y="f1123"/>
              </a:cxn>
              <a:cxn ang="f883">
                <a:pos x="f1124" y="f1125"/>
              </a:cxn>
              <a:cxn ang="f883">
                <a:pos x="f1126" y="f1127"/>
              </a:cxn>
              <a:cxn ang="f883">
                <a:pos x="f1128" y="f1129"/>
              </a:cxn>
              <a:cxn ang="f883">
                <a:pos x="f1130" y="f1131"/>
              </a:cxn>
              <a:cxn ang="f883">
                <a:pos x="f1132" y="f1133"/>
              </a:cxn>
              <a:cxn ang="f883">
                <a:pos x="f1134" y="f1135"/>
              </a:cxn>
              <a:cxn ang="f883">
                <a:pos x="f1136" y="f1137"/>
              </a:cxn>
              <a:cxn ang="f883">
                <a:pos x="f1138" y="f1139"/>
              </a:cxn>
              <a:cxn ang="f883">
                <a:pos x="f1140" y="f1141"/>
              </a:cxn>
              <a:cxn ang="f883">
                <a:pos x="f1142" y="f1143"/>
              </a:cxn>
              <a:cxn ang="f883">
                <a:pos x="f1144" y="f1145"/>
              </a:cxn>
              <a:cxn ang="f883">
                <a:pos x="f1146" y="f1147"/>
              </a:cxn>
              <a:cxn ang="f883">
                <a:pos x="f1148" y="f1149"/>
              </a:cxn>
              <a:cxn ang="f883">
                <a:pos x="f1150" y="f1151"/>
              </a:cxn>
              <a:cxn ang="f883">
                <a:pos x="f1152" y="f1153"/>
              </a:cxn>
              <a:cxn ang="f883">
                <a:pos x="f1154" y="f1155"/>
              </a:cxn>
              <a:cxn ang="f883">
                <a:pos x="f1156" y="f1157"/>
              </a:cxn>
              <a:cxn ang="f883">
                <a:pos x="f1158" y="f1159"/>
              </a:cxn>
              <a:cxn ang="f883">
                <a:pos x="f1160" y="f1161"/>
              </a:cxn>
              <a:cxn ang="f883">
                <a:pos x="f1162" y="f1163"/>
              </a:cxn>
              <a:cxn ang="f883">
                <a:pos x="f1164" y="f1165"/>
              </a:cxn>
              <a:cxn ang="f883">
                <a:pos x="f1166" y="f1167"/>
              </a:cxn>
              <a:cxn ang="f883">
                <a:pos x="f1168" y="f1169"/>
              </a:cxn>
              <a:cxn ang="f883">
                <a:pos x="f1170" y="f1171"/>
              </a:cxn>
              <a:cxn ang="f883">
                <a:pos x="f1172" y="f1173"/>
              </a:cxn>
              <a:cxn ang="f883">
                <a:pos x="f1174" y="f1175"/>
              </a:cxn>
              <a:cxn ang="f883">
                <a:pos x="f1176" y="f1177"/>
              </a:cxn>
              <a:cxn ang="f883">
                <a:pos x="f1178" y="f1153"/>
              </a:cxn>
              <a:cxn ang="f883">
                <a:pos x="f1179" y="f1180"/>
              </a:cxn>
              <a:cxn ang="f883">
                <a:pos x="f1181" y="f1182"/>
              </a:cxn>
              <a:cxn ang="f883">
                <a:pos x="f1183" y="f1184"/>
              </a:cxn>
              <a:cxn ang="f883">
                <a:pos x="f1185" y="f1186"/>
              </a:cxn>
              <a:cxn ang="f883">
                <a:pos x="f1187" y="f1188"/>
              </a:cxn>
              <a:cxn ang="f883">
                <a:pos x="f1189" y="f1190"/>
              </a:cxn>
              <a:cxn ang="f883">
                <a:pos x="f1191" y="f1192"/>
              </a:cxn>
              <a:cxn ang="f883">
                <a:pos x="f1193" y="f1194"/>
              </a:cxn>
              <a:cxn ang="f883">
                <a:pos x="f1195" y="f1196"/>
              </a:cxn>
              <a:cxn ang="f883">
                <a:pos x="f1197" y="f1198"/>
              </a:cxn>
              <a:cxn ang="f883">
                <a:pos x="f1199" y="f1200"/>
              </a:cxn>
              <a:cxn ang="f883">
                <a:pos x="f1201" y="f1202"/>
              </a:cxn>
              <a:cxn ang="f883">
                <a:pos x="f1203" y="f1204"/>
              </a:cxn>
              <a:cxn ang="f883">
                <a:pos x="f1205" y="f1206"/>
              </a:cxn>
              <a:cxn ang="f883">
                <a:pos x="f1207" y="f1208"/>
              </a:cxn>
              <a:cxn ang="f883">
                <a:pos x="f1146" y="f1209"/>
              </a:cxn>
              <a:cxn ang="f883">
                <a:pos x="f1210" y="f1211"/>
              </a:cxn>
              <a:cxn ang="f883">
                <a:pos x="f1212" y="f1213"/>
              </a:cxn>
              <a:cxn ang="f883">
                <a:pos x="f1214" y="f1215"/>
              </a:cxn>
            </a:cxnLst>
            <a:rect l="f1104" t="f1107" r="f1105" b="f1106"/>
            <a:pathLst>
              <a:path w="1178" h="245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5"/>
                  <a:pt x="f25" y="f26"/>
                </a:cubicBezTo>
                <a:cubicBezTo>
                  <a:pt x="f27" y="f15"/>
                  <a:pt x="f28" y="f15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5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48" y="f50"/>
                  <a:pt x="f51" y="f52"/>
                </a:cubicBezTo>
                <a:cubicBezTo>
                  <a:pt x="f53" y="f54"/>
                  <a:pt x="f55" y="f56"/>
                  <a:pt x="f48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24" y="f64"/>
                  <a:pt x="f65" y="f66"/>
                  <a:pt x="f67" y="f68"/>
                </a:cubicBezTo>
                <a:cubicBezTo>
                  <a:pt x="f69" y="f70"/>
                  <a:pt x="f71" y="f72"/>
                  <a:pt x="f24" y="f73"/>
                </a:cubicBezTo>
                <a:cubicBezTo>
                  <a:pt x="f74" y="f75"/>
                  <a:pt x="f76" y="f77"/>
                  <a:pt x="f40" y="f78"/>
                </a:cubicBezTo>
                <a:cubicBezTo>
                  <a:pt x="f40" y="f79"/>
                  <a:pt x="f31" y="f80"/>
                  <a:pt x="f81" y="f82"/>
                </a:cubicBezTo>
                <a:cubicBezTo>
                  <a:pt x="f76" y="f82"/>
                  <a:pt x="f83" y="f82"/>
                  <a:pt x="f84" y="f82"/>
                </a:cubicBezTo>
                <a:cubicBezTo>
                  <a:pt x="f65" y="f85"/>
                  <a:pt x="f86" y="f87"/>
                  <a:pt x="f88" y="f89"/>
                </a:cubicBezTo>
                <a:cubicBezTo>
                  <a:pt x="f20" y="f90"/>
                  <a:pt x="f91" y="f92"/>
                  <a:pt x="f93" y="f94"/>
                </a:cubicBezTo>
                <a:cubicBezTo>
                  <a:pt x="f95" y="f18"/>
                  <a:pt x="f96" y="f97"/>
                  <a:pt x="f86" y="f91"/>
                </a:cubicBezTo>
                <a:cubicBezTo>
                  <a:pt x="f62" y="f98"/>
                  <a:pt x="f99" y="f100"/>
                  <a:pt x="f48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124" y="f125"/>
                </a:cubicBezTo>
                <a:cubicBezTo>
                  <a:pt x="f125" y="f126"/>
                  <a:pt x="f127" y="f128"/>
                  <a:pt x="f129" y="f130"/>
                </a:cubicBezTo>
                <a:cubicBezTo>
                  <a:pt x="f131" y="f132"/>
                  <a:pt x="f133" y="f134"/>
                  <a:pt x="f133" y="f135"/>
                </a:cubicBezTo>
                <a:cubicBezTo>
                  <a:pt x="f136" y="f137"/>
                  <a:pt x="f131" y="f138"/>
                  <a:pt x="f131" y="f139"/>
                </a:cubicBezTo>
                <a:cubicBezTo>
                  <a:pt x="f131" y="f140"/>
                  <a:pt x="f129" y="f141"/>
                  <a:pt x="f131" y="f142"/>
                </a:cubicBezTo>
                <a:cubicBezTo>
                  <a:pt x="f131" y="f143"/>
                  <a:pt x="f126" y="f144"/>
                  <a:pt x="f145" y="f146"/>
                </a:cubicBezTo>
                <a:cubicBezTo>
                  <a:pt x="f147" y="f148"/>
                  <a:pt x="f147" y="f149"/>
                  <a:pt x="f147" y="f150"/>
                </a:cubicBezTo>
                <a:cubicBezTo>
                  <a:pt x="f145" y="f151"/>
                  <a:pt x="f152" y="f153"/>
                  <a:pt x="f154" y="f155"/>
                </a:cubicBezTo>
                <a:cubicBezTo>
                  <a:pt x="f156" y="f157"/>
                  <a:pt x="f126" y="f158"/>
                  <a:pt x="f133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38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3" y="f179"/>
                  <a:pt x="f180" y="f181"/>
                </a:cubicBezTo>
                <a:cubicBezTo>
                  <a:pt x="f182" y="f183"/>
                  <a:pt x="f184" y="f185"/>
                  <a:pt x="f177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5" y="f199"/>
                  <a:pt x="f195" y="f200"/>
                  <a:pt x="f193" y="f201"/>
                </a:cubicBezTo>
                <a:cubicBezTo>
                  <a:pt x="f202" y="f203"/>
                  <a:pt x="f204" y="f205"/>
                  <a:pt x="f153" y="f192"/>
                </a:cubicBezTo>
                <a:cubicBezTo>
                  <a:pt x="f206" y="f194"/>
                  <a:pt x="f207" y="f208"/>
                  <a:pt x="f209" y="f199"/>
                </a:cubicBezTo>
                <a:cubicBezTo>
                  <a:pt x="f210" y="f211"/>
                  <a:pt x="f212" y="f201"/>
                  <a:pt x="f213" y="f214"/>
                </a:cubicBez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31" y="f232"/>
                </a:cubicBezTo>
                <a:cubicBezTo>
                  <a:pt x="f233" y="f234"/>
                  <a:pt x="f6" y="f235"/>
                  <a:pt x="f236" y="f237"/>
                </a:cubicBezTo>
                <a:cubicBezTo>
                  <a:pt x="f231" y="f238"/>
                  <a:pt x="f239" y="f240"/>
                  <a:pt x="f241" y="f242"/>
                </a:cubicBezTo>
                <a:cubicBezTo>
                  <a:pt x="f243" y="f244"/>
                  <a:pt x="f159" y="f245"/>
                  <a:pt x="f246" y="f247"/>
                </a:cubicBezTo>
                <a:cubicBezTo>
                  <a:pt x="f248" y="f249"/>
                  <a:pt x="f250" y="f251"/>
                  <a:pt x="f252" y="f253"/>
                </a:cubicBez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195" y="f268"/>
                  <a:pt x="f269" y="f270"/>
                </a:cubicBezTo>
                <a:cubicBezTo>
                  <a:pt x="f271" y="f272"/>
                  <a:pt x="f273" y="f220"/>
                  <a:pt x="f274" y="f275"/>
                </a:cubicBezTo>
                <a:cubicBezTo>
                  <a:pt x="f276" y="f277"/>
                  <a:pt x="f278" y="f279"/>
                  <a:pt x="f280" y="f281"/>
                </a:cubicBezTo>
                <a:cubicBezTo>
                  <a:pt x="f282" y="f283"/>
                  <a:pt x="f284" y="f285"/>
                  <a:pt x="f286" y="f287"/>
                </a:cubicBezTo>
                <a:cubicBezTo>
                  <a:pt x="f288" y="f289"/>
                  <a:pt x="f290" y="f291"/>
                  <a:pt x="f292" y="f293"/>
                </a:cubicBezTo>
                <a:cubicBezTo>
                  <a:pt x="f294" y="f295"/>
                  <a:pt x="f296" y="f297"/>
                  <a:pt x="f298" y="f289"/>
                </a:cubicBezTo>
                <a:cubicBezTo>
                  <a:pt x="f299" y="f268"/>
                  <a:pt x="f131" y="f259"/>
                  <a:pt x="f121" y="f300"/>
                </a:cubicBezTo>
                <a:cubicBezTo>
                  <a:pt x="f301" y="f247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cubicBezTo>
                  <a:pt x="f312" y="f313"/>
                  <a:pt x="f314" y="f242"/>
                  <a:pt x="f315" y="f316"/>
                </a:cubicBezTo>
                <a:cubicBezTo>
                  <a:pt x="f317" y="f318"/>
                  <a:pt x="f152" y="f319"/>
                  <a:pt x="f154" y="f320"/>
                </a:cubicBezTo>
                <a:cubicBezTo>
                  <a:pt x="f125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17" y="f330"/>
                </a:cubicBezTo>
                <a:cubicBezTo>
                  <a:pt x="f331" y="f332"/>
                  <a:pt x="f136" y="f333"/>
                  <a:pt x="f334" y="f335"/>
                </a:cubicBezTo>
                <a:cubicBezTo>
                  <a:pt x="f336" y="f337"/>
                  <a:pt x="f338" y="f339"/>
                  <a:pt x="f129" y="f340"/>
                </a:cubicBezTo>
                <a:cubicBezTo>
                  <a:pt x="f156" y="f341"/>
                  <a:pt x="f131" y="f342"/>
                  <a:pt x="f343" y="f344"/>
                </a:cubicBezTo>
                <a:cubicBezTo>
                  <a:pt x="f162" y="f345"/>
                  <a:pt x="f294" y="f346"/>
                  <a:pt x="f347" y="f348"/>
                </a:cubicBezTo>
                <a:cubicBezTo>
                  <a:pt x="f349" y="f350"/>
                  <a:pt x="f351" y="f352"/>
                  <a:pt x="f353" y="f354"/>
                </a:cubicBezTo>
                <a:cubicBezTo>
                  <a:pt x="f355" y="f356"/>
                  <a:pt x="f357" y="f358"/>
                  <a:pt x="f262" y="f359"/>
                </a:cubicBezTo>
                <a:cubicBezTo>
                  <a:pt x="f142" y="f360"/>
                  <a:pt x="f361" y="f362"/>
                  <a:pt x="f363" y="f364"/>
                </a:cubicBezTo>
                <a:cubicBezTo>
                  <a:pt x="f365" y="f366"/>
                  <a:pt x="f367" y="f368"/>
                  <a:pt x="f369" y="f370"/>
                </a:cubicBezTo>
                <a:cubicBezTo>
                  <a:pt x="f298" y="f371"/>
                  <a:pt x="f372" y="f373"/>
                  <a:pt x="f374" y="f375"/>
                </a:cubicBezTo>
                <a:cubicBezTo>
                  <a:pt x="f129" y="f376"/>
                  <a:pt x="f377" y="f378"/>
                  <a:pt x="f379" y="f380"/>
                </a:cubicBezTo>
                <a:cubicBezTo>
                  <a:pt x="f302" y="f381"/>
                  <a:pt x="f382" y="f383"/>
                  <a:pt x="f384" y="f385"/>
                </a:cubicBezTo>
                <a:cubicBezTo>
                  <a:pt x="f386" y="f387"/>
                  <a:pt x="f110" y="f388"/>
                  <a:pt x="f389" y="f390"/>
                </a:cubicBezTo>
                <a:cubicBezTo>
                  <a:pt x="f391" y="f392"/>
                  <a:pt x="f393" y="f394"/>
                  <a:pt x="f395" y="f396"/>
                </a:cubicBezTo>
                <a:cubicBezTo>
                  <a:pt x="f116" y="f397"/>
                  <a:pt x="f398" y="f399"/>
                  <a:pt x="f395" y="f400"/>
                </a:cubicBezTo>
                <a:cubicBezTo>
                  <a:pt x="f401" y="f402"/>
                  <a:pt x="f384" y="f403"/>
                  <a:pt x="f404" y="f405"/>
                </a:cubicBezTo>
                <a:cubicBezTo>
                  <a:pt x="f406" y="f407"/>
                  <a:pt x="f408" y="f409"/>
                  <a:pt x="f410" y="f411"/>
                </a:cubicBezTo>
                <a:cubicBezTo>
                  <a:pt x="f412" y="f413"/>
                  <a:pt x="f109" y="f414"/>
                  <a:pt x="f48" y="f415"/>
                </a:cubicBezTo>
                <a:cubicBezTo>
                  <a:pt x="f29" y="f416"/>
                  <a:pt x="f417" y="f418"/>
                  <a:pt x="f102" y="f419"/>
                </a:cubicBezTo>
                <a:cubicBezTo>
                  <a:pt x="f51" y="f420"/>
                  <a:pt x="f109" y="f421"/>
                  <a:pt x="f109" y="f422"/>
                </a:cubicBezTo>
                <a:cubicBezTo>
                  <a:pt x="f109" y="f423"/>
                  <a:pt x="f29" y="f424"/>
                  <a:pt x="f425" y="f426"/>
                </a:cubicBezTo>
                <a:cubicBezTo>
                  <a:pt x="f100" y="f427"/>
                  <a:pt x="f428" y="f429"/>
                  <a:pt x="f20" y="f430"/>
                </a:cubicBezTo>
                <a:cubicBezTo>
                  <a:pt x="f431" y="f432"/>
                  <a:pt x="f86" y="f433"/>
                  <a:pt x="f434" y="f423"/>
                </a:cubicBezTo>
                <a:cubicBezTo>
                  <a:pt x="f71" y="f435"/>
                  <a:pt x="f436" y="f437"/>
                  <a:pt x="f438" y="f439"/>
                </a:cubicBezTo>
                <a:cubicBezTo>
                  <a:pt x="f98" y="f440"/>
                  <a:pt x="f441" y="f442"/>
                  <a:pt x="f443" y="f444"/>
                </a:cubicBezTo>
                <a:cubicBezTo>
                  <a:pt x="f445" y="f446"/>
                  <a:pt x="f447" y="f448"/>
                  <a:pt x="f449" y="f450"/>
                </a:cubicBezTo>
                <a:cubicBezTo>
                  <a:pt x="f451" y="f452"/>
                  <a:pt x="f453" y="f454"/>
                  <a:pt x="f455" y="f456"/>
                </a:cubicBezTo>
                <a:cubicBezTo>
                  <a:pt x="f457" y="f458"/>
                  <a:pt x="f459" y="f460"/>
                  <a:pt x="f459" y="f461"/>
                </a:cubicBezTo>
                <a:cubicBezTo>
                  <a:pt x="f87" y="f462"/>
                  <a:pt x="f463" y="f464"/>
                  <a:pt x="f465" y="f466"/>
                </a:cubicBezTo>
                <a:cubicBezTo>
                  <a:pt x="f467" y="f340"/>
                  <a:pt x="f467" y="f468"/>
                  <a:pt x="f469" y="f411"/>
                </a:cubicBezTo>
                <a:cubicBezTo>
                  <a:pt x="f449" y="f342"/>
                  <a:pt x="f453" y="f470"/>
                  <a:pt x="f85" y="f471"/>
                </a:cubicBezTo>
                <a:cubicBezTo>
                  <a:pt x="f472" y="f473"/>
                  <a:pt x="f474" y="f475"/>
                  <a:pt x="f474" y="f476"/>
                </a:cubicBezTo>
                <a:cubicBezTo>
                  <a:pt x="f477" y="f478"/>
                  <a:pt x="f479" y="f480"/>
                  <a:pt x="f481" y="f482"/>
                </a:cubicBezTo>
                <a:cubicBezTo>
                  <a:pt x="f483" y="f484"/>
                  <a:pt x="f485" y="f486"/>
                  <a:pt x="f487" y="f488"/>
                </a:cubicBezTo>
                <a:cubicBezTo>
                  <a:pt x="f428" y="f489"/>
                  <a:pt x="f490" y="f491"/>
                  <a:pt x="f492" y="f493"/>
                </a:cubicBezTo>
                <a:cubicBezTo>
                  <a:pt x="f28" y="f494"/>
                  <a:pt x="f29" y="f495"/>
                  <a:pt x="f496" y="f497"/>
                </a:cubicBezTo>
                <a:cubicBezTo>
                  <a:pt x="f498" y="f499"/>
                  <a:pt x="f500" y="f501"/>
                  <a:pt x="f35" y="f502"/>
                </a:cubicBezTo>
                <a:cubicBezTo>
                  <a:pt x="f434" y="f7"/>
                  <a:pt x="f503" y="f504"/>
                  <a:pt x="f505" y="f506"/>
                </a:cubicBezTo>
                <a:cubicBezTo>
                  <a:pt x="f507" y="f508"/>
                  <a:pt x="f509" y="f510"/>
                  <a:pt x="f511" y="f512"/>
                </a:cubicBezTo>
                <a:cubicBezTo>
                  <a:pt x="f513" y="f514"/>
                  <a:pt x="f515" y="f516"/>
                  <a:pt x="f517" y="f518"/>
                </a:cubicBezTo>
                <a:cubicBezTo>
                  <a:pt x="f519" y="f520"/>
                  <a:pt x="f521" y="f522"/>
                  <a:pt x="f523" y="f524"/>
                </a:cubicBezTo>
                <a:cubicBezTo>
                  <a:pt x="f525" y="f526"/>
                  <a:pt x="f527" y="f484"/>
                  <a:pt x="f64" y="f385"/>
                </a:cubicBezTo>
                <a:cubicBezTo>
                  <a:pt x="f528" y="f529"/>
                  <a:pt x="f528" y="f530"/>
                  <a:pt x="f531" y="f532"/>
                </a:cubicBezTo>
                <a:cubicBezTo>
                  <a:pt x="f533" y="f534"/>
                  <a:pt x="f535" y="f478"/>
                  <a:pt x="f536" y="f348"/>
                </a:cubicBezTo>
                <a:cubicBezTo>
                  <a:pt x="f68" y="f537"/>
                  <a:pt x="f528" y="f538"/>
                  <a:pt x="f527" y="f539"/>
                </a:cubicBezTo>
                <a:cubicBezTo>
                  <a:pt x="f57" y="f540"/>
                  <a:pt x="f541" y="f542"/>
                  <a:pt x="f543" y="f403"/>
                </a:cubicBezTo>
                <a:cubicBezTo>
                  <a:pt x="f544" y="f545"/>
                  <a:pt x="f546" y="f547"/>
                  <a:pt x="f56" y="f548"/>
                </a:cubicBezTo>
                <a:cubicBezTo>
                  <a:pt x="f549" y="f452"/>
                  <a:pt x="f550" y="f551"/>
                  <a:pt x="f521" y="f552"/>
                </a:cubicBezTo>
                <a:cubicBezTo>
                  <a:pt x="f553" y="f554"/>
                  <a:pt x="f555" y="f556"/>
                  <a:pt x="f557" y="f558"/>
                </a:cubicBezTo>
                <a:cubicBezTo>
                  <a:pt x="f559" y="f420"/>
                  <a:pt x="f535" y="f560"/>
                  <a:pt x="f559" y="f561"/>
                </a:cubicBezTo>
                <a:cubicBezTo>
                  <a:pt x="f559" y="f562"/>
                  <a:pt x="f559" y="f563"/>
                  <a:pt x="f564" y="f565"/>
                </a:cubicBezTo>
                <a:cubicBezTo>
                  <a:pt x="f555" y="f566"/>
                  <a:pt x="f567" y="f568"/>
                  <a:pt x="f569" y="f570"/>
                </a:cubicBezTo>
                <a:cubicBezTo>
                  <a:pt x="f571" y="f572"/>
                  <a:pt x="f549" y="f573"/>
                  <a:pt x="f574" y="f575"/>
                </a:cubicBezTo>
                <a:cubicBezTo>
                  <a:pt x="f576" y="f318"/>
                  <a:pt x="f577" y="f578"/>
                  <a:pt x="f579" y="f230"/>
                </a:cubicBezTo>
                <a:cubicBezTo>
                  <a:pt x="f580" y="f581"/>
                  <a:pt x="f56" y="f582"/>
                  <a:pt x="f583" y="f584"/>
                </a:cubicBezTo>
                <a:cubicBezTo>
                  <a:pt x="f585" y="f253"/>
                  <a:pt x="f586" y="f587"/>
                  <a:pt x="f586" y="f588"/>
                </a:cubicBezTo>
                <a:cubicBezTo>
                  <a:pt x="f589" y="f295"/>
                  <a:pt x="f52" y="f590"/>
                  <a:pt x="f591" y="f592"/>
                </a:cubicBezTo>
                <a:cubicBezTo>
                  <a:pt x="f593" y="f594"/>
                  <a:pt x="f595" y="f596"/>
                  <a:pt x="f597" y="f598"/>
                </a:cubicBezTo>
                <a:cubicBezTo>
                  <a:pt x="f586" y="f599"/>
                  <a:pt x="f600" y="f601"/>
                  <a:pt x="f600" y="f602"/>
                </a:cubicBezTo>
                <a:cubicBezTo>
                  <a:pt x="f52" y="f603"/>
                  <a:pt x="f604" y="f605"/>
                  <a:pt x="f606" y="f607"/>
                </a:cubicBezTo>
                <a:cubicBezTo>
                  <a:pt x="f608" y="f609"/>
                  <a:pt x="f610" y="f611"/>
                  <a:pt x="f612" y="f613"/>
                </a:cubicBezTo>
                <a:cubicBezTo>
                  <a:pt x="f614" y="f615"/>
                  <a:pt x="f616" y="f617"/>
                  <a:pt x="f618" y="f256"/>
                </a:cubicBezTo>
                <a:cubicBezTo>
                  <a:pt x="f9" y="f619"/>
                  <a:pt x="f620" y="f621"/>
                  <a:pt x="f622" y="f623"/>
                </a:cubicBezTo>
                <a:cubicBezTo>
                  <a:pt x="f624" y="f625"/>
                  <a:pt x="f5" y="f626"/>
                  <a:pt x="f627" y="f628"/>
                </a:cubicBezTo>
                <a:cubicBezTo>
                  <a:pt x="f629" y="f630"/>
                  <a:pt x="f631" y="f632"/>
                  <a:pt x="f26" y="f633"/>
                </a:cubicBezTo>
                <a:cubicBezTo>
                  <a:pt x="f634" y="f145"/>
                  <a:pt x="f635" y="f636"/>
                  <a:pt x="f19" y="f637"/>
                </a:cubicBezTo>
                <a:cubicBezTo>
                  <a:pt x="f638" y="f639"/>
                  <a:pt x="f640" y="f641"/>
                  <a:pt x="f640" y="f115"/>
                </a:cubicBezTo>
                <a:cubicBezTo>
                  <a:pt x="f642" y="f643"/>
                  <a:pt x="f644" y="f645"/>
                  <a:pt x="f646" y="f28"/>
                </a:cubicBezTo>
                <a:cubicBezTo>
                  <a:pt x="f647" y="f648"/>
                  <a:pt x="f649" y="f71"/>
                  <a:pt x="f650" y="f651"/>
                </a:cubicBezTo>
                <a:cubicBezTo>
                  <a:pt x="f652" y="f67"/>
                  <a:pt x="f653" y="f84"/>
                  <a:pt x="f654" y="f655"/>
                </a:cubicBezTo>
                <a:cubicBezTo>
                  <a:pt x="f656" y="f445"/>
                  <a:pt x="f657" y="f485"/>
                  <a:pt x="f658" y="f14"/>
                </a:cubicBezTo>
                <a:cubicBezTo>
                  <a:pt x="f595" y="f659"/>
                  <a:pt x="f54" y="f453"/>
                  <a:pt x="f660" y="f661"/>
                </a:cubicBezTo>
                <a:cubicBezTo>
                  <a:pt x="f521" y="f469"/>
                  <a:pt x="f662" y="f663"/>
                  <a:pt x="f664" y="f665"/>
                </a:cubicBezTo>
                <a:cubicBezTo>
                  <a:pt x="f531" y="f666"/>
                  <a:pt x="f667" y="f668"/>
                  <a:pt x="f569" y="f669"/>
                </a:cubicBezTo>
                <a:cubicBezTo>
                  <a:pt x="f54" y="f670"/>
                  <a:pt x="f671" y="f672"/>
                  <a:pt x="f673" y="f70"/>
                </a:cubicBezTo>
                <a:cubicBezTo>
                  <a:pt x="f674" y="f675"/>
                  <a:pt x="f593" y="f583"/>
                  <a:pt x="f676" y="f677"/>
                </a:cubicBezTo>
                <a:cubicBezTo>
                  <a:pt x="f549" y="f678"/>
                  <a:pt x="f679" y="f39"/>
                  <a:pt x="f525" y="f680"/>
                </a:cubicBezTo>
                <a:cubicBezTo>
                  <a:pt x="f664" y="f681"/>
                  <a:pt x="f682" y="f683"/>
                  <a:pt x="f684" y="f685"/>
                </a:cubicBezTo>
                <a:cubicBezTo>
                  <a:pt x="f686" y="f618"/>
                  <a:pt x="f687" y="f32"/>
                  <a:pt x="f688" y="f32"/>
                </a:cubicBezTo>
                <a:cubicBezTo>
                  <a:pt x="f689" y="f690"/>
                  <a:pt x="f691" y="f11"/>
                  <a:pt x="f692" y="f620"/>
                </a:cubicBezTo>
                <a:cubicBezTo>
                  <a:pt x="f693" y="f694"/>
                  <a:pt x="f463" y="f618"/>
                  <a:pt x="f659" y="f695"/>
                </a:cubicBezTo>
                <a:cubicBezTo>
                  <a:pt x="f696" y="f697"/>
                  <a:pt x="f696" y="f698"/>
                  <a:pt x="f8" y="f9"/>
                </a:cubicBezTo>
                <a:close/>
                <a:moveTo>
                  <a:pt x="f699" y="f700"/>
                </a:moveTo>
                <a:cubicBezTo>
                  <a:pt x="f701" y="f702"/>
                  <a:pt x="f703" y="f704"/>
                  <a:pt x="f705" y="f706"/>
                </a:cubicBezTo>
                <a:cubicBezTo>
                  <a:pt x="f707" y="f179"/>
                  <a:pt x="f708" y="f709"/>
                  <a:pt x="f710" y="f711"/>
                </a:cubicBezTo>
                <a:cubicBezTo>
                  <a:pt x="f712" y="f713"/>
                  <a:pt x="f714" y="f715"/>
                  <a:pt x="f308" y="f716"/>
                </a:cubicBezTo>
                <a:cubicBezTo>
                  <a:pt x="f717" y="f718"/>
                  <a:pt x="f310" y="f222"/>
                  <a:pt x="f306" y="f719"/>
                </a:cubicBezTo>
                <a:cubicBezTo>
                  <a:pt x="f720" y="f721"/>
                  <a:pt x="f722" y="f723"/>
                  <a:pt x="f154" y="f201"/>
                </a:cubicBezTo>
                <a:cubicBezTo>
                  <a:pt x="f133" y="f211"/>
                  <a:pt x="f724" y="f194"/>
                  <a:pt x="f725" y="f726"/>
                </a:cubicBezTo>
                <a:cubicBezTo>
                  <a:pt x="f727" y="f728"/>
                  <a:pt x="f727" y="f728"/>
                  <a:pt x="f729" y="f726"/>
                </a:cubicBezTo>
                <a:cubicBezTo>
                  <a:pt x="f124" y="f730"/>
                  <a:pt x="f699" y="f731"/>
                  <a:pt x="f732" y="f733"/>
                </a:cubicBezTo>
                <a:cubicBezTo>
                  <a:pt x="f314" y="f734"/>
                  <a:pt x="f735" y="f736"/>
                  <a:pt x="f304" y="f179"/>
                </a:cubicBezTo>
                <a:cubicBezTo>
                  <a:pt x="f304" y="f737"/>
                  <a:pt x="f738" y="f739"/>
                  <a:pt x="f699" y="f700"/>
                </a:cubicBezTo>
                <a:close/>
                <a:moveTo>
                  <a:pt x="f264" y="f295"/>
                </a:moveTo>
                <a:cubicBezTo>
                  <a:pt x="f264" y="f740"/>
                  <a:pt x="f623" y="f741"/>
                  <a:pt x="f742" y="f743"/>
                </a:cubicBezTo>
                <a:cubicBezTo>
                  <a:pt x="f143" y="f744"/>
                  <a:pt x="f745" y="f723"/>
                  <a:pt x="f746" y="f715"/>
                </a:cubicBezTo>
                <a:cubicBezTo>
                  <a:pt x="f149" y="f216"/>
                  <a:pt x="f150" y="f297"/>
                  <a:pt x="f151" y="f747"/>
                </a:cubicBezTo>
                <a:cubicBezTo>
                  <a:pt x="f748" y="f749"/>
                  <a:pt x="f617" y="f750"/>
                  <a:pt x="f217" y="f751"/>
                </a:cubicBezTo>
                <a:cubicBezTo>
                  <a:pt x="f752" y="f750"/>
                  <a:pt x="f753" y="f754"/>
                  <a:pt x="f264" y="f295"/>
                </a:cubicBezTo>
                <a:close/>
                <a:moveTo>
                  <a:pt x="f755" y="f43"/>
                </a:moveTo>
                <a:cubicBezTo>
                  <a:pt x="f436" y="f756"/>
                  <a:pt x="f441" y="f757"/>
                  <a:pt x="f758" y="f759"/>
                </a:cubicBezTo>
                <a:cubicBezTo>
                  <a:pt x="f441" y="f760"/>
                  <a:pt x="f761" y="f762"/>
                  <a:pt x="f755" y="f43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Freeform 25">
            <a:extLst>
              <a:ext uri="{FF2B5EF4-FFF2-40B4-BE49-F238E27FC236}">
                <a16:creationId xmlns:a16="http://schemas.microsoft.com/office/drawing/2014/main" id="{DB2593DB-DC14-0179-5EF0-2D731B81A3E1}"/>
              </a:ext>
            </a:extLst>
          </p:cNvPr>
          <p:cNvSpPr/>
          <p:nvPr/>
        </p:nvSpPr>
        <p:spPr>
          <a:xfrm>
            <a:off x="2973391" y="3879854"/>
            <a:ext cx="612776" cy="887416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938"/>
              <a:gd name="f8" fmla="val 1358"/>
              <a:gd name="f9" fmla="val 97"/>
              <a:gd name="f10" fmla="val 893"/>
              <a:gd name="f11" fmla="val 59"/>
              <a:gd name="f12" fmla="val 878"/>
              <a:gd name="f13" fmla="val 46"/>
              <a:gd name="f14" fmla="val 835"/>
              <a:gd name="f15" fmla="val 70"/>
              <a:gd name="f16" fmla="val 797"/>
              <a:gd name="f17" fmla="val 77"/>
              <a:gd name="f18" fmla="val 786"/>
              <a:gd name="f19" fmla="val 83"/>
              <a:gd name="f20" fmla="val 774"/>
              <a:gd name="f21" fmla="val 87"/>
              <a:gd name="f22" fmla="val 761"/>
              <a:gd name="f23" fmla="val 88"/>
              <a:gd name="f24" fmla="val 756"/>
              <a:gd name="f25" fmla="val 748"/>
              <a:gd name="f26" fmla="val 82"/>
              <a:gd name="f27" fmla="val 741"/>
              <a:gd name="f28" fmla="val 81"/>
              <a:gd name="f29" fmla="val 738"/>
              <a:gd name="f30" fmla="val 80"/>
              <a:gd name="f31" fmla="val 735"/>
              <a:gd name="f32" fmla="val 732"/>
              <a:gd name="f33" fmla="val 89"/>
              <a:gd name="f34" fmla="val 699"/>
              <a:gd name="f35" fmla="val 98"/>
              <a:gd name="f36" fmla="val 666"/>
              <a:gd name="f37" fmla="val 107"/>
              <a:gd name="f38" fmla="val 632"/>
              <a:gd name="f39" fmla="val 102"/>
              <a:gd name="f40" fmla="val 630"/>
              <a:gd name="f41" fmla="val 628"/>
              <a:gd name="f42" fmla="val 90"/>
              <a:gd name="f43" fmla="val 625"/>
              <a:gd name="f44" fmla="val 92"/>
              <a:gd name="f45" fmla="val 618"/>
              <a:gd name="f46" fmla="val 93"/>
              <a:gd name="f47" fmla="val 610"/>
              <a:gd name="f48" fmla="val 95"/>
              <a:gd name="f49" fmla="val 602"/>
              <a:gd name="f50" fmla="val 581"/>
              <a:gd name="f51" fmla="val 571"/>
              <a:gd name="f52" fmla="val 78"/>
              <a:gd name="f53" fmla="val 560"/>
              <a:gd name="f54" fmla="val 75"/>
              <a:gd name="f55" fmla="val 558"/>
              <a:gd name="f56" fmla="val 552"/>
              <a:gd name="f57" fmla="val 71"/>
              <a:gd name="f58" fmla="val 550"/>
              <a:gd name="f59" fmla="val 528"/>
              <a:gd name="f60" fmla="val 511"/>
              <a:gd name="f61" fmla="val 63"/>
              <a:gd name="f62" fmla="val 490"/>
              <a:gd name="f63" fmla="val 43"/>
              <a:gd name="f64" fmla="val 464"/>
              <a:gd name="f65" fmla="val 34"/>
              <a:gd name="f66" fmla="val 430"/>
              <a:gd name="f67" fmla="val 19"/>
              <a:gd name="f68" fmla="val 400"/>
              <a:gd name="f69" fmla="val 362"/>
              <a:gd name="f70" fmla="val 10"/>
              <a:gd name="f71" fmla="val 324"/>
              <a:gd name="f72" fmla="val 299"/>
              <a:gd name="f73" fmla="val 52"/>
              <a:gd name="f74" fmla="val 295"/>
              <a:gd name="f75" fmla="val 62"/>
              <a:gd name="f76" fmla="val 287"/>
              <a:gd name="f77" fmla="val 282"/>
              <a:gd name="f78" fmla="val 261"/>
              <a:gd name="f79" fmla="val 76"/>
              <a:gd name="f80" fmla="val 257"/>
              <a:gd name="f81" fmla="val 250"/>
              <a:gd name="f82" fmla="val 108"/>
              <a:gd name="f83" fmla="val 240"/>
              <a:gd name="f84" fmla="val 124"/>
              <a:gd name="f85" fmla="val 228"/>
              <a:gd name="f86" fmla="val 141"/>
              <a:gd name="f87" fmla="val 216"/>
              <a:gd name="f88" fmla="val 157"/>
              <a:gd name="f89" fmla="val 206"/>
              <a:gd name="f90" fmla="val 174"/>
              <a:gd name="f91" fmla="val 195"/>
              <a:gd name="f92" fmla="val 191"/>
              <a:gd name="f93" fmla="val 187"/>
              <a:gd name="f94" fmla="val 198"/>
              <a:gd name="f95" fmla="val 184"/>
              <a:gd name="f96" fmla="val 205"/>
              <a:gd name="f97" fmla="val 182"/>
              <a:gd name="f98" fmla="val 213"/>
              <a:gd name="f99" fmla="val 179"/>
              <a:gd name="f100" fmla="val 220"/>
              <a:gd name="f101" fmla="val 177"/>
              <a:gd name="f102" fmla="val 226"/>
              <a:gd name="f103" fmla="val 173"/>
              <a:gd name="f104" fmla="val 233"/>
              <a:gd name="f105" fmla="val 260"/>
              <a:gd name="f106" fmla="val 279"/>
              <a:gd name="f107" fmla="val 153"/>
              <a:gd name="f108" fmla="val 252"/>
              <a:gd name="f109" fmla="val 131"/>
              <a:gd name="f110" fmla="val 267"/>
              <a:gd name="f111" fmla="val 104"/>
              <a:gd name="f112" fmla="val 273"/>
              <a:gd name="f113" fmla="val 278"/>
              <a:gd name="f114" fmla="val 61"/>
              <a:gd name="f115" fmla="val 290"/>
              <a:gd name="f116" fmla="val 42"/>
              <a:gd name="f117" fmla="val 301"/>
              <a:gd name="f118" fmla="val 25"/>
              <a:gd name="f119" fmla="val 306"/>
              <a:gd name="f120" fmla="val 15"/>
              <a:gd name="f121" fmla="val 315"/>
              <a:gd name="f122" fmla="val 7"/>
              <a:gd name="f123" fmla="val 330"/>
              <a:gd name="f124" fmla="val 11"/>
              <a:gd name="f125" fmla="val 336"/>
              <a:gd name="f126" fmla="val 12"/>
              <a:gd name="f127" fmla="val 344"/>
              <a:gd name="f128" fmla="val 5"/>
              <a:gd name="f129" fmla="val 356"/>
              <a:gd name="f130" fmla="val 374"/>
              <a:gd name="f131" fmla="val 397"/>
              <a:gd name="f132" fmla="val 14"/>
              <a:gd name="f133" fmla="val 422"/>
              <a:gd name="f134" fmla="val 432"/>
              <a:gd name="f135" fmla="val 22"/>
              <a:gd name="f136" fmla="val 444"/>
              <a:gd name="f137" fmla="val 20"/>
              <a:gd name="f138" fmla="val 454"/>
              <a:gd name="f139" fmla="val 16"/>
              <a:gd name="f140" fmla="val 467"/>
              <a:gd name="f141" fmla="val 477"/>
              <a:gd name="f142" fmla="val 8"/>
              <a:gd name="f143" fmla="val 484"/>
              <a:gd name="f144" fmla="val 486"/>
              <a:gd name="f145" fmla="val 29"/>
              <a:gd name="f146" fmla="val 492"/>
              <a:gd name="f147" fmla="val 32"/>
              <a:gd name="f148" fmla="val 497"/>
              <a:gd name="f149" fmla="val 36"/>
              <a:gd name="f150" fmla="val 493"/>
              <a:gd name="f151" fmla="val 45"/>
              <a:gd name="f152" fmla="val 54"/>
              <a:gd name="f153" fmla="val 64"/>
              <a:gd name="f154" fmla="val 73"/>
              <a:gd name="f155" fmla="val 494"/>
              <a:gd name="f156" fmla="val 84"/>
              <a:gd name="f157" fmla="val 489"/>
              <a:gd name="f158" fmla="val 485"/>
              <a:gd name="f159" fmla="val 106"/>
              <a:gd name="f160" fmla="val 116"/>
              <a:gd name="f161" fmla="val 483"/>
              <a:gd name="f162" fmla="val 128"/>
              <a:gd name="f163" fmla="val 479"/>
              <a:gd name="f164" fmla="val 129"/>
              <a:gd name="f165" fmla="val 472"/>
              <a:gd name="f166" fmla="val 465"/>
              <a:gd name="f167" fmla="val 132"/>
              <a:gd name="f168" fmla="val 449"/>
              <a:gd name="f169" fmla="val 135"/>
              <a:gd name="f170" fmla="val 440"/>
              <a:gd name="f171" fmla="val 140"/>
              <a:gd name="f172" fmla="val 161"/>
              <a:gd name="f173" fmla="val 447"/>
              <a:gd name="f174" fmla="val 175"/>
              <a:gd name="f175" fmla="val 434"/>
              <a:gd name="f176" fmla="val 426"/>
              <a:gd name="f177" fmla="val 211"/>
              <a:gd name="f178" fmla="val 473"/>
              <a:gd name="f179" fmla="val 208"/>
              <a:gd name="f180" fmla="val 222"/>
              <a:gd name="f181" fmla="val 510"/>
              <a:gd name="f182" fmla="val 234"/>
              <a:gd name="f183" fmla="val 526"/>
              <a:gd name="f184" fmla="val 223"/>
              <a:gd name="f185" fmla="val 542"/>
              <a:gd name="f186" fmla="val 221"/>
              <a:gd name="f187" fmla="val 563"/>
              <a:gd name="f188" fmla="val 219"/>
              <a:gd name="f189" fmla="val 583"/>
              <a:gd name="f190" fmla="val 212"/>
              <a:gd name="f191" fmla="val 603"/>
              <a:gd name="f192" fmla="val 203"/>
              <a:gd name="f193" fmla="val 660"/>
              <a:gd name="f194" fmla="val 199"/>
              <a:gd name="f195" fmla="val 689"/>
              <a:gd name="f196" fmla="val 716"/>
              <a:gd name="f197" fmla="val 744"/>
              <a:gd name="f198" fmla="val 190"/>
              <a:gd name="f199" fmla="val 772"/>
              <a:gd name="f200" fmla="val 789"/>
              <a:gd name="f201" fmla="val 181"/>
              <a:gd name="f202" fmla="val 807"/>
              <a:gd name="f203" fmla="val 823"/>
              <a:gd name="f204" fmla="val 166"/>
              <a:gd name="f205" fmla="val 859"/>
              <a:gd name="f206" fmla="val 146"/>
              <a:gd name="f207" fmla="val 898"/>
              <a:gd name="f208" fmla="val 150"/>
              <a:gd name="f209" fmla="val 936"/>
              <a:gd name="f210" fmla="val 143"/>
              <a:gd name="f211" fmla="val 937"/>
              <a:gd name="f212" fmla="val 148"/>
              <a:gd name="f213" fmla="val 925"/>
              <a:gd name="f214" fmla="val 156"/>
              <a:gd name="f215" fmla="val 912"/>
              <a:gd name="f216" fmla="val 162"/>
              <a:gd name="f217" fmla="val 168"/>
              <a:gd name="f218" fmla="val 900"/>
              <a:gd name="f219" fmla="val 901"/>
              <a:gd name="f220" fmla="val 903"/>
              <a:gd name="f221" fmla="val 889"/>
              <a:gd name="f222" fmla="val 204"/>
              <a:gd name="f223" fmla="val 881"/>
              <a:gd name="f224" fmla="val 862"/>
              <a:gd name="f225" fmla="val 856"/>
              <a:gd name="f226" fmla="val 207"/>
              <a:gd name="f227" fmla="val 840"/>
              <a:gd name="f228" fmla="val 834"/>
              <a:gd name="f229" fmla="val 218"/>
              <a:gd name="f230" fmla="val 822"/>
              <a:gd name="f231" fmla="val 811"/>
              <a:gd name="f232" fmla="val 800"/>
              <a:gd name="f233" fmla="val 795"/>
              <a:gd name="f234" fmla="val 225"/>
              <a:gd name="f235" fmla="val 227"/>
              <a:gd name="f236" fmla="val 785"/>
              <a:gd name="f237" fmla="val 241"/>
              <a:gd name="f238" fmla="val 242"/>
              <a:gd name="f239" fmla="val 765"/>
              <a:gd name="f240" fmla="val 246"/>
              <a:gd name="f241" fmla="val 710"/>
              <a:gd name="f242" fmla="val 651"/>
              <a:gd name="f243" fmla="val 288"/>
              <a:gd name="f244" fmla="val 594"/>
              <a:gd name="f245" fmla="val 308"/>
              <a:gd name="f246" fmla="val 321"/>
              <a:gd name="f247" fmla="val 337"/>
              <a:gd name="f248" fmla="val 339"/>
              <a:gd name="f249" fmla="val 340"/>
              <a:gd name="f250" fmla="val 452"/>
              <a:gd name="f251" fmla="val 341"/>
              <a:gd name="f252" fmla="val 455"/>
              <a:gd name="f253" fmla="val 348"/>
              <a:gd name="f254" fmla="val 457"/>
              <a:gd name="f255" fmla="val 354"/>
              <a:gd name="f256" fmla="val 460"/>
              <a:gd name="f257" fmla="val 429"/>
              <a:gd name="f258" fmla="val 370"/>
              <a:gd name="f259" fmla="val 450"/>
              <a:gd name="f260" fmla="val 401"/>
              <a:gd name="f261" fmla="val 433"/>
              <a:gd name="f262" fmla="val 418"/>
              <a:gd name="f263" fmla="val 438"/>
              <a:gd name="f264" fmla="val 421"/>
              <a:gd name="f265" fmla="val 441"/>
              <a:gd name="f266" fmla="val 425"/>
              <a:gd name="f267" fmla="val 424"/>
              <a:gd name="f268" fmla="val 466"/>
              <a:gd name="f269" fmla="val 501"/>
              <a:gd name="f270" fmla="val 522"/>
              <a:gd name="f271" fmla="val 546"/>
              <a:gd name="f272" fmla="val 514"/>
              <a:gd name="f273" fmla="val 551"/>
              <a:gd name="f274" fmla="val 518"/>
              <a:gd name="f275" fmla="val 555"/>
              <a:gd name="f276" fmla="val 569"/>
              <a:gd name="f277" fmla="val 515"/>
              <a:gd name="f278" fmla="val 584"/>
              <a:gd name="f279" fmla="val 506"/>
              <a:gd name="f280" fmla="val 599"/>
              <a:gd name="f281" fmla="val 498"/>
              <a:gd name="f282" fmla="val 601"/>
              <a:gd name="f283" fmla="val 500"/>
              <a:gd name="f284" fmla="val 502"/>
              <a:gd name="f285" fmla="val 605"/>
              <a:gd name="f286" fmla="val 504"/>
              <a:gd name="f287" fmla="val 532"/>
              <a:gd name="f288" fmla="val 588"/>
              <a:gd name="f289" fmla="val 549"/>
              <a:gd name="f290" fmla="val 621"/>
              <a:gd name="f291" fmla="val 562"/>
              <a:gd name="f292" fmla="val 655"/>
              <a:gd name="f293" fmla="val 575"/>
              <a:gd name="f294" fmla="val 688"/>
              <a:gd name="f295" fmla="val 694"/>
              <a:gd name="f296" fmla="val 591"/>
              <a:gd name="f297" fmla="val 701"/>
              <a:gd name="f298" fmla="val 706"/>
              <a:gd name="f299" fmla="val 595"/>
              <a:gd name="f300" fmla="val 598"/>
              <a:gd name="f301" fmla="val 712"/>
              <a:gd name="f302" fmla="val 604"/>
              <a:gd name="f303" fmla="val 715"/>
              <a:gd name="f304" fmla="val 609"/>
              <a:gd name="f305" fmla="val 709"/>
              <a:gd name="f306" fmla="val 703"/>
              <a:gd name="f307" fmla="val 614"/>
              <a:gd name="f308" fmla="val 612"/>
              <a:gd name="f309" fmla="val 676"/>
              <a:gd name="f310" fmla="val 653"/>
              <a:gd name="f311" fmla="val 592"/>
              <a:gd name="f312" fmla="val 582"/>
              <a:gd name="f313" fmla="val 623"/>
              <a:gd name="f314" fmla="val 579"/>
              <a:gd name="f315" fmla="val 617"/>
              <a:gd name="f316" fmla="val 576"/>
              <a:gd name="f317" fmla="val 574"/>
              <a:gd name="f318" fmla="val 572"/>
              <a:gd name="f319" fmla="val 587"/>
              <a:gd name="f320" fmla="val 573"/>
              <a:gd name="f321" fmla="val 567"/>
              <a:gd name="f322" fmla="val 557"/>
              <a:gd name="f323" fmla="val 561"/>
              <a:gd name="f324" fmla="val 554"/>
              <a:gd name="f325" fmla="val 543"/>
              <a:gd name="f326" fmla="val 566"/>
              <a:gd name="f327" fmla="val 537"/>
              <a:gd name="f328" fmla="val 529"/>
              <a:gd name="f329" fmla="val 568"/>
              <a:gd name="f330" fmla="val 559"/>
              <a:gd name="f331" fmla="val 475"/>
              <a:gd name="f332" fmla="val 556"/>
              <a:gd name="f333" fmla="val 469"/>
              <a:gd name="f334" fmla="val 458"/>
              <a:gd name="f335" fmla="val 600"/>
              <a:gd name="f336" fmla="val 445"/>
              <a:gd name="f337" fmla="val 629"/>
              <a:gd name="f338" fmla="val 423"/>
              <a:gd name="f339" fmla="val 656"/>
              <a:gd name="f340" fmla="val 415"/>
              <a:gd name="f341" fmla="val 405"/>
              <a:gd name="f342" fmla="val 649"/>
              <a:gd name="f343" fmla="val 414"/>
              <a:gd name="f344" fmla="val 586"/>
              <a:gd name="f345" fmla="val 413"/>
              <a:gd name="f346" fmla="val 396"/>
              <a:gd name="f347" fmla="val 578"/>
              <a:gd name="f348" fmla="val 379"/>
              <a:gd name="f349" fmla="val 372"/>
              <a:gd name="f350" fmla="val 382"/>
              <a:gd name="f351" fmla="val 620"/>
              <a:gd name="f352" fmla="val 391"/>
              <a:gd name="f353" fmla="val 638"/>
              <a:gd name="f354" fmla="val 392"/>
              <a:gd name="f355" fmla="val 661"/>
              <a:gd name="f356" fmla="val 398"/>
              <a:gd name="f357" fmla="val 681"/>
              <a:gd name="f358" fmla="val 704"/>
              <a:gd name="f359" fmla="val 410"/>
              <a:gd name="f360" fmla="val 731"/>
              <a:gd name="f361" fmla="val 750"/>
              <a:gd name="f362" fmla="val 778"/>
              <a:gd name="f363" fmla="val 448"/>
              <a:gd name="f364" fmla="val 806"/>
              <a:gd name="f365" fmla="val 442"/>
              <a:gd name="f366" fmla="val 836"/>
              <a:gd name="f367" fmla="val 436"/>
              <a:gd name="f368" fmla="val 866"/>
              <a:gd name="f369" fmla="val 462"/>
              <a:gd name="f370" fmla="val 882"/>
              <a:gd name="f371" fmla="val 471"/>
              <a:gd name="f372" fmla="val 895"/>
              <a:gd name="f373" fmla="val 902"/>
              <a:gd name="f374" fmla="val 470"/>
              <a:gd name="f375" fmla="val 973"/>
              <a:gd name="f376" fmla="val 1005"/>
              <a:gd name="f377" fmla="val 439"/>
              <a:gd name="f378" fmla="val 1008"/>
              <a:gd name="f379" fmla="val 1011"/>
              <a:gd name="f380" fmla="val 437"/>
              <a:gd name="f381" fmla="val 1014"/>
              <a:gd name="f382" fmla="val 1049"/>
              <a:gd name="f383" fmla="val 1084"/>
              <a:gd name="f384" fmla="val 1119"/>
              <a:gd name="f385" fmla="val 1124"/>
              <a:gd name="f386" fmla="val 1132"/>
              <a:gd name="f387" fmla="val 416"/>
              <a:gd name="f388" fmla="val 1135"/>
              <a:gd name="f389" fmla="val 1147"/>
              <a:gd name="f390" fmla="val 390"/>
              <a:gd name="f391" fmla="val 1188"/>
              <a:gd name="f392" fmla="val 404"/>
              <a:gd name="f393" fmla="val 1201"/>
              <a:gd name="f394" fmla="val 1217"/>
              <a:gd name="f395" fmla="val 1230"/>
              <a:gd name="f396" fmla="val 1242"/>
              <a:gd name="f397" fmla="val 1249"/>
              <a:gd name="f398" fmla="val 496"/>
              <a:gd name="f399" fmla="val 499"/>
              <a:gd name="f400" fmla="val 1267"/>
              <a:gd name="f401" fmla="val 1284"/>
              <a:gd name="f402" fmla="val 495"/>
              <a:gd name="f403" fmla="val 1295"/>
              <a:gd name="f404" fmla="val 476"/>
              <a:gd name="f405" fmla="val 1296"/>
              <a:gd name="f406" fmla="val 1298"/>
              <a:gd name="f407" fmla="val 420"/>
              <a:gd name="f408" fmla="val 395"/>
              <a:gd name="f409" fmla="val 1282"/>
              <a:gd name="f410" fmla="val 1274"/>
              <a:gd name="f411" fmla="val 371"/>
              <a:gd name="f412" fmla="val 1277"/>
              <a:gd name="f413" fmla="val 1279"/>
              <a:gd name="f414" fmla="val 1270"/>
              <a:gd name="f415" fmla="val 307"/>
              <a:gd name="f416" fmla="val 1261"/>
              <a:gd name="f417" fmla="val 302"/>
              <a:gd name="f418" fmla="val 1258"/>
              <a:gd name="f419" fmla="val 304"/>
              <a:gd name="f420" fmla="val 1239"/>
              <a:gd name="f421" fmla="val 1229"/>
              <a:gd name="f422" fmla="val 313"/>
              <a:gd name="f423" fmla="val 1208"/>
              <a:gd name="f424" fmla="val 322"/>
              <a:gd name="f425" fmla="val 1189"/>
              <a:gd name="f426" fmla="val 328"/>
              <a:gd name="f427" fmla="val 1170"/>
              <a:gd name="f428" fmla="val 334"/>
              <a:gd name="f429" fmla="val 1154"/>
              <a:gd name="f430" fmla="val 1138"/>
              <a:gd name="f431" fmla="val 1125"/>
              <a:gd name="f432" fmla="val 320"/>
              <a:gd name="f433" fmla="val 319"/>
              <a:gd name="f434" fmla="val 1120"/>
              <a:gd name="f435" fmla="val 1118"/>
              <a:gd name="f436" fmla="val 1066"/>
              <a:gd name="f437" fmla="val 332"/>
              <a:gd name="f438" fmla="val 1015"/>
              <a:gd name="f439" fmla="val 351"/>
              <a:gd name="f440" fmla="val 966"/>
              <a:gd name="f441" fmla="val 355"/>
              <a:gd name="f442" fmla="val 954"/>
              <a:gd name="f443" fmla="val 359"/>
              <a:gd name="f444" fmla="val 942"/>
              <a:gd name="f445" fmla="val 929"/>
              <a:gd name="f446" fmla="val 914"/>
              <a:gd name="f447" fmla="val 309"/>
              <a:gd name="f448" fmla="val 292"/>
              <a:gd name="f449" fmla="val 891"/>
              <a:gd name="f450" fmla="val 285"/>
              <a:gd name="f451" fmla="val 864"/>
              <a:gd name="f452" fmla="val 843"/>
              <a:gd name="f453" fmla="val 265"/>
              <a:gd name="f454" fmla="val 825"/>
              <a:gd name="f455" fmla="val 255"/>
              <a:gd name="f456" fmla="val 805"/>
              <a:gd name="f457" fmla="val 808"/>
              <a:gd name="f458" fmla="val 810"/>
              <a:gd name="f459" fmla="val 245"/>
              <a:gd name="f460" fmla="val 853"/>
              <a:gd name="f461" fmla="val 210"/>
              <a:gd name="f462" fmla="val 871"/>
              <a:gd name="f463" fmla="val 897"/>
              <a:gd name="f464" fmla="val 910"/>
              <a:gd name="f465" fmla="val 924"/>
              <a:gd name="f466" fmla="val 950"/>
              <a:gd name="f467" fmla="val 178"/>
              <a:gd name="f468" fmla="val 995"/>
              <a:gd name="f469" fmla="val 165"/>
              <a:gd name="f470" fmla="val 1017"/>
              <a:gd name="f471" fmla="val 1023"/>
              <a:gd name="f472" fmla="val 158"/>
              <a:gd name="f473" fmla="val 1030"/>
              <a:gd name="f474" fmla="val 1036"/>
              <a:gd name="f475" fmla="val 152"/>
              <a:gd name="f476" fmla="val 1051"/>
              <a:gd name="f477" fmla="val 147"/>
              <a:gd name="f478" fmla="val 1065"/>
              <a:gd name="f479" fmla="val 145"/>
              <a:gd name="f480" fmla="val 1080"/>
              <a:gd name="f481" fmla="val 144"/>
              <a:gd name="f482" fmla="val 1092"/>
              <a:gd name="f483" fmla="val 1106"/>
              <a:gd name="f484" fmla="val 1117"/>
              <a:gd name="f485" fmla="val 154"/>
              <a:gd name="f486" fmla="val 133"/>
              <a:gd name="f487" fmla="val 1155"/>
              <a:gd name="f488" fmla="val 120"/>
              <a:gd name="f489" fmla="val 1162"/>
              <a:gd name="f490" fmla="val 119"/>
              <a:gd name="f491" fmla="val 1172"/>
              <a:gd name="f492" fmla="val 118"/>
              <a:gd name="f493" fmla="val 1184"/>
              <a:gd name="f494" fmla="val 114"/>
              <a:gd name="f495" fmla="val 1231"/>
              <a:gd name="f496" fmla="val 130"/>
              <a:gd name="f497" fmla="val 1268"/>
              <a:gd name="f498" fmla="val 163"/>
              <a:gd name="f499" fmla="val 1300"/>
              <a:gd name="f500" fmla="val 1306"/>
              <a:gd name="f501" fmla="val 172"/>
              <a:gd name="f502" fmla="val 1314"/>
              <a:gd name="f503" fmla="val 1321"/>
              <a:gd name="f504" fmla="val 1335"/>
              <a:gd name="f505" fmla="val 176"/>
              <a:gd name="f506" fmla="val 1344"/>
              <a:gd name="f507" fmla="val 160"/>
              <a:gd name="f508" fmla="val 1350"/>
              <a:gd name="f509" fmla="val 136"/>
              <a:gd name="f510" fmla="val 1357"/>
              <a:gd name="f511" fmla="val 113"/>
              <a:gd name="f512" fmla="val 1349"/>
              <a:gd name="f513" fmla="val 1345"/>
              <a:gd name="f514" fmla="val 1339"/>
              <a:gd name="f515" fmla="val 69"/>
              <a:gd name="f516" fmla="val 1333"/>
              <a:gd name="f517" fmla="val 1324"/>
              <a:gd name="f518" fmla="val 48"/>
              <a:gd name="f519" fmla="val 40"/>
              <a:gd name="f520" fmla="val 1303"/>
              <a:gd name="f521" fmla="val 35"/>
              <a:gd name="f522" fmla="val 30"/>
              <a:gd name="f523" fmla="val 1283"/>
              <a:gd name="f524" fmla="val 1275"/>
              <a:gd name="f525" fmla="val 38"/>
              <a:gd name="f526" fmla="val 1251"/>
              <a:gd name="f527" fmla="val 1228"/>
              <a:gd name="f528" fmla="val 55"/>
              <a:gd name="f529" fmla="val 1205"/>
              <a:gd name="f530" fmla="val 1183"/>
              <a:gd name="f531" fmla="val 58"/>
              <a:gd name="f532" fmla="val 1167"/>
              <a:gd name="f533" fmla="val 1151"/>
              <a:gd name="f534" fmla="val 1143"/>
              <a:gd name="f535" fmla="val 26"/>
              <a:gd name="f536" fmla="val 1129"/>
              <a:gd name="f537" fmla="val 28"/>
              <a:gd name="f538" fmla="val 1093"/>
              <a:gd name="f539" fmla="val 1068"/>
              <a:gd name="f540" fmla="val 44"/>
              <a:gd name="f541" fmla="val 1045"/>
              <a:gd name="f542" fmla="val 57"/>
              <a:gd name="f543" fmla="val 1012"/>
              <a:gd name="f544" fmla="val 981"/>
              <a:gd name="f545" fmla="val 948"/>
              <a:gd name="f546" fmla="val 94"/>
              <a:gd name="f547" fmla="val 939"/>
              <a:gd name="f548" fmla="val 928"/>
              <a:gd name="f549" fmla="val 918"/>
              <a:gd name="f550" fmla="+- 0 0 -90"/>
              <a:gd name="f551" fmla="*/ f4 1 938"/>
              <a:gd name="f552" fmla="*/ f5 1 1358"/>
              <a:gd name="f553" fmla="val f6"/>
              <a:gd name="f554" fmla="val f7"/>
              <a:gd name="f555" fmla="val f8"/>
              <a:gd name="f556" fmla="*/ f550 f0 1"/>
              <a:gd name="f557" fmla="+- f555 0 f553"/>
              <a:gd name="f558" fmla="+- f554 0 f553"/>
              <a:gd name="f559" fmla="*/ f556 1 f3"/>
              <a:gd name="f560" fmla="*/ f558 1 938"/>
              <a:gd name="f561" fmla="*/ f557 1 1358"/>
              <a:gd name="f562" fmla="*/ 70 f558 1"/>
              <a:gd name="f563" fmla="*/ 797 f557 1"/>
              <a:gd name="f564" fmla="*/ 82 f558 1"/>
              <a:gd name="f565" fmla="*/ 741 f557 1"/>
              <a:gd name="f566" fmla="*/ 107 f558 1"/>
              <a:gd name="f567" fmla="*/ 632 f557 1"/>
              <a:gd name="f568" fmla="*/ 95 f558 1"/>
              <a:gd name="f569" fmla="*/ 602 f557 1"/>
              <a:gd name="f570" fmla="*/ 71 f558 1"/>
              <a:gd name="f571" fmla="*/ 550 f557 1"/>
              <a:gd name="f572" fmla="*/ 19 f558 1"/>
              <a:gd name="f573" fmla="*/ 400 f557 1"/>
              <a:gd name="f574" fmla="*/ 62 f558 1"/>
              <a:gd name="f575" fmla="*/ 282 f557 1"/>
              <a:gd name="f576" fmla="*/ 141 f558 1"/>
              <a:gd name="f577" fmla="*/ 216 f557 1"/>
              <a:gd name="f578" fmla="*/ 213 f558 1"/>
              <a:gd name="f579" fmla="*/ 179 f557 1"/>
              <a:gd name="f580" fmla="*/ 279 f558 1"/>
              <a:gd name="f581" fmla="*/ 153 f557 1"/>
              <a:gd name="f582" fmla="*/ 301 f558 1"/>
              <a:gd name="f583" fmla="*/ 25 f557 1"/>
              <a:gd name="f584" fmla="*/ 356 f558 1"/>
              <a:gd name="f585" fmla="*/ 0 f557 1"/>
              <a:gd name="f586" fmla="*/ 454 f558 1"/>
              <a:gd name="f587" fmla="*/ 16 f557 1"/>
              <a:gd name="f588" fmla="*/ 497 f558 1"/>
              <a:gd name="f589" fmla="*/ 36 f557 1"/>
              <a:gd name="f590" fmla="*/ 489 f558 1"/>
              <a:gd name="f591" fmla="*/ 97 f557 1"/>
              <a:gd name="f592" fmla="*/ 465 f558 1"/>
              <a:gd name="f593" fmla="*/ 132 f557 1"/>
              <a:gd name="f594" fmla="*/ 426 f558 1"/>
              <a:gd name="f595" fmla="*/ 211 f557 1"/>
              <a:gd name="f596" fmla="*/ 542 f558 1"/>
              <a:gd name="f597" fmla="*/ 221 f557 1"/>
              <a:gd name="f598" fmla="*/ 689 f558 1"/>
              <a:gd name="f599" fmla="*/ 195 f557 1"/>
              <a:gd name="f600" fmla="*/ 823 f558 1"/>
              <a:gd name="f601" fmla="*/ 166 f557 1"/>
              <a:gd name="f602" fmla="*/ 938 f558 1"/>
              <a:gd name="f603" fmla="*/ 150 f557 1"/>
              <a:gd name="f604" fmla="*/ 903 f558 1"/>
              <a:gd name="f605" fmla="*/ 203 f557 1"/>
              <a:gd name="f606" fmla="*/ 834 f558 1"/>
              <a:gd name="f607" fmla="*/ 218 f557 1"/>
              <a:gd name="f608" fmla="*/ 786 f558 1"/>
              <a:gd name="f609" fmla="*/ 227 f557 1"/>
              <a:gd name="f610" fmla="*/ 594 f558 1"/>
              <a:gd name="f611" fmla="*/ 308 f557 1"/>
              <a:gd name="f612" fmla="*/ 452 f558 1"/>
              <a:gd name="f613" fmla="*/ 341 f557 1"/>
              <a:gd name="f614" fmla="*/ 433 f558 1"/>
              <a:gd name="f615" fmla="*/ 418 f557 1"/>
              <a:gd name="f616" fmla="*/ 483 f558 1"/>
              <a:gd name="f617" fmla="*/ 452 f557 1"/>
              <a:gd name="f618" fmla="*/ 555 f558 1"/>
              <a:gd name="f619" fmla="*/ 522 f557 1"/>
              <a:gd name="f620" fmla="*/ 605 f558 1"/>
              <a:gd name="f621" fmla="*/ 504 f557 1"/>
              <a:gd name="f622" fmla="*/ 688 f558 1"/>
              <a:gd name="f623" fmla="*/ 588 f557 1"/>
              <a:gd name="f624" fmla="*/ 715 f558 1"/>
              <a:gd name="f625" fmla="*/ 609 f557 1"/>
              <a:gd name="f626" fmla="*/ 630 f558 1"/>
              <a:gd name="f627" fmla="*/ 582 f557 1"/>
              <a:gd name="f628" fmla="*/ 573 f558 1"/>
              <a:gd name="f629" fmla="*/ 569 f557 1"/>
              <a:gd name="f630" fmla="*/ 543 f558 1"/>
              <a:gd name="f631" fmla="*/ 566 f557 1"/>
              <a:gd name="f632" fmla="*/ 559 f557 1"/>
              <a:gd name="f633" fmla="*/ 432 f558 1"/>
              <a:gd name="f634" fmla="*/ 660 f557 1"/>
              <a:gd name="f635" fmla="*/ 586 f557 1"/>
              <a:gd name="f636" fmla="*/ 382 f558 1"/>
              <a:gd name="f637" fmla="*/ 620 f557 1"/>
              <a:gd name="f638" fmla="*/ 424 f558 1"/>
              <a:gd name="f639" fmla="*/ 750 f557 1"/>
              <a:gd name="f640" fmla="*/ 462 f558 1"/>
              <a:gd name="f641" fmla="*/ 882 f557 1"/>
              <a:gd name="f642" fmla="*/ 440 f558 1"/>
              <a:gd name="f643" fmla="*/ 1005 f557 1"/>
              <a:gd name="f644" fmla="*/ 1119 f557 1"/>
              <a:gd name="f645" fmla="*/ 404 f558 1"/>
              <a:gd name="f646" fmla="*/ 1201 f557 1"/>
              <a:gd name="f647" fmla="*/ 499 f558 1"/>
              <a:gd name="f648" fmla="*/ 1267 f557 1"/>
              <a:gd name="f649" fmla="*/ 395 f558 1"/>
              <a:gd name="f650" fmla="*/ 1282 f557 1"/>
              <a:gd name="f651" fmla="*/ 307 f558 1"/>
              <a:gd name="f652" fmla="*/ 1261 f557 1"/>
              <a:gd name="f653" fmla="*/ 328 f558 1"/>
              <a:gd name="f654" fmla="*/ 1170 f557 1"/>
              <a:gd name="f655" fmla="*/ 319 f558 1"/>
              <a:gd name="f656" fmla="*/ 1118 f557 1"/>
              <a:gd name="f657" fmla="*/ 359 f558 1"/>
              <a:gd name="f658" fmla="*/ 929 f557 1"/>
              <a:gd name="f659" fmla="*/ 285 f558 1"/>
              <a:gd name="f660" fmla="*/ 864 f557 1"/>
              <a:gd name="f661" fmla="*/ 250 f558 1"/>
              <a:gd name="f662" fmla="*/ 810 f557 1"/>
              <a:gd name="f663" fmla="*/ 205 f558 1"/>
              <a:gd name="f664" fmla="*/ 910 f557 1"/>
              <a:gd name="f665" fmla="*/ 165 f558 1"/>
              <a:gd name="f666" fmla="*/ 1017 f557 1"/>
              <a:gd name="f667" fmla="*/ 145 f558 1"/>
              <a:gd name="f668" fmla="*/ 1080 f557 1"/>
              <a:gd name="f669" fmla="*/ 133 f558 1"/>
              <a:gd name="f670" fmla="*/ 1155 f557 1"/>
              <a:gd name="f671" fmla="*/ 163 f558 1"/>
              <a:gd name="f672" fmla="*/ 1300 f557 1"/>
              <a:gd name="f673" fmla="*/ 160 f558 1"/>
              <a:gd name="f674" fmla="*/ 1350 f557 1"/>
              <a:gd name="f675" fmla="*/ 69 f558 1"/>
              <a:gd name="f676" fmla="*/ 1333 f557 1"/>
              <a:gd name="f677" fmla="*/ 32 f558 1"/>
              <a:gd name="f678" fmla="*/ 1275 f557 1"/>
              <a:gd name="f679" fmla="*/ 42 f558 1"/>
              <a:gd name="f680" fmla="*/ 1151 f557 1"/>
              <a:gd name="f681" fmla="*/ 44 f558 1"/>
              <a:gd name="f682" fmla="*/ 1045 f557 1"/>
              <a:gd name="f683" fmla="*/ 93 f558 1"/>
              <a:gd name="f684" fmla="*/ 918 f557 1"/>
              <a:gd name="f685" fmla="+- f559 0 f1"/>
              <a:gd name="f686" fmla="*/ f562 1 938"/>
              <a:gd name="f687" fmla="*/ f563 1 1358"/>
              <a:gd name="f688" fmla="*/ f564 1 938"/>
              <a:gd name="f689" fmla="*/ f565 1 1358"/>
              <a:gd name="f690" fmla="*/ f566 1 938"/>
              <a:gd name="f691" fmla="*/ f567 1 1358"/>
              <a:gd name="f692" fmla="*/ f568 1 938"/>
              <a:gd name="f693" fmla="*/ f569 1 1358"/>
              <a:gd name="f694" fmla="*/ f570 1 938"/>
              <a:gd name="f695" fmla="*/ f571 1 1358"/>
              <a:gd name="f696" fmla="*/ f572 1 938"/>
              <a:gd name="f697" fmla="*/ f573 1 1358"/>
              <a:gd name="f698" fmla="*/ f574 1 938"/>
              <a:gd name="f699" fmla="*/ f575 1 1358"/>
              <a:gd name="f700" fmla="*/ f576 1 938"/>
              <a:gd name="f701" fmla="*/ f577 1 1358"/>
              <a:gd name="f702" fmla="*/ f578 1 938"/>
              <a:gd name="f703" fmla="*/ f579 1 1358"/>
              <a:gd name="f704" fmla="*/ f580 1 938"/>
              <a:gd name="f705" fmla="*/ f581 1 1358"/>
              <a:gd name="f706" fmla="*/ f582 1 938"/>
              <a:gd name="f707" fmla="*/ f583 1 1358"/>
              <a:gd name="f708" fmla="*/ f584 1 938"/>
              <a:gd name="f709" fmla="*/ f585 1 1358"/>
              <a:gd name="f710" fmla="*/ f586 1 938"/>
              <a:gd name="f711" fmla="*/ f587 1 1358"/>
              <a:gd name="f712" fmla="*/ f588 1 938"/>
              <a:gd name="f713" fmla="*/ f589 1 1358"/>
              <a:gd name="f714" fmla="*/ f590 1 938"/>
              <a:gd name="f715" fmla="*/ f591 1 1358"/>
              <a:gd name="f716" fmla="*/ f592 1 938"/>
              <a:gd name="f717" fmla="*/ f593 1 1358"/>
              <a:gd name="f718" fmla="*/ f594 1 938"/>
              <a:gd name="f719" fmla="*/ f595 1 1358"/>
              <a:gd name="f720" fmla="*/ f596 1 938"/>
              <a:gd name="f721" fmla="*/ f597 1 1358"/>
              <a:gd name="f722" fmla="*/ f598 1 938"/>
              <a:gd name="f723" fmla="*/ f599 1 1358"/>
              <a:gd name="f724" fmla="*/ f600 1 938"/>
              <a:gd name="f725" fmla="*/ f601 1 1358"/>
              <a:gd name="f726" fmla="*/ f602 1 938"/>
              <a:gd name="f727" fmla="*/ f603 1 1358"/>
              <a:gd name="f728" fmla="*/ f604 1 938"/>
              <a:gd name="f729" fmla="*/ f605 1 1358"/>
              <a:gd name="f730" fmla="*/ f606 1 938"/>
              <a:gd name="f731" fmla="*/ f607 1 1358"/>
              <a:gd name="f732" fmla="*/ f608 1 938"/>
              <a:gd name="f733" fmla="*/ f609 1 1358"/>
              <a:gd name="f734" fmla="*/ f610 1 938"/>
              <a:gd name="f735" fmla="*/ f611 1 1358"/>
              <a:gd name="f736" fmla="*/ f612 1 938"/>
              <a:gd name="f737" fmla="*/ f613 1 1358"/>
              <a:gd name="f738" fmla="*/ f614 1 938"/>
              <a:gd name="f739" fmla="*/ f615 1 1358"/>
              <a:gd name="f740" fmla="*/ f616 1 938"/>
              <a:gd name="f741" fmla="*/ f617 1 1358"/>
              <a:gd name="f742" fmla="*/ f618 1 938"/>
              <a:gd name="f743" fmla="*/ f619 1 1358"/>
              <a:gd name="f744" fmla="*/ f620 1 938"/>
              <a:gd name="f745" fmla="*/ f621 1 1358"/>
              <a:gd name="f746" fmla="*/ f622 1 938"/>
              <a:gd name="f747" fmla="*/ f623 1 1358"/>
              <a:gd name="f748" fmla="*/ f624 1 938"/>
              <a:gd name="f749" fmla="*/ f625 1 1358"/>
              <a:gd name="f750" fmla="*/ f626 1 938"/>
              <a:gd name="f751" fmla="*/ f627 1 1358"/>
              <a:gd name="f752" fmla="*/ f628 1 938"/>
              <a:gd name="f753" fmla="*/ f629 1 1358"/>
              <a:gd name="f754" fmla="*/ f630 1 938"/>
              <a:gd name="f755" fmla="*/ f631 1 1358"/>
              <a:gd name="f756" fmla="*/ f632 1 1358"/>
              <a:gd name="f757" fmla="*/ f633 1 938"/>
              <a:gd name="f758" fmla="*/ f634 1 1358"/>
              <a:gd name="f759" fmla="*/ f635 1 1358"/>
              <a:gd name="f760" fmla="*/ f636 1 938"/>
              <a:gd name="f761" fmla="*/ f637 1 1358"/>
              <a:gd name="f762" fmla="*/ f638 1 938"/>
              <a:gd name="f763" fmla="*/ f639 1 1358"/>
              <a:gd name="f764" fmla="*/ f640 1 938"/>
              <a:gd name="f765" fmla="*/ f641 1 1358"/>
              <a:gd name="f766" fmla="*/ f642 1 938"/>
              <a:gd name="f767" fmla="*/ f643 1 1358"/>
              <a:gd name="f768" fmla="*/ f644 1 1358"/>
              <a:gd name="f769" fmla="*/ f645 1 938"/>
              <a:gd name="f770" fmla="*/ f646 1 1358"/>
              <a:gd name="f771" fmla="*/ f647 1 938"/>
              <a:gd name="f772" fmla="*/ f648 1 1358"/>
              <a:gd name="f773" fmla="*/ f649 1 938"/>
              <a:gd name="f774" fmla="*/ f650 1 1358"/>
              <a:gd name="f775" fmla="*/ f651 1 938"/>
              <a:gd name="f776" fmla="*/ f652 1 1358"/>
              <a:gd name="f777" fmla="*/ f653 1 938"/>
              <a:gd name="f778" fmla="*/ f654 1 1358"/>
              <a:gd name="f779" fmla="*/ f655 1 938"/>
              <a:gd name="f780" fmla="*/ f656 1 1358"/>
              <a:gd name="f781" fmla="*/ f657 1 938"/>
              <a:gd name="f782" fmla="*/ f658 1 1358"/>
              <a:gd name="f783" fmla="*/ f659 1 938"/>
              <a:gd name="f784" fmla="*/ f660 1 1358"/>
              <a:gd name="f785" fmla="*/ f661 1 938"/>
              <a:gd name="f786" fmla="*/ f662 1 1358"/>
              <a:gd name="f787" fmla="*/ f663 1 938"/>
              <a:gd name="f788" fmla="*/ f664 1 1358"/>
              <a:gd name="f789" fmla="*/ f665 1 938"/>
              <a:gd name="f790" fmla="*/ f666 1 1358"/>
              <a:gd name="f791" fmla="*/ f667 1 938"/>
              <a:gd name="f792" fmla="*/ f668 1 1358"/>
              <a:gd name="f793" fmla="*/ f669 1 938"/>
              <a:gd name="f794" fmla="*/ f670 1 1358"/>
              <a:gd name="f795" fmla="*/ f671 1 938"/>
              <a:gd name="f796" fmla="*/ f672 1 1358"/>
              <a:gd name="f797" fmla="*/ f673 1 938"/>
              <a:gd name="f798" fmla="*/ f674 1 1358"/>
              <a:gd name="f799" fmla="*/ f675 1 938"/>
              <a:gd name="f800" fmla="*/ f676 1 1358"/>
              <a:gd name="f801" fmla="*/ f677 1 938"/>
              <a:gd name="f802" fmla="*/ f678 1 1358"/>
              <a:gd name="f803" fmla="*/ f679 1 938"/>
              <a:gd name="f804" fmla="*/ f680 1 1358"/>
              <a:gd name="f805" fmla="*/ f681 1 938"/>
              <a:gd name="f806" fmla="*/ f682 1 1358"/>
              <a:gd name="f807" fmla="*/ f683 1 938"/>
              <a:gd name="f808" fmla="*/ f684 1 1358"/>
              <a:gd name="f809" fmla="*/ 0 1 f560"/>
              <a:gd name="f810" fmla="*/ f554 1 f560"/>
              <a:gd name="f811" fmla="*/ 0 1 f561"/>
              <a:gd name="f812" fmla="*/ f555 1 f561"/>
              <a:gd name="f813" fmla="*/ f686 1 f560"/>
              <a:gd name="f814" fmla="*/ f687 1 f561"/>
              <a:gd name="f815" fmla="*/ f688 1 f560"/>
              <a:gd name="f816" fmla="*/ f689 1 f561"/>
              <a:gd name="f817" fmla="*/ f690 1 f560"/>
              <a:gd name="f818" fmla="*/ f691 1 f561"/>
              <a:gd name="f819" fmla="*/ f692 1 f560"/>
              <a:gd name="f820" fmla="*/ f693 1 f561"/>
              <a:gd name="f821" fmla="*/ f694 1 f560"/>
              <a:gd name="f822" fmla="*/ f695 1 f561"/>
              <a:gd name="f823" fmla="*/ f696 1 f560"/>
              <a:gd name="f824" fmla="*/ f697 1 f561"/>
              <a:gd name="f825" fmla="*/ f698 1 f560"/>
              <a:gd name="f826" fmla="*/ f699 1 f561"/>
              <a:gd name="f827" fmla="*/ f700 1 f560"/>
              <a:gd name="f828" fmla="*/ f701 1 f561"/>
              <a:gd name="f829" fmla="*/ f702 1 f560"/>
              <a:gd name="f830" fmla="*/ f703 1 f561"/>
              <a:gd name="f831" fmla="*/ f704 1 f560"/>
              <a:gd name="f832" fmla="*/ f705 1 f561"/>
              <a:gd name="f833" fmla="*/ f706 1 f560"/>
              <a:gd name="f834" fmla="*/ f707 1 f561"/>
              <a:gd name="f835" fmla="*/ f708 1 f560"/>
              <a:gd name="f836" fmla="*/ f709 1 f561"/>
              <a:gd name="f837" fmla="*/ f710 1 f560"/>
              <a:gd name="f838" fmla="*/ f711 1 f561"/>
              <a:gd name="f839" fmla="*/ f712 1 f560"/>
              <a:gd name="f840" fmla="*/ f713 1 f561"/>
              <a:gd name="f841" fmla="*/ f714 1 f560"/>
              <a:gd name="f842" fmla="*/ f715 1 f561"/>
              <a:gd name="f843" fmla="*/ f716 1 f560"/>
              <a:gd name="f844" fmla="*/ f717 1 f561"/>
              <a:gd name="f845" fmla="*/ f718 1 f560"/>
              <a:gd name="f846" fmla="*/ f719 1 f561"/>
              <a:gd name="f847" fmla="*/ f720 1 f560"/>
              <a:gd name="f848" fmla="*/ f721 1 f561"/>
              <a:gd name="f849" fmla="*/ f722 1 f560"/>
              <a:gd name="f850" fmla="*/ f723 1 f561"/>
              <a:gd name="f851" fmla="*/ f724 1 f560"/>
              <a:gd name="f852" fmla="*/ f725 1 f561"/>
              <a:gd name="f853" fmla="*/ f726 1 f560"/>
              <a:gd name="f854" fmla="*/ f727 1 f561"/>
              <a:gd name="f855" fmla="*/ f728 1 f560"/>
              <a:gd name="f856" fmla="*/ f729 1 f561"/>
              <a:gd name="f857" fmla="*/ f730 1 f560"/>
              <a:gd name="f858" fmla="*/ f731 1 f561"/>
              <a:gd name="f859" fmla="*/ f732 1 f560"/>
              <a:gd name="f860" fmla="*/ f733 1 f561"/>
              <a:gd name="f861" fmla="*/ f734 1 f560"/>
              <a:gd name="f862" fmla="*/ f735 1 f561"/>
              <a:gd name="f863" fmla="*/ f736 1 f560"/>
              <a:gd name="f864" fmla="*/ f737 1 f561"/>
              <a:gd name="f865" fmla="*/ f738 1 f560"/>
              <a:gd name="f866" fmla="*/ f739 1 f561"/>
              <a:gd name="f867" fmla="*/ f740 1 f560"/>
              <a:gd name="f868" fmla="*/ f741 1 f561"/>
              <a:gd name="f869" fmla="*/ f742 1 f560"/>
              <a:gd name="f870" fmla="*/ f743 1 f561"/>
              <a:gd name="f871" fmla="*/ f744 1 f560"/>
              <a:gd name="f872" fmla="*/ f745 1 f561"/>
              <a:gd name="f873" fmla="*/ f746 1 f560"/>
              <a:gd name="f874" fmla="*/ f747 1 f561"/>
              <a:gd name="f875" fmla="*/ f748 1 f560"/>
              <a:gd name="f876" fmla="*/ f749 1 f561"/>
              <a:gd name="f877" fmla="*/ f750 1 f560"/>
              <a:gd name="f878" fmla="*/ f751 1 f561"/>
              <a:gd name="f879" fmla="*/ f752 1 f560"/>
              <a:gd name="f880" fmla="*/ f753 1 f561"/>
              <a:gd name="f881" fmla="*/ f754 1 f560"/>
              <a:gd name="f882" fmla="*/ f755 1 f561"/>
              <a:gd name="f883" fmla="*/ f756 1 f561"/>
              <a:gd name="f884" fmla="*/ f757 1 f560"/>
              <a:gd name="f885" fmla="*/ f758 1 f561"/>
              <a:gd name="f886" fmla="*/ f759 1 f561"/>
              <a:gd name="f887" fmla="*/ f760 1 f560"/>
              <a:gd name="f888" fmla="*/ f761 1 f561"/>
              <a:gd name="f889" fmla="*/ f762 1 f560"/>
              <a:gd name="f890" fmla="*/ f763 1 f561"/>
              <a:gd name="f891" fmla="*/ f764 1 f560"/>
              <a:gd name="f892" fmla="*/ f765 1 f561"/>
              <a:gd name="f893" fmla="*/ f766 1 f560"/>
              <a:gd name="f894" fmla="*/ f767 1 f561"/>
              <a:gd name="f895" fmla="*/ f768 1 f561"/>
              <a:gd name="f896" fmla="*/ f769 1 f560"/>
              <a:gd name="f897" fmla="*/ f770 1 f561"/>
              <a:gd name="f898" fmla="*/ f771 1 f560"/>
              <a:gd name="f899" fmla="*/ f772 1 f561"/>
              <a:gd name="f900" fmla="*/ f773 1 f560"/>
              <a:gd name="f901" fmla="*/ f774 1 f561"/>
              <a:gd name="f902" fmla="*/ f775 1 f560"/>
              <a:gd name="f903" fmla="*/ f776 1 f561"/>
              <a:gd name="f904" fmla="*/ f777 1 f560"/>
              <a:gd name="f905" fmla="*/ f778 1 f561"/>
              <a:gd name="f906" fmla="*/ f779 1 f560"/>
              <a:gd name="f907" fmla="*/ f780 1 f561"/>
              <a:gd name="f908" fmla="*/ f781 1 f560"/>
              <a:gd name="f909" fmla="*/ f782 1 f561"/>
              <a:gd name="f910" fmla="*/ f783 1 f560"/>
              <a:gd name="f911" fmla="*/ f784 1 f561"/>
              <a:gd name="f912" fmla="*/ f785 1 f560"/>
              <a:gd name="f913" fmla="*/ f786 1 f561"/>
              <a:gd name="f914" fmla="*/ f787 1 f560"/>
              <a:gd name="f915" fmla="*/ f788 1 f561"/>
              <a:gd name="f916" fmla="*/ f789 1 f560"/>
              <a:gd name="f917" fmla="*/ f790 1 f561"/>
              <a:gd name="f918" fmla="*/ f791 1 f560"/>
              <a:gd name="f919" fmla="*/ f792 1 f561"/>
              <a:gd name="f920" fmla="*/ f793 1 f560"/>
              <a:gd name="f921" fmla="*/ f794 1 f561"/>
              <a:gd name="f922" fmla="*/ f795 1 f560"/>
              <a:gd name="f923" fmla="*/ f796 1 f561"/>
              <a:gd name="f924" fmla="*/ f797 1 f560"/>
              <a:gd name="f925" fmla="*/ f798 1 f561"/>
              <a:gd name="f926" fmla="*/ f799 1 f560"/>
              <a:gd name="f927" fmla="*/ f800 1 f561"/>
              <a:gd name="f928" fmla="*/ f801 1 f560"/>
              <a:gd name="f929" fmla="*/ f802 1 f561"/>
              <a:gd name="f930" fmla="*/ f803 1 f560"/>
              <a:gd name="f931" fmla="*/ f804 1 f561"/>
              <a:gd name="f932" fmla="*/ f805 1 f560"/>
              <a:gd name="f933" fmla="*/ f806 1 f561"/>
              <a:gd name="f934" fmla="*/ f807 1 f560"/>
              <a:gd name="f935" fmla="*/ f808 1 f561"/>
              <a:gd name="f936" fmla="*/ f809 f551 1"/>
              <a:gd name="f937" fmla="*/ f810 f551 1"/>
              <a:gd name="f938" fmla="*/ f812 f552 1"/>
              <a:gd name="f939" fmla="*/ f811 f552 1"/>
              <a:gd name="f940" fmla="*/ f813 f551 1"/>
              <a:gd name="f941" fmla="*/ f814 f552 1"/>
              <a:gd name="f942" fmla="*/ f815 f551 1"/>
              <a:gd name="f943" fmla="*/ f816 f552 1"/>
              <a:gd name="f944" fmla="*/ f817 f551 1"/>
              <a:gd name="f945" fmla="*/ f818 f552 1"/>
              <a:gd name="f946" fmla="*/ f819 f551 1"/>
              <a:gd name="f947" fmla="*/ f820 f552 1"/>
              <a:gd name="f948" fmla="*/ f821 f551 1"/>
              <a:gd name="f949" fmla="*/ f822 f552 1"/>
              <a:gd name="f950" fmla="*/ f823 f551 1"/>
              <a:gd name="f951" fmla="*/ f824 f552 1"/>
              <a:gd name="f952" fmla="*/ f825 f551 1"/>
              <a:gd name="f953" fmla="*/ f826 f552 1"/>
              <a:gd name="f954" fmla="*/ f827 f551 1"/>
              <a:gd name="f955" fmla="*/ f828 f552 1"/>
              <a:gd name="f956" fmla="*/ f829 f551 1"/>
              <a:gd name="f957" fmla="*/ f830 f552 1"/>
              <a:gd name="f958" fmla="*/ f831 f551 1"/>
              <a:gd name="f959" fmla="*/ f832 f552 1"/>
              <a:gd name="f960" fmla="*/ f833 f551 1"/>
              <a:gd name="f961" fmla="*/ f834 f552 1"/>
              <a:gd name="f962" fmla="*/ f835 f551 1"/>
              <a:gd name="f963" fmla="*/ f836 f552 1"/>
              <a:gd name="f964" fmla="*/ f837 f551 1"/>
              <a:gd name="f965" fmla="*/ f838 f552 1"/>
              <a:gd name="f966" fmla="*/ f839 f551 1"/>
              <a:gd name="f967" fmla="*/ f840 f552 1"/>
              <a:gd name="f968" fmla="*/ f841 f551 1"/>
              <a:gd name="f969" fmla="*/ f842 f552 1"/>
              <a:gd name="f970" fmla="*/ f843 f551 1"/>
              <a:gd name="f971" fmla="*/ f844 f552 1"/>
              <a:gd name="f972" fmla="*/ f845 f551 1"/>
              <a:gd name="f973" fmla="*/ f846 f552 1"/>
              <a:gd name="f974" fmla="*/ f847 f551 1"/>
              <a:gd name="f975" fmla="*/ f848 f552 1"/>
              <a:gd name="f976" fmla="*/ f849 f551 1"/>
              <a:gd name="f977" fmla="*/ f850 f552 1"/>
              <a:gd name="f978" fmla="*/ f851 f551 1"/>
              <a:gd name="f979" fmla="*/ f852 f552 1"/>
              <a:gd name="f980" fmla="*/ f853 f551 1"/>
              <a:gd name="f981" fmla="*/ f854 f552 1"/>
              <a:gd name="f982" fmla="*/ f855 f551 1"/>
              <a:gd name="f983" fmla="*/ f856 f552 1"/>
              <a:gd name="f984" fmla="*/ f857 f551 1"/>
              <a:gd name="f985" fmla="*/ f858 f552 1"/>
              <a:gd name="f986" fmla="*/ f859 f551 1"/>
              <a:gd name="f987" fmla="*/ f860 f552 1"/>
              <a:gd name="f988" fmla="*/ f861 f551 1"/>
              <a:gd name="f989" fmla="*/ f862 f552 1"/>
              <a:gd name="f990" fmla="*/ f863 f551 1"/>
              <a:gd name="f991" fmla="*/ f864 f552 1"/>
              <a:gd name="f992" fmla="*/ f865 f551 1"/>
              <a:gd name="f993" fmla="*/ f866 f552 1"/>
              <a:gd name="f994" fmla="*/ f867 f551 1"/>
              <a:gd name="f995" fmla="*/ f868 f552 1"/>
              <a:gd name="f996" fmla="*/ f869 f551 1"/>
              <a:gd name="f997" fmla="*/ f870 f552 1"/>
              <a:gd name="f998" fmla="*/ f871 f551 1"/>
              <a:gd name="f999" fmla="*/ f872 f552 1"/>
              <a:gd name="f1000" fmla="*/ f873 f551 1"/>
              <a:gd name="f1001" fmla="*/ f874 f552 1"/>
              <a:gd name="f1002" fmla="*/ f875 f551 1"/>
              <a:gd name="f1003" fmla="*/ f876 f552 1"/>
              <a:gd name="f1004" fmla="*/ f877 f551 1"/>
              <a:gd name="f1005" fmla="*/ f878 f552 1"/>
              <a:gd name="f1006" fmla="*/ f879 f551 1"/>
              <a:gd name="f1007" fmla="*/ f880 f552 1"/>
              <a:gd name="f1008" fmla="*/ f881 f551 1"/>
              <a:gd name="f1009" fmla="*/ f882 f552 1"/>
              <a:gd name="f1010" fmla="*/ f883 f552 1"/>
              <a:gd name="f1011" fmla="*/ f884 f551 1"/>
              <a:gd name="f1012" fmla="*/ f885 f552 1"/>
              <a:gd name="f1013" fmla="*/ f886 f552 1"/>
              <a:gd name="f1014" fmla="*/ f887 f551 1"/>
              <a:gd name="f1015" fmla="*/ f888 f552 1"/>
              <a:gd name="f1016" fmla="*/ f889 f551 1"/>
              <a:gd name="f1017" fmla="*/ f890 f552 1"/>
              <a:gd name="f1018" fmla="*/ f891 f551 1"/>
              <a:gd name="f1019" fmla="*/ f892 f552 1"/>
              <a:gd name="f1020" fmla="*/ f893 f551 1"/>
              <a:gd name="f1021" fmla="*/ f894 f552 1"/>
              <a:gd name="f1022" fmla="*/ f895 f552 1"/>
              <a:gd name="f1023" fmla="*/ f896 f551 1"/>
              <a:gd name="f1024" fmla="*/ f897 f552 1"/>
              <a:gd name="f1025" fmla="*/ f898 f551 1"/>
              <a:gd name="f1026" fmla="*/ f899 f552 1"/>
              <a:gd name="f1027" fmla="*/ f900 f551 1"/>
              <a:gd name="f1028" fmla="*/ f901 f552 1"/>
              <a:gd name="f1029" fmla="*/ f902 f551 1"/>
              <a:gd name="f1030" fmla="*/ f903 f552 1"/>
              <a:gd name="f1031" fmla="*/ f904 f551 1"/>
              <a:gd name="f1032" fmla="*/ f905 f552 1"/>
              <a:gd name="f1033" fmla="*/ f906 f551 1"/>
              <a:gd name="f1034" fmla="*/ f907 f552 1"/>
              <a:gd name="f1035" fmla="*/ f908 f551 1"/>
              <a:gd name="f1036" fmla="*/ f909 f552 1"/>
              <a:gd name="f1037" fmla="*/ f910 f551 1"/>
              <a:gd name="f1038" fmla="*/ f911 f552 1"/>
              <a:gd name="f1039" fmla="*/ f912 f551 1"/>
              <a:gd name="f1040" fmla="*/ f913 f552 1"/>
              <a:gd name="f1041" fmla="*/ f914 f551 1"/>
              <a:gd name="f1042" fmla="*/ f915 f552 1"/>
              <a:gd name="f1043" fmla="*/ f916 f551 1"/>
              <a:gd name="f1044" fmla="*/ f917 f552 1"/>
              <a:gd name="f1045" fmla="*/ f918 f551 1"/>
              <a:gd name="f1046" fmla="*/ f919 f552 1"/>
              <a:gd name="f1047" fmla="*/ f920 f551 1"/>
              <a:gd name="f1048" fmla="*/ f921 f552 1"/>
              <a:gd name="f1049" fmla="*/ f922 f551 1"/>
              <a:gd name="f1050" fmla="*/ f923 f552 1"/>
              <a:gd name="f1051" fmla="*/ f924 f551 1"/>
              <a:gd name="f1052" fmla="*/ f925 f552 1"/>
              <a:gd name="f1053" fmla="*/ f926 f551 1"/>
              <a:gd name="f1054" fmla="*/ f927 f552 1"/>
              <a:gd name="f1055" fmla="*/ f928 f551 1"/>
              <a:gd name="f1056" fmla="*/ f929 f552 1"/>
              <a:gd name="f1057" fmla="*/ f930 f551 1"/>
              <a:gd name="f1058" fmla="*/ f931 f552 1"/>
              <a:gd name="f1059" fmla="*/ f932 f551 1"/>
              <a:gd name="f1060" fmla="*/ f933 f552 1"/>
              <a:gd name="f1061" fmla="*/ f934 f551 1"/>
              <a:gd name="f1062" fmla="*/ f935 f5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5">
                <a:pos x="f940" y="f941"/>
              </a:cxn>
              <a:cxn ang="f685">
                <a:pos x="f942" y="f943"/>
              </a:cxn>
              <a:cxn ang="f685">
                <a:pos x="f944" y="f945"/>
              </a:cxn>
              <a:cxn ang="f685">
                <a:pos x="f946" y="f947"/>
              </a:cxn>
              <a:cxn ang="f685">
                <a:pos x="f948" y="f949"/>
              </a:cxn>
              <a:cxn ang="f685">
                <a:pos x="f950" y="f951"/>
              </a:cxn>
              <a:cxn ang="f685">
                <a:pos x="f952" y="f953"/>
              </a:cxn>
              <a:cxn ang="f685">
                <a:pos x="f954" y="f955"/>
              </a:cxn>
              <a:cxn ang="f685">
                <a:pos x="f956" y="f957"/>
              </a:cxn>
              <a:cxn ang="f685">
                <a:pos x="f958" y="f959"/>
              </a:cxn>
              <a:cxn ang="f685">
                <a:pos x="f960" y="f961"/>
              </a:cxn>
              <a:cxn ang="f685">
                <a:pos x="f962" y="f963"/>
              </a:cxn>
              <a:cxn ang="f685">
                <a:pos x="f964" y="f965"/>
              </a:cxn>
              <a:cxn ang="f685">
                <a:pos x="f966" y="f967"/>
              </a:cxn>
              <a:cxn ang="f685">
                <a:pos x="f968" y="f969"/>
              </a:cxn>
              <a:cxn ang="f685">
                <a:pos x="f970" y="f971"/>
              </a:cxn>
              <a:cxn ang="f685">
                <a:pos x="f972" y="f973"/>
              </a:cxn>
              <a:cxn ang="f685">
                <a:pos x="f974" y="f975"/>
              </a:cxn>
              <a:cxn ang="f685">
                <a:pos x="f976" y="f977"/>
              </a:cxn>
              <a:cxn ang="f685">
                <a:pos x="f978" y="f979"/>
              </a:cxn>
              <a:cxn ang="f685">
                <a:pos x="f980" y="f981"/>
              </a:cxn>
              <a:cxn ang="f685">
                <a:pos x="f982" y="f983"/>
              </a:cxn>
              <a:cxn ang="f685">
                <a:pos x="f984" y="f985"/>
              </a:cxn>
              <a:cxn ang="f685">
                <a:pos x="f986" y="f987"/>
              </a:cxn>
              <a:cxn ang="f685">
                <a:pos x="f988" y="f989"/>
              </a:cxn>
              <a:cxn ang="f685">
                <a:pos x="f990" y="f991"/>
              </a:cxn>
              <a:cxn ang="f685">
                <a:pos x="f992" y="f993"/>
              </a:cxn>
              <a:cxn ang="f685">
                <a:pos x="f994" y="f995"/>
              </a:cxn>
              <a:cxn ang="f685">
                <a:pos x="f996" y="f997"/>
              </a:cxn>
              <a:cxn ang="f685">
                <a:pos x="f998" y="f999"/>
              </a:cxn>
              <a:cxn ang="f685">
                <a:pos x="f1000" y="f1001"/>
              </a:cxn>
              <a:cxn ang="f685">
                <a:pos x="f1002" y="f1003"/>
              </a:cxn>
              <a:cxn ang="f685">
                <a:pos x="f1004" y="f1005"/>
              </a:cxn>
              <a:cxn ang="f685">
                <a:pos x="f1006" y="f1007"/>
              </a:cxn>
              <a:cxn ang="f685">
                <a:pos x="f1008" y="f1009"/>
              </a:cxn>
              <a:cxn ang="f685">
                <a:pos x="f966" y="f1010"/>
              </a:cxn>
              <a:cxn ang="f685">
                <a:pos x="f1011" y="f1012"/>
              </a:cxn>
              <a:cxn ang="f685">
                <a:pos x="f1011" y="f1013"/>
              </a:cxn>
              <a:cxn ang="f685">
                <a:pos x="f1014" y="f1015"/>
              </a:cxn>
              <a:cxn ang="f685">
                <a:pos x="f1016" y="f1017"/>
              </a:cxn>
              <a:cxn ang="f685">
                <a:pos x="f1018" y="f1019"/>
              </a:cxn>
              <a:cxn ang="f685">
                <a:pos x="f1020" y="f1021"/>
              </a:cxn>
              <a:cxn ang="f685">
                <a:pos x="f1016" y="f1022"/>
              </a:cxn>
              <a:cxn ang="f685">
                <a:pos x="f1023" y="f1024"/>
              </a:cxn>
              <a:cxn ang="f685">
                <a:pos x="f1025" y="f1026"/>
              </a:cxn>
              <a:cxn ang="f685">
                <a:pos x="f1027" y="f1028"/>
              </a:cxn>
              <a:cxn ang="f685">
                <a:pos x="f1029" y="f1030"/>
              </a:cxn>
              <a:cxn ang="f685">
                <a:pos x="f1031" y="f1032"/>
              </a:cxn>
              <a:cxn ang="f685">
                <a:pos x="f1033" y="f1034"/>
              </a:cxn>
              <a:cxn ang="f685">
                <a:pos x="f1035" y="f1036"/>
              </a:cxn>
              <a:cxn ang="f685">
                <a:pos x="f1037" y="f1038"/>
              </a:cxn>
              <a:cxn ang="f685">
                <a:pos x="f1039" y="f1040"/>
              </a:cxn>
              <a:cxn ang="f685">
                <a:pos x="f1041" y="f1042"/>
              </a:cxn>
              <a:cxn ang="f685">
                <a:pos x="f1043" y="f1044"/>
              </a:cxn>
              <a:cxn ang="f685">
                <a:pos x="f1045" y="f1046"/>
              </a:cxn>
              <a:cxn ang="f685">
                <a:pos x="f1047" y="f1048"/>
              </a:cxn>
              <a:cxn ang="f685">
                <a:pos x="f1049" y="f1050"/>
              </a:cxn>
              <a:cxn ang="f685">
                <a:pos x="f1051" y="f1052"/>
              </a:cxn>
              <a:cxn ang="f685">
                <a:pos x="f1053" y="f1054"/>
              </a:cxn>
              <a:cxn ang="f685">
                <a:pos x="f1055" y="f1056"/>
              </a:cxn>
              <a:cxn ang="f685">
                <a:pos x="f1057" y="f1058"/>
              </a:cxn>
              <a:cxn ang="f685">
                <a:pos x="f1059" y="f1060"/>
              </a:cxn>
              <a:cxn ang="f685">
                <a:pos x="f1061" y="f1062"/>
              </a:cxn>
            </a:cxnLst>
            <a:rect l="f936" t="f939" r="f937" b="f938"/>
            <a:pathLst>
              <a:path w="938" h="1358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19" y="f25"/>
                  <a:pt x="f26" y="f27"/>
                </a:cubicBezTo>
                <a:cubicBezTo>
                  <a:pt x="f28" y="f29"/>
                  <a:pt x="f30" y="f31"/>
                  <a:pt x="f28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9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39" y="f50"/>
                  <a:pt x="f9" y="f51"/>
                  <a:pt x="f52" y="f53"/>
                </a:cubicBezTo>
                <a:cubicBezTo>
                  <a:pt x="f54" y="f55"/>
                  <a:pt x="f15" y="f56"/>
                  <a:pt x="f57" y="f58"/>
                </a:cubicBezTo>
                <a:cubicBezTo>
                  <a:pt x="f19" y="f59"/>
                  <a:pt x="f30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" y="f69"/>
                  <a:pt x="f70" y="f71"/>
                  <a:pt x="f13" y="f72"/>
                </a:cubicBezTo>
                <a:cubicBezTo>
                  <a:pt x="f73" y="f74"/>
                  <a:pt x="f75" y="f76"/>
                  <a:pt x="f75" y="f77"/>
                </a:cubicBezTo>
                <a:cubicBezTo>
                  <a:pt x="f75" y="f78"/>
                  <a:pt x="f79" y="f80"/>
                  <a:pt x="f42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3"/>
                </a:cubicBezTo>
                <a:cubicBezTo>
                  <a:pt x="f105" y="f90"/>
                  <a:pt x="f105" y="f90"/>
                  <a:pt x="f106" y="f107"/>
                </a:cubicBezTo>
                <a:cubicBezTo>
                  <a:pt x="f108" y="f109"/>
                  <a:pt x="f110" y="f111"/>
                  <a:pt x="f112" y="f30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cubicBezTo>
                  <a:pt x="f125" y="f126"/>
                  <a:pt x="f127" y="f128"/>
                  <a:pt x="f129" y="f6"/>
                </a:cubicBezTo>
                <a:cubicBezTo>
                  <a:pt x="f130" y="f128"/>
                  <a:pt x="f131" y="f132"/>
                  <a:pt x="f133" y="f67"/>
                </a:cubicBezTo>
                <a:cubicBezTo>
                  <a:pt x="f134" y="f135"/>
                  <a:pt x="f136" y="f137"/>
                  <a:pt x="f138" y="f139"/>
                </a:cubicBezTo>
                <a:cubicBezTo>
                  <a:pt x="f140" y="f126"/>
                  <a:pt x="f141" y="f142"/>
                  <a:pt x="f143" y="f118"/>
                </a:cubicBezTo>
                <a:cubicBezTo>
                  <a:pt x="f144" y="f145"/>
                  <a:pt x="f146" y="f147"/>
                  <a:pt x="f148" y="f149"/>
                </a:cubicBezTo>
                <a:cubicBezTo>
                  <a:pt x="f150" y="f151"/>
                  <a:pt x="f62" y="f152"/>
                  <a:pt x="f144" y="f153"/>
                </a:cubicBezTo>
                <a:cubicBezTo>
                  <a:pt x="f148" y="f154"/>
                  <a:pt x="f155" y="f156"/>
                  <a:pt x="f157" y="f9"/>
                </a:cubicBezTo>
                <a:cubicBezTo>
                  <a:pt x="f158" y="f159"/>
                  <a:pt x="f158" y="f160"/>
                  <a:pt x="f161" y="f162"/>
                </a:cubicBezTo>
                <a:cubicBezTo>
                  <a:pt x="f163" y="f164"/>
                  <a:pt x="f165" y="f109"/>
                  <a:pt x="f166" y="f167"/>
                </a:cubicBezTo>
                <a:cubicBezTo>
                  <a:pt x="f168" y="f169"/>
                  <a:pt x="f170" y="f171"/>
                  <a:pt x="f136" y="f172"/>
                </a:cubicBezTo>
                <a:cubicBezTo>
                  <a:pt x="f173" y="f174"/>
                  <a:pt x="f175" y="f92"/>
                  <a:pt x="f176" y="f177"/>
                </a:cubicBezTo>
                <a:cubicBezTo>
                  <a:pt x="f138" y="f92"/>
                  <a:pt x="f178" y="f179"/>
                  <a:pt x="f150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79"/>
                </a:cubicBezTo>
                <a:cubicBezTo>
                  <a:pt x="f38" y="f192"/>
                  <a:pt x="f193" y="f194"/>
                  <a:pt x="f195" y="f91"/>
                </a:cubicBezTo>
                <a:cubicBezTo>
                  <a:pt x="f196" y="f92"/>
                  <a:pt x="f197" y="f198"/>
                  <a:pt x="f199" y="f95"/>
                </a:cubicBezTo>
                <a:cubicBezTo>
                  <a:pt x="f200" y="f201"/>
                  <a:pt x="f202" y="f174"/>
                  <a:pt x="f203" y="f204"/>
                </a:cubicBezTo>
                <a:cubicBezTo>
                  <a:pt x="f205" y="f206"/>
                  <a:pt x="f207" y="f208"/>
                  <a:pt x="f209" y="f210"/>
                </a:cubicBezTo>
                <a:cubicBezTo>
                  <a:pt x="f211" y="f206"/>
                  <a:pt x="f211" y="f212"/>
                  <a:pt x="f7" y="f208"/>
                </a:cubicBezTo>
                <a:cubicBezTo>
                  <a:pt x="f213" y="f214"/>
                  <a:pt x="f215" y="f216"/>
                  <a:pt x="f207" y="f217"/>
                </a:cubicBezTo>
                <a:cubicBezTo>
                  <a:pt x="f218" y="f99"/>
                  <a:pt x="f219" y="f198"/>
                  <a:pt x="f220" y="f192"/>
                </a:cubicBezTo>
                <a:cubicBezTo>
                  <a:pt x="f221" y="f222"/>
                  <a:pt x="f223" y="f184"/>
                  <a:pt x="f224" y="f177"/>
                </a:cubicBezTo>
                <a:cubicBezTo>
                  <a:pt x="f225" y="f226"/>
                  <a:pt x="f227" y="f190"/>
                  <a:pt x="f228" y="f229"/>
                </a:cubicBezTo>
                <a:cubicBezTo>
                  <a:pt x="f230" y="f85"/>
                  <a:pt x="f231" y="f184"/>
                  <a:pt x="f232" y="f180"/>
                </a:cubicBezTo>
                <a:cubicBezTo>
                  <a:pt x="f233" y="f180"/>
                  <a:pt x="f18" y="f234"/>
                  <a:pt x="f18" y="f235"/>
                </a:cubicBezTo>
                <a:cubicBezTo>
                  <a:pt x="f236" y="f237"/>
                  <a:pt x="f20" y="f238"/>
                  <a:pt x="f239" y="f240"/>
                </a:cubicBezTo>
                <a:cubicBezTo>
                  <a:pt x="f241" y="f112"/>
                  <a:pt x="f242" y="f243"/>
                  <a:pt x="f244" y="f245"/>
                </a:cubicBezTo>
                <a:cubicBezTo>
                  <a:pt x="f53" y="f246"/>
                  <a:pt x="f59" y="f247"/>
                  <a:pt x="f146" y="f248"/>
                </a:cubicBezTo>
                <a:cubicBezTo>
                  <a:pt x="f163" y="f249"/>
                  <a:pt x="f140" y="f249"/>
                  <a:pt x="f250" y="f251"/>
                </a:cubicBezTo>
                <a:cubicBezTo>
                  <a:pt x="f252" y="f253"/>
                  <a:pt x="f254" y="f255"/>
                  <a:pt x="f256" y="f2"/>
                </a:cubicBez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136" y="f267"/>
                </a:cubicBezTo>
                <a:cubicBezTo>
                  <a:pt x="f268" y="f264"/>
                  <a:pt x="f165" y="f263"/>
                  <a:pt x="f161" y="f250"/>
                </a:cubicBezTo>
                <a:cubicBezTo>
                  <a:pt x="f269" y="f178"/>
                  <a:pt x="f270" y="f62"/>
                  <a:pt x="f185" y="f181"/>
                </a:cubicBezTo>
                <a:cubicBezTo>
                  <a:pt x="f271" y="f272"/>
                  <a:pt x="f273" y="f274"/>
                  <a:pt x="f275" y="f270"/>
                </a:cubicBezTo>
                <a:cubicBezTo>
                  <a:pt x="f276" y="f277"/>
                  <a:pt x="f278" y="f279"/>
                  <a:pt x="f280" y="f281"/>
                </a:cubicBezTo>
                <a:cubicBezTo>
                  <a:pt x="f282" y="f283"/>
                  <a:pt x="f191" y="f284"/>
                  <a:pt x="f285" y="f286"/>
                </a:cubicBezTo>
                <a:cubicBezTo>
                  <a:pt x="f280" y="f274"/>
                  <a:pt x="f244" y="f287"/>
                  <a:pt x="f288" y="f289"/>
                </a:cubicBezTo>
                <a:cubicBezTo>
                  <a:pt x="f290" y="f291"/>
                  <a:pt x="f292" y="f293"/>
                  <a:pt x="f294" y="f288"/>
                </a:cubicBezTo>
                <a:cubicBezTo>
                  <a:pt x="f295" y="f296"/>
                  <a:pt x="f297" y="f296"/>
                  <a:pt x="f298" y="f299"/>
                </a:cubicBezTo>
                <a:cubicBezTo>
                  <a:pt x="f241" y="f300"/>
                  <a:pt x="f301" y="f302"/>
                  <a:pt x="f303" y="f304"/>
                </a:cubicBezTo>
                <a:cubicBezTo>
                  <a:pt x="f305" y="f47"/>
                  <a:pt x="f306" y="f307"/>
                  <a:pt x="f34" y="f308"/>
                </a:cubicBezTo>
                <a:cubicBezTo>
                  <a:pt x="f309" y="f191"/>
                  <a:pt x="f310" y="f311"/>
                  <a:pt x="f40" y="f312"/>
                </a:cubicBezTo>
                <a:cubicBezTo>
                  <a:pt x="f313" y="f314"/>
                  <a:pt x="f315" y="f316"/>
                  <a:pt x="f47" y="f317"/>
                </a:cubicBezTo>
                <a:cubicBezTo>
                  <a:pt x="f300" y="f318"/>
                  <a:pt x="f319" y="f51"/>
                  <a:pt x="f320" y="f276"/>
                </a:cubicBezTo>
                <a:cubicBezTo>
                  <a:pt x="f51" y="f321"/>
                  <a:pt x="f321" y="f322"/>
                  <a:pt x="f323" y="f275"/>
                </a:cubicBezTo>
                <a:cubicBezTo>
                  <a:pt x="f322" y="f324"/>
                  <a:pt x="f58" y="f187"/>
                  <a:pt x="f325" y="f326"/>
                </a:cubicBezTo>
                <a:cubicBezTo>
                  <a:pt x="f327" y="f276"/>
                  <a:pt x="f328" y="f51"/>
                  <a:pt x="f270" y="f276"/>
                </a:cubicBezTo>
                <a:cubicBezTo>
                  <a:pt x="f272" y="f329"/>
                  <a:pt x="f279" y="f291"/>
                  <a:pt x="f148" y="f330"/>
                </a:cubicBezTo>
                <a:cubicBezTo>
                  <a:pt x="f143" y="f324"/>
                  <a:pt x="f331" y="f332"/>
                  <a:pt x="f333" y="f51"/>
                </a:cubicBezTo>
                <a:cubicBezTo>
                  <a:pt x="f334" y="f335"/>
                  <a:pt x="f336" y="f337"/>
                  <a:pt x="f134" y="f193"/>
                </a:cubicBezTo>
                <a:cubicBezTo>
                  <a:pt x="f338" y="f339"/>
                  <a:pt x="f340" y="f310"/>
                  <a:pt x="f341" y="f342"/>
                </a:cubicBezTo>
                <a:cubicBezTo>
                  <a:pt x="f343" y="f337"/>
                  <a:pt x="f133" y="f47"/>
                  <a:pt x="f134" y="f344"/>
                </a:cubicBezTo>
                <a:cubicBezTo>
                  <a:pt x="f345" y="f312"/>
                  <a:pt x="f346" y="f347"/>
                  <a:pt x="f348" y="f317"/>
                </a:cubicBezTo>
                <a:cubicBezTo>
                  <a:pt x="f349" y="f311"/>
                  <a:pt x="f130" y="f285"/>
                  <a:pt x="f350" y="f351"/>
                </a:cubicBezTo>
                <a:cubicBezTo>
                  <a:pt x="f352" y="f353"/>
                  <a:pt x="f354" y="f355"/>
                  <a:pt x="f356" y="f357"/>
                </a:cubicBezTo>
                <a:cubicBezTo>
                  <a:pt x="f341" y="f358"/>
                  <a:pt x="f359" y="f360"/>
                  <a:pt x="f267" y="f361"/>
                </a:cubicBezTo>
                <a:cubicBezTo>
                  <a:pt x="f136" y="f362"/>
                  <a:pt x="f363" y="f364"/>
                  <a:pt x="f365" y="f366"/>
                </a:cubicBezTo>
                <a:cubicBezTo>
                  <a:pt x="f367" y="f205"/>
                  <a:pt x="f254" y="f368"/>
                  <a:pt x="f369" y="f370"/>
                </a:cubicBezTo>
                <a:cubicBezTo>
                  <a:pt x="f166" y="f221"/>
                  <a:pt x="f371" y="f372"/>
                  <a:pt x="f371" y="f373"/>
                </a:cubicBezTo>
                <a:cubicBezTo>
                  <a:pt x="f374" y="f7"/>
                  <a:pt x="f256" y="f375"/>
                  <a:pt x="f170" y="f376"/>
                </a:cubicBezTo>
                <a:cubicBezTo>
                  <a:pt x="f377" y="f378"/>
                  <a:pt x="f263" y="f379"/>
                  <a:pt x="f380" y="f381"/>
                </a:cubicBezTo>
                <a:cubicBezTo>
                  <a:pt x="f261" y="f382"/>
                  <a:pt x="f257" y="f383"/>
                  <a:pt x="f267" y="f384"/>
                </a:cubicBezTo>
                <a:cubicBezTo>
                  <a:pt x="f338" y="f385"/>
                  <a:pt x="f264" y="f386"/>
                  <a:pt x="f387" y="f388"/>
                </a:cubicBezTo>
                <a:cubicBezTo>
                  <a:pt x="f68" y="f389"/>
                  <a:pt x="f390" y="f391"/>
                  <a:pt x="f392" y="f393"/>
                </a:cubicBezTo>
                <a:cubicBezTo>
                  <a:pt x="f338" y="f394"/>
                  <a:pt x="f336" y="f395"/>
                  <a:pt x="f140" y="f396"/>
                </a:cubicBezTo>
                <a:cubicBezTo>
                  <a:pt x="f163" y="f397"/>
                  <a:pt x="f398" y="f397"/>
                  <a:pt x="f399" y="f400"/>
                </a:cubicBezTo>
                <a:cubicBezTo>
                  <a:pt x="f284" y="f401"/>
                  <a:pt x="f402" y="f403"/>
                  <a:pt x="f404" y="f405"/>
                </a:cubicBezTo>
                <a:cubicBezTo>
                  <a:pt x="f363" y="f406"/>
                  <a:pt x="f407" y="f406"/>
                  <a:pt x="f408" y="f409"/>
                </a:cubicBezTo>
                <a:cubicBezTo>
                  <a:pt x="f350" y="f410"/>
                  <a:pt x="f411" y="f410"/>
                  <a:pt x="f129" y="f412"/>
                </a:cubicBezTo>
                <a:cubicBezTo>
                  <a:pt x="f249" y="f413"/>
                  <a:pt x="f246" y="f414"/>
                  <a:pt x="f415" y="f416"/>
                </a:cubicBezTo>
                <a:cubicBezTo>
                  <a:pt x="f417" y="f418"/>
                  <a:pt x="f419" y="f420"/>
                  <a:pt x="f415" y="f421"/>
                </a:cubicBezTo>
                <a:cubicBezTo>
                  <a:pt x="f422" y="f423"/>
                  <a:pt x="f424" y="f425"/>
                  <a:pt x="f426" y="f427"/>
                </a:cubicBezTo>
                <a:cubicBezTo>
                  <a:pt x="f428" y="f429"/>
                  <a:pt x="f248" y="f430"/>
                  <a:pt x="f246" y="f431"/>
                </a:cubicBezTo>
                <a:cubicBezTo>
                  <a:pt x="f432" y="f385"/>
                  <a:pt x="f433" y="f434"/>
                  <a:pt x="f433" y="f435"/>
                </a:cubicBezTo>
                <a:cubicBezTo>
                  <a:pt x="f424" y="f436"/>
                  <a:pt x="f437" y="f438"/>
                  <a:pt x="f439" y="f440"/>
                </a:cubicBezTo>
                <a:cubicBezTo>
                  <a:pt x="f441" y="f442"/>
                  <a:pt x="f443" y="f444"/>
                  <a:pt x="f443" y="f445"/>
                </a:cubicBezTo>
                <a:cubicBezTo>
                  <a:pt x="f443" y="f446"/>
                  <a:pt x="f255" y="f219"/>
                  <a:pt x="f428" y="f219"/>
                </a:cubicBezTo>
                <a:cubicBezTo>
                  <a:pt x="f447" y="f218"/>
                  <a:pt x="f448" y="f449"/>
                  <a:pt x="f450" y="f451"/>
                </a:cubicBezTo>
                <a:cubicBezTo>
                  <a:pt x="f106" y="f452"/>
                  <a:pt x="f453" y="f454"/>
                  <a:pt x="f455" y="f456"/>
                </a:cubicBezTo>
                <a:cubicBezTo>
                  <a:pt x="f108" y="f202"/>
                  <a:pt x="f81" y="f457"/>
                  <a:pt x="f81" y="f458"/>
                </a:cubicBezTo>
                <a:cubicBezTo>
                  <a:pt x="f459" y="f366"/>
                  <a:pt x="f85" y="f460"/>
                  <a:pt x="f461" y="f462"/>
                </a:cubicBezTo>
                <a:cubicBezTo>
                  <a:pt x="f194" y="f370"/>
                  <a:pt x="f94" y="f463"/>
                  <a:pt x="f96" y="f464"/>
                </a:cubicBezTo>
                <a:cubicBezTo>
                  <a:pt x="f190" y="f465"/>
                  <a:pt x="f461" y="f211"/>
                  <a:pt x="f192" y="f466"/>
                </a:cubicBezTo>
                <a:cubicBezTo>
                  <a:pt x="f92" y="f375"/>
                  <a:pt x="f467" y="f468"/>
                  <a:pt x="f469" y="f470"/>
                </a:cubicBezTo>
                <a:cubicBezTo>
                  <a:pt x="f172" y="f471"/>
                  <a:pt x="f472" y="f473"/>
                  <a:pt x="f214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1" y="f483"/>
                  <a:pt x="f212" y="f484"/>
                </a:cubicBezTo>
                <a:cubicBezTo>
                  <a:pt x="f485" y="f388"/>
                  <a:pt x="f477" y="f389"/>
                  <a:pt x="f486" y="f487"/>
                </a:cubicBezTo>
                <a:cubicBezTo>
                  <a:pt x="f488" y="f489"/>
                  <a:pt x="f490" y="f491"/>
                  <a:pt x="f492" y="f493"/>
                </a:cubicBezTo>
                <a:cubicBezTo>
                  <a:pt x="f494" y="f495"/>
                  <a:pt x="f496" y="f497"/>
                  <a:pt x="f498" y="f499"/>
                </a:cubicBezTo>
                <a:cubicBezTo>
                  <a:pt x="f217" y="f500"/>
                  <a:pt x="f501" y="f502"/>
                  <a:pt x="f90" y="f503"/>
                </a:cubicBezTo>
                <a:cubicBezTo>
                  <a:pt x="f99" y="f504"/>
                  <a:pt x="f505" y="f506"/>
                  <a:pt x="f507" y="f508"/>
                </a:cubicBezTo>
                <a:cubicBezTo>
                  <a:pt x="f509" y="f510"/>
                  <a:pt x="f511" y="f8"/>
                  <a:pt x="f42" y="f512"/>
                </a:cubicBezTo>
                <a:cubicBezTo>
                  <a:pt x="f26" y="f513"/>
                  <a:pt x="f79" y="f514"/>
                  <a:pt x="f515" y="f516"/>
                </a:cubicBezTo>
                <a:cubicBezTo>
                  <a:pt x="f11" y="f517"/>
                  <a:pt x="f518" y="f502"/>
                  <a:pt x="f519" y="f520"/>
                </a:cubicBezTo>
                <a:cubicBezTo>
                  <a:pt x="f521" y="f403"/>
                  <a:pt x="f522" y="f523"/>
                  <a:pt x="f147" y="f524"/>
                </a:cubicBezTo>
                <a:cubicBezTo>
                  <a:pt x="f525" y="f526"/>
                  <a:pt x="f13" y="f527"/>
                  <a:pt x="f528" y="f529"/>
                </a:cubicBezTo>
                <a:cubicBezTo>
                  <a:pt x="f61" y="f530"/>
                  <a:pt x="f531" y="f532"/>
                  <a:pt x="f116" y="f533"/>
                </a:cubicBezTo>
                <a:cubicBezTo>
                  <a:pt x="f65" y="f534"/>
                  <a:pt x="f535" y="f536"/>
                  <a:pt x="f537" y="f435"/>
                </a:cubicBezTo>
                <a:cubicBezTo>
                  <a:pt x="f522" y="f538"/>
                  <a:pt x="f521" y="f539"/>
                  <a:pt x="f540" y="f541"/>
                </a:cubicBezTo>
                <a:cubicBezTo>
                  <a:pt x="f542" y="f543"/>
                  <a:pt x="f79" y="f544"/>
                  <a:pt x="f42" y="f545"/>
                </a:cubicBezTo>
                <a:cubicBezTo>
                  <a:pt x="f546" y="f547"/>
                  <a:pt x="f44" y="f548"/>
                  <a:pt x="f46" y="f549"/>
                </a:cubicBezTo>
                <a:cubicBezTo>
                  <a:pt x="f546" y="f464"/>
                  <a:pt x="f48" y="f220"/>
                  <a:pt x="f9" y="f10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8" name="Imagen 29">
            <a:extLst>
              <a:ext uri="{FF2B5EF4-FFF2-40B4-BE49-F238E27FC236}">
                <a16:creationId xmlns:a16="http://schemas.microsoft.com/office/drawing/2014/main" id="{448C9887-E9F6-C3C1-70F1-6F532B4E9B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2618" y="3108713"/>
            <a:ext cx="628000" cy="177655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9" name="Imagen 31">
            <a:extLst>
              <a:ext uri="{FF2B5EF4-FFF2-40B4-BE49-F238E27FC236}">
                <a16:creationId xmlns:a16="http://schemas.microsoft.com/office/drawing/2014/main" id="{5592DB86-955A-021F-DAAD-F97B0FBEBF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3703" y="3238768"/>
            <a:ext cx="1297606" cy="1542775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D002C71-B5E1-45D2-95F1-00081EE7A17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92075"/>
            <a:ext cx="8678862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000" dirty="0"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0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89DF0CA5-FA23-4172-8F76-982D37080B80}"/>
              </a:ext>
            </a:extLst>
          </p:cNvPr>
          <p:cNvSpPr/>
          <p:nvPr/>
        </p:nvSpPr>
        <p:spPr>
          <a:xfrm>
            <a:off x="3388297" y="884653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B6AB8F93-05B3-4C97-93F7-248A3057E9F8}"/>
              </a:ext>
            </a:extLst>
          </p:cNvPr>
          <p:cNvSpPr/>
          <p:nvPr/>
        </p:nvSpPr>
        <p:spPr>
          <a:xfrm>
            <a:off x="2759236" y="937551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939CAEAF-C570-4F81-8994-6463EE89CBFA}"/>
              </a:ext>
            </a:extLst>
          </p:cNvPr>
          <p:cNvSpPr/>
          <p:nvPr/>
        </p:nvSpPr>
        <p:spPr>
          <a:xfrm>
            <a:off x="3389861" y="3155694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73DA5B54-7B0D-44B0-ACC6-EA159286DFDF}"/>
              </a:ext>
            </a:extLst>
          </p:cNvPr>
          <p:cNvSpPr/>
          <p:nvPr/>
        </p:nvSpPr>
        <p:spPr>
          <a:xfrm rot="18900010">
            <a:off x="5993546" y="2506462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4DDA5BDF-D815-43F2-804B-2FD9A1655709}"/>
              </a:ext>
            </a:extLst>
          </p:cNvPr>
          <p:cNvSpPr/>
          <p:nvPr/>
        </p:nvSpPr>
        <p:spPr>
          <a:xfrm flipH="1">
            <a:off x="2754518" y="3246969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F87B3638-380E-4C95-9A6D-12A3C8EE5F1E}"/>
              </a:ext>
            </a:extLst>
          </p:cNvPr>
          <p:cNvSpPr/>
          <p:nvPr/>
        </p:nvSpPr>
        <p:spPr>
          <a:xfrm>
            <a:off x="4613301" y="2497417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D9F8CA96-B9B6-49B0-B6AB-122F311616E1}"/>
              </a:ext>
            </a:extLst>
          </p:cNvPr>
          <p:cNvSpPr/>
          <p:nvPr/>
        </p:nvSpPr>
        <p:spPr>
          <a:xfrm>
            <a:off x="7102023" y="2465962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3156C6A1-9CDD-4B52-AE9F-B28B9888E425}"/>
              </a:ext>
            </a:extLst>
          </p:cNvPr>
          <p:cNvSpPr/>
          <p:nvPr/>
        </p:nvSpPr>
        <p:spPr>
          <a:xfrm>
            <a:off x="4017368" y="904578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D4BE5F2C-208A-4B69-A151-70CDE3904A71}"/>
              </a:ext>
            </a:extLst>
          </p:cNvPr>
          <p:cNvSpPr/>
          <p:nvPr/>
        </p:nvSpPr>
        <p:spPr>
          <a:xfrm rot="5400013">
            <a:off x="4607512" y="904579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F83A6570-D230-46C7-A372-35B01DBF2154}"/>
              </a:ext>
            </a:extLst>
          </p:cNvPr>
          <p:cNvSpPr/>
          <p:nvPr/>
        </p:nvSpPr>
        <p:spPr>
          <a:xfrm>
            <a:off x="3911691" y="3229778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00853630-D2E7-4D30-AE2A-F18C03D23B9F}"/>
              </a:ext>
            </a:extLst>
          </p:cNvPr>
          <p:cNvSpPr/>
          <p:nvPr/>
        </p:nvSpPr>
        <p:spPr>
          <a:xfrm rot="16200004">
            <a:off x="5198261" y="868496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603BF015-C042-4BFE-9523-8F5A8B7148BB}"/>
              </a:ext>
            </a:extLst>
          </p:cNvPr>
          <p:cNvSpPr/>
          <p:nvPr/>
        </p:nvSpPr>
        <p:spPr>
          <a:xfrm>
            <a:off x="5860661" y="833767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370DBC63-C94E-41FB-914E-9D912C5AB87C}"/>
              </a:ext>
            </a:extLst>
          </p:cNvPr>
          <p:cNvSpPr/>
          <p:nvPr/>
        </p:nvSpPr>
        <p:spPr>
          <a:xfrm>
            <a:off x="4583555" y="3216255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C19BABA9-B640-4CA4-95F9-73A38C85FD3D}"/>
              </a:ext>
            </a:extLst>
          </p:cNvPr>
          <p:cNvSpPr/>
          <p:nvPr/>
        </p:nvSpPr>
        <p:spPr>
          <a:xfrm rot="20700014">
            <a:off x="3407391" y="2491201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412B0F14-7F50-4CB4-8B49-C43A763AC9F9}"/>
              </a:ext>
            </a:extLst>
          </p:cNvPr>
          <p:cNvSpPr/>
          <p:nvPr/>
        </p:nvSpPr>
        <p:spPr>
          <a:xfrm>
            <a:off x="2105129" y="2424476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>
              <a:lumMod val="6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ABCB6623-5852-4836-AE18-99D1C49E3D0D}"/>
              </a:ext>
            </a:extLst>
          </p:cNvPr>
          <p:cNvSpPr/>
          <p:nvPr/>
        </p:nvSpPr>
        <p:spPr>
          <a:xfrm>
            <a:off x="2086420" y="3225600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A5B50EA2-3B76-4456-A345-594BD7E8E7FC}"/>
              </a:ext>
            </a:extLst>
          </p:cNvPr>
          <p:cNvSpPr/>
          <p:nvPr/>
        </p:nvSpPr>
        <p:spPr>
          <a:xfrm rot="18805987">
            <a:off x="6399273" y="920046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533E3300-7739-4DCE-9BE4-DA9B9833B4B4}"/>
              </a:ext>
            </a:extLst>
          </p:cNvPr>
          <p:cNvSpPr/>
          <p:nvPr/>
        </p:nvSpPr>
        <p:spPr>
          <a:xfrm>
            <a:off x="7003862" y="920105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7DC7A987-DC81-4B0C-B97E-069B5B0D5388}"/>
              </a:ext>
            </a:extLst>
          </p:cNvPr>
          <p:cNvSpPr/>
          <p:nvPr/>
        </p:nvSpPr>
        <p:spPr>
          <a:xfrm>
            <a:off x="5826856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04579C77-6676-415D-B96A-B122D98C98F3}"/>
              </a:ext>
            </a:extLst>
          </p:cNvPr>
          <p:cNvSpPr/>
          <p:nvPr/>
        </p:nvSpPr>
        <p:spPr>
          <a:xfrm>
            <a:off x="5170573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E8263764-07DC-4A16-B587-92694D4A8A99}"/>
              </a:ext>
            </a:extLst>
          </p:cNvPr>
          <p:cNvSpPr/>
          <p:nvPr/>
        </p:nvSpPr>
        <p:spPr>
          <a:xfrm>
            <a:off x="6483130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046E1CD6-D503-42EB-9D05-79B9F526B99E}"/>
              </a:ext>
            </a:extLst>
          </p:cNvPr>
          <p:cNvSpPr/>
          <p:nvPr/>
        </p:nvSpPr>
        <p:spPr>
          <a:xfrm>
            <a:off x="7139413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0FFD60A9-2338-473E-B165-E2949CC5FDC2}"/>
              </a:ext>
            </a:extLst>
          </p:cNvPr>
          <p:cNvSpPr/>
          <p:nvPr/>
        </p:nvSpPr>
        <p:spPr>
          <a:xfrm>
            <a:off x="2067639" y="874613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8A9EEE47-E818-49D2-BD8F-B25486B5C497}"/>
              </a:ext>
            </a:extLst>
          </p:cNvPr>
          <p:cNvGrpSpPr/>
          <p:nvPr/>
        </p:nvGrpSpPr>
        <p:grpSpPr>
          <a:xfrm>
            <a:off x="5830102" y="3830466"/>
            <a:ext cx="303114" cy="420175"/>
            <a:chOff x="7025856" y="4064928"/>
            <a:chExt cx="303114" cy="420175"/>
          </a:xfrm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7A3EBFC8-7751-4BAF-9694-818F547E7955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3A07F663-6FD7-4EB9-9CE5-A67ECE3AF82E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B542102A-6CB5-410A-8C71-F5A0DD609CD3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DE95957F-A138-46DF-889A-EA7E9A7C2E0B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1B6069E8-2816-45CE-B69F-2C8D71EE57EC}"/>
              </a:ext>
            </a:extLst>
          </p:cNvPr>
          <p:cNvGrpSpPr/>
          <p:nvPr/>
        </p:nvGrpSpPr>
        <p:grpSpPr>
          <a:xfrm>
            <a:off x="2039594" y="1566211"/>
            <a:ext cx="483150" cy="480763"/>
            <a:chOff x="3235348" y="1800673"/>
            <a:chExt cx="483150" cy="480763"/>
          </a:xfrm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A4AACA64-F920-4D3A-A3C5-89465161D16C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1CEED5B2-28E6-4A3D-8A88-730CC4DF80B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E48F97A2-1E1F-446C-9489-160CDF6312F1}"/>
              </a:ext>
            </a:extLst>
          </p:cNvPr>
          <p:cNvGrpSpPr/>
          <p:nvPr/>
        </p:nvGrpSpPr>
        <p:grpSpPr>
          <a:xfrm>
            <a:off x="2104160" y="3979733"/>
            <a:ext cx="371547" cy="331551"/>
            <a:chOff x="3299914" y="4214195"/>
            <a:chExt cx="371547" cy="331551"/>
          </a:xfrm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2766DDB3-4962-45CB-BBA1-1AC2F2B28784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E797A887-DF1B-4C5F-AB67-90E2BDCA7A3D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5083294A-F3EC-460A-B5B9-DA8718A115AD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6EC9E6A2-3E21-4940-8C17-5C1A753D21CB}"/>
              </a:ext>
            </a:extLst>
          </p:cNvPr>
          <p:cNvGrpSpPr/>
          <p:nvPr/>
        </p:nvGrpSpPr>
        <p:grpSpPr>
          <a:xfrm>
            <a:off x="5128775" y="3892005"/>
            <a:ext cx="372408" cy="364370"/>
            <a:chOff x="6324529" y="4126467"/>
            <a:chExt cx="372408" cy="364370"/>
          </a:xfrm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CCA81EB9-66CE-46FA-AB35-2B1FA16963FE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65195715-C1FF-444D-AF2C-D9086BACA686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4E0825EB-8B34-4BF8-AA81-91E4A228E04E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5B34385C-867D-4ADC-8244-243210CB6401}"/>
              </a:ext>
            </a:extLst>
          </p:cNvPr>
          <p:cNvGrpSpPr/>
          <p:nvPr/>
        </p:nvGrpSpPr>
        <p:grpSpPr>
          <a:xfrm>
            <a:off x="2768407" y="3922583"/>
            <a:ext cx="352263" cy="356771"/>
            <a:chOff x="3964161" y="4157045"/>
            <a:chExt cx="352263" cy="356771"/>
          </a:xfrm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59F25461-717F-4B1C-B3D0-4C360D2D922B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16CF2894-C9DD-4506-A14E-CC9EF22E0B95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6FD5B9D1-F4DF-4CD3-8CB0-8FC1AADD036F}"/>
              </a:ext>
            </a:extLst>
          </p:cNvPr>
          <p:cNvGrpSpPr/>
          <p:nvPr/>
        </p:nvGrpSpPr>
        <p:grpSpPr>
          <a:xfrm>
            <a:off x="6470173" y="3939051"/>
            <a:ext cx="365202" cy="332668"/>
            <a:chOff x="7665927" y="4173513"/>
            <a:chExt cx="365202" cy="332668"/>
          </a:xfrm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56D56F7F-22B7-45AB-8428-33A739E15F2A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6B2DDECF-6485-4C72-BE33-C83F0652EDA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39CF5B71-52F4-4E3C-8F94-71D8C4920661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6BAFE113-96EE-49AC-AC75-46A3C00F5A2E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E117887B-311F-44BE-B85F-502918A4443F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74F0114F-87BA-4F7D-83F9-422D90BED1FA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059955C9-DD17-42CB-9E2F-E50DE16EC1E6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FAEA454B-7F04-4318-A599-E5813ADD5628}"/>
              </a:ext>
            </a:extLst>
          </p:cNvPr>
          <p:cNvSpPr/>
          <p:nvPr/>
        </p:nvSpPr>
        <p:spPr>
          <a:xfrm>
            <a:off x="3362347" y="3923241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111EB118-BED4-4AD2-95AE-CB0DCA740F7B}"/>
              </a:ext>
            </a:extLst>
          </p:cNvPr>
          <p:cNvGrpSpPr/>
          <p:nvPr/>
        </p:nvGrpSpPr>
        <p:grpSpPr>
          <a:xfrm>
            <a:off x="7133195" y="3906352"/>
            <a:ext cx="357082" cy="363401"/>
            <a:chOff x="8328949" y="4140814"/>
            <a:chExt cx="357082" cy="363401"/>
          </a:xfrm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498380F3-8B23-453A-914D-70DF5987796B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801B0DAC-26C3-47B0-8A20-B746BC91F338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A7FCE834-3117-491A-ADD6-4762AF83AE6D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7C435852-6939-4702-8CED-40912D693FA1}"/>
              </a:ext>
            </a:extLst>
          </p:cNvPr>
          <p:cNvGrpSpPr/>
          <p:nvPr/>
        </p:nvGrpSpPr>
        <p:grpSpPr>
          <a:xfrm>
            <a:off x="3930500" y="3924137"/>
            <a:ext cx="365202" cy="363400"/>
            <a:chOff x="5126254" y="4158599"/>
            <a:chExt cx="365202" cy="363400"/>
          </a:xfrm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BF7824D7-51BA-4D52-B24C-BDF5BABDDB5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5194B3C2-DD29-4145-9229-574CDDC5D96C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A11071D1-E571-42A7-8DBA-D2874D35E061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F6187F7A-77A7-43D6-AD17-612823C679BD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452B92F4-3B53-4FB8-BC81-0D161E47D4EE}"/>
              </a:ext>
            </a:extLst>
          </p:cNvPr>
          <p:cNvGrpSpPr/>
          <p:nvPr/>
        </p:nvGrpSpPr>
        <p:grpSpPr>
          <a:xfrm>
            <a:off x="4537287" y="3959031"/>
            <a:ext cx="362504" cy="283866"/>
            <a:chOff x="5733041" y="4193493"/>
            <a:chExt cx="362504" cy="283866"/>
          </a:xfrm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653CB73D-C5FE-42FF-80B4-2864D3B168BF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1BB834A5-B968-42D9-9822-9600ED4A343C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C928F7FC-C314-44EF-A071-5FCDA723AB1D}"/>
              </a:ext>
            </a:extLst>
          </p:cNvPr>
          <p:cNvGrpSpPr/>
          <p:nvPr/>
        </p:nvGrpSpPr>
        <p:grpSpPr>
          <a:xfrm>
            <a:off x="2727863" y="1657285"/>
            <a:ext cx="360502" cy="414707"/>
            <a:chOff x="3923617" y="1891747"/>
            <a:chExt cx="360502" cy="414707"/>
          </a:xfrm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459B3E9C-7ED8-4740-862C-17E3A34C88F6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CFC988E2-DD42-45CA-97D4-3D0967A62200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A3686653-C468-40B7-A5CD-C84627BB3D51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0D10F164-6AD4-4AB1-8CFF-380FDC85ECA8}"/>
              </a:ext>
            </a:extLst>
          </p:cNvPr>
          <p:cNvGrpSpPr/>
          <p:nvPr/>
        </p:nvGrpSpPr>
        <p:grpSpPr>
          <a:xfrm>
            <a:off x="5797723" y="1654222"/>
            <a:ext cx="416125" cy="415100"/>
            <a:chOff x="6993477" y="1888684"/>
            <a:chExt cx="416125" cy="415100"/>
          </a:xfrm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D55260B2-2F1C-476A-9C34-3E5E05C08E91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0F16BB47-ABE6-4986-A018-B9AF6184A989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38D2182A-1013-47AC-96EB-80C9760765C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05439B3E-4A3A-46D7-9C51-DB4539288359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90C301FC-FDD3-47EC-B4A6-A2F1B1B26913}"/>
              </a:ext>
            </a:extLst>
          </p:cNvPr>
          <p:cNvGrpSpPr/>
          <p:nvPr/>
        </p:nvGrpSpPr>
        <p:grpSpPr>
          <a:xfrm>
            <a:off x="3374060" y="1657285"/>
            <a:ext cx="480718" cy="415100"/>
            <a:chOff x="4569814" y="1891747"/>
            <a:chExt cx="480718" cy="415100"/>
          </a:xfrm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7A377995-592F-4D07-A78D-5671B15B68C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9B1C34F3-C6C5-46F6-A918-DD6EF02D8161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9A2527C1-3E64-4595-B27C-2BBEF8B4A7EF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63BB3FB7-E710-417F-B66B-5C9FE3CECCAA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418F4780-1E13-4EB5-979B-8853A50A0099}"/>
              </a:ext>
            </a:extLst>
          </p:cNvPr>
          <p:cNvGrpSpPr/>
          <p:nvPr/>
        </p:nvGrpSpPr>
        <p:grpSpPr>
          <a:xfrm>
            <a:off x="6389395" y="1633053"/>
            <a:ext cx="421867" cy="414479"/>
            <a:chOff x="7585149" y="1867515"/>
            <a:chExt cx="421867" cy="414479"/>
          </a:xfrm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417E4A9C-8D1F-45CE-80E1-8327D6FDADCB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C538012B-AE9F-4917-87E8-C03FFA345A53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332A5AA8-28B1-438E-B533-51FDC5091405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2D8A0A4D-C154-4C58-9D57-F4641F78CD7B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3D1E4835-E26E-4021-B970-7E3D8A86981A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E337985C-6356-4E17-BC7F-34D0606064C0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7F2AC1C6-E900-4C76-A13B-8546D757B603}"/>
              </a:ext>
            </a:extLst>
          </p:cNvPr>
          <p:cNvSpPr/>
          <p:nvPr/>
        </p:nvSpPr>
        <p:spPr>
          <a:xfrm>
            <a:off x="4006084" y="1658099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FC42F07C-952B-4225-9A00-519BF574EEB1}"/>
              </a:ext>
            </a:extLst>
          </p:cNvPr>
          <p:cNvGrpSpPr/>
          <p:nvPr/>
        </p:nvGrpSpPr>
        <p:grpSpPr>
          <a:xfrm>
            <a:off x="7034659" y="1633273"/>
            <a:ext cx="415101" cy="378030"/>
            <a:chOff x="8230413" y="1867735"/>
            <a:chExt cx="415101" cy="378030"/>
          </a:xfrm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EAD067B9-0429-444A-8D32-33B7BF689A1C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85037CFF-B50D-4E7B-81DF-65686961CC4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44B39204-7BC9-4AD3-B5D1-6FEDBA467BEF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7EEB058E-44D6-4339-A67E-EC390C021FC1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DF03F968-E45B-4F8C-A634-64C9A62E6006}"/>
              </a:ext>
            </a:extLst>
          </p:cNvPr>
          <p:cNvGrpSpPr/>
          <p:nvPr/>
        </p:nvGrpSpPr>
        <p:grpSpPr>
          <a:xfrm>
            <a:off x="4580739" y="1637890"/>
            <a:ext cx="415128" cy="414872"/>
            <a:chOff x="5776493" y="1872352"/>
            <a:chExt cx="415128" cy="414872"/>
          </a:xfrm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5AA4225E-E238-415F-978F-13E5BA9918A1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DFA585AC-1FB4-427B-B65D-61BF29B8082A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0A65B3ED-38E7-4481-96FF-BC1E1D8B0F1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34F36050-E23D-427A-A12C-C59EBC413994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60F46027-D662-4C8A-8CDD-F58F739B3DD9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8D1CF6E3-FB0B-450A-BBA6-514590A8D027}"/>
              </a:ext>
            </a:extLst>
          </p:cNvPr>
          <p:cNvGrpSpPr/>
          <p:nvPr/>
        </p:nvGrpSpPr>
        <p:grpSpPr>
          <a:xfrm>
            <a:off x="5201260" y="1621898"/>
            <a:ext cx="418200" cy="413070"/>
            <a:chOff x="6397014" y="1856360"/>
            <a:chExt cx="418200" cy="413070"/>
          </a:xfrm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04CA18FF-36DA-4BFB-8C80-B3DC318A9E4A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D30D7C30-E200-4A77-8C1D-F2954D7362A4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C45EBC49-294E-456C-8EDD-C0A36100B32F}"/>
              </a:ext>
            </a:extLst>
          </p:cNvPr>
          <p:cNvGrpSpPr/>
          <p:nvPr/>
        </p:nvGrpSpPr>
        <p:grpSpPr>
          <a:xfrm>
            <a:off x="2689787" y="2365286"/>
            <a:ext cx="501822" cy="501823"/>
            <a:chOff x="3885541" y="2599748"/>
            <a:chExt cx="501822" cy="501823"/>
          </a:xfrm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98F7A9C6-83BA-46B8-8C3A-97D333E069BA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45E18C35-503C-4F0A-A6B8-EFC30AC422AC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0A9EC31A-4809-4EDF-9EC1-F9FCFF381345}"/>
              </a:ext>
            </a:extLst>
          </p:cNvPr>
          <p:cNvGrpSpPr/>
          <p:nvPr/>
        </p:nvGrpSpPr>
        <p:grpSpPr>
          <a:xfrm>
            <a:off x="3985007" y="2436189"/>
            <a:ext cx="395020" cy="395021"/>
            <a:chOff x="5180761" y="2670651"/>
            <a:chExt cx="395020" cy="395021"/>
          </a:xfrm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B85BDE96-280E-408E-AF70-BEA3982657C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6079F2A4-CBD8-4C40-ABD8-AC1ABE646DD7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7D965633-43FD-4BDD-910D-2CCFAE5B1D7C}"/>
              </a:ext>
            </a:extLst>
          </p:cNvPr>
          <p:cNvGrpSpPr/>
          <p:nvPr/>
        </p:nvGrpSpPr>
        <p:grpSpPr>
          <a:xfrm>
            <a:off x="6397524" y="2492461"/>
            <a:ext cx="441298" cy="284452"/>
            <a:chOff x="7593278" y="2726923"/>
            <a:chExt cx="441298" cy="284452"/>
          </a:xfrm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E536DCE7-ACBE-4FFF-8D7F-7FF8037426E5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80C26051-6535-45CA-91A5-FF97A6C5696D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FCE4BDC5-4553-4C32-9E2B-48B9432D800C}"/>
              </a:ext>
            </a:extLst>
          </p:cNvPr>
          <p:cNvGrpSpPr/>
          <p:nvPr/>
        </p:nvGrpSpPr>
        <p:grpSpPr>
          <a:xfrm>
            <a:off x="5236656" y="2513849"/>
            <a:ext cx="338931" cy="317744"/>
            <a:chOff x="6432410" y="2748311"/>
            <a:chExt cx="338931" cy="317744"/>
          </a:xfrm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7E8DA4F2-AD8F-4007-B5BE-8BD6EBA5CD23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41508AD7-8A26-4135-B0BF-52B59A40E0BE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A33FF2F3-F447-4AEE-9D8A-1951BDB92D5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DC2CF218-CE27-4646-9775-F85E86862A3F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B9F0D91C-B3B8-4A86-9D1D-1E44FEE612A4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176D37D2-A358-4BD0-A3D9-9304910ACD21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52CF325-8FFB-4BCC-BB6E-F2BA90E564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92075"/>
            <a:ext cx="8678862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81E28774-EA19-40E2-83E3-6F8B6238B50F}"/>
              </a:ext>
            </a:extLst>
          </p:cNvPr>
          <p:cNvSpPr/>
          <p:nvPr/>
        </p:nvSpPr>
        <p:spPr>
          <a:xfrm>
            <a:off x="3217822" y="1183835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77D4C91E-F971-4A5A-996E-43FCEC484F4F}"/>
              </a:ext>
            </a:extLst>
          </p:cNvPr>
          <p:cNvSpPr/>
          <p:nvPr/>
        </p:nvSpPr>
        <p:spPr>
          <a:xfrm>
            <a:off x="3910919" y="1194716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6DC048B3-1126-4995-8698-090AA9E95FA3}"/>
              </a:ext>
            </a:extLst>
          </p:cNvPr>
          <p:cNvGrpSpPr/>
          <p:nvPr/>
        </p:nvGrpSpPr>
        <p:grpSpPr>
          <a:xfrm>
            <a:off x="2524195" y="1183835"/>
            <a:ext cx="415402" cy="489222"/>
            <a:chOff x="3837179" y="1242450"/>
            <a:chExt cx="415402" cy="489222"/>
          </a:xfrm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AE3758AF-498F-4EAA-9322-DC52DCE00A35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BBBF5CEE-132A-4D03-94E3-AE4A8CE99301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25088EDE-E0E1-49E1-9FE3-C2C55A4E810E}"/>
              </a:ext>
            </a:extLst>
          </p:cNvPr>
          <p:cNvSpPr/>
          <p:nvPr/>
        </p:nvSpPr>
        <p:spPr>
          <a:xfrm>
            <a:off x="1844686" y="1210380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7BEE3824-5D3C-40F2-A076-F92BB4E766D4}"/>
              </a:ext>
            </a:extLst>
          </p:cNvPr>
          <p:cNvSpPr/>
          <p:nvPr/>
        </p:nvSpPr>
        <p:spPr>
          <a:xfrm>
            <a:off x="7171020" y="1194743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20823FC3-D6A5-4195-90A2-40968FE3B3C9}"/>
              </a:ext>
            </a:extLst>
          </p:cNvPr>
          <p:cNvSpPr/>
          <p:nvPr/>
        </p:nvSpPr>
        <p:spPr>
          <a:xfrm>
            <a:off x="2516989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168C6758-098D-49C3-9685-64443527D7DA}"/>
              </a:ext>
            </a:extLst>
          </p:cNvPr>
          <p:cNvSpPr/>
          <p:nvPr/>
        </p:nvSpPr>
        <p:spPr>
          <a:xfrm>
            <a:off x="1815882" y="4022736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88C7C2CB-EC00-4AD2-B163-156457221396}"/>
              </a:ext>
            </a:extLst>
          </p:cNvPr>
          <p:cNvSpPr/>
          <p:nvPr/>
        </p:nvSpPr>
        <p:spPr>
          <a:xfrm>
            <a:off x="3914183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E151BBD4-F91C-4940-88ED-2E31B99ACDE7}"/>
              </a:ext>
            </a:extLst>
          </p:cNvPr>
          <p:cNvSpPr/>
          <p:nvPr/>
        </p:nvSpPr>
        <p:spPr>
          <a:xfrm>
            <a:off x="3210616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008E29D9-AC1A-4F1C-BD3F-14C7446DAC0D}"/>
              </a:ext>
            </a:extLst>
          </p:cNvPr>
          <p:cNvSpPr/>
          <p:nvPr/>
        </p:nvSpPr>
        <p:spPr>
          <a:xfrm>
            <a:off x="4630497" y="4013427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07F8BF6C-1B67-42FF-A093-7725890D0E2C}"/>
              </a:ext>
            </a:extLst>
          </p:cNvPr>
          <p:cNvSpPr/>
          <p:nvPr/>
        </p:nvSpPr>
        <p:spPr>
          <a:xfrm>
            <a:off x="5297954" y="4045623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1F0A1E03-198F-48D8-B61A-E43010F6BC42}"/>
              </a:ext>
            </a:extLst>
          </p:cNvPr>
          <p:cNvGrpSpPr/>
          <p:nvPr/>
        </p:nvGrpSpPr>
        <p:grpSpPr>
          <a:xfrm>
            <a:off x="6538539" y="4004594"/>
            <a:ext cx="410848" cy="437879"/>
            <a:chOff x="7851523" y="4063209"/>
            <a:chExt cx="410848" cy="437879"/>
          </a:xfrm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72F39B71-D627-44E4-8257-852BAD49C9D0}"/>
                </a:ext>
              </a:extLst>
            </p:cNvPr>
            <p:cNvSpPr/>
            <p:nvPr/>
          </p:nvSpPr>
          <p:spPr>
            <a:xfrm>
              <a:off x="7851523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08C78E99-3BDE-45B2-8E06-F5055EBBCDCF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58D4739D-2FA9-41B1-A3A0-38E46B2C4B1E}"/>
              </a:ext>
            </a:extLst>
          </p:cNvPr>
          <p:cNvGrpSpPr/>
          <p:nvPr/>
        </p:nvGrpSpPr>
        <p:grpSpPr>
          <a:xfrm>
            <a:off x="2670608" y="2718500"/>
            <a:ext cx="392753" cy="381085"/>
            <a:chOff x="3983592" y="2777115"/>
            <a:chExt cx="392753" cy="381085"/>
          </a:xfrm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09F1A7ED-AC15-4B9B-8E17-34C1969DCE65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7958662A-3536-4935-960D-9D3A9F0A7AF1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B6B08681-5C6E-4A7F-B14F-45479663D0D5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F73F4BA8-D364-4C9B-9CDA-A08EF87396E8}"/>
              </a:ext>
            </a:extLst>
          </p:cNvPr>
          <p:cNvGrpSpPr/>
          <p:nvPr/>
        </p:nvGrpSpPr>
        <p:grpSpPr>
          <a:xfrm>
            <a:off x="3265224" y="2693189"/>
            <a:ext cx="392753" cy="410263"/>
            <a:chOff x="4578208" y="2751804"/>
            <a:chExt cx="392753" cy="410263"/>
          </a:xfrm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20D2A3ED-561A-48DB-977D-12A17A954A7D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EF703494-BAD0-4BE5-BE75-9FB312CF836A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E607D66F-317B-4B94-877B-35045B60D42D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F2D16255-9AF9-413F-A5C4-7975F90D593A}"/>
              </a:ext>
            </a:extLst>
          </p:cNvPr>
          <p:cNvGrpSpPr/>
          <p:nvPr/>
        </p:nvGrpSpPr>
        <p:grpSpPr>
          <a:xfrm>
            <a:off x="5817141" y="2702205"/>
            <a:ext cx="359660" cy="371036"/>
            <a:chOff x="7130125" y="2760820"/>
            <a:chExt cx="359660" cy="371036"/>
          </a:xfrm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FE980A9D-C623-4187-82CC-827F0B243F8D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09EA86F8-5FB7-461F-B521-82E5078F118A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F1535A86-88F9-4E36-B832-AE96AE946DCC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C355C257-10F8-44AB-AF24-2CD67AF9DE45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B0E0513C-C36C-48B7-9CE6-AB2DCDB95DF0}"/>
              </a:ext>
            </a:extLst>
          </p:cNvPr>
          <p:cNvGrpSpPr/>
          <p:nvPr/>
        </p:nvGrpSpPr>
        <p:grpSpPr>
          <a:xfrm>
            <a:off x="5090531" y="1121006"/>
            <a:ext cx="515511" cy="543501"/>
            <a:chOff x="6403515" y="1179621"/>
            <a:chExt cx="515511" cy="543501"/>
          </a:xfrm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3634B315-A80A-469C-88E5-17D8F2CE5A25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419EE6A8-4EBA-4E0E-8FC4-6C9D23BA7D39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741F4BFA-C4E3-4954-952E-E34D5AD48EAA}"/>
              </a:ext>
            </a:extLst>
          </p:cNvPr>
          <p:cNvSpPr/>
          <p:nvPr/>
        </p:nvSpPr>
        <p:spPr>
          <a:xfrm>
            <a:off x="3916497" y="2672048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FBD808ED-B646-4BFF-AF30-5DD6FA5F0B4F}"/>
              </a:ext>
            </a:extLst>
          </p:cNvPr>
          <p:cNvGrpSpPr/>
          <p:nvPr/>
        </p:nvGrpSpPr>
        <p:grpSpPr>
          <a:xfrm>
            <a:off x="7161336" y="2014521"/>
            <a:ext cx="350645" cy="379421"/>
            <a:chOff x="8474320" y="2073136"/>
            <a:chExt cx="350645" cy="379421"/>
          </a:xfrm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10E3F2EE-F48A-4EE1-A166-4E4825993061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4D0CC817-68E3-4714-9B37-5FD6AEE6A461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9DBD9193-9617-449B-AF35-A9E613D0AC5E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5CF36A75-A841-499C-B868-A8A013853A38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4006AAC8-5F9D-49DF-B3FC-0F3DECADDBE5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01521564-4964-459E-9914-8E965F3976D3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A81A8236-84AD-42CB-9F9B-EC4587FC2A16}"/>
              </a:ext>
            </a:extLst>
          </p:cNvPr>
          <p:cNvGrpSpPr/>
          <p:nvPr/>
        </p:nvGrpSpPr>
        <p:grpSpPr>
          <a:xfrm>
            <a:off x="4553303" y="1151730"/>
            <a:ext cx="427692" cy="535545"/>
            <a:chOff x="5866287" y="1210345"/>
            <a:chExt cx="427692" cy="535545"/>
          </a:xfrm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5387CC78-61AA-45A7-98D2-E3A77386130D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7F145620-4DAD-4C56-B22C-075C7CB574D6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7C8E820B-26F9-47B8-BDFE-EBEE8FB3B651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6D994B56-36DD-4826-BFE4-1400BB195106}"/>
              </a:ext>
            </a:extLst>
          </p:cNvPr>
          <p:cNvGrpSpPr/>
          <p:nvPr/>
        </p:nvGrpSpPr>
        <p:grpSpPr>
          <a:xfrm>
            <a:off x="4630497" y="2671728"/>
            <a:ext cx="392752" cy="418456"/>
            <a:chOff x="5943481" y="2730343"/>
            <a:chExt cx="392752" cy="418456"/>
          </a:xfrm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06CFCC48-1B5C-422F-B3C0-147EEB16AE53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F4B3B6E0-4781-4EBF-9F68-2CE98E01C0C1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3BDD024E-3163-418E-BA5E-92301838537B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E312E0A3-A87B-4A7C-AA15-55F5A3030629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3CA58D0B-8183-450C-8F68-86A0D7F48A91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B99737B7-706A-4A72-8D54-74DA14E25B5C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F30B8416-48DA-45F0-8DE6-3E7A9CD9E2AC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35116C2C-41A6-4430-A82C-788C9949FDF5}"/>
              </a:ext>
            </a:extLst>
          </p:cNvPr>
          <p:cNvGrpSpPr/>
          <p:nvPr/>
        </p:nvGrpSpPr>
        <p:grpSpPr>
          <a:xfrm>
            <a:off x="5755739" y="1165236"/>
            <a:ext cx="512996" cy="541708"/>
            <a:chOff x="7068723" y="1223851"/>
            <a:chExt cx="512996" cy="541708"/>
          </a:xfrm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BA7BB32B-53A1-42DF-ABB7-77F52AE03C0C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AF1EA0D2-EFF9-44C0-AC65-A2CD2A3E0D74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2A37F729-5A0F-4F32-894D-3F4D5A04EA58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74E8149C-2E11-4C9D-808E-78871885736C}"/>
              </a:ext>
            </a:extLst>
          </p:cNvPr>
          <p:cNvGrpSpPr/>
          <p:nvPr/>
        </p:nvGrpSpPr>
        <p:grpSpPr>
          <a:xfrm>
            <a:off x="1893899" y="2670448"/>
            <a:ext cx="392753" cy="419645"/>
            <a:chOff x="3206883" y="2729063"/>
            <a:chExt cx="392753" cy="419645"/>
          </a:xfrm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DE647537-5563-4E2B-AE36-77280417C277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EBB4BD22-8AB4-468C-8E42-DD9B4652D380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326F3439-DFAD-4F16-B4F4-3408EF27E701}"/>
              </a:ext>
            </a:extLst>
          </p:cNvPr>
          <p:cNvSpPr/>
          <p:nvPr/>
        </p:nvSpPr>
        <p:spPr>
          <a:xfrm>
            <a:off x="5247982" y="2729591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4AF46968-F5FB-44FE-9FB7-3E5526437E6F}"/>
              </a:ext>
            </a:extLst>
          </p:cNvPr>
          <p:cNvGrpSpPr/>
          <p:nvPr/>
        </p:nvGrpSpPr>
        <p:grpSpPr>
          <a:xfrm>
            <a:off x="6549173" y="2684118"/>
            <a:ext cx="359688" cy="378735"/>
            <a:chOff x="7862157" y="2742733"/>
            <a:chExt cx="359688" cy="378735"/>
          </a:xfrm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7EC4E301-808D-4F69-82A7-993714EDF728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F739BA2E-E183-4FCA-9EBA-520E78866F5A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7591ADAA-41B2-42AD-BF8C-5D2C8B4C17FB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D7DC53DB-1E2D-422A-8E43-4D770E686BED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BE0C0030-5DEA-40A7-B39C-BE006F051C95}"/>
              </a:ext>
            </a:extLst>
          </p:cNvPr>
          <p:cNvGrpSpPr/>
          <p:nvPr/>
        </p:nvGrpSpPr>
        <p:grpSpPr>
          <a:xfrm>
            <a:off x="2522485" y="3408332"/>
            <a:ext cx="316967" cy="383407"/>
            <a:chOff x="3835469" y="3466947"/>
            <a:chExt cx="316967" cy="383407"/>
          </a:xfrm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8179AC63-0E21-4207-9426-1AD7A47E633B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58588BDC-F4C6-4EF4-8643-C98EFC65D9AB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2142A1CB-3C54-4ECF-9DDF-6E473328D7C0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83F83F61-9F61-47BB-9574-77B9FB245AA6}"/>
              </a:ext>
            </a:extLst>
          </p:cNvPr>
          <p:cNvGrpSpPr/>
          <p:nvPr/>
        </p:nvGrpSpPr>
        <p:grpSpPr>
          <a:xfrm>
            <a:off x="3911166" y="3411999"/>
            <a:ext cx="365019" cy="360365"/>
            <a:chOff x="5224150" y="3470614"/>
            <a:chExt cx="365019" cy="360365"/>
          </a:xfrm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13E84D5D-331B-4778-B424-A64019C8E54E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7ACA0D83-AC7B-4932-B358-CFD3352ED368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E60FE742-B1CF-4CA3-8E2C-DC454D23F142}"/>
              </a:ext>
            </a:extLst>
          </p:cNvPr>
          <p:cNvGrpSpPr/>
          <p:nvPr/>
        </p:nvGrpSpPr>
        <p:grpSpPr>
          <a:xfrm>
            <a:off x="4611605" y="3380607"/>
            <a:ext cx="360237" cy="383893"/>
            <a:chOff x="5924589" y="3439222"/>
            <a:chExt cx="360237" cy="383893"/>
          </a:xfrm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99F7D8D9-EEB4-4F38-B569-165B93A5132C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B7826771-9970-4525-B761-FA42DD392873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2813CD2E-ECF5-4205-8339-4D789702A477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BD61B153-EA99-40A4-A125-8ADEC08E3AC8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2EAB541C-361A-475D-8BB4-9B42B85A7DB6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441DA200-A66C-4A0F-91C4-B92B3EB9004C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E59A6CDB-FE42-4329-B534-9886710853E4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7E8DC888-DCCA-4F87-AF91-CB0756C2108B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06371C48-5297-4CDD-89ED-35BBF797937A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B38CED61-FE2A-4B6B-9F10-158246386815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72D19AF2-5164-403A-B8D4-A0259D277851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2527742A-8932-46BF-9EBC-7A73CF1080DC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84ADB71A-1A85-4848-8528-CFDFCF39799A}"/>
              </a:ext>
            </a:extLst>
          </p:cNvPr>
          <p:cNvGrpSpPr/>
          <p:nvPr/>
        </p:nvGrpSpPr>
        <p:grpSpPr>
          <a:xfrm>
            <a:off x="7214719" y="2690400"/>
            <a:ext cx="259506" cy="362605"/>
            <a:chOff x="8527703" y="2749015"/>
            <a:chExt cx="259506" cy="362605"/>
          </a:xfrm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6096152A-8F57-4669-A3D7-E4801D270831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F5287804-35AD-4FAE-B8D0-30CDE696C76C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87768E3A-AC93-440C-9EF4-61D92BEB2355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0AAC892C-6EE2-477C-AF37-CAB8711C5035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E71094A6-A350-4ADB-95BD-FC9265A0AE69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12892C2E-0569-499F-AFDC-D77946F8E3FA}"/>
              </a:ext>
            </a:extLst>
          </p:cNvPr>
          <p:cNvGrpSpPr/>
          <p:nvPr/>
        </p:nvGrpSpPr>
        <p:grpSpPr>
          <a:xfrm>
            <a:off x="5271765" y="3422706"/>
            <a:ext cx="361179" cy="338858"/>
            <a:chOff x="6584749" y="3481321"/>
            <a:chExt cx="361179" cy="338858"/>
          </a:xfrm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252F7EFF-CDDE-49B1-9477-5FEF16811FEF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FAD222C6-BAEC-474F-9BC3-DDDB22B27F5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03E2CDE6-7584-408C-8288-BA00695B97F4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D8662B80-1970-40C7-8CF1-CFB6B4CE0063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190A91EC-2BDB-4324-BFD3-B680E7BBC995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CB0FA19F-8B29-4420-8CBE-CF8BC499CB95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26298634-5FF3-418C-9558-D0F6F1B260E1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5084B9AE-36EE-4A61-B4A4-887F91AC3CBE}"/>
              </a:ext>
            </a:extLst>
          </p:cNvPr>
          <p:cNvGrpSpPr/>
          <p:nvPr/>
        </p:nvGrpSpPr>
        <p:grpSpPr>
          <a:xfrm>
            <a:off x="1819311" y="3351895"/>
            <a:ext cx="360200" cy="381844"/>
            <a:chOff x="3132295" y="3410510"/>
            <a:chExt cx="360200" cy="381844"/>
          </a:xfrm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0628C31A-646D-4942-B3F6-D200D3CB8C76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019742FE-3417-4211-8CCC-E1B404152E6A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28F61DB7-E233-4BD1-98EA-8EDB844A319A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4837A13F-E8D3-4ABE-8187-5C17304ADFE5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DFB5A9BB-81B4-45D7-B61D-FDD1B8956B5E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12ED2DF0-5019-4359-9BB9-BBE1EA7C3402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09857646-E0D0-41F1-864C-F203F2350D13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85ABCEF6-050E-499D-82C4-969AF60C0E27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95C61B66-D2F0-4BC0-9F06-6DC976BA03F4}"/>
              </a:ext>
            </a:extLst>
          </p:cNvPr>
          <p:cNvGrpSpPr/>
          <p:nvPr/>
        </p:nvGrpSpPr>
        <p:grpSpPr>
          <a:xfrm>
            <a:off x="5823533" y="3360674"/>
            <a:ext cx="362148" cy="386982"/>
            <a:chOff x="7136517" y="3419289"/>
            <a:chExt cx="362148" cy="386982"/>
          </a:xfrm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69EC6E5C-D251-4AFD-9A45-30AF19F4C5D1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0BE11456-2AD9-4998-BABA-751782D10ABB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7B585744-0060-40F6-872C-D09319001459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9C83AA90-7FE2-476E-A02C-943107F06852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32C7E474-986D-4CA9-AEE8-062F9ADC00B3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98099965-E798-4CED-8A86-2C40732D09B3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408917F1-2059-4E65-BF26-51280EDDFC84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01DC9F40-B586-4F24-B7E9-D1646C39B2D4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60665269-216E-44D1-A1D2-2190718E7CA6}"/>
              </a:ext>
            </a:extLst>
          </p:cNvPr>
          <p:cNvGrpSpPr/>
          <p:nvPr/>
        </p:nvGrpSpPr>
        <p:grpSpPr>
          <a:xfrm>
            <a:off x="5802245" y="3906113"/>
            <a:ext cx="532236" cy="525935"/>
            <a:chOff x="7115229" y="3964728"/>
            <a:chExt cx="532236" cy="525935"/>
          </a:xfrm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47F7E8D4-3656-403B-8623-BC864922E708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A4E779E5-80B0-449E-BAFC-B36551F5AD2C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69627058-FB48-488D-A731-50A24DAA5CCE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B470D07C-3B3B-4ADB-BF7E-CB73EC4701E0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47B4E36C-4CB2-491D-BC1B-06FDEF9A9E39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95EE85B0-53F9-4406-A281-584051BAAF10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7B48CDB2-4409-4B59-9A98-7FC1B66367F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32946C84-8B42-404B-B896-C660EDEE3AFC}"/>
              </a:ext>
            </a:extLst>
          </p:cNvPr>
          <p:cNvGrpSpPr/>
          <p:nvPr/>
        </p:nvGrpSpPr>
        <p:grpSpPr>
          <a:xfrm>
            <a:off x="7172812" y="3278560"/>
            <a:ext cx="413345" cy="440549"/>
            <a:chOff x="8485796" y="3337175"/>
            <a:chExt cx="413345" cy="440549"/>
          </a:xfrm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A9A6CE09-4380-4BAB-AC66-1D875DC15938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50B44562-C318-43DC-B048-2A81CB0FA89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D2F67201-C31E-4F67-B13C-3C0EFF89ADFE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17CD915B-04EF-4627-82B6-8E6DDB4FDD02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C435A4EC-7DC9-4514-A65E-F3B262FE657A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CFD1BCD1-2E06-49AD-A855-C3FC6396245A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DEFB2D37-821D-4207-BF04-6DCABF8EE560}"/>
              </a:ext>
            </a:extLst>
          </p:cNvPr>
          <p:cNvGrpSpPr/>
          <p:nvPr/>
        </p:nvGrpSpPr>
        <p:grpSpPr>
          <a:xfrm>
            <a:off x="3205532" y="3446755"/>
            <a:ext cx="362148" cy="384935"/>
            <a:chOff x="4518516" y="3505370"/>
            <a:chExt cx="362148" cy="384935"/>
          </a:xfrm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3FD070BD-747F-4870-A133-3F010C3D3CD5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022D63E8-031C-43F4-A441-24620A585BB6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DA84924C-9069-46CC-918B-4DB8B97C4A05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60D7CA70-6D4A-42F6-92C2-A445EC2EDBD7}"/>
              </a:ext>
            </a:extLst>
          </p:cNvPr>
          <p:cNvGrpSpPr/>
          <p:nvPr/>
        </p:nvGrpSpPr>
        <p:grpSpPr>
          <a:xfrm>
            <a:off x="6548524" y="3346665"/>
            <a:ext cx="340046" cy="360374"/>
            <a:chOff x="7861508" y="3405280"/>
            <a:chExt cx="340046" cy="360374"/>
          </a:xfrm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0B5B5C78-59FE-4DC7-99FA-BDA64C2E54A8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8A4D4578-E0E7-4E62-9E4A-2B638F696772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D3FC84EB-288B-4CD6-876D-7D7BA36DA117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63DA1099-A395-4338-B744-07BE2DEFE679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EF5BABCB-ABB9-4DD5-888A-E4EA2D176B55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4EF92086-AA35-45CB-AB7D-65E3539B2D1F}"/>
              </a:ext>
            </a:extLst>
          </p:cNvPr>
          <p:cNvGrpSpPr/>
          <p:nvPr/>
        </p:nvGrpSpPr>
        <p:grpSpPr>
          <a:xfrm>
            <a:off x="6467599" y="1895960"/>
            <a:ext cx="472799" cy="502554"/>
            <a:chOff x="7780583" y="1954575"/>
            <a:chExt cx="472799" cy="502554"/>
          </a:xfrm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7931FCB8-CD21-472B-910F-0AE7EC4409BE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90A3FD75-05FB-450A-94B7-3DB1FA3A9E1B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C1D98A6E-10B9-4784-ACDE-7735FD94A774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3038C49C-A987-4860-8607-309F70F20E6F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55380888-FCE4-469F-8523-E7F996305664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E17AA9C0-8AAE-4BEA-89BE-089C922D0675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A578E36C-9BAA-46CD-AC26-456F2251D131}"/>
              </a:ext>
            </a:extLst>
          </p:cNvPr>
          <p:cNvGrpSpPr/>
          <p:nvPr/>
        </p:nvGrpSpPr>
        <p:grpSpPr>
          <a:xfrm>
            <a:off x="2473957" y="1932125"/>
            <a:ext cx="470294" cy="502554"/>
            <a:chOff x="3786941" y="1990740"/>
            <a:chExt cx="470294" cy="502554"/>
          </a:xfrm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E528A50D-B17C-4B5E-A92F-D10CA98D4B9D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5CAC38E8-0888-44A6-B3EA-5679CFE58678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130FCFCD-F6A4-4FB5-BC5A-A31E19EC632B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C4799991-607F-450D-8C5A-EC7024F6BC24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07330922-8BA4-4F77-9B45-5288EF0E837B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559B40EA-8FFF-4F0B-9109-F0B7E22173CF}"/>
              </a:ext>
            </a:extLst>
          </p:cNvPr>
          <p:cNvGrpSpPr/>
          <p:nvPr/>
        </p:nvGrpSpPr>
        <p:grpSpPr>
          <a:xfrm>
            <a:off x="5812404" y="1936294"/>
            <a:ext cx="304760" cy="502545"/>
            <a:chOff x="7125388" y="1994909"/>
            <a:chExt cx="304760" cy="502545"/>
          </a:xfrm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3A342D3A-4ED8-4196-B91B-E5739521D445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EFB2F06F-DF12-4F30-898B-D768889D0C65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C563C350-6ED3-43D2-8D40-B15400BA2915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BE62FC61-3AA8-44C8-953E-AE627B78E2C9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3C436928-B164-4624-9B85-00125FCE83C2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35D6BA19-A5B0-4B93-A391-C179F0BDD752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715FD92A-0E62-4E8D-B180-4A5CFB919835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27B8EE5B-5147-40A2-B08E-394FFBBA5D95}"/>
              </a:ext>
            </a:extLst>
          </p:cNvPr>
          <p:cNvGrpSpPr/>
          <p:nvPr/>
        </p:nvGrpSpPr>
        <p:grpSpPr>
          <a:xfrm>
            <a:off x="3200668" y="1922953"/>
            <a:ext cx="470257" cy="499874"/>
            <a:chOff x="4513652" y="1981568"/>
            <a:chExt cx="470257" cy="499874"/>
          </a:xfrm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7E1BEEB6-4496-4451-AF30-B6ED0AC34CA5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4F95FF02-9867-4D1A-B12D-4F7A5B48E1D9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D088ECFC-8D03-42E2-A4F4-600746A855B6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79533F06-178A-4EA4-874D-963A20C353F5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A49128DB-7261-4822-97FE-8844E876D53D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299A7779-E532-4D4C-8B06-105EB87DCE00}"/>
              </a:ext>
            </a:extLst>
          </p:cNvPr>
          <p:cNvGrpSpPr/>
          <p:nvPr/>
        </p:nvGrpSpPr>
        <p:grpSpPr>
          <a:xfrm>
            <a:off x="3870310" y="1931430"/>
            <a:ext cx="471528" cy="504328"/>
            <a:chOff x="5183294" y="1990045"/>
            <a:chExt cx="471528" cy="504328"/>
          </a:xfrm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73BD63CF-2196-403E-8BCC-0829BE59333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85F2A99D-F096-4885-A114-1F7F2CBC9E6D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AB5E7D84-F91C-4FEF-A4AF-60E3B0989BB1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569F2726-653A-48FC-85CE-F5FC40CD9292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47FC6D9F-54D9-4BEF-8698-FA589EF71607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58F386E5-2DC9-4777-A159-2D4D985A49A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064FCA80-C8ED-41AD-8D4C-92C40B2F27C6}"/>
              </a:ext>
            </a:extLst>
          </p:cNvPr>
          <p:cNvGrpSpPr/>
          <p:nvPr/>
        </p:nvGrpSpPr>
        <p:grpSpPr>
          <a:xfrm>
            <a:off x="1815891" y="1943079"/>
            <a:ext cx="471529" cy="502554"/>
            <a:chOff x="3128875" y="2001694"/>
            <a:chExt cx="471529" cy="502554"/>
          </a:xfrm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66D52CA6-D43E-42FF-B3CD-DF776612DFF4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9F5700FF-B88F-47F1-99DA-3E63C3BC65A1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2F848FC0-F204-4B81-9147-EF2EED7B733A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142C82D1-39C1-400A-8E54-1BA462048C2A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8CED9DE9-2B78-4789-9083-60F17BB91095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DC9E89AA-BA00-401E-8B0E-0A15FA5ABFE7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62F043F3-41D1-4C43-9192-1B1894E22272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27268C40-112E-48F8-A4F0-1D0D6575CFA8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F4E66357-AFE1-4EB0-87CF-4C90531FDCD7}"/>
              </a:ext>
            </a:extLst>
          </p:cNvPr>
          <p:cNvGrpSpPr/>
          <p:nvPr/>
        </p:nvGrpSpPr>
        <p:grpSpPr>
          <a:xfrm>
            <a:off x="4581814" y="1931796"/>
            <a:ext cx="441444" cy="500460"/>
            <a:chOff x="5894798" y="1990411"/>
            <a:chExt cx="441444" cy="500460"/>
          </a:xfrm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8E0EDD81-B194-494F-B3CD-1D7CE2E8907E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B24921A7-E848-4696-AE7E-E06190AB43E4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81EC5898-44D2-4512-B7EF-A1E9407EA45A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99E97199-1F54-45CF-AE49-B9BBA3BD79D0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16BEF091-DAF9-443B-B19B-3A460E5CB1B6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B8EFA8E9-BC50-48DC-9A4A-2F244A6B70CC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7359DB26-8F89-4994-AF43-EE905A743B22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3563FB69-3FE6-4D0A-ADCE-8C4D3278101E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7A6EAC93-4D62-4943-98D9-971514E2CA63}"/>
              </a:ext>
            </a:extLst>
          </p:cNvPr>
          <p:cNvGrpSpPr/>
          <p:nvPr/>
        </p:nvGrpSpPr>
        <p:grpSpPr>
          <a:xfrm>
            <a:off x="5138866" y="1931631"/>
            <a:ext cx="479045" cy="501182"/>
            <a:chOff x="6451850" y="1990246"/>
            <a:chExt cx="479045" cy="501182"/>
          </a:xfrm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A8B71E5E-76C0-4324-92A2-5581157DF28C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78FA959F-F2B3-44E6-B2F6-3F77925BCD44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D614AA18-B6A1-434F-A703-1177B14E4C09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26802FF4-C02E-467B-8C64-B6C5C7184D0E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2F4B7E00-0AE4-4D39-B1DA-A866CF11556A}"/>
              </a:ext>
            </a:extLst>
          </p:cNvPr>
          <p:cNvGrpSpPr/>
          <p:nvPr/>
        </p:nvGrpSpPr>
        <p:grpSpPr>
          <a:xfrm>
            <a:off x="7225463" y="4107894"/>
            <a:ext cx="327922" cy="324154"/>
            <a:chOff x="8538447" y="4166509"/>
            <a:chExt cx="327922" cy="324154"/>
          </a:xfrm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4B7AC444-47C6-49B8-BBC5-AA46B1D638C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975C7699-05DF-4012-A034-8DA37239A15D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9707025E-46B8-44D0-BEE8-E6CAD3A8F489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0B0984DF-7E7D-42FF-9B20-7E677103D29E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2C210BBC-D088-4D47-863C-0FA4456DAB79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83F52302-8934-49D4-87F1-DCD4F33346E7}"/>
              </a:ext>
            </a:extLst>
          </p:cNvPr>
          <p:cNvGrpSpPr/>
          <p:nvPr/>
        </p:nvGrpSpPr>
        <p:grpSpPr>
          <a:xfrm>
            <a:off x="6497052" y="1255524"/>
            <a:ext cx="445504" cy="476017"/>
            <a:chOff x="7810036" y="1314139"/>
            <a:chExt cx="445504" cy="476017"/>
          </a:xfrm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51566141-18E1-466C-95C7-ED8D3FDDF105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9DB79BDD-309F-4874-8E27-140DB08EB4F2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1B90C4ED-0DA0-4085-BFAB-08CCF6EF8572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085C3C2-F9EA-4DEE-854E-CECF944B415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125413"/>
            <a:ext cx="8680450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AB214A83-C44C-4C2A-B28F-5C541925D680}"/>
              </a:ext>
            </a:extLst>
          </p:cNvPr>
          <p:cNvSpPr/>
          <p:nvPr/>
        </p:nvSpPr>
        <p:spPr>
          <a:xfrm rot="10799991">
            <a:off x="5167132" y="3252287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01FAF802-4F1F-42FA-A415-27FC663A6689}"/>
              </a:ext>
            </a:extLst>
          </p:cNvPr>
          <p:cNvSpPr/>
          <p:nvPr/>
        </p:nvSpPr>
        <p:spPr>
          <a:xfrm>
            <a:off x="5645382" y="3319623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3E044505-A4F4-46F4-997A-0A1822B18F98}"/>
              </a:ext>
            </a:extLst>
          </p:cNvPr>
          <p:cNvSpPr/>
          <p:nvPr/>
        </p:nvSpPr>
        <p:spPr>
          <a:xfrm>
            <a:off x="7061989" y="3368818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8DB77C65-3C6C-4130-A2E9-B1745E0A6456}"/>
              </a:ext>
            </a:extLst>
          </p:cNvPr>
          <p:cNvSpPr/>
          <p:nvPr/>
        </p:nvSpPr>
        <p:spPr>
          <a:xfrm>
            <a:off x="7105907" y="4269877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7BD466E7-D440-407D-A9B7-9B05D0E456CF}"/>
              </a:ext>
            </a:extLst>
          </p:cNvPr>
          <p:cNvSpPr/>
          <p:nvPr/>
        </p:nvSpPr>
        <p:spPr>
          <a:xfrm>
            <a:off x="2010596" y="3299717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002C0D36-E0D0-4113-B962-2BB1256FF575}"/>
              </a:ext>
            </a:extLst>
          </p:cNvPr>
          <p:cNvSpPr/>
          <p:nvPr/>
        </p:nvSpPr>
        <p:spPr>
          <a:xfrm>
            <a:off x="3875021" y="4110122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CB948B92-CB87-4B11-9A44-485778CE3D89}"/>
              </a:ext>
            </a:extLst>
          </p:cNvPr>
          <p:cNvSpPr/>
          <p:nvPr/>
        </p:nvSpPr>
        <p:spPr>
          <a:xfrm>
            <a:off x="4503104" y="4237900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7EFBDBD3-4DBB-4A26-A6D2-1FF49F6A51CC}"/>
              </a:ext>
            </a:extLst>
          </p:cNvPr>
          <p:cNvSpPr/>
          <p:nvPr/>
        </p:nvSpPr>
        <p:spPr>
          <a:xfrm>
            <a:off x="2719275" y="4158457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FBFEA8A0-CB65-4808-939B-82543AC00E94}"/>
              </a:ext>
            </a:extLst>
          </p:cNvPr>
          <p:cNvSpPr/>
          <p:nvPr/>
        </p:nvSpPr>
        <p:spPr>
          <a:xfrm>
            <a:off x="5137616" y="4190159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EAE6465A-50BF-4FAE-A1A7-FD15CCF0A2D3}"/>
              </a:ext>
            </a:extLst>
          </p:cNvPr>
          <p:cNvSpPr/>
          <p:nvPr/>
        </p:nvSpPr>
        <p:spPr>
          <a:xfrm>
            <a:off x="6432763" y="4216485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51160DAC-4C95-4355-BE4C-6ECBD12B0CC3}"/>
              </a:ext>
            </a:extLst>
          </p:cNvPr>
          <p:cNvSpPr/>
          <p:nvPr/>
        </p:nvSpPr>
        <p:spPr>
          <a:xfrm>
            <a:off x="2618297" y="3397603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02359141-44AF-4413-8493-4F46915F5D5F}"/>
              </a:ext>
            </a:extLst>
          </p:cNvPr>
          <p:cNvSpPr/>
          <p:nvPr/>
        </p:nvSpPr>
        <p:spPr>
          <a:xfrm>
            <a:off x="2160494" y="4043974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20EE9799-4A70-417D-87CF-BA37D357ED46}"/>
              </a:ext>
            </a:extLst>
          </p:cNvPr>
          <p:cNvSpPr/>
          <p:nvPr/>
        </p:nvSpPr>
        <p:spPr>
          <a:xfrm>
            <a:off x="5692044" y="4216476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715DBEC2-AA52-4149-AB8B-823F49394776}"/>
              </a:ext>
            </a:extLst>
          </p:cNvPr>
          <p:cNvSpPr/>
          <p:nvPr/>
        </p:nvSpPr>
        <p:spPr>
          <a:xfrm>
            <a:off x="3295950" y="4197045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48B12AFA-9B22-41DD-8330-0AE15DA15520}"/>
              </a:ext>
            </a:extLst>
          </p:cNvPr>
          <p:cNvSpPr/>
          <p:nvPr/>
        </p:nvSpPr>
        <p:spPr>
          <a:xfrm>
            <a:off x="6385653" y="3312107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CC10342A-E855-45A8-8552-E92D593798D5}"/>
              </a:ext>
            </a:extLst>
          </p:cNvPr>
          <p:cNvGrpSpPr/>
          <p:nvPr/>
        </p:nvGrpSpPr>
        <p:grpSpPr>
          <a:xfrm>
            <a:off x="7082672" y="809257"/>
            <a:ext cx="425132" cy="424848"/>
            <a:chOff x="8211055" y="926488"/>
            <a:chExt cx="425132" cy="424848"/>
          </a:xfrm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EAF5F734-612B-4C99-AD32-2427A27ED85A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C299291A-EB08-4A7E-8EB3-38E82F515F21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7FAAB5C6-8120-4FA9-B851-CC514E0024C3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D28A6400-4025-478F-80F4-681BD0D0F20A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630B1EB7-FF5B-49D6-B85F-A3C7A6664074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40C41058-9D01-40B3-8D2B-E1472D85948B}"/>
              </a:ext>
            </a:extLst>
          </p:cNvPr>
          <p:cNvGrpSpPr/>
          <p:nvPr/>
        </p:nvGrpSpPr>
        <p:grpSpPr>
          <a:xfrm>
            <a:off x="6366780" y="1611314"/>
            <a:ext cx="414066" cy="412961"/>
            <a:chOff x="7495163" y="1728545"/>
            <a:chExt cx="414066" cy="412961"/>
          </a:xfrm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203842F1-C682-4CBF-B489-CAAA437ECEB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E63C2BF3-DB8D-4BB3-B63E-3CE126745C92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1CBEC5B5-65C7-4478-9773-CDFFFCF72E51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98DD205C-13EF-4C46-A612-B2E13D09626E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287EA468-ED9C-4DBB-B0BF-CFE8B26DB416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6D9AA99D-2EA9-4787-B65A-F2D5EA647114}"/>
              </a:ext>
            </a:extLst>
          </p:cNvPr>
          <p:cNvGrpSpPr/>
          <p:nvPr/>
        </p:nvGrpSpPr>
        <p:grpSpPr>
          <a:xfrm>
            <a:off x="3306804" y="3365791"/>
            <a:ext cx="381642" cy="422306"/>
            <a:chOff x="4435187" y="3483022"/>
            <a:chExt cx="381642" cy="422306"/>
          </a:xfrm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6069FD68-D82E-4E17-B473-03D09E721866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055992C2-15B2-4115-A042-C928EFDCA644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D06FEE28-5B82-42AC-B6FC-D2D01FC6F02E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DC0835CF-28FD-436B-B3F4-3F27F56A60F7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5852735A-18BA-46C1-9C38-A9975AFFF07E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A499B60C-BE05-446D-B45B-AF9E74343B62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DF911554-48CC-4F93-AF30-97E60FACE854}"/>
              </a:ext>
            </a:extLst>
          </p:cNvPr>
          <p:cNvGrpSpPr/>
          <p:nvPr/>
        </p:nvGrpSpPr>
        <p:grpSpPr>
          <a:xfrm>
            <a:off x="2602561" y="868821"/>
            <a:ext cx="373559" cy="372837"/>
            <a:chOff x="3730944" y="986052"/>
            <a:chExt cx="373559" cy="372837"/>
          </a:xfrm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25B7681D-DB70-4B35-8B5C-2BF7994C5AEE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75AC5612-8739-4942-9EB2-6FCE5790DEA0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165BA56F-6717-4CE3-BF3F-8C3CC4351620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4251AE99-1F3B-4961-A571-875BA5A90D1E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1569856B-42E2-4645-81A3-3995AD098C3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B7BD9607-E51F-4CE1-8DBA-42A85ABFC5BB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0327ADCA-74D8-4B96-9CD9-5B71E291C734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0C983152-3E05-49BF-8AB2-73B9688E3815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AA737947-E3E4-46F7-AB4E-BA022B905D7D}"/>
              </a:ext>
            </a:extLst>
          </p:cNvPr>
          <p:cNvGrpSpPr/>
          <p:nvPr/>
        </p:nvGrpSpPr>
        <p:grpSpPr>
          <a:xfrm>
            <a:off x="7061257" y="2441150"/>
            <a:ext cx="453661" cy="454365"/>
            <a:chOff x="8189640" y="2558381"/>
            <a:chExt cx="453661" cy="454365"/>
          </a:xfrm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7A3C2BC3-C62F-45AF-B1C6-9778D60B178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184003FE-950D-4AB8-937E-D85B8F406D05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C87BC644-6135-4161-831B-E0483784E39C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9F72D876-A8BE-4796-9254-618DADD3C1D8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B14365A3-755C-48E9-A5D7-C235935C8DCA}"/>
              </a:ext>
            </a:extLst>
          </p:cNvPr>
          <p:cNvGrpSpPr/>
          <p:nvPr/>
        </p:nvGrpSpPr>
        <p:grpSpPr>
          <a:xfrm>
            <a:off x="2023782" y="818026"/>
            <a:ext cx="374968" cy="450424"/>
            <a:chOff x="3152165" y="935257"/>
            <a:chExt cx="374968" cy="450424"/>
          </a:xfrm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39655779-A3DB-43BA-9FA2-4D0A932F4B51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237F57B7-2923-4651-B5CA-37FB441A8ECB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C1C9C854-13AB-4BE6-A4A8-099528C9BE3D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4AD620F3-F2C8-4444-BE77-5B8A44387181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B2902148-7FF5-4181-92BF-29E662A52348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5AC9329D-8694-4207-8D1B-F3D964316357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FDC5098C-78AB-4358-948A-A521E88BE195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54085B11-2C4C-4242-8E87-52649AEF6AC1}"/>
              </a:ext>
            </a:extLst>
          </p:cNvPr>
          <p:cNvGrpSpPr/>
          <p:nvPr/>
        </p:nvGrpSpPr>
        <p:grpSpPr>
          <a:xfrm>
            <a:off x="4999340" y="791234"/>
            <a:ext cx="450424" cy="450423"/>
            <a:chOff x="6127723" y="908465"/>
            <a:chExt cx="450424" cy="450423"/>
          </a:xfrm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0477FE78-D8C1-42EF-9BE1-0777973536E9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76B50C45-283C-4E37-9267-BF45D36AE131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52974DB0-A016-4F44-B9F6-B809C8AD3FD2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968CC293-C41A-4AD2-87F0-87CD214CF7A7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9DE33436-96C5-4040-BE68-99710794CDC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1EAD15B2-EEEE-4F10-82C5-3284ECBB679F}"/>
              </a:ext>
            </a:extLst>
          </p:cNvPr>
          <p:cNvGrpSpPr/>
          <p:nvPr/>
        </p:nvGrpSpPr>
        <p:grpSpPr>
          <a:xfrm>
            <a:off x="5566561" y="799125"/>
            <a:ext cx="455278" cy="449190"/>
            <a:chOff x="6694944" y="916356"/>
            <a:chExt cx="455278" cy="449190"/>
          </a:xfrm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918F90EE-B23B-48B5-ADAF-D34D5358522C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E86EBED9-73A4-4326-AB35-D331DF7C9D92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C91D44E2-1567-4603-8E91-6C7434ECABD1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1476F395-7DAA-426B-9020-4C9812D310A4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C8B947A6-6434-4968-BD9B-E1FA0D18F2E5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196BAA9A-354C-445F-98E4-4A903EF44F2D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113ECA7C-5A1C-4981-939F-5B6950F6BA79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E8681766-4A1D-4359-8847-10408D66C9A7}"/>
              </a:ext>
            </a:extLst>
          </p:cNvPr>
          <p:cNvGrpSpPr/>
          <p:nvPr/>
        </p:nvGrpSpPr>
        <p:grpSpPr>
          <a:xfrm>
            <a:off x="3266735" y="799656"/>
            <a:ext cx="435775" cy="450423"/>
            <a:chOff x="4395118" y="916887"/>
            <a:chExt cx="435775" cy="450423"/>
          </a:xfrm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FD09708E-8DB5-49D1-A7D5-47F384956D40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3667F986-2AFC-4995-A82D-2EC3BE94D05F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7A6E2D9C-7AED-4575-8004-43E83110AF77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ABF48085-26F0-4812-AE06-5F0A7D966FD2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C9B4F291-BF4F-40E4-8F04-755C4F6E253D}"/>
              </a:ext>
            </a:extLst>
          </p:cNvPr>
          <p:cNvGrpSpPr/>
          <p:nvPr/>
        </p:nvGrpSpPr>
        <p:grpSpPr>
          <a:xfrm>
            <a:off x="6366780" y="799125"/>
            <a:ext cx="428515" cy="451036"/>
            <a:chOff x="7495163" y="916356"/>
            <a:chExt cx="428515" cy="451036"/>
          </a:xfrm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C9165257-6145-4B24-BB41-6A8B55AF3DA6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F4D5CBFB-D694-4231-9F95-6BFF02C4CCDC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0AF225C0-DA55-4653-AFA7-9F2D31F99593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F815B3DE-FC09-4F94-9EB9-45BDE178E1A3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19ED6565-D7E9-44EF-8198-1F211B30431A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06B4B128-D674-4057-B3F8-F7EEAB48FDF7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37679C74-86C9-4DA7-8A30-CE87CF399E4E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09109F01-4BF1-42B4-9135-1075BDDF6284}"/>
              </a:ext>
            </a:extLst>
          </p:cNvPr>
          <p:cNvGrpSpPr/>
          <p:nvPr/>
        </p:nvGrpSpPr>
        <p:grpSpPr>
          <a:xfrm>
            <a:off x="3842304" y="799656"/>
            <a:ext cx="423596" cy="450424"/>
            <a:chOff x="4970687" y="916887"/>
            <a:chExt cx="423596" cy="450424"/>
          </a:xfrm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C084F115-36B2-43EC-B58E-540E4A58FC0B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52994A62-0807-48B2-9914-0D2CFA14E530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C90283AD-B054-4CE5-81EC-D207C3DD47E3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EDC6A145-2487-4518-8A62-E17E7A8BE366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2662E951-7A02-4E4F-AB79-445DA3CA42B7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CD638BD5-0A8B-41A8-8381-A5AA3B44A1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47A94FAA-8339-4B16-990F-C6D6FF707AC9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037D86D2-7A60-40E6-8EE8-F1BA882BAFD9}"/>
              </a:ext>
            </a:extLst>
          </p:cNvPr>
          <p:cNvGrpSpPr/>
          <p:nvPr/>
        </p:nvGrpSpPr>
        <p:grpSpPr>
          <a:xfrm>
            <a:off x="4386902" y="799336"/>
            <a:ext cx="456486" cy="451082"/>
            <a:chOff x="5515285" y="916567"/>
            <a:chExt cx="456486" cy="451082"/>
          </a:xfrm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BA1C9D87-3A70-4B45-AFAC-C1BCD165AE2C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EEF83788-20AF-4E09-8964-1E9716EACE05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CB0532E7-3D35-4A7C-9892-E21A73AED92F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00FB15E3-F064-4625-9FEF-FD994A1619BD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0DF749F4-F6A9-434B-831E-4A492C5980E7}"/>
              </a:ext>
            </a:extLst>
          </p:cNvPr>
          <p:cNvGrpSpPr/>
          <p:nvPr/>
        </p:nvGrpSpPr>
        <p:grpSpPr>
          <a:xfrm>
            <a:off x="7042421" y="1562366"/>
            <a:ext cx="498603" cy="496391"/>
            <a:chOff x="8170804" y="1679597"/>
            <a:chExt cx="498603" cy="496391"/>
          </a:xfrm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D0E6521F-29C3-4D18-93D8-A19EB6EC77FC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48E4867A-B5F2-4637-8CD9-764F43C802C7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5B86D584-A7F1-4162-8610-BEFC6F8F7977}"/>
              </a:ext>
            </a:extLst>
          </p:cNvPr>
          <p:cNvSpPr/>
          <p:nvPr/>
        </p:nvSpPr>
        <p:spPr>
          <a:xfrm>
            <a:off x="3218217" y="1590676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E557B14C-A7F6-4803-82C8-6F86D9B2C844}"/>
              </a:ext>
            </a:extLst>
          </p:cNvPr>
          <p:cNvGrpSpPr/>
          <p:nvPr/>
        </p:nvGrpSpPr>
        <p:grpSpPr>
          <a:xfrm>
            <a:off x="3779302" y="1589158"/>
            <a:ext cx="460830" cy="449225"/>
            <a:chOff x="4907685" y="1706389"/>
            <a:chExt cx="460830" cy="449225"/>
          </a:xfrm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1F26CF84-B2DD-43AE-83F1-62820D43B8B5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9A1574A7-0CC3-4B1C-BB16-CAB62565C2AB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01A7C82F-4F7F-4BAC-B1C4-288F02E102CA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668E11DE-2888-45B9-9A26-BF43DD62E238}"/>
              </a:ext>
            </a:extLst>
          </p:cNvPr>
          <p:cNvGrpSpPr/>
          <p:nvPr/>
        </p:nvGrpSpPr>
        <p:grpSpPr>
          <a:xfrm>
            <a:off x="4346989" y="1589368"/>
            <a:ext cx="450021" cy="448805"/>
            <a:chOff x="5475372" y="1706599"/>
            <a:chExt cx="450021" cy="448805"/>
          </a:xfrm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0548D745-F282-4B49-8D97-8BBE9B77294C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6293895F-D0AC-4AE3-A3E8-46700D488062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CA85A2C5-3B4C-4CDF-8A3D-7F9249B38581}"/>
              </a:ext>
            </a:extLst>
          </p:cNvPr>
          <p:cNvGrpSpPr/>
          <p:nvPr/>
        </p:nvGrpSpPr>
        <p:grpSpPr>
          <a:xfrm>
            <a:off x="2019466" y="1608552"/>
            <a:ext cx="446391" cy="447617"/>
            <a:chOff x="3147849" y="1725783"/>
            <a:chExt cx="446391" cy="447617"/>
          </a:xfrm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F864FA02-F95C-43AC-8684-99F60DCE6820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CC8D8FDF-F691-4C4E-92EE-E5FE971A8CBC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AC215858-DAAA-4454-B7CF-D222EFE6A31D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6AEA7CA5-8246-4F2E-9893-38690B402061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8D8E191F-AE61-4FCA-B48C-168D8F590518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F1EA0188-1A8E-463F-AB5B-192ACDB3C8C9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5AF7403E-6697-444A-ABFC-45EFC9048DAA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EC290A0F-E0AC-423B-A51A-3986E163ABD1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1DE69999-65A2-4CAA-9E01-0CAD22C3056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149E5B4F-8BD7-4CF2-AD56-1C34EFF7703C}"/>
              </a:ext>
            </a:extLst>
          </p:cNvPr>
          <p:cNvGrpSpPr/>
          <p:nvPr/>
        </p:nvGrpSpPr>
        <p:grpSpPr>
          <a:xfrm>
            <a:off x="4979370" y="1582986"/>
            <a:ext cx="445212" cy="445175"/>
            <a:chOff x="6107753" y="1700217"/>
            <a:chExt cx="445212" cy="445175"/>
          </a:xfrm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F9FF73E0-2E91-4975-A64F-DCA67BA09410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E58C3A6A-5AED-4756-A297-B79E11B57BF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87CBC175-252A-459D-A10D-28CFF158D5E8}"/>
              </a:ext>
            </a:extLst>
          </p:cNvPr>
          <p:cNvGrpSpPr/>
          <p:nvPr/>
        </p:nvGrpSpPr>
        <p:grpSpPr>
          <a:xfrm>
            <a:off x="2653145" y="1590721"/>
            <a:ext cx="469279" cy="446099"/>
            <a:chOff x="3781528" y="1707952"/>
            <a:chExt cx="469279" cy="446099"/>
          </a:xfrm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9BB42C2A-054B-429E-9AC6-EFE355A83C6E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2D17F63F-E3AA-40FD-81BE-85822A73ADDE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C66BEEAD-7FF2-4832-8FE2-4384DA02805B}"/>
              </a:ext>
            </a:extLst>
          </p:cNvPr>
          <p:cNvGrpSpPr/>
          <p:nvPr/>
        </p:nvGrpSpPr>
        <p:grpSpPr>
          <a:xfrm>
            <a:off x="5601966" y="1590008"/>
            <a:ext cx="446400" cy="445212"/>
            <a:chOff x="6730349" y="1707239"/>
            <a:chExt cx="446400" cy="445212"/>
          </a:xfrm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14D7F608-F7E9-4AF3-97DB-4685F002A6A0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1118549C-AFF3-448E-8DCB-C35FA1E48896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EB3524A6-B2FF-4350-AF4F-41D784BC63E0}"/>
              </a:ext>
            </a:extLst>
          </p:cNvPr>
          <p:cNvSpPr/>
          <p:nvPr/>
        </p:nvSpPr>
        <p:spPr>
          <a:xfrm>
            <a:off x="3211395" y="2459868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6F17897F-2497-4D11-8708-212E242EEEB8}"/>
              </a:ext>
            </a:extLst>
          </p:cNvPr>
          <p:cNvSpPr/>
          <p:nvPr/>
        </p:nvSpPr>
        <p:spPr>
          <a:xfrm>
            <a:off x="3750992" y="2532261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DCDB6EFE-2DCF-4D05-ABEF-3B0D03D82A1A}"/>
              </a:ext>
            </a:extLst>
          </p:cNvPr>
          <p:cNvGrpSpPr/>
          <p:nvPr/>
        </p:nvGrpSpPr>
        <p:grpSpPr>
          <a:xfrm>
            <a:off x="4398451" y="2472002"/>
            <a:ext cx="461287" cy="462009"/>
            <a:chOff x="5526834" y="2589233"/>
            <a:chExt cx="461287" cy="462009"/>
          </a:xfrm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B5383A06-DB36-405E-B591-A37B8CF52EFB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4492C629-5B5F-4E94-9F1B-0DF3EBEF2EF8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2B20553F-4DBF-40F8-8536-6B40C9F071E9}"/>
              </a:ext>
            </a:extLst>
          </p:cNvPr>
          <p:cNvGrpSpPr/>
          <p:nvPr/>
        </p:nvGrpSpPr>
        <p:grpSpPr>
          <a:xfrm>
            <a:off x="6225468" y="2454372"/>
            <a:ext cx="465823" cy="464304"/>
            <a:chOff x="7353851" y="2571603"/>
            <a:chExt cx="465823" cy="464304"/>
          </a:xfrm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7FC59959-C0F3-4DC3-85BD-356D261D2D41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5AF6D122-6FB0-4118-8C5A-989DF673933D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27F00E90-3438-4DDE-BA34-68D98C24F820}"/>
              </a:ext>
            </a:extLst>
          </p:cNvPr>
          <p:cNvGrpSpPr/>
          <p:nvPr/>
        </p:nvGrpSpPr>
        <p:grpSpPr>
          <a:xfrm>
            <a:off x="3772965" y="3378063"/>
            <a:ext cx="406286" cy="408900"/>
            <a:chOff x="4901348" y="3495294"/>
            <a:chExt cx="406286" cy="408900"/>
          </a:xfrm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59FF79F1-6D69-4097-89C0-3D5811F093C1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983595DA-A68C-4E1E-9390-FB526E26E81E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1B296D72-C906-40E7-BFD3-F76C68AB1639}"/>
              </a:ext>
            </a:extLst>
          </p:cNvPr>
          <p:cNvGrpSpPr/>
          <p:nvPr/>
        </p:nvGrpSpPr>
        <p:grpSpPr>
          <a:xfrm>
            <a:off x="5019932" y="2465784"/>
            <a:ext cx="272920" cy="462000"/>
            <a:chOff x="6148315" y="2583015"/>
            <a:chExt cx="272920" cy="462000"/>
          </a:xfrm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6048112B-F9A7-42B3-9A2E-7954B3317A72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24BBF207-D382-485A-A0F8-4986A109A9F1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0A8949E6-7101-4D4C-BD5A-3354D9F54A8F}"/>
              </a:ext>
            </a:extLst>
          </p:cNvPr>
          <p:cNvGrpSpPr/>
          <p:nvPr/>
        </p:nvGrpSpPr>
        <p:grpSpPr>
          <a:xfrm>
            <a:off x="2667675" y="2487263"/>
            <a:ext cx="454438" cy="462595"/>
            <a:chOff x="3796058" y="2604494"/>
            <a:chExt cx="454438" cy="462595"/>
          </a:xfrm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42F646F5-75C6-4E66-AEE1-F9164F81021D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129DC255-4019-4E55-AE40-41F1C736E787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25FBC640-F289-4FB8-B8CE-47598A750CC6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4DE3CD45-D68A-4E17-9CE8-232D483B4513}"/>
              </a:ext>
            </a:extLst>
          </p:cNvPr>
          <p:cNvGrpSpPr/>
          <p:nvPr/>
        </p:nvGrpSpPr>
        <p:grpSpPr>
          <a:xfrm>
            <a:off x="5576903" y="2459045"/>
            <a:ext cx="456723" cy="464304"/>
            <a:chOff x="6705286" y="2576276"/>
            <a:chExt cx="456723" cy="464304"/>
          </a:xfrm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8F57F4C9-0C9E-4199-AEF0-68A95643E784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0595B6AD-A557-4D74-90C1-2FDE0BDE9A43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F47597C3-7CF2-4AEA-AAA6-505F5296E9D8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CC85548F-FED9-4665-AED9-83B620DA27FD}"/>
              </a:ext>
            </a:extLst>
          </p:cNvPr>
          <p:cNvGrpSpPr/>
          <p:nvPr/>
        </p:nvGrpSpPr>
        <p:grpSpPr>
          <a:xfrm>
            <a:off x="4439453" y="3406317"/>
            <a:ext cx="492377" cy="387934"/>
            <a:chOff x="5567836" y="3523548"/>
            <a:chExt cx="492377" cy="387934"/>
          </a:xfrm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049BA8AB-F87F-4507-AC8F-471094B80249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6911C360-D5CB-434B-95E5-9CD77EEA951E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7F8AE531-D07B-468B-81D4-787BCE89A1FB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6F696514-1D95-4EFA-877C-A4BB459CDAF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3A7C9AEF-1C65-412F-B3D8-8774B2D84105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30172A70-2916-4BF7-BB41-D38DD635EFB9}"/>
              </a:ext>
            </a:extLst>
          </p:cNvPr>
          <p:cNvGrpSpPr/>
          <p:nvPr/>
        </p:nvGrpSpPr>
        <p:grpSpPr>
          <a:xfrm>
            <a:off x="1949560" y="2478613"/>
            <a:ext cx="556467" cy="457373"/>
            <a:chOff x="3077943" y="2595844"/>
            <a:chExt cx="556467" cy="457373"/>
          </a:xfrm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3F983F67-5756-4BE2-BCDD-62B6FEE6E70A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252E4B0B-C0D5-4330-9C5A-38CF60EE0C2C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0532840E-DC13-4935-A719-DA1608C2A55E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EB668710-6EFA-4926-B33F-D087834E3131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9ADAC0CA-8C32-43A3-9A68-D94D27032FF1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848EC7D9-D37B-434F-9F67-94E9D3705A54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ersona con rifle de asalto">
            <a:extLst>
              <a:ext uri="{FF2B5EF4-FFF2-40B4-BE49-F238E27FC236}">
                <a16:creationId xmlns:a16="http://schemas.microsoft.com/office/drawing/2014/main" id="{59507353-6DC2-2780-061F-E445A6701D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15660"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1325;p67">
            <a:extLst>
              <a:ext uri="{FF2B5EF4-FFF2-40B4-BE49-F238E27FC236}">
                <a16:creationId xmlns:a16="http://schemas.microsoft.com/office/drawing/2014/main" id="{D5B1D5A5-A194-AD7E-8BFE-FFB681E9E0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988024" y="2285396"/>
            <a:ext cx="9065398" cy="572697"/>
          </a:xfrm>
        </p:spPr>
        <p:txBody>
          <a:bodyPr/>
          <a:lstStyle/>
          <a:p>
            <a:pPr lvl="0" rtl="1"/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به نظر می رسد این متن مهم است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326;p67">
            <a:extLst>
              <a:ext uri="{FF2B5EF4-FFF2-40B4-BE49-F238E27FC236}">
                <a16:creationId xmlns:a16="http://schemas.microsoft.com/office/drawing/2014/main" id="{8B236BCE-EF05-150D-9AB6-3B0D9D14E35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51482" y="3113786"/>
            <a:ext cx="5353684" cy="1554098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1600" dirty="0">
                <a:solidFill>
                  <a:srgbClr val="FFFFFF"/>
                </a:solidFill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6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327;p67">
            <a:extLst>
              <a:ext uri="{FF2B5EF4-FFF2-40B4-BE49-F238E27FC236}">
                <a16:creationId xmlns:a16="http://schemas.microsoft.com/office/drawing/2014/main" id="{CA271C8B-5C12-4A3D-D5CA-0BD18D1754D0}"/>
              </a:ext>
            </a:extLst>
          </p:cNvPr>
          <p:cNvSpPr/>
          <p:nvPr/>
        </p:nvSpPr>
        <p:spPr>
          <a:xfrm>
            <a:off x="4266819" y="2875970"/>
            <a:ext cx="4361752" cy="71021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3E3EC80C-E11A-09A4-299F-64AAC6CCE4B8}"/>
              </a:ext>
            </a:extLst>
          </p:cNvPr>
          <p:cNvGrpSpPr/>
          <p:nvPr/>
        </p:nvGrpSpPr>
        <p:grpSpPr>
          <a:xfrm>
            <a:off x="0" y="4570802"/>
            <a:ext cx="9143999" cy="572697"/>
            <a:chOff x="0" y="4570802"/>
            <a:chExt cx="9143999" cy="572697"/>
          </a:xfrm>
        </p:grpSpPr>
        <p:grpSp>
          <p:nvGrpSpPr>
            <p:cNvPr id="7" name="Grupo 6">
              <a:extLst>
                <a:ext uri="{FF2B5EF4-FFF2-40B4-BE49-F238E27FC236}">
                  <a16:creationId xmlns:a16="http://schemas.microsoft.com/office/drawing/2014/main" id="{BDB8E4DA-2CEF-6948-9CA0-97EF0B58660B}"/>
                </a:ext>
              </a:extLst>
            </p:cNvPr>
            <p:cNvGrpSpPr/>
            <p:nvPr/>
          </p:nvGrpSpPr>
          <p:grpSpPr>
            <a:xfrm>
              <a:off x="8606835" y="4590772"/>
              <a:ext cx="537164" cy="552727"/>
              <a:chOff x="8606835" y="4590772"/>
              <a:chExt cx="537164" cy="552727"/>
            </a:xfrm>
          </p:grpSpPr>
          <p:sp>
            <p:nvSpPr>
              <p:cNvPr id="8" name="Freeform 14">
                <a:extLst>
                  <a:ext uri="{FF2B5EF4-FFF2-40B4-BE49-F238E27FC236}">
                    <a16:creationId xmlns:a16="http://schemas.microsoft.com/office/drawing/2014/main" id="{01053B11-9728-72E0-EB09-610EF1A9D42B}"/>
                  </a:ext>
                </a:extLst>
              </p:cNvPr>
              <p:cNvSpPr/>
              <p:nvPr/>
            </p:nvSpPr>
            <p:spPr>
              <a:xfrm>
                <a:off x="9037326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Freeform 15">
                <a:extLst>
                  <a:ext uri="{FF2B5EF4-FFF2-40B4-BE49-F238E27FC236}">
                    <a16:creationId xmlns:a16="http://schemas.microsoft.com/office/drawing/2014/main" id="{C16CCDEE-9829-EB79-1409-970A0EC26C59}"/>
                  </a:ext>
                </a:extLst>
              </p:cNvPr>
              <p:cNvSpPr/>
              <p:nvPr/>
            </p:nvSpPr>
            <p:spPr>
              <a:xfrm>
                <a:off x="8606835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Freeform 16">
                <a:extLst>
                  <a:ext uri="{FF2B5EF4-FFF2-40B4-BE49-F238E27FC236}">
                    <a16:creationId xmlns:a16="http://schemas.microsoft.com/office/drawing/2014/main" id="{A2782A60-05A4-7031-06A9-A02B9619E969}"/>
                  </a:ext>
                </a:extLst>
              </p:cNvPr>
              <p:cNvSpPr/>
              <p:nvPr/>
            </p:nvSpPr>
            <p:spPr>
              <a:xfrm>
                <a:off x="8752225" y="459077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Freeform 17">
                <a:extLst>
                  <a:ext uri="{FF2B5EF4-FFF2-40B4-BE49-F238E27FC236}">
                    <a16:creationId xmlns:a16="http://schemas.microsoft.com/office/drawing/2014/main" id="{367027C8-40DB-FA89-64A9-D5F55B97BBAE}"/>
                  </a:ext>
                </a:extLst>
              </p:cNvPr>
              <p:cNvSpPr/>
              <p:nvPr/>
            </p:nvSpPr>
            <p:spPr>
              <a:xfrm>
                <a:off x="8894771" y="459077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reeform 18">
                <a:extLst>
                  <a:ext uri="{FF2B5EF4-FFF2-40B4-BE49-F238E27FC236}">
                    <a16:creationId xmlns:a16="http://schemas.microsoft.com/office/drawing/2014/main" id="{594466F5-0630-4EA0-6A1A-6D71939416D0}"/>
                  </a:ext>
                </a:extLst>
              </p:cNvPr>
              <p:cNvSpPr/>
              <p:nvPr/>
            </p:nvSpPr>
            <p:spPr>
              <a:xfrm>
                <a:off x="8752225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Freeform 19">
                <a:extLst>
                  <a:ext uri="{FF2B5EF4-FFF2-40B4-BE49-F238E27FC236}">
                    <a16:creationId xmlns:a16="http://schemas.microsoft.com/office/drawing/2014/main" id="{F15CB4E3-42B9-9E0F-CEB5-90DA791ED419}"/>
                  </a:ext>
                </a:extLst>
              </p:cNvPr>
              <p:cNvSpPr/>
              <p:nvPr/>
            </p:nvSpPr>
            <p:spPr>
              <a:xfrm>
                <a:off x="8896663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reeform 20">
                <a:extLst>
                  <a:ext uri="{FF2B5EF4-FFF2-40B4-BE49-F238E27FC236}">
                    <a16:creationId xmlns:a16="http://schemas.microsoft.com/office/drawing/2014/main" id="{C175DBB6-B202-1113-7E64-C9F38E3FD8A3}"/>
                  </a:ext>
                </a:extLst>
              </p:cNvPr>
              <p:cNvSpPr/>
              <p:nvPr/>
            </p:nvSpPr>
            <p:spPr>
              <a:xfrm>
                <a:off x="9040151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Freeform 21">
                <a:extLst>
                  <a:ext uri="{FF2B5EF4-FFF2-40B4-BE49-F238E27FC236}">
                    <a16:creationId xmlns:a16="http://schemas.microsoft.com/office/drawing/2014/main" id="{F16DDC0C-C3C6-55BC-3E21-0AB46C07B709}"/>
                  </a:ext>
                </a:extLst>
              </p:cNvPr>
              <p:cNvSpPr/>
              <p:nvPr/>
            </p:nvSpPr>
            <p:spPr>
              <a:xfrm>
                <a:off x="8608728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upo 7">
              <a:extLst>
                <a:ext uri="{FF2B5EF4-FFF2-40B4-BE49-F238E27FC236}">
                  <a16:creationId xmlns:a16="http://schemas.microsoft.com/office/drawing/2014/main" id="{54A47CF0-A53A-4741-5F2A-460FB3B65650}"/>
                </a:ext>
              </a:extLst>
            </p:cNvPr>
            <p:cNvGrpSpPr/>
            <p:nvPr/>
          </p:nvGrpSpPr>
          <p:grpSpPr>
            <a:xfrm>
              <a:off x="8035692" y="4590772"/>
              <a:ext cx="537164" cy="552727"/>
              <a:chOff x="8035692" y="4590772"/>
              <a:chExt cx="537164" cy="552727"/>
            </a:xfrm>
          </p:grpSpPr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CD323697-5217-D94E-A4D2-067832AC54AB}"/>
                  </a:ext>
                </a:extLst>
              </p:cNvPr>
              <p:cNvSpPr/>
              <p:nvPr/>
            </p:nvSpPr>
            <p:spPr>
              <a:xfrm>
                <a:off x="8466173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AAD3AB54-08A5-2482-136C-98BD74E0B298}"/>
                  </a:ext>
                </a:extLst>
              </p:cNvPr>
              <p:cNvSpPr/>
              <p:nvPr/>
            </p:nvSpPr>
            <p:spPr>
              <a:xfrm>
                <a:off x="8035692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E3EE9152-A5FB-62D1-8624-363F5797622F}"/>
                  </a:ext>
                </a:extLst>
              </p:cNvPr>
              <p:cNvSpPr/>
              <p:nvPr/>
            </p:nvSpPr>
            <p:spPr>
              <a:xfrm>
                <a:off x="8181072" y="459077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CF5AD3F0-6B43-1A92-6339-1D9371162B1F}"/>
                  </a:ext>
                </a:extLst>
              </p:cNvPr>
              <p:cNvSpPr/>
              <p:nvPr/>
            </p:nvSpPr>
            <p:spPr>
              <a:xfrm>
                <a:off x="8323627" y="459077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32A6ED61-C974-8A16-0DC5-5663D11E347B}"/>
                  </a:ext>
                </a:extLst>
              </p:cNvPr>
              <p:cNvSpPr/>
              <p:nvPr/>
            </p:nvSpPr>
            <p:spPr>
              <a:xfrm>
                <a:off x="8181072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CFC98D81-A3D3-4AA5-B613-504958484EE7}"/>
                  </a:ext>
                </a:extLst>
              </p:cNvPr>
              <p:cNvSpPr/>
              <p:nvPr/>
            </p:nvSpPr>
            <p:spPr>
              <a:xfrm>
                <a:off x="8325511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58B7B33F-E1FE-796A-EBCE-07762A5AA8AC}"/>
                  </a:ext>
                </a:extLst>
              </p:cNvPr>
              <p:cNvSpPr/>
              <p:nvPr/>
            </p:nvSpPr>
            <p:spPr>
              <a:xfrm>
                <a:off x="8469008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B9A283AF-FFE9-2C4B-3256-14588777CD7E}"/>
                  </a:ext>
                </a:extLst>
              </p:cNvPr>
              <p:cNvSpPr/>
              <p:nvPr/>
            </p:nvSpPr>
            <p:spPr>
              <a:xfrm>
                <a:off x="8037585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rupo 8">
              <a:extLst>
                <a:ext uri="{FF2B5EF4-FFF2-40B4-BE49-F238E27FC236}">
                  <a16:creationId xmlns:a16="http://schemas.microsoft.com/office/drawing/2014/main" id="{C513F371-64EB-11E2-B4AE-7D28D54FD4EF}"/>
                </a:ext>
              </a:extLst>
            </p:cNvPr>
            <p:cNvGrpSpPr/>
            <p:nvPr/>
          </p:nvGrpSpPr>
          <p:grpSpPr>
            <a:xfrm>
              <a:off x="7457937" y="4590772"/>
              <a:ext cx="537164" cy="552727"/>
              <a:chOff x="7457937" y="4590772"/>
              <a:chExt cx="537164" cy="552727"/>
            </a:xfrm>
          </p:grpSpPr>
          <p:sp>
            <p:nvSpPr>
              <p:cNvPr id="26" name="Freeform 14">
                <a:extLst>
                  <a:ext uri="{FF2B5EF4-FFF2-40B4-BE49-F238E27FC236}">
                    <a16:creationId xmlns:a16="http://schemas.microsoft.com/office/drawing/2014/main" id="{CE2D14C4-19A6-2B27-8D5E-694A849C8A0A}"/>
                  </a:ext>
                </a:extLst>
              </p:cNvPr>
              <p:cNvSpPr/>
              <p:nvPr/>
            </p:nvSpPr>
            <p:spPr>
              <a:xfrm>
                <a:off x="7888419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15">
                <a:extLst>
                  <a:ext uri="{FF2B5EF4-FFF2-40B4-BE49-F238E27FC236}">
                    <a16:creationId xmlns:a16="http://schemas.microsoft.com/office/drawing/2014/main" id="{E24431C6-F9E5-D42F-3066-2BB534F0D063}"/>
                  </a:ext>
                </a:extLst>
              </p:cNvPr>
              <p:cNvSpPr/>
              <p:nvPr/>
            </p:nvSpPr>
            <p:spPr>
              <a:xfrm>
                <a:off x="7457937" y="459077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16">
                <a:extLst>
                  <a:ext uri="{FF2B5EF4-FFF2-40B4-BE49-F238E27FC236}">
                    <a16:creationId xmlns:a16="http://schemas.microsoft.com/office/drawing/2014/main" id="{54CAE1C7-9C05-96E9-6049-3DC065189BC1}"/>
                  </a:ext>
                </a:extLst>
              </p:cNvPr>
              <p:cNvSpPr/>
              <p:nvPr/>
            </p:nvSpPr>
            <p:spPr>
              <a:xfrm>
                <a:off x="7603318" y="459077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17">
                <a:extLst>
                  <a:ext uri="{FF2B5EF4-FFF2-40B4-BE49-F238E27FC236}">
                    <a16:creationId xmlns:a16="http://schemas.microsoft.com/office/drawing/2014/main" id="{1F98B010-D00A-56D2-C0A6-868AE7D4B735}"/>
                  </a:ext>
                </a:extLst>
              </p:cNvPr>
              <p:cNvSpPr/>
              <p:nvPr/>
            </p:nvSpPr>
            <p:spPr>
              <a:xfrm>
                <a:off x="7745873" y="459077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18">
                <a:extLst>
                  <a:ext uri="{FF2B5EF4-FFF2-40B4-BE49-F238E27FC236}">
                    <a16:creationId xmlns:a16="http://schemas.microsoft.com/office/drawing/2014/main" id="{91ACD337-9070-5604-FB11-02953A9AC958}"/>
                  </a:ext>
                </a:extLst>
              </p:cNvPr>
              <p:cNvSpPr/>
              <p:nvPr/>
            </p:nvSpPr>
            <p:spPr>
              <a:xfrm>
                <a:off x="7603318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19">
                <a:extLst>
                  <a:ext uri="{FF2B5EF4-FFF2-40B4-BE49-F238E27FC236}">
                    <a16:creationId xmlns:a16="http://schemas.microsoft.com/office/drawing/2014/main" id="{3AFE30DB-BEF9-071F-21A5-3DACB6ECF84E}"/>
                  </a:ext>
                </a:extLst>
              </p:cNvPr>
              <p:cNvSpPr/>
              <p:nvPr/>
            </p:nvSpPr>
            <p:spPr>
              <a:xfrm>
                <a:off x="7747756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20">
                <a:extLst>
                  <a:ext uri="{FF2B5EF4-FFF2-40B4-BE49-F238E27FC236}">
                    <a16:creationId xmlns:a16="http://schemas.microsoft.com/office/drawing/2014/main" id="{63D9A330-2E67-C901-EB3C-C8B32C6108C7}"/>
                  </a:ext>
                </a:extLst>
              </p:cNvPr>
              <p:cNvSpPr/>
              <p:nvPr/>
            </p:nvSpPr>
            <p:spPr>
              <a:xfrm>
                <a:off x="7891253" y="508464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21">
                <a:extLst>
                  <a:ext uri="{FF2B5EF4-FFF2-40B4-BE49-F238E27FC236}">
                    <a16:creationId xmlns:a16="http://schemas.microsoft.com/office/drawing/2014/main" id="{29C634EB-7411-988B-D920-E7A450FA55A6}"/>
                  </a:ext>
                </a:extLst>
              </p:cNvPr>
              <p:cNvSpPr/>
              <p:nvPr/>
            </p:nvSpPr>
            <p:spPr>
              <a:xfrm>
                <a:off x="7459830" y="508464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4" name="Grupo 9">
              <a:extLst>
                <a:ext uri="{FF2B5EF4-FFF2-40B4-BE49-F238E27FC236}">
                  <a16:creationId xmlns:a16="http://schemas.microsoft.com/office/drawing/2014/main" id="{3DBF5028-F99B-3BE7-9658-6D3F953C17D0}"/>
                </a:ext>
              </a:extLst>
            </p:cNvPr>
            <p:cNvGrpSpPr/>
            <p:nvPr/>
          </p:nvGrpSpPr>
          <p:grpSpPr>
            <a:xfrm>
              <a:off x="6878299" y="4582588"/>
              <a:ext cx="537164" cy="552727"/>
              <a:chOff x="6878299" y="4582588"/>
              <a:chExt cx="537164" cy="552727"/>
            </a:xfrm>
          </p:grpSpPr>
          <p:sp>
            <p:nvSpPr>
              <p:cNvPr id="35" name="Freeform 14">
                <a:extLst>
                  <a:ext uri="{FF2B5EF4-FFF2-40B4-BE49-F238E27FC236}">
                    <a16:creationId xmlns:a16="http://schemas.microsoft.com/office/drawing/2014/main" id="{C001A038-A65D-44BB-E106-3EE22BD24269}"/>
                  </a:ext>
                </a:extLst>
              </p:cNvPr>
              <p:cNvSpPr/>
              <p:nvPr/>
            </p:nvSpPr>
            <p:spPr>
              <a:xfrm>
                <a:off x="7308780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15">
                <a:extLst>
                  <a:ext uri="{FF2B5EF4-FFF2-40B4-BE49-F238E27FC236}">
                    <a16:creationId xmlns:a16="http://schemas.microsoft.com/office/drawing/2014/main" id="{D1A9FCC5-87C4-D206-063C-068363076B78}"/>
                  </a:ext>
                </a:extLst>
              </p:cNvPr>
              <p:cNvSpPr/>
              <p:nvPr/>
            </p:nvSpPr>
            <p:spPr>
              <a:xfrm>
                <a:off x="6878299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16">
                <a:extLst>
                  <a:ext uri="{FF2B5EF4-FFF2-40B4-BE49-F238E27FC236}">
                    <a16:creationId xmlns:a16="http://schemas.microsoft.com/office/drawing/2014/main" id="{B8C4485A-F211-0988-BA81-6AE5BC78E30B}"/>
                  </a:ext>
                </a:extLst>
              </p:cNvPr>
              <p:cNvSpPr/>
              <p:nvPr/>
            </p:nvSpPr>
            <p:spPr>
              <a:xfrm>
                <a:off x="7023680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17">
                <a:extLst>
                  <a:ext uri="{FF2B5EF4-FFF2-40B4-BE49-F238E27FC236}">
                    <a16:creationId xmlns:a16="http://schemas.microsoft.com/office/drawing/2014/main" id="{097C7CAB-712B-D6B9-5EDF-D48E48C14A5C}"/>
                  </a:ext>
                </a:extLst>
              </p:cNvPr>
              <p:cNvSpPr/>
              <p:nvPr/>
            </p:nvSpPr>
            <p:spPr>
              <a:xfrm>
                <a:off x="7166225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18">
                <a:extLst>
                  <a:ext uri="{FF2B5EF4-FFF2-40B4-BE49-F238E27FC236}">
                    <a16:creationId xmlns:a16="http://schemas.microsoft.com/office/drawing/2014/main" id="{4FE6C96F-BC43-B474-657F-90EE15D6C149}"/>
                  </a:ext>
                </a:extLst>
              </p:cNvPr>
              <p:cNvSpPr/>
              <p:nvPr/>
            </p:nvSpPr>
            <p:spPr>
              <a:xfrm>
                <a:off x="7023680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19">
                <a:extLst>
                  <a:ext uri="{FF2B5EF4-FFF2-40B4-BE49-F238E27FC236}">
                    <a16:creationId xmlns:a16="http://schemas.microsoft.com/office/drawing/2014/main" id="{3E5D994B-208D-6394-35FC-821FEE3C85A4}"/>
                  </a:ext>
                </a:extLst>
              </p:cNvPr>
              <p:cNvSpPr/>
              <p:nvPr/>
            </p:nvSpPr>
            <p:spPr>
              <a:xfrm>
                <a:off x="7168118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20">
                <a:extLst>
                  <a:ext uri="{FF2B5EF4-FFF2-40B4-BE49-F238E27FC236}">
                    <a16:creationId xmlns:a16="http://schemas.microsoft.com/office/drawing/2014/main" id="{C28A7827-D2EF-2D1D-3174-7D9FAC85ADAA}"/>
                  </a:ext>
                </a:extLst>
              </p:cNvPr>
              <p:cNvSpPr/>
              <p:nvPr/>
            </p:nvSpPr>
            <p:spPr>
              <a:xfrm>
                <a:off x="7311615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21">
                <a:extLst>
                  <a:ext uri="{FF2B5EF4-FFF2-40B4-BE49-F238E27FC236}">
                    <a16:creationId xmlns:a16="http://schemas.microsoft.com/office/drawing/2014/main" id="{6631C577-DA59-7B72-2937-A741DBCA2B9E}"/>
                  </a:ext>
                </a:extLst>
              </p:cNvPr>
              <p:cNvSpPr/>
              <p:nvPr/>
            </p:nvSpPr>
            <p:spPr>
              <a:xfrm>
                <a:off x="6880183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3" name="Grupo 10">
              <a:extLst>
                <a:ext uri="{FF2B5EF4-FFF2-40B4-BE49-F238E27FC236}">
                  <a16:creationId xmlns:a16="http://schemas.microsoft.com/office/drawing/2014/main" id="{250DC2BF-F30F-2F9F-D962-6ECADD125605}"/>
                </a:ext>
              </a:extLst>
            </p:cNvPr>
            <p:cNvGrpSpPr/>
            <p:nvPr/>
          </p:nvGrpSpPr>
          <p:grpSpPr>
            <a:xfrm>
              <a:off x="6307147" y="4582588"/>
              <a:ext cx="537164" cy="552727"/>
              <a:chOff x="6307147" y="4582588"/>
              <a:chExt cx="537164" cy="552727"/>
            </a:xfrm>
          </p:grpSpPr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C7E23C3C-58D0-ECFD-37EC-0A7F3C998A98}"/>
                  </a:ext>
                </a:extLst>
              </p:cNvPr>
              <p:cNvSpPr/>
              <p:nvPr/>
            </p:nvSpPr>
            <p:spPr>
              <a:xfrm>
                <a:off x="6737637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6D81C309-C02A-2577-53D5-597227D38E35}"/>
                  </a:ext>
                </a:extLst>
              </p:cNvPr>
              <p:cNvSpPr/>
              <p:nvPr/>
            </p:nvSpPr>
            <p:spPr>
              <a:xfrm>
                <a:off x="6307147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A473433B-A268-8B53-4F4B-D70435BEA899}"/>
                  </a:ext>
                </a:extLst>
              </p:cNvPr>
              <p:cNvSpPr/>
              <p:nvPr/>
            </p:nvSpPr>
            <p:spPr>
              <a:xfrm>
                <a:off x="6452536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930746D4-9327-55D6-6563-9DB99BB83E26}"/>
                  </a:ext>
                </a:extLst>
              </p:cNvPr>
              <p:cNvSpPr/>
              <p:nvPr/>
            </p:nvSpPr>
            <p:spPr>
              <a:xfrm>
                <a:off x="6595082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275CE6ED-31A0-CFCC-AB43-AAB54AA1ED4A}"/>
                  </a:ext>
                </a:extLst>
              </p:cNvPr>
              <p:cNvSpPr/>
              <p:nvPr/>
            </p:nvSpPr>
            <p:spPr>
              <a:xfrm>
                <a:off x="6452536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A3D8AA48-BD2D-2EE8-7A1F-74DB863B53A8}"/>
                  </a:ext>
                </a:extLst>
              </p:cNvPr>
              <p:cNvSpPr/>
              <p:nvPr/>
            </p:nvSpPr>
            <p:spPr>
              <a:xfrm>
                <a:off x="6596975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2DB45147-6946-6CFB-E302-E7024615BB57}"/>
                  </a:ext>
                </a:extLst>
              </p:cNvPr>
              <p:cNvSpPr/>
              <p:nvPr/>
            </p:nvSpPr>
            <p:spPr>
              <a:xfrm>
                <a:off x="6740463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4EFDED0F-908E-E63B-0A3F-3FAC873AD935}"/>
                  </a:ext>
                </a:extLst>
              </p:cNvPr>
              <p:cNvSpPr/>
              <p:nvPr/>
            </p:nvSpPr>
            <p:spPr>
              <a:xfrm>
                <a:off x="6309039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2" name="Grupo 11">
              <a:extLst>
                <a:ext uri="{FF2B5EF4-FFF2-40B4-BE49-F238E27FC236}">
                  <a16:creationId xmlns:a16="http://schemas.microsoft.com/office/drawing/2014/main" id="{FEB14768-3244-D808-FD91-AC4763D402F7}"/>
                </a:ext>
              </a:extLst>
            </p:cNvPr>
            <p:cNvGrpSpPr/>
            <p:nvPr/>
          </p:nvGrpSpPr>
          <p:grpSpPr>
            <a:xfrm>
              <a:off x="5729392" y="4582588"/>
              <a:ext cx="537164" cy="552727"/>
              <a:chOff x="5729392" y="4582588"/>
              <a:chExt cx="537164" cy="552727"/>
            </a:xfrm>
          </p:grpSpPr>
          <p:sp>
            <p:nvSpPr>
              <p:cNvPr id="53" name="Freeform 14">
                <a:extLst>
                  <a:ext uri="{FF2B5EF4-FFF2-40B4-BE49-F238E27FC236}">
                    <a16:creationId xmlns:a16="http://schemas.microsoft.com/office/drawing/2014/main" id="{D3773C06-2F2F-7E20-994E-5FCC7E01A526}"/>
                  </a:ext>
                </a:extLst>
              </p:cNvPr>
              <p:cNvSpPr/>
              <p:nvPr/>
            </p:nvSpPr>
            <p:spPr>
              <a:xfrm>
                <a:off x="6159883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15">
                <a:extLst>
                  <a:ext uri="{FF2B5EF4-FFF2-40B4-BE49-F238E27FC236}">
                    <a16:creationId xmlns:a16="http://schemas.microsoft.com/office/drawing/2014/main" id="{63DF0533-3A6C-014A-DD05-19B8B95FB4C5}"/>
                  </a:ext>
                </a:extLst>
              </p:cNvPr>
              <p:cNvSpPr/>
              <p:nvPr/>
            </p:nvSpPr>
            <p:spPr>
              <a:xfrm>
                <a:off x="5729392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16">
                <a:extLst>
                  <a:ext uri="{FF2B5EF4-FFF2-40B4-BE49-F238E27FC236}">
                    <a16:creationId xmlns:a16="http://schemas.microsoft.com/office/drawing/2014/main" id="{357BAB2C-4313-BC55-CCCD-54023184FA02}"/>
                  </a:ext>
                </a:extLst>
              </p:cNvPr>
              <p:cNvSpPr/>
              <p:nvPr/>
            </p:nvSpPr>
            <p:spPr>
              <a:xfrm>
                <a:off x="5874782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17">
                <a:extLst>
                  <a:ext uri="{FF2B5EF4-FFF2-40B4-BE49-F238E27FC236}">
                    <a16:creationId xmlns:a16="http://schemas.microsoft.com/office/drawing/2014/main" id="{6D3FA614-028D-7C51-C004-861027FD3B62}"/>
                  </a:ext>
                </a:extLst>
              </p:cNvPr>
              <p:cNvSpPr/>
              <p:nvPr/>
            </p:nvSpPr>
            <p:spPr>
              <a:xfrm>
                <a:off x="6017328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8">
                <a:extLst>
                  <a:ext uri="{FF2B5EF4-FFF2-40B4-BE49-F238E27FC236}">
                    <a16:creationId xmlns:a16="http://schemas.microsoft.com/office/drawing/2014/main" id="{9BF9C9C9-93B8-75B7-8466-8AE97941F632}"/>
                  </a:ext>
                </a:extLst>
              </p:cNvPr>
              <p:cNvSpPr/>
              <p:nvPr/>
            </p:nvSpPr>
            <p:spPr>
              <a:xfrm>
                <a:off x="5874782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9">
                <a:extLst>
                  <a:ext uri="{FF2B5EF4-FFF2-40B4-BE49-F238E27FC236}">
                    <a16:creationId xmlns:a16="http://schemas.microsoft.com/office/drawing/2014/main" id="{2750EECF-57E9-A564-1209-CDF2730A29BA}"/>
                  </a:ext>
                </a:extLst>
              </p:cNvPr>
              <p:cNvSpPr/>
              <p:nvPr/>
            </p:nvSpPr>
            <p:spPr>
              <a:xfrm>
                <a:off x="6019220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20">
                <a:extLst>
                  <a:ext uri="{FF2B5EF4-FFF2-40B4-BE49-F238E27FC236}">
                    <a16:creationId xmlns:a16="http://schemas.microsoft.com/office/drawing/2014/main" id="{EC3F8890-87A3-F027-065E-51CAFA0A0FE1}"/>
                  </a:ext>
                </a:extLst>
              </p:cNvPr>
              <p:cNvSpPr/>
              <p:nvPr/>
            </p:nvSpPr>
            <p:spPr>
              <a:xfrm>
                <a:off x="6162708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21">
                <a:extLst>
                  <a:ext uri="{FF2B5EF4-FFF2-40B4-BE49-F238E27FC236}">
                    <a16:creationId xmlns:a16="http://schemas.microsoft.com/office/drawing/2014/main" id="{9275C382-A061-2FCE-C873-4C40CF28AE70}"/>
                  </a:ext>
                </a:extLst>
              </p:cNvPr>
              <p:cNvSpPr/>
              <p:nvPr/>
            </p:nvSpPr>
            <p:spPr>
              <a:xfrm>
                <a:off x="5731285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1" name="Grupo 12">
              <a:extLst>
                <a:ext uri="{FF2B5EF4-FFF2-40B4-BE49-F238E27FC236}">
                  <a16:creationId xmlns:a16="http://schemas.microsoft.com/office/drawing/2014/main" id="{1F7A82CC-7DA3-98D0-A3D4-663066E211EB}"/>
                </a:ext>
              </a:extLst>
            </p:cNvPr>
            <p:cNvGrpSpPr/>
            <p:nvPr/>
          </p:nvGrpSpPr>
          <p:grpSpPr>
            <a:xfrm>
              <a:off x="5160142" y="4582588"/>
              <a:ext cx="537163" cy="552727"/>
              <a:chOff x="5160142" y="4582588"/>
              <a:chExt cx="537163" cy="552727"/>
            </a:xfrm>
          </p:grpSpPr>
          <p:sp>
            <p:nvSpPr>
              <p:cNvPr id="62" name="Freeform 14">
                <a:extLst>
                  <a:ext uri="{FF2B5EF4-FFF2-40B4-BE49-F238E27FC236}">
                    <a16:creationId xmlns:a16="http://schemas.microsoft.com/office/drawing/2014/main" id="{C1157591-5F99-AA32-AD19-1D1FDE7E0C95}"/>
                  </a:ext>
                </a:extLst>
              </p:cNvPr>
              <p:cNvSpPr/>
              <p:nvPr/>
            </p:nvSpPr>
            <p:spPr>
              <a:xfrm>
                <a:off x="5590623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5">
                <a:extLst>
                  <a:ext uri="{FF2B5EF4-FFF2-40B4-BE49-F238E27FC236}">
                    <a16:creationId xmlns:a16="http://schemas.microsoft.com/office/drawing/2014/main" id="{2E2099FF-4766-DDFD-35F6-78D044CEE4B0}"/>
                  </a:ext>
                </a:extLst>
              </p:cNvPr>
              <p:cNvSpPr/>
              <p:nvPr/>
            </p:nvSpPr>
            <p:spPr>
              <a:xfrm>
                <a:off x="5160142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16">
                <a:extLst>
                  <a:ext uri="{FF2B5EF4-FFF2-40B4-BE49-F238E27FC236}">
                    <a16:creationId xmlns:a16="http://schemas.microsoft.com/office/drawing/2014/main" id="{A0BEBC00-17E8-B29F-CD74-C766AB50D63E}"/>
                  </a:ext>
                </a:extLst>
              </p:cNvPr>
              <p:cNvSpPr/>
              <p:nvPr/>
            </p:nvSpPr>
            <p:spPr>
              <a:xfrm>
                <a:off x="5305522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17">
                <a:extLst>
                  <a:ext uri="{FF2B5EF4-FFF2-40B4-BE49-F238E27FC236}">
                    <a16:creationId xmlns:a16="http://schemas.microsoft.com/office/drawing/2014/main" id="{167286DD-4B9B-B5C7-9DB6-A25B3184CCC9}"/>
                  </a:ext>
                </a:extLst>
              </p:cNvPr>
              <p:cNvSpPr/>
              <p:nvPr/>
            </p:nvSpPr>
            <p:spPr>
              <a:xfrm>
                <a:off x="5448068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18">
                <a:extLst>
                  <a:ext uri="{FF2B5EF4-FFF2-40B4-BE49-F238E27FC236}">
                    <a16:creationId xmlns:a16="http://schemas.microsoft.com/office/drawing/2014/main" id="{94CD2501-55E4-B3C3-42DA-4E5F4510AD66}"/>
                  </a:ext>
                </a:extLst>
              </p:cNvPr>
              <p:cNvSpPr/>
              <p:nvPr/>
            </p:nvSpPr>
            <p:spPr>
              <a:xfrm>
                <a:off x="5305522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19">
                <a:extLst>
                  <a:ext uri="{FF2B5EF4-FFF2-40B4-BE49-F238E27FC236}">
                    <a16:creationId xmlns:a16="http://schemas.microsoft.com/office/drawing/2014/main" id="{80E7D7C7-FCB9-3D94-DE9C-4DB36B927CCA}"/>
                  </a:ext>
                </a:extLst>
              </p:cNvPr>
              <p:cNvSpPr/>
              <p:nvPr/>
            </p:nvSpPr>
            <p:spPr>
              <a:xfrm>
                <a:off x="5449961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20">
                <a:extLst>
                  <a:ext uri="{FF2B5EF4-FFF2-40B4-BE49-F238E27FC236}">
                    <a16:creationId xmlns:a16="http://schemas.microsoft.com/office/drawing/2014/main" id="{F5D6D66F-B908-3DDC-4AA7-2B2CDF27B131}"/>
                  </a:ext>
                </a:extLst>
              </p:cNvPr>
              <p:cNvSpPr/>
              <p:nvPr/>
            </p:nvSpPr>
            <p:spPr>
              <a:xfrm>
                <a:off x="5593457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21">
                <a:extLst>
                  <a:ext uri="{FF2B5EF4-FFF2-40B4-BE49-F238E27FC236}">
                    <a16:creationId xmlns:a16="http://schemas.microsoft.com/office/drawing/2014/main" id="{5265350B-8788-62CF-5A9E-B8322BD04CEF}"/>
                  </a:ext>
                </a:extLst>
              </p:cNvPr>
              <p:cNvSpPr/>
              <p:nvPr/>
            </p:nvSpPr>
            <p:spPr>
              <a:xfrm>
                <a:off x="5162025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0" name="Grupo 13">
              <a:extLst>
                <a:ext uri="{FF2B5EF4-FFF2-40B4-BE49-F238E27FC236}">
                  <a16:creationId xmlns:a16="http://schemas.microsoft.com/office/drawing/2014/main" id="{9B894D85-0192-8110-8B60-87A2A9468DBD}"/>
                </a:ext>
              </a:extLst>
            </p:cNvPr>
            <p:cNvGrpSpPr/>
            <p:nvPr/>
          </p:nvGrpSpPr>
          <p:grpSpPr>
            <a:xfrm>
              <a:off x="4588989" y="4582588"/>
              <a:ext cx="537164" cy="552727"/>
              <a:chOff x="4588989" y="4582588"/>
              <a:chExt cx="537164" cy="552727"/>
            </a:xfrm>
          </p:grpSpPr>
          <p:sp>
            <p:nvSpPr>
              <p:cNvPr id="71" name="Freeform 14">
                <a:extLst>
                  <a:ext uri="{FF2B5EF4-FFF2-40B4-BE49-F238E27FC236}">
                    <a16:creationId xmlns:a16="http://schemas.microsoft.com/office/drawing/2014/main" id="{FCB88A8E-CFA8-D89A-B17B-E2D236FC8A3F}"/>
                  </a:ext>
                </a:extLst>
              </p:cNvPr>
              <p:cNvSpPr/>
              <p:nvPr/>
            </p:nvSpPr>
            <p:spPr>
              <a:xfrm>
                <a:off x="5019479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15">
                <a:extLst>
                  <a:ext uri="{FF2B5EF4-FFF2-40B4-BE49-F238E27FC236}">
                    <a16:creationId xmlns:a16="http://schemas.microsoft.com/office/drawing/2014/main" id="{66805399-CA0B-40C5-9021-6E5AB441A25C}"/>
                  </a:ext>
                </a:extLst>
              </p:cNvPr>
              <p:cNvSpPr/>
              <p:nvPr/>
            </p:nvSpPr>
            <p:spPr>
              <a:xfrm>
                <a:off x="4588989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16">
                <a:extLst>
                  <a:ext uri="{FF2B5EF4-FFF2-40B4-BE49-F238E27FC236}">
                    <a16:creationId xmlns:a16="http://schemas.microsoft.com/office/drawing/2014/main" id="{8E03642A-D113-BE60-477A-EF8DD66F9AAC}"/>
                  </a:ext>
                </a:extLst>
              </p:cNvPr>
              <p:cNvSpPr/>
              <p:nvPr/>
            </p:nvSpPr>
            <p:spPr>
              <a:xfrm>
                <a:off x="4734379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17">
                <a:extLst>
                  <a:ext uri="{FF2B5EF4-FFF2-40B4-BE49-F238E27FC236}">
                    <a16:creationId xmlns:a16="http://schemas.microsoft.com/office/drawing/2014/main" id="{29A909F9-3242-E005-4FDF-9E73930E7D41}"/>
                  </a:ext>
                </a:extLst>
              </p:cNvPr>
              <p:cNvSpPr/>
              <p:nvPr/>
            </p:nvSpPr>
            <p:spPr>
              <a:xfrm>
                <a:off x="4876924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18">
                <a:extLst>
                  <a:ext uri="{FF2B5EF4-FFF2-40B4-BE49-F238E27FC236}">
                    <a16:creationId xmlns:a16="http://schemas.microsoft.com/office/drawing/2014/main" id="{1B1EBE0D-BE25-2F23-6EFD-487230FCE7A2}"/>
                  </a:ext>
                </a:extLst>
              </p:cNvPr>
              <p:cNvSpPr/>
              <p:nvPr/>
            </p:nvSpPr>
            <p:spPr>
              <a:xfrm>
                <a:off x="4734379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19">
                <a:extLst>
                  <a:ext uri="{FF2B5EF4-FFF2-40B4-BE49-F238E27FC236}">
                    <a16:creationId xmlns:a16="http://schemas.microsoft.com/office/drawing/2014/main" id="{9C80F987-ECA3-DE62-2842-7F609914307B}"/>
                  </a:ext>
                </a:extLst>
              </p:cNvPr>
              <p:cNvSpPr/>
              <p:nvPr/>
            </p:nvSpPr>
            <p:spPr>
              <a:xfrm>
                <a:off x="4878817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20">
                <a:extLst>
                  <a:ext uri="{FF2B5EF4-FFF2-40B4-BE49-F238E27FC236}">
                    <a16:creationId xmlns:a16="http://schemas.microsoft.com/office/drawing/2014/main" id="{B95A9796-1B57-6AC2-D81E-D75D66B5DCB9}"/>
                  </a:ext>
                </a:extLst>
              </p:cNvPr>
              <p:cNvSpPr/>
              <p:nvPr/>
            </p:nvSpPr>
            <p:spPr>
              <a:xfrm>
                <a:off x="5022305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21">
                <a:extLst>
                  <a:ext uri="{FF2B5EF4-FFF2-40B4-BE49-F238E27FC236}">
                    <a16:creationId xmlns:a16="http://schemas.microsoft.com/office/drawing/2014/main" id="{A6CDCFCE-A4F8-B8C8-A2BB-DAF7802A2A50}"/>
                  </a:ext>
                </a:extLst>
              </p:cNvPr>
              <p:cNvSpPr/>
              <p:nvPr/>
            </p:nvSpPr>
            <p:spPr>
              <a:xfrm>
                <a:off x="4590882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9" name="Grupo 14">
              <a:extLst>
                <a:ext uri="{FF2B5EF4-FFF2-40B4-BE49-F238E27FC236}">
                  <a16:creationId xmlns:a16="http://schemas.microsoft.com/office/drawing/2014/main" id="{FC41A31E-6962-2ABE-F3B3-C631AE54534C}"/>
                </a:ext>
              </a:extLst>
            </p:cNvPr>
            <p:cNvGrpSpPr/>
            <p:nvPr/>
          </p:nvGrpSpPr>
          <p:grpSpPr>
            <a:xfrm>
              <a:off x="4011235" y="4582588"/>
              <a:ext cx="537163" cy="552727"/>
              <a:chOff x="4011235" y="4582588"/>
              <a:chExt cx="537163" cy="552727"/>
            </a:xfrm>
          </p:grpSpPr>
          <p:sp>
            <p:nvSpPr>
              <p:cNvPr id="80" name="Freeform 14">
                <a:extLst>
                  <a:ext uri="{FF2B5EF4-FFF2-40B4-BE49-F238E27FC236}">
                    <a16:creationId xmlns:a16="http://schemas.microsoft.com/office/drawing/2014/main" id="{EA6BF5BC-8552-5C87-0337-8EA98E636507}"/>
                  </a:ext>
                </a:extLst>
              </p:cNvPr>
              <p:cNvSpPr/>
              <p:nvPr/>
            </p:nvSpPr>
            <p:spPr>
              <a:xfrm>
                <a:off x="4441725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15">
                <a:extLst>
                  <a:ext uri="{FF2B5EF4-FFF2-40B4-BE49-F238E27FC236}">
                    <a16:creationId xmlns:a16="http://schemas.microsoft.com/office/drawing/2014/main" id="{8EA26D1E-90CB-C45C-5E43-BC1441F97F25}"/>
                  </a:ext>
                </a:extLst>
              </p:cNvPr>
              <p:cNvSpPr/>
              <p:nvPr/>
            </p:nvSpPr>
            <p:spPr>
              <a:xfrm>
                <a:off x="4011235" y="4582588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16">
                <a:extLst>
                  <a:ext uri="{FF2B5EF4-FFF2-40B4-BE49-F238E27FC236}">
                    <a16:creationId xmlns:a16="http://schemas.microsoft.com/office/drawing/2014/main" id="{AE654617-51C7-61F5-10A7-A4B4B310FCAB}"/>
                  </a:ext>
                </a:extLst>
              </p:cNvPr>
              <p:cNvSpPr/>
              <p:nvPr/>
            </p:nvSpPr>
            <p:spPr>
              <a:xfrm>
                <a:off x="4156624" y="4582588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17">
                <a:extLst>
                  <a:ext uri="{FF2B5EF4-FFF2-40B4-BE49-F238E27FC236}">
                    <a16:creationId xmlns:a16="http://schemas.microsoft.com/office/drawing/2014/main" id="{DC66E464-3B41-9B74-F7D5-0C83E8BE453E}"/>
                  </a:ext>
                </a:extLst>
              </p:cNvPr>
              <p:cNvSpPr/>
              <p:nvPr/>
            </p:nvSpPr>
            <p:spPr>
              <a:xfrm>
                <a:off x="4299170" y="4582588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18">
                <a:extLst>
                  <a:ext uri="{FF2B5EF4-FFF2-40B4-BE49-F238E27FC236}">
                    <a16:creationId xmlns:a16="http://schemas.microsoft.com/office/drawing/2014/main" id="{544E78B3-4ED0-A81C-3842-B53EA8FFE873}"/>
                  </a:ext>
                </a:extLst>
              </p:cNvPr>
              <p:cNvSpPr/>
              <p:nvPr/>
            </p:nvSpPr>
            <p:spPr>
              <a:xfrm>
                <a:off x="4156624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19">
                <a:extLst>
                  <a:ext uri="{FF2B5EF4-FFF2-40B4-BE49-F238E27FC236}">
                    <a16:creationId xmlns:a16="http://schemas.microsoft.com/office/drawing/2014/main" id="{EC096EDC-C29E-3F7D-6306-75F035397DD7}"/>
                  </a:ext>
                </a:extLst>
              </p:cNvPr>
              <p:cNvSpPr/>
              <p:nvPr/>
            </p:nvSpPr>
            <p:spPr>
              <a:xfrm>
                <a:off x="4301063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20">
                <a:extLst>
                  <a:ext uri="{FF2B5EF4-FFF2-40B4-BE49-F238E27FC236}">
                    <a16:creationId xmlns:a16="http://schemas.microsoft.com/office/drawing/2014/main" id="{9BD501B0-FBE1-9FDF-135E-A0C2931E5029}"/>
                  </a:ext>
                </a:extLst>
              </p:cNvPr>
              <p:cNvSpPr/>
              <p:nvPr/>
            </p:nvSpPr>
            <p:spPr>
              <a:xfrm>
                <a:off x="4444550" y="5076465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21">
                <a:extLst>
                  <a:ext uri="{FF2B5EF4-FFF2-40B4-BE49-F238E27FC236}">
                    <a16:creationId xmlns:a16="http://schemas.microsoft.com/office/drawing/2014/main" id="{932A9342-5BF2-FD2C-9398-844F681A49AC}"/>
                  </a:ext>
                </a:extLst>
              </p:cNvPr>
              <p:cNvSpPr/>
              <p:nvPr/>
            </p:nvSpPr>
            <p:spPr>
              <a:xfrm>
                <a:off x="4013127" y="5076465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8" name="Grupo 15">
              <a:extLst>
                <a:ext uri="{FF2B5EF4-FFF2-40B4-BE49-F238E27FC236}">
                  <a16:creationId xmlns:a16="http://schemas.microsoft.com/office/drawing/2014/main" id="{7947666D-F1AD-188B-D51A-1C537D4FAB8D}"/>
                </a:ext>
              </a:extLst>
            </p:cNvPr>
            <p:cNvGrpSpPr/>
            <p:nvPr/>
          </p:nvGrpSpPr>
          <p:grpSpPr>
            <a:xfrm>
              <a:off x="3446702" y="4578986"/>
              <a:ext cx="537164" cy="552717"/>
              <a:chOff x="3446702" y="4578986"/>
              <a:chExt cx="537164" cy="552717"/>
            </a:xfrm>
          </p:grpSpPr>
          <p:sp>
            <p:nvSpPr>
              <p:cNvPr id="89" name="Freeform 14">
                <a:extLst>
                  <a:ext uri="{FF2B5EF4-FFF2-40B4-BE49-F238E27FC236}">
                    <a16:creationId xmlns:a16="http://schemas.microsoft.com/office/drawing/2014/main" id="{B2ECBB7E-4EDF-EA14-DD5D-90AD56AB108F}"/>
                  </a:ext>
                </a:extLst>
              </p:cNvPr>
              <p:cNvSpPr/>
              <p:nvPr/>
            </p:nvSpPr>
            <p:spPr>
              <a:xfrm>
                <a:off x="3877184" y="4578986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15">
                <a:extLst>
                  <a:ext uri="{FF2B5EF4-FFF2-40B4-BE49-F238E27FC236}">
                    <a16:creationId xmlns:a16="http://schemas.microsoft.com/office/drawing/2014/main" id="{B3E26E94-874E-D830-61E9-ED598FC52D00}"/>
                  </a:ext>
                </a:extLst>
              </p:cNvPr>
              <p:cNvSpPr/>
              <p:nvPr/>
            </p:nvSpPr>
            <p:spPr>
              <a:xfrm>
                <a:off x="3446702" y="4578986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16">
                <a:extLst>
                  <a:ext uri="{FF2B5EF4-FFF2-40B4-BE49-F238E27FC236}">
                    <a16:creationId xmlns:a16="http://schemas.microsoft.com/office/drawing/2014/main" id="{CB9FA07F-2F68-BE78-6FD6-F1A17DE9C526}"/>
                  </a:ext>
                </a:extLst>
              </p:cNvPr>
              <p:cNvSpPr/>
              <p:nvPr/>
            </p:nvSpPr>
            <p:spPr>
              <a:xfrm>
                <a:off x="3592083" y="4578986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17">
                <a:extLst>
                  <a:ext uri="{FF2B5EF4-FFF2-40B4-BE49-F238E27FC236}">
                    <a16:creationId xmlns:a16="http://schemas.microsoft.com/office/drawing/2014/main" id="{2652425E-CB62-827E-35BC-865C026B3C9B}"/>
                  </a:ext>
                </a:extLst>
              </p:cNvPr>
              <p:cNvSpPr/>
              <p:nvPr/>
            </p:nvSpPr>
            <p:spPr>
              <a:xfrm>
                <a:off x="3734629" y="4578986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18">
                <a:extLst>
                  <a:ext uri="{FF2B5EF4-FFF2-40B4-BE49-F238E27FC236}">
                    <a16:creationId xmlns:a16="http://schemas.microsoft.com/office/drawing/2014/main" id="{988F1D4B-685A-66B4-2FC9-7697D14E9535}"/>
                  </a:ext>
                </a:extLst>
              </p:cNvPr>
              <p:cNvSpPr/>
              <p:nvPr/>
            </p:nvSpPr>
            <p:spPr>
              <a:xfrm>
                <a:off x="3592083" y="5072853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19">
                <a:extLst>
                  <a:ext uri="{FF2B5EF4-FFF2-40B4-BE49-F238E27FC236}">
                    <a16:creationId xmlns:a16="http://schemas.microsoft.com/office/drawing/2014/main" id="{360500AC-1BBD-2BFE-2263-0C725BFE1F5A}"/>
                  </a:ext>
                </a:extLst>
              </p:cNvPr>
              <p:cNvSpPr/>
              <p:nvPr/>
            </p:nvSpPr>
            <p:spPr>
              <a:xfrm>
                <a:off x="3736521" y="5072853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20">
                <a:extLst>
                  <a:ext uri="{FF2B5EF4-FFF2-40B4-BE49-F238E27FC236}">
                    <a16:creationId xmlns:a16="http://schemas.microsoft.com/office/drawing/2014/main" id="{75561F52-AEA9-6DDF-D48E-10B0391FDC3B}"/>
                  </a:ext>
                </a:extLst>
              </p:cNvPr>
              <p:cNvSpPr/>
              <p:nvPr/>
            </p:nvSpPr>
            <p:spPr>
              <a:xfrm>
                <a:off x="3880018" y="5072853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21">
                <a:extLst>
                  <a:ext uri="{FF2B5EF4-FFF2-40B4-BE49-F238E27FC236}">
                    <a16:creationId xmlns:a16="http://schemas.microsoft.com/office/drawing/2014/main" id="{2AB7A1C5-64D1-20DF-A782-6C9008050B17}"/>
                  </a:ext>
                </a:extLst>
              </p:cNvPr>
              <p:cNvSpPr/>
              <p:nvPr/>
            </p:nvSpPr>
            <p:spPr>
              <a:xfrm>
                <a:off x="3448586" y="5072853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7" name="Grupo 16">
              <a:extLst>
                <a:ext uri="{FF2B5EF4-FFF2-40B4-BE49-F238E27FC236}">
                  <a16:creationId xmlns:a16="http://schemas.microsoft.com/office/drawing/2014/main" id="{03DD9E2B-DC6A-EB12-4B74-6A346DE6C2A8}"/>
                </a:ext>
              </a:extLst>
            </p:cNvPr>
            <p:cNvGrpSpPr/>
            <p:nvPr/>
          </p:nvGrpSpPr>
          <p:grpSpPr>
            <a:xfrm>
              <a:off x="2875559" y="4578986"/>
              <a:ext cx="537155" cy="552717"/>
              <a:chOff x="2875559" y="4578986"/>
              <a:chExt cx="537155" cy="552717"/>
            </a:xfrm>
          </p:grpSpPr>
          <p:sp>
            <p:nvSpPr>
              <p:cNvPr id="98" name="Freeform 14">
                <a:extLst>
                  <a:ext uri="{FF2B5EF4-FFF2-40B4-BE49-F238E27FC236}">
                    <a16:creationId xmlns:a16="http://schemas.microsoft.com/office/drawing/2014/main" id="{D97C311B-6FE8-4403-D1E1-661A34203B5A}"/>
                  </a:ext>
                </a:extLst>
              </p:cNvPr>
              <p:cNvSpPr/>
              <p:nvPr/>
            </p:nvSpPr>
            <p:spPr>
              <a:xfrm>
                <a:off x="3306040" y="4578986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15">
                <a:extLst>
                  <a:ext uri="{FF2B5EF4-FFF2-40B4-BE49-F238E27FC236}">
                    <a16:creationId xmlns:a16="http://schemas.microsoft.com/office/drawing/2014/main" id="{B5813468-E215-9E35-AD38-B565515EE038}"/>
                  </a:ext>
                </a:extLst>
              </p:cNvPr>
              <p:cNvSpPr/>
              <p:nvPr/>
            </p:nvSpPr>
            <p:spPr>
              <a:xfrm>
                <a:off x="2875559" y="4578986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16">
                <a:extLst>
                  <a:ext uri="{FF2B5EF4-FFF2-40B4-BE49-F238E27FC236}">
                    <a16:creationId xmlns:a16="http://schemas.microsoft.com/office/drawing/2014/main" id="{4AD7CD07-B8B3-8C04-61F5-DF34A759475E}"/>
                  </a:ext>
                </a:extLst>
              </p:cNvPr>
              <p:cNvSpPr/>
              <p:nvPr/>
            </p:nvSpPr>
            <p:spPr>
              <a:xfrm>
                <a:off x="3020939" y="4578986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17">
                <a:extLst>
                  <a:ext uri="{FF2B5EF4-FFF2-40B4-BE49-F238E27FC236}">
                    <a16:creationId xmlns:a16="http://schemas.microsoft.com/office/drawing/2014/main" id="{4C4B42B5-BE22-D905-D32C-FDB96FC84BCD}"/>
                  </a:ext>
                </a:extLst>
              </p:cNvPr>
              <p:cNvSpPr/>
              <p:nvPr/>
            </p:nvSpPr>
            <p:spPr>
              <a:xfrm>
                <a:off x="3163485" y="4578986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8">
                <a:extLst>
                  <a:ext uri="{FF2B5EF4-FFF2-40B4-BE49-F238E27FC236}">
                    <a16:creationId xmlns:a16="http://schemas.microsoft.com/office/drawing/2014/main" id="{58E498DF-705B-2AA7-6DA9-B643D9CCA05F}"/>
                  </a:ext>
                </a:extLst>
              </p:cNvPr>
              <p:cNvSpPr/>
              <p:nvPr/>
            </p:nvSpPr>
            <p:spPr>
              <a:xfrm>
                <a:off x="3020939" y="5072853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9">
                <a:extLst>
                  <a:ext uri="{FF2B5EF4-FFF2-40B4-BE49-F238E27FC236}">
                    <a16:creationId xmlns:a16="http://schemas.microsoft.com/office/drawing/2014/main" id="{CD6815CD-6A1D-CE41-4451-68A593DA02B6}"/>
                  </a:ext>
                </a:extLst>
              </p:cNvPr>
              <p:cNvSpPr/>
              <p:nvPr/>
            </p:nvSpPr>
            <p:spPr>
              <a:xfrm>
                <a:off x="3165378" y="5072853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20">
                <a:extLst>
                  <a:ext uri="{FF2B5EF4-FFF2-40B4-BE49-F238E27FC236}">
                    <a16:creationId xmlns:a16="http://schemas.microsoft.com/office/drawing/2014/main" id="{443B75DB-A5A3-34E4-CD3E-5847B5A210EA}"/>
                  </a:ext>
                </a:extLst>
              </p:cNvPr>
              <p:cNvSpPr/>
              <p:nvPr/>
            </p:nvSpPr>
            <p:spPr>
              <a:xfrm>
                <a:off x="3308866" y="5072853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21">
                <a:extLst>
                  <a:ext uri="{FF2B5EF4-FFF2-40B4-BE49-F238E27FC236}">
                    <a16:creationId xmlns:a16="http://schemas.microsoft.com/office/drawing/2014/main" id="{92451185-B1FF-8011-E99E-6BFB5999BA80}"/>
                  </a:ext>
                </a:extLst>
              </p:cNvPr>
              <p:cNvSpPr/>
              <p:nvPr/>
            </p:nvSpPr>
            <p:spPr>
              <a:xfrm>
                <a:off x="2877443" y="5072853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6" name="Grupo 17">
              <a:extLst>
                <a:ext uri="{FF2B5EF4-FFF2-40B4-BE49-F238E27FC236}">
                  <a16:creationId xmlns:a16="http://schemas.microsoft.com/office/drawing/2014/main" id="{2BB7A0DC-F4B7-2027-743A-6554D37CD277}"/>
                </a:ext>
              </a:extLst>
            </p:cNvPr>
            <p:cNvGrpSpPr/>
            <p:nvPr/>
          </p:nvGrpSpPr>
          <p:grpSpPr>
            <a:xfrm>
              <a:off x="2297795" y="4578986"/>
              <a:ext cx="537164" cy="552717"/>
              <a:chOff x="2297795" y="4578986"/>
              <a:chExt cx="537164" cy="552717"/>
            </a:xfrm>
          </p:grpSpPr>
          <p:sp>
            <p:nvSpPr>
              <p:cNvPr id="107" name="Freeform 14">
                <a:extLst>
                  <a:ext uri="{FF2B5EF4-FFF2-40B4-BE49-F238E27FC236}">
                    <a16:creationId xmlns:a16="http://schemas.microsoft.com/office/drawing/2014/main" id="{D4DF6324-69EE-A69A-FE02-3E17671C1C40}"/>
                  </a:ext>
                </a:extLst>
              </p:cNvPr>
              <p:cNvSpPr/>
              <p:nvPr/>
            </p:nvSpPr>
            <p:spPr>
              <a:xfrm>
                <a:off x="2728286" y="4578986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15">
                <a:extLst>
                  <a:ext uri="{FF2B5EF4-FFF2-40B4-BE49-F238E27FC236}">
                    <a16:creationId xmlns:a16="http://schemas.microsoft.com/office/drawing/2014/main" id="{1AE81753-F49E-F01F-9692-5C6C1C9407BD}"/>
                  </a:ext>
                </a:extLst>
              </p:cNvPr>
              <p:cNvSpPr/>
              <p:nvPr/>
            </p:nvSpPr>
            <p:spPr>
              <a:xfrm>
                <a:off x="2297795" y="4578986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16">
                <a:extLst>
                  <a:ext uri="{FF2B5EF4-FFF2-40B4-BE49-F238E27FC236}">
                    <a16:creationId xmlns:a16="http://schemas.microsoft.com/office/drawing/2014/main" id="{B04F04E3-FF9C-3968-FEEE-AB95DF4ED8B9}"/>
                  </a:ext>
                </a:extLst>
              </p:cNvPr>
              <p:cNvSpPr/>
              <p:nvPr/>
            </p:nvSpPr>
            <p:spPr>
              <a:xfrm>
                <a:off x="2443185" y="4578986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17">
                <a:extLst>
                  <a:ext uri="{FF2B5EF4-FFF2-40B4-BE49-F238E27FC236}">
                    <a16:creationId xmlns:a16="http://schemas.microsoft.com/office/drawing/2014/main" id="{5D2CAA1B-2C29-68C1-A05C-86A340B11154}"/>
                  </a:ext>
                </a:extLst>
              </p:cNvPr>
              <p:cNvSpPr/>
              <p:nvPr/>
            </p:nvSpPr>
            <p:spPr>
              <a:xfrm>
                <a:off x="2585731" y="4578986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8">
                <a:extLst>
                  <a:ext uri="{FF2B5EF4-FFF2-40B4-BE49-F238E27FC236}">
                    <a16:creationId xmlns:a16="http://schemas.microsoft.com/office/drawing/2014/main" id="{B07EE53A-DCC9-2889-ED93-F601839B3919}"/>
                  </a:ext>
                </a:extLst>
              </p:cNvPr>
              <p:cNvSpPr/>
              <p:nvPr/>
            </p:nvSpPr>
            <p:spPr>
              <a:xfrm>
                <a:off x="2443185" y="5072853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9">
                <a:extLst>
                  <a:ext uri="{FF2B5EF4-FFF2-40B4-BE49-F238E27FC236}">
                    <a16:creationId xmlns:a16="http://schemas.microsoft.com/office/drawing/2014/main" id="{9E477431-9389-B18C-B067-70190679B1B4}"/>
                  </a:ext>
                </a:extLst>
              </p:cNvPr>
              <p:cNvSpPr/>
              <p:nvPr/>
            </p:nvSpPr>
            <p:spPr>
              <a:xfrm>
                <a:off x="2587623" y="5072853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20">
                <a:extLst>
                  <a:ext uri="{FF2B5EF4-FFF2-40B4-BE49-F238E27FC236}">
                    <a16:creationId xmlns:a16="http://schemas.microsoft.com/office/drawing/2014/main" id="{01996F62-77C7-5FAD-8F3F-20E99C2AFD27}"/>
                  </a:ext>
                </a:extLst>
              </p:cNvPr>
              <p:cNvSpPr/>
              <p:nvPr/>
            </p:nvSpPr>
            <p:spPr>
              <a:xfrm>
                <a:off x="2731111" y="5072853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21">
                <a:extLst>
                  <a:ext uri="{FF2B5EF4-FFF2-40B4-BE49-F238E27FC236}">
                    <a16:creationId xmlns:a16="http://schemas.microsoft.com/office/drawing/2014/main" id="{A5E4D75C-E711-BF15-EFF3-0506CAD68395}"/>
                  </a:ext>
                </a:extLst>
              </p:cNvPr>
              <p:cNvSpPr/>
              <p:nvPr/>
            </p:nvSpPr>
            <p:spPr>
              <a:xfrm>
                <a:off x="2299688" y="5072853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5" name="Grupo 18">
              <a:extLst>
                <a:ext uri="{FF2B5EF4-FFF2-40B4-BE49-F238E27FC236}">
                  <a16:creationId xmlns:a16="http://schemas.microsoft.com/office/drawing/2014/main" id="{995D6DCB-7212-21C5-BAB9-7CAE6AAA5C16}"/>
                </a:ext>
              </a:extLst>
            </p:cNvPr>
            <p:cNvGrpSpPr/>
            <p:nvPr/>
          </p:nvGrpSpPr>
          <p:grpSpPr>
            <a:xfrm>
              <a:off x="1718157" y="4570802"/>
              <a:ext cx="537164" cy="552717"/>
              <a:chOff x="1718157" y="4570802"/>
              <a:chExt cx="537164" cy="552717"/>
            </a:xfrm>
          </p:grpSpPr>
          <p:sp>
            <p:nvSpPr>
              <p:cNvPr id="116" name="Freeform 14">
                <a:extLst>
                  <a:ext uri="{FF2B5EF4-FFF2-40B4-BE49-F238E27FC236}">
                    <a16:creationId xmlns:a16="http://schemas.microsoft.com/office/drawing/2014/main" id="{84841A12-007F-8E9E-CE72-D7348F18B0BD}"/>
                  </a:ext>
                </a:extLst>
              </p:cNvPr>
              <p:cNvSpPr/>
              <p:nvPr/>
            </p:nvSpPr>
            <p:spPr>
              <a:xfrm>
                <a:off x="2148638" y="457080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15">
                <a:extLst>
                  <a:ext uri="{FF2B5EF4-FFF2-40B4-BE49-F238E27FC236}">
                    <a16:creationId xmlns:a16="http://schemas.microsoft.com/office/drawing/2014/main" id="{81358CE6-EF3B-1853-034E-73C1A9319566}"/>
                  </a:ext>
                </a:extLst>
              </p:cNvPr>
              <p:cNvSpPr/>
              <p:nvPr/>
            </p:nvSpPr>
            <p:spPr>
              <a:xfrm>
                <a:off x="1718157" y="457080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16">
                <a:extLst>
                  <a:ext uri="{FF2B5EF4-FFF2-40B4-BE49-F238E27FC236}">
                    <a16:creationId xmlns:a16="http://schemas.microsoft.com/office/drawing/2014/main" id="{1EC9DBCB-513E-BB63-4E60-157C21CB80F2}"/>
                  </a:ext>
                </a:extLst>
              </p:cNvPr>
              <p:cNvSpPr/>
              <p:nvPr/>
            </p:nvSpPr>
            <p:spPr>
              <a:xfrm>
                <a:off x="1863538" y="457080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17">
                <a:extLst>
                  <a:ext uri="{FF2B5EF4-FFF2-40B4-BE49-F238E27FC236}">
                    <a16:creationId xmlns:a16="http://schemas.microsoft.com/office/drawing/2014/main" id="{190AFD54-6345-8AC8-3B95-FA4D79C691A3}"/>
                  </a:ext>
                </a:extLst>
              </p:cNvPr>
              <p:cNvSpPr/>
              <p:nvPr/>
            </p:nvSpPr>
            <p:spPr>
              <a:xfrm>
                <a:off x="2006093" y="457080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8">
                <a:extLst>
                  <a:ext uri="{FF2B5EF4-FFF2-40B4-BE49-F238E27FC236}">
                    <a16:creationId xmlns:a16="http://schemas.microsoft.com/office/drawing/2014/main" id="{C586A2E8-837C-C4E0-4F93-EBD279070AEF}"/>
                  </a:ext>
                </a:extLst>
              </p:cNvPr>
              <p:cNvSpPr/>
              <p:nvPr/>
            </p:nvSpPr>
            <p:spPr>
              <a:xfrm>
                <a:off x="1863538" y="506466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9">
                <a:extLst>
                  <a:ext uri="{FF2B5EF4-FFF2-40B4-BE49-F238E27FC236}">
                    <a16:creationId xmlns:a16="http://schemas.microsoft.com/office/drawing/2014/main" id="{CE25B4C3-A7FA-39E7-1792-095018D324A1}"/>
                  </a:ext>
                </a:extLst>
              </p:cNvPr>
              <p:cNvSpPr/>
              <p:nvPr/>
            </p:nvSpPr>
            <p:spPr>
              <a:xfrm>
                <a:off x="2007976" y="506466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20">
                <a:extLst>
                  <a:ext uri="{FF2B5EF4-FFF2-40B4-BE49-F238E27FC236}">
                    <a16:creationId xmlns:a16="http://schemas.microsoft.com/office/drawing/2014/main" id="{9963C477-C16C-3067-EBDA-DA42FD58F895}"/>
                  </a:ext>
                </a:extLst>
              </p:cNvPr>
              <p:cNvSpPr/>
              <p:nvPr/>
            </p:nvSpPr>
            <p:spPr>
              <a:xfrm>
                <a:off x="2151473" y="506466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21">
                <a:extLst>
                  <a:ext uri="{FF2B5EF4-FFF2-40B4-BE49-F238E27FC236}">
                    <a16:creationId xmlns:a16="http://schemas.microsoft.com/office/drawing/2014/main" id="{4F7550B9-1A43-30DA-5BD4-6C3B03AA3032}"/>
                  </a:ext>
                </a:extLst>
              </p:cNvPr>
              <p:cNvSpPr/>
              <p:nvPr/>
            </p:nvSpPr>
            <p:spPr>
              <a:xfrm>
                <a:off x="1720041" y="506466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4" name="Grupo 19">
              <a:extLst>
                <a:ext uri="{FF2B5EF4-FFF2-40B4-BE49-F238E27FC236}">
                  <a16:creationId xmlns:a16="http://schemas.microsoft.com/office/drawing/2014/main" id="{15BDFD93-610B-551B-80FD-F86CE18E636C}"/>
                </a:ext>
              </a:extLst>
            </p:cNvPr>
            <p:cNvGrpSpPr/>
            <p:nvPr/>
          </p:nvGrpSpPr>
          <p:grpSpPr>
            <a:xfrm>
              <a:off x="1147014" y="4570802"/>
              <a:ext cx="537164" cy="552717"/>
              <a:chOff x="1147014" y="4570802"/>
              <a:chExt cx="537164" cy="552717"/>
            </a:xfrm>
          </p:grpSpPr>
          <p:sp>
            <p:nvSpPr>
              <p:cNvPr id="125" name="Freeform 14">
                <a:extLst>
                  <a:ext uri="{FF2B5EF4-FFF2-40B4-BE49-F238E27FC236}">
                    <a16:creationId xmlns:a16="http://schemas.microsoft.com/office/drawing/2014/main" id="{1ABA1F26-2F1C-4A46-DA5D-ED8291A12EDD}"/>
                  </a:ext>
                </a:extLst>
              </p:cNvPr>
              <p:cNvSpPr/>
              <p:nvPr/>
            </p:nvSpPr>
            <p:spPr>
              <a:xfrm>
                <a:off x="1577495" y="457080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15">
                <a:extLst>
                  <a:ext uri="{FF2B5EF4-FFF2-40B4-BE49-F238E27FC236}">
                    <a16:creationId xmlns:a16="http://schemas.microsoft.com/office/drawing/2014/main" id="{C019C0D5-B9F4-C4B8-779D-A0113BEEE066}"/>
                  </a:ext>
                </a:extLst>
              </p:cNvPr>
              <p:cNvSpPr/>
              <p:nvPr/>
            </p:nvSpPr>
            <p:spPr>
              <a:xfrm>
                <a:off x="1147014" y="457080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16">
                <a:extLst>
                  <a:ext uri="{FF2B5EF4-FFF2-40B4-BE49-F238E27FC236}">
                    <a16:creationId xmlns:a16="http://schemas.microsoft.com/office/drawing/2014/main" id="{7DB4505C-ECE7-10F3-82F3-55160735D94F}"/>
                  </a:ext>
                </a:extLst>
              </p:cNvPr>
              <p:cNvSpPr/>
              <p:nvPr/>
            </p:nvSpPr>
            <p:spPr>
              <a:xfrm>
                <a:off x="1292394" y="457080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17">
                <a:extLst>
                  <a:ext uri="{FF2B5EF4-FFF2-40B4-BE49-F238E27FC236}">
                    <a16:creationId xmlns:a16="http://schemas.microsoft.com/office/drawing/2014/main" id="{2B3CCCF2-C638-5E7F-EF41-DBB5FF4CEE04}"/>
                  </a:ext>
                </a:extLst>
              </p:cNvPr>
              <p:cNvSpPr/>
              <p:nvPr/>
            </p:nvSpPr>
            <p:spPr>
              <a:xfrm>
                <a:off x="1434940" y="457080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8">
                <a:extLst>
                  <a:ext uri="{FF2B5EF4-FFF2-40B4-BE49-F238E27FC236}">
                    <a16:creationId xmlns:a16="http://schemas.microsoft.com/office/drawing/2014/main" id="{01D55A1B-ABB1-90BB-A299-A9158E4AD3A3}"/>
                  </a:ext>
                </a:extLst>
              </p:cNvPr>
              <p:cNvSpPr/>
              <p:nvPr/>
            </p:nvSpPr>
            <p:spPr>
              <a:xfrm>
                <a:off x="1292394" y="506466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9">
                <a:extLst>
                  <a:ext uri="{FF2B5EF4-FFF2-40B4-BE49-F238E27FC236}">
                    <a16:creationId xmlns:a16="http://schemas.microsoft.com/office/drawing/2014/main" id="{E86AE163-1386-C375-0607-6AC748CACE46}"/>
                  </a:ext>
                </a:extLst>
              </p:cNvPr>
              <p:cNvSpPr/>
              <p:nvPr/>
            </p:nvSpPr>
            <p:spPr>
              <a:xfrm>
                <a:off x="1436833" y="506466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20">
                <a:extLst>
                  <a:ext uri="{FF2B5EF4-FFF2-40B4-BE49-F238E27FC236}">
                    <a16:creationId xmlns:a16="http://schemas.microsoft.com/office/drawing/2014/main" id="{71B174D2-984F-6E14-4D3B-8048273F7E37}"/>
                  </a:ext>
                </a:extLst>
              </p:cNvPr>
              <p:cNvSpPr/>
              <p:nvPr/>
            </p:nvSpPr>
            <p:spPr>
              <a:xfrm>
                <a:off x="1580330" y="506466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21">
                <a:extLst>
                  <a:ext uri="{FF2B5EF4-FFF2-40B4-BE49-F238E27FC236}">
                    <a16:creationId xmlns:a16="http://schemas.microsoft.com/office/drawing/2014/main" id="{A560EF1A-B2E0-2735-884C-8EFCD7413EA6}"/>
                  </a:ext>
                </a:extLst>
              </p:cNvPr>
              <p:cNvSpPr/>
              <p:nvPr/>
            </p:nvSpPr>
            <p:spPr>
              <a:xfrm>
                <a:off x="1148897" y="506466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3" name="Grupo 20">
              <a:extLst>
                <a:ext uri="{FF2B5EF4-FFF2-40B4-BE49-F238E27FC236}">
                  <a16:creationId xmlns:a16="http://schemas.microsoft.com/office/drawing/2014/main" id="{98CFEDF5-6E43-CD33-7DA5-D9A506C4362E}"/>
                </a:ext>
              </a:extLst>
            </p:cNvPr>
            <p:cNvGrpSpPr/>
            <p:nvPr/>
          </p:nvGrpSpPr>
          <p:grpSpPr>
            <a:xfrm>
              <a:off x="569259" y="4570802"/>
              <a:ext cx="537164" cy="552717"/>
              <a:chOff x="569259" y="4570802"/>
              <a:chExt cx="537164" cy="552717"/>
            </a:xfrm>
          </p:grpSpPr>
          <p:sp>
            <p:nvSpPr>
              <p:cNvPr id="134" name="Freeform 14">
                <a:extLst>
                  <a:ext uri="{FF2B5EF4-FFF2-40B4-BE49-F238E27FC236}">
                    <a16:creationId xmlns:a16="http://schemas.microsoft.com/office/drawing/2014/main" id="{7F056227-3881-B687-FC8D-1F0E51954689}"/>
                  </a:ext>
                </a:extLst>
              </p:cNvPr>
              <p:cNvSpPr/>
              <p:nvPr/>
            </p:nvSpPr>
            <p:spPr>
              <a:xfrm>
                <a:off x="999740" y="457080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15">
                <a:extLst>
                  <a:ext uri="{FF2B5EF4-FFF2-40B4-BE49-F238E27FC236}">
                    <a16:creationId xmlns:a16="http://schemas.microsoft.com/office/drawing/2014/main" id="{DDC31878-CC40-C261-9623-13D3B12A4CB1}"/>
                  </a:ext>
                </a:extLst>
              </p:cNvPr>
              <p:cNvSpPr/>
              <p:nvPr/>
            </p:nvSpPr>
            <p:spPr>
              <a:xfrm>
                <a:off x="569259" y="457080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16">
                <a:extLst>
                  <a:ext uri="{FF2B5EF4-FFF2-40B4-BE49-F238E27FC236}">
                    <a16:creationId xmlns:a16="http://schemas.microsoft.com/office/drawing/2014/main" id="{25A4263F-AAD2-A3FD-8D5F-7437A8EEB137}"/>
                  </a:ext>
                </a:extLst>
              </p:cNvPr>
              <p:cNvSpPr/>
              <p:nvPr/>
            </p:nvSpPr>
            <p:spPr>
              <a:xfrm>
                <a:off x="714640" y="457080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17">
                <a:extLst>
                  <a:ext uri="{FF2B5EF4-FFF2-40B4-BE49-F238E27FC236}">
                    <a16:creationId xmlns:a16="http://schemas.microsoft.com/office/drawing/2014/main" id="{34DD034C-3447-A073-E081-786F7BD01033}"/>
                  </a:ext>
                </a:extLst>
              </p:cNvPr>
              <p:cNvSpPr/>
              <p:nvPr/>
            </p:nvSpPr>
            <p:spPr>
              <a:xfrm>
                <a:off x="857185" y="457080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8">
                <a:extLst>
                  <a:ext uri="{FF2B5EF4-FFF2-40B4-BE49-F238E27FC236}">
                    <a16:creationId xmlns:a16="http://schemas.microsoft.com/office/drawing/2014/main" id="{1068A006-263B-55DA-EF68-366761FA14F7}"/>
                  </a:ext>
                </a:extLst>
              </p:cNvPr>
              <p:cNvSpPr/>
              <p:nvPr/>
            </p:nvSpPr>
            <p:spPr>
              <a:xfrm>
                <a:off x="714640" y="506466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9">
                <a:extLst>
                  <a:ext uri="{FF2B5EF4-FFF2-40B4-BE49-F238E27FC236}">
                    <a16:creationId xmlns:a16="http://schemas.microsoft.com/office/drawing/2014/main" id="{4089D87A-DE1F-4C09-48EA-EB11A7F7F36D}"/>
                  </a:ext>
                </a:extLst>
              </p:cNvPr>
              <p:cNvSpPr/>
              <p:nvPr/>
            </p:nvSpPr>
            <p:spPr>
              <a:xfrm>
                <a:off x="859078" y="506466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20">
                <a:extLst>
                  <a:ext uri="{FF2B5EF4-FFF2-40B4-BE49-F238E27FC236}">
                    <a16:creationId xmlns:a16="http://schemas.microsoft.com/office/drawing/2014/main" id="{24181F90-A5F4-29E3-E951-C3CCB43EF835}"/>
                  </a:ext>
                </a:extLst>
              </p:cNvPr>
              <p:cNvSpPr/>
              <p:nvPr/>
            </p:nvSpPr>
            <p:spPr>
              <a:xfrm>
                <a:off x="1002575" y="506466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21">
                <a:extLst>
                  <a:ext uri="{FF2B5EF4-FFF2-40B4-BE49-F238E27FC236}">
                    <a16:creationId xmlns:a16="http://schemas.microsoft.com/office/drawing/2014/main" id="{3020CFD5-D1FA-3E87-353B-C99730A8A64D}"/>
                  </a:ext>
                </a:extLst>
              </p:cNvPr>
              <p:cNvSpPr/>
              <p:nvPr/>
            </p:nvSpPr>
            <p:spPr>
              <a:xfrm>
                <a:off x="571143" y="506466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2" name="Grupo 21">
              <a:extLst>
                <a:ext uri="{FF2B5EF4-FFF2-40B4-BE49-F238E27FC236}">
                  <a16:creationId xmlns:a16="http://schemas.microsoft.com/office/drawing/2014/main" id="{6039DA61-5C6B-50E6-EF62-1004ED108D70}"/>
                </a:ext>
              </a:extLst>
            </p:cNvPr>
            <p:cNvGrpSpPr/>
            <p:nvPr/>
          </p:nvGrpSpPr>
          <p:grpSpPr>
            <a:xfrm>
              <a:off x="0" y="4570802"/>
              <a:ext cx="537163" cy="552717"/>
              <a:chOff x="0" y="4570802"/>
              <a:chExt cx="537163" cy="552717"/>
            </a:xfrm>
          </p:grpSpPr>
          <p:sp>
            <p:nvSpPr>
              <p:cNvPr id="143" name="Freeform 14">
                <a:extLst>
                  <a:ext uri="{FF2B5EF4-FFF2-40B4-BE49-F238E27FC236}">
                    <a16:creationId xmlns:a16="http://schemas.microsoft.com/office/drawing/2014/main" id="{DE06A121-A292-8BA5-F0E7-737B6981DA7F}"/>
                  </a:ext>
                </a:extLst>
              </p:cNvPr>
              <p:cNvSpPr/>
              <p:nvPr/>
            </p:nvSpPr>
            <p:spPr>
              <a:xfrm>
                <a:off x="430481" y="457080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15">
                <a:extLst>
                  <a:ext uri="{FF2B5EF4-FFF2-40B4-BE49-F238E27FC236}">
                    <a16:creationId xmlns:a16="http://schemas.microsoft.com/office/drawing/2014/main" id="{8234ABE4-86B3-3A42-8C96-19EEF3866891}"/>
                  </a:ext>
                </a:extLst>
              </p:cNvPr>
              <p:cNvSpPr/>
              <p:nvPr/>
            </p:nvSpPr>
            <p:spPr>
              <a:xfrm>
                <a:off x="0" y="4570802"/>
                <a:ext cx="106673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16">
                <a:extLst>
                  <a:ext uri="{FF2B5EF4-FFF2-40B4-BE49-F238E27FC236}">
                    <a16:creationId xmlns:a16="http://schemas.microsoft.com/office/drawing/2014/main" id="{775CA8FC-6DCD-E5BD-207E-77C18D704C41}"/>
                  </a:ext>
                </a:extLst>
              </p:cNvPr>
              <p:cNvSpPr/>
              <p:nvPr/>
            </p:nvSpPr>
            <p:spPr>
              <a:xfrm>
                <a:off x="145380" y="4570802"/>
                <a:ext cx="108566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17">
                <a:extLst>
                  <a:ext uri="{FF2B5EF4-FFF2-40B4-BE49-F238E27FC236}">
                    <a16:creationId xmlns:a16="http://schemas.microsoft.com/office/drawing/2014/main" id="{15C92ACA-17B5-9793-7A1A-B92AE261B0F3}"/>
                  </a:ext>
                </a:extLst>
              </p:cNvPr>
              <p:cNvSpPr/>
              <p:nvPr/>
            </p:nvSpPr>
            <p:spPr>
              <a:xfrm>
                <a:off x="287935" y="4570802"/>
                <a:ext cx="111401" cy="454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8">
                <a:extLst>
                  <a:ext uri="{FF2B5EF4-FFF2-40B4-BE49-F238E27FC236}">
                    <a16:creationId xmlns:a16="http://schemas.microsoft.com/office/drawing/2014/main" id="{96A78B47-859B-1B8E-3CF1-2CC5D1F90D57}"/>
                  </a:ext>
                </a:extLst>
              </p:cNvPr>
              <p:cNvSpPr/>
              <p:nvPr/>
            </p:nvSpPr>
            <p:spPr>
              <a:xfrm>
                <a:off x="145380" y="506466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9">
                <a:extLst>
                  <a:ext uri="{FF2B5EF4-FFF2-40B4-BE49-F238E27FC236}">
                    <a16:creationId xmlns:a16="http://schemas.microsoft.com/office/drawing/2014/main" id="{14A51FCE-47AD-666A-3103-FF2D70AC853E}"/>
                  </a:ext>
                </a:extLst>
              </p:cNvPr>
              <p:cNvSpPr/>
              <p:nvPr/>
            </p:nvSpPr>
            <p:spPr>
              <a:xfrm>
                <a:off x="289819" y="506466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20">
                <a:extLst>
                  <a:ext uri="{FF2B5EF4-FFF2-40B4-BE49-F238E27FC236}">
                    <a16:creationId xmlns:a16="http://schemas.microsoft.com/office/drawing/2014/main" id="{68A00DB4-8BE4-EF07-5C76-D1BA351B0DBF}"/>
                  </a:ext>
                </a:extLst>
              </p:cNvPr>
              <p:cNvSpPr/>
              <p:nvPr/>
            </p:nvSpPr>
            <p:spPr>
              <a:xfrm>
                <a:off x="433315" y="5064669"/>
                <a:ext cx="103848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21">
                <a:extLst>
                  <a:ext uri="{FF2B5EF4-FFF2-40B4-BE49-F238E27FC236}">
                    <a16:creationId xmlns:a16="http://schemas.microsoft.com/office/drawing/2014/main" id="{20CF26F2-C936-3607-EFBF-36F3C4B2AE13}"/>
                  </a:ext>
                </a:extLst>
              </p:cNvPr>
              <p:cNvSpPr/>
              <p:nvPr/>
            </p:nvSpPr>
            <p:spPr>
              <a:xfrm>
                <a:off x="1883" y="5064669"/>
                <a:ext cx="104790" cy="58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058569" y="1728647"/>
            <a:ext cx="349000" cy="308675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1732945" y="1784561"/>
            <a:ext cx="349000" cy="267575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3227595" y="1805474"/>
            <a:ext cx="349000" cy="22575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3993514" y="1820248"/>
            <a:ext cx="349775" cy="1962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4725464" y="1769449"/>
            <a:ext cx="349000" cy="297800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6275158" y="1767599"/>
            <a:ext cx="348975" cy="3015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7745340" y="1769836"/>
            <a:ext cx="349000" cy="297025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7826378" y="2261379"/>
            <a:ext cx="186925" cy="348975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7009895" y="2293141"/>
            <a:ext cx="348225" cy="28545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7009508" y="1769836"/>
            <a:ext cx="349000" cy="297025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6286395" y="2261366"/>
            <a:ext cx="326500" cy="349000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5563054" y="2261241"/>
            <a:ext cx="239650" cy="349250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4725464" y="2293141"/>
            <a:ext cx="349000" cy="28545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3227595" y="2293141"/>
            <a:ext cx="349000" cy="28545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2440773" y="2262529"/>
            <a:ext cx="349775" cy="346675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1740308" y="2260766"/>
            <a:ext cx="334275" cy="350200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058581" y="2894254"/>
            <a:ext cx="348975" cy="297025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1814370" y="2868279"/>
            <a:ext cx="186150" cy="348975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2427260" y="2879016"/>
            <a:ext cx="376800" cy="327500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3253183" y="2868179"/>
            <a:ext cx="297825" cy="349175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3993514" y="2873704"/>
            <a:ext cx="349775" cy="338125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4725464" y="2874054"/>
            <a:ext cx="349000" cy="337425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5508379" y="2881329"/>
            <a:ext cx="349000" cy="322875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6273595" y="2868454"/>
            <a:ext cx="352100" cy="348625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7090933" y="2868279"/>
            <a:ext cx="186150" cy="348975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7745340" y="2927979"/>
            <a:ext cx="349000" cy="229575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7777528" y="3436529"/>
            <a:ext cx="284625" cy="349375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7009120" y="3442541"/>
            <a:ext cx="349775" cy="33735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6275145" y="3452216"/>
            <a:ext cx="349000" cy="318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5552191" y="3436729"/>
            <a:ext cx="261375" cy="348975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4725851" y="3468104"/>
            <a:ext cx="348225" cy="286225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4009026" y="3436716"/>
            <a:ext cx="318750" cy="349000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3227208" y="3464641"/>
            <a:ext cx="349775" cy="293150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2441173" y="3468104"/>
            <a:ext cx="348975" cy="286225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1732958" y="3464629"/>
            <a:ext cx="348975" cy="293175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049656" y="3448129"/>
            <a:ext cx="366825" cy="326175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058181" y="4037325"/>
            <a:ext cx="349775" cy="225725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1731783" y="4002250"/>
            <a:ext cx="351325" cy="295875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2441160" y="3996225"/>
            <a:ext cx="349000" cy="307925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3227595" y="4001650"/>
            <a:ext cx="349000" cy="297075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3993901" y="4010200"/>
            <a:ext cx="349000" cy="279975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4725464" y="4007800"/>
            <a:ext cx="349000" cy="284775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5508379" y="3996625"/>
            <a:ext cx="349000" cy="307125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6275158" y="4016012"/>
            <a:ext cx="348975" cy="26835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7009520" y="4015250"/>
            <a:ext cx="348975" cy="269875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7754640" y="3975700"/>
            <a:ext cx="330400" cy="348975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2469473" y="1743861"/>
            <a:ext cx="292375" cy="348975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057406" y="2264479"/>
            <a:ext cx="351325" cy="342775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3990801" y="2320304"/>
            <a:ext cx="355200" cy="231125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5508004" y="1785299"/>
            <a:ext cx="349750" cy="2661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آموزش آنلاین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6">
            <a:extLst>
              <a:ext uri="{FF2B5EF4-FFF2-40B4-BE49-F238E27FC236}">
                <a16:creationId xmlns:a16="http://schemas.microsoft.com/office/drawing/2014/main" id="{A11CC9AE-F178-8560-7A87-EF4677974B93}"/>
              </a:ext>
            </a:extLst>
          </p:cNvPr>
          <p:cNvSpPr/>
          <p:nvPr/>
        </p:nvSpPr>
        <p:spPr>
          <a:xfrm>
            <a:off x="480444" y="3967563"/>
            <a:ext cx="4376702" cy="8417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D8A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60;p7">
            <a:extLst>
              <a:ext uri="{FF2B5EF4-FFF2-40B4-BE49-F238E27FC236}">
                <a16:creationId xmlns:a16="http://schemas.microsoft.com/office/drawing/2014/main" id="{9CB89274-6DAE-7238-E06C-DE2700AAAFAA}"/>
              </a:ext>
            </a:extLst>
          </p:cNvPr>
          <p:cNvSpPr/>
          <p:nvPr/>
        </p:nvSpPr>
        <p:spPr>
          <a:xfrm>
            <a:off x="6534146" y="0"/>
            <a:ext cx="2609853" cy="5143499"/>
          </a:xfrm>
          <a:prstGeom prst="rect">
            <a:avLst/>
          </a:prstGeom>
          <a:solidFill>
            <a:srgbClr val="FABD4E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4" name="Google Shape;416;p43">
            <a:extLst>
              <a:ext uri="{FF2B5EF4-FFF2-40B4-BE49-F238E27FC236}">
                <a16:creationId xmlns:a16="http://schemas.microsoft.com/office/drawing/2014/main" id="{E9D1423C-9F7F-3B97-ED5D-5D95464C6E1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معرفی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Google Shape;417;p43">
            <a:extLst>
              <a:ext uri="{FF2B5EF4-FFF2-40B4-BE49-F238E27FC236}">
                <a16:creationId xmlns:a16="http://schemas.microsoft.com/office/drawing/2014/main" id="{E04F1D5E-DE1E-30CE-2678-D5A240C3A71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56397" y="3152476"/>
            <a:ext cx="4045195" cy="1235098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2100" dirty="0">
                <a:cs typeface="B Nazanin" panose="00000700000000000000" pitchFamily="2" charset="-78"/>
              </a:rPr>
              <a:t>شما می توانید در اینجا یک زیرنویس اضافه کنید</a:t>
            </a:r>
            <a:endParaRPr lang="en-US" sz="2100" dirty="0">
              <a:cs typeface="B Nazanin" panose="00000700000000000000" pitchFamily="2" charset="-78"/>
            </a:endParaRPr>
          </a:p>
        </p:txBody>
      </p:sp>
      <p:sp>
        <p:nvSpPr>
          <p:cNvPr id="6" name="Google Shape;418;p43">
            <a:extLst>
              <a:ext uri="{FF2B5EF4-FFF2-40B4-BE49-F238E27FC236}">
                <a16:creationId xmlns:a16="http://schemas.microsoft.com/office/drawing/2014/main" id="{AD9C28E7-3E9B-96F0-BD07-88D5CA0706A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56397" y="1341772"/>
            <a:ext cx="4376702" cy="841796"/>
          </a:xfrm>
        </p:spPr>
        <p:txBody>
          <a:bodyPr anchor="b"/>
          <a:lstStyle/>
          <a:p>
            <a:pPr lvl="0" algn="r" rtl="1"/>
            <a:r>
              <a:rPr lang="en-US" sz="7200"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9018343E-779A-EE11-37E1-D3E4E3299AE1}"/>
              </a:ext>
            </a:extLst>
          </p:cNvPr>
          <p:cNvSpPr/>
          <p:nvPr/>
        </p:nvSpPr>
        <p:spPr>
          <a:xfrm>
            <a:off x="277813" y="676271"/>
            <a:ext cx="4297359" cy="4117972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321"/>
              <a:gd name="f8" fmla="val 1266"/>
              <a:gd name="f9" fmla="val 548"/>
              <a:gd name="f10" fmla="val 804"/>
              <a:gd name="f11" fmla="val 537"/>
              <a:gd name="f12" fmla="val 535"/>
              <a:gd name="f13" fmla="val 793"/>
              <a:gd name="f14" fmla="val 530"/>
              <a:gd name="f15" fmla="val 770"/>
              <a:gd name="f16" fmla="val 526"/>
              <a:gd name="f17" fmla="val 746"/>
              <a:gd name="f18" fmla="val 521"/>
              <a:gd name="f19" fmla="val 722"/>
              <a:gd name="f20" fmla="val 519"/>
              <a:gd name="f21" fmla="val 714"/>
              <a:gd name="f22" fmla="val 517"/>
              <a:gd name="f23" fmla="val 706"/>
              <a:gd name="f24" fmla="val 522"/>
              <a:gd name="f25" fmla="val 698"/>
              <a:gd name="f26" fmla="val 528"/>
              <a:gd name="f27" fmla="val 699"/>
              <a:gd name="f28" fmla="val 533"/>
              <a:gd name="f29" fmla="val 701"/>
              <a:gd name="f30" fmla="val 534"/>
              <a:gd name="f31" fmla="val 709"/>
              <a:gd name="f32" fmla="val 710"/>
              <a:gd name="f33" fmla="val 536"/>
              <a:gd name="f34" fmla="val 712"/>
              <a:gd name="f35" fmla="val 540"/>
              <a:gd name="f36" fmla="val 707"/>
              <a:gd name="f37" fmla="val 542"/>
              <a:gd name="f38" fmla="val 544"/>
              <a:gd name="f39" fmla="val 696"/>
              <a:gd name="f40" fmla="val 545"/>
              <a:gd name="f41" fmla="val 546"/>
              <a:gd name="f42" fmla="val 702"/>
              <a:gd name="f43" fmla="val 705"/>
              <a:gd name="f44" fmla="val 547"/>
              <a:gd name="f45" fmla="val 549"/>
              <a:gd name="f46" fmla="val 551"/>
              <a:gd name="f47" fmla="val 552"/>
              <a:gd name="f48" fmla="val 700"/>
              <a:gd name="f49" fmla="val 554"/>
              <a:gd name="f50" fmla="val 695"/>
              <a:gd name="f51" fmla="val 555"/>
              <a:gd name="f52" fmla="val 689"/>
              <a:gd name="f53" fmla="val 688"/>
              <a:gd name="f54" fmla="val 671"/>
              <a:gd name="f55" fmla="val 653"/>
              <a:gd name="f56" fmla="val 635"/>
              <a:gd name="f57" fmla="val 543"/>
              <a:gd name="f58" fmla="val 628"/>
              <a:gd name="f59" fmla="val 621"/>
              <a:gd name="f60" fmla="val 614"/>
              <a:gd name="f61" fmla="val 613"/>
              <a:gd name="f62" fmla="val 541"/>
              <a:gd name="f63" fmla="val 605"/>
              <a:gd name="f64" fmla="val 598"/>
              <a:gd name="f65" fmla="val 591"/>
              <a:gd name="f66" fmla="val 581"/>
              <a:gd name="f67" fmla="val 576"/>
              <a:gd name="f68" fmla="val 558"/>
              <a:gd name="f69" fmla="val 571"/>
              <a:gd name="f70" fmla="val 561"/>
              <a:gd name="f71" fmla="val 569"/>
              <a:gd name="f72" fmla="val 563"/>
              <a:gd name="f73" fmla="val 566"/>
              <a:gd name="f74" fmla="val 562"/>
              <a:gd name="f75" fmla="val 538"/>
              <a:gd name="f76" fmla="val 565"/>
              <a:gd name="f77" fmla="val 531"/>
              <a:gd name="f78" fmla="val 564"/>
              <a:gd name="f79" fmla="val 527"/>
              <a:gd name="f80" fmla="val 525"/>
              <a:gd name="f81" fmla="val 559"/>
              <a:gd name="f82" fmla="val 553"/>
              <a:gd name="f83" fmla="val 518"/>
              <a:gd name="f84" fmla="val 514"/>
              <a:gd name="f85" fmla="val 509"/>
              <a:gd name="f86" fmla="val 503"/>
              <a:gd name="f87" fmla="val 497"/>
              <a:gd name="f88" fmla="val 490"/>
              <a:gd name="f89" fmla="val 483"/>
              <a:gd name="f90" fmla="val 476"/>
              <a:gd name="f91" fmla="val 475"/>
              <a:gd name="f92" fmla="val 474"/>
              <a:gd name="f93" fmla="val 472"/>
              <a:gd name="f94" fmla="val 482"/>
              <a:gd name="f95" fmla="val 491"/>
              <a:gd name="f96" fmla="val 499"/>
              <a:gd name="f97" fmla="val 506"/>
              <a:gd name="f98" fmla="val 515"/>
              <a:gd name="f99" fmla="val 511"/>
              <a:gd name="f100" fmla="val 508"/>
              <a:gd name="f101" fmla="val 516"/>
              <a:gd name="f102" fmla="val 504"/>
              <a:gd name="f103" fmla="val 501"/>
              <a:gd name="f104" fmla="val 512"/>
              <a:gd name="f105" fmla="val 498"/>
              <a:gd name="f106" fmla="val 513"/>
              <a:gd name="f107" fmla="val 496"/>
              <a:gd name="f108" fmla="val 524"/>
              <a:gd name="f109" fmla="val 493"/>
              <a:gd name="f110" fmla="val 529"/>
              <a:gd name="f111" fmla="val 494"/>
              <a:gd name="f112" fmla="val 500"/>
              <a:gd name="f113" fmla="val 556"/>
              <a:gd name="f114" fmla="val 572"/>
              <a:gd name="f115" fmla="val 510"/>
              <a:gd name="f116" fmla="val 589"/>
              <a:gd name="f117" fmla="val 606"/>
              <a:gd name="f118" fmla="val 622"/>
              <a:gd name="f119" fmla="val 633"/>
              <a:gd name="f120" fmla="val 644"/>
              <a:gd name="f121" fmla="val 654"/>
              <a:gd name="f122" fmla="val 657"/>
              <a:gd name="f123" fmla="val 487"/>
              <a:gd name="f124" fmla="val 658"/>
              <a:gd name="f125" fmla="val 484"/>
              <a:gd name="f126" fmla="val 660"/>
              <a:gd name="f127" fmla="val 662"/>
              <a:gd name="f128" fmla="val 480"/>
              <a:gd name="f129" fmla="val 664"/>
              <a:gd name="f130" fmla="val 479"/>
              <a:gd name="f131" fmla="val 666"/>
              <a:gd name="f132" fmla="val 672"/>
              <a:gd name="f133" fmla="val 678"/>
              <a:gd name="f134" fmla="val 473"/>
              <a:gd name="f135" fmla="val 684"/>
              <a:gd name="f136" fmla="val 470"/>
              <a:gd name="f137" fmla="val 691"/>
              <a:gd name="f138" fmla="val 711"/>
              <a:gd name="f139" fmla="val 716"/>
              <a:gd name="f140" fmla="val 721"/>
              <a:gd name="f141" fmla="val 725"/>
              <a:gd name="f142" fmla="val 730"/>
              <a:gd name="f143" fmla="val 737"/>
              <a:gd name="f144" fmla="val 477"/>
              <a:gd name="f145" fmla="val 745"/>
              <a:gd name="f146" fmla="val 752"/>
              <a:gd name="f147" fmla="val 759"/>
              <a:gd name="f148" fmla="val 765"/>
              <a:gd name="f149" fmla="val 771"/>
              <a:gd name="f150" fmla="val 469"/>
              <a:gd name="f151" fmla="val 779"/>
              <a:gd name="f152" fmla="val 790"/>
              <a:gd name="f153" fmla="val 797"/>
              <a:gd name="f154" fmla="val 802"/>
              <a:gd name="f155" fmla="val 808"/>
              <a:gd name="f156" fmla="val 489"/>
              <a:gd name="f157" fmla="val 813"/>
              <a:gd name="f158" fmla="val 815"/>
              <a:gd name="f159" fmla="val 817"/>
              <a:gd name="f160" fmla="val 819"/>
              <a:gd name="f161" fmla="val 837"/>
              <a:gd name="f162" fmla="val 855"/>
              <a:gd name="f163" fmla="val 873"/>
              <a:gd name="f164" fmla="val 881"/>
              <a:gd name="f165" fmla="val 502"/>
              <a:gd name="f166" fmla="val 889"/>
              <a:gd name="f167" fmla="val 505"/>
              <a:gd name="f168" fmla="val 897"/>
              <a:gd name="f169" fmla="val 905"/>
              <a:gd name="f170" fmla="val 914"/>
              <a:gd name="f171" fmla="val 921"/>
              <a:gd name="f172" fmla="val 923"/>
              <a:gd name="f173" fmla="val 925"/>
              <a:gd name="f174" fmla="val 927"/>
              <a:gd name="f175" fmla="val 940"/>
              <a:gd name="f176" fmla="val 953"/>
              <a:gd name="f177" fmla="val 966"/>
              <a:gd name="f178" fmla="val 972"/>
              <a:gd name="f179" fmla="val 977"/>
              <a:gd name="f180" fmla="val 983"/>
              <a:gd name="f181" fmla="val 997"/>
              <a:gd name="f182" fmla="val 1012"/>
              <a:gd name="f183" fmla="val 1027"/>
              <a:gd name="f184" fmla="val 1031"/>
              <a:gd name="f185" fmla="val 1032"/>
              <a:gd name="f186" fmla="val 1034"/>
              <a:gd name="f187" fmla="val 1039"/>
              <a:gd name="f188" fmla="val 1038"/>
              <a:gd name="f189" fmla="val 1040"/>
              <a:gd name="f190" fmla="val 486"/>
              <a:gd name="f191" fmla="val 481"/>
              <a:gd name="f192" fmla="val 1041"/>
              <a:gd name="f193" fmla="val 1035"/>
              <a:gd name="f194" fmla="val 467"/>
              <a:gd name="f195" fmla="val 1033"/>
              <a:gd name="f196" fmla="val 462"/>
              <a:gd name="f197" fmla="val 457"/>
              <a:gd name="f198" fmla="val 451"/>
              <a:gd name="f199" fmla="val 441"/>
              <a:gd name="f200" fmla="val 1036"/>
              <a:gd name="f201" fmla="val 430"/>
              <a:gd name="f202" fmla="val 1037"/>
              <a:gd name="f203" fmla="val 420"/>
              <a:gd name="f204" fmla="val 417"/>
              <a:gd name="f205" fmla="val 412"/>
              <a:gd name="f206" fmla="val 411"/>
              <a:gd name="f207" fmla="val 409"/>
              <a:gd name="f208" fmla="val 1043"/>
              <a:gd name="f209" fmla="val 1047"/>
              <a:gd name="f210" fmla="val 1050"/>
              <a:gd name="f211" fmla="val 414"/>
              <a:gd name="f212" fmla="val 1061"/>
              <a:gd name="f213" fmla="val 1071"/>
              <a:gd name="f214" fmla="val 419"/>
              <a:gd name="f215" fmla="val 1081"/>
              <a:gd name="f216" fmla="val 1082"/>
              <a:gd name="f217" fmla="val 1084"/>
              <a:gd name="f218" fmla="val 1085"/>
              <a:gd name="f219" fmla="val 422"/>
              <a:gd name="f220" fmla="val 1106"/>
              <a:gd name="f221" fmla="val 416"/>
              <a:gd name="f222" fmla="val 1107"/>
              <a:gd name="f223" fmla="val 402"/>
              <a:gd name="f224" fmla="val 1113"/>
              <a:gd name="f225" fmla="val 392"/>
              <a:gd name="f226" fmla="val 1117"/>
              <a:gd name="f227" fmla="val 380"/>
              <a:gd name="f228" fmla="val 1120"/>
              <a:gd name="f229" fmla="val 372"/>
              <a:gd name="f230" fmla="val 1126"/>
              <a:gd name="f231" fmla="val 357"/>
              <a:gd name="f232" fmla="val 1137"/>
              <a:gd name="f233" fmla="val 340"/>
              <a:gd name="f234" fmla="val 1140"/>
              <a:gd name="f235" fmla="val 324"/>
              <a:gd name="f236" fmla="val 1144"/>
              <a:gd name="f237" fmla="val 308"/>
              <a:gd name="f238" fmla="val 1147"/>
              <a:gd name="f239" fmla="val 292"/>
              <a:gd name="f240" fmla="val 1148"/>
              <a:gd name="f241" fmla="val 276"/>
              <a:gd name="f242" fmla="val 1142"/>
              <a:gd name="f243" fmla="val 273"/>
              <a:gd name="f244" fmla="val 270"/>
              <a:gd name="f245" fmla="val 1138"/>
              <a:gd name="f246" fmla="val 268"/>
              <a:gd name="f247" fmla="val 1136"/>
              <a:gd name="f248" fmla="val 267"/>
              <a:gd name="f249" fmla="val 1135"/>
              <a:gd name="f250" fmla="val 266"/>
              <a:gd name="f251" fmla="val 1133"/>
              <a:gd name="f252" fmla="val 1131"/>
              <a:gd name="f253" fmla="val 1122"/>
              <a:gd name="f254" fmla="val 281"/>
              <a:gd name="f255" fmla="val 1108"/>
              <a:gd name="f256" fmla="val 293"/>
              <a:gd name="f257" fmla="val 1102"/>
              <a:gd name="f258" fmla="val 305"/>
              <a:gd name="f259" fmla="val 1096"/>
              <a:gd name="f260" fmla="val 314"/>
              <a:gd name="f261" fmla="val 320"/>
              <a:gd name="f262" fmla="val 1079"/>
              <a:gd name="f263" fmla="val 1072"/>
              <a:gd name="f264" fmla="val 329"/>
              <a:gd name="f265" fmla="val 1066"/>
              <a:gd name="f266" fmla="val 333"/>
              <a:gd name="f267" fmla="val 338"/>
              <a:gd name="f268" fmla="val 1058"/>
              <a:gd name="f269" fmla="val 1052"/>
              <a:gd name="f270" fmla="val 342"/>
              <a:gd name="f271" fmla="val 1049"/>
              <a:gd name="f272" fmla="val 343"/>
              <a:gd name="f273" fmla="val 1046"/>
              <a:gd name="f274" fmla="val 1042"/>
              <a:gd name="f275" fmla="val 344"/>
              <a:gd name="f276" fmla="val 347"/>
              <a:gd name="f277" fmla="val 1029"/>
              <a:gd name="f278" fmla="val 352"/>
              <a:gd name="f279" fmla="val 1024"/>
              <a:gd name="f280" fmla="val 353"/>
              <a:gd name="f281" fmla="val 1018"/>
              <a:gd name="f282" fmla="val 355"/>
              <a:gd name="f283" fmla="val 356"/>
              <a:gd name="f284" fmla="val 1008"/>
              <a:gd name="f285" fmla="val 1005"/>
              <a:gd name="f286" fmla="val 358"/>
              <a:gd name="f287" fmla="val 1002"/>
              <a:gd name="f288" fmla="val 361"/>
              <a:gd name="f289" fmla="val 993"/>
              <a:gd name="f290" fmla="val 989"/>
              <a:gd name="f291" fmla="val 986"/>
              <a:gd name="f292" fmla="val 982"/>
              <a:gd name="f293" fmla="val 979"/>
              <a:gd name="f294" fmla="val 359"/>
              <a:gd name="f295" fmla="val 976"/>
              <a:gd name="f296" fmla="val 970"/>
              <a:gd name="f297" fmla="val 345"/>
              <a:gd name="f298" fmla="val 948"/>
              <a:gd name="f299" fmla="val 349"/>
              <a:gd name="f300" fmla="val 926"/>
              <a:gd name="f301" fmla="val 362"/>
              <a:gd name="f302" fmla="val 896"/>
              <a:gd name="f303" fmla="val 890"/>
              <a:gd name="f304" fmla="val 882"/>
              <a:gd name="f305" fmla="val 865"/>
              <a:gd name="f306" fmla="val 848"/>
              <a:gd name="f307" fmla="val 831"/>
              <a:gd name="f308" fmla="val 821"/>
              <a:gd name="f309" fmla="val 810"/>
              <a:gd name="f310" fmla="val 341"/>
              <a:gd name="f311" fmla="val 799"/>
              <a:gd name="f312" fmla="val 795"/>
              <a:gd name="f313" fmla="val 786"/>
              <a:gd name="f314" fmla="val 334"/>
              <a:gd name="f315" fmla="val 773"/>
              <a:gd name="f316" fmla="val 335"/>
              <a:gd name="f317" fmla="val 758"/>
              <a:gd name="f318" fmla="val 744"/>
              <a:gd name="f319" fmla="val 740"/>
              <a:gd name="f320" fmla="val 332"/>
              <a:gd name="f321" fmla="val 733"/>
              <a:gd name="f322" fmla="val 724"/>
              <a:gd name="f323" fmla="val 331"/>
              <a:gd name="f324" fmla="val 704"/>
              <a:gd name="f325" fmla="val 693"/>
              <a:gd name="f326" fmla="val 328"/>
              <a:gd name="f327" fmla="val 687"/>
              <a:gd name="f328" fmla="val 326"/>
              <a:gd name="f329" fmla="val 679"/>
              <a:gd name="f330" fmla="val 674"/>
              <a:gd name="f331" fmla="val 670"/>
              <a:gd name="f332" fmla="val 327"/>
              <a:gd name="f333" fmla="val 651"/>
              <a:gd name="f334" fmla="val 325"/>
              <a:gd name="f335" fmla="val 645"/>
              <a:gd name="f336" fmla="val 643"/>
              <a:gd name="f337" fmla="val 642"/>
              <a:gd name="f338" fmla="val 640"/>
              <a:gd name="f339" fmla="val 637"/>
              <a:gd name="f340" fmla="val 322"/>
              <a:gd name="f341" fmla="val 323"/>
              <a:gd name="f342" fmla="val 630"/>
              <a:gd name="f343" fmla="val 577"/>
              <a:gd name="f344" fmla="val 560"/>
              <a:gd name="f345" fmla="val 557"/>
              <a:gd name="f346" fmla="val 330"/>
              <a:gd name="f347" fmla="val 321"/>
              <a:gd name="f348" fmla="val 319"/>
              <a:gd name="f349" fmla="val 318"/>
              <a:gd name="f350" fmla="val 532"/>
              <a:gd name="f351" fmla="val 523"/>
              <a:gd name="f352" fmla="val 315"/>
              <a:gd name="f353" fmla="val 313"/>
              <a:gd name="f354" fmla="val 312"/>
              <a:gd name="f355" fmla="val 310"/>
              <a:gd name="f356" fmla="val 301"/>
              <a:gd name="f357" fmla="val 294"/>
              <a:gd name="f358" fmla="val 289"/>
              <a:gd name="f359" fmla="val 284"/>
              <a:gd name="f360" fmla="val 285"/>
              <a:gd name="f361" fmla="val 287"/>
              <a:gd name="f362" fmla="val 485"/>
              <a:gd name="f363" fmla="val 280"/>
              <a:gd name="f364" fmla="val 279"/>
              <a:gd name="f365" fmla="val 277"/>
              <a:gd name="f366" fmla="val 275"/>
              <a:gd name="f367" fmla="val 460"/>
              <a:gd name="f368" fmla="val 450"/>
              <a:gd name="f369" fmla="val 447"/>
              <a:gd name="f370" fmla="val 443"/>
              <a:gd name="f371" fmla="val 440"/>
              <a:gd name="f372" fmla="val 433"/>
              <a:gd name="f373" fmla="val 283"/>
              <a:gd name="f374" fmla="val 425"/>
              <a:gd name="f375" fmla="val 274"/>
              <a:gd name="f376" fmla="val 258"/>
              <a:gd name="f377" fmla="val 246"/>
              <a:gd name="f378" fmla="val 400"/>
              <a:gd name="f379" fmla="val 238"/>
              <a:gd name="f380" fmla="val 386"/>
              <a:gd name="f381" fmla="val 235"/>
              <a:gd name="f382" fmla="val 381"/>
              <a:gd name="f383" fmla="val 232"/>
              <a:gd name="f384" fmla="val 377"/>
              <a:gd name="f385" fmla="val 227"/>
              <a:gd name="f386" fmla="val 374"/>
              <a:gd name="f387" fmla="val 219"/>
              <a:gd name="f388" fmla="val 368"/>
              <a:gd name="f389" fmla="val 211"/>
              <a:gd name="f390" fmla="val 206"/>
              <a:gd name="f391" fmla="val 202"/>
              <a:gd name="f392" fmla="val 348"/>
              <a:gd name="f393" fmla="val 198"/>
              <a:gd name="f394" fmla="val 193"/>
              <a:gd name="f395" fmla="val 190"/>
              <a:gd name="f396" fmla="val 337"/>
              <a:gd name="f397" fmla="val 186"/>
              <a:gd name="f398" fmla="val 182"/>
              <a:gd name="f399" fmla="val 177"/>
              <a:gd name="f400" fmla="val 173"/>
              <a:gd name="f401" fmla="val 168"/>
              <a:gd name="f402" fmla="val 161"/>
              <a:gd name="f403" fmla="val 153"/>
              <a:gd name="f404" fmla="val 146"/>
              <a:gd name="f405" fmla="val 141"/>
              <a:gd name="f406" fmla="val 139"/>
              <a:gd name="f407" fmla="val 309"/>
              <a:gd name="f408" fmla="val 140"/>
              <a:gd name="f409" fmla="val 303"/>
              <a:gd name="f410" fmla="val 296"/>
              <a:gd name="f411" fmla="val 288"/>
              <a:gd name="f412" fmla="val 143"/>
              <a:gd name="f413" fmla="val 144"/>
              <a:gd name="f414" fmla="val 263"/>
              <a:gd name="f415" fmla="val 136"/>
              <a:gd name="f416" fmla="val 128"/>
              <a:gd name="f417" fmla="val 262"/>
              <a:gd name="f418" fmla="val 121"/>
              <a:gd name="f419" fmla="val 117"/>
              <a:gd name="f420" fmla="val 112"/>
              <a:gd name="f421" fmla="val 108"/>
              <a:gd name="f422" fmla="val 96"/>
              <a:gd name="f423" fmla="val 264"/>
              <a:gd name="f424" fmla="val 85"/>
              <a:gd name="f425" fmla="val 250"/>
              <a:gd name="f426" fmla="val 92"/>
              <a:gd name="f427" fmla="val 93"/>
              <a:gd name="f428" fmla="val 237"/>
              <a:gd name="f429" fmla="val 94"/>
              <a:gd name="f430" fmla="val 95"/>
              <a:gd name="f431" fmla="val 234"/>
              <a:gd name="f432" fmla="val 233"/>
              <a:gd name="f433" fmla="val 91"/>
              <a:gd name="f434" fmla="val 90"/>
              <a:gd name="f435" fmla="val 231"/>
              <a:gd name="f436" fmla="val 229"/>
              <a:gd name="f437" fmla="val 224"/>
              <a:gd name="f438" fmla="val 83"/>
              <a:gd name="f439" fmla="val 222"/>
              <a:gd name="f440" fmla="val 75"/>
              <a:gd name="f441" fmla="val 220"/>
              <a:gd name="f442" fmla="val 67"/>
              <a:gd name="f443" fmla="val 48"/>
              <a:gd name="f444" fmla="val 217"/>
              <a:gd name="f445" fmla="val 28"/>
              <a:gd name="f446" fmla="val 214"/>
              <a:gd name="f447" fmla="val 8"/>
              <a:gd name="f448" fmla="val 212"/>
              <a:gd name="f449" fmla="val 4"/>
              <a:gd name="f450" fmla="val 205"/>
              <a:gd name="f451" fmla="val 2"/>
              <a:gd name="f452" fmla="val 199"/>
              <a:gd name="f453" fmla="val 5"/>
              <a:gd name="f454" fmla="val 195"/>
              <a:gd name="f455" fmla="val 11"/>
              <a:gd name="f456" fmla="val 196"/>
              <a:gd name="f457" fmla="val 30"/>
              <a:gd name="f458" fmla="val 200"/>
              <a:gd name="f459" fmla="val 50"/>
              <a:gd name="f460" fmla="val 69"/>
              <a:gd name="f461" fmla="val 208"/>
              <a:gd name="f462" fmla="val 210"/>
              <a:gd name="f463" fmla="val 82"/>
              <a:gd name="f464" fmla="val 89"/>
              <a:gd name="f465" fmla="val 197"/>
              <a:gd name="f466" fmla="val 189"/>
              <a:gd name="f467" fmla="val 178"/>
              <a:gd name="f468" fmla="val 97"/>
              <a:gd name="f469" fmla="val 175"/>
              <a:gd name="f470" fmla="val 98"/>
              <a:gd name="f471" fmla="val 102"/>
              <a:gd name="f472" fmla="val 174"/>
              <a:gd name="f473" fmla="val 106"/>
              <a:gd name="f474" fmla="val 111"/>
              <a:gd name="f475" fmla="val 184"/>
              <a:gd name="f476" fmla="val 114"/>
              <a:gd name="f477" fmla="val 191"/>
              <a:gd name="f478" fmla="val 118"/>
              <a:gd name="f479" fmla="val 201"/>
              <a:gd name="f480" fmla="val 123"/>
              <a:gd name="f481" fmla="val 145"/>
              <a:gd name="f482" fmla="val 167"/>
              <a:gd name="f483" fmla="val 209"/>
              <a:gd name="f484" fmla="val 194"/>
              <a:gd name="f485" fmla="val 215"/>
              <a:gd name="f486" fmla="val 203"/>
              <a:gd name="f487" fmla="val 216"/>
              <a:gd name="f488" fmla="val 218"/>
              <a:gd name="f489" fmla="val 204"/>
              <a:gd name="f490" fmla="val 176"/>
              <a:gd name="f491" fmla="val 179"/>
              <a:gd name="f492" fmla="val 228"/>
              <a:gd name="f493" fmla="val 181"/>
              <a:gd name="f494" fmla="val 241"/>
              <a:gd name="f495" fmla="val 187"/>
              <a:gd name="f496" fmla="val 242"/>
              <a:gd name="f497" fmla="val 185"/>
              <a:gd name="f498" fmla="val 243"/>
              <a:gd name="f499" fmla="val 183"/>
              <a:gd name="f500" fmla="val 248"/>
              <a:gd name="f501" fmla="val 252"/>
              <a:gd name="f502" fmla="val 254"/>
              <a:gd name="f503" fmla="val 256"/>
              <a:gd name="f504" fmla="val 269"/>
              <a:gd name="f505" fmla="val 159"/>
              <a:gd name="f506" fmla="val 137"/>
              <a:gd name="f507" fmla="val 125"/>
              <a:gd name="f508" fmla="val 115"/>
              <a:gd name="f509" fmla="val 375"/>
              <a:gd name="f510" fmla="val 119"/>
              <a:gd name="f511" fmla="val 389"/>
              <a:gd name="f512" fmla="val 124"/>
              <a:gd name="f513" fmla="val 399"/>
              <a:gd name="f514" fmla="val 133"/>
              <a:gd name="f515" fmla="val 406"/>
              <a:gd name="f516" fmla="val 160"/>
              <a:gd name="f517" fmla="val 428"/>
              <a:gd name="f518" fmla="val 424"/>
              <a:gd name="f519" fmla="val 192"/>
              <a:gd name="f520" fmla="val 418"/>
              <a:gd name="f521" fmla="val 426"/>
              <a:gd name="f522" fmla="val 427"/>
              <a:gd name="f523" fmla="val 444"/>
              <a:gd name="f524" fmla="val 459"/>
              <a:gd name="f525" fmla="val 247"/>
              <a:gd name="f526" fmla="val 253"/>
              <a:gd name="f527" fmla="val 260"/>
              <a:gd name="f528" fmla="val 265"/>
              <a:gd name="f529" fmla="val 259"/>
              <a:gd name="f530" fmla="val 507"/>
              <a:gd name="f531" fmla="val 213"/>
              <a:gd name="f532" fmla="val 580"/>
              <a:gd name="f533" fmla="val 600"/>
              <a:gd name="f534" fmla="val 617"/>
              <a:gd name="f535" fmla="val 616"/>
              <a:gd name="f536" fmla="val 163"/>
              <a:gd name="f537" fmla="val 620"/>
              <a:gd name="f538" fmla="val 151"/>
              <a:gd name="f539" fmla="val 148"/>
              <a:gd name="f540" fmla="val 618"/>
              <a:gd name="f541" fmla="val 135"/>
              <a:gd name="f542" fmla="val 138"/>
              <a:gd name="f543" fmla="val 608"/>
              <a:gd name="f544" fmla="val 594"/>
              <a:gd name="f545" fmla="val 595"/>
              <a:gd name="f546" fmla="val 130"/>
              <a:gd name="f547" fmla="val 596"/>
              <a:gd name="f548" fmla="val 77"/>
              <a:gd name="f549" fmla="val 597"/>
              <a:gd name="f550" fmla="val 60"/>
              <a:gd name="f551" fmla="val 44"/>
              <a:gd name="f552" fmla="val 615"/>
              <a:gd name="f553" fmla="val 25"/>
              <a:gd name="f554" fmla="val 629"/>
              <a:gd name="f555" fmla="val 12"/>
              <a:gd name="f556" fmla="val 6"/>
              <a:gd name="f557" fmla="val 663"/>
              <a:gd name="f558" fmla="val 3"/>
              <a:gd name="f559" fmla="val 676"/>
              <a:gd name="f560" fmla="val 1"/>
              <a:gd name="f561" fmla="val 720"/>
              <a:gd name="f562" fmla="val 17"/>
              <a:gd name="f563" fmla="val 749"/>
              <a:gd name="f564" fmla="val 49"/>
              <a:gd name="f565" fmla="val 750"/>
              <a:gd name="f566" fmla="val 56"/>
              <a:gd name="f567" fmla="val 753"/>
              <a:gd name="f568" fmla="val 63"/>
              <a:gd name="f569" fmla="val 68"/>
              <a:gd name="f570" fmla="val 761"/>
              <a:gd name="f571" fmla="val 71"/>
              <a:gd name="f572" fmla="val 762"/>
              <a:gd name="f573" fmla="val 79"/>
              <a:gd name="f574" fmla="val 88"/>
              <a:gd name="f575" fmla="val 760"/>
              <a:gd name="f576" fmla="val 107"/>
              <a:gd name="f577" fmla="val 757"/>
              <a:gd name="f578" fmla="val 132"/>
              <a:gd name="f579" fmla="val 747"/>
              <a:gd name="f580" fmla="val 751"/>
              <a:gd name="f581" fmla="val 150"/>
              <a:gd name="f582" fmla="val 754"/>
              <a:gd name="f583" fmla="val 154"/>
              <a:gd name="f584" fmla="val 152"/>
              <a:gd name="f585" fmla="val 763"/>
              <a:gd name="f586" fmla="val 147"/>
              <a:gd name="f587" fmla="val 766"/>
              <a:gd name="f588" fmla="val 769"/>
              <a:gd name="f589" fmla="val 772"/>
              <a:gd name="f590" fmla="val 776"/>
              <a:gd name="f591" fmla="val 780"/>
              <a:gd name="f592" fmla="val 785"/>
              <a:gd name="f593" fmla="val 789"/>
              <a:gd name="f594" fmla="val 791"/>
              <a:gd name="f595" fmla="val 116"/>
              <a:gd name="f596" fmla="val 110"/>
              <a:gd name="f597" fmla="val 796"/>
              <a:gd name="f598" fmla="val 104"/>
              <a:gd name="f599" fmla="val 806"/>
              <a:gd name="f600" fmla="val 814"/>
              <a:gd name="f601" fmla="val 841"/>
              <a:gd name="f602" fmla="val 866"/>
              <a:gd name="f603" fmla="val 76"/>
              <a:gd name="f604" fmla="val 891"/>
              <a:gd name="f605" fmla="val 894"/>
              <a:gd name="f606" fmla="val 66"/>
              <a:gd name="f607" fmla="val 899"/>
              <a:gd name="f608" fmla="val 61"/>
              <a:gd name="f609" fmla="val 903"/>
              <a:gd name="f610" fmla="val 909"/>
              <a:gd name="f611" fmla="val 59"/>
              <a:gd name="f612" fmla="val 912"/>
              <a:gd name="f613" fmla="val 917"/>
              <a:gd name="f614" fmla="val 62"/>
              <a:gd name="f615" fmla="val 916"/>
              <a:gd name="f616" fmla="val 913"/>
              <a:gd name="f617" fmla="val 78"/>
              <a:gd name="f618" fmla="val 86"/>
              <a:gd name="f619" fmla="val 911"/>
              <a:gd name="f620" fmla="val 907"/>
              <a:gd name="f621" fmla="val 885"/>
              <a:gd name="f622" fmla="val 99"/>
              <a:gd name="f623" fmla="val 874"/>
              <a:gd name="f624" fmla="val 862"/>
              <a:gd name="f625" fmla="val 863"/>
              <a:gd name="f626" fmla="val 864"/>
              <a:gd name="f627" fmla="val 134"/>
              <a:gd name="f628" fmla="val 857"/>
              <a:gd name="f629" fmla="val 851"/>
              <a:gd name="f630" fmla="val 843"/>
              <a:gd name="f631" fmla="val 839"/>
              <a:gd name="f632" fmla="val 846"/>
              <a:gd name="f633" fmla="val 156"/>
              <a:gd name="f634" fmla="val 162"/>
              <a:gd name="f635" fmla="val 840"/>
              <a:gd name="f636" fmla="val 165"/>
              <a:gd name="f637" fmla="val 166"/>
              <a:gd name="f638" fmla="val 838"/>
              <a:gd name="f639" fmla="val 170"/>
              <a:gd name="f640" fmla="val 836"/>
              <a:gd name="f641" fmla="val 832"/>
              <a:gd name="f642" fmla="val 188"/>
              <a:gd name="f643" fmla="val 830"/>
              <a:gd name="f644" fmla="val 829"/>
              <a:gd name="f645" fmla="val 828"/>
              <a:gd name="f646" fmla="val 827"/>
              <a:gd name="f647" fmla="val 833"/>
              <a:gd name="f648" fmla="val 847"/>
              <a:gd name="f649" fmla="val 852"/>
              <a:gd name="f650" fmla="val 226"/>
              <a:gd name="f651" fmla="val 868"/>
              <a:gd name="f652" fmla="val 872"/>
              <a:gd name="f653" fmla="val 876"/>
              <a:gd name="f654" fmla="val 880"/>
              <a:gd name="f655" fmla="val 230"/>
              <a:gd name="f656" fmla="val 879"/>
              <a:gd name="f657" fmla="val 245"/>
              <a:gd name="f658" fmla="val 892"/>
              <a:gd name="f659" fmla="val 251"/>
              <a:gd name="f660" fmla="val 906"/>
              <a:gd name="f661" fmla="val 910"/>
              <a:gd name="f662" fmla="val 261"/>
              <a:gd name="f663" fmla="val 920"/>
              <a:gd name="f664" fmla="val 924"/>
              <a:gd name="f665" fmla="val 918"/>
              <a:gd name="f666" fmla="val 908"/>
              <a:gd name="f667" fmla="val 904"/>
              <a:gd name="f668" fmla="val 902"/>
              <a:gd name="f669" fmla="val 207"/>
              <a:gd name="f670" fmla="val 938"/>
              <a:gd name="f671" fmla="val 963"/>
              <a:gd name="f672" fmla="val 127"/>
              <a:gd name="f673" fmla="val 126"/>
              <a:gd name="f674" fmla="val 990"/>
              <a:gd name="f675" fmla="val 1003"/>
              <a:gd name="f676" fmla="val 131"/>
              <a:gd name="f677" fmla="val 1053"/>
              <a:gd name="f678" fmla="val 1059"/>
              <a:gd name="f679" fmla="val 1062"/>
              <a:gd name="f680" fmla="val 1057"/>
              <a:gd name="f681" fmla="val 1044"/>
              <a:gd name="f682" fmla="val 1030"/>
              <a:gd name="f683" fmla="val 1025"/>
              <a:gd name="f684" fmla="val 1023"/>
              <a:gd name="f685" fmla="val 1021"/>
              <a:gd name="f686" fmla="val 1022"/>
              <a:gd name="f687" fmla="val 286"/>
              <a:gd name="f688" fmla="val 290"/>
              <a:gd name="f689" fmla="val 1051"/>
              <a:gd name="f690" fmla="val 1055"/>
              <a:gd name="f691" fmla="val 297"/>
              <a:gd name="f692" fmla="val 300"/>
              <a:gd name="f693" fmla="val 1069"/>
              <a:gd name="f694" fmla="val 306"/>
              <a:gd name="f695" fmla="val 1074"/>
              <a:gd name="f696" fmla="val 307"/>
              <a:gd name="f697" fmla="val 1083"/>
              <a:gd name="f698" fmla="val 1086"/>
              <a:gd name="f699" fmla="val 302"/>
              <a:gd name="f700" fmla="val 1089"/>
              <a:gd name="f701" fmla="val 1092"/>
              <a:gd name="f702" fmla="val 1124"/>
              <a:gd name="f703" fmla="val 1128"/>
              <a:gd name="f704" fmla="val 1153"/>
              <a:gd name="f705" fmla="val 1163"/>
              <a:gd name="f706" fmla="val 291"/>
              <a:gd name="f707" fmla="val 1170"/>
              <a:gd name="f708" fmla="val 1177"/>
              <a:gd name="f709" fmla="val 1184"/>
              <a:gd name="f710" fmla="val 1190"/>
              <a:gd name="f711" fmla="val 1194"/>
              <a:gd name="f712" fmla="val 1195"/>
              <a:gd name="f713" fmla="val 272"/>
              <a:gd name="f714" fmla="val 1196"/>
              <a:gd name="f715" fmla="val 1201"/>
              <a:gd name="f716" fmla="val 1202"/>
              <a:gd name="f717" fmla="val 1203"/>
              <a:gd name="f718" fmla="val 1210"/>
              <a:gd name="f719" fmla="val 1216"/>
              <a:gd name="f720" fmla="val 1222"/>
              <a:gd name="f721" fmla="val 271"/>
              <a:gd name="f722" fmla="val 1228"/>
              <a:gd name="f723" fmla="val 1236"/>
              <a:gd name="f724" fmla="val 1243"/>
              <a:gd name="f725" fmla="val 278"/>
              <a:gd name="f726" fmla="val 1262"/>
              <a:gd name="f727" fmla="val 1281"/>
              <a:gd name="f728" fmla="val 1301"/>
              <a:gd name="f729" fmla="val 295"/>
              <a:gd name="f730" fmla="val 1303"/>
              <a:gd name="f731" fmla="val 1306"/>
              <a:gd name="f732" fmla="val 1309"/>
              <a:gd name="f733" fmla="val 1311"/>
              <a:gd name="f734" fmla="val 1314"/>
              <a:gd name="f735" fmla="val 1315"/>
              <a:gd name="f736" fmla="val 1317"/>
              <a:gd name="f737" fmla="val 1318"/>
              <a:gd name="f738" fmla="val 1310"/>
              <a:gd name="f739" fmla="val 1308"/>
              <a:gd name="f740" fmla="val 1305"/>
              <a:gd name="f741" fmla="val 1304"/>
              <a:gd name="f742" fmla="val 1298"/>
              <a:gd name="f743" fmla="val 1294"/>
              <a:gd name="f744" fmla="val 1295"/>
              <a:gd name="f745" fmla="val 1296"/>
              <a:gd name="f746" fmla="val 1299"/>
              <a:gd name="f747" fmla="val 1293"/>
              <a:gd name="f748" fmla="val 1285"/>
              <a:gd name="f749" fmla="val 1278"/>
              <a:gd name="f750" fmla="val 1270"/>
              <a:gd name="f751" fmla="val 1259"/>
              <a:gd name="f752" fmla="val 1248"/>
              <a:gd name="f753" fmla="val 1235"/>
              <a:gd name="f754" fmla="val 336"/>
              <a:gd name="f755" fmla="val 1237"/>
              <a:gd name="f756" fmla="val 346"/>
              <a:gd name="f757" fmla="val 1238"/>
              <a:gd name="f758" fmla="val 1233"/>
              <a:gd name="f759" fmla="val 364"/>
              <a:gd name="f760" fmla="val 1232"/>
              <a:gd name="f761" fmla="val 1230"/>
              <a:gd name="f762" fmla="val 376"/>
              <a:gd name="f763" fmla="val 1223"/>
              <a:gd name="f764" fmla="val 1218"/>
              <a:gd name="f765" fmla="val 382"/>
              <a:gd name="f766" fmla="val 1214"/>
              <a:gd name="f767" fmla="val 385"/>
              <a:gd name="f768" fmla="val 1209"/>
              <a:gd name="f769" fmla="val 387"/>
              <a:gd name="f770" fmla="val 1204"/>
              <a:gd name="f771" fmla="val 1193"/>
              <a:gd name="f772" fmla="val 407"/>
              <a:gd name="f773" fmla="val 1197"/>
              <a:gd name="f774" fmla="val 410"/>
              <a:gd name="f775" fmla="val 1198"/>
              <a:gd name="f776" fmla="val 413"/>
              <a:gd name="f777" fmla="val 1199"/>
              <a:gd name="f778" fmla="val 423"/>
              <a:gd name="f779" fmla="val 1192"/>
              <a:gd name="f780" fmla="val 1187"/>
              <a:gd name="f781" fmla="val 439"/>
              <a:gd name="f782" fmla="val 1183"/>
              <a:gd name="f783" fmla="val 446"/>
              <a:gd name="f784" fmla="val 1178"/>
              <a:gd name="f785" fmla="val 452"/>
              <a:gd name="f786" fmla="val 1173"/>
              <a:gd name="f787" fmla="val 458"/>
              <a:gd name="f788" fmla="val 1172"/>
              <a:gd name="f789" fmla="val 466"/>
              <a:gd name="f790" fmla="val 1169"/>
              <a:gd name="f791" fmla="val 1161"/>
              <a:gd name="f792" fmla="val 1143"/>
              <a:gd name="f793" fmla="val 1125"/>
              <a:gd name="f794" fmla="val 1116"/>
              <a:gd name="f795" fmla="val 1110"/>
              <a:gd name="f796" fmla="val 1111"/>
              <a:gd name="f797" fmla="val 1109"/>
              <a:gd name="f798" fmla="val 1105"/>
              <a:gd name="f799" fmla="val 1104"/>
              <a:gd name="f800" fmla="val 1103"/>
              <a:gd name="f801" fmla="val 1095"/>
              <a:gd name="f802" fmla="val 1091"/>
              <a:gd name="f803" fmla="val 1087"/>
              <a:gd name="f804" fmla="val 568"/>
              <a:gd name="f805" fmla="val 575"/>
              <a:gd name="f806" fmla="val 582"/>
              <a:gd name="f807" fmla="val 1088"/>
              <a:gd name="f808" fmla="val 583"/>
              <a:gd name="f809" fmla="val 584"/>
              <a:gd name="f810" fmla="val 587"/>
              <a:gd name="f811" fmla="val 590"/>
              <a:gd name="f812" fmla="val 1098"/>
              <a:gd name="f813" fmla="val 593"/>
              <a:gd name="f814" fmla="val 601"/>
              <a:gd name="f815" fmla="val 1100"/>
              <a:gd name="f816" fmla="val 1132"/>
              <a:gd name="f817" fmla="val 631"/>
              <a:gd name="f818" fmla="val 641"/>
              <a:gd name="f819" fmla="val 1158"/>
              <a:gd name="f820" fmla="val 649"/>
              <a:gd name="f821" fmla="val 1166"/>
              <a:gd name="f822" fmla="val 647"/>
              <a:gd name="f823" fmla="val 1174"/>
              <a:gd name="f824" fmla="val 646"/>
              <a:gd name="f825" fmla="val 1176"/>
              <a:gd name="f826" fmla="val 648"/>
              <a:gd name="f827" fmla="val 1175"/>
              <a:gd name="f828" fmla="val 656"/>
              <a:gd name="f829" fmla="val 1171"/>
              <a:gd name="f830" fmla="val 697"/>
              <a:gd name="f831" fmla="val 1168"/>
              <a:gd name="f832" fmla="val 731"/>
              <a:gd name="f833" fmla="val 1165"/>
              <a:gd name="f834" fmla="val 735"/>
              <a:gd name="f835" fmla="val 739"/>
              <a:gd name="f836" fmla="val 743"/>
              <a:gd name="f837" fmla="val 1159"/>
              <a:gd name="f838" fmla="val 742"/>
              <a:gd name="f839" fmla="val 1157"/>
              <a:gd name="f840" fmla="val 1154"/>
              <a:gd name="f841" fmla="val 1152"/>
              <a:gd name="f842" fmla="val 1150"/>
              <a:gd name="f843" fmla="val 1146"/>
              <a:gd name="f844" fmla="val 1145"/>
              <a:gd name="f845" fmla="val 1139"/>
              <a:gd name="f846" fmla="val 782"/>
              <a:gd name="f847" fmla="val 792"/>
              <a:gd name="f848" fmla="val 1129"/>
              <a:gd name="f849" fmla="val 794"/>
              <a:gd name="f850" fmla="val 1115"/>
              <a:gd name="f851" fmla="val 1101"/>
              <a:gd name="f852" fmla="val 809"/>
              <a:gd name="f853" fmla="val 816"/>
              <a:gd name="f854" fmla="val 825"/>
              <a:gd name="f855" fmla="val 1114"/>
              <a:gd name="f856" fmla="val 1118"/>
              <a:gd name="f857" fmla="val 933"/>
              <a:gd name="f858" fmla="val 1119"/>
              <a:gd name="f859" fmla="val 945"/>
              <a:gd name="f860" fmla="val 951"/>
              <a:gd name="f861" fmla="val 955"/>
              <a:gd name="f862" fmla="val 1121"/>
              <a:gd name="f863" fmla="val 959"/>
              <a:gd name="f864" fmla="val 960"/>
              <a:gd name="f865" fmla="val 1123"/>
              <a:gd name="f866" fmla="val 962"/>
              <a:gd name="f867" fmla="val 964"/>
              <a:gd name="f868" fmla="val 975"/>
              <a:gd name="f869" fmla="val 984"/>
              <a:gd name="f870" fmla="val 994"/>
              <a:gd name="f871" fmla="val 1000"/>
              <a:gd name="f872" fmla="val 1004"/>
              <a:gd name="f873" fmla="val 1011"/>
              <a:gd name="f874" fmla="val 1056"/>
              <a:gd name="f875" fmla="val 1060"/>
              <a:gd name="f876" fmla="val 1065"/>
              <a:gd name="f877" fmla="val 1075"/>
              <a:gd name="f878" fmla="val 1130"/>
              <a:gd name="f879" fmla="val 1134"/>
              <a:gd name="f880" fmla="val 1151"/>
              <a:gd name="f881" fmla="val 1162"/>
              <a:gd name="f882" fmla="val 1155"/>
              <a:gd name="f883" fmla="val 1156"/>
              <a:gd name="f884" fmla="val 1160"/>
              <a:gd name="f885" fmla="val 1097"/>
              <a:gd name="f886" fmla="val 1090"/>
              <a:gd name="f887" fmla="val 1076"/>
              <a:gd name="f888" fmla="val 1112"/>
              <a:gd name="f889" fmla="val 1070"/>
              <a:gd name="f890" fmla="val 1063"/>
              <a:gd name="f891" fmla="val 1094"/>
              <a:gd name="f892" fmla="val 1080"/>
              <a:gd name="f893" fmla="val 1073"/>
              <a:gd name="f894" fmla="val 1064"/>
              <a:gd name="f895" fmla="val 1019"/>
              <a:gd name="f896" fmla="val 1013"/>
              <a:gd name="f897" fmla="val 1009"/>
              <a:gd name="f898" fmla="val 1054"/>
              <a:gd name="f899" fmla="val 999"/>
              <a:gd name="f900" fmla="val 1048"/>
              <a:gd name="f901" fmla="val 998"/>
              <a:gd name="f902" fmla="val 995"/>
              <a:gd name="f903" fmla="val 1045"/>
              <a:gd name="f904" fmla="val 967"/>
              <a:gd name="f905" fmla="val 956"/>
              <a:gd name="f906" fmla="val 952"/>
              <a:gd name="f907" fmla="val 944"/>
              <a:gd name="f908" fmla="val 1015"/>
              <a:gd name="f909" fmla="val 1016"/>
              <a:gd name="f910" fmla="val 1026"/>
              <a:gd name="f911" fmla="val 871"/>
              <a:gd name="f912" fmla="val 858"/>
              <a:gd name="f913" fmla="val 853"/>
              <a:gd name="f914" fmla="val 842"/>
              <a:gd name="f915" fmla="val 834"/>
              <a:gd name="f916" fmla="val 826"/>
              <a:gd name="f917" fmla="val 812"/>
              <a:gd name="f918" fmla="val 1006"/>
              <a:gd name="f919" fmla="val 805"/>
              <a:gd name="f920" fmla="val 767"/>
              <a:gd name="f921" fmla="val 996"/>
              <a:gd name="f922" fmla="val 992"/>
              <a:gd name="f923" fmla="val 728"/>
              <a:gd name="f924" fmla="val 727"/>
              <a:gd name="f925" fmla="val 987"/>
              <a:gd name="f926" fmla="val 985"/>
              <a:gd name="f927" fmla="val 723"/>
              <a:gd name="f928" fmla="val 980"/>
              <a:gd name="f929" fmla="val 974"/>
              <a:gd name="f930" fmla="val 969"/>
              <a:gd name="f931" fmla="val 756"/>
              <a:gd name="f932" fmla="val 968"/>
              <a:gd name="f933" fmla="val 965"/>
              <a:gd name="f934" fmla="val 768"/>
              <a:gd name="f935" fmla="val 784"/>
              <a:gd name="f936" fmla="val 788"/>
              <a:gd name="f937" fmla="val 798"/>
              <a:gd name="f938" fmla="val 801"/>
              <a:gd name="f939" fmla="val 820"/>
              <a:gd name="f940" fmla="val 954"/>
              <a:gd name="f941" fmla="val 823"/>
              <a:gd name="f942" fmla="val 950"/>
              <a:gd name="f943" fmla="val 947"/>
              <a:gd name="f944" fmla="val 844"/>
              <a:gd name="f945" fmla="val 942"/>
              <a:gd name="f946" fmla="val 859"/>
              <a:gd name="f947" fmla="val 937"/>
              <a:gd name="f948" fmla="val 869"/>
              <a:gd name="f949" fmla="val 935"/>
              <a:gd name="f950" fmla="val 936"/>
              <a:gd name="f951" fmla="val 934"/>
              <a:gd name="f952" fmla="val 919"/>
              <a:gd name="f953" fmla="val 932"/>
              <a:gd name="f954" fmla="val 949"/>
              <a:gd name="f955" fmla="val 928"/>
              <a:gd name="f956" fmla="val 915"/>
              <a:gd name="f957" fmla="val 1067"/>
              <a:gd name="f958" fmla="val 888"/>
              <a:gd name="f959" fmla="val 886"/>
              <a:gd name="f960" fmla="val 883"/>
              <a:gd name="f961" fmla="val 875"/>
              <a:gd name="f962" fmla="val 861"/>
              <a:gd name="f963" fmla="val 856"/>
              <a:gd name="f964" fmla="val 845"/>
              <a:gd name="f965" fmla="val 1164"/>
              <a:gd name="f966" fmla="val 877"/>
              <a:gd name="f967" fmla="val 895"/>
              <a:gd name="f968" fmla="val 1231"/>
              <a:gd name="f969" fmla="val 898"/>
              <a:gd name="f970" fmla="val 1253"/>
              <a:gd name="f971" fmla="val 1265"/>
              <a:gd name="f972" fmla="val 1263"/>
              <a:gd name="f973" fmla="val 1212"/>
              <a:gd name="f974" fmla="val 807"/>
              <a:gd name="f975" fmla="val 803"/>
              <a:gd name="f976" fmla="val 1208"/>
              <a:gd name="f977" fmla="val 1205"/>
              <a:gd name="f978" fmla="val 781"/>
              <a:gd name="f979" fmla="val 777"/>
              <a:gd name="f980" fmla="val 1182"/>
              <a:gd name="f981" fmla="val 778"/>
              <a:gd name="f982" fmla="val 1001"/>
              <a:gd name="f983" fmla="val 931"/>
              <a:gd name="f984" fmla="val 900"/>
              <a:gd name="f985" fmla="val 884"/>
              <a:gd name="f986" fmla="val 748"/>
              <a:gd name="f987" fmla="val 860"/>
              <a:gd name="f988" fmla="val 726"/>
              <a:gd name="f989" fmla="val 717"/>
              <a:gd name="f990" fmla="val 708"/>
              <a:gd name="f991" fmla="val 713"/>
              <a:gd name="f992" fmla="val 755"/>
              <a:gd name="f993" fmla="val 703"/>
              <a:gd name="f994" fmla="val 734"/>
              <a:gd name="f995" fmla="val 738"/>
              <a:gd name="f996" fmla="val 682"/>
              <a:gd name="f997" fmla="val 677"/>
              <a:gd name="f998" fmla="val 673"/>
              <a:gd name="f999" fmla="val 675"/>
              <a:gd name="f1000" fmla="val 775"/>
              <a:gd name="f1001" fmla="val 783"/>
              <a:gd name="f1002" fmla="val 787"/>
              <a:gd name="f1003" fmla="val 668"/>
              <a:gd name="f1004" fmla="val 661"/>
              <a:gd name="f1005" fmla="val 659"/>
              <a:gd name="f1006" fmla="val 655"/>
              <a:gd name="f1007" fmla="val 652"/>
              <a:gd name="f1008" fmla="val 650"/>
              <a:gd name="f1009" fmla="val 958"/>
              <a:gd name="f1010" fmla="val 638"/>
              <a:gd name="f1011" fmla="val 636"/>
              <a:gd name="f1012" fmla="val 639"/>
              <a:gd name="f1013" fmla="val 634"/>
              <a:gd name="f1014" fmla="val 1167"/>
              <a:gd name="f1015" fmla="val 626"/>
              <a:gd name="f1016" fmla="val 623"/>
              <a:gd name="f1017" fmla="val 624"/>
              <a:gd name="f1018" fmla="val 1200"/>
              <a:gd name="f1019" fmla="val 602"/>
              <a:gd name="f1020" fmla="val 1224"/>
              <a:gd name="f1021" fmla="val 588"/>
              <a:gd name="f1022" fmla="val 1213"/>
              <a:gd name="f1023" fmla="val 1206"/>
              <a:gd name="f1024" fmla="val 550"/>
              <a:gd name="f1025" fmla="val 1077"/>
              <a:gd name="f1026" fmla="val 939"/>
              <a:gd name="f1027" fmla="val 901"/>
              <a:gd name="f1028" fmla="val 893"/>
              <a:gd name="f1029" fmla="val 567"/>
              <a:gd name="f1030" fmla="val 850"/>
              <a:gd name="f1031" fmla="val 835"/>
              <a:gd name="f1032" fmla="val 824"/>
              <a:gd name="f1033" fmla="val 818"/>
              <a:gd name="f1034" fmla="val 421"/>
              <a:gd name="f1035" fmla="val 431"/>
              <a:gd name="f1036" fmla="val 455"/>
              <a:gd name="f1037" fmla="val 811"/>
              <a:gd name="f1038" fmla="val 578"/>
              <a:gd name="f1039" fmla="val 867"/>
              <a:gd name="f1040" fmla="val 854"/>
              <a:gd name="f1041" fmla="val 478"/>
              <a:gd name="f1042" fmla="val 849"/>
              <a:gd name="f1043" fmla="val 454"/>
              <a:gd name="f1044" fmla="val 448"/>
              <a:gd name="f1045" fmla="val 456"/>
              <a:gd name="f1046" fmla="val 463"/>
              <a:gd name="f1047" fmla="val 442"/>
              <a:gd name="f1048" fmla="val 432"/>
              <a:gd name="f1049" fmla="val 429"/>
              <a:gd name="f1050" fmla="val 395"/>
              <a:gd name="f1051" fmla="val 396"/>
              <a:gd name="f1052" fmla="val 404"/>
              <a:gd name="f1053" fmla="val 822"/>
              <a:gd name="f1054" fmla="val 870"/>
              <a:gd name="f1055" fmla="val 354"/>
              <a:gd name="f1056" fmla="val 351"/>
              <a:gd name="f1057" fmla="val 350"/>
              <a:gd name="f1058" fmla="val 1141"/>
              <a:gd name="f1059" fmla="val 363"/>
              <a:gd name="f1060" fmla="val 366"/>
              <a:gd name="f1061" fmla="val 391"/>
              <a:gd name="f1062" fmla="val 393"/>
              <a:gd name="f1063" fmla="val 1149"/>
              <a:gd name="f1064" fmla="val 383"/>
              <a:gd name="f1065" fmla="val 225"/>
              <a:gd name="f1066" fmla="val 282"/>
              <a:gd name="f1067" fmla="val 236"/>
              <a:gd name="f1068" fmla="val 244"/>
              <a:gd name="f1069" fmla="val 304"/>
              <a:gd name="f1070" fmla="val 991"/>
              <a:gd name="f1071" fmla="val 449"/>
              <a:gd name="f1072" fmla="val 978"/>
              <a:gd name="f1073" fmla="val 930"/>
              <a:gd name="f1074" fmla="val 435"/>
              <a:gd name="f1075" fmla="val 317"/>
              <a:gd name="f1076" fmla="val 316"/>
              <a:gd name="f1077" fmla="val 311"/>
              <a:gd name="f1078" fmla="val 299"/>
              <a:gd name="f1079" fmla="val 1017"/>
              <a:gd name="f1080" fmla="val 379"/>
              <a:gd name="f1081" fmla="val 390"/>
              <a:gd name="f1082" fmla="val 394"/>
              <a:gd name="f1083" fmla="val 398"/>
              <a:gd name="f1084" fmla="val 397"/>
              <a:gd name="f1085" fmla="val 339"/>
              <a:gd name="f1086" fmla="val 1244"/>
              <a:gd name="f1087" fmla="val 1245"/>
              <a:gd name="f1088" fmla="val 1239"/>
              <a:gd name="f1089" fmla="val 1234"/>
              <a:gd name="f1090" fmla="val 1242"/>
              <a:gd name="f1091" fmla="val 1246"/>
              <a:gd name="f1092" fmla="val 1250"/>
              <a:gd name="f1093" fmla="val 1247"/>
              <a:gd name="f1094" fmla="val 105"/>
              <a:gd name="f1095" fmla="val 736"/>
              <a:gd name="f1096" fmla="val 732"/>
              <a:gd name="f1097" fmla="val 729"/>
              <a:gd name="f1098" fmla="val 120"/>
              <a:gd name="f1099" fmla="val 109"/>
              <a:gd name="f1100" fmla="val 103"/>
              <a:gd name="f1101" fmla="val 101"/>
              <a:gd name="f1102" fmla="+- 0 0 -90"/>
              <a:gd name="f1103" fmla="*/ f4 1 1321"/>
              <a:gd name="f1104" fmla="*/ f5 1 1266"/>
              <a:gd name="f1105" fmla="val f6"/>
              <a:gd name="f1106" fmla="val f7"/>
              <a:gd name="f1107" fmla="val f8"/>
              <a:gd name="f1108" fmla="*/ f1102 f0 1"/>
              <a:gd name="f1109" fmla="+- f1107 0 f1105"/>
              <a:gd name="f1110" fmla="+- f1106 0 f1105"/>
              <a:gd name="f1111" fmla="*/ f1108 1 f3"/>
              <a:gd name="f1112" fmla="*/ f1110 1 1321"/>
              <a:gd name="f1113" fmla="*/ f1109 1 1266"/>
              <a:gd name="f1114" fmla="*/ 551 f1110 1"/>
              <a:gd name="f1115" fmla="*/ 706 f1109 1"/>
              <a:gd name="f1116" fmla="*/ 565 f1110 1"/>
              <a:gd name="f1117" fmla="*/ 531 f1109 1"/>
              <a:gd name="f1118" fmla="*/ 497 f1110 1"/>
              <a:gd name="f1119" fmla="*/ 516 f1109 1"/>
              <a:gd name="f1120" fmla="*/ 473 f1110 1"/>
              <a:gd name="f1121" fmla="*/ 702 f1109 1"/>
              <a:gd name="f1122" fmla="*/ 502 f1110 1"/>
              <a:gd name="f1123" fmla="*/ 921 f1109 1"/>
              <a:gd name="f1124" fmla="*/ 451 f1110 1"/>
              <a:gd name="f1125" fmla="*/ 1035 f1109 1"/>
              <a:gd name="f1126" fmla="*/ 268 f1110 1"/>
              <a:gd name="f1127" fmla="*/ 1136 f1109 1"/>
              <a:gd name="f1128" fmla="*/ 358 f1110 1"/>
              <a:gd name="f1129" fmla="*/ 989 f1109 1"/>
              <a:gd name="f1130" fmla="*/ 331 f1110 1"/>
              <a:gd name="f1131" fmla="*/ 704 f1109 1"/>
              <a:gd name="f1132" fmla="*/ 325 f1110 1"/>
              <a:gd name="f1133" fmla="*/ 537 f1109 1"/>
              <a:gd name="f1134" fmla="*/ 276 f1110 1"/>
              <a:gd name="f1135" fmla="*/ 479 f1109 1"/>
              <a:gd name="f1136" fmla="*/ 146 f1110 1"/>
              <a:gd name="f1137" fmla="*/ 318 f1109 1"/>
              <a:gd name="f1138" fmla="*/ 67 f1110 1"/>
              <a:gd name="f1139" fmla="*/ 219 f1109 1"/>
              <a:gd name="f1140" fmla="*/ 117 f1110 1"/>
              <a:gd name="f1141" fmla="*/ 197 f1109 1"/>
              <a:gd name="f1142" fmla="*/ 243 f1110 1"/>
              <a:gd name="f1143" fmla="*/ 181 f1109 1"/>
              <a:gd name="f1144" fmla="*/ 424 f1110 1"/>
              <a:gd name="f1145" fmla="*/ 210 f1109 1"/>
              <a:gd name="f1146" fmla="*/ 534 f1110 1"/>
              <a:gd name="f1147" fmla="*/ 596 f1110 1"/>
              <a:gd name="f1148" fmla="*/ 94 f1109 1"/>
              <a:gd name="f1149" fmla="*/ 754 f1110 1"/>
              <a:gd name="f1150" fmla="*/ 154 f1109 1"/>
              <a:gd name="f1151" fmla="*/ 912 f1110 1"/>
              <a:gd name="f1152" fmla="*/ 61 f1109 1"/>
              <a:gd name="f1153" fmla="*/ 836 f1110 1"/>
              <a:gd name="f1154" fmla="*/ 178 f1109 1"/>
              <a:gd name="f1155" fmla="*/ 256 f1109 1"/>
              <a:gd name="f1156" fmla="*/ 1033 f1110 1"/>
              <a:gd name="f1157" fmla="*/ 233 f1109 1"/>
              <a:gd name="f1158" fmla="*/ 1184 f1110 1"/>
              <a:gd name="f1159" fmla="*/ 285 f1109 1"/>
              <a:gd name="f1160" fmla="*/ 1308 f1110 1"/>
              <a:gd name="f1161" fmla="*/ 320 f1109 1"/>
              <a:gd name="f1162" fmla="*/ 1232 f1110 1"/>
              <a:gd name="f1163" fmla="*/ 368 f1109 1"/>
              <a:gd name="f1164" fmla="*/ 1110 f1110 1"/>
              <a:gd name="f1165" fmla="*/ 491 f1109 1"/>
              <a:gd name="f1166" fmla="*/ 1166 f1110 1"/>
              <a:gd name="f1167" fmla="*/ 647 f1109 1"/>
              <a:gd name="f1168" fmla="*/ 1129 f1110 1"/>
              <a:gd name="f1169" fmla="*/ 794 f1109 1"/>
              <a:gd name="f1170" fmla="*/ 1121 f1110 1"/>
              <a:gd name="f1171" fmla="*/ 959 f1109 1"/>
              <a:gd name="f1172" fmla="*/ 1151 f1110 1"/>
              <a:gd name="f1173" fmla="*/ 1108 f1109 1"/>
              <a:gd name="f1174" fmla="*/ 1061 f1110 1"/>
              <a:gd name="f1175" fmla="*/ 1023 f1109 1"/>
              <a:gd name="f1176" fmla="*/ 1008 f1110 1"/>
              <a:gd name="f1177" fmla="*/ 812 f1109 1"/>
              <a:gd name="f1178" fmla="*/ 968 f1110 1"/>
              <a:gd name="f1179" fmla="*/ 784 f1109 1"/>
              <a:gd name="f1180" fmla="*/ 935 f1110 1"/>
              <a:gd name="f1181" fmla="*/ 963 f1109 1"/>
              <a:gd name="f1182" fmla="*/ 853 f1110 1"/>
              <a:gd name="f1183" fmla="*/ 1132 f1109 1"/>
              <a:gd name="f1184" fmla="*/ 777 f1110 1"/>
              <a:gd name="f1185" fmla="*/ 1187 f1109 1"/>
              <a:gd name="f1186" fmla="*/ 750 f1110 1"/>
              <a:gd name="f1187" fmla="*/ 900 f1109 1"/>
              <a:gd name="f1188" fmla="*/ 700 f1110 1"/>
              <a:gd name="f1189" fmla="*/ 725 f1109 1"/>
              <a:gd name="f1190" fmla="*/ 649 f1110 1"/>
              <a:gd name="f1191" fmla="*/ 861 f1109 1"/>
              <a:gd name="f1192" fmla="*/ 639 f1110 1"/>
              <a:gd name="f1193" fmla="*/ 1102 f1109 1"/>
              <a:gd name="f1194" fmla="*/ 560 f1110 1"/>
              <a:gd name="f1195" fmla="*/ 1152 f1109 1"/>
              <a:gd name="f1196" fmla="*/ 563 f1110 1"/>
              <a:gd name="f1197" fmla="*/ 855 f1109 1"/>
              <a:gd name="f1198" fmla="*/ 825 f1110 1"/>
              <a:gd name="f1199" fmla="*/ 502 f1109 1"/>
              <a:gd name="f1200" fmla="*/ 860 f1110 1"/>
              <a:gd name="f1201" fmla="*/ 538 f1109 1"/>
              <a:gd name="f1202" fmla="*/ 844 f1110 1"/>
              <a:gd name="f1203" fmla="*/ 487 f1109 1"/>
              <a:gd name="f1204" fmla="*/ 832 f1110 1"/>
              <a:gd name="f1205" fmla="*/ 395 f1109 1"/>
              <a:gd name="f1206" fmla="*/ 861 f1110 1"/>
              <a:gd name="f1207" fmla="*/ 807 f1109 1"/>
              <a:gd name="f1208" fmla="*/ 364 f1109 1"/>
              <a:gd name="f1209" fmla="*/ 280 f1110 1"/>
              <a:gd name="f1210" fmla="*/ 235 f1109 1"/>
              <a:gd name="f1211" fmla="*/ 448 f1110 1"/>
              <a:gd name="f1212" fmla="*/ 979 f1109 1"/>
              <a:gd name="f1213" fmla="*/ 301 f1110 1"/>
              <a:gd name="f1214" fmla="*/ 290 f1109 1"/>
              <a:gd name="f1215" fmla="*/ 532 f1110 1"/>
              <a:gd name="f1216" fmla="*/ 381 f1109 1"/>
              <a:gd name="f1217" fmla="*/ 1228 f1110 1"/>
              <a:gd name="f1218" fmla="*/ 316 f1109 1"/>
              <a:gd name="f1219" fmla="*/ 112 f1110 1"/>
              <a:gd name="f1220" fmla="*/ 206 f1109 1"/>
              <a:gd name="f1221" fmla="*/ 846 f1110 1"/>
              <a:gd name="f1222" fmla="*/ 232 f1110 1"/>
              <a:gd name="f1223" fmla="*/ 308 f1109 1"/>
              <a:gd name="f1224" fmla="*/ 103 f1110 1"/>
              <a:gd name="f1225" fmla="*/ 227 f1109 1"/>
              <a:gd name="f1226" fmla="+- f1111 0 f1"/>
              <a:gd name="f1227" fmla="*/ f1114 1 1321"/>
              <a:gd name="f1228" fmla="*/ f1115 1 1266"/>
              <a:gd name="f1229" fmla="*/ f1116 1 1321"/>
              <a:gd name="f1230" fmla="*/ f1117 1 1266"/>
              <a:gd name="f1231" fmla="*/ f1118 1 1321"/>
              <a:gd name="f1232" fmla="*/ f1119 1 1266"/>
              <a:gd name="f1233" fmla="*/ f1120 1 1321"/>
              <a:gd name="f1234" fmla="*/ f1121 1 1266"/>
              <a:gd name="f1235" fmla="*/ f1122 1 1321"/>
              <a:gd name="f1236" fmla="*/ f1123 1 1266"/>
              <a:gd name="f1237" fmla="*/ f1124 1 1321"/>
              <a:gd name="f1238" fmla="*/ f1125 1 1266"/>
              <a:gd name="f1239" fmla="*/ f1126 1 1321"/>
              <a:gd name="f1240" fmla="*/ f1127 1 1266"/>
              <a:gd name="f1241" fmla="*/ f1128 1 1321"/>
              <a:gd name="f1242" fmla="*/ f1129 1 1266"/>
              <a:gd name="f1243" fmla="*/ f1130 1 1321"/>
              <a:gd name="f1244" fmla="*/ f1131 1 1266"/>
              <a:gd name="f1245" fmla="*/ f1132 1 1321"/>
              <a:gd name="f1246" fmla="*/ f1133 1 1266"/>
              <a:gd name="f1247" fmla="*/ f1134 1 1321"/>
              <a:gd name="f1248" fmla="*/ f1135 1 1266"/>
              <a:gd name="f1249" fmla="*/ f1136 1 1321"/>
              <a:gd name="f1250" fmla="*/ f1137 1 1266"/>
              <a:gd name="f1251" fmla="*/ f1138 1 1321"/>
              <a:gd name="f1252" fmla="*/ f1139 1 1266"/>
              <a:gd name="f1253" fmla="*/ f1140 1 1321"/>
              <a:gd name="f1254" fmla="*/ f1141 1 1266"/>
              <a:gd name="f1255" fmla="*/ f1142 1 1321"/>
              <a:gd name="f1256" fmla="*/ f1143 1 1266"/>
              <a:gd name="f1257" fmla="*/ f1144 1 1321"/>
              <a:gd name="f1258" fmla="*/ f1145 1 1266"/>
              <a:gd name="f1259" fmla="*/ f1146 1 1321"/>
              <a:gd name="f1260" fmla="*/ f1147 1 1321"/>
              <a:gd name="f1261" fmla="*/ f1148 1 1266"/>
              <a:gd name="f1262" fmla="*/ f1149 1 1321"/>
              <a:gd name="f1263" fmla="*/ f1150 1 1266"/>
              <a:gd name="f1264" fmla="*/ f1151 1 1321"/>
              <a:gd name="f1265" fmla="*/ f1152 1 1266"/>
              <a:gd name="f1266" fmla="*/ f1153 1 1321"/>
              <a:gd name="f1267" fmla="*/ f1154 1 1266"/>
              <a:gd name="f1268" fmla="*/ f1155 1 1266"/>
              <a:gd name="f1269" fmla="*/ f1156 1 1321"/>
              <a:gd name="f1270" fmla="*/ f1157 1 1266"/>
              <a:gd name="f1271" fmla="*/ f1158 1 1321"/>
              <a:gd name="f1272" fmla="*/ f1159 1 1266"/>
              <a:gd name="f1273" fmla="*/ f1160 1 1321"/>
              <a:gd name="f1274" fmla="*/ f1161 1 1266"/>
              <a:gd name="f1275" fmla="*/ f1162 1 1321"/>
              <a:gd name="f1276" fmla="*/ f1163 1 1266"/>
              <a:gd name="f1277" fmla="*/ f1164 1 1321"/>
              <a:gd name="f1278" fmla="*/ f1165 1 1266"/>
              <a:gd name="f1279" fmla="*/ f1166 1 1321"/>
              <a:gd name="f1280" fmla="*/ f1167 1 1266"/>
              <a:gd name="f1281" fmla="*/ f1168 1 1321"/>
              <a:gd name="f1282" fmla="*/ f1169 1 1266"/>
              <a:gd name="f1283" fmla="*/ f1170 1 1321"/>
              <a:gd name="f1284" fmla="*/ f1171 1 1266"/>
              <a:gd name="f1285" fmla="*/ f1172 1 1321"/>
              <a:gd name="f1286" fmla="*/ f1173 1 1266"/>
              <a:gd name="f1287" fmla="*/ f1174 1 1321"/>
              <a:gd name="f1288" fmla="*/ f1175 1 1266"/>
              <a:gd name="f1289" fmla="*/ f1176 1 1321"/>
              <a:gd name="f1290" fmla="*/ f1177 1 1266"/>
              <a:gd name="f1291" fmla="*/ f1178 1 1321"/>
              <a:gd name="f1292" fmla="*/ f1179 1 1266"/>
              <a:gd name="f1293" fmla="*/ f1180 1 1321"/>
              <a:gd name="f1294" fmla="*/ f1181 1 1266"/>
              <a:gd name="f1295" fmla="*/ f1182 1 1321"/>
              <a:gd name="f1296" fmla="*/ f1183 1 1266"/>
              <a:gd name="f1297" fmla="*/ f1184 1 1321"/>
              <a:gd name="f1298" fmla="*/ f1185 1 1266"/>
              <a:gd name="f1299" fmla="*/ f1186 1 1321"/>
              <a:gd name="f1300" fmla="*/ f1187 1 1266"/>
              <a:gd name="f1301" fmla="*/ f1188 1 1321"/>
              <a:gd name="f1302" fmla="*/ f1189 1 1266"/>
              <a:gd name="f1303" fmla="*/ f1190 1 1321"/>
              <a:gd name="f1304" fmla="*/ f1191 1 1266"/>
              <a:gd name="f1305" fmla="*/ f1192 1 1321"/>
              <a:gd name="f1306" fmla="*/ f1193 1 1266"/>
              <a:gd name="f1307" fmla="*/ f1194 1 1321"/>
              <a:gd name="f1308" fmla="*/ f1195 1 1266"/>
              <a:gd name="f1309" fmla="*/ f1196 1 1321"/>
              <a:gd name="f1310" fmla="*/ f1197 1 1266"/>
              <a:gd name="f1311" fmla="*/ f1198 1 1321"/>
              <a:gd name="f1312" fmla="*/ f1199 1 1266"/>
              <a:gd name="f1313" fmla="*/ f1200 1 1321"/>
              <a:gd name="f1314" fmla="*/ f1201 1 1266"/>
              <a:gd name="f1315" fmla="*/ f1202 1 1321"/>
              <a:gd name="f1316" fmla="*/ f1203 1 1266"/>
              <a:gd name="f1317" fmla="*/ f1204 1 1321"/>
              <a:gd name="f1318" fmla="*/ f1205 1 1266"/>
              <a:gd name="f1319" fmla="*/ f1206 1 1321"/>
              <a:gd name="f1320" fmla="*/ f1207 1 1266"/>
              <a:gd name="f1321" fmla="*/ f1208 1 1266"/>
              <a:gd name="f1322" fmla="*/ f1209 1 1321"/>
              <a:gd name="f1323" fmla="*/ f1210 1 1266"/>
              <a:gd name="f1324" fmla="*/ f1211 1 1321"/>
              <a:gd name="f1325" fmla="*/ f1212 1 1266"/>
              <a:gd name="f1326" fmla="*/ f1213 1 1321"/>
              <a:gd name="f1327" fmla="*/ f1214 1 1266"/>
              <a:gd name="f1328" fmla="*/ f1215 1 1321"/>
              <a:gd name="f1329" fmla="*/ f1216 1 1266"/>
              <a:gd name="f1330" fmla="*/ f1217 1 1321"/>
              <a:gd name="f1331" fmla="*/ f1218 1 1266"/>
              <a:gd name="f1332" fmla="*/ f1219 1 1321"/>
              <a:gd name="f1333" fmla="*/ f1220 1 1266"/>
              <a:gd name="f1334" fmla="*/ f1221 1 1321"/>
              <a:gd name="f1335" fmla="*/ f1222 1 1321"/>
              <a:gd name="f1336" fmla="*/ f1223 1 1266"/>
              <a:gd name="f1337" fmla="*/ f1224 1 1321"/>
              <a:gd name="f1338" fmla="*/ f1225 1 1266"/>
              <a:gd name="f1339" fmla="*/ 0 1 f1112"/>
              <a:gd name="f1340" fmla="*/ f1106 1 f1112"/>
              <a:gd name="f1341" fmla="*/ 0 1 f1113"/>
              <a:gd name="f1342" fmla="*/ f1107 1 f1113"/>
              <a:gd name="f1343" fmla="*/ f1227 1 f1112"/>
              <a:gd name="f1344" fmla="*/ f1228 1 f1113"/>
              <a:gd name="f1345" fmla="*/ f1229 1 f1112"/>
              <a:gd name="f1346" fmla="*/ f1230 1 f1113"/>
              <a:gd name="f1347" fmla="*/ f1231 1 f1112"/>
              <a:gd name="f1348" fmla="*/ f1232 1 f1113"/>
              <a:gd name="f1349" fmla="*/ f1233 1 f1112"/>
              <a:gd name="f1350" fmla="*/ f1234 1 f1113"/>
              <a:gd name="f1351" fmla="*/ f1235 1 f1112"/>
              <a:gd name="f1352" fmla="*/ f1236 1 f1113"/>
              <a:gd name="f1353" fmla="*/ f1237 1 f1112"/>
              <a:gd name="f1354" fmla="*/ f1238 1 f1113"/>
              <a:gd name="f1355" fmla="*/ f1239 1 f1112"/>
              <a:gd name="f1356" fmla="*/ f1240 1 f1113"/>
              <a:gd name="f1357" fmla="*/ f1241 1 f1112"/>
              <a:gd name="f1358" fmla="*/ f1242 1 f1113"/>
              <a:gd name="f1359" fmla="*/ f1243 1 f1112"/>
              <a:gd name="f1360" fmla="*/ f1244 1 f1113"/>
              <a:gd name="f1361" fmla="*/ f1245 1 f1112"/>
              <a:gd name="f1362" fmla="*/ f1246 1 f1113"/>
              <a:gd name="f1363" fmla="*/ f1247 1 f1112"/>
              <a:gd name="f1364" fmla="*/ f1248 1 f1113"/>
              <a:gd name="f1365" fmla="*/ f1249 1 f1112"/>
              <a:gd name="f1366" fmla="*/ f1250 1 f1113"/>
              <a:gd name="f1367" fmla="*/ f1251 1 f1112"/>
              <a:gd name="f1368" fmla="*/ f1252 1 f1113"/>
              <a:gd name="f1369" fmla="*/ f1253 1 f1112"/>
              <a:gd name="f1370" fmla="*/ f1254 1 f1113"/>
              <a:gd name="f1371" fmla="*/ f1255 1 f1112"/>
              <a:gd name="f1372" fmla="*/ f1256 1 f1113"/>
              <a:gd name="f1373" fmla="*/ f1257 1 f1112"/>
              <a:gd name="f1374" fmla="*/ f1258 1 f1113"/>
              <a:gd name="f1375" fmla="*/ f1259 1 f1112"/>
              <a:gd name="f1376" fmla="*/ f1260 1 f1112"/>
              <a:gd name="f1377" fmla="*/ f1261 1 f1113"/>
              <a:gd name="f1378" fmla="*/ f1262 1 f1112"/>
              <a:gd name="f1379" fmla="*/ f1263 1 f1113"/>
              <a:gd name="f1380" fmla="*/ f1264 1 f1112"/>
              <a:gd name="f1381" fmla="*/ f1265 1 f1113"/>
              <a:gd name="f1382" fmla="*/ f1266 1 f1112"/>
              <a:gd name="f1383" fmla="*/ f1267 1 f1113"/>
              <a:gd name="f1384" fmla="*/ f1268 1 f1113"/>
              <a:gd name="f1385" fmla="*/ f1269 1 f1112"/>
              <a:gd name="f1386" fmla="*/ f1270 1 f1113"/>
              <a:gd name="f1387" fmla="*/ f1271 1 f1112"/>
              <a:gd name="f1388" fmla="*/ f1272 1 f1113"/>
              <a:gd name="f1389" fmla="*/ f1273 1 f1112"/>
              <a:gd name="f1390" fmla="*/ f1274 1 f1113"/>
              <a:gd name="f1391" fmla="*/ f1275 1 f1112"/>
              <a:gd name="f1392" fmla="*/ f1276 1 f1113"/>
              <a:gd name="f1393" fmla="*/ f1277 1 f1112"/>
              <a:gd name="f1394" fmla="*/ f1278 1 f1113"/>
              <a:gd name="f1395" fmla="*/ f1279 1 f1112"/>
              <a:gd name="f1396" fmla="*/ f1280 1 f1113"/>
              <a:gd name="f1397" fmla="*/ f1281 1 f1112"/>
              <a:gd name="f1398" fmla="*/ f1282 1 f1113"/>
              <a:gd name="f1399" fmla="*/ f1283 1 f1112"/>
              <a:gd name="f1400" fmla="*/ f1284 1 f1113"/>
              <a:gd name="f1401" fmla="*/ f1285 1 f1112"/>
              <a:gd name="f1402" fmla="*/ f1286 1 f1113"/>
              <a:gd name="f1403" fmla="*/ f1287 1 f1112"/>
              <a:gd name="f1404" fmla="*/ f1288 1 f1113"/>
              <a:gd name="f1405" fmla="*/ f1289 1 f1112"/>
              <a:gd name="f1406" fmla="*/ f1290 1 f1113"/>
              <a:gd name="f1407" fmla="*/ f1291 1 f1112"/>
              <a:gd name="f1408" fmla="*/ f1292 1 f1113"/>
              <a:gd name="f1409" fmla="*/ f1293 1 f1112"/>
              <a:gd name="f1410" fmla="*/ f1294 1 f1113"/>
              <a:gd name="f1411" fmla="*/ f1295 1 f1112"/>
              <a:gd name="f1412" fmla="*/ f1296 1 f1113"/>
              <a:gd name="f1413" fmla="*/ f1297 1 f1112"/>
              <a:gd name="f1414" fmla="*/ f1298 1 f1113"/>
              <a:gd name="f1415" fmla="*/ f1299 1 f1112"/>
              <a:gd name="f1416" fmla="*/ f1300 1 f1113"/>
              <a:gd name="f1417" fmla="*/ f1301 1 f1112"/>
              <a:gd name="f1418" fmla="*/ f1302 1 f1113"/>
              <a:gd name="f1419" fmla="*/ f1303 1 f1112"/>
              <a:gd name="f1420" fmla="*/ f1304 1 f1113"/>
              <a:gd name="f1421" fmla="*/ f1305 1 f1112"/>
              <a:gd name="f1422" fmla="*/ f1306 1 f1113"/>
              <a:gd name="f1423" fmla="*/ f1307 1 f1112"/>
              <a:gd name="f1424" fmla="*/ f1308 1 f1113"/>
              <a:gd name="f1425" fmla="*/ f1309 1 f1112"/>
              <a:gd name="f1426" fmla="*/ f1310 1 f1113"/>
              <a:gd name="f1427" fmla="*/ f1311 1 f1112"/>
              <a:gd name="f1428" fmla="*/ f1312 1 f1113"/>
              <a:gd name="f1429" fmla="*/ f1313 1 f1112"/>
              <a:gd name="f1430" fmla="*/ f1314 1 f1113"/>
              <a:gd name="f1431" fmla="*/ f1315 1 f1112"/>
              <a:gd name="f1432" fmla="*/ f1316 1 f1113"/>
              <a:gd name="f1433" fmla="*/ f1317 1 f1112"/>
              <a:gd name="f1434" fmla="*/ f1318 1 f1113"/>
              <a:gd name="f1435" fmla="*/ f1319 1 f1112"/>
              <a:gd name="f1436" fmla="*/ f1320 1 f1113"/>
              <a:gd name="f1437" fmla="*/ f1321 1 f1113"/>
              <a:gd name="f1438" fmla="*/ f1322 1 f1112"/>
              <a:gd name="f1439" fmla="*/ f1323 1 f1113"/>
              <a:gd name="f1440" fmla="*/ f1324 1 f1112"/>
              <a:gd name="f1441" fmla="*/ f1325 1 f1113"/>
              <a:gd name="f1442" fmla="*/ f1326 1 f1112"/>
              <a:gd name="f1443" fmla="*/ f1327 1 f1113"/>
              <a:gd name="f1444" fmla="*/ f1328 1 f1112"/>
              <a:gd name="f1445" fmla="*/ f1329 1 f1113"/>
              <a:gd name="f1446" fmla="*/ f1330 1 f1112"/>
              <a:gd name="f1447" fmla="*/ f1331 1 f1113"/>
              <a:gd name="f1448" fmla="*/ f1332 1 f1112"/>
              <a:gd name="f1449" fmla="*/ f1333 1 f1113"/>
              <a:gd name="f1450" fmla="*/ f1334 1 f1112"/>
              <a:gd name="f1451" fmla="*/ f1335 1 f1112"/>
              <a:gd name="f1452" fmla="*/ f1336 1 f1113"/>
              <a:gd name="f1453" fmla="*/ f1337 1 f1112"/>
              <a:gd name="f1454" fmla="*/ f1338 1 f1113"/>
              <a:gd name="f1455" fmla="*/ f1339 f1103 1"/>
              <a:gd name="f1456" fmla="*/ f1340 f1103 1"/>
              <a:gd name="f1457" fmla="*/ f1342 f1104 1"/>
              <a:gd name="f1458" fmla="*/ f1341 f1104 1"/>
              <a:gd name="f1459" fmla="*/ f1343 f1103 1"/>
              <a:gd name="f1460" fmla="*/ f1344 f1104 1"/>
              <a:gd name="f1461" fmla="*/ f1345 f1103 1"/>
              <a:gd name="f1462" fmla="*/ f1346 f1104 1"/>
              <a:gd name="f1463" fmla="*/ f1347 f1103 1"/>
              <a:gd name="f1464" fmla="*/ f1348 f1104 1"/>
              <a:gd name="f1465" fmla="*/ f1349 f1103 1"/>
              <a:gd name="f1466" fmla="*/ f1350 f1104 1"/>
              <a:gd name="f1467" fmla="*/ f1351 f1103 1"/>
              <a:gd name="f1468" fmla="*/ f1352 f1104 1"/>
              <a:gd name="f1469" fmla="*/ f1353 f1103 1"/>
              <a:gd name="f1470" fmla="*/ f1354 f1104 1"/>
              <a:gd name="f1471" fmla="*/ f1355 f1103 1"/>
              <a:gd name="f1472" fmla="*/ f1356 f1104 1"/>
              <a:gd name="f1473" fmla="*/ f1357 f1103 1"/>
              <a:gd name="f1474" fmla="*/ f1358 f1104 1"/>
              <a:gd name="f1475" fmla="*/ f1359 f1103 1"/>
              <a:gd name="f1476" fmla="*/ f1360 f1104 1"/>
              <a:gd name="f1477" fmla="*/ f1361 f1103 1"/>
              <a:gd name="f1478" fmla="*/ f1362 f1104 1"/>
              <a:gd name="f1479" fmla="*/ f1363 f1103 1"/>
              <a:gd name="f1480" fmla="*/ f1364 f1104 1"/>
              <a:gd name="f1481" fmla="*/ f1365 f1103 1"/>
              <a:gd name="f1482" fmla="*/ f1366 f1104 1"/>
              <a:gd name="f1483" fmla="*/ f1367 f1103 1"/>
              <a:gd name="f1484" fmla="*/ f1368 f1104 1"/>
              <a:gd name="f1485" fmla="*/ f1369 f1103 1"/>
              <a:gd name="f1486" fmla="*/ f1370 f1104 1"/>
              <a:gd name="f1487" fmla="*/ f1371 f1103 1"/>
              <a:gd name="f1488" fmla="*/ f1372 f1104 1"/>
              <a:gd name="f1489" fmla="*/ f1373 f1103 1"/>
              <a:gd name="f1490" fmla="*/ f1374 f1104 1"/>
              <a:gd name="f1491" fmla="*/ f1375 f1103 1"/>
              <a:gd name="f1492" fmla="*/ f1376 f1103 1"/>
              <a:gd name="f1493" fmla="*/ f1377 f1104 1"/>
              <a:gd name="f1494" fmla="*/ f1378 f1103 1"/>
              <a:gd name="f1495" fmla="*/ f1379 f1104 1"/>
              <a:gd name="f1496" fmla="*/ f1380 f1103 1"/>
              <a:gd name="f1497" fmla="*/ f1381 f1104 1"/>
              <a:gd name="f1498" fmla="*/ f1382 f1103 1"/>
              <a:gd name="f1499" fmla="*/ f1383 f1104 1"/>
              <a:gd name="f1500" fmla="*/ f1384 f1104 1"/>
              <a:gd name="f1501" fmla="*/ f1385 f1103 1"/>
              <a:gd name="f1502" fmla="*/ f1386 f1104 1"/>
              <a:gd name="f1503" fmla="*/ f1387 f1103 1"/>
              <a:gd name="f1504" fmla="*/ f1388 f1104 1"/>
              <a:gd name="f1505" fmla="*/ f1389 f1103 1"/>
              <a:gd name="f1506" fmla="*/ f1390 f1104 1"/>
              <a:gd name="f1507" fmla="*/ f1391 f1103 1"/>
              <a:gd name="f1508" fmla="*/ f1392 f1104 1"/>
              <a:gd name="f1509" fmla="*/ f1393 f1103 1"/>
              <a:gd name="f1510" fmla="*/ f1394 f1104 1"/>
              <a:gd name="f1511" fmla="*/ f1395 f1103 1"/>
              <a:gd name="f1512" fmla="*/ f1396 f1104 1"/>
              <a:gd name="f1513" fmla="*/ f1397 f1103 1"/>
              <a:gd name="f1514" fmla="*/ f1398 f1104 1"/>
              <a:gd name="f1515" fmla="*/ f1399 f1103 1"/>
              <a:gd name="f1516" fmla="*/ f1400 f1104 1"/>
              <a:gd name="f1517" fmla="*/ f1401 f1103 1"/>
              <a:gd name="f1518" fmla="*/ f1402 f1104 1"/>
              <a:gd name="f1519" fmla="*/ f1403 f1103 1"/>
              <a:gd name="f1520" fmla="*/ f1404 f1104 1"/>
              <a:gd name="f1521" fmla="*/ f1405 f1103 1"/>
              <a:gd name="f1522" fmla="*/ f1406 f1104 1"/>
              <a:gd name="f1523" fmla="*/ f1407 f1103 1"/>
              <a:gd name="f1524" fmla="*/ f1408 f1104 1"/>
              <a:gd name="f1525" fmla="*/ f1409 f1103 1"/>
              <a:gd name="f1526" fmla="*/ f1410 f1104 1"/>
              <a:gd name="f1527" fmla="*/ f1411 f1103 1"/>
              <a:gd name="f1528" fmla="*/ f1412 f1104 1"/>
              <a:gd name="f1529" fmla="*/ f1413 f1103 1"/>
              <a:gd name="f1530" fmla="*/ f1414 f1104 1"/>
              <a:gd name="f1531" fmla="*/ f1415 f1103 1"/>
              <a:gd name="f1532" fmla="*/ f1416 f1104 1"/>
              <a:gd name="f1533" fmla="*/ f1417 f1103 1"/>
              <a:gd name="f1534" fmla="*/ f1418 f1104 1"/>
              <a:gd name="f1535" fmla="*/ f1419 f1103 1"/>
              <a:gd name="f1536" fmla="*/ f1420 f1104 1"/>
              <a:gd name="f1537" fmla="*/ f1421 f1103 1"/>
              <a:gd name="f1538" fmla="*/ f1422 f1104 1"/>
              <a:gd name="f1539" fmla="*/ f1423 f1103 1"/>
              <a:gd name="f1540" fmla="*/ f1424 f1104 1"/>
              <a:gd name="f1541" fmla="*/ f1425 f1103 1"/>
              <a:gd name="f1542" fmla="*/ f1426 f1104 1"/>
              <a:gd name="f1543" fmla="*/ f1427 f1103 1"/>
              <a:gd name="f1544" fmla="*/ f1428 f1104 1"/>
              <a:gd name="f1545" fmla="*/ f1429 f1103 1"/>
              <a:gd name="f1546" fmla="*/ f1430 f1104 1"/>
              <a:gd name="f1547" fmla="*/ f1431 f1103 1"/>
              <a:gd name="f1548" fmla="*/ f1432 f1104 1"/>
              <a:gd name="f1549" fmla="*/ f1433 f1103 1"/>
              <a:gd name="f1550" fmla="*/ f1434 f1104 1"/>
              <a:gd name="f1551" fmla="*/ f1435 f1103 1"/>
              <a:gd name="f1552" fmla="*/ f1436 f1104 1"/>
              <a:gd name="f1553" fmla="*/ f1437 f1104 1"/>
              <a:gd name="f1554" fmla="*/ f1438 f1103 1"/>
              <a:gd name="f1555" fmla="*/ f1439 f1104 1"/>
              <a:gd name="f1556" fmla="*/ f1440 f1103 1"/>
              <a:gd name="f1557" fmla="*/ f1441 f1104 1"/>
              <a:gd name="f1558" fmla="*/ f1442 f1103 1"/>
              <a:gd name="f1559" fmla="*/ f1443 f1104 1"/>
              <a:gd name="f1560" fmla="*/ f1444 f1103 1"/>
              <a:gd name="f1561" fmla="*/ f1445 f1104 1"/>
              <a:gd name="f1562" fmla="*/ f1446 f1103 1"/>
              <a:gd name="f1563" fmla="*/ f1447 f1104 1"/>
              <a:gd name="f1564" fmla="*/ f1448 f1103 1"/>
              <a:gd name="f1565" fmla="*/ f1449 f1104 1"/>
              <a:gd name="f1566" fmla="*/ f1450 f1103 1"/>
              <a:gd name="f1567" fmla="*/ f1451 f1103 1"/>
              <a:gd name="f1568" fmla="*/ f1452 f1104 1"/>
              <a:gd name="f1569" fmla="*/ f1453 f1103 1"/>
              <a:gd name="f1570" fmla="*/ f1454 f1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26">
                <a:pos x="f1459" y="f1460"/>
              </a:cxn>
              <a:cxn ang="f1226">
                <a:pos x="f1461" y="f1462"/>
              </a:cxn>
              <a:cxn ang="f1226">
                <a:pos x="f1463" y="f1464"/>
              </a:cxn>
              <a:cxn ang="f1226">
                <a:pos x="f1465" y="f1466"/>
              </a:cxn>
              <a:cxn ang="f1226">
                <a:pos x="f1467" y="f1468"/>
              </a:cxn>
              <a:cxn ang="f1226">
                <a:pos x="f1469" y="f1470"/>
              </a:cxn>
              <a:cxn ang="f1226">
                <a:pos x="f1471" y="f1472"/>
              </a:cxn>
              <a:cxn ang="f1226">
                <a:pos x="f1473" y="f1474"/>
              </a:cxn>
              <a:cxn ang="f1226">
                <a:pos x="f1475" y="f1476"/>
              </a:cxn>
              <a:cxn ang="f1226">
                <a:pos x="f1477" y="f1478"/>
              </a:cxn>
              <a:cxn ang="f1226">
                <a:pos x="f1479" y="f1480"/>
              </a:cxn>
              <a:cxn ang="f1226">
                <a:pos x="f1481" y="f1482"/>
              </a:cxn>
              <a:cxn ang="f1226">
                <a:pos x="f1483" y="f1484"/>
              </a:cxn>
              <a:cxn ang="f1226">
                <a:pos x="f1485" y="f1486"/>
              </a:cxn>
              <a:cxn ang="f1226">
                <a:pos x="f1487" y="f1488"/>
              </a:cxn>
              <a:cxn ang="f1226">
                <a:pos x="f1489" y="f1490"/>
              </a:cxn>
              <a:cxn ang="f1226">
                <a:pos x="f1491" y="f1486"/>
              </a:cxn>
              <a:cxn ang="f1226">
                <a:pos x="f1492" y="f1493"/>
              </a:cxn>
              <a:cxn ang="f1226">
                <a:pos x="f1494" y="f1495"/>
              </a:cxn>
              <a:cxn ang="f1226">
                <a:pos x="f1496" y="f1497"/>
              </a:cxn>
              <a:cxn ang="f1226">
                <a:pos x="f1498" y="f1499"/>
              </a:cxn>
              <a:cxn ang="f1226">
                <a:pos x="f1496" y="f1500"/>
              </a:cxn>
              <a:cxn ang="f1226">
                <a:pos x="f1501" y="f1502"/>
              </a:cxn>
              <a:cxn ang="f1226">
                <a:pos x="f1503" y="f1504"/>
              </a:cxn>
              <a:cxn ang="f1226">
                <a:pos x="f1505" y="f1506"/>
              </a:cxn>
              <a:cxn ang="f1226">
                <a:pos x="f1507" y="f1508"/>
              </a:cxn>
              <a:cxn ang="f1226">
                <a:pos x="f1509" y="f1510"/>
              </a:cxn>
              <a:cxn ang="f1226">
                <a:pos x="f1511" y="f1512"/>
              </a:cxn>
              <a:cxn ang="f1226">
                <a:pos x="f1513" y="f1514"/>
              </a:cxn>
              <a:cxn ang="f1226">
                <a:pos x="f1515" y="f1516"/>
              </a:cxn>
              <a:cxn ang="f1226">
                <a:pos x="f1517" y="f1518"/>
              </a:cxn>
              <a:cxn ang="f1226">
                <a:pos x="f1519" y="f1520"/>
              </a:cxn>
              <a:cxn ang="f1226">
                <a:pos x="f1521" y="f1522"/>
              </a:cxn>
              <a:cxn ang="f1226">
                <a:pos x="f1523" y="f1524"/>
              </a:cxn>
              <a:cxn ang="f1226">
                <a:pos x="f1525" y="f1526"/>
              </a:cxn>
              <a:cxn ang="f1226">
                <a:pos x="f1527" y="f1528"/>
              </a:cxn>
              <a:cxn ang="f1226">
                <a:pos x="f1529" y="f1530"/>
              </a:cxn>
              <a:cxn ang="f1226">
                <a:pos x="f1531" y="f1532"/>
              </a:cxn>
              <a:cxn ang="f1226">
                <a:pos x="f1533" y="f1534"/>
              </a:cxn>
              <a:cxn ang="f1226">
                <a:pos x="f1535" y="f1536"/>
              </a:cxn>
              <a:cxn ang="f1226">
                <a:pos x="f1537" y="f1538"/>
              </a:cxn>
              <a:cxn ang="f1226">
                <a:pos x="f1539" y="f1540"/>
              </a:cxn>
              <a:cxn ang="f1226">
                <a:pos x="f1541" y="f1542"/>
              </a:cxn>
              <a:cxn ang="f1226">
                <a:pos x="f1543" y="f1544"/>
              </a:cxn>
              <a:cxn ang="f1226">
                <a:pos x="f1545" y="f1546"/>
              </a:cxn>
              <a:cxn ang="f1226">
                <a:pos x="f1547" y="f1548"/>
              </a:cxn>
              <a:cxn ang="f1226">
                <a:pos x="f1549" y="f1550"/>
              </a:cxn>
              <a:cxn ang="f1226">
                <a:pos x="f1551" y="f1552"/>
              </a:cxn>
              <a:cxn ang="f1226">
                <a:pos x="f1509" y="f1553"/>
              </a:cxn>
              <a:cxn ang="f1226">
                <a:pos x="f1554" y="f1555"/>
              </a:cxn>
              <a:cxn ang="f1226">
                <a:pos x="f1556" y="f1557"/>
              </a:cxn>
              <a:cxn ang="f1226">
                <a:pos x="f1558" y="f1559"/>
              </a:cxn>
              <a:cxn ang="f1226">
                <a:pos x="f1560" y="f1561"/>
              </a:cxn>
              <a:cxn ang="f1226">
                <a:pos x="f1562" y="f1563"/>
              </a:cxn>
              <a:cxn ang="f1226">
                <a:pos x="f1564" y="f1565"/>
              </a:cxn>
              <a:cxn ang="f1226">
                <a:pos x="f1566" y="f1534"/>
              </a:cxn>
              <a:cxn ang="f1226">
                <a:pos x="f1567" y="f1568"/>
              </a:cxn>
              <a:cxn ang="f1226">
                <a:pos x="f1569" y="f1570"/>
              </a:cxn>
            </a:cxnLst>
            <a:rect l="f1455" t="f1458" r="f1456" b="f1457"/>
            <a:pathLst>
              <a:path w="1321" h="1266">
                <a:moveTo>
                  <a:pt x="f9" y="f10"/>
                </a:moveTo>
                <a:cubicBezTo>
                  <a:pt x="f11" y="f10"/>
                  <a:pt x="f11" y="f10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0" y="f32"/>
                  <a:pt x="f33" y="f34"/>
                  <a:pt x="f11" y="f21"/>
                </a:cubicBezTo>
                <a:cubicBezTo>
                  <a:pt x="f35" y="f36"/>
                  <a:pt x="f37" y="f29"/>
                  <a:pt x="f38" y="f39"/>
                </a:cubicBezTo>
                <a:cubicBezTo>
                  <a:pt x="f40" y="f39"/>
                  <a:pt x="f40" y="f39"/>
                  <a:pt x="f41" y="f39"/>
                </a:cubicBezTo>
                <a:cubicBezTo>
                  <a:pt x="f40" y="f27"/>
                  <a:pt x="f40" y="f42"/>
                  <a:pt x="f38" y="f43"/>
                </a:cubicBezTo>
                <a:cubicBezTo>
                  <a:pt x="f44" y="f23"/>
                  <a:pt x="f45" y="f23"/>
                  <a:pt x="f46" y="f23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1" y="f52"/>
                  <a:pt x="f51" y="f53"/>
                  <a:pt x="f51" y="f53"/>
                </a:cubicBezTo>
                <a:cubicBezTo>
                  <a:pt x="f9" y="f54"/>
                  <a:pt x="f44" y="f55"/>
                  <a:pt x="f38" y="f56"/>
                </a:cubicBezTo>
                <a:cubicBezTo>
                  <a:pt x="f57" y="f58"/>
                  <a:pt x="f37" y="f59"/>
                  <a:pt x="f35" y="f60"/>
                </a:cubicBezTo>
                <a:cubicBezTo>
                  <a:pt x="f35" y="f61"/>
                  <a:pt x="f35" y="f61"/>
                  <a:pt x="f35" y="f61"/>
                </a:cubicBezTo>
                <a:cubicBezTo>
                  <a:pt x="f62" y="f63"/>
                  <a:pt x="f37" y="f64"/>
                  <a:pt x="f37" y="f65"/>
                </a:cubicBezTo>
                <a:cubicBezTo>
                  <a:pt x="f57" y="f66"/>
                  <a:pt x="f46" y="f67"/>
                  <a:pt x="f68" y="f69"/>
                </a:cubicBezTo>
                <a:cubicBezTo>
                  <a:pt x="f70" y="f71"/>
                  <a:pt x="f72" y="f73"/>
                  <a:pt x="f74" y="f74"/>
                </a:cubicBezTo>
                <a:cubicBezTo>
                  <a:pt x="f74" y="f51"/>
                  <a:pt x="f74" y="f45"/>
                  <a:pt x="f74" y="f37"/>
                </a:cubicBezTo>
                <a:cubicBezTo>
                  <a:pt x="f74" y="f75"/>
                  <a:pt x="f70" y="f30"/>
                  <a:pt x="f76" y="f77"/>
                </a:cubicBezTo>
                <a:cubicBezTo>
                  <a:pt x="f73" y="f77"/>
                  <a:pt x="f78" y="f79"/>
                  <a:pt x="f72" y="f80"/>
                </a:cubicBezTo>
                <a:cubicBezTo>
                  <a:pt x="f81" y="f18"/>
                  <a:pt x="f82" y="f83"/>
                  <a:pt x="f46" y="f84"/>
                </a:cubicBezTo>
                <a:cubicBezTo>
                  <a:pt x="f9" y="f85"/>
                  <a:pt x="f41" y="f86"/>
                  <a:pt x="f40" y="f87"/>
                </a:cubicBezTo>
                <a:cubicBezTo>
                  <a:pt x="f38" y="f88"/>
                  <a:pt x="f38" y="f89"/>
                  <a:pt x="f38" y="f90"/>
                </a:cubicBezTo>
                <a:cubicBezTo>
                  <a:pt x="f38" y="f91"/>
                  <a:pt x="f57" y="f92"/>
                  <a:pt x="f57" y="f93"/>
                </a:cubicBezTo>
                <a:cubicBezTo>
                  <a:pt x="f75" y="f94"/>
                  <a:pt x="f28" y="f95"/>
                  <a:pt x="f79" y="f96"/>
                </a:cubicBezTo>
                <a:cubicBezTo>
                  <a:pt x="f24" y="f97"/>
                  <a:pt x="f98" y="f99"/>
                  <a:pt x="f100" y="f101"/>
                </a:cubicBezTo>
                <a:cubicBezTo>
                  <a:pt x="f102" y="f20"/>
                  <a:pt x="f103" y="f101"/>
                  <a:pt x="f96" y="f104"/>
                </a:cubicBezTo>
                <a:cubicBezTo>
                  <a:pt x="f96" y="f104"/>
                  <a:pt x="f105" y="f104"/>
                  <a:pt x="f105" y="f104"/>
                </a:cubicBezTo>
                <a:cubicBezTo>
                  <a:pt x="f105" y="f106"/>
                  <a:pt x="f105" y="f98"/>
                  <a:pt x="f87" y="f101"/>
                </a:cubicBezTo>
                <a:cubicBezTo>
                  <a:pt x="f87" y="f20"/>
                  <a:pt x="f105" y="f24"/>
                  <a:pt x="f107" y="f108"/>
                </a:cubicBezTo>
                <a:cubicBezTo>
                  <a:pt x="f109" y="f110"/>
                  <a:pt x="f111" y="f28"/>
                  <a:pt x="f107" y="f75"/>
                </a:cubicBezTo>
                <a:cubicBezTo>
                  <a:pt x="f87" y="f62"/>
                  <a:pt x="f105" y="f40"/>
                  <a:pt x="f96" y="f9"/>
                </a:cubicBezTo>
                <a:cubicBezTo>
                  <a:pt x="f112" y="f113"/>
                  <a:pt x="f112" y="f76"/>
                  <a:pt x="f86" y="f114"/>
                </a:cubicBezTo>
                <a:cubicBezTo>
                  <a:pt x="f115" y="f116"/>
                  <a:pt x="f100" y="f117"/>
                  <a:pt x="f86" y="f118"/>
                </a:cubicBezTo>
                <a:cubicBezTo>
                  <a:pt x="f112" y="f119"/>
                  <a:pt x="f107" y="f120"/>
                  <a:pt x="f95" y="f121"/>
                </a:cubicBezTo>
                <a:cubicBezTo>
                  <a:pt x="f88" y="f122"/>
                  <a:pt x="f123" y="f124"/>
                  <a:pt x="f125" y="f126"/>
                </a:cubicBezTo>
                <a:cubicBezTo>
                  <a:pt x="f89" y="f127"/>
                  <a:pt x="f128" y="f129"/>
                  <a:pt x="f130" y="f131"/>
                </a:cubicBezTo>
                <a:cubicBezTo>
                  <a:pt x="f90" y="f132"/>
                  <a:pt x="f91" y="f133"/>
                  <a:pt x="f134" y="f135"/>
                </a:cubicBezTo>
                <a:cubicBezTo>
                  <a:pt x="f136" y="f137"/>
                  <a:pt x="f134" y="f39"/>
                  <a:pt x="f134" y="f42"/>
                </a:cubicBezTo>
                <a:cubicBezTo>
                  <a:pt x="f92" y="f36"/>
                  <a:pt x="f134" y="f138"/>
                  <a:pt x="f134" y="f139"/>
                </a:cubicBezTo>
                <a:cubicBezTo>
                  <a:pt x="f134" y="f140"/>
                  <a:pt x="f93" y="f141"/>
                  <a:pt x="f134" y="f142"/>
                </a:cubicBezTo>
                <a:cubicBezTo>
                  <a:pt x="f92" y="f143"/>
                  <a:pt x="f144" y="f145"/>
                  <a:pt x="f144" y="f146"/>
                </a:cubicBezTo>
                <a:cubicBezTo>
                  <a:pt x="f144" y="f147"/>
                  <a:pt x="f91" y="f148"/>
                  <a:pt x="f93" y="f149"/>
                </a:cubicBezTo>
                <a:cubicBezTo>
                  <a:pt x="f150" y="f151"/>
                  <a:pt x="f150" y="f152"/>
                  <a:pt x="f91" y="f153"/>
                </a:cubicBezTo>
                <a:cubicBezTo>
                  <a:pt x="f130" y="f154"/>
                  <a:pt x="f125" y="f155"/>
                  <a:pt x="f156" y="f157"/>
                </a:cubicBezTo>
                <a:cubicBezTo>
                  <a:pt x="f88" y="f158"/>
                  <a:pt x="f95" y="f159"/>
                  <a:pt x="f95" y="f160"/>
                </a:cubicBezTo>
                <a:cubicBezTo>
                  <a:pt x="f111" y="f161"/>
                  <a:pt x="f96" y="f162"/>
                  <a:pt x="f96" y="f163"/>
                </a:cubicBezTo>
                <a:cubicBezTo>
                  <a:pt x="f112" y="f164"/>
                  <a:pt x="f165" y="f166"/>
                  <a:pt x="f167" y="f168"/>
                </a:cubicBezTo>
                <a:cubicBezTo>
                  <a:pt x="f100" y="f169"/>
                  <a:pt x="f100" y="f170"/>
                  <a:pt x="f165" y="f171"/>
                </a:cubicBezTo>
                <a:cubicBezTo>
                  <a:pt x="f103" y="f172"/>
                  <a:pt x="f103" y="f173"/>
                  <a:pt x="f165" y="f174"/>
                </a:cubicBezTo>
                <a:cubicBezTo>
                  <a:pt x="f102" y="f175"/>
                  <a:pt x="f100" y="f176"/>
                  <a:pt x="f85" y="f177"/>
                </a:cubicBezTo>
                <a:cubicBezTo>
                  <a:pt x="f115" y="f178"/>
                  <a:pt x="f99" y="f179"/>
                  <a:pt x="f106" y="f180"/>
                </a:cubicBezTo>
                <a:cubicBezTo>
                  <a:pt x="f83" y="f181"/>
                  <a:pt x="f18" y="f182"/>
                  <a:pt x="f80" y="f183"/>
                </a:cubicBezTo>
                <a:cubicBezTo>
                  <a:pt x="f16" y="f184"/>
                  <a:pt x="f108" y="f185"/>
                  <a:pt x="f18" y="f186"/>
                </a:cubicBezTo>
                <a:cubicBezTo>
                  <a:pt x="f84" y="f187"/>
                  <a:pt x="f167" y="f188"/>
                  <a:pt x="f87" y="f187"/>
                </a:cubicBezTo>
                <a:cubicBezTo>
                  <a:pt x="f95" y="f189"/>
                  <a:pt x="f190" y="f189"/>
                  <a:pt x="f191" y="f189"/>
                </a:cubicBezTo>
                <a:cubicBezTo>
                  <a:pt x="f144" y="f189"/>
                  <a:pt x="f134" y="f192"/>
                  <a:pt x="f134" y="f193"/>
                </a:cubicBezTo>
                <a:cubicBezTo>
                  <a:pt x="f134" y="f186"/>
                  <a:pt x="f150" y="f185"/>
                  <a:pt x="f194" y="f195"/>
                </a:cubicBezTo>
                <a:cubicBezTo>
                  <a:pt x="f196" y="f195"/>
                  <a:pt x="f197" y="f193"/>
                  <a:pt x="f198" y="f193"/>
                </a:cubicBezTo>
                <a:cubicBezTo>
                  <a:pt x="f199" y="f200"/>
                  <a:pt x="f201" y="f202"/>
                  <a:pt x="f203" y="f188"/>
                </a:cubicBezTo>
                <a:cubicBezTo>
                  <a:pt x="f204" y="f188"/>
                  <a:pt x="f205" y="f187"/>
                  <a:pt x="f206" y="f192"/>
                </a:cubicBezTo>
                <a:cubicBezTo>
                  <a:pt x="f207" y="f208"/>
                  <a:pt x="f206" y="f209"/>
                  <a:pt x="f205" y="f210"/>
                </a:cubicBezTo>
                <a:cubicBezTo>
                  <a:pt x="f211" y="f212"/>
                  <a:pt x="f204" y="f213"/>
                  <a:pt x="f214" y="f215"/>
                </a:cubicBezTo>
                <a:cubicBezTo>
                  <a:pt x="f214" y="f216"/>
                  <a:pt x="f214" y="f217"/>
                  <a:pt x="f214" y="f218"/>
                </a:cubicBez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34"/>
                  <a:pt x="f244" y="f245"/>
                  <a:pt x="f246" y="f247"/>
                </a:cubicBezTo>
                <a:cubicBezTo>
                  <a:pt x="f248" y="f249"/>
                  <a:pt x="f250" y="f251"/>
                  <a:pt x="f250" y="f252"/>
                </a:cubicBezTo>
                <a:cubicBezTo>
                  <a:pt x="f250" y="f253"/>
                  <a:pt x="f243" y="f224"/>
                  <a:pt x="f254" y="f255"/>
                </a:cubicBezTo>
                <a:cubicBezTo>
                  <a:pt x="f256" y="f257"/>
                  <a:pt x="f258" y="f259"/>
                  <a:pt x="f260" y="f218"/>
                </a:cubicBezTo>
                <a:cubicBezTo>
                  <a:pt x="f261" y="f262"/>
                  <a:pt x="f235" y="f263"/>
                  <a:pt x="f264" y="f265"/>
                </a:cubicBezTo>
                <a:cubicBezTo>
                  <a:pt x="f266" y="f212"/>
                  <a:pt x="f267" y="f268"/>
                  <a:pt x="f233" y="f269"/>
                </a:cubicBezTo>
                <a:cubicBezTo>
                  <a:pt x="f270" y="f271"/>
                  <a:pt x="f272" y="f273"/>
                  <a:pt x="f272" y="f274"/>
                </a:cubicBezTo>
                <a:cubicBezTo>
                  <a:pt x="f272" y="f202"/>
                  <a:pt x="f275" y="f184"/>
                  <a:pt x="f276" y="f277"/>
                </a:cubicBezTo>
                <a:cubicBezTo>
                  <a:pt x="f278" y="f279"/>
                  <a:pt x="f280" y="f281"/>
                  <a:pt x="f282" y="f182"/>
                </a:cubicBezTo>
                <a:cubicBezTo>
                  <a:pt x="f283" y="f284"/>
                  <a:pt x="f231" y="f285"/>
                  <a:pt x="f286" y="f287"/>
                </a:cubicBezTo>
                <a:cubicBezTo>
                  <a:pt x="f2" y="f181"/>
                  <a:pt x="f288" y="f289"/>
                  <a:pt x="f286" y="f290"/>
                </a:cubicBezTo>
                <a:cubicBezTo>
                  <a:pt x="f283" y="f291"/>
                  <a:pt x="f286" y="f292"/>
                  <a:pt x="f286" y="f293"/>
                </a:cubicBezTo>
                <a:cubicBezTo>
                  <a:pt x="f294" y="f295"/>
                  <a:pt x="f2" y="f178"/>
                  <a:pt x="f286" y="f296"/>
                </a:cubicBezTo>
                <a:cubicBezTo>
                  <a:pt x="f297" y="f298"/>
                  <a:pt x="f299" y="f300"/>
                  <a:pt x="f286" y="f169"/>
                </a:cubicBezTo>
                <a:cubicBezTo>
                  <a:pt x="f301" y="f302"/>
                  <a:pt x="f301" y="f303"/>
                  <a:pt x="f294" y="f304"/>
                </a:cubicBezTo>
                <a:cubicBezTo>
                  <a:pt x="f280" y="f305"/>
                  <a:pt x="f276" y="f306"/>
                  <a:pt x="f270" y="f307"/>
                </a:cubicBezTo>
                <a:cubicBezTo>
                  <a:pt x="f267" y="f308"/>
                  <a:pt x="f267" y="f309"/>
                  <a:pt x="f310" y="f311"/>
                </a:cubicBezTo>
                <a:cubicBezTo>
                  <a:pt x="f272" y="f312"/>
                  <a:pt x="f270" y="f152"/>
                  <a:pt x="f310" y="f313"/>
                </a:cubicBezTo>
                <a:cubicBezTo>
                  <a:pt x="f314" y="f315"/>
                  <a:pt x="f316" y="f317"/>
                  <a:pt x="f314" y="f318"/>
                </a:cubicBezTo>
                <a:cubicBezTo>
                  <a:pt x="f266" y="f319"/>
                  <a:pt x="f320" y="f143"/>
                  <a:pt x="f320" y="f321"/>
                </a:cubicBezTo>
                <a:cubicBezTo>
                  <a:pt x="f320" y="f322"/>
                  <a:pt x="f323" y="f21"/>
                  <a:pt x="f323" y="f324"/>
                </a:cubicBezTo>
                <a:cubicBezTo>
                  <a:pt x="f323" y="f25"/>
                  <a:pt x="f323" y="f325"/>
                  <a:pt x="f326" y="f327"/>
                </a:cubicBezTo>
                <a:cubicBezTo>
                  <a:pt x="f328" y="f135"/>
                  <a:pt x="f326" y="f329"/>
                  <a:pt x="f326" y="f330"/>
                </a:cubicBezTo>
                <a:cubicBezTo>
                  <a:pt x="f326" y="f331"/>
                  <a:pt x="f326" y="f131"/>
                  <a:pt x="f326" y="f127"/>
                </a:cubicBezTo>
                <a:cubicBezTo>
                  <a:pt x="f332" y="f122"/>
                  <a:pt x="f328" y="f333"/>
                  <a:pt x="f334" y="f335"/>
                </a:cubicBezTo>
                <a:cubicBezTo>
                  <a:pt x="f334" y="f336"/>
                  <a:pt x="f235" y="f337"/>
                  <a:pt x="f235" y="f338"/>
                </a:cubicBezTo>
                <a:cubicBezTo>
                  <a:pt x="f235" y="f339"/>
                  <a:pt x="f340" y="f119"/>
                  <a:pt x="f341" y="f342"/>
                </a:cubicBezTo>
                <a:cubicBezTo>
                  <a:pt x="f332" y="f118"/>
                  <a:pt x="f328" y="f60"/>
                  <a:pt x="f332" y="f63"/>
                </a:cubicBezTo>
                <a:cubicBezTo>
                  <a:pt x="f326" y="f65"/>
                  <a:pt x="f323" y="f343"/>
                  <a:pt x="f314" y="f74"/>
                </a:cubicBezTo>
                <a:cubicBezTo>
                  <a:pt x="f314" y="f344"/>
                  <a:pt x="f314" y="f345"/>
                  <a:pt x="f266" y="f49"/>
                </a:cubicBezTo>
                <a:cubicBezTo>
                  <a:pt x="f346" y="f45"/>
                  <a:pt x="f326" y="f57"/>
                  <a:pt x="f334" y="f11"/>
                </a:cubicBezTo>
                <a:cubicBezTo>
                  <a:pt x="f341" y="f75"/>
                  <a:pt x="f347" y="f35"/>
                  <a:pt x="f261" y="f62"/>
                </a:cubicBezTo>
                <a:cubicBezTo>
                  <a:pt x="f348" y="f62"/>
                  <a:pt x="f348" y="f62"/>
                  <a:pt x="f349" y="f35"/>
                </a:cubicBezTo>
                <a:cubicBezTo>
                  <a:pt x="f348" y="f33"/>
                  <a:pt x="f261" y="f350"/>
                  <a:pt x="f347" y="f26"/>
                </a:cubicBezTo>
                <a:cubicBezTo>
                  <a:pt x="f349" y="f351"/>
                  <a:pt x="f352" y="f83"/>
                  <a:pt x="f353" y="f106"/>
                </a:cubicBezTo>
                <a:cubicBezTo>
                  <a:pt x="f354" y="f104"/>
                  <a:pt x="f355" y="f99"/>
                  <a:pt x="f355" y="f99"/>
                </a:cubicBezTo>
                <a:cubicBezTo>
                  <a:pt x="f356" y="f99"/>
                  <a:pt x="f357" y="f97"/>
                  <a:pt x="f358" y="f103"/>
                </a:cubicBezTo>
                <a:cubicBezTo>
                  <a:pt x="f359" y="f87"/>
                  <a:pt x="f360" y="f95"/>
                  <a:pt x="f361" y="f362"/>
                </a:cubicBezTo>
                <a:cubicBezTo>
                  <a:pt x="f358" y="f144"/>
                  <a:pt x="f361" y="f92"/>
                  <a:pt x="f254" y="f134"/>
                </a:cubicBezTo>
                <a:cubicBezTo>
                  <a:pt x="f363" y="f91"/>
                  <a:pt x="f364" y="f144"/>
                  <a:pt x="f365" y="f128"/>
                </a:cubicBezTo>
                <a:cubicBezTo>
                  <a:pt x="f365" y="f130"/>
                  <a:pt x="f241" y="f130"/>
                  <a:pt x="f241" y="f130"/>
                </a:cubicBezTo>
                <a:cubicBezTo>
                  <a:pt x="f366" y="f150"/>
                  <a:pt x="f243" y="f367"/>
                  <a:pt x="f243" y="f368"/>
                </a:cubicBezTo>
                <a:cubicBezTo>
                  <a:pt x="f243" y="f369"/>
                  <a:pt x="f366" y="f370"/>
                  <a:pt x="f365" y="f371"/>
                </a:cubicBezTo>
                <a:cubicBezTo>
                  <a:pt x="f360" y="f372"/>
                  <a:pt x="f373" y="f374"/>
                  <a:pt x="f375" y="f203"/>
                </a:cubicBezTo>
                <a:cubicBezTo>
                  <a:pt x="f376" y="f205"/>
                  <a:pt x="f377" y="f378"/>
                  <a:pt x="f379" y="f380"/>
                </a:cubicBezTo>
                <a:cubicBezTo>
                  <a:pt x="f381" y="f382"/>
                  <a:pt x="f383" y="f384"/>
                  <a:pt x="f385" y="f386"/>
                </a:cubicBezTo>
                <a:cubicBezTo>
                  <a:pt x="f387" y="f388"/>
                  <a:pt x="f389" y="f288"/>
                  <a:pt x="f390" y="f280"/>
                </a:cubicBezTo>
                <a:cubicBezTo>
                  <a:pt x="f391" y="f392"/>
                  <a:pt x="f393" y="f275"/>
                  <a:pt x="f394" y="f233"/>
                </a:cubicBezTo>
                <a:cubicBezTo>
                  <a:pt x="f395" y="f396"/>
                  <a:pt x="f397" y="f316"/>
                  <a:pt x="f398" y="f320"/>
                </a:cubicBezTo>
                <a:cubicBezTo>
                  <a:pt x="f399" y="f346"/>
                  <a:pt x="f400" y="f326"/>
                  <a:pt x="f401" y="f332"/>
                </a:cubicBezTo>
                <a:cubicBezTo>
                  <a:pt x="f402" y="f235"/>
                  <a:pt x="f403" y="f340"/>
                  <a:pt x="f404" y="f349"/>
                </a:cubicBezTo>
                <a:cubicBezTo>
                  <a:pt x="f405" y="f352"/>
                  <a:pt x="f406" y="f407"/>
                  <a:pt x="f408" y="f409"/>
                </a:cubicBezTo>
                <a:cubicBezTo>
                  <a:pt x="f405" y="f410"/>
                  <a:pt x="f408" y="f411"/>
                  <a:pt x="f405" y="f254"/>
                </a:cubicBezTo>
                <a:cubicBezTo>
                  <a:pt x="f405" y="f366"/>
                  <a:pt x="f412" y="f244"/>
                  <a:pt x="f413" y="f414"/>
                </a:cubicBezTo>
                <a:cubicBezTo>
                  <a:pt x="f415" y="f414"/>
                  <a:pt x="f416" y="f417"/>
                  <a:pt x="f418" y="f417"/>
                </a:cubicBezTo>
                <a:cubicBezTo>
                  <a:pt x="f419" y="f417"/>
                  <a:pt x="f420" y="f414"/>
                  <a:pt x="f421" y="f414"/>
                </a:cubicBezTo>
                <a:cubicBezTo>
                  <a:pt x="f422" y="f423"/>
                  <a:pt x="f424" y="f425"/>
                  <a:pt x="f426" y="f379"/>
                </a:cubicBezTo>
                <a:cubicBezTo>
                  <a:pt x="f427" y="f428"/>
                  <a:pt x="f429" y="f381"/>
                  <a:pt x="f430" y="f431"/>
                </a:cubicBezTo>
                <a:cubicBezTo>
                  <a:pt x="f427" y="f432"/>
                  <a:pt x="f433" y="f383"/>
                  <a:pt x="f434" y="f435"/>
                </a:cubicBezTo>
                <a:cubicBezTo>
                  <a:pt x="f434" y="f436"/>
                  <a:pt x="f433" y="f385"/>
                  <a:pt x="f433" y="f437"/>
                </a:cubicBezTo>
                <a:cubicBezTo>
                  <a:pt x="f438" y="f439"/>
                  <a:pt x="f440" y="f441"/>
                  <a:pt x="f442" y="f387"/>
                </a:cubicBezTo>
                <a:cubicBezTo>
                  <a:pt x="f443" y="f444"/>
                  <a:pt x="f445" y="f446"/>
                  <a:pt x="f447" y="f448"/>
                </a:cubicBezTo>
                <a:cubicBezTo>
                  <a:pt x="f449" y="f389"/>
                  <a:pt x="f6" y="f450"/>
                  <a:pt x="f451" y="f391"/>
                </a:cubicBezTo>
                <a:cubicBezTo>
                  <a:pt x="f449" y="f452"/>
                  <a:pt x="f453" y="f454"/>
                  <a:pt x="f455" y="f456"/>
                </a:cubicBezTo>
                <a:cubicBezTo>
                  <a:pt x="f457" y="f458"/>
                  <a:pt x="f459" y="f450"/>
                  <a:pt x="f460" y="f461"/>
                </a:cubicBezTo>
                <a:cubicBezTo>
                  <a:pt x="f440" y="f462"/>
                  <a:pt x="f463" y="f462"/>
                  <a:pt x="f464" y="f462"/>
                </a:cubicBezTo>
                <a:cubicBezTo>
                  <a:pt x="f434" y="f462"/>
                  <a:pt x="f426" y="f461"/>
                  <a:pt x="f426" y="f390"/>
                </a:cubicBezTo>
                <a:cubicBezTo>
                  <a:pt x="f427" y="f465"/>
                  <a:pt x="f429" y="f466"/>
                  <a:pt x="f430" y="f3"/>
                </a:cubicBezTo>
                <a:cubicBezTo>
                  <a:pt x="f430" y="f467"/>
                  <a:pt x="f468" y="f469"/>
                  <a:pt x="f470" y="f469"/>
                </a:cubicBezTo>
                <a:cubicBezTo>
                  <a:pt x="f471" y="f472"/>
                  <a:pt x="f473" y="f400"/>
                  <a:pt x="f421" y="f467"/>
                </a:cubicBezTo>
                <a:cubicBezTo>
                  <a:pt x="f474" y="f475"/>
                  <a:pt x="f476" y="f477"/>
                  <a:pt x="f419" y="f465"/>
                </a:cubicBezTo>
                <a:cubicBezTo>
                  <a:pt x="f478" y="f452"/>
                  <a:pt x="f418" y="f479"/>
                  <a:pt x="f480" y="f479"/>
                </a:cubicBezTo>
                <a:cubicBezTo>
                  <a:pt x="f481" y="f450"/>
                  <a:pt x="f482" y="f483"/>
                  <a:pt x="f466" y="f446"/>
                </a:cubicBezTo>
                <a:cubicBezTo>
                  <a:pt x="f484" y="f485"/>
                  <a:pt x="f393" y="f485"/>
                  <a:pt x="f486" y="f487"/>
                </a:cubicBezTo>
                <a:cubicBezTo>
                  <a:pt x="f483" y="f444"/>
                  <a:pt x="f448" y="f389"/>
                  <a:pt x="f444" y="f483"/>
                </a:cubicBezTo>
                <a:cubicBezTo>
                  <a:pt x="f488" y="f483"/>
                  <a:pt x="f444" y="f390"/>
                  <a:pt x="f487" y="f489"/>
                </a:cubicBezTo>
                <a:cubicBezTo>
                  <a:pt x="f446" y="f458"/>
                  <a:pt x="f462" y="f456"/>
                  <a:pt x="f483" y="f477"/>
                </a:cubicBezTo>
                <a:cubicBezTo>
                  <a:pt x="f450" y="f398"/>
                  <a:pt x="f389" y="f490"/>
                  <a:pt x="f441" y="f467"/>
                </a:cubicBezTo>
                <a:cubicBezTo>
                  <a:pt x="f437" y="f491"/>
                  <a:pt x="f492" y="f491"/>
                  <a:pt x="f435" y="f493"/>
                </a:cubicBezTo>
                <a:cubicBezTo>
                  <a:pt x="f381" y="f398"/>
                  <a:pt x="f379" y="f475"/>
                  <a:pt x="f494" y="f495"/>
                </a:cubicBezTo>
                <a:cubicBezTo>
                  <a:pt x="f496" y="f497"/>
                  <a:pt x="f498" y="f499"/>
                  <a:pt x="f498" y="f493"/>
                </a:cubicBezTo>
                <a:cubicBezTo>
                  <a:pt x="f377" y="f493"/>
                  <a:pt x="f500" y="f3"/>
                  <a:pt x="f425" y="f493"/>
                </a:cubicBezTo>
                <a:cubicBezTo>
                  <a:pt x="f501" y="f398"/>
                  <a:pt x="f502" y="f497"/>
                  <a:pt x="f503" y="f495"/>
                </a:cubicBezTo>
                <a:cubicBezTo>
                  <a:pt x="f423" y="f497"/>
                  <a:pt x="f504" y="f477"/>
                  <a:pt x="f366" y="f456"/>
                </a:cubicBezTo>
                <a:cubicBezTo>
                  <a:pt x="f363" y="f484"/>
                  <a:pt x="f254" y="f477"/>
                  <a:pt x="f363" y="f397"/>
                </a:cubicBezTo>
                <a:cubicBezTo>
                  <a:pt x="f366" y="f505"/>
                  <a:pt x="f360" y="f506"/>
                  <a:pt x="f355" y="f507"/>
                </a:cubicBezTo>
                <a:cubicBezTo>
                  <a:pt x="f323" y="f508"/>
                  <a:pt x="f280" y="f474"/>
                  <a:pt x="f509" y="f510"/>
                </a:cubicBezTo>
                <a:cubicBezTo>
                  <a:pt x="f511" y="f512"/>
                  <a:pt x="f513" y="f514"/>
                  <a:pt x="f515" y="f404"/>
                </a:cubicBezTo>
                <a:cubicBezTo>
                  <a:pt x="f211" y="f516"/>
                  <a:pt x="f203" y="f469"/>
                  <a:pt x="f517" y="f395"/>
                </a:cubicBezTo>
                <a:cubicBezTo>
                  <a:pt x="f518" y="f519"/>
                  <a:pt x="f203" y="f484"/>
                  <a:pt x="f221" y="f465"/>
                </a:cubicBezTo>
                <a:cubicBezTo>
                  <a:pt x="f214" y="f391"/>
                  <a:pt x="f520" y="f461"/>
                  <a:pt x="f518" y="f462"/>
                </a:cubicBezTo>
                <a:cubicBezTo>
                  <a:pt x="f521" y="f389"/>
                  <a:pt x="f522" y="f485"/>
                  <a:pt x="f517" y="f444"/>
                </a:cubicBezTo>
                <a:cubicBezTo>
                  <a:pt x="f523" y="f487"/>
                  <a:pt x="f524" y="f485"/>
                  <a:pt x="f92" y="f485"/>
                </a:cubicBezTo>
                <a:cubicBezTo>
                  <a:pt x="f144" y="f485"/>
                  <a:pt x="f128" y="f387"/>
                  <a:pt x="f191" y="f439"/>
                </a:cubicBezTo>
                <a:cubicBezTo>
                  <a:pt x="f94" y="f492"/>
                  <a:pt x="f191" y="f381"/>
                  <a:pt x="f191" y="f496"/>
                </a:cubicBezTo>
                <a:cubicBezTo>
                  <a:pt x="f191" y="f498"/>
                  <a:pt x="f191" y="f377"/>
                  <a:pt x="f94" y="f525"/>
                </a:cubicBezTo>
                <a:cubicBezTo>
                  <a:pt x="f88" y="f526"/>
                  <a:pt x="f105" y="f527"/>
                  <a:pt x="f97" y="f250"/>
                </a:cubicBezTo>
                <a:cubicBezTo>
                  <a:pt x="f167" y="f528"/>
                  <a:pt x="f167" y="f417"/>
                  <a:pt x="f167" y="f529"/>
                </a:cubicBezTo>
                <a:cubicBezTo>
                  <a:pt x="f103" y="f498"/>
                  <a:pt x="f530" y="f492"/>
                  <a:pt x="f106" y="f531"/>
                </a:cubicBezTo>
                <a:cubicBezTo>
                  <a:pt x="f84" y="f389"/>
                  <a:pt x="f101" y="f462"/>
                  <a:pt x="f22" y="f483"/>
                </a:cubicBezTo>
                <a:cubicBezTo>
                  <a:pt x="f351" y="f450"/>
                  <a:pt x="f26" y="f479"/>
                  <a:pt x="f30" y="f465"/>
                </a:cubicBezTo>
                <a:cubicBezTo>
                  <a:pt x="f33" y="f456"/>
                  <a:pt x="f75" y="f456"/>
                  <a:pt x="f35" y="f454"/>
                </a:cubicBezTo>
                <a:cubicBezTo>
                  <a:pt x="f57" y="f484"/>
                  <a:pt x="f44" y="f484"/>
                  <a:pt x="f9" y="f466"/>
                </a:cubicBezTo>
                <a:cubicBezTo>
                  <a:pt x="f9" y="f495"/>
                  <a:pt x="f82" y="f497"/>
                  <a:pt x="f51" y="f497"/>
                </a:cubicBezTo>
                <a:cubicBezTo>
                  <a:pt x="f344" y="f475"/>
                  <a:pt x="f76" y="f475"/>
                  <a:pt x="f71" y="f497"/>
                </a:cubicBezTo>
                <a:cubicBezTo>
                  <a:pt x="f532" y="f466"/>
                  <a:pt x="f116" y="f475"/>
                  <a:pt x="f533" y="f493"/>
                </a:cubicBezTo>
                <a:cubicBezTo>
                  <a:pt x="f534" y="f399"/>
                  <a:pt x="f535" y="f536"/>
                  <a:pt x="f537" y="f538"/>
                </a:cubicBezTo>
                <a:cubicBezTo>
                  <a:pt x="f59" y="f539"/>
                  <a:pt x="f59" y="f413"/>
                  <a:pt x="f118" y="f408"/>
                </a:cubicBezTo>
                <a:cubicBezTo>
                  <a:pt x="f540" y="f541"/>
                  <a:pt x="f61" y="f542"/>
                  <a:pt x="f543" y="f408"/>
                </a:cubicBezTo>
                <a:cubicBezTo>
                  <a:pt x="f544" y="f481"/>
                  <a:pt x="f544" y="f481"/>
                  <a:pt x="f545" y="f546"/>
                </a:cubicBezTo>
                <a:cubicBezTo>
                  <a:pt x="f547" y="f478"/>
                  <a:pt x="f545" y="f473"/>
                  <a:pt x="f547" y="f429"/>
                </a:cubicBezTo>
                <a:cubicBezTo>
                  <a:pt x="f64" y="f548"/>
                  <a:pt x="f549" y="f550"/>
                  <a:pt x="f63" y="f551"/>
                </a:cubicBezTo>
                <a:cubicBezTo>
                  <a:pt x="f552" y="f553"/>
                  <a:pt x="f554" y="f555"/>
                  <a:pt x="f333" y="f556"/>
                </a:cubicBezTo>
                <a:cubicBezTo>
                  <a:pt x="f557" y="f558"/>
                  <a:pt x="f559" y="f6"/>
                  <a:pt x="f52" y="f560"/>
                </a:cubicBezTo>
                <a:cubicBezTo>
                  <a:pt x="f561" y="f558"/>
                  <a:pt x="f319" y="f562"/>
                  <a:pt x="f563" y="f564"/>
                </a:cubicBezTo>
                <a:cubicBezTo>
                  <a:pt x="f565" y="f566"/>
                  <a:pt x="f567" y="f568"/>
                  <a:pt x="f147" y="f569"/>
                </a:cubicBezTo>
                <a:cubicBezTo>
                  <a:pt x="f570" y="f571"/>
                  <a:pt x="f572" y="f440"/>
                  <a:pt x="f572" y="f573"/>
                </a:cubicBezTo>
                <a:cubicBezTo>
                  <a:pt x="f572" y="f574"/>
                  <a:pt x="f570" y="f470"/>
                  <a:pt x="f575" y="f576"/>
                </a:cubicBezTo>
                <a:cubicBezTo>
                  <a:pt x="f317" y="f480"/>
                  <a:pt x="f577" y="f512"/>
                  <a:pt x="f318" y="f578"/>
                </a:cubicBezTo>
                <a:cubicBezTo>
                  <a:pt x="f145" y="f415"/>
                  <a:pt x="f579" y="f406"/>
                  <a:pt x="f563" y="f412"/>
                </a:cubicBezTo>
                <a:cubicBezTo>
                  <a:pt x="f580" y="f404"/>
                  <a:pt x="f146" y="f581"/>
                  <a:pt x="f582" y="f583"/>
                </a:cubicBezTo>
                <a:cubicBezTo>
                  <a:pt x="f575" y="f584"/>
                  <a:pt x="f585" y="f586"/>
                  <a:pt x="f587" y="f412"/>
                </a:cubicBezTo>
                <a:cubicBezTo>
                  <a:pt x="f588" y="f542"/>
                  <a:pt x="f589" y="f514"/>
                  <a:pt x="f590" y="f416"/>
                </a:cubicBezTo>
                <a:cubicBezTo>
                  <a:pt x="f591" y="f507"/>
                  <a:pt x="f592" y="f512"/>
                  <a:pt x="f313" y="f478"/>
                </a:cubicBezTo>
                <a:cubicBezTo>
                  <a:pt x="f313" y="f419"/>
                  <a:pt x="f593" y="f419"/>
                  <a:pt x="f594" y="f595"/>
                </a:cubicBezTo>
                <a:cubicBezTo>
                  <a:pt x="f13" y="f596"/>
                  <a:pt x="f597" y="f598"/>
                  <a:pt x="f154" y="f470"/>
                </a:cubicBezTo>
                <a:cubicBezTo>
                  <a:pt x="f599" y="f430"/>
                  <a:pt x="f155" y="f427"/>
                  <a:pt x="f157" y="f430"/>
                </a:cubicBezTo>
                <a:cubicBezTo>
                  <a:pt x="f157" y="f430"/>
                  <a:pt x="f600" y="f429"/>
                  <a:pt x="f158" y="f429"/>
                </a:cubicBezTo>
                <a:cubicBezTo>
                  <a:pt x="f601" y="f424"/>
                  <a:pt x="f602" y="f603"/>
                  <a:pt x="f604" y="f442"/>
                </a:cubicBezTo>
                <a:cubicBezTo>
                  <a:pt x="f605" y="f606"/>
                  <a:pt x="f168" y="f568"/>
                  <a:pt x="f607" y="f608"/>
                </a:cubicBezTo>
                <a:cubicBezTo>
                  <a:pt x="f609" y="f566"/>
                  <a:pt x="f610" y="f611"/>
                  <a:pt x="f612" y="f608"/>
                </a:cubicBezTo>
                <a:cubicBezTo>
                  <a:pt x="f613" y="f614"/>
                  <a:pt x="f615" y="f442"/>
                  <a:pt x="f170" y="f571"/>
                </a:cubicBezTo>
                <a:cubicBezTo>
                  <a:pt x="f616" y="f440"/>
                  <a:pt x="f616" y="f617"/>
                  <a:pt x="f616" y="f463"/>
                </a:cubicBezTo>
                <a:cubicBezTo>
                  <a:pt x="f616" y="f618"/>
                  <a:pt x="f619" y="f574"/>
                  <a:pt x="f620" y="f434"/>
                </a:cubicBezTo>
                <a:cubicBezTo>
                  <a:pt x="f302" y="f429"/>
                  <a:pt x="f621" y="f622"/>
                  <a:pt x="f623" y="f598"/>
                </a:cubicBezTo>
                <a:cubicBezTo>
                  <a:pt x="f305" y="f421"/>
                  <a:pt x="f624" y="f595"/>
                  <a:pt x="f625" y="f512"/>
                </a:cubicBezTo>
                <a:cubicBezTo>
                  <a:pt x="f626" y="f627"/>
                  <a:pt x="f628" y="f506"/>
                  <a:pt x="f629" y="f405"/>
                </a:cubicBezTo>
                <a:cubicBezTo>
                  <a:pt x="f306" y="f412"/>
                  <a:pt x="f630" y="f412"/>
                  <a:pt x="f631" y="f481"/>
                </a:cubicBezTo>
                <a:cubicBezTo>
                  <a:pt x="f630" y="f581"/>
                  <a:pt x="f632" y="f633"/>
                  <a:pt x="f631" y="f634"/>
                </a:cubicBezTo>
                <a:cubicBezTo>
                  <a:pt x="f631" y="f634"/>
                  <a:pt x="f635" y="f636"/>
                  <a:pt x="f631" y="f637"/>
                </a:cubicBezTo>
                <a:cubicBezTo>
                  <a:pt x="f638" y="f639"/>
                  <a:pt x="f640" y="f472"/>
                  <a:pt x="f640" y="f467"/>
                </a:cubicBezTo>
                <a:cubicBezTo>
                  <a:pt x="f640" y="f398"/>
                  <a:pt x="f161" y="f397"/>
                  <a:pt x="f641" y="f642"/>
                </a:cubicBezTo>
                <a:cubicBezTo>
                  <a:pt x="f307" y="f466"/>
                  <a:pt x="f307" y="f395"/>
                  <a:pt x="f643" y="f477"/>
                </a:cubicBezTo>
                <a:cubicBezTo>
                  <a:pt x="f644" y="f394"/>
                  <a:pt x="f645" y="f456"/>
                  <a:pt x="f646" y="f452"/>
                </a:cubicBezTo>
                <a:cubicBezTo>
                  <a:pt x="f647" y="f450"/>
                  <a:pt x="f635" y="f448"/>
                  <a:pt x="f648" y="f488"/>
                </a:cubicBezTo>
                <a:cubicBezTo>
                  <a:pt x="f649" y="f439"/>
                  <a:pt x="f628" y="f650"/>
                  <a:pt x="f625" y="f650"/>
                </a:cubicBezTo>
                <a:cubicBezTo>
                  <a:pt x="f651" y="f650"/>
                  <a:pt x="f652" y="f492"/>
                  <a:pt x="f653" y="f436"/>
                </a:cubicBezTo>
                <a:cubicBezTo>
                  <a:pt x="f654" y="f655"/>
                  <a:pt x="f304" y="f383"/>
                  <a:pt x="f164" y="f428"/>
                </a:cubicBezTo>
                <a:cubicBezTo>
                  <a:pt x="f656" y="f494"/>
                  <a:pt x="f304" y="f498"/>
                  <a:pt x="f621" y="f657"/>
                </a:cubicBezTo>
                <a:cubicBezTo>
                  <a:pt x="f658" y="f500"/>
                  <a:pt x="f607" y="f659"/>
                  <a:pt x="f609" y="f376"/>
                </a:cubicBezTo>
                <a:cubicBezTo>
                  <a:pt x="f660" y="f414"/>
                  <a:pt x="f661" y="f662"/>
                  <a:pt x="f612" y="f503"/>
                </a:cubicBezTo>
                <a:cubicBezTo>
                  <a:pt x="f615" y="f525"/>
                  <a:pt x="f663" y="f379"/>
                  <a:pt x="f664" y="f492"/>
                </a:cubicBezTo>
                <a:cubicBezTo>
                  <a:pt x="f665" y="f436"/>
                  <a:pt x="f616" y="f655"/>
                  <a:pt x="f666" y="f655"/>
                </a:cubicBezTo>
                <a:cubicBezTo>
                  <a:pt x="f667" y="f435"/>
                  <a:pt x="f668" y="f655"/>
                  <a:pt x="f668" y="f650"/>
                </a:cubicBezTo>
                <a:cubicBezTo>
                  <a:pt x="f660" y="f669"/>
                  <a:pt x="f666" y="f495"/>
                  <a:pt x="f616" y="f401"/>
                </a:cubicBezTo>
                <a:cubicBezTo>
                  <a:pt x="f663" y="f412"/>
                  <a:pt x="f670" y="f546"/>
                  <a:pt x="f671" y="f672"/>
                </a:cubicBezTo>
                <a:cubicBezTo>
                  <a:pt x="f179" y="f673"/>
                  <a:pt x="f674" y="f507"/>
                  <a:pt x="f675" y="f672"/>
                </a:cubicBezTo>
                <a:cubicBezTo>
                  <a:pt x="f183" y="f676"/>
                  <a:pt x="f192" y="f404"/>
                  <a:pt x="f209" y="f401"/>
                </a:cubicBezTo>
                <a:cubicBezTo>
                  <a:pt x="f271" y="f467"/>
                  <a:pt x="f677" y="f397"/>
                  <a:pt x="f678" y="f394"/>
                </a:cubicBezTo>
                <a:cubicBezTo>
                  <a:pt x="f679" y="f465"/>
                  <a:pt x="f679" y="f452"/>
                  <a:pt x="f680" y="f391"/>
                </a:cubicBezTo>
                <a:cubicBezTo>
                  <a:pt x="f681" y="f461"/>
                  <a:pt x="f202" y="f387"/>
                  <a:pt x="f195" y="f432"/>
                </a:cubicBezTo>
                <a:cubicBezTo>
                  <a:pt x="f682" y="f496"/>
                  <a:pt x="f683" y="f659"/>
                  <a:pt x="f684" y="f662"/>
                </a:cubicBezTo>
                <a:cubicBezTo>
                  <a:pt x="f685" y="f504"/>
                  <a:pt x="f686" y="f364"/>
                  <a:pt x="f685" y="f687"/>
                </a:cubicBezTo>
                <a:cubicBezTo>
                  <a:pt x="f185" y="f358"/>
                  <a:pt x="f274" y="f688"/>
                  <a:pt x="f689" y="f256"/>
                </a:cubicBezTo>
                <a:cubicBezTo>
                  <a:pt x="f690" y="f357"/>
                  <a:pt x="f268" y="f691"/>
                  <a:pt x="f212" y="f692"/>
                </a:cubicBezTo>
                <a:cubicBezTo>
                  <a:pt x="f693" y="f694"/>
                  <a:pt x="f695" y="f696"/>
                  <a:pt x="f697" y="f409"/>
                </a:cubicBezTo>
                <a:cubicBezTo>
                  <a:pt x="f698" y="f699"/>
                  <a:pt x="f700" y="f699"/>
                  <a:pt x="f701" y="f356"/>
                </a:cubicBezTo>
                <a:cubicBezTo>
                  <a:pt x="f257" y="f356"/>
                  <a:pt x="f224" y="f356"/>
                  <a:pt x="f702" y="f356"/>
                </a:cubicBezTo>
                <a:cubicBezTo>
                  <a:pt x="f703" y="f356"/>
                  <a:pt x="f251" y="f356"/>
                  <a:pt x="f232" y="f356"/>
                </a:cubicBezTo>
                <a:cubicBezTo>
                  <a:pt x="f238" y="f356"/>
                  <a:pt x="f704" y="f256"/>
                  <a:pt x="f705" y="f706"/>
                </a:cubicBezTo>
                <a:cubicBezTo>
                  <a:pt x="f707" y="f358"/>
                  <a:pt x="f708" y="f361"/>
                  <a:pt x="f709" y="f360"/>
                </a:cubicBezTo>
                <a:cubicBezTo>
                  <a:pt x="f710" y="f359"/>
                  <a:pt x="f711" y="f364"/>
                  <a:pt x="f712" y="f713"/>
                </a:cubicBezTo>
                <a:cubicBezTo>
                  <a:pt x="f712" y="f246"/>
                  <a:pt x="f714" y="f250"/>
                  <a:pt x="f715" y="f246"/>
                </a:cubicBezTo>
                <a:cubicBezTo>
                  <a:pt x="f715" y="f246"/>
                  <a:pt x="f716" y="f246"/>
                  <a:pt x="f717" y="f246"/>
                </a:cubicBezTo>
                <a:cubicBezTo>
                  <a:pt x="f718" y="f504"/>
                  <a:pt x="f719" y="f248"/>
                  <a:pt x="f720" y="f721"/>
                </a:cubicBezTo>
                <a:cubicBezTo>
                  <a:pt x="f722" y="f366"/>
                  <a:pt x="f723" y="f366"/>
                  <a:pt x="f724" y="f725"/>
                </a:cubicBezTo>
                <a:cubicBezTo>
                  <a:pt x="f726" y="f373"/>
                  <a:pt x="f727" y="f688"/>
                  <a:pt x="f728" y="f729"/>
                </a:cubicBezTo>
                <a:cubicBezTo>
                  <a:pt x="f730" y="f410"/>
                  <a:pt x="f731" y="f729"/>
                  <a:pt x="f732" y="f729"/>
                </a:cubicBezTo>
                <a:cubicBezTo>
                  <a:pt x="f733" y="f410"/>
                  <a:pt x="f734" y="f410"/>
                  <a:pt x="f735" y="f691"/>
                </a:cubicBezTo>
                <a:cubicBezTo>
                  <a:pt x="f736" y="f692"/>
                  <a:pt x="f7" y="f699"/>
                  <a:pt x="f737" y="f694"/>
                </a:cubicBezTo>
                <a:cubicBezTo>
                  <a:pt x="f734" y="f355"/>
                  <a:pt x="f738" y="f352"/>
                  <a:pt x="f739" y="f261"/>
                </a:cubicBezTo>
                <a:cubicBezTo>
                  <a:pt x="f739" y="f347"/>
                  <a:pt x="f740" y="f347"/>
                  <a:pt x="f741" y="f347"/>
                </a:cubicBezTo>
                <a:cubicBezTo>
                  <a:pt x="f728" y="f347"/>
                  <a:pt x="f742" y="f347"/>
                  <a:pt x="f743" y="f340"/>
                </a:cubicBezTo>
                <a:cubicBezTo>
                  <a:pt x="f744" y="f340"/>
                  <a:pt x="f744" y="f340"/>
                  <a:pt x="f745" y="f340"/>
                </a:cubicBezTo>
                <a:cubicBezTo>
                  <a:pt x="f742" y="f235"/>
                  <a:pt x="f741" y="f328"/>
                  <a:pt x="f741" y="f332"/>
                </a:cubicBezTo>
                <a:cubicBezTo>
                  <a:pt x="f730" y="f320"/>
                  <a:pt x="f728" y="f396"/>
                  <a:pt x="f746" y="f270"/>
                </a:cubicBezTo>
                <a:cubicBezTo>
                  <a:pt x="f742" y="f272"/>
                  <a:pt x="f743" y="f272"/>
                  <a:pt x="f747" y="f272"/>
                </a:cubicBezTo>
                <a:cubicBezTo>
                  <a:pt x="f748" y="f233"/>
                  <a:pt x="f749" y="f396"/>
                  <a:pt x="f750" y="f314"/>
                </a:cubicBezTo>
                <a:cubicBezTo>
                  <a:pt x="f751" y="f346"/>
                  <a:pt x="f752" y="f328"/>
                  <a:pt x="f753" y="f332"/>
                </a:cubicBezTo>
                <a:cubicBezTo>
                  <a:pt x="f724" y="f754"/>
                  <a:pt x="f755" y="f756"/>
                  <a:pt x="f757" y="f282"/>
                </a:cubicBezTo>
                <a:cubicBezTo>
                  <a:pt x="f757" y="f294"/>
                  <a:pt x="f758" y="f759"/>
                  <a:pt x="f760" y="f388"/>
                </a:cubicBezTo>
                <a:cubicBezTo>
                  <a:pt x="f761" y="f762"/>
                  <a:pt x="f763" y="f384"/>
                  <a:pt x="f764" y="f765"/>
                </a:cubicBezTo>
                <a:cubicBezTo>
                  <a:pt x="f766" y="f767"/>
                  <a:pt x="f768" y="f769"/>
                  <a:pt x="f770" y="f511"/>
                </a:cubicBezTo>
                <a:cubicBezTo>
                  <a:pt x="f714" y="f225"/>
                  <a:pt x="f771" y="f513"/>
                  <a:pt x="f714" y="f772"/>
                </a:cubicBezTo>
                <a:cubicBezTo>
                  <a:pt x="f773" y="f774"/>
                  <a:pt x="f775" y="f776"/>
                  <a:pt x="f775" y="f204"/>
                </a:cubicBezTo>
                <a:cubicBezTo>
                  <a:pt x="f777" y="f778"/>
                  <a:pt x="f775" y="f517"/>
                  <a:pt x="f779" y="f372"/>
                </a:cubicBezTo>
                <a:cubicBezTo>
                  <a:pt x="f780" y="f781"/>
                  <a:pt x="f782" y="f783"/>
                  <a:pt x="f784" y="f785"/>
                </a:cubicBezTo>
                <a:cubicBezTo>
                  <a:pt x="f786" y="f787"/>
                  <a:pt x="f788" y="f789"/>
                  <a:pt x="f790" y="f134"/>
                </a:cubicBezTo>
                <a:cubicBezTo>
                  <a:pt x="f791" y="f88"/>
                  <a:pt x="f792" y="f107"/>
                  <a:pt x="f793" y="f362"/>
                </a:cubicBezTo>
                <a:cubicBezTo>
                  <a:pt x="f228" y="f89"/>
                  <a:pt x="f794" y="f128"/>
                  <a:pt x="f795" y="f144"/>
                </a:cubicBezTo>
                <a:cubicBezTo>
                  <a:pt x="f795" y="f89"/>
                  <a:pt x="f796" y="f123"/>
                  <a:pt x="f795" y="f95"/>
                </a:cubicBezTo>
                <a:cubicBezTo>
                  <a:pt x="f795" y="f103"/>
                  <a:pt x="f797" y="f115"/>
                  <a:pt x="f255" y="f20"/>
                </a:cubicBezTo>
                <a:cubicBezTo>
                  <a:pt x="f222" y="f14"/>
                  <a:pt x="f220" y="f62"/>
                  <a:pt x="f798" y="f47"/>
                </a:cubicBezTo>
                <a:cubicBezTo>
                  <a:pt x="f799" y="f344"/>
                  <a:pt x="f800" y="f70"/>
                  <a:pt x="f801" y="f344"/>
                </a:cubicBezTo>
                <a:cubicBezTo>
                  <a:pt x="f802" y="f81"/>
                  <a:pt x="f803" y="f70"/>
                  <a:pt x="f697" y="f70"/>
                </a:cubicBezTo>
                <a:cubicBezTo>
                  <a:pt x="f217" y="f804"/>
                  <a:pt x="f218" y="f805"/>
                  <a:pt x="f803" y="f66"/>
                </a:cubicBezTo>
                <a:cubicBezTo>
                  <a:pt x="f803" y="f806"/>
                  <a:pt x="f807" y="f808"/>
                  <a:pt x="f700" y="f809"/>
                </a:cubicBezTo>
                <a:cubicBezTo>
                  <a:pt x="f701" y="f810"/>
                  <a:pt x="f801" y="f811"/>
                  <a:pt x="f812" y="f813"/>
                </a:cubicBezTo>
                <a:cubicBezTo>
                  <a:pt x="f222" y="f814"/>
                  <a:pt x="f222" y="f543"/>
                  <a:pt x="f815" y="f540"/>
                </a:cubicBezTo>
                <a:cubicBezTo>
                  <a:pt x="f228" y="f540"/>
                  <a:pt x="f816" y="f817"/>
                  <a:pt x="f238" y="f818"/>
                </a:cubicBezTo>
                <a:cubicBezTo>
                  <a:pt x="f704" y="f335"/>
                  <a:pt x="f819" y="f820"/>
                  <a:pt x="f821" y="f822"/>
                </a:cubicBezTo>
                <a:cubicBezTo>
                  <a:pt x="f823" y="f824"/>
                  <a:pt x="f825" y="f826"/>
                  <a:pt x="f827" y="f828"/>
                </a:cubicBezTo>
                <a:cubicBezTo>
                  <a:pt x="f823" y="f331"/>
                  <a:pt x="f829" y="f135"/>
                  <a:pt x="f790" y="f830"/>
                </a:cubicBezTo>
                <a:cubicBezTo>
                  <a:pt x="f831" y="f48"/>
                  <a:pt x="f831" y="f42"/>
                  <a:pt x="f790" y="f324"/>
                </a:cubicBezTo>
                <a:cubicBezTo>
                  <a:pt x="f825" y="f21"/>
                  <a:pt x="f707" y="f19"/>
                  <a:pt x="f821" y="f832"/>
                </a:cubicBezTo>
                <a:cubicBezTo>
                  <a:pt x="f833" y="f834"/>
                  <a:pt x="f705" y="f835"/>
                  <a:pt x="f791" y="f836"/>
                </a:cubicBezTo>
                <a:cubicBezTo>
                  <a:pt x="f837" y="f838"/>
                  <a:pt x="f839" y="f838"/>
                  <a:pt x="f840" y="f838"/>
                </a:cubicBezTo>
                <a:cubicBezTo>
                  <a:pt x="f704" y="f145"/>
                  <a:pt x="f841" y="f563"/>
                  <a:pt x="f842" y="f567"/>
                </a:cubicBezTo>
                <a:cubicBezTo>
                  <a:pt x="f843" y="f582"/>
                  <a:pt x="f843" y="f147"/>
                  <a:pt x="f844" y="f585"/>
                </a:cubicBezTo>
                <a:cubicBezTo>
                  <a:pt x="f242" y="f315"/>
                  <a:pt x="f845" y="f846"/>
                  <a:pt x="f249" y="f847"/>
                </a:cubicBezTo>
                <a:cubicBezTo>
                  <a:pt x="f249" y="f13"/>
                  <a:pt x="f252" y="f312"/>
                  <a:pt x="f848" y="f849"/>
                </a:cubicBezTo>
                <a:cubicBezTo>
                  <a:pt x="f253" y="f13"/>
                  <a:pt x="f850" y="f847"/>
                  <a:pt x="f222" y="f152"/>
                </a:cubicBezTo>
                <a:cubicBezTo>
                  <a:pt x="f800" y="f593"/>
                  <a:pt x="f851" y="f152"/>
                  <a:pt x="f851" y="f312"/>
                </a:cubicBezTo>
                <a:cubicBezTo>
                  <a:pt x="f851" y="f154"/>
                  <a:pt x="f815" y="f852"/>
                  <a:pt x="f222" y="f853"/>
                </a:cubicBezTo>
                <a:cubicBezTo>
                  <a:pt x="f794" y="f854"/>
                  <a:pt x="f794" y="f638"/>
                  <a:pt x="f850" y="f629"/>
                </a:cubicBezTo>
                <a:cubicBezTo>
                  <a:pt x="f850" y="f629"/>
                  <a:pt x="f850" y="f649"/>
                  <a:pt x="f850" y="f649"/>
                </a:cubicBezTo>
                <a:cubicBezTo>
                  <a:pt x="f855" y="f625"/>
                  <a:pt x="f796" y="f623"/>
                  <a:pt x="f850" y="f621"/>
                </a:cubicBezTo>
                <a:cubicBezTo>
                  <a:pt x="f856" y="f605"/>
                  <a:pt x="f850" y="f667"/>
                  <a:pt x="f794" y="f616"/>
                </a:cubicBezTo>
                <a:cubicBezTo>
                  <a:pt x="f794" y="f665"/>
                  <a:pt x="f226" y="f172"/>
                  <a:pt x="f226" y="f174"/>
                </a:cubicBezTo>
                <a:cubicBezTo>
                  <a:pt x="f856" y="f857"/>
                  <a:pt x="f858" y="f175"/>
                  <a:pt x="f856" y="f859"/>
                </a:cubicBezTo>
                <a:cubicBezTo>
                  <a:pt x="f226" y="f860"/>
                  <a:pt x="f226" y="f861"/>
                  <a:pt x="f862" y="f863"/>
                </a:cubicBezTo>
                <a:cubicBezTo>
                  <a:pt x="f253" y="f864"/>
                  <a:pt x="f865" y="f866"/>
                  <a:pt x="f793" y="f867"/>
                </a:cubicBezTo>
                <a:cubicBezTo>
                  <a:pt x="f816" y="f868"/>
                  <a:pt x="f252" y="f869"/>
                  <a:pt x="f253" y="f870"/>
                </a:cubicBezTo>
                <a:cubicBezTo>
                  <a:pt x="f858" y="f181"/>
                  <a:pt x="f856" y="f871"/>
                  <a:pt x="f856" y="f872"/>
                </a:cubicBezTo>
                <a:cubicBezTo>
                  <a:pt x="f856" y="f873"/>
                  <a:pt x="f794" y="f281"/>
                  <a:pt x="f794" y="f683"/>
                </a:cubicBezTo>
                <a:cubicBezTo>
                  <a:pt x="f794" y="f184"/>
                  <a:pt x="f850" y="f202"/>
                  <a:pt x="f856" y="f274"/>
                </a:cubicBezTo>
                <a:cubicBezTo>
                  <a:pt x="f858" y="f681"/>
                  <a:pt x="f858" y="f273"/>
                  <a:pt x="f858" y="f271"/>
                </a:cubicBezTo>
                <a:cubicBezTo>
                  <a:pt x="f858" y="f689"/>
                  <a:pt x="f228" y="f677"/>
                  <a:pt x="f862" y="f874"/>
                </a:cubicBezTo>
                <a:cubicBezTo>
                  <a:pt x="f253" y="f875"/>
                  <a:pt x="f702" y="f876"/>
                  <a:pt x="f230" y="f693"/>
                </a:cubicBezTo>
                <a:cubicBezTo>
                  <a:pt x="f703" y="f877"/>
                  <a:pt x="f878" y="f216"/>
                  <a:pt x="f879" y="f803"/>
                </a:cubicBezTo>
                <a:cubicBezTo>
                  <a:pt x="f845" y="f801"/>
                  <a:pt x="f844" y="f851"/>
                  <a:pt x="f880" y="f255"/>
                </a:cubicBezTo>
                <a:cubicBezTo>
                  <a:pt x="f881" y="f858"/>
                  <a:pt x="f821" y="f816"/>
                  <a:pt x="f705" y="f240"/>
                </a:cubicBezTo>
                <a:cubicBezTo>
                  <a:pt x="f881" y="f882"/>
                  <a:pt x="f883" y="f837"/>
                  <a:pt x="f238" y="f884"/>
                </a:cubicBezTo>
                <a:cubicBezTo>
                  <a:pt x="f247" y="f791"/>
                  <a:pt x="f230" y="f883"/>
                  <a:pt x="f794" y="f880"/>
                </a:cubicBezTo>
                <a:cubicBezTo>
                  <a:pt x="f798" y="f844"/>
                  <a:pt x="f885" y="f249"/>
                  <a:pt x="f886" y="f702"/>
                </a:cubicBezTo>
                <a:cubicBezTo>
                  <a:pt x="f807" y="f862"/>
                  <a:pt x="f217" y="f856"/>
                  <a:pt x="f215" y="f794"/>
                </a:cubicBezTo>
                <a:cubicBezTo>
                  <a:pt x="f887" y="f888"/>
                  <a:pt x="f889" y="f797"/>
                  <a:pt x="f876" y="f799"/>
                </a:cubicBezTo>
                <a:cubicBezTo>
                  <a:pt x="f890" y="f257"/>
                  <a:pt x="f212" y="f812"/>
                  <a:pt x="f212" y="f891"/>
                </a:cubicBezTo>
                <a:cubicBezTo>
                  <a:pt x="f212" y="f803"/>
                  <a:pt x="f679" y="f892"/>
                  <a:pt x="f890" y="f893"/>
                </a:cubicBezTo>
                <a:cubicBezTo>
                  <a:pt x="f894" y="f265"/>
                  <a:pt x="f876" y="f268"/>
                  <a:pt x="f890" y="f210"/>
                </a:cubicBezTo>
                <a:cubicBezTo>
                  <a:pt x="f875" y="f274"/>
                  <a:pt x="f212" y="f185"/>
                  <a:pt x="f212" y="f684"/>
                </a:cubicBezTo>
                <a:cubicBezTo>
                  <a:pt x="f212" y="f895"/>
                  <a:pt x="f678" y="f281"/>
                  <a:pt x="f690" y="f281"/>
                </a:cubicBezTo>
                <a:cubicBezTo>
                  <a:pt x="f690" y="f896"/>
                  <a:pt x="f210" y="f897"/>
                  <a:pt x="f874" y="f872"/>
                </a:cubicBezTo>
                <a:cubicBezTo>
                  <a:pt x="f874" y="f872"/>
                  <a:pt x="f898" y="f871"/>
                  <a:pt x="f677" y="f899"/>
                </a:cubicBezTo>
                <a:cubicBezTo>
                  <a:pt x="f900" y="f901"/>
                  <a:pt x="f273" y="f902"/>
                  <a:pt x="f903" y="f674"/>
                </a:cubicBezTo>
                <a:cubicBezTo>
                  <a:pt x="f274" y="f293"/>
                  <a:pt x="f188" y="f904"/>
                  <a:pt x="f193" y="f905"/>
                </a:cubicBezTo>
                <a:cubicBezTo>
                  <a:pt x="f186" y="f906"/>
                  <a:pt x="f184" y="f298"/>
                  <a:pt x="f277" y="f907"/>
                </a:cubicBezTo>
                <a:cubicBezTo>
                  <a:pt x="f908" y="f663"/>
                  <a:pt x="f909" y="f302"/>
                  <a:pt x="f910" y="f911"/>
                </a:cubicBezTo>
                <a:cubicBezTo>
                  <a:pt x="f277" y="f626"/>
                  <a:pt x="f910" y="f912"/>
                  <a:pt x="f684" y="f913"/>
                </a:cubicBezTo>
                <a:cubicBezTo>
                  <a:pt x="f895" y="f648"/>
                  <a:pt x="f909" y="f914"/>
                  <a:pt x="f908" y="f915"/>
                </a:cubicBezTo>
                <a:cubicBezTo>
                  <a:pt x="f908" y="f916"/>
                  <a:pt x="f873" y="f160"/>
                  <a:pt x="f284" y="f917"/>
                </a:cubicBezTo>
                <a:cubicBezTo>
                  <a:pt x="f918" y="f919"/>
                  <a:pt x="f872" y="f311"/>
                  <a:pt x="f675" y="f847"/>
                </a:cubicBezTo>
                <a:cubicBezTo>
                  <a:pt x="f871" y="f151"/>
                  <a:pt x="f901" y="f920"/>
                  <a:pt x="f921" y="f582"/>
                </a:cubicBezTo>
                <a:cubicBezTo>
                  <a:pt x="f870" y="f145"/>
                  <a:pt x="f922" y="f143"/>
                  <a:pt x="f674" y="f923"/>
                </a:cubicBezTo>
                <a:cubicBezTo>
                  <a:pt x="f674" y="f924"/>
                  <a:pt x="f925" y="f141"/>
                  <a:pt x="f926" y="f927"/>
                </a:cubicBezTo>
                <a:cubicBezTo>
                  <a:pt x="f180" y="f832"/>
                  <a:pt x="f292" y="f143"/>
                  <a:pt x="f928" y="f318"/>
                </a:cubicBezTo>
                <a:cubicBezTo>
                  <a:pt x="f293" y="f579"/>
                  <a:pt x="f179" y="f565"/>
                  <a:pt x="f929" y="f580"/>
                </a:cubicBezTo>
                <a:cubicBezTo>
                  <a:pt x="f296" y="f567"/>
                  <a:pt x="f930" y="f931"/>
                  <a:pt x="f932" y="f575"/>
                </a:cubicBezTo>
                <a:cubicBezTo>
                  <a:pt x="f904" y="f585"/>
                  <a:pt x="f177" y="f148"/>
                  <a:pt x="f933" y="f934"/>
                </a:cubicBezTo>
                <a:cubicBezTo>
                  <a:pt x="f933" y="f15"/>
                  <a:pt x="f933" y="f589"/>
                  <a:pt x="f177" y="f315"/>
                </a:cubicBezTo>
                <a:cubicBezTo>
                  <a:pt x="f930" y="f590"/>
                  <a:pt x="f930" y="f591"/>
                  <a:pt x="f932" y="f935"/>
                </a:cubicBezTo>
                <a:cubicBezTo>
                  <a:pt x="f904" y="f936"/>
                  <a:pt x="f904" y="f847"/>
                  <a:pt x="f177" y="f153"/>
                </a:cubicBezTo>
                <a:cubicBezTo>
                  <a:pt x="f933" y="f937"/>
                  <a:pt x="f867" y="f938"/>
                  <a:pt x="f671" y="f938"/>
                </a:cubicBezTo>
                <a:cubicBezTo>
                  <a:pt x="f176" y="f10"/>
                  <a:pt x="f861" y="f157"/>
                  <a:pt x="f861" y="f939"/>
                </a:cubicBezTo>
                <a:cubicBezTo>
                  <a:pt x="f940" y="f941"/>
                  <a:pt x="f176" y="f854"/>
                  <a:pt x="f942" y="f645"/>
                </a:cubicBezTo>
                <a:cubicBezTo>
                  <a:pt x="f943" y="f641"/>
                  <a:pt x="f907" y="f631"/>
                  <a:pt x="f907" y="f944"/>
                </a:cubicBezTo>
                <a:cubicBezTo>
                  <a:pt x="f859" y="f649"/>
                  <a:pt x="f945" y="f946"/>
                  <a:pt x="f670" y="f602"/>
                </a:cubicBezTo>
                <a:cubicBezTo>
                  <a:pt x="f947" y="f948"/>
                  <a:pt x="f949" y="f163"/>
                  <a:pt x="f950" y="f653"/>
                </a:cubicBezTo>
                <a:cubicBezTo>
                  <a:pt x="f175" y="f604"/>
                  <a:pt x="f670" y="f169"/>
                  <a:pt x="f951" y="f952"/>
                </a:cubicBezTo>
                <a:cubicBezTo>
                  <a:pt x="f953" y="f174"/>
                  <a:pt x="f950" y="f951"/>
                  <a:pt x="f950" y="f945"/>
                </a:cubicBezTo>
                <a:cubicBezTo>
                  <a:pt x="f950" y="f954"/>
                  <a:pt x="f950" y="f905"/>
                  <a:pt x="f949" y="f671"/>
                </a:cubicBezTo>
                <a:cubicBezTo>
                  <a:pt x="f951" y="f296"/>
                  <a:pt x="f955" y="f929"/>
                  <a:pt x="f172" y="f179"/>
                </a:cubicBezTo>
                <a:cubicBezTo>
                  <a:pt x="f613" y="f928"/>
                  <a:pt x="f956" y="f869"/>
                  <a:pt x="f956" y="f290"/>
                </a:cubicBezTo>
                <a:cubicBezTo>
                  <a:pt x="f616" y="f872"/>
                  <a:pt x="f612" y="f281"/>
                  <a:pt x="f619" y="f195"/>
                </a:cubicBezTo>
                <a:cubicBezTo>
                  <a:pt x="f619" y="f188"/>
                  <a:pt x="f612" y="f681"/>
                  <a:pt x="f612" y="f271"/>
                </a:cubicBezTo>
                <a:cubicBezTo>
                  <a:pt x="f612" y="f212"/>
                  <a:pt x="f620" y="f957"/>
                  <a:pt x="f302" y="f889"/>
                </a:cubicBezTo>
                <a:cubicBezTo>
                  <a:pt x="f303" y="f213"/>
                  <a:pt x="f958" y="f893"/>
                  <a:pt x="f959" y="f262"/>
                </a:cubicBezTo>
                <a:cubicBezTo>
                  <a:pt x="f960" y="f218"/>
                  <a:pt x="f656" y="f701"/>
                  <a:pt x="f961" y="f812"/>
                </a:cubicBezTo>
                <a:cubicBezTo>
                  <a:pt x="f623" y="f815"/>
                  <a:pt x="f911" y="f815"/>
                  <a:pt x="f948" y="f851"/>
                </a:cubicBezTo>
                <a:cubicBezTo>
                  <a:pt x="f626" y="f800"/>
                  <a:pt x="f624" y="f220"/>
                  <a:pt x="f962" y="f796"/>
                </a:cubicBezTo>
                <a:cubicBezTo>
                  <a:pt x="f946" y="f856"/>
                  <a:pt x="f963" y="f793"/>
                  <a:pt x="f913" y="f816"/>
                </a:cubicBezTo>
                <a:cubicBezTo>
                  <a:pt x="f649" y="f251"/>
                  <a:pt x="f306" y="f251"/>
                  <a:pt x="f964" y="f879"/>
                </a:cubicBezTo>
                <a:cubicBezTo>
                  <a:pt x="f964" y="f249"/>
                  <a:pt x="f944" y="f232"/>
                  <a:pt x="f630" y="f245"/>
                </a:cubicBezTo>
                <a:cubicBezTo>
                  <a:pt x="f306" y="f238"/>
                  <a:pt x="f649" y="f883"/>
                  <a:pt x="f628" y="f965"/>
                </a:cubicBezTo>
                <a:cubicBezTo>
                  <a:pt x="f625" y="f823"/>
                  <a:pt x="f948" y="f709"/>
                  <a:pt x="f966" y="f771"/>
                </a:cubicBezTo>
                <a:cubicBezTo>
                  <a:pt x="f958" y="f770"/>
                  <a:pt x="f967" y="f719"/>
                  <a:pt x="f302" y="f968"/>
                </a:cubicBezTo>
                <a:cubicBezTo>
                  <a:pt x="f969" y="f970"/>
                  <a:pt x="f958" y="f8"/>
                  <a:pt x="f626" y="f971"/>
                </a:cubicBezTo>
                <a:cubicBezTo>
                  <a:pt x="f630" y="f972"/>
                  <a:pt x="f646" y="f970"/>
                  <a:pt x="f159" y="f753"/>
                </a:cubicBezTo>
                <a:cubicBezTo>
                  <a:pt x="f157" y="f761"/>
                  <a:pt x="f917" y="f720"/>
                  <a:pt x="f309" y="f719"/>
                </a:cubicBezTo>
                <a:cubicBezTo>
                  <a:pt x="f852" y="f973"/>
                  <a:pt x="f974" y="f718"/>
                  <a:pt x="f975" y="f976"/>
                </a:cubicBezTo>
                <a:cubicBezTo>
                  <a:pt x="f594" y="f977"/>
                  <a:pt x="f978" y="f775"/>
                  <a:pt x="f979" y="f780"/>
                </a:cubicBezTo>
                <a:cubicBezTo>
                  <a:pt x="f590" y="f980"/>
                  <a:pt x="f151" y="f827"/>
                  <a:pt x="f591" y="f790"/>
                </a:cubicBezTo>
                <a:cubicBezTo>
                  <a:pt x="f846" y="f819"/>
                  <a:pt x="f936" y="f240"/>
                  <a:pt x="f592" y="f247"/>
                </a:cubicBezTo>
                <a:cubicBezTo>
                  <a:pt x="f935" y="f816"/>
                  <a:pt x="f846" y="f848"/>
                  <a:pt x="f981" y="f703"/>
                </a:cubicBezTo>
                <a:cubicBezTo>
                  <a:pt x="f15" y="f230"/>
                  <a:pt x="f934" y="f865"/>
                  <a:pt x="f920" y="f850"/>
                </a:cubicBezTo>
                <a:cubicBezTo>
                  <a:pt x="f920" y="f798"/>
                  <a:pt x="f920" y="f801"/>
                  <a:pt x="f149" y="f698"/>
                </a:cubicBezTo>
                <a:cubicBezTo>
                  <a:pt x="f315" y="f216"/>
                  <a:pt x="f589" y="f877"/>
                  <a:pt x="f588" y="f263"/>
                </a:cubicBezTo>
                <a:cubicBezTo>
                  <a:pt x="f575" y="f268"/>
                  <a:pt x="f931" y="f274"/>
                  <a:pt x="f582" y="f910"/>
                </a:cubicBezTo>
                <a:cubicBezTo>
                  <a:pt x="f146" y="f982"/>
                  <a:pt x="f565" y="f868"/>
                  <a:pt x="f579" y="f954"/>
                </a:cubicBezTo>
                <a:cubicBezTo>
                  <a:pt x="f579" y="f175"/>
                  <a:pt x="f563" y="f983"/>
                  <a:pt x="f567" y="f172"/>
                </a:cubicBezTo>
                <a:cubicBezTo>
                  <a:pt x="f931" y="f665"/>
                  <a:pt x="f582" y="f667"/>
                  <a:pt x="f565" y="f984"/>
                </a:cubicBezTo>
                <a:cubicBezTo>
                  <a:pt x="f17" y="f302"/>
                  <a:pt x="f318" y="f604"/>
                  <a:pt x="f17" y="f985"/>
                </a:cubicBezTo>
                <a:cubicBezTo>
                  <a:pt x="f986" y="f654"/>
                  <a:pt x="f838" y="f602"/>
                  <a:pt x="f143" y="f626"/>
                </a:cubicBezTo>
                <a:cubicBezTo>
                  <a:pt x="f832" y="f987"/>
                  <a:pt x="f988" y="f963"/>
                  <a:pt x="f924" y="f648"/>
                </a:cubicBezTo>
                <a:cubicBezTo>
                  <a:pt x="f924" y="f632"/>
                  <a:pt x="f988" y="f944"/>
                  <a:pt x="f141" y="f914"/>
                </a:cubicBezTo>
                <a:cubicBezTo>
                  <a:pt x="f140" y="f640"/>
                  <a:pt x="f989" y="f644"/>
                  <a:pt x="f34" y="f941"/>
                </a:cubicBezTo>
                <a:cubicBezTo>
                  <a:pt x="f990" y="f159"/>
                  <a:pt x="f990" y="f309"/>
                  <a:pt x="f31" y="f975"/>
                </a:cubicBezTo>
                <a:cubicBezTo>
                  <a:pt x="f32" y="f311"/>
                  <a:pt x="f32" y="f597"/>
                  <a:pt x="f138" y="f847"/>
                </a:cubicBezTo>
                <a:cubicBezTo>
                  <a:pt x="f991" y="f846"/>
                  <a:pt x="f34" y="f149"/>
                  <a:pt x="f990" y="f570"/>
                </a:cubicBezTo>
                <a:cubicBezTo>
                  <a:pt x="f23" y="f992"/>
                  <a:pt x="f43" y="f563"/>
                  <a:pt x="f993" y="f836"/>
                </a:cubicBezTo>
                <a:cubicBezTo>
                  <a:pt x="f42" y="f143"/>
                  <a:pt x="f29" y="f832"/>
                  <a:pt x="f48" y="f141"/>
                </a:cubicBezTo>
                <a:cubicBezTo>
                  <a:pt x="f830" y="f994"/>
                  <a:pt x="f137" y="f995"/>
                  <a:pt x="f996" y="f995"/>
                </a:cubicBezTo>
                <a:cubicBezTo>
                  <a:pt x="f329" y="f995"/>
                  <a:pt x="f133" y="f835"/>
                  <a:pt x="f997" y="f838"/>
                </a:cubicBezTo>
                <a:cubicBezTo>
                  <a:pt x="f559" y="f579"/>
                  <a:pt x="f330" y="f146"/>
                  <a:pt x="f998" y="f582"/>
                </a:cubicBezTo>
                <a:cubicBezTo>
                  <a:pt x="f998" y="f570"/>
                  <a:pt x="f999" y="f920"/>
                  <a:pt x="f998" y="f15"/>
                </a:cubicBezTo>
                <a:cubicBezTo>
                  <a:pt x="f331" y="f1000"/>
                  <a:pt x="f54" y="f151"/>
                  <a:pt x="f54" y="f1001"/>
                </a:cubicBezTo>
                <a:cubicBezTo>
                  <a:pt x="f54" y="f1002"/>
                  <a:pt x="f54" y="f847"/>
                  <a:pt x="f331" y="f597"/>
                </a:cubicBezTo>
                <a:cubicBezTo>
                  <a:pt x="f1003" y="f852"/>
                  <a:pt x="f129" y="f941"/>
                  <a:pt x="f1004" y="f161"/>
                </a:cubicBezTo>
                <a:cubicBezTo>
                  <a:pt x="f1004" y="f638"/>
                  <a:pt x="f126" y="f631"/>
                  <a:pt x="f126" y="f635"/>
                </a:cubicBezTo>
                <a:cubicBezTo>
                  <a:pt x="f1005" y="f914"/>
                  <a:pt x="f1005" y="f944"/>
                  <a:pt x="f124" y="f964"/>
                </a:cubicBezTo>
                <a:cubicBezTo>
                  <a:pt x="f1006" y="f629"/>
                  <a:pt x="f1007" y="f963"/>
                  <a:pt x="f820" y="f962"/>
                </a:cubicBezTo>
                <a:cubicBezTo>
                  <a:pt x="f820" y="f625"/>
                  <a:pt x="f1008" y="f602"/>
                  <a:pt x="f1008" y="f651"/>
                </a:cubicBezTo>
                <a:cubicBezTo>
                  <a:pt x="f820" y="f623"/>
                  <a:pt x="f820" y="f656"/>
                  <a:pt x="f826" y="f985"/>
                </a:cubicBezTo>
                <a:cubicBezTo>
                  <a:pt x="f822" y="f604"/>
                  <a:pt x="f335" y="f969"/>
                  <a:pt x="f120" y="f169"/>
                </a:cubicBezTo>
                <a:cubicBezTo>
                  <a:pt x="f120" y="f610"/>
                  <a:pt x="f824" y="f612"/>
                  <a:pt x="f824" y="f615"/>
                </a:cubicBezTo>
                <a:cubicBezTo>
                  <a:pt x="f824" y="f947"/>
                  <a:pt x="f824" y="f1009"/>
                  <a:pt x="f335" y="f293"/>
                </a:cubicBezTo>
                <a:cubicBezTo>
                  <a:pt x="f335" y="f291"/>
                  <a:pt x="f337" y="f289"/>
                  <a:pt x="f338" y="f982"/>
                </a:cubicBezTo>
                <a:cubicBezTo>
                  <a:pt x="f1010" y="f284"/>
                  <a:pt x="f1011" y="f909"/>
                  <a:pt x="f56" y="f684"/>
                </a:cubicBezTo>
                <a:cubicBezTo>
                  <a:pt x="f119" y="f277"/>
                  <a:pt x="f56" y="f186"/>
                  <a:pt x="f339" y="f187"/>
                </a:cubicBezTo>
                <a:cubicBezTo>
                  <a:pt x="f120" y="f898"/>
                  <a:pt x="f826" y="f889"/>
                  <a:pt x="f824" y="f803"/>
                </a:cubicBezTo>
                <a:cubicBezTo>
                  <a:pt x="f824" y="f701"/>
                  <a:pt x="f336" y="f812"/>
                  <a:pt x="f1012" y="f257"/>
                </a:cubicBezTo>
                <a:cubicBezTo>
                  <a:pt x="f1013" y="f797"/>
                  <a:pt x="f342" y="f794"/>
                  <a:pt x="f119" y="f793"/>
                </a:cubicBezTo>
                <a:cubicBezTo>
                  <a:pt x="f56" y="f252"/>
                  <a:pt x="f1013" y="f232"/>
                  <a:pt x="f1011" y="f792"/>
                </a:cubicBezTo>
                <a:cubicBezTo>
                  <a:pt x="f1010" y="f841"/>
                  <a:pt x="f56" y="f884"/>
                  <a:pt x="f342" y="f1014"/>
                </a:cubicBezTo>
                <a:cubicBezTo>
                  <a:pt x="f1015" y="f829"/>
                  <a:pt x="f1016" y="f825"/>
                  <a:pt x="f1017" y="f782"/>
                </a:cubicBezTo>
                <a:cubicBezTo>
                  <a:pt x="f1015" y="f1018"/>
                  <a:pt x="f540" y="f719"/>
                  <a:pt x="f1019" y="f720"/>
                </a:cubicBezTo>
                <a:cubicBezTo>
                  <a:pt x="f547" y="f1020"/>
                  <a:pt x="f1021" y="f1020"/>
                  <a:pt x="f66" y="f1020"/>
                </a:cubicBezTo>
                <a:cubicBezTo>
                  <a:pt x="f114" y="f1020"/>
                  <a:pt x="f78" y="f763"/>
                  <a:pt x="f113" y="f764"/>
                </a:cubicBezTo>
                <a:cubicBezTo>
                  <a:pt x="f9" y="f1022"/>
                  <a:pt x="f40" y="f1023"/>
                  <a:pt x="f41" y="f775"/>
                </a:cubicBezTo>
                <a:cubicBezTo>
                  <a:pt x="f9" y="f709"/>
                  <a:pt x="f1024" y="f790"/>
                  <a:pt x="f345" y="f839"/>
                </a:cubicBezTo>
                <a:cubicBezTo>
                  <a:pt x="f68" y="f882"/>
                  <a:pt x="f81" y="f704"/>
                  <a:pt x="f344" y="f841"/>
                </a:cubicBezTo>
                <a:cubicBezTo>
                  <a:pt x="f78" y="f240"/>
                  <a:pt x="f73" y="f792"/>
                  <a:pt x="f76" y="f232"/>
                </a:cubicBezTo>
                <a:cubicBezTo>
                  <a:pt x="f76" y="f249"/>
                  <a:pt x="f76" y="f251"/>
                  <a:pt x="f73" y="f816"/>
                </a:cubicBezTo>
                <a:cubicBezTo>
                  <a:pt x="f114" y="f793"/>
                  <a:pt x="f804" y="f858"/>
                  <a:pt x="f78" y="f224"/>
                </a:cubicBezTo>
                <a:cubicBezTo>
                  <a:pt x="f81" y="f799"/>
                  <a:pt x="f51" y="f801"/>
                  <a:pt x="f46" y="f698"/>
                </a:cubicBezTo>
                <a:cubicBezTo>
                  <a:pt x="f1024" y="f697"/>
                  <a:pt x="f1024" y="f892"/>
                  <a:pt x="f1024" y="f1025"/>
                </a:cubicBezTo>
                <a:cubicBezTo>
                  <a:pt x="f82" y="f678"/>
                  <a:pt x="f47" y="f192"/>
                  <a:pt x="f45" y="f684"/>
                </a:cubicBezTo>
                <a:cubicBezTo>
                  <a:pt x="f41" y="f982"/>
                  <a:pt x="f44" y="f928"/>
                  <a:pt x="f44" y="f1009"/>
                </a:cubicBezTo>
                <a:cubicBezTo>
                  <a:pt x="f44" y="f1026"/>
                  <a:pt x="f1024" y="f663"/>
                  <a:pt x="f113" y="f1027"/>
                </a:cubicBezTo>
                <a:cubicBezTo>
                  <a:pt x="f81" y="f1028"/>
                  <a:pt x="f68" y="f985"/>
                  <a:pt x="f345" y="f653"/>
                </a:cubicBezTo>
                <a:cubicBezTo>
                  <a:pt x="f345" y="f651"/>
                  <a:pt x="f68" y="f962"/>
                  <a:pt x="f72" y="f162"/>
                </a:cubicBezTo>
                <a:cubicBezTo>
                  <a:pt x="f1029" y="f1030"/>
                  <a:pt x="f76" y="f638"/>
                  <a:pt x="f344" y="f1031"/>
                </a:cubicBezTo>
                <a:cubicBezTo>
                  <a:pt x="f51" y="f641"/>
                  <a:pt x="f49" y="f645"/>
                  <a:pt x="f113" y="f1032"/>
                </a:cubicBezTo>
                <a:cubicBezTo>
                  <a:pt x="f345" y="f939"/>
                  <a:pt x="f345" y="f1033"/>
                  <a:pt x="f82" y="f853"/>
                </a:cubicBezTo>
                <a:cubicBezTo>
                  <a:pt x="f47" y="f158"/>
                  <a:pt x="f1024" y="f917"/>
                  <a:pt x="f45" y="f309"/>
                </a:cubicBezTo>
                <a:cubicBezTo>
                  <a:pt x="f45" y="f155"/>
                  <a:pt x="f9" y="f599"/>
                  <a:pt x="f9" y="f10"/>
                </a:cubicBezTo>
                <a:close/>
                <a:moveTo>
                  <a:pt x="f914" y="f203"/>
                </a:moveTo>
                <a:cubicBezTo>
                  <a:pt x="f635" y="f1034"/>
                  <a:pt x="f638" y="f778"/>
                  <a:pt x="f161" y="f778"/>
                </a:cubicBezTo>
                <a:cubicBezTo>
                  <a:pt x="f647" y="f374"/>
                  <a:pt x="f647" y="f517"/>
                  <a:pt x="f647" y="f1035"/>
                </a:cubicBezTo>
                <a:cubicBezTo>
                  <a:pt x="f307" y="f370"/>
                  <a:pt x="f644" y="f1036"/>
                  <a:pt x="f645" y="f194"/>
                </a:cubicBezTo>
                <a:cubicBezTo>
                  <a:pt x="f646" y="f130"/>
                  <a:pt x="f916" y="f88"/>
                  <a:pt x="f854" y="f165"/>
                </a:cubicBezTo>
                <a:cubicBezTo>
                  <a:pt x="f854" y="f115"/>
                  <a:pt x="f1032" y="f22"/>
                  <a:pt x="f853" y="f18"/>
                </a:cubicBezTo>
                <a:cubicBezTo>
                  <a:pt x="f917" y="f351"/>
                  <a:pt x="f155" y="f16"/>
                  <a:pt x="f919" y="f26"/>
                </a:cubicBezTo>
                <a:cubicBezTo>
                  <a:pt x="f974" y="f28"/>
                  <a:pt x="f852" y="f11"/>
                  <a:pt x="f1037" y="f37"/>
                </a:cubicBezTo>
                <a:cubicBezTo>
                  <a:pt x="f157" y="f1024"/>
                  <a:pt x="f158" y="f81"/>
                  <a:pt x="f159" y="f1029"/>
                </a:cubicBezTo>
                <a:cubicBezTo>
                  <a:pt x="f159" y="f804"/>
                  <a:pt x="f159" y="f71"/>
                  <a:pt x="f159" y="f71"/>
                </a:cubicBezTo>
                <a:cubicBezTo>
                  <a:pt x="f600" y="f805"/>
                  <a:pt x="f158" y="f343"/>
                  <a:pt x="f308" y="f1038"/>
                </a:cubicBezTo>
                <a:cubicBezTo>
                  <a:pt x="f647" y="f66"/>
                  <a:pt x="f632" y="f809"/>
                  <a:pt x="f962" y="f810"/>
                </a:cubicBezTo>
                <a:cubicBezTo>
                  <a:pt x="f625" y="f805"/>
                  <a:pt x="f602" y="f74"/>
                  <a:pt x="f948" y="f1024"/>
                </a:cubicBezTo>
                <a:cubicBezTo>
                  <a:pt x="f1039" y="f9"/>
                  <a:pt x="f626" y="f41"/>
                  <a:pt x="f625" y="f38"/>
                </a:cubicBezTo>
                <a:cubicBezTo>
                  <a:pt x="f962" y="f57"/>
                  <a:pt x="f987" y="f35"/>
                  <a:pt x="f987" y="f75"/>
                </a:cubicBezTo>
                <a:cubicBezTo>
                  <a:pt x="f624" y="f30"/>
                  <a:pt x="f987" y="f14"/>
                  <a:pt x="f628" y="f79"/>
                </a:cubicBezTo>
                <a:cubicBezTo>
                  <a:pt x="f1040" y="f351"/>
                  <a:pt x="f913" y="f20"/>
                  <a:pt x="f162" y="f84"/>
                </a:cubicBezTo>
                <a:cubicBezTo>
                  <a:pt x="f963" y="f104"/>
                  <a:pt x="f963" y="f115"/>
                  <a:pt x="f963" y="f100"/>
                </a:cubicBezTo>
                <a:cubicBezTo>
                  <a:pt x="f162" y="f100"/>
                  <a:pt x="f162" y="f100"/>
                  <a:pt x="f1040" y="f100"/>
                </a:cubicBezTo>
                <a:cubicBezTo>
                  <a:pt x="f913" y="f115"/>
                  <a:pt x="f629" y="f104"/>
                  <a:pt x="f1030" y="f84"/>
                </a:cubicBezTo>
                <a:cubicBezTo>
                  <a:pt x="f306" y="f99"/>
                  <a:pt x="f964" y="f530"/>
                  <a:pt x="f964" y="f102"/>
                </a:cubicBezTo>
                <a:cubicBezTo>
                  <a:pt x="f632" y="f87"/>
                  <a:pt x="f306" y="f95"/>
                  <a:pt x="f1030" y="f125"/>
                </a:cubicBezTo>
                <a:cubicBezTo>
                  <a:pt x="f1030" y="f89"/>
                  <a:pt x="f629" y="f89"/>
                  <a:pt x="f629" y="f89"/>
                </a:cubicBezTo>
                <a:cubicBezTo>
                  <a:pt x="f912" y="f94"/>
                  <a:pt x="f628" y="f1041"/>
                  <a:pt x="f162" y="f134"/>
                </a:cubicBezTo>
                <a:cubicBezTo>
                  <a:pt x="f629" y="f1041"/>
                  <a:pt x="f306" y="f94"/>
                  <a:pt x="f944" y="f123"/>
                </a:cubicBezTo>
                <a:cubicBezTo>
                  <a:pt x="f630" y="f130"/>
                  <a:pt x="f630" y="f93"/>
                  <a:pt x="f914" y="f789"/>
                </a:cubicBezTo>
                <a:cubicBezTo>
                  <a:pt x="f601" y="f787"/>
                  <a:pt x="f601" y="f197"/>
                  <a:pt x="f1042" y="f1036"/>
                </a:cubicBezTo>
                <a:cubicBezTo>
                  <a:pt x="f1042" y="f1043"/>
                  <a:pt x="f1030" y="f1043"/>
                  <a:pt x="f629" y="f1043"/>
                </a:cubicBezTo>
                <a:cubicBezTo>
                  <a:pt x="f629" y="f368"/>
                  <a:pt x="f1030" y="f1044"/>
                  <a:pt x="f1030" y="f523"/>
                </a:cubicBezTo>
                <a:cubicBezTo>
                  <a:pt x="f630" y="f783"/>
                  <a:pt x="f914" y="f198"/>
                  <a:pt x="f635" y="f1045"/>
                </a:cubicBezTo>
                <a:cubicBezTo>
                  <a:pt x="f631" y="f524"/>
                  <a:pt x="f638" y="f1046"/>
                  <a:pt x="f647" y="f367"/>
                </a:cubicBezTo>
                <a:cubicBezTo>
                  <a:pt x="f915" y="f198"/>
                  <a:pt x="f1031" y="f1047"/>
                  <a:pt x="f640" y="f372"/>
                </a:cubicBezTo>
                <a:cubicBezTo>
                  <a:pt x="f161" y="f1048"/>
                  <a:pt x="f638" y="f201"/>
                  <a:pt x="f631" y="f1049"/>
                </a:cubicBezTo>
                <a:cubicBezTo>
                  <a:pt x="f601" y="f517"/>
                  <a:pt x="f630" y="f522"/>
                  <a:pt x="f632" y="f521"/>
                </a:cubicBezTo>
                <a:cubicBezTo>
                  <a:pt x="f601" y="f221"/>
                  <a:pt x="f640" y="f515"/>
                  <a:pt x="f641" y="f1050"/>
                </a:cubicBezTo>
                <a:cubicBezTo>
                  <a:pt x="f307" y="f1051"/>
                  <a:pt x="f643" y="f1051"/>
                  <a:pt x="f644" y="f1051"/>
                </a:cubicBezTo>
                <a:cubicBezTo>
                  <a:pt x="f647" y="f1052"/>
                  <a:pt x="f307" y="f211"/>
                  <a:pt x="f914" y="f203"/>
                </a:cubicBezTo>
                <a:close/>
                <a:moveTo>
                  <a:pt x="f648" y="f10"/>
                </a:moveTo>
                <a:cubicBezTo>
                  <a:pt x="f964" y="f917"/>
                  <a:pt x="f630" y="f1053"/>
                  <a:pt x="f601" y="f307"/>
                </a:cubicBezTo>
                <a:cubicBezTo>
                  <a:pt x="f601" y="f915"/>
                  <a:pt x="f601" y="f640"/>
                  <a:pt x="f601" y="f638"/>
                </a:cubicBezTo>
                <a:cubicBezTo>
                  <a:pt x="f964" y="f648"/>
                  <a:pt x="f944" y="f162"/>
                  <a:pt x="f915" y="f912"/>
                </a:cubicBezTo>
                <a:cubicBezTo>
                  <a:pt x="f638" y="f626"/>
                  <a:pt x="f914" y="f1054"/>
                  <a:pt x="f632" y="f961"/>
                </a:cubicBezTo>
                <a:cubicBezTo>
                  <a:pt x="f1042" y="f948"/>
                  <a:pt x="f649" y="f624"/>
                  <a:pt x="f963" y="f162"/>
                </a:cubicBezTo>
                <a:cubicBezTo>
                  <a:pt x="f626" y="f914"/>
                  <a:pt x="f1039" y="f646"/>
                  <a:pt x="f602" y="f917"/>
                </a:cubicBezTo>
                <a:cubicBezTo>
                  <a:pt x="f602" y="f155"/>
                  <a:pt x="f626" y="f974"/>
                  <a:pt x="f962" y="f974"/>
                </a:cubicBezTo>
                <a:cubicBezTo>
                  <a:pt x="f963" y="f974"/>
                  <a:pt x="f629" y="f919"/>
                  <a:pt x="f648" y="f10"/>
                </a:cubicBezTo>
                <a:close/>
                <a:moveTo>
                  <a:pt x="f831" y="f283"/>
                </a:moveTo>
                <a:cubicBezTo>
                  <a:pt x="f831" y="f283"/>
                  <a:pt x="f1014" y="f282"/>
                  <a:pt x="f1014" y="f282"/>
                </a:cubicBezTo>
                <a:cubicBezTo>
                  <a:pt x="f965" y="f282"/>
                  <a:pt x="f791" y="f1055"/>
                  <a:pt x="f839" y="f1055"/>
                </a:cubicBezTo>
                <a:cubicBezTo>
                  <a:pt x="f704" y="f282"/>
                  <a:pt x="f842" y="f282"/>
                  <a:pt x="f238" y="f1056"/>
                </a:cubicBezTo>
                <a:cubicBezTo>
                  <a:pt x="f238" y="f1057"/>
                  <a:pt x="f792" y="f1057"/>
                  <a:pt x="f1058" y="f1056"/>
                </a:cubicBezTo>
                <a:cubicBezTo>
                  <a:pt x="f845" y="f278"/>
                  <a:pt x="f232" y="f1055"/>
                  <a:pt x="f249" y="f282"/>
                </a:cubicBezTo>
                <a:cubicBezTo>
                  <a:pt x="f251" y="f283"/>
                  <a:pt x="f878" y="f283"/>
                  <a:pt x="f848" y="f231"/>
                </a:cubicBezTo>
                <a:cubicBezTo>
                  <a:pt x="f230" y="f301"/>
                  <a:pt x="f865" y="f1059"/>
                  <a:pt x="f226" y="f288"/>
                </a:cubicBezTo>
                <a:cubicBezTo>
                  <a:pt x="f850" y="f288"/>
                  <a:pt x="f888" y="f1059"/>
                  <a:pt x="f795" y="f759"/>
                </a:cubicBezTo>
                <a:cubicBezTo>
                  <a:pt x="f795" y="f759"/>
                  <a:pt x="f795" y="f1060"/>
                  <a:pt x="f796" y="f388"/>
                </a:cubicBezTo>
                <a:cubicBezTo>
                  <a:pt x="f224" y="f229"/>
                  <a:pt x="f794" y="f384"/>
                  <a:pt x="f858" y="f765"/>
                </a:cubicBezTo>
                <a:cubicBezTo>
                  <a:pt x="f862" y="f767"/>
                  <a:pt x="f702" y="f769"/>
                  <a:pt x="f230" y="f511"/>
                </a:cubicBezTo>
                <a:cubicBezTo>
                  <a:pt x="f848" y="f1061"/>
                  <a:pt x="f251" y="f225"/>
                  <a:pt x="f232" y="f1062"/>
                </a:cubicBezTo>
                <a:cubicBezTo>
                  <a:pt x="f1063" y="f1064"/>
                  <a:pt x="f1063" y="f301"/>
                  <a:pt x="f831" y="f283"/>
                </a:cubicBezTo>
                <a:close/>
                <a:moveTo>
                  <a:pt x="f503" y="f448"/>
                </a:moveTo>
                <a:cubicBezTo>
                  <a:pt x="f376" y="f1065"/>
                  <a:pt x="f376" y="f650"/>
                  <a:pt x="f244" y="f492"/>
                </a:cubicBezTo>
                <a:cubicBezTo>
                  <a:pt x="f243" y="f436"/>
                  <a:pt x="f241" y="f492"/>
                  <a:pt x="f364" y="f492"/>
                </a:cubicBezTo>
                <a:cubicBezTo>
                  <a:pt x="f254" y="f492"/>
                  <a:pt x="f1066" y="f655"/>
                  <a:pt x="f373" y="f655"/>
                </a:cubicBezTo>
                <a:cubicBezTo>
                  <a:pt x="f1066" y="f383"/>
                  <a:pt x="f254" y="f431"/>
                  <a:pt x="f363" y="f381"/>
                </a:cubicBezTo>
                <a:cubicBezTo>
                  <a:pt x="f725" y="f1067"/>
                  <a:pt x="f241" y="f381"/>
                  <a:pt x="f375" y="f1067"/>
                </a:cubicBezTo>
                <a:cubicBezTo>
                  <a:pt x="f359" y="f496"/>
                  <a:pt x="f357" y="f498"/>
                  <a:pt x="f696" y="f1068"/>
                </a:cubicBezTo>
                <a:cubicBezTo>
                  <a:pt x="f1069" y="f379"/>
                  <a:pt x="f699" y="f431"/>
                  <a:pt x="f356" y="f436"/>
                </a:cubicBezTo>
                <a:cubicBezTo>
                  <a:pt x="f692" y="f436"/>
                  <a:pt x="f692" y="f492"/>
                  <a:pt x="f692" y="f385"/>
                </a:cubicBezTo>
                <a:cubicBezTo>
                  <a:pt x="f692" y="f441"/>
                  <a:pt x="f729" y="f444"/>
                  <a:pt x="f358" y="f446"/>
                </a:cubicBezTo>
                <a:cubicBezTo>
                  <a:pt x="f359" y="f531"/>
                  <a:pt x="f364" y="f389"/>
                  <a:pt x="f366" y="f462"/>
                </a:cubicBezTo>
                <a:cubicBezTo>
                  <a:pt x="f504" y="f462"/>
                  <a:pt x="f414" y="f389"/>
                  <a:pt x="f503" y="f448"/>
                </a:cubicBezTo>
                <a:close/>
                <a:moveTo>
                  <a:pt x="f520" y="f901"/>
                </a:moveTo>
                <a:cubicBezTo>
                  <a:pt x="f1034" y="f901"/>
                  <a:pt x="f1034" y="f901"/>
                  <a:pt x="f1034" y="f901"/>
                </a:cubicBezTo>
                <a:cubicBezTo>
                  <a:pt x="f201" y="f1070"/>
                  <a:pt x="f781" y="f926"/>
                  <a:pt x="f1044" y="f293"/>
                </a:cubicBezTo>
                <a:cubicBezTo>
                  <a:pt x="f1071" y="f1072"/>
                  <a:pt x="f1071" y="f295"/>
                  <a:pt x="f1071" y="f929"/>
                </a:cubicBezTo>
                <a:cubicBezTo>
                  <a:pt x="f1071" y="f930"/>
                  <a:pt x="f1071" y="f867"/>
                  <a:pt x="f1071" y="f1009"/>
                </a:cubicBezTo>
                <a:cubicBezTo>
                  <a:pt x="f368" y="f954"/>
                  <a:pt x="f368" y="f1026"/>
                  <a:pt x="f370" y="f1073"/>
                </a:cubicBezTo>
                <a:cubicBezTo>
                  <a:pt x="f781" y="f859"/>
                  <a:pt x="f1074" y="f1009"/>
                  <a:pt x="f1048" y="f178"/>
                </a:cubicBezTo>
                <a:cubicBezTo>
                  <a:pt x="f1035" y="f1072"/>
                  <a:pt x="f1049" y="f180"/>
                  <a:pt x="f518" y="f925"/>
                </a:cubicBezTo>
                <a:cubicBezTo>
                  <a:pt x="f219" y="f674"/>
                  <a:pt x="f203" y="f870"/>
                  <a:pt x="f520" y="f901"/>
                </a:cubicBezTo>
                <a:close/>
                <a:moveTo>
                  <a:pt x="f354" y="f1075"/>
                </a:moveTo>
                <a:cubicBezTo>
                  <a:pt x="f1076" y="f694"/>
                  <a:pt x="f261" y="f691"/>
                  <a:pt x="f334" y="f687"/>
                </a:cubicBezTo>
                <a:cubicBezTo>
                  <a:pt x="f261" y="f358"/>
                  <a:pt x="f348" y="f360"/>
                  <a:pt x="f348" y="f1066"/>
                </a:cubicBezTo>
                <a:cubicBezTo>
                  <a:pt x="f1077" y="f363"/>
                  <a:pt x="f258" y="f373"/>
                  <a:pt x="f356" y="f688"/>
                </a:cubicBezTo>
                <a:cubicBezTo>
                  <a:pt x="f409" y="f1078"/>
                  <a:pt x="f1069" y="f407"/>
                  <a:pt x="f354" y="f1075"/>
                </a:cubicBezTo>
                <a:close/>
                <a:moveTo>
                  <a:pt x="f946" y="f686"/>
                </a:moveTo>
                <a:cubicBezTo>
                  <a:pt x="f987" y="f686"/>
                  <a:pt x="f962" y="f686"/>
                  <a:pt x="f962" y="f686"/>
                </a:cubicBezTo>
                <a:cubicBezTo>
                  <a:pt x="f962" y="f1079"/>
                  <a:pt x="f962" y="f182"/>
                  <a:pt x="f624" y="f284"/>
                </a:cubicBezTo>
                <a:cubicBezTo>
                  <a:pt x="f625" y="f982"/>
                  <a:pt x="f602" y="f921"/>
                  <a:pt x="f626" y="f290"/>
                </a:cubicBezTo>
                <a:cubicBezTo>
                  <a:pt x="f624" y="f180"/>
                  <a:pt x="f946" y="f295"/>
                  <a:pt x="f913" y="f929"/>
                </a:cubicBezTo>
                <a:cubicBezTo>
                  <a:pt x="f162" y="f674"/>
                  <a:pt x="f628" y="f918"/>
                  <a:pt x="f946" y="f686"/>
                </a:cubicBezTo>
                <a:close/>
                <a:moveTo>
                  <a:pt x="f12" y="f386"/>
                </a:moveTo>
                <a:cubicBezTo>
                  <a:pt x="f30" y="f386"/>
                  <a:pt x="f30" y="f386"/>
                  <a:pt x="f28" y="f386"/>
                </a:cubicBezTo>
                <a:cubicBezTo>
                  <a:pt x="f28" y="f762"/>
                  <a:pt x="f350" y="f1080"/>
                  <a:pt x="f350" y="f382"/>
                </a:cubicBezTo>
                <a:cubicBezTo>
                  <a:pt x="f77" y="f767"/>
                  <a:pt x="f14" y="f1081"/>
                  <a:pt x="f110" y="f1082"/>
                </a:cubicBezTo>
                <a:cubicBezTo>
                  <a:pt x="f110" y="f1051"/>
                  <a:pt x="f14" y="f1083"/>
                  <a:pt x="f77" y="f378"/>
                </a:cubicBezTo>
                <a:cubicBezTo>
                  <a:pt x="f28" y="f513"/>
                  <a:pt x="f33" y="f513"/>
                  <a:pt x="f11" y="f1084"/>
                </a:cubicBezTo>
                <a:cubicBezTo>
                  <a:pt x="f38" y="f511"/>
                  <a:pt x="f75" y="f765"/>
                  <a:pt x="f12" y="f386"/>
                </a:cubicBezTo>
                <a:close/>
                <a:moveTo>
                  <a:pt x="f916" y="f231"/>
                </a:moveTo>
                <a:cubicBezTo>
                  <a:pt x="f643" y="f233"/>
                  <a:pt x="f643" y="f1085"/>
                  <a:pt x="f1053" y="f754"/>
                </a:cubicBezTo>
                <a:cubicBezTo>
                  <a:pt x="f160" y="f756"/>
                  <a:pt x="f939" y="f1055"/>
                  <a:pt x="f916" y="f231"/>
                </a:cubicBezTo>
                <a:close/>
                <a:moveTo>
                  <a:pt x="f1086" y="f237"/>
                </a:moveTo>
                <a:cubicBezTo>
                  <a:pt x="f1086" y="f1077"/>
                  <a:pt x="f1087" y="f352"/>
                  <a:pt x="f724" y="f349"/>
                </a:cubicBezTo>
                <a:cubicBezTo>
                  <a:pt x="f1088" y="f235"/>
                  <a:pt x="f1089" y="f348"/>
                  <a:pt x="f722" y="f1076"/>
                </a:cubicBezTo>
                <a:cubicBezTo>
                  <a:pt x="f968" y="f347"/>
                  <a:pt x="f758" y="f332"/>
                  <a:pt x="f1088" y="f334"/>
                </a:cubicBezTo>
                <a:cubicBezTo>
                  <a:pt x="f1090" y="f235"/>
                  <a:pt x="f1091" y="f261"/>
                  <a:pt x="f752" y="f1075"/>
                </a:cubicBezTo>
                <a:cubicBezTo>
                  <a:pt x="f1092" y="f353"/>
                  <a:pt x="f1093" y="f407"/>
                  <a:pt x="f1086" y="f237"/>
                </a:cubicBezTo>
                <a:close/>
                <a:moveTo>
                  <a:pt x="f239" y="f414"/>
                </a:moveTo>
                <a:cubicBezTo>
                  <a:pt x="f688" y="f423"/>
                  <a:pt x="f361" y="f250"/>
                  <a:pt x="f688" y="f244"/>
                </a:cubicBezTo>
                <a:cubicBezTo>
                  <a:pt x="f239" y="f713"/>
                  <a:pt x="f357" y="f375"/>
                  <a:pt x="f410" y="f366"/>
                </a:cubicBezTo>
                <a:cubicBezTo>
                  <a:pt x="f699" y="f254"/>
                  <a:pt x="f699" y="f254"/>
                  <a:pt x="f1069" y="f375"/>
                </a:cubicBezTo>
                <a:cubicBezTo>
                  <a:pt x="f692" y="f721"/>
                  <a:pt x="f410" y="f248"/>
                  <a:pt x="f239" y="f414"/>
                </a:cubicBezTo>
                <a:close/>
                <a:moveTo>
                  <a:pt x="f1094" y="f642"/>
                </a:moveTo>
                <a:cubicBezTo>
                  <a:pt x="f622" y="f390"/>
                  <a:pt x="f471" y="f461"/>
                  <a:pt x="f420" y="f390"/>
                </a:cubicBezTo>
                <a:cubicBezTo>
                  <a:pt x="f596" y="f458"/>
                  <a:pt x="f576" y="f454"/>
                  <a:pt x="f1094" y="f642"/>
                </a:cubicBezTo>
                <a:close/>
                <a:moveTo>
                  <a:pt x="f365" y="f375"/>
                </a:moveTo>
                <a:cubicBezTo>
                  <a:pt x="f687" y="f366"/>
                  <a:pt x="f688" y="f363"/>
                  <a:pt x="f688" y="f411"/>
                </a:cubicBezTo>
                <a:cubicBezTo>
                  <a:pt x="f706" y="f687"/>
                  <a:pt x="f239" y="f373"/>
                  <a:pt x="f239" y="f254"/>
                </a:cubicBezTo>
                <a:cubicBezTo>
                  <a:pt x="f706" y="f725"/>
                  <a:pt x="f358" y="f375"/>
                  <a:pt x="f687" y="f721"/>
                </a:cubicBezTo>
                <a:cubicBezTo>
                  <a:pt x="f360" y="f244"/>
                  <a:pt x="f373" y="f504"/>
                  <a:pt x="f254" y="f504"/>
                </a:cubicBezTo>
                <a:cubicBezTo>
                  <a:pt x="f363" y="f504"/>
                  <a:pt x="f364" y="f721"/>
                  <a:pt x="f365" y="f375"/>
                </a:cubicBezTo>
                <a:close/>
                <a:moveTo>
                  <a:pt x="f630" y="f143"/>
                </a:moveTo>
                <a:cubicBezTo>
                  <a:pt x="f944" y="f143"/>
                  <a:pt x="f944" y="f1095"/>
                  <a:pt x="f964" y="f1095"/>
                </a:cubicBezTo>
                <a:cubicBezTo>
                  <a:pt x="f964" y="f1096"/>
                  <a:pt x="f632" y="f923"/>
                  <a:pt x="f632" y="f141"/>
                </a:cubicBezTo>
                <a:cubicBezTo>
                  <a:pt x="f632" y="f927"/>
                  <a:pt x="f944" y="f19"/>
                  <a:pt x="f630" y="f561"/>
                </a:cubicBezTo>
                <a:cubicBezTo>
                  <a:pt x="f914" y="f19"/>
                  <a:pt x="f631" y="f927"/>
                  <a:pt x="f635" y="f322"/>
                </a:cubicBezTo>
                <a:cubicBezTo>
                  <a:pt x="f635" y="f1097"/>
                  <a:pt x="f914" y="f321"/>
                  <a:pt x="f630" y="f143"/>
                </a:cubicBezTo>
                <a:close/>
                <a:moveTo>
                  <a:pt x="f729" y="f407"/>
                </a:moveTo>
                <a:cubicBezTo>
                  <a:pt x="f256" y="f353"/>
                  <a:pt x="f692" y="f264"/>
                  <a:pt x="f1069" y="f323"/>
                </a:cubicBezTo>
                <a:cubicBezTo>
                  <a:pt x="f694" y="f347"/>
                  <a:pt x="f729" y="f1075"/>
                  <a:pt x="f729" y="f407"/>
                </a:cubicBezTo>
                <a:close/>
                <a:moveTo>
                  <a:pt x="f46" y="f577"/>
                </a:moveTo>
                <a:cubicBezTo>
                  <a:pt x="f49" y="f565"/>
                  <a:pt x="f82" y="f836"/>
                  <a:pt x="f45" y="f319"/>
                </a:cubicBezTo>
                <a:cubicBezTo>
                  <a:pt x="f45" y="f17"/>
                  <a:pt x="f1024" y="f146"/>
                  <a:pt x="f46" y="f577"/>
                </a:cubicBezTo>
                <a:close/>
                <a:moveTo>
                  <a:pt x="f383" y="f237"/>
                </a:moveTo>
                <a:cubicBezTo>
                  <a:pt x="f432" y="f237"/>
                  <a:pt x="f431" y="f237"/>
                  <a:pt x="f381" y="f696"/>
                </a:cubicBezTo>
                <a:cubicBezTo>
                  <a:pt x="f381" y="f699"/>
                  <a:pt x="f431" y="f691"/>
                  <a:pt x="f431" y="f239"/>
                </a:cubicBezTo>
                <a:cubicBezTo>
                  <a:pt x="f432" y="f239"/>
                  <a:pt x="f432" y="f239"/>
                  <a:pt x="f383" y="f239"/>
                </a:cubicBezTo>
                <a:cubicBezTo>
                  <a:pt x="f383" y="f691"/>
                  <a:pt x="f383" y="f699"/>
                  <a:pt x="f383" y="f237"/>
                </a:cubicBezTo>
                <a:close/>
                <a:moveTo>
                  <a:pt x="f632" y="f1098"/>
                </a:moveTo>
                <a:cubicBezTo>
                  <a:pt x="f1030" y="f418"/>
                  <a:pt x="f649" y="f480"/>
                  <a:pt x="f162" y="f512"/>
                </a:cubicBezTo>
                <a:cubicBezTo>
                  <a:pt x="f1040" y="f595"/>
                  <a:pt x="f913" y="f508"/>
                  <a:pt x="f632" y="f1098"/>
                </a:cubicBezTo>
                <a:close/>
                <a:moveTo>
                  <a:pt x="f1099" y="f432"/>
                </a:moveTo>
                <a:cubicBezTo>
                  <a:pt x="f1099" y="f383"/>
                  <a:pt x="f596" y="f435"/>
                  <a:pt x="f596" y="f655"/>
                </a:cubicBezTo>
                <a:cubicBezTo>
                  <a:pt x="f421" y="f436"/>
                  <a:pt x="f473" y="f492"/>
                  <a:pt x="f1100" y="f385"/>
                </a:cubicBezTo>
                <a:cubicBezTo>
                  <a:pt x="f1100" y="f385"/>
                  <a:pt x="f471" y="f436"/>
                  <a:pt x="f1101" y="f655"/>
                </a:cubicBezTo>
                <a:cubicBezTo>
                  <a:pt x="f598" y="f435"/>
                  <a:pt x="f576" y="f383"/>
                  <a:pt x="f1099" y="f432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0;p7">
            <a:extLst>
              <a:ext uri="{FF2B5EF4-FFF2-40B4-BE49-F238E27FC236}">
                <a16:creationId xmlns:a16="http://schemas.microsoft.com/office/drawing/2014/main" id="{E6691DA4-A4FF-40FD-052C-6FFFAA4CABCF}"/>
              </a:ext>
            </a:extLst>
          </p:cNvPr>
          <p:cNvSpPr/>
          <p:nvPr/>
        </p:nvSpPr>
        <p:spPr>
          <a:xfrm>
            <a:off x="6534146" y="0"/>
            <a:ext cx="2609853" cy="5143499"/>
          </a:xfrm>
          <a:prstGeom prst="rect">
            <a:avLst/>
          </a:prstGeom>
          <a:solidFill>
            <a:srgbClr val="FABD4E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FFFFF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3" name="Google Shape;162;p7">
            <a:extLst>
              <a:ext uri="{FF2B5EF4-FFF2-40B4-BE49-F238E27FC236}">
                <a16:creationId xmlns:a16="http://schemas.microsoft.com/office/drawing/2014/main" id="{8C039DBC-E732-5FA7-E3C8-FD08040CF447}"/>
              </a:ext>
            </a:extLst>
          </p:cNvPr>
          <p:cNvSpPr/>
          <p:nvPr/>
        </p:nvSpPr>
        <p:spPr>
          <a:xfrm>
            <a:off x="724204" y="641040"/>
            <a:ext cx="1129997" cy="114533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68570" tIns="34271" rIns="68570" bIns="3427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3600" b="0" i="0" u="none" strike="noStrike" kern="0" cap="none" spc="0" baseline="0">
                <a:solidFill>
                  <a:srgbClr val="FABD4E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02</a:t>
            </a:r>
            <a:endParaRPr lang="es-ES" sz="1350" b="0" i="0" u="none" strike="noStrike" kern="0" cap="none" spc="0" baseline="0">
              <a:solidFill>
                <a:srgbClr val="FABD4E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4" name="Google Shape;163;p7">
            <a:extLst>
              <a:ext uri="{FF2B5EF4-FFF2-40B4-BE49-F238E27FC236}">
                <a16:creationId xmlns:a16="http://schemas.microsoft.com/office/drawing/2014/main" id="{4CBE7B51-3F3E-19D4-49A9-E8148CC42C21}"/>
              </a:ext>
            </a:extLst>
          </p:cNvPr>
          <p:cNvSpPr/>
          <p:nvPr/>
        </p:nvSpPr>
        <p:spPr>
          <a:xfrm>
            <a:off x="807323" y="2152177"/>
            <a:ext cx="3424080" cy="623218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3F3F3F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بهترین شیوه ها</a:t>
            </a:r>
            <a:endParaRPr lang="es-ES" sz="3600" b="0" i="0" u="none" strike="noStrike" kern="0" cap="none" spc="0" baseline="0" dirty="0">
              <a:solidFill>
                <a:srgbClr val="3F3F3F"/>
              </a:solidFill>
              <a:uFillTx/>
              <a:latin typeface="Rubik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5" name="Google Shape;164;p7">
            <a:extLst>
              <a:ext uri="{FF2B5EF4-FFF2-40B4-BE49-F238E27FC236}">
                <a16:creationId xmlns:a16="http://schemas.microsoft.com/office/drawing/2014/main" id="{2CA7E7C1-1F08-CBF7-7955-1CE224C15C53}"/>
              </a:ext>
            </a:extLst>
          </p:cNvPr>
          <p:cNvSpPr/>
          <p:nvPr/>
        </p:nvSpPr>
        <p:spPr>
          <a:xfrm>
            <a:off x="807323" y="2882426"/>
            <a:ext cx="2983632" cy="4673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70" tIns="34271" rIns="68570" bIns="34271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7F7F7F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s-E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Elipse 9">
            <a:extLst>
              <a:ext uri="{FF2B5EF4-FFF2-40B4-BE49-F238E27FC236}">
                <a16:creationId xmlns:a16="http://schemas.microsoft.com/office/drawing/2014/main" id="{A5A9D39F-49F8-8DDD-0679-596D27AF8D9F}"/>
              </a:ext>
            </a:extLst>
          </p:cNvPr>
          <p:cNvSpPr/>
          <p:nvPr/>
        </p:nvSpPr>
        <p:spPr>
          <a:xfrm>
            <a:off x="4156953" y="275133"/>
            <a:ext cx="4593223" cy="459322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5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7660B8B9-BC36-683F-7180-5272D84BC89C}"/>
              </a:ext>
            </a:extLst>
          </p:cNvPr>
          <p:cNvGrpSpPr/>
          <p:nvPr/>
        </p:nvGrpSpPr>
        <p:grpSpPr>
          <a:xfrm>
            <a:off x="255721" y="4676616"/>
            <a:ext cx="8632557" cy="374647"/>
            <a:chOff x="255721" y="4676616"/>
            <a:chExt cx="8632557" cy="374647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79ED09CC-54CD-B84C-09A0-41F903EC021C}"/>
                </a:ext>
              </a:extLst>
            </p:cNvPr>
            <p:cNvSpPr/>
            <p:nvPr/>
          </p:nvSpPr>
          <p:spPr>
            <a:xfrm>
              <a:off x="255721" y="4975844"/>
              <a:ext cx="8297576" cy="63934"/>
            </a:xfrm>
            <a:prstGeom prst="rect">
              <a:avLst/>
            </a:pr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FF69BAF3-641C-CA62-985E-E61A0254BE1F}"/>
                </a:ext>
              </a:extLst>
            </p:cNvPr>
            <p:cNvSpPr/>
            <p:nvPr/>
          </p:nvSpPr>
          <p:spPr>
            <a:xfrm>
              <a:off x="8258037" y="4676616"/>
              <a:ext cx="630241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59"/>
                <a:gd name="f8" fmla="val 221"/>
                <a:gd name="f9" fmla="val 6"/>
                <a:gd name="f10" fmla="val 12"/>
                <a:gd name="f11" fmla="val 18"/>
                <a:gd name="f12" fmla="val 231"/>
                <a:gd name="f13" fmla="val 19"/>
                <a:gd name="f14" fmla="val 241"/>
                <a:gd name="f15" fmla="val 20"/>
                <a:gd name="f16" fmla="val 252"/>
                <a:gd name="f17" fmla="val 21"/>
                <a:gd name="f18" fmla="val 263"/>
                <a:gd name="f19" fmla="val 22"/>
                <a:gd name="f20" fmla="val 27"/>
                <a:gd name="f21" fmla="val 39"/>
                <a:gd name="f22" fmla="val 46"/>
                <a:gd name="f23" fmla="val 54"/>
                <a:gd name="f24" fmla="val 62"/>
                <a:gd name="f25" fmla="val 63"/>
                <a:gd name="f26" fmla="val 268"/>
                <a:gd name="f27" fmla="val 64"/>
                <a:gd name="f28" fmla="val 265"/>
                <a:gd name="f29" fmla="val 262"/>
                <a:gd name="f30" fmla="val 258"/>
                <a:gd name="f31" fmla="val 56"/>
                <a:gd name="f32" fmla="val 48"/>
                <a:gd name="f33" fmla="val 41"/>
                <a:gd name="f34" fmla="val 32"/>
                <a:gd name="f35" fmla="val 249"/>
                <a:gd name="f36" fmla="val 247"/>
                <a:gd name="f37" fmla="val 245"/>
                <a:gd name="f38" fmla="val 243"/>
                <a:gd name="f39" fmla="val 36"/>
                <a:gd name="f40" fmla="val 40"/>
                <a:gd name="f41" fmla="val 43"/>
                <a:gd name="f42" fmla="val 242"/>
                <a:gd name="f43" fmla="val 57"/>
                <a:gd name="f44" fmla="val 59"/>
                <a:gd name="f45" fmla="val 227"/>
                <a:gd name="f46" fmla="val 232"/>
                <a:gd name="f47" fmla="val 83"/>
                <a:gd name="f48" fmla="val 237"/>
                <a:gd name="f49" fmla="val 103"/>
                <a:gd name="f50" fmla="val 125"/>
                <a:gd name="f51" fmla="val 233"/>
                <a:gd name="f52" fmla="val 127"/>
                <a:gd name="f53" fmla="val 224"/>
                <a:gd name="f54" fmla="val 129"/>
                <a:gd name="f55" fmla="val 214"/>
                <a:gd name="f56" fmla="val 132"/>
                <a:gd name="f57" fmla="val 211"/>
                <a:gd name="f58" fmla="val 117"/>
                <a:gd name="f59" fmla="val 207"/>
                <a:gd name="f60" fmla="val 102"/>
                <a:gd name="f61" fmla="val 203"/>
                <a:gd name="f62" fmla="val 88"/>
                <a:gd name="f63" fmla="val 196"/>
                <a:gd name="f64" fmla="val 87"/>
                <a:gd name="f65" fmla="val 189"/>
                <a:gd name="f66" fmla="val 86"/>
                <a:gd name="f67" fmla="val 181"/>
                <a:gd name="f68" fmla="val 85"/>
                <a:gd name="f69" fmla="val 166"/>
                <a:gd name="f70" fmla="val 84"/>
                <a:gd name="f71" fmla="val 163"/>
                <a:gd name="f72" fmla="val 82"/>
                <a:gd name="f73" fmla="val 67"/>
                <a:gd name="f74" fmla="val 157"/>
                <a:gd name="f75" fmla="val 155"/>
                <a:gd name="f76" fmla="val 60"/>
                <a:gd name="f77" fmla="val 150"/>
                <a:gd name="f78" fmla="val 152"/>
                <a:gd name="f79" fmla="val 96"/>
                <a:gd name="f80" fmla="val 144"/>
                <a:gd name="f81" fmla="val 124"/>
                <a:gd name="f82" fmla="val 115"/>
                <a:gd name="f83" fmla="val 153"/>
                <a:gd name="f84" fmla="val 106"/>
                <a:gd name="f85" fmla="val 147"/>
                <a:gd name="f86" fmla="val 99"/>
                <a:gd name="f87" fmla="val 142"/>
                <a:gd name="f88" fmla="val 104"/>
                <a:gd name="f89" fmla="val 130"/>
                <a:gd name="f90" fmla="val 109"/>
                <a:gd name="f91" fmla="val 118"/>
                <a:gd name="f92" fmla="val 113"/>
                <a:gd name="f93" fmla="val 94"/>
                <a:gd name="f94" fmla="val 81"/>
                <a:gd name="f95" fmla="val 65"/>
                <a:gd name="f96" fmla="val 89"/>
                <a:gd name="f97" fmla="val 76"/>
                <a:gd name="f98" fmla="val 52"/>
                <a:gd name="f99" fmla="val 51"/>
                <a:gd name="f100" fmla="val 17"/>
                <a:gd name="f101" fmla="val 50"/>
                <a:gd name="f102" fmla="val 47"/>
                <a:gd name="f103" fmla="val 44"/>
                <a:gd name="f104" fmla="val 42"/>
                <a:gd name="f105" fmla="val 11"/>
                <a:gd name="f106" fmla="val 34"/>
                <a:gd name="f107" fmla="val 30"/>
                <a:gd name="f108" fmla="val 26"/>
                <a:gd name="f109" fmla="val 5"/>
                <a:gd name="f110" fmla="val 9"/>
                <a:gd name="f111" fmla="val 31"/>
                <a:gd name="f112" fmla="val 4"/>
                <a:gd name="f113" fmla="val 8"/>
                <a:gd name="f114" fmla="val 13"/>
                <a:gd name="f115" fmla="val 35"/>
                <a:gd name="f116" fmla="val 38"/>
                <a:gd name="f117" fmla="val 70"/>
                <a:gd name="f118" fmla="val 100"/>
                <a:gd name="f119" fmla="val 134"/>
                <a:gd name="f120" fmla="val 14"/>
                <a:gd name="f121" fmla="val 137"/>
                <a:gd name="f122" fmla="val 138"/>
                <a:gd name="f123" fmla="val 139"/>
                <a:gd name="f124" fmla="val 1"/>
                <a:gd name="f125" fmla="val 143"/>
                <a:gd name="f126" fmla="val 171"/>
                <a:gd name="f127" fmla="val 193"/>
                <a:gd name="f128" fmla="val 216"/>
                <a:gd name="f129" fmla="val 218"/>
                <a:gd name="f130" fmla="val 168"/>
                <a:gd name="f131" fmla="val 61"/>
                <a:gd name="f132" fmla="val 170"/>
                <a:gd name="f133" fmla="val 66"/>
                <a:gd name="f134" fmla="val 169"/>
                <a:gd name="f135" fmla="val 72"/>
                <a:gd name="f136" fmla="val 176"/>
                <a:gd name="f137" fmla="val 74"/>
                <a:gd name="f138" fmla="val 183"/>
                <a:gd name="f139" fmla="val 75"/>
                <a:gd name="f140" fmla="val 192"/>
                <a:gd name="f141" fmla="val 200"/>
                <a:gd name="f142" fmla="val 77"/>
                <a:gd name="f143" fmla="val 199"/>
                <a:gd name="f144" fmla="val 198"/>
                <a:gd name="f145" fmla="val 197"/>
                <a:gd name="f146" fmla="val 195"/>
                <a:gd name="f147" fmla="val 194"/>
                <a:gd name="f148" fmla="val 186"/>
                <a:gd name="f149" fmla="val 177"/>
                <a:gd name="f150" fmla="+- 0 0 -90"/>
                <a:gd name="f151" fmla="*/ f3 1 269"/>
                <a:gd name="f152" fmla="*/ f4 1 159"/>
                <a:gd name="f153" fmla="val f5"/>
                <a:gd name="f154" fmla="val f6"/>
                <a:gd name="f155" fmla="val f7"/>
                <a:gd name="f156" fmla="*/ f150 f0 1"/>
                <a:gd name="f157" fmla="+- f155 0 f153"/>
                <a:gd name="f158" fmla="+- f154 0 f153"/>
                <a:gd name="f159" fmla="*/ f156 1 f2"/>
                <a:gd name="f160" fmla="*/ f158 1 269"/>
                <a:gd name="f161" fmla="*/ f157 1 159"/>
                <a:gd name="f162" fmla="*/ 221 f158 1"/>
                <a:gd name="f163" fmla="*/ 0 f157 1"/>
                <a:gd name="f164" fmla="*/ 18 f157 1"/>
                <a:gd name="f165" fmla="*/ 252 f158 1"/>
                <a:gd name="f166" fmla="*/ 21 f157 1"/>
                <a:gd name="f167" fmla="*/ 269 f158 1"/>
                <a:gd name="f168" fmla="*/ 39 f157 1"/>
                <a:gd name="f169" fmla="*/ 62 f157 1"/>
                <a:gd name="f170" fmla="*/ 268 f158 1"/>
                <a:gd name="f171" fmla="*/ 64 f157 1"/>
                <a:gd name="f172" fmla="*/ 258 f158 1"/>
                <a:gd name="f173" fmla="*/ 41 f157 1"/>
                <a:gd name="f174" fmla="*/ 249 f158 1"/>
                <a:gd name="f175" fmla="*/ 32 f157 1"/>
                <a:gd name="f176" fmla="*/ 243 f158 1"/>
                <a:gd name="f177" fmla="*/ 43 f157 1"/>
                <a:gd name="f178" fmla="*/ 227 f158 1"/>
                <a:gd name="f179" fmla="*/ 242 f158 1"/>
                <a:gd name="f180" fmla="*/ 125 f157 1"/>
                <a:gd name="f181" fmla="*/ 214 f158 1"/>
                <a:gd name="f182" fmla="*/ 132 f157 1"/>
                <a:gd name="f183" fmla="*/ 203 f158 1"/>
                <a:gd name="f184" fmla="*/ 88 f157 1"/>
                <a:gd name="f185" fmla="*/ 181 f158 1"/>
                <a:gd name="f186" fmla="*/ 85 f157 1"/>
                <a:gd name="f187" fmla="*/ 159 f158 1"/>
                <a:gd name="f188" fmla="*/ 67 f157 1"/>
                <a:gd name="f189" fmla="*/ 150 f158 1"/>
                <a:gd name="f190" fmla="*/ 124 f158 1"/>
                <a:gd name="f191" fmla="*/ 159 f157 1"/>
                <a:gd name="f192" fmla="*/ 99 f158 1"/>
                <a:gd name="f193" fmla="*/ 142 f157 1"/>
                <a:gd name="f194" fmla="*/ 113 f158 1"/>
                <a:gd name="f195" fmla="*/ 106 f157 1"/>
                <a:gd name="f196" fmla="*/ 117 f158 1"/>
                <a:gd name="f197" fmla="*/ 76 f158 1"/>
                <a:gd name="f198" fmla="*/ 60 f157 1"/>
                <a:gd name="f199" fmla="*/ 21 f158 1"/>
                <a:gd name="f200" fmla="*/ 52 f157 1"/>
                <a:gd name="f201" fmla="*/ 17 f158 1"/>
                <a:gd name="f202" fmla="*/ 47 f157 1"/>
                <a:gd name="f203" fmla="*/ 0 f158 1"/>
                <a:gd name="f204" fmla="*/ 26 f157 1"/>
                <a:gd name="f205" fmla="*/ 31 f158 1"/>
                <a:gd name="f206" fmla="*/ 13 f157 1"/>
                <a:gd name="f207" fmla="*/ 41 f158 1"/>
                <a:gd name="f208" fmla="*/ 130 f158 1"/>
                <a:gd name="f209" fmla="*/ 138 f158 1"/>
                <a:gd name="f210" fmla="*/ 8 f157 1"/>
                <a:gd name="f211" fmla="*/ 168 f158 1"/>
                <a:gd name="f212" fmla="*/ 61 f157 1"/>
                <a:gd name="f213" fmla="*/ 176 f158 1"/>
                <a:gd name="f214" fmla="*/ 74 f157 1"/>
                <a:gd name="f215" fmla="*/ 200 f158 1"/>
                <a:gd name="f216" fmla="*/ 77 f157 1"/>
                <a:gd name="f217" fmla="*/ 197 f158 1"/>
                <a:gd name="f218" fmla="*/ 63 f157 1"/>
                <a:gd name="f219" fmla="*/ 194 f158 1"/>
                <a:gd name="f220" fmla="+- f159 0 f1"/>
                <a:gd name="f221" fmla="*/ f162 1 269"/>
                <a:gd name="f222" fmla="*/ f163 1 159"/>
                <a:gd name="f223" fmla="*/ f164 1 159"/>
                <a:gd name="f224" fmla="*/ f165 1 269"/>
                <a:gd name="f225" fmla="*/ f166 1 159"/>
                <a:gd name="f226" fmla="*/ f167 1 269"/>
                <a:gd name="f227" fmla="*/ f168 1 159"/>
                <a:gd name="f228" fmla="*/ f169 1 159"/>
                <a:gd name="f229" fmla="*/ f170 1 269"/>
                <a:gd name="f230" fmla="*/ f171 1 159"/>
                <a:gd name="f231" fmla="*/ f172 1 269"/>
                <a:gd name="f232" fmla="*/ f173 1 159"/>
                <a:gd name="f233" fmla="*/ f174 1 269"/>
                <a:gd name="f234" fmla="*/ f175 1 159"/>
                <a:gd name="f235" fmla="*/ f176 1 269"/>
                <a:gd name="f236" fmla="*/ f177 1 159"/>
                <a:gd name="f237" fmla="*/ f178 1 269"/>
                <a:gd name="f238" fmla="*/ f179 1 269"/>
                <a:gd name="f239" fmla="*/ f180 1 159"/>
                <a:gd name="f240" fmla="*/ f181 1 269"/>
                <a:gd name="f241" fmla="*/ f182 1 159"/>
                <a:gd name="f242" fmla="*/ f183 1 269"/>
                <a:gd name="f243" fmla="*/ f184 1 159"/>
                <a:gd name="f244" fmla="*/ f185 1 269"/>
                <a:gd name="f245" fmla="*/ f186 1 159"/>
                <a:gd name="f246" fmla="*/ f187 1 269"/>
                <a:gd name="f247" fmla="*/ f188 1 159"/>
                <a:gd name="f248" fmla="*/ f189 1 269"/>
                <a:gd name="f249" fmla="*/ f190 1 269"/>
                <a:gd name="f250" fmla="*/ f191 1 159"/>
                <a:gd name="f251" fmla="*/ f192 1 269"/>
                <a:gd name="f252" fmla="*/ f193 1 159"/>
                <a:gd name="f253" fmla="*/ f194 1 269"/>
                <a:gd name="f254" fmla="*/ f195 1 159"/>
                <a:gd name="f255" fmla="*/ f196 1 269"/>
                <a:gd name="f256" fmla="*/ f197 1 269"/>
                <a:gd name="f257" fmla="*/ f198 1 159"/>
                <a:gd name="f258" fmla="*/ f199 1 269"/>
                <a:gd name="f259" fmla="*/ f200 1 159"/>
                <a:gd name="f260" fmla="*/ f201 1 269"/>
                <a:gd name="f261" fmla="*/ f202 1 159"/>
                <a:gd name="f262" fmla="*/ f203 1 269"/>
                <a:gd name="f263" fmla="*/ f204 1 159"/>
                <a:gd name="f264" fmla="*/ f205 1 269"/>
                <a:gd name="f265" fmla="*/ f206 1 159"/>
                <a:gd name="f266" fmla="*/ f207 1 269"/>
                <a:gd name="f267" fmla="*/ f208 1 269"/>
                <a:gd name="f268" fmla="*/ f209 1 269"/>
                <a:gd name="f269" fmla="*/ f210 1 159"/>
                <a:gd name="f270" fmla="*/ f211 1 269"/>
                <a:gd name="f271" fmla="*/ f212 1 159"/>
                <a:gd name="f272" fmla="*/ f213 1 269"/>
                <a:gd name="f273" fmla="*/ f214 1 159"/>
                <a:gd name="f274" fmla="*/ f215 1 269"/>
                <a:gd name="f275" fmla="*/ f216 1 159"/>
                <a:gd name="f276" fmla="*/ f217 1 269"/>
                <a:gd name="f277" fmla="*/ f218 1 159"/>
                <a:gd name="f278" fmla="*/ f219 1 269"/>
                <a:gd name="f279" fmla="*/ 0 1 f160"/>
                <a:gd name="f280" fmla="*/ f154 1 f160"/>
                <a:gd name="f281" fmla="*/ 0 1 f161"/>
                <a:gd name="f282" fmla="*/ f155 1 f161"/>
                <a:gd name="f283" fmla="*/ f221 1 f160"/>
                <a:gd name="f284" fmla="*/ f222 1 f161"/>
                <a:gd name="f285" fmla="*/ f223 1 f161"/>
                <a:gd name="f286" fmla="*/ f224 1 f160"/>
                <a:gd name="f287" fmla="*/ f225 1 f161"/>
                <a:gd name="f288" fmla="*/ f226 1 f160"/>
                <a:gd name="f289" fmla="*/ f227 1 f161"/>
                <a:gd name="f290" fmla="*/ f228 1 f161"/>
                <a:gd name="f291" fmla="*/ f229 1 f160"/>
                <a:gd name="f292" fmla="*/ f230 1 f161"/>
                <a:gd name="f293" fmla="*/ f231 1 f160"/>
                <a:gd name="f294" fmla="*/ f232 1 f161"/>
                <a:gd name="f295" fmla="*/ f233 1 f160"/>
                <a:gd name="f296" fmla="*/ f234 1 f161"/>
                <a:gd name="f297" fmla="*/ f235 1 f160"/>
                <a:gd name="f298" fmla="*/ f236 1 f161"/>
                <a:gd name="f299" fmla="*/ f237 1 f160"/>
                <a:gd name="f300" fmla="*/ f238 1 f160"/>
                <a:gd name="f301" fmla="*/ f239 1 f161"/>
                <a:gd name="f302" fmla="*/ f240 1 f160"/>
                <a:gd name="f303" fmla="*/ f241 1 f161"/>
                <a:gd name="f304" fmla="*/ f242 1 f160"/>
                <a:gd name="f305" fmla="*/ f243 1 f161"/>
                <a:gd name="f306" fmla="*/ f244 1 f160"/>
                <a:gd name="f307" fmla="*/ f245 1 f161"/>
                <a:gd name="f308" fmla="*/ f246 1 f160"/>
                <a:gd name="f309" fmla="*/ f247 1 f161"/>
                <a:gd name="f310" fmla="*/ f248 1 f160"/>
                <a:gd name="f311" fmla="*/ f249 1 f160"/>
                <a:gd name="f312" fmla="*/ f250 1 f161"/>
                <a:gd name="f313" fmla="*/ f251 1 f160"/>
                <a:gd name="f314" fmla="*/ f252 1 f161"/>
                <a:gd name="f315" fmla="*/ f253 1 f160"/>
                <a:gd name="f316" fmla="*/ f254 1 f161"/>
                <a:gd name="f317" fmla="*/ f255 1 f160"/>
                <a:gd name="f318" fmla="*/ f256 1 f160"/>
                <a:gd name="f319" fmla="*/ f257 1 f161"/>
                <a:gd name="f320" fmla="*/ f258 1 f160"/>
                <a:gd name="f321" fmla="*/ f259 1 f161"/>
                <a:gd name="f322" fmla="*/ f260 1 f160"/>
                <a:gd name="f323" fmla="*/ f261 1 f161"/>
                <a:gd name="f324" fmla="*/ f262 1 f160"/>
                <a:gd name="f325" fmla="*/ f263 1 f161"/>
                <a:gd name="f326" fmla="*/ f264 1 f160"/>
                <a:gd name="f327" fmla="*/ f265 1 f161"/>
                <a:gd name="f328" fmla="*/ f266 1 f160"/>
                <a:gd name="f329" fmla="*/ f267 1 f160"/>
                <a:gd name="f330" fmla="*/ f268 1 f160"/>
                <a:gd name="f331" fmla="*/ f269 1 f161"/>
                <a:gd name="f332" fmla="*/ f270 1 f160"/>
                <a:gd name="f333" fmla="*/ f271 1 f161"/>
                <a:gd name="f334" fmla="*/ f272 1 f160"/>
                <a:gd name="f335" fmla="*/ f273 1 f161"/>
                <a:gd name="f336" fmla="*/ f274 1 f160"/>
                <a:gd name="f337" fmla="*/ f275 1 f161"/>
                <a:gd name="f338" fmla="*/ f276 1 f160"/>
                <a:gd name="f339" fmla="*/ f277 1 f161"/>
                <a:gd name="f340" fmla="*/ f278 1 f160"/>
                <a:gd name="f341" fmla="*/ f279 f151 1"/>
                <a:gd name="f342" fmla="*/ f280 f151 1"/>
                <a:gd name="f343" fmla="*/ f282 f152 1"/>
                <a:gd name="f344" fmla="*/ f281 f152 1"/>
                <a:gd name="f345" fmla="*/ f283 f151 1"/>
                <a:gd name="f346" fmla="*/ f284 f152 1"/>
                <a:gd name="f347" fmla="*/ f285 f152 1"/>
                <a:gd name="f348" fmla="*/ f286 f151 1"/>
                <a:gd name="f349" fmla="*/ f287 f152 1"/>
                <a:gd name="f350" fmla="*/ f288 f151 1"/>
                <a:gd name="f351" fmla="*/ f289 f152 1"/>
                <a:gd name="f352" fmla="*/ f290 f152 1"/>
                <a:gd name="f353" fmla="*/ f291 f151 1"/>
                <a:gd name="f354" fmla="*/ f292 f152 1"/>
                <a:gd name="f355" fmla="*/ f293 f151 1"/>
                <a:gd name="f356" fmla="*/ f294 f152 1"/>
                <a:gd name="f357" fmla="*/ f295 f151 1"/>
                <a:gd name="f358" fmla="*/ f296 f152 1"/>
                <a:gd name="f359" fmla="*/ f297 f151 1"/>
                <a:gd name="f360" fmla="*/ f298 f152 1"/>
                <a:gd name="f361" fmla="*/ f299 f151 1"/>
                <a:gd name="f362" fmla="*/ f300 f151 1"/>
                <a:gd name="f363" fmla="*/ f301 f152 1"/>
                <a:gd name="f364" fmla="*/ f302 f151 1"/>
                <a:gd name="f365" fmla="*/ f303 f152 1"/>
                <a:gd name="f366" fmla="*/ f304 f151 1"/>
                <a:gd name="f367" fmla="*/ f305 f152 1"/>
                <a:gd name="f368" fmla="*/ f306 f151 1"/>
                <a:gd name="f369" fmla="*/ f307 f152 1"/>
                <a:gd name="f370" fmla="*/ f308 f151 1"/>
                <a:gd name="f371" fmla="*/ f309 f152 1"/>
                <a:gd name="f372" fmla="*/ f310 f151 1"/>
                <a:gd name="f373" fmla="*/ f311 f151 1"/>
                <a:gd name="f374" fmla="*/ f312 f152 1"/>
                <a:gd name="f375" fmla="*/ f313 f151 1"/>
                <a:gd name="f376" fmla="*/ f314 f152 1"/>
                <a:gd name="f377" fmla="*/ f315 f151 1"/>
                <a:gd name="f378" fmla="*/ f316 f152 1"/>
                <a:gd name="f379" fmla="*/ f317 f151 1"/>
                <a:gd name="f380" fmla="*/ f318 f151 1"/>
                <a:gd name="f381" fmla="*/ f319 f152 1"/>
                <a:gd name="f382" fmla="*/ f320 f151 1"/>
                <a:gd name="f383" fmla="*/ f321 f152 1"/>
                <a:gd name="f384" fmla="*/ f322 f151 1"/>
                <a:gd name="f385" fmla="*/ f323 f152 1"/>
                <a:gd name="f386" fmla="*/ f324 f151 1"/>
                <a:gd name="f387" fmla="*/ f325 f152 1"/>
                <a:gd name="f388" fmla="*/ f326 f151 1"/>
                <a:gd name="f389" fmla="*/ f327 f152 1"/>
                <a:gd name="f390" fmla="*/ f328 f151 1"/>
                <a:gd name="f391" fmla="*/ f329 f151 1"/>
                <a:gd name="f392" fmla="*/ f330 f151 1"/>
                <a:gd name="f393" fmla="*/ f331 f152 1"/>
                <a:gd name="f394" fmla="*/ f332 f151 1"/>
                <a:gd name="f395" fmla="*/ f333 f152 1"/>
                <a:gd name="f396" fmla="*/ f334 f151 1"/>
                <a:gd name="f397" fmla="*/ f335 f152 1"/>
                <a:gd name="f398" fmla="*/ f336 f151 1"/>
                <a:gd name="f399" fmla="*/ f337 f152 1"/>
                <a:gd name="f400" fmla="*/ f338 f151 1"/>
                <a:gd name="f401" fmla="*/ f339 f152 1"/>
                <a:gd name="f402" fmla="*/ f340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45" y="f346"/>
                </a:cxn>
                <a:cxn ang="f220">
                  <a:pos x="f345" y="f347"/>
                </a:cxn>
                <a:cxn ang="f220">
                  <a:pos x="f348" y="f349"/>
                </a:cxn>
                <a:cxn ang="f220">
                  <a:pos x="f350" y="f351"/>
                </a:cxn>
                <a:cxn ang="f220">
                  <a:pos x="f350" y="f352"/>
                </a:cxn>
                <a:cxn ang="f220">
                  <a:pos x="f353" y="f354"/>
                </a:cxn>
                <a:cxn ang="f220">
                  <a:pos x="f355" y="f354"/>
                </a:cxn>
                <a:cxn ang="f220">
                  <a:pos x="f355" y="f356"/>
                </a:cxn>
                <a:cxn ang="f220">
                  <a:pos x="f357" y="f358"/>
                </a:cxn>
                <a:cxn ang="f220">
                  <a:pos x="f359" y="f358"/>
                </a:cxn>
                <a:cxn ang="f220">
                  <a:pos x="f359" y="f360"/>
                </a:cxn>
                <a:cxn ang="f220">
                  <a:pos x="f361" y="f352"/>
                </a:cxn>
                <a:cxn ang="f220">
                  <a:pos x="f362" y="f363"/>
                </a:cxn>
                <a:cxn ang="f220">
                  <a:pos x="f364" y="f365"/>
                </a:cxn>
                <a:cxn ang="f220">
                  <a:pos x="f366" y="f367"/>
                </a:cxn>
                <a:cxn ang="f220">
                  <a:pos x="f368" y="f369"/>
                </a:cxn>
                <a:cxn ang="f220">
                  <a:pos x="f370" y="f371"/>
                </a:cxn>
                <a:cxn ang="f220">
                  <a:pos x="f372" y="f352"/>
                </a:cxn>
                <a:cxn ang="f220">
                  <a:pos x="f373" y="f374"/>
                </a:cxn>
                <a:cxn ang="f220">
                  <a:pos x="f375" y="f376"/>
                </a:cxn>
                <a:cxn ang="f220">
                  <a:pos x="f377" y="f378"/>
                </a:cxn>
                <a:cxn ang="f220">
                  <a:pos x="f379" y="f371"/>
                </a:cxn>
                <a:cxn ang="f220">
                  <a:pos x="f380" y="f381"/>
                </a:cxn>
                <a:cxn ang="f220">
                  <a:pos x="f382" y="f383"/>
                </a:cxn>
                <a:cxn ang="f220">
                  <a:pos x="f384" y="f385"/>
                </a:cxn>
                <a:cxn ang="f220">
                  <a:pos x="f384" y="f351"/>
                </a:cxn>
                <a:cxn ang="f220">
                  <a:pos x="f386" y="f351"/>
                </a:cxn>
                <a:cxn ang="f220">
                  <a:pos x="f386" y="f387"/>
                </a:cxn>
                <a:cxn ang="f220">
                  <a:pos x="f384" y="f387"/>
                </a:cxn>
                <a:cxn ang="f220">
                  <a:pos x="f384" y="f346"/>
                </a:cxn>
                <a:cxn ang="f220">
                  <a:pos x="f388" y="f346"/>
                </a:cxn>
                <a:cxn ang="f220">
                  <a:pos x="f388" y="f389"/>
                </a:cxn>
                <a:cxn ang="f220">
                  <a:pos x="f390" y="f389"/>
                </a:cxn>
                <a:cxn ang="f220">
                  <a:pos x="f391" y="f389"/>
                </a:cxn>
                <a:cxn ang="f220">
                  <a:pos x="f392" y="f393"/>
                </a:cxn>
                <a:cxn ang="f220">
                  <a:pos x="f372" y="f346"/>
                </a:cxn>
                <a:cxn ang="f220">
                  <a:pos x="f364" y="f346"/>
                </a:cxn>
                <a:cxn ang="f220">
                  <a:pos x="f345" y="f346"/>
                </a:cxn>
                <a:cxn ang="f220">
                  <a:pos x="f394" y="f395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401"/>
                </a:cxn>
                <a:cxn ang="f220">
                  <a:pos x="f402" y="f395"/>
                </a:cxn>
                <a:cxn ang="f220">
                  <a:pos x="f394" y="f395"/>
                </a:cxn>
              </a:cxnLst>
              <a:rect l="f341" t="f344" r="f342" b="f343"/>
              <a:pathLst>
                <a:path w="269" h="159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25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14" y="f44"/>
                    <a:pt x="f45" y="f24"/>
                  </a:cubicBezTo>
                  <a:cubicBezTo>
                    <a:pt x="f46" y="f47"/>
                    <a:pt x="f48" y="f49"/>
                    <a:pt x="f4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" y="f73"/>
                  </a:cubicBezTo>
                  <a:cubicBezTo>
                    <a:pt x="f74" y="f24"/>
                    <a:pt x="f75" y="f76"/>
                    <a:pt x="f77" y="f24"/>
                  </a:cubicBezTo>
                  <a:cubicBezTo>
                    <a:pt x="f78" y="f79"/>
                    <a:pt x="f80" y="f54"/>
                    <a:pt x="f81" y="f7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84"/>
                  </a:cubicBezTo>
                  <a:cubicBezTo>
                    <a:pt x="f58" y="f93"/>
                    <a:pt x="f91" y="f94"/>
                    <a:pt x="f58" y="f73"/>
                  </a:cubicBezTo>
                  <a:cubicBezTo>
                    <a:pt x="f49" y="f95"/>
                    <a:pt x="f96" y="f25"/>
                    <a:pt x="f97" y="f76"/>
                  </a:cubicBezTo>
                  <a:cubicBezTo>
                    <a:pt x="f43" y="f43"/>
                    <a:pt x="f21" y="f23"/>
                    <a:pt x="f17" y="f98"/>
                  </a:cubicBezTo>
                  <a:cubicBezTo>
                    <a:pt x="f11" y="f99"/>
                    <a:pt x="f100" y="f101"/>
                    <a:pt x="f100" y="f102"/>
                  </a:cubicBezTo>
                  <a:cubicBezTo>
                    <a:pt x="f100" y="f103"/>
                    <a:pt x="f100" y="f104"/>
                    <a:pt x="f100" y="f21"/>
                  </a:cubicBezTo>
                  <a:cubicBezTo>
                    <a:pt x="f105" y="f21"/>
                    <a:pt x="f9" y="f21"/>
                    <a:pt x="f5" y="f21"/>
                  </a:cubicBezTo>
                  <a:cubicBezTo>
                    <a:pt x="f5" y="f106"/>
                    <a:pt x="f5" y="f107"/>
                    <a:pt x="f5" y="f108"/>
                  </a:cubicBezTo>
                  <a:cubicBezTo>
                    <a:pt x="f109" y="f108"/>
                    <a:pt x="f105" y="f108"/>
                    <a:pt x="f100" y="f108"/>
                  </a:cubicBezTo>
                  <a:cubicBezTo>
                    <a:pt x="f100" y="f100"/>
                    <a:pt x="f100" y="f110"/>
                    <a:pt x="f100" y="f5"/>
                  </a:cubicBezTo>
                  <a:cubicBezTo>
                    <a:pt x="f19" y="f5"/>
                    <a:pt x="f108" y="f5"/>
                    <a:pt x="f111" y="f5"/>
                  </a:cubicBezTo>
                  <a:cubicBezTo>
                    <a:pt x="f111" y="f112"/>
                    <a:pt x="f111" y="f113"/>
                    <a:pt x="f111" y="f114"/>
                  </a:cubicBezTo>
                  <a:cubicBezTo>
                    <a:pt x="f115" y="f114"/>
                    <a:pt x="f116" y="f114"/>
                    <a:pt x="f33" y="f114"/>
                  </a:cubicBezTo>
                  <a:cubicBezTo>
                    <a:pt x="f117" y="f114"/>
                    <a:pt x="f118" y="f114"/>
                    <a:pt x="f89" y="f114"/>
                  </a:cubicBezTo>
                  <a:cubicBezTo>
                    <a:pt x="f119" y="f120"/>
                    <a:pt x="f121" y="f10"/>
                    <a:pt x="f122" y="f113"/>
                  </a:cubicBezTo>
                  <a:cubicBezTo>
                    <a:pt x="f123" y="f124"/>
                    <a:pt x="f125" y="f5"/>
                    <a:pt x="f77" y="f5"/>
                  </a:cubicBezTo>
                  <a:cubicBezTo>
                    <a:pt x="f126" y="f5"/>
                    <a:pt x="f127" y="f5"/>
                    <a:pt x="f55" y="f5"/>
                  </a:cubicBezTo>
                  <a:cubicBezTo>
                    <a:pt x="f128" y="f5"/>
                    <a:pt x="f129" y="f5"/>
                    <a:pt x="f8" y="f5"/>
                  </a:cubicBezTo>
                  <a:close/>
                  <a:moveTo>
                    <a:pt x="f130" y="f131"/>
                  </a:move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39"/>
                    <a:pt x="f141" y="f142"/>
                  </a:cubicBezTo>
                  <a:cubicBezTo>
                    <a:pt x="f143" y="f135"/>
                    <a:pt x="f144" y="f73"/>
                    <a:pt x="f145" y="f25"/>
                  </a:cubicBezTo>
                  <a:cubicBezTo>
                    <a:pt x="f145" y="f24"/>
                    <a:pt x="f146" y="f131"/>
                    <a:pt x="f147" y="f131"/>
                  </a:cubicBezTo>
                  <a:cubicBezTo>
                    <a:pt x="f148" y="f131"/>
                    <a:pt x="f149" y="f131"/>
                    <a:pt x="f130" y="f131"/>
                  </a:cubicBez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1;p44">
            <a:extLst>
              <a:ext uri="{FF2B5EF4-FFF2-40B4-BE49-F238E27FC236}">
                <a16:creationId xmlns:a16="http://schemas.microsoft.com/office/drawing/2014/main" id="{5F259BE8-EC76-BF71-12CD-C552D2387C0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00720" y="1663532"/>
            <a:ext cx="5129821" cy="2489399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dirty="0">
                <a:solidFill>
                  <a:srgbClr val="00717D"/>
                </a:solidFill>
                <a:cs typeface="B Nazanin" panose="00000700000000000000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lvl="0" indent="-342900" algn="r" rtl="1">
              <a:spcBef>
                <a:spcPts val="1600"/>
              </a:spcBef>
              <a:buSzPts val="1800"/>
            </a:pPr>
            <a:r>
              <a:rPr lang="fa-IR" dirty="0">
                <a:solidFill>
                  <a:srgbClr val="00717D"/>
                </a:solidFill>
                <a:cs typeface="B Nazanin" panose="00000700000000000000" pitchFamily="2" charset="-78"/>
              </a:rPr>
              <a:t>آنها ساده هستند</a:t>
            </a:r>
          </a:p>
          <a:p>
            <a:pPr lvl="0" indent="-342900" algn="r" rtl="1">
              <a:spcBef>
                <a:spcPts val="1600"/>
              </a:spcBef>
              <a:buSzPts val="1800"/>
            </a:pPr>
            <a:r>
              <a:rPr lang="fa-IR" dirty="0">
                <a:solidFill>
                  <a:srgbClr val="00717D"/>
                </a:solidFill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lvl="0" indent="-342900" algn="r" rtl="1">
              <a:spcBef>
                <a:spcPts val="1600"/>
              </a:spcBef>
              <a:buSzPts val="1800"/>
            </a:pPr>
            <a:r>
              <a:rPr lang="fa-IR" dirty="0">
                <a:solidFill>
                  <a:srgbClr val="00717D"/>
                </a:solidFill>
                <a:cs typeface="B Nazanin" panose="00000700000000000000" pitchFamily="2" charset="-78"/>
              </a:rPr>
              <a:t>خرید شیر را هرگز فراموش نخواهید کرد!</a:t>
            </a:r>
          </a:p>
          <a:p>
            <a:pPr marL="0" lvl="0" indent="0" algn="r" rtl="1">
              <a:spcBef>
                <a:spcPts val="160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rgbClr val="00717D"/>
                </a:solidFill>
                <a:cs typeface="B Nazanin" panose="00000700000000000000" pitchFamily="2" charset="-78"/>
              </a:rPr>
              <a:t>و مهم‌ترین چیز: مخاطب از ارائه شما غافل نخواهد شد</a:t>
            </a:r>
            <a:endParaRPr lang="en-US" dirty="0">
              <a:solidFill>
                <a:srgbClr val="00717D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442;p44">
            <a:extLst>
              <a:ext uri="{FF2B5EF4-FFF2-40B4-BE49-F238E27FC236}">
                <a16:creationId xmlns:a16="http://schemas.microsoft.com/office/drawing/2014/main" id="{091A5E38-1D01-0187-41D8-658A396FB7D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en-US">
                <a:solidFill>
                  <a:srgbClr val="004249"/>
                </a:solidFill>
                <a:cs typeface="B Nazanin" panose="00000700000000000000" pitchFamily="2" charset="-78"/>
              </a:rPr>
              <a:t>The Slide Title Goes Here!</a:t>
            </a:r>
          </a:p>
        </p:txBody>
      </p:sp>
      <p:sp>
        <p:nvSpPr>
          <p:cNvPr id="4" name="Google Shape;448;p44">
            <a:extLst>
              <a:ext uri="{FF2B5EF4-FFF2-40B4-BE49-F238E27FC236}">
                <a16:creationId xmlns:a16="http://schemas.microsoft.com/office/drawing/2014/main" id="{846FE077-933A-E381-63D7-6BDAFA4A0E9D}"/>
              </a:ext>
            </a:extLst>
          </p:cNvPr>
          <p:cNvSpPr/>
          <p:nvPr/>
        </p:nvSpPr>
        <p:spPr>
          <a:xfrm>
            <a:off x="0" y="4723900"/>
            <a:ext cx="9143743" cy="4298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9082"/>
              <a:gd name="f7" fmla="val 43846"/>
              <a:gd name="f8" fmla="val 110561"/>
              <a:gd name="f9" fmla="val 105659"/>
              <a:gd name="f10" fmla="val 5563"/>
              <a:gd name="f11" fmla="val 102541"/>
              <a:gd name="f12" fmla="val 6839"/>
              <a:gd name="f13" fmla="val 95155"/>
              <a:gd name="f14" fmla="val 6162"/>
              <a:gd name="f15" fmla="val 87543"/>
              <a:gd name="f16" fmla="val 11252"/>
              <a:gd name="f17" fmla="val 84171"/>
              <a:gd name="f18" fmla="val 11501"/>
              <a:gd name="f19" fmla="val 81602"/>
              <a:gd name="f20" fmla="val 7669"/>
              <a:gd name="f21" fmla="val 75266"/>
              <a:gd name="f22" fmla="val 8949"/>
              <a:gd name="f23" fmla="val 59325"/>
              <a:gd name="f24" fmla="val 17079"/>
              <a:gd name="f25" fmla="val 56221"/>
              <a:gd name="f26" fmla="val 17237"/>
              <a:gd name="f27" fmla="val 52308"/>
              <a:gd name="f28" fmla="val 47832"/>
              <a:gd name="f29" fmla="val 42296"/>
              <a:gd name="f30" fmla="val 17030"/>
              <a:gd name="f31" fmla="val 39135"/>
              <a:gd name="f32" fmla="val 16145"/>
              <a:gd name="f33" fmla="val 33210"/>
              <a:gd name="f34" fmla="val 14486"/>
              <a:gd name="f35" fmla="val 711"/>
              <a:gd name="f36" fmla="val 13509"/>
              <a:gd name="f37" fmla="val 13271"/>
              <a:gd name="f38" fmla="val 71"/>
              <a:gd name="f39" fmla="val 22989"/>
              <a:gd name="f40" fmla="val 141"/>
              <a:gd name="f41" fmla="val 32706"/>
              <a:gd name="f42" fmla="val 212"/>
              <a:gd name="f43" fmla="val 42424"/>
              <a:gd name="f44" fmla="val 14930"/>
              <a:gd name="f45" fmla="val 178522"/>
              <a:gd name="f46" fmla="val 15642"/>
              <a:gd name="f47" fmla="val 165072"/>
              <a:gd name="f48" fmla="val 17537"/>
              <a:gd name="f49" fmla="val 159858"/>
              <a:gd name="f50" fmla="val 11613"/>
              <a:gd name="f51" fmla="val 149430"/>
              <a:gd name="f52" fmla="val 11375"/>
              <a:gd name="f53" fmla="val 144453"/>
              <a:gd name="f54" fmla="val 4976"/>
              <a:gd name="f55" fmla="val 137223"/>
              <a:gd name="f56" fmla="val 3673"/>
              <a:gd name="f57" fmla="val 128337"/>
              <a:gd name="f58" fmla="val 125859"/>
              <a:gd name="f59" fmla="val 1278"/>
              <a:gd name="f60" fmla="val 119343"/>
              <a:gd name="f61" fmla="val 1872"/>
              <a:gd name="f62" fmla="val 115940"/>
              <a:gd name="f63" fmla="val 115262"/>
              <a:gd name="f64" fmla="val 114708"/>
              <a:gd name="f65" fmla="val 1849"/>
              <a:gd name="f66" fmla="val 114353"/>
              <a:gd name="f67" fmla="val 1792"/>
              <a:gd name="f68" fmla="+- 0 0 -90"/>
              <a:gd name="f69" fmla="*/ f3 1 199082"/>
              <a:gd name="f70" fmla="*/ f4 1 43846"/>
              <a:gd name="f71" fmla="val f5"/>
              <a:gd name="f72" fmla="val f6"/>
              <a:gd name="f73" fmla="val f7"/>
              <a:gd name="f74" fmla="*/ f68 f0 1"/>
              <a:gd name="f75" fmla="+- f73 0 f71"/>
              <a:gd name="f76" fmla="+- f72 0 f71"/>
              <a:gd name="f77" fmla="*/ f74 1 f2"/>
              <a:gd name="f78" fmla="*/ f76 1 199082"/>
              <a:gd name="f79" fmla="*/ f75 1 43846"/>
              <a:gd name="f80" fmla="*/ 110561 f76 1"/>
              <a:gd name="f81" fmla="*/ 0 f75 1"/>
              <a:gd name="f82" fmla="*/ 105659 f76 1"/>
              <a:gd name="f83" fmla="*/ 5563 f75 1"/>
              <a:gd name="f84" fmla="*/ 102541 f76 1"/>
              <a:gd name="f85" fmla="*/ 6839 f75 1"/>
              <a:gd name="f86" fmla="*/ 95155 f76 1"/>
              <a:gd name="f87" fmla="*/ 6162 f75 1"/>
              <a:gd name="f88" fmla="*/ 87543 f76 1"/>
              <a:gd name="f89" fmla="*/ 11252 f75 1"/>
              <a:gd name="f90" fmla="*/ 84171 f76 1"/>
              <a:gd name="f91" fmla="*/ 11501 f75 1"/>
              <a:gd name="f92" fmla="*/ 81602 f76 1"/>
              <a:gd name="f93" fmla="*/ 7669 f75 1"/>
              <a:gd name="f94" fmla="*/ 75266 f76 1"/>
              <a:gd name="f95" fmla="*/ 8949 f75 1"/>
              <a:gd name="f96" fmla="*/ 59325 f76 1"/>
              <a:gd name="f97" fmla="*/ 17079 f75 1"/>
              <a:gd name="f98" fmla="*/ 52308 f76 1"/>
              <a:gd name="f99" fmla="*/ 17237 f75 1"/>
              <a:gd name="f100" fmla="*/ 39135 f76 1"/>
              <a:gd name="f101" fmla="*/ 16145 f75 1"/>
              <a:gd name="f102" fmla="*/ 0 f76 1"/>
              <a:gd name="f103" fmla="*/ 13271 f75 1"/>
              <a:gd name="f104" fmla="*/ 212 f76 1"/>
              <a:gd name="f105" fmla="*/ 42424 f75 1"/>
              <a:gd name="f106" fmla="*/ 199082 f76 1"/>
              <a:gd name="f107" fmla="*/ 43846 f75 1"/>
              <a:gd name="f108" fmla="*/ 14930 f75 1"/>
              <a:gd name="f109" fmla="*/ 178522 f76 1"/>
              <a:gd name="f110" fmla="*/ 15642 f75 1"/>
              <a:gd name="f111" fmla="*/ 165072 f76 1"/>
              <a:gd name="f112" fmla="*/ 17537 f75 1"/>
              <a:gd name="f113" fmla="*/ 159858 f76 1"/>
              <a:gd name="f114" fmla="*/ 11613 f75 1"/>
              <a:gd name="f115" fmla="*/ 149430 f76 1"/>
              <a:gd name="f116" fmla="*/ 11375 f75 1"/>
              <a:gd name="f117" fmla="*/ 144453 f76 1"/>
              <a:gd name="f118" fmla="*/ 4976 f75 1"/>
              <a:gd name="f119" fmla="*/ 137223 f76 1"/>
              <a:gd name="f120" fmla="*/ 3673 f75 1"/>
              <a:gd name="f121" fmla="*/ 128337 f76 1"/>
              <a:gd name="f122" fmla="*/ 125859 f76 1"/>
              <a:gd name="f123" fmla="*/ 1278 f75 1"/>
              <a:gd name="f124" fmla="*/ 115940 f76 1"/>
              <a:gd name="f125" fmla="*/ 1872 f75 1"/>
              <a:gd name="f126" fmla="*/ 114353 f76 1"/>
              <a:gd name="f127" fmla="*/ 1792 f75 1"/>
              <a:gd name="f128" fmla="+- f77 0 f1"/>
              <a:gd name="f129" fmla="*/ f80 1 199082"/>
              <a:gd name="f130" fmla="*/ f81 1 43846"/>
              <a:gd name="f131" fmla="*/ f82 1 199082"/>
              <a:gd name="f132" fmla="*/ f83 1 43846"/>
              <a:gd name="f133" fmla="*/ f84 1 199082"/>
              <a:gd name="f134" fmla="*/ f85 1 43846"/>
              <a:gd name="f135" fmla="*/ f86 1 199082"/>
              <a:gd name="f136" fmla="*/ f87 1 43846"/>
              <a:gd name="f137" fmla="*/ f88 1 199082"/>
              <a:gd name="f138" fmla="*/ f89 1 43846"/>
              <a:gd name="f139" fmla="*/ f90 1 199082"/>
              <a:gd name="f140" fmla="*/ f91 1 43846"/>
              <a:gd name="f141" fmla="*/ f92 1 199082"/>
              <a:gd name="f142" fmla="*/ f93 1 43846"/>
              <a:gd name="f143" fmla="*/ f94 1 199082"/>
              <a:gd name="f144" fmla="*/ f95 1 43846"/>
              <a:gd name="f145" fmla="*/ f96 1 199082"/>
              <a:gd name="f146" fmla="*/ f97 1 43846"/>
              <a:gd name="f147" fmla="*/ f98 1 199082"/>
              <a:gd name="f148" fmla="*/ f99 1 43846"/>
              <a:gd name="f149" fmla="*/ f100 1 199082"/>
              <a:gd name="f150" fmla="*/ f101 1 43846"/>
              <a:gd name="f151" fmla="*/ f102 1 199082"/>
              <a:gd name="f152" fmla="*/ f103 1 43846"/>
              <a:gd name="f153" fmla="*/ f104 1 199082"/>
              <a:gd name="f154" fmla="*/ f105 1 43846"/>
              <a:gd name="f155" fmla="*/ f106 1 199082"/>
              <a:gd name="f156" fmla="*/ f107 1 43846"/>
              <a:gd name="f157" fmla="*/ f108 1 43846"/>
              <a:gd name="f158" fmla="*/ f109 1 199082"/>
              <a:gd name="f159" fmla="*/ f110 1 43846"/>
              <a:gd name="f160" fmla="*/ f111 1 199082"/>
              <a:gd name="f161" fmla="*/ f112 1 43846"/>
              <a:gd name="f162" fmla="*/ f113 1 199082"/>
              <a:gd name="f163" fmla="*/ f114 1 43846"/>
              <a:gd name="f164" fmla="*/ f115 1 199082"/>
              <a:gd name="f165" fmla="*/ f116 1 43846"/>
              <a:gd name="f166" fmla="*/ f117 1 199082"/>
              <a:gd name="f167" fmla="*/ f118 1 43846"/>
              <a:gd name="f168" fmla="*/ f119 1 199082"/>
              <a:gd name="f169" fmla="*/ f120 1 43846"/>
              <a:gd name="f170" fmla="*/ f121 1 199082"/>
              <a:gd name="f171" fmla="*/ f122 1 199082"/>
              <a:gd name="f172" fmla="*/ f123 1 43846"/>
              <a:gd name="f173" fmla="*/ f124 1 199082"/>
              <a:gd name="f174" fmla="*/ f125 1 43846"/>
              <a:gd name="f175" fmla="*/ f126 1 199082"/>
              <a:gd name="f176" fmla="*/ f127 1 43846"/>
              <a:gd name="f177" fmla="*/ f71 1 f78"/>
              <a:gd name="f178" fmla="*/ f72 1 f78"/>
              <a:gd name="f179" fmla="*/ f71 1 f79"/>
              <a:gd name="f180" fmla="*/ f73 1 f79"/>
              <a:gd name="f181" fmla="*/ f129 1 f78"/>
              <a:gd name="f182" fmla="*/ f130 1 f79"/>
              <a:gd name="f183" fmla="*/ f131 1 f78"/>
              <a:gd name="f184" fmla="*/ f132 1 f79"/>
              <a:gd name="f185" fmla="*/ f133 1 f78"/>
              <a:gd name="f186" fmla="*/ f134 1 f79"/>
              <a:gd name="f187" fmla="*/ f135 1 f78"/>
              <a:gd name="f188" fmla="*/ f136 1 f79"/>
              <a:gd name="f189" fmla="*/ f137 1 f78"/>
              <a:gd name="f190" fmla="*/ f138 1 f79"/>
              <a:gd name="f191" fmla="*/ f139 1 f78"/>
              <a:gd name="f192" fmla="*/ f140 1 f79"/>
              <a:gd name="f193" fmla="*/ f141 1 f78"/>
              <a:gd name="f194" fmla="*/ f142 1 f79"/>
              <a:gd name="f195" fmla="*/ f143 1 f78"/>
              <a:gd name="f196" fmla="*/ f144 1 f79"/>
              <a:gd name="f197" fmla="*/ f145 1 f78"/>
              <a:gd name="f198" fmla="*/ f146 1 f79"/>
              <a:gd name="f199" fmla="*/ f147 1 f78"/>
              <a:gd name="f200" fmla="*/ f148 1 f79"/>
              <a:gd name="f201" fmla="*/ f149 1 f78"/>
              <a:gd name="f202" fmla="*/ f150 1 f79"/>
              <a:gd name="f203" fmla="*/ f151 1 f78"/>
              <a:gd name="f204" fmla="*/ f152 1 f79"/>
              <a:gd name="f205" fmla="*/ f153 1 f78"/>
              <a:gd name="f206" fmla="*/ f154 1 f79"/>
              <a:gd name="f207" fmla="*/ f155 1 f78"/>
              <a:gd name="f208" fmla="*/ f156 1 f79"/>
              <a:gd name="f209" fmla="*/ f157 1 f79"/>
              <a:gd name="f210" fmla="*/ f158 1 f78"/>
              <a:gd name="f211" fmla="*/ f159 1 f79"/>
              <a:gd name="f212" fmla="*/ f160 1 f78"/>
              <a:gd name="f213" fmla="*/ f161 1 f79"/>
              <a:gd name="f214" fmla="*/ f162 1 f78"/>
              <a:gd name="f215" fmla="*/ f163 1 f79"/>
              <a:gd name="f216" fmla="*/ f164 1 f78"/>
              <a:gd name="f217" fmla="*/ f165 1 f79"/>
              <a:gd name="f218" fmla="*/ f166 1 f78"/>
              <a:gd name="f219" fmla="*/ f167 1 f79"/>
              <a:gd name="f220" fmla="*/ f168 1 f78"/>
              <a:gd name="f221" fmla="*/ f169 1 f79"/>
              <a:gd name="f222" fmla="*/ f170 1 f78"/>
              <a:gd name="f223" fmla="*/ f171 1 f78"/>
              <a:gd name="f224" fmla="*/ f172 1 f79"/>
              <a:gd name="f225" fmla="*/ f173 1 f78"/>
              <a:gd name="f226" fmla="*/ f174 1 f79"/>
              <a:gd name="f227" fmla="*/ f175 1 f78"/>
              <a:gd name="f228" fmla="*/ f176 1 f79"/>
              <a:gd name="f229" fmla="*/ f177 f69 1"/>
              <a:gd name="f230" fmla="*/ f178 f69 1"/>
              <a:gd name="f231" fmla="*/ f180 f70 1"/>
              <a:gd name="f232" fmla="*/ f179 f70 1"/>
              <a:gd name="f233" fmla="*/ f181 f69 1"/>
              <a:gd name="f234" fmla="*/ f182 f70 1"/>
              <a:gd name="f235" fmla="*/ f183 f69 1"/>
              <a:gd name="f236" fmla="*/ f184 f70 1"/>
              <a:gd name="f237" fmla="*/ f185 f69 1"/>
              <a:gd name="f238" fmla="*/ f186 f70 1"/>
              <a:gd name="f239" fmla="*/ f187 f69 1"/>
              <a:gd name="f240" fmla="*/ f188 f70 1"/>
              <a:gd name="f241" fmla="*/ f189 f69 1"/>
              <a:gd name="f242" fmla="*/ f190 f70 1"/>
              <a:gd name="f243" fmla="*/ f191 f69 1"/>
              <a:gd name="f244" fmla="*/ f192 f70 1"/>
              <a:gd name="f245" fmla="*/ f193 f69 1"/>
              <a:gd name="f246" fmla="*/ f194 f70 1"/>
              <a:gd name="f247" fmla="*/ f195 f69 1"/>
              <a:gd name="f248" fmla="*/ f196 f70 1"/>
              <a:gd name="f249" fmla="*/ f197 f69 1"/>
              <a:gd name="f250" fmla="*/ f198 f70 1"/>
              <a:gd name="f251" fmla="*/ f199 f69 1"/>
              <a:gd name="f252" fmla="*/ f200 f70 1"/>
              <a:gd name="f253" fmla="*/ f201 f69 1"/>
              <a:gd name="f254" fmla="*/ f202 f70 1"/>
              <a:gd name="f255" fmla="*/ f203 f69 1"/>
              <a:gd name="f256" fmla="*/ f204 f70 1"/>
              <a:gd name="f257" fmla="*/ f205 f69 1"/>
              <a:gd name="f258" fmla="*/ f206 f70 1"/>
              <a:gd name="f259" fmla="*/ f207 f69 1"/>
              <a:gd name="f260" fmla="*/ f208 f70 1"/>
              <a:gd name="f261" fmla="*/ f209 f70 1"/>
              <a:gd name="f262" fmla="*/ f210 f69 1"/>
              <a:gd name="f263" fmla="*/ f211 f70 1"/>
              <a:gd name="f264" fmla="*/ f212 f69 1"/>
              <a:gd name="f265" fmla="*/ f213 f70 1"/>
              <a:gd name="f266" fmla="*/ f214 f69 1"/>
              <a:gd name="f267" fmla="*/ f215 f70 1"/>
              <a:gd name="f268" fmla="*/ f216 f69 1"/>
              <a:gd name="f269" fmla="*/ f217 f70 1"/>
              <a:gd name="f270" fmla="*/ f218 f69 1"/>
              <a:gd name="f271" fmla="*/ f219 f70 1"/>
              <a:gd name="f272" fmla="*/ f220 f69 1"/>
              <a:gd name="f273" fmla="*/ f221 f70 1"/>
              <a:gd name="f274" fmla="*/ f222 f69 1"/>
              <a:gd name="f275" fmla="*/ f223 f69 1"/>
              <a:gd name="f276" fmla="*/ f224 f70 1"/>
              <a:gd name="f277" fmla="*/ f225 f69 1"/>
              <a:gd name="f278" fmla="*/ f226 f70 1"/>
              <a:gd name="f279" fmla="*/ f227 f69 1"/>
              <a:gd name="f280" fmla="*/ f228 f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233" y="f234"/>
              </a:cxn>
              <a:cxn ang="f128">
                <a:pos x="f235" y="f236"/>
              </a:cxn>
              <a:cxn ang="f128">
                <a:pos x="f237" y="f238"/>
              </a:cxn>
              <a:cxn ang="f128">
                <a:pos x="f239" y="f240"/>
              </a:cxn>
              <a:cxn ang="f128">
                <a:pos x="f241" y="f242"/>
              </a:cxn>
              <a:cxn ang="f128">
                <a:pos x="f243" y="f244"/>
              </a:cxn>
              <a:cxn ang="f128">
                <a:pos x="f245" y="f246"/>
              </a:cxn>
              <a:cxn ang="f128">
                <a:pos x="f247" y="f248"/>
              </a:cxn>
              <a:cxn ang="f128">
                <a:pos x="f249" y="f250"/>
              </a:cxn>
              <a:cxn ang="f128">
                <a:pos x="f251" y="f252"/>
              </a:cxn>
              <a:cxn ang="f128">
                <a:pos x="f253" y="f254"/>
              </a:cxn>
              <a:cxn ang="f128">
                <a:pos x="f255" y="f256"/>
              </a:cxn>
              <a:cxn ang="f128">
                <a:pos x="f255" y="f256"/>
              </a:cxn>
              <a:cxn ang="f128">
                <a:pos x="f257" y="f258"/>
              </a:cxn>
              <a:cxn ang="f128">
                <a:pos x="f259" y="f260"/>
              </a:cxn>
              <a:cxn ang="f128">
                <a:pos x="f259" y="f261"/>
              </a:cxn>
              <a:cxn ang="f128">
                <a:pos x="f262" y="f263"/>
              </a:cxn>
              <a:cxn ang="f128">
                <a:pos x="f264" y="f265"/>
              </a:cxn>
              <a:cxn ang="f128">
                <a:pos x="f266" y="f267"/>
              </a:cxn>
              <a:cxn ang="f128">
                <a:pos x="f268" y="f269"/>
              </a:cxn>
              <a:cxn ang="f128">
                <a:pos x="f270" y="f271"/>
              </a:cxn>
              <a:cxn ang="f128">
                <a:pos x="f272" y="f273"/>
              </a:cxn>
              <a:cxn ang="f128">
                <a:pos x="f274" y="f273"/>
              </a:cxn>
              <a:cxn ang="f128">
                <a:pos x="f275" y="f276"/>
              </a:cxn>
              <a:cxn ang="f128">
                <a:pos x="f277" y="f278"/>
              </a:cxn>
              <a:cxn ang="f128">
                <a:pos x="f279" y="f280"/>
              </a:cxn>
              <a:cxn ang="f128">
                <a:pos x="f233" y="f234"/>
              </a:cxn>
            </a:cxnLst>
            <a:rect l="f229" t="f232" r="f230" b="f231"/>
            <a:pathLst>
              <a:path w="199082" h="43846">
                <a:moveTo>
                  <a:pt x="f8" y="f5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5" y="f37"/>
                </a:cubicBezTo>
                <a:lnTo>
                  <a:pt x="f5" y="f37"/>
                </a:lnTo>
                <a:cubicBezTo>
                  <a:pt x="f38" y="f39"/>
                  <a:pt x="f40" y="f41"/>
                  <a:pt x="f42" y="f43"/>
                </a:cubicBezTo>
                <a:lnTo>
                  <a:pt x="f6" y="f7"/>
                </a:lnTo>
                <a:lnTo>
                  <a:pt x="f6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6"/>
                </a:lnTo>
                <a:lnTo>
                  <a:pt x="f58" y="f59"/>
                </a:lnTo>
                <a:cubicBezTo>
                  <a:pt x="f58" y="f59"/>
                  <a:pt x="f60" y="f61"/>
                  <a:pt x="f62" y="f61"/>
                </a:cubicBezTo>
                <a:cubicBezTo>
                  <a:pt x="f63" y="f61"/>
                  <a:pt x="f64" y="f65"/>
                  <a:pt x="f66" y="f67"/>
                </a:cubicBezTo>
                <a:lnTo>
                  <a:pt x="f8" y="f5"/>
                </a:lnTo>
                <a:close/>
              </a:path>
            </a:pathLst>
          </a:custGeom>
          <a:solidFill>
            <a:srgbClr val="FAC86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4A0F3CC6-1C2E-ED9F-64E7-9B9FB5AE3A0B}"/>
              </a:ext>
            </a:extLst>
          </p:cNvPr>
          <p:cNvSpPr/>
          <p:nvPr/>
        </p:nvSpPr>
        <p:spPr>
          <a:xfrm>
            <a:off x="6523036" y="1057275"/>
            <a:ext cx="1692270" cy="412432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47"/>
              <a:gd name="f8" fmla="val 1093"/>
              <a:gd name="f9" fmla="val 396"/>
              <a:gd name="f10" fmla="val 587"/>
              <a:gd name="f11" fmla="val 391"/>
              <a:gd name="f12" fmla="val 593"/>
              <a:gd name="f13" fmla="val 385"/>
              <a:gd name="f14" fmla="val 600"/>
              <a:gd name="f15" fmla="val 379"/>
              <a:gd name="f16" fmla="val 606"/>
              <a:gd name="f17" fmla="val 377"/>
              <a:gd name="f18" fmla="val 605"/>
              <a:gd name="f19" fmla="val 375"/>
              <a:gd name="f20" fmla="val 604"/>
              <a:gd name="f21" fmla="val 374"/>
              <a:gd name="f22" fmla="val 603"/>
              <a:gd name="f23" fmla="val 378"/>
              <a:gd name="f24" fmla="val 589"/>
              <a:gd name="f25" fmla="val 380"/>
              <a:gd name="f26" fmla="val 573"/>
              <a:gd name="f27" fmla="val 387"/>
              <a:gd name="f28" fmla="val 560"/>
              <a:gd name="f29" fmla="val 395"/>
              <a:gd name="f30" fmla="val 545"/>
              <a:gd name="f31" fmla="val 532"/>
              <a:gd name="f32" fmla="val 388"/>
              <a:gd name="f33" fmla="val 517"/>
              <a:gd name="f34" fmla="val 489"/>
              <a:gd name="f35" fmla="val 462"/>
              <a:gd name="f36" fmla="val 361"/>
              <a:gd name="f37" fmla="val 428"/>
              <a:gd name="f38" fmla="val 416"/>
              <a:gd name="f39" fmla="val 351"/>
              <a:gd name="f40" fmla="val 404"/>
              <a:gd name="f41" fmla="val 343"/>
              <a:gd name="f42" fmla="val 340"/>
              <a:gd name="f43" fmla="val 397"/>
              <a:gd name="f44" fmla="val 337"/>
              <a:gd name="f45" fmla="val 400"/>
              <a:gd name="f46" fmla="val 338"/>
              <a:gd name="f47" fmla="val 452"/>
              <a:gd name="f48" fmla="val 318"/>
              <a:gd name="f49" fmla="val 498"/>
              <a:gd name="f50" fmla="val 329"/>
              <a:gd name="f51" fmla="val 548"/>
              <a:gd name="f52" fmla="val 341"/>
              <a:gd name="f53" fmla="val 607"/>
              <a:gd name="f54" fmla="val 345"/>
              <a:gd name="f55" fmla="val 668"/>
              <a:gd name="f56" fmla="val 333"/>
              <a:gd name="f57" fmla="val 729"/>
              <a:gd name="f58" fmla="val 327"/>
              <a:gd name="f59" fmla="val 757"/>
              <a:gd name="f60" fmla="val 336"/>
              <a:gd name="f61" fmla="val 788"/>
              <a:gd name="f62" fmla="val 335"/>
              <a:gd name="f63" fmla="val 818"/>
              <a:gd name="f64" fmla="val 334"/>
              <a:gd name="f65" fmla="val 855"/>
              <a:gd name="f66" fmla="val 896"/>
              <a:gd name="f67" fmla="val 324"/>
              <a:gd name="f68" fmla="val 928"/>
              <a:gd name="f69" fmla="val 307"/>
              <a:gd name="f70" fmla="val 968"/>
              <a:gd name="f71" fmla="val 317"/>
              <a:gd name="f72" fmla="val 1002"/>
              <a:gd name="f73" fmla="val 321"/>
              <a:gd name="f74" fmla="val 1039"/>
              <a:gd name="f75" fmla="val 326"/>
              <a:gd name="f76" fmla="val 1075"/>
              <a:gd name="f77" fmla="val 303"/>
              <a:gd name="f78" fmla="val 268"/>
              <a:gd name="f79" fmla="val 1079"/>
              <a:gd name="f80" fmla="val 264"/>
              <a:gd name="f81" fmla="val 1077"/>
              <a:gd name="f82" fmla="val 260"/>
              <a:gd name="f83" fmla="val 1071"/>
              <a:gd name="f84" fmla="val 259"/>
              <a:gd name="f85" fmla="val 1066"/>
              <a:gd name="f86" fmla="val 257"/>
              <a:gd name="f87" fmla="val 1058"/>
              <a:gd name="f88" fmla="val 256"/>
              <a:gd name="f89" fmla="val 1049"/>
              <a:gd name="f90" fmla="val 1042"/>
              <a:gd name="f91" fmla="val 281"/>
              <a:gd name="f92" fmla="val 997"/>
              <a:gd name="f93" fmla="val 255"/>
              <a:gd name="f94" fmla="val 957"/>
              <a:gd name="f95" fmla="val 243"/>
              <a:gd name="f96" fmla="val 914"/>
              <a:gd name="f97" fmla="val 925"/>
              <a:gd name="f98" fmla="val 242"/>
              <a:gd name="f99" fmla="val 936"/>
              <a:gd name="f100" fmla="val 946"/>
              <a:gd name="f101" fmla="val 244"/>
              <a:gd name="f102" fmla="val 246"/>
              <a:gd name="f103" fmla="val 969"/>
              <a:gd name="f104" fmla="val 247"/>
              <a:gd name="f105" fmla="val 980"/>
              <a:gd name="f106" fmla="val 248"/>
              <a:gd name="f107" fmla="val 1005"/>
              <a:gd name="f108" fmla="val 1007"/>
              <a:gd name="f109" fmla="val 221"/>
              <a:gd name="f110" fmla="val 1010"/>
              <a:gd name="f111" fmla="val 217"/>
              <a:gd name="f112" fmla="val 211"/>
              <a:gd name="f113" fmla="val 208"/>
              <a:gd name="f114" fmla="val 1012"/>
              <a:gd name="f115" fmla="val 186"/>
              <a:gd name="f116" fmla="val 1033"/>
              <a:gd name="f117" fmla="val 159"/>
              <a:gd name="f118" fmla="val 1028"/>
              <a:gd name="f119" fmla="val 132"/>
              <a:gd name="f120" fmla="val 1026"/>
              <a:gd name="f121" fmla="val 127"/>
              <a:gd name="f122" fmla="val 116"/>
              <a:gd name="f123" fmla="val 1019"/>
              <a:gd name="f124" fmla="val 1017"/>
              <a:gd name="f125" fmla="val 118"/>
              <a:gd name="f126" fmla="val 1008"/>
              <a:gd name="f127" fmla="val 120"/>
              <a:gd name="f128" fmla="val 996"/>
              <a:gd name="f129" fmla="val 990"/>
              <a:gd name="f130" fmla="val 134"/>
              <a:gd name="f131" fmla="val 983"/>
              <a:gd name="f132" fmla="val 146"/>
              <a:gd name="f133" fmla="val 981"/>
              <a:gd name="f134" fmla="val 156"/>
              <a:gd name="f135" fmla="val 976"/>
              <a:gd name="f136" fmla="val 183"/>
              <a:gd name="f137" fmla="val 963"/>
              <a:gd name="f138" fmla="val 188"/>
              <a:gd name="f139" fmla="val 944"/>
              <a:gd name="f140" fmla="val 171"/>
              <a:gd name="f141" fmla="val 918"/>
              <a:gd name="f142" fmla="val 168"/>
              <a:gd name="f143" fmla="val 915"/>
              <a:gd name="f144" fmla="val 166"/>
              <a:gd name="f145" fmla="val 910"/>
              <a:gd name="f146" fmla="val 165"/>
              <a:gd name="f147" fmla="val 906"/>
              <a:gd name="f148" fmla="val 164"/>
              <a:gd name="f149" fmla="val 861"/>
              <a:gd name="f150" fmla="val 149"/>
              <a:gd name="f151" fmla="val 820"/>
              <a:gd name="f152" fmla="val 131"/>
              <a:gd name="f153" fmla="val 780"/>
              <a:gd name="f154" fmla="val 126"/>
              <a:gd name="f155" fmla="val 768"/>
              <a:gd name="f156" fmla="val 123"/>
              <a:gd name="f157" fmla="val 753"/>
              <a:gd name="f158" fmla="val 124"/>
              <a:gd name="f159" fmla="val 739"/>
              <a:gd name="f160" fmla="val 125"/>
              <a:gd name="f161" fmla="val 676"/>
              <a:gd name="f162" fmla="val 612"/>
              <a:gd name="f163" fmla="val 549"/>
              <a:gd name="f164" fmla="val 133"/>
              <a:gd name="f165" fmla="val 531"/>
              <a:gd name="f166" fmla="val 142"/>
              <a:gd name="f167" fmla="val 515"/>
              <a:gd name="f168" fmla="val 148"/>
              <a:gd name="f169" fmla="val 497"/>
              <a:gd name="f170" fmla="val 105"/>
              <a:gd name="f171" fmla="val 477"/>
              <a:gd name="f172" fmla="val 139"/>
              <a:gd name="f173" fmla="val 432"/>
              <a:gd name="f174" fmla="val 119"/>
              <a:gd name="f175" fmla="val 399"/>
              <a:gd name="f176" fmla="val 106"/>
              <a:gd name="f177" fmla="val 426"/>
              <a:gd name="f178" fmla="val 86"/>
              <a:gd name="f179" fmla="val 427"/>
              <a:gd name="f180" fmla="val 64"/>
              <a:gd name="f181" fmla="val 413"/>
              <a:gd name="f182" fmla="val 59"/>
              <a:gd name="f183" fmla="val 410"/>
              <a:gd name="f184" fmla="val 54"/>
              <a:gd name="f185" fmla="val 53"/>
              <a:gd name="f186" fmla="val 398"/>
              <a:gd name="f187" fmla="val 45"/>
              <a:gd name="f188" fmla="val 362"/>
              <a:gd name="f189" fmla="val 37"/>
              <a:gd name="f190" fmla="val 31"/>
              <a:gd name="f191" fmla="val 289"/>
              <a:gd name="f192" fmla="val 28"/>
              <a:gd name="f193" fmla="val 272"/>
              <a:gd name="f194" fmla="val 27"/>
              <a:gd name="f195" fmla="val 25"/>
              <a:gd name="f196" fmla="val 237"/>
              <a:gd name="f197" fmla="val 233"/>
              <a:gd name="f198" fmla="val 26"/>
              <a:gd name="f199" fmla="val 228"/>
              <a:gd name="f200" fmla="val 224"/>
              <a:gd name="f201" fmla="val 39"/>
              <a:gd name="f202" fmla="val 210"/>
              <a:gd name="f203" fmla="val 50"/>
              <a:gd name="f204" fmla="val 196"/>
              <a:gd name="f205" fmla="val 61"/>
              <a:gd name="f206" fmla="val 182"/>
              <a:gd name="f207" fmla="val 72"/>
              <a:gd name="f208" fmla="val 170"/>
              <a:gd name="f209" fmla="val 69"/>
              <a:gd name="f210" fmla="val 163"/>
              <a:gd name="f211" fmla="val 157"/>
              <a:gd name="f212" fmla="val 38"/>
              <a:gd name="f213" fmla="val 151"/>
              <a:gd name="f214" fmla="val 22"/>
              <a:gd name="f215" fmla="val 145"/>
              <a:gd name="f216" fmla="val 8"/>
              <a:gd name="f217" fmla="val 138"/>
              <a:gd name="f218" fmla="val 3"/>
              <a:gd name="f219" fmla="val 135"/>
              <a:gd name="f220" fmla="val 2"/>
              <a:gd name="f221" fmla="val 121"/>
              <a:gd name="f222" fmla="val 6"/>
              <a:gd name="f223" fmla="val 12"/>
              <a:gd name="f224" fmla="val 117"/>
              <a:gd name="f225" fmla="val 17"/>
              <a:gd name="f226" fmla="val 35"/>
              <a:gd name="f227" fmla="val 52"/>
              <a:gd name="f228" fmla="val 71"/>
              <a:gd name="f229" fmla="val 140"/>
              <a:gd name="f230" fmla="val 93"/>
              <a:gd name="f231" fmla="val 49"/>
              <a:gd name="f232" fmla="val 76"/>
              <a:gd name="f233" fmla="val 11"/>
              <a:gd name="f234" fmla="val 79"/>
              <a:gd name="f235" fmla="val 18"/>
              <a:gd name="f236" fmla="val 82"/>
              <a:gd name="f237" fmla="val 88"/>
              <a:gd name="f238" fmla="val 95"/>
              <a:gd name="f239" fmla="val 98"/>
              <a:gd name="f240" fmla="val 97"/>
              <a:gd name="f241" fmla="val 99"/>
              <a:gd name="f242" fmla="val 65"/>
              <a:gd name="f243" fmla="val 68"/>
              <a:gd name="f244" fmla="val 107"/>
              <a:gd name="f245" fmla="val 80"/>
              <a:gd name="f246" fmla="val 103"/>
              <a:gd name="f247" fmla="val 90"/>
              <a:gd name="f248" fmla="val 104"/>
              <a:gd name="f249" fmla="val 109"/>
              <a:gd name="f250" fmla="val 122"/>
              <a:gd name="f251" fmla="val 197"/>
              <a:gd name="f252" fmla="val 205"/>
              <a:gd name="f253" fmla="val 130"/>
              <a:gd name="f254" fmla="val 212"/>
              <a:gd name="f255" fmla="val 219"/>
              <a:gd name="f256" fmla="val 225"/>
              <a:gd name="f257" fmla="val 231"/>
              <a:gd name="f258" fmla="val 236"/>
              <a:gd name="f259" fmla="val 241"/>
              <a:gd name="f260" fmla="val 245"/>
              <a:gd name="f261" fmla="val 129"/>
              <a:gd name="f262" fmla="val 154"/>
              <a:gd name="f263" fmla="val 174"/>
              <a:gd name="f264" fmla="val 234"/>
              <a:gd name="f265" fmla="val 194"/>
              <a:gd name="f266" fmla="val 223"/>
              <a:gd name="f267" fmla="val 204"/>
              <a:gd name="f268" fmla="val 193"/>
              <a:gd name="f269" fmla="val 185"/>
              <a:gd name="f270" fmla="val 187"/>
              <a:gd name="f271" fmla="val 113"/>
              <a:gd name="f272" fmla="val 91"/>
              <a:gd name="f273" fmla="val 271"/>
              <a:gd name="f274" fmla="val 291"/>
              <a:gd name="f275" fmla="val 111"/>
              <a:gd name="f276" fmla="val 292"/>
              <a:gd name="f277" fmla="val 176"/>
              <a:gd name="f278" fmla="val 282"/>
              <a:gd name="f279" fmla="val 202"/>
              <a:gd name="f280" fmla="val 288"/>
              <a:gd name="f281" fmla="val 222"/>
              <a:gd name="f282" fmla="val 350"/>
              <a:gd name="f283" fmla="val 230"/>
              <a:gd name="f284" fmla="val 366"/>
              <a:gd name="f285" fmla="val 261"/>
              <a:gd name="f286" fmla="val 382"/>
              <a:gd name="f287" fmla="val 393"/>
              <a:gd name="f288" fmla="val 325"/>
              <a:gd name="f289" fmla="val 407"/>
              <a:gd name="f290" fmla="val 358"/>
              <a:gd name="f291" fmla="val 367"/>
              <a:gd name="f292" fmla="val 415"/>
              <a:gd name="f293" fmla="val 386"/>
              <a:gd name="f294" fmla="val 422"/>
              <a:gd name="f295" fmla="val 425"/>
              <a:gd name="f296" fmla="val 430"/>
              <a:gd name="f297" fmla="val 464"/>
              <a:gd name="f298" fmla="val 437"/>
              <a:gd name="f299" fmla="val 503"/>
              <a:gd name="f300" fmla="val 439"/>
              <a:gd name="f301" fmla="val 512"/>
              <a:gd name="f302" fmla="val 445"/>
              <a:gd name="f303" fmla="val 524"/>
              <a:gd name="f304" fmla="val 442"/>
              <a:gd name="f305" fmla="val 555"/>
              <a:gd name="f306" fmla="val 575"/>
              <a:gd name="f307" fmla="val 597"/>
              <a:gd name="f308" fmla="val 446"/>
              <a:gd name="f309" fmla="val 622"/>
              <a:gd name="f310" fmla="val 421"/>
              <a:gd name="f311" fmla="val 630"/>
              <a:gd name="f312" fmla="val 412"/>
              <a:gd name="f313" fmla="val 648"/>
              <a:gd name="f314" fmla="val 411"/>
              <a:gd name="f315" fmla="val 649"/>
              <a:gd name="f316" fmla="val 405"/>
              <a:gd name="f317" fmla="val 647"/>
              <a:gd name="f318" fmla="val 403"/>
              <a:gd name="f319" fmla="val 643"/>
              <a:gd name="f320" fmla="val 402"/>
              <a:gd name="f321" fmla="val 638"/>
              <a:gd name="f322" fmla="val 633"/>
              <a:gd name="f323" fmla="val 618"/>
              <a:gd name="f324" fmla="val 659"/>
              <a:gd name="f325" fmla="val 227"/>
              <a:gd name="f326" fmla="val 692"/>
              <a:gd name="f327" fmla="val 726"/>
              <a:gd name="f328" fmla="val 220"/>
              <a:gd name="f329" fmla="val 758"/>
              <a:gd name="f330" fmla="val 817"/>
              <a:gd name="f331" fmla="val 844"/>
              <a:gd name="f332" fmla="val 253"/>
              <a:gd name="f333" fmla="val 783"/>
              <a:gd name="f334" fmla="val 722"/>
              <a:gd name="f335" fmla="val 275"/>
              <a:gd name="f336" fmla="val 295"/>
              <a:gd name="f337" fmla="val 96"/>
              <a:gd name="f338" fmla="val 315"/>
              <a:gd name="f339" fmla="val 114"/>
              <a:gd name="f340" fmla="val 296"/>
              <a:gd name="f341" fmla="val 276"/>
              <a:gd name="f342" fmla="+- 0 0 -90"/>
              <a:gd name="f343" fmla="*/ f4 1 447"/>
              <a:gd name="f344" fmla="*/ f5 1 1093"/>
              <a:gd name="f345" fmla="val f6"/>
              <a:gd name="f346" fmla="val f7"/>
              <a:gd name="f347" fmla="val f8"/>
              <a:gd name="f348" fmla="*/ f342 f0 1"/>
              <a:gd name="f349" fmla="+- f347 0 f345"/>
              <a:gd name="f350" fmla="+- f346 0 f345"/>
              <a:gd name="f351" fmla="*/ f348 1 f3"/>
              <a:gd name="f352" fmla="*/ f350 1 447"/>
              <a:gd name="f353" fmla="*/ f349 1 1093"/>
              <a:gd name="f354" fmla="*/ 379 f350 1"/>
              <a:gd name="f355" fmla="*/ 606 f349 1"/>
              <a:gd name="f356" fmla="*/ 387 f350 1"/>
              <a:gd name="f357" fmla="*/ 560 f349 1"/>
              <a:gd name="f358" fmla="*/ 361 f350 1"/>
              <a:gd name="f359" fmla="*/ 428 f349 1"/>
              <a:gd name="f360" fmla="*/ 338 f350 1"/>
              <a:gd name="f361" fmla="*/ 404 f349 1"/>
              <a:gd name="f362" fmla="*/ 333 f350 1"/>
              <a:gd name="f363" fmla="*/ 729 f349 1"/>
              <a:gd name="f364" fmla="*/ 324 f350 1"/>
              <a:gd name="f365" fmla="*/ 928 f349 1"/>
              <a:gd name="f366" fmla="*/ 268 f350 1"/>
              <a:gd name="f367" fmla="*/ 1079 f349 1"/>
              <a:gd name="f368" fmla="*/ 259 f350 1"/>
              <a:gd name="f369" fmla="*/ 1042 f349 1"/>
              <a:gd name="f370" fmla="*/ 243 f350 1"/>
              <a:gd name="f371" fmla="*/ 946 f349 1"/>
              <a:gd name="f372" fmla="*/ 221 f350 1"/>
              <a:gd name="f373" fmla="*/ 1010 f349 1"/>
              <a:gd name="f374" fmla="*/ 132 f350 1"/>
              <a:gd name="f375" fmla="*/ 1026 f349 1"/>
              <a:gd name="f376" fmla="*/ 127 f350 1"/>
              <a:gd name="f377" fmla="*/ 990 f349 1"/>
              <a:gd name="f378" fmla="*/ 171 f350 1"/>
              <a:gd name="f379" fmla="*/ 918 f349 1"/>
              <a:gd name="f380" fmla="*/ 131 f350 1"/>
              <a:gd name="f381" fmla="*/ 780 f349 1"/>
              <a:gd name="f382" fmla="*/ 549 f349 1"/>
              <a:gd name="f383" fmla="*/ 119 f350 1"/>
              <a:gd name="f384" fmla="*/ 399 f349 1"/>
              <a:gd name="f385" fmla="*/ 53 f350 1"/>
              <a:gd name="f386" fmla="*/ 398 f349 1"/>
              <a:gd name="f387" fmla="*/ 25 f350 1"/>
              <a:gd name="f388" fmla="*/ 237 f349 1"/>
              <a:gd name="f389" fmla="*/ 61 f350 1"/>
              <a:gd name="f390" fmla="*/ 182 f349 1"/>
              <a:gd name="f391" fmla="*/ 8 f350 1"/>
              <a:gd name="f392" fmla="*/ 138 f349 1"/>
              <a:gd name="f393" fmla="*/ 17 f350 1"/>
              <a:gd name="f394" fmla="*/ 118 f349 1"/>
              <a:gd name="f395" fmla="*/ 71 f350 1"/>
              <a:gd name="f396" fmla="*/ 0 f349 1"/>
              <a:gd name="f397" fmla="*/ 98 f350 1"/>
              <a:gd name="f398" fmla="*/ 27 f349 1"/>
              <a:gd name="f399" fmla="*/ 107 f350 1"/>
              <a:gd name="f400" fmla="*/ 71 f349 1"/>
              <a:gd name="f401" fmla="*/ 122 f350 1"/>
              <a:gd name="f402" fmla="*/ 197 f349 1"/>
              <a:gd name="f403" fmla="*/ 133 f350 1"/>
              <a:gd name="f404" fmla="*/ 236 f349 1"/>
              <a:gd name="f405" fmla="*/ 194 f350 1"/>
              <a:gd name="f406" fmla="*/ 223 f349 1"/>
              <a:gd name="f407" fmla="*/ 187 f350 1"/>
              <a:gd name="f408" fmla="*/ 146 f349 1"/>
              <a:gd name="f409" fmla="*/ 292 f350 1"/>
              <a:gd name="f410" fmla="*/ 288 f350 1"/>
              <a:gd name="f411" fmla="*/ 222 f349 1"/>
              <a:gd name="f412" fmla="*/ 407 f350 1"/>
              <a:gd name="f413" fmla="*/ 358 f349 1"/>
              <a:gd name="f414" fmla="*/ 437 f350 1"/>
              <a:gd name="f415" fmla="*/ 503 f349 1"/>
              <a:gd name="f416" fmla="*/ 447 f350 1"/>
              <a:gd name="f417" fmla="*/ 597 f349 1"/>
              <a:gd name="f418" fmla="*/ 405 f350 1"/>
              <a:gd name="f419" fmla="*/ 647 f349 1"/>
              <a:gd name="f420" fmla="*/ 402 f350 1"/>
              <a:gd name="f421" fmla="*/ 587 f349 1"/>
              <a:gd name="f422" fmla="*/ 230 f350 1"/>
              <a:gd name="f423" fmla="*/ 659 f349 1"/>
              <a:gd name="f424" fmla="*/ 220 f350 1"/>
              <a:gd name="f425" fmla="*/ 758 f349 1"/>
              <a:gd name="f426" fmla="*/ 96 f350 1"/>
              <a:gd name="f427" fmla="*/ 315 f349 1"/>
              <a:gd name="f428" fmla="+- f351 0 f1"/>
              <a:gd name="f429" fmla="*/ f354 1 447"/>
              <a:gd name="f430" fmla="*/ f355 1 1093"/>
              <a:gd name="f431" fmla="*/ f356 1 447"/>
              <a:gd name="f432" fmla="*/ f357 1 1093"/>
              <a:gd name="f433" fmla="*/ f358 1 447"/>
              <a:gd name="f434" fmla="*/ f359 1 1093"/>
              <a:gd name="f435" fmla="*/ f360 1 447"/>
              <a:gd name="f436" fmla="*/ f361 1 1093"/>
              <a:gd name="f437" fmla="*/ f362 1 447"/>
              <a:gd name="f438" fmla="*/ f363 1 1093"/>
              <a:gd name="f439" fmla="*/ f364 1 447"/>
              <a:gd name="f440" fmla="*/ f365 1 1093"/>
              <a:gd name="f441" fmla="*/ f366 1 447"/>
              <a:gd name="f442" fmla="*/ f367 1 1093"/>
              <a:gd name="f443" fmla="*/ f368 1 447"/>
              <a:gd name="f444" fmla="*/ f369 1 1093"/>
              <a:gd name="f445" fmla="*/ f370 1 447"/>
              <a:gd name="f446" fmla="*/ f371 1 1093"/>
              <a:gd name="f447" fmla="*/ f372 1 447"/>
              <a:gd name="f448" fmla="*/ f373 1 1093"/>
              <a:gd name="f449" fmla="*/ f374 1 447"/>
              <a:gd name="f450" fmla="*/ f375 1 1093"/>
              <a:gd name="f451" fmla="*/ f376 1 447"/>
              <a:gd name="f452" fmla="*/ f377 1 1093"/>
              <a:gd name="f453" fmla="*/ f378 1 447"/>
              <a:gd name="f454" fmla="*/ f379 1 1093"/>
              <a:gd name="f455" fmla="*/ f380 1 447"/>
              <a:gd name="f456" fmla="*/ f381 1 1093"/>
              <a:gd name="f457" fmla="*/ f382 1 1093"/>
              <a:gd name="f458" fmla="*/ f383 1 447"/>
              <a:gd name="f459" fmla="*/ f384 1 1093"/>
              <a:gd name="f460" fmla="*/ f385 1 447"/>
              <a:gd name="f461" fmla="*/ f386 1 1093"/>
              <a:gd name="f462" fmla="*/ f387 1 447"/>
              <a:gd name="f463" fmla="*/ f388 1 1093"/>
              <a:gd name="f464" fmla="*/ f389 1 447"/>
              <a:gd name="f465" fmla="*/ f390 1 1093"/>
              <a:gd name="f466" fmla="*/ f391 1 447"/>
              <a:gd name="f467" fmla="*/ f392 1 1093"/>
              <a:gd name="f468" fmla="*/ f393 1 447"/>
              <a:gd name="f469" fmla="*/ f394 1 1093"/>
              <a:gd name="f470" fmla="*/ f395 1 447"/>
              <a:gd name="f471" fmla="*/ f396 1 1093"/>
              <a:gd name="f472" fmla="*/ f397 1 447"/>
              <a:gd name="f473" fmla="*/ f398 1 1093"/>
              <a:gd name="f474" fmla="*/ f399 1 447"/>
              <a:gd name="f475" fmla="*/ f400 1 1093"/>
              <a:gd name="f476" fmla="*/ f401 1 447"/>
              <a:gd name="f477" fmla="*/ f402 1 1093"/>
              <a:gd name="f478" fmla="*/ f403 1 447"/>
              <a:gd name="f479" fmla="*/ f404 1 1093"/>
              <a:gd name="f480" fmla="*/ f405 1 447"/>
              <a:gd name="f481" fmla="*/ f406 1 1093"/>
              <a:gd name="f482" fmla="*/ f407 1 447"/>
              <a:gd name="f483" fmla="*/ f408 1 1093"/>
              <a:gd name="f484" fmla="*/ f409 1 447"/>
              <a:gd name="f485" fmla="*/ f410 1 447"/>
              <a:gd name="f486" fmla="*/ f411 1 1093"/>
              <a:gd name="f487" fmla="*/ f412 1 447"/>
              <a:gd name="f488" fmla="*/ f413 1 1093"/>
              <a:gd name="f489" fmla="*/ f414 1 447"/>
              <a:gd name="f490" fmla="*/ f415 1 1093"/>
              <a:gd name="f491" fmla="*/ f416 1 447"/>
              <a:gd name="f492" fmla="*/ f417 1 1093"/>
              <a:gd name="f493" fmla="*/ f418 1 447"/>
              <a:gd name="f494" fmla="*/ f419 1 1093"/>
              <a:gd name="f495" fmla="*/ f420 1 447"/>
              <a:gd name="f496" fmla="*/ f421 1 1093"/>
              <a:gd name="f497" fmla="*/ f422 1 447"/>
              <a:gd name="f498" fmla="*/ f423 1 1093"/>
              <a:gd name="f499" fmla="*/ f424 1 447"/>
              <a:gd name="f500" fmla="*/ f425 1 1093"/>
              <a:gd name="f501" fmla="*/ f426 1 447"/>
              <a:gd name="f502" fmla="*/ f427 1 1093"/>
              <a:gd name="f503" fmla="*/ 0 1 f352"/>
              <a:gd name="f504" fmla="*/ f346 1 f352"/>
              <a:gd name="f505" fmla="*/ 0 1 f353"/>
              <a:gd name="f506" fmla="*/ f347 1 f353"/>
              <a:gd name="f507" fmla="*/ f429 1 f352"/>
              <a:gd name="f508" fmla="*/ f430 1 f353"/>
              <a:gd name="f509" fmla="*/ f431 1 f352"/>
              <a:gd name="f510" fmla="*/ f432 1 f353"/>
              <a:gd name="f511" fmla="*/ f433 1 f352"/>
              <a:gd name="f512" fmla="*/ f434 1 f353"/>
              <a:gd name="f513" fmla="*/ f435 1 f352"/>
              <a:gd name="f514" fmla="*/ f436 1 f353"/>
              <a:gd name="f515" fmla="*/ f437 1 f352"/>
              <a:gd name="f516" fmla="*/ f438 1 f353"/>
              <a:gd name="f517" fmla="*/ f439 1 f352"/>
              <a:gd name="f518" fmla="*/ f440 1 f353"/>
              <a:gd name="f519" fmla="*/ f441 1 f352"/>
              <a:gd name="f520" fmla="*/ f442 1 f353"/>
              <a:gd name="f521" fmla="*/ f443 1 f352"/>
              <a:gd name="f522" fmla="*/ f444 1 f353"/>
              <a:gd name="f523" fmla="*/ f445 1 f352"/>
              <a:gd name="f524" fmla="*/ f446 1 f353"/>
              <a:gd name="f525" fmla="*/ f447 1 f352"/>
              <a:gd name="f526" fmla="*/ f448 1 f353"/>
              <a:gd name="f527" fmla="*/ f449 1 f352"/>
              <a:gd name="f528" fmla="*/ f450 1 f353"/>
              <a:gd name="f529" fmla="*/ f451 1 f352"/>
              <a:gd name="f530" fmla="*/ f452 1 f353"/>
              <a:gd name="f531" fmla="*/ f453 1 f352"/>
              <a:gd name="f532" fmla="*/ f454 1 f353"/>
              <a:gd name="f533" fmla="*/ f455 1 f352"/>
              <a:gd name="f534" fmla="*/ f456 1 f353"/>
              <a:gd name="f535" fmla="*/ f457 1 f353"/>
              <a:gd name="f536" fmla="*/ f458 1 f352"/>
              <a:gd name="f537" fmla="*/ f459 1 f353"/>
              <a:gd name="f538" fmla="*/ f460 1 f352"/>
              <a:gd name="f539" fmla="*/ f461 1 f353"/>
              <a:gd name="f540" fmla="*/ f462 1 f352"/>
              <a:gd name="f541" fmla="*/ f463 1 f353"/>
              <a:gd name="f542" fmla="*/ f464 1 f352"/>
              <a:gd name="f543" fmla="*/ f465 1 f353"/>
              <a:gd name="f544" fmla="*/ f466 1 f352"/>
              <a:gd name="f545" fmla="*/ f467 1 f353"/>
              <a:gd name="f546" fmla="*/ f468 1 f352"/>
              <a:gd name="f547" fmla="*/ f469 1 f353"/>
              <a:gd name="f548" fmla="*/ f470 1 f352"/>
              <a:gd name="f549" fmla="*/ f471 1 f353"/>
              <a:gd name="f550" fmla="*/ f472 1 f352"/>
              <a:gd name="f551" fmla="*/ f473 1 f353"/>
              <a:gd name="f552" fmla="*/ f474 1 f352"/>
              <a:gd name="f553" fmla="*/ f475 1 f353"/>
              <a:gd name="f554" fmla="*/ f476 1 f352"/>
              <a:gd name="f555" fmla="*/ f477 1 f353"/>
              <a:gd name="f556" fmla="*/ f478 1 f352"/>
              <a:gd name="f557" fmla="*/ f479 1 f353"/>
              <a:gd name="f558" fmla="*/ f480 1 f352"/>
              <a:gd name="f559" fmla="*/ f481 1 f353"/>
              <a:gd name="f560" fmla="*/ f482 1 f352"/>
              <a:gd name="f561" fmla="*/ f483 1 f353"/>
              <a:gd name="f562" fmla="*/ f484 1 f352"/>
              <a:gd name="f563" fmla="*/ f485 1 f352"/>
              <a:gd name="f564" fmla="*/ f486 1 f353"/>
              <a:gd name="f565" fmla="*/ f487 1 f352"/>
              <a:gd name="f566" fmla="*/ f488 1 f353"/>
              <a:gd name="f567" fmla="*/ f489 1 f352"/>
              <a:gd name="f568" fmla="*/ f490 1 f353"/>
              <a:gd name="f569" fmla="*/ f491 1 f352"/>
              <a:gd name="f570" fmla="*/ f492 1 f353"/>
              <a:gd name="f571" fmla="*/ f493 1 f352"/>
              <a:gd name="f572" fmla="*/ f494 1 f353"/>
              <a:gd name="f573" fmla="*/ f495 1 f352"/>
              <a:gd name="f574" fmla="*/ f496 1 f353"/>
              <a:gd name="f575" fmla="*/ f497 1 f352"/>
              <a:gd name="f576" fmla="*/ f498 1 f353"/>
              <a:gd name="f577" fmla="*/ f499 1 f352"/>
              <a:gd name="f578" fmla="*/ f500 1 f353"/>
              <a:gd name="f579" fmla="*/ f501 1 f352"/>
              <a:gd name="f580" fmla="*/ f502 1 f353"/>
              <a:gd name="f581" fmla="*/ f503 f343 1"/>
              <a:gd name="f582" fmla="*/ f504 f343 1"/>
              <a:gd name="f583" fmla="*/ f506 f344 1"/>
              <a:gd name="f584" fmla="*/ f505 f344 1"/>
              <a:gd name="f585" fmla="*/ f507 f343 1"/>
              <a:gd name="f586" fmla="*/ f508 f344 1"/>
              <a:gd name="f587" fmla="*/ f509 f343 1"/>
              <a:gd name="f588" fmla="*/ f510 f344 1"/>
              <a:gd name="f589" fmla="*/ f511 f343 1"/>
              <a:gd name="f590" fmla="*/ f512 f344 1"/>
              <a:gd name="f591" fmla="*/ f513 f343 1"/>
              <a:gd name="f592" fmla="*/ f514 f344 1"/>
              <a:gd name="f593" fmla="*/ f515 f343 1"/>
              <a:gd name="f594" fmla="*/ f516 f344 1"/>
              <a:gd name="f595" fmla="*/ f517 f343 1"/>
              <a:gd name="f596" fmla="*/ f518 f344 1"/>
              <a:gd name="f597" fmla="*/ f519 f343 1"/>
              <a:gd name="f598" fmla="*/ f520 f344 1"/>
              <a:gd name="f599" fmla="*/ f521 f343 1"/>
              <a:gd name="f600" fmla="*/ f522 f344 1"/>
              <a:gd name="f601" fmla="*/ f523 f343 1"/>
              <a:gd name="f602" fmla="*/ f524 f344 1"/>
              <a:gd name="f603" fmla="*/ f525 f343 1"/>
              <a:gd name="f604" fmla="*/ f526 f344 1"/>
              <a:gd name="f605" fmla="*/ f527 f343 1"/>
              <a:gd name="f606" fmla="*/ f528 f344 1"/>
              <a:gd name="f607" fmla="*/ f529 f343 1"/>
              <a:gd name="f608" fmla="*/ f530 f344 1"/>
              <a:gd name="f609" fmla="*/ f531 f343 1"/>
              <a:gd name="f610" fmla="*/ f532 f344 1"/>
              <a:gd name="f611" fmla="*/ f533 f343 1"/>
              <a:gd name="f612" fmla="*/ f534 f344 1"/>
              <a:gd name="f613" fmla="*/ f535 f344 1"/>
              <a:gd name="f614" fmla="*/ f536 f343 1"/>
              <a:gd name="f615" fmla="*/ f537 f344 1"/>
              <a:gd name="f616" fmla="*/ f538 f343 1"/>
              <a:gd name="f617" fmla="*/ f539 f344 1"/>
              <a:gd name="f618" fmla="*/ f540 f343 1"/>
              <a:gd name="f619" fmla="*/ f541 f344 1"/>
              <a:gd name="f620" fmla="*/ f542 f343 1"/>
              <a:gd name="f621" fmla="*/ f543 f344 1"/>
              <a:gd name="f622" fmla="*/ f544 f343 1"/>
              <a:gd name="f623" fmla="*/ f545 f344 1"/>
              <a:gd name="f624" fmla="*/ f546 f343 1"/>
              <a:gd name="f625" fmla="*/ f547 f344 1"/>
              <a:gd name="f626" fmla="*/ f548 f343 1"/>
              <a:gd name="f627" fmla="*/ f549 f344 1"/>
              <a:gd name="f628" fmla="*/ f550 f343 1"/>
              <a:gd name="f629" fmla="*/ f551 f344 1"/>
              <a:gd name="f630" fmla="*/ f552 f343 1"/>
              <a:gd name="f631" fmla="*/ f553 f344 1"/>
              <a:gd name="f632" fmla="*/ f554 f343 1"/>
              <a:gd name="f633" fmla="*/ f555 f344 1"/>
              <a:gd name="f634" fmla="*/ f556 f343 1"/>
              <a:gd name="f635" fmla="*/ f557 f344 1"/>
              <a:gd name="f636" fmla="*/ f558 f343 1"/>
              <a:gd name="f637" fmla="*/ f559 f344 1"/>
              <a:gd name="f638" fmla="*/ f560 f343 1"/>
              <a:gd name="f639" fmla="*/ f561 f344 1"/>
              <a:gd name="f640" fmla="*/ f562 f343 1"/>
              <a:gd name="f641" fmla="*/ f563 f343 1"/>
              <a:gd name="f642" fmla="*/ f564 f344 1"/>
              <a:gd name="f643" fmla="*/ f565 f343 1"/>
              <a:gd name="f644" fmla="*/ f566 f344 1"/>
              <a:gd name="f645" fmla="*/ f567 f343 1"/>
              <a:gd name="f646" fmla="*/ f568 f344 1"/>
              <a:gd name="f647" fmla="*/ f569 f343 1"/>
              <a:gd name="f648" fmla="*/ f570 f344 1"/>
              <a:gd name="f649" fmla="*/ f571 f343 1"/>
              <a:gd name="f650" fmla="*/ f572 f344 1"/>
              <a:gd name="f651" fmla="*/ f573 f343 1"/>
              <a:gd name="f652" fmla="*/ f574 f344 1"/>
              <a:gd name="f653" fmla="*/ f575 f343 1"/>
              <a:gd name="f654" fmla="*/ f576 f344 1"/>
              <a:gd name="f655" fmla="*/ f577 f343 1"/>
              <a:gd name="f656" fmla="*/ f578 f344 1"/>
              <a:gd name="f657" fmla="*/ f579 f343 1"/>
              <a:gd name="f658" fmla="*/ f580 f3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8">
                <a:pos x="f585" y="f586"/>
              </a:cxn>
              <a:cxn ang="f428">
                <a:pos x="f587" y="f588"/>
              </a:cxn>
              <a:cxn ang="f428">
                <a:pos x="f589" y="f590"/>
              </a:cxn>
              <a:cxn ang="f428">
                <a:pos x="f591" y="f592"/>
              </a:cxn>
              <a:cxn ang="f428">
                <a:pos x="f593" y="f594"/>
              </a:cxn>
              <a:cxn ang="f428">
                <a:pos x="f595" y="f596"/>
              </a:cxn>
              <a:cxn ang="f428">
                <a:pos x="f597" y="f598"/>
              </a:cxn>
              <a:cxn ang="f428">
                <a:pos x="f599" y="f600"/>
              </a:cxn>
              <a:cxn ang="f428">
                <a:pos x="f601" y="f602"/>
              </a:cxn>
              <a:cxn ang="f428">
                <a:pos x="f603" y="f604"/>
              </a:cxn>
              <a:cxn ang="f428">
                <a:pos x="f605" y="f606"/>
              </a:cxn>
              <a:cxn ang="f428">
                <a:pos x="f607" y="f608"/>
              </a:cxn>
              <a:cxn ang="f428">
                <a:pos x="f609" y="f610"/>
              </a:cxn>
              <a:cxn ang="f428">
                <a:pos x="f611" y="f612"/>
              </a:cxn>
              <a:cxn ang="f428">
                <a:pos x="f605" y="f613"/>
              </a:cxn>
              <a:cxn ang="f428">
                <a:pos x="f614" y="f615"/>
              </a:cxn>
              <a:cxn ang="f428">
                <a:pos x="f616" y="f617"/>
              </a:cxn>
              <a:cxn ang="f428">
                <a:pos x="f618" y="f619"/>
              </a:cxn>
              <a:cxn ang="f428">
                <a:pos x="f620" y="f621"/>
              </a:cxn>
              <a:cxn ang="f428">
                <a:pos x="f622" y="f623"/>
              </a:cxn>
              <a:cxn ang="f428">
                <a:pos x="f624" y="f625"/>
              </a:cxn>
              <a:cxn ang="f428">
                <a:pos x="f626" y="f627"/>
              </a:cxn>
              <a:cxn ang="f428">
                <a:pos x="f628" y="f629"/>
              </a:cxn>
              <a:cxn ang="f428">
                <a:pos x="f630" y="f631"/>
              </a:cxn>
              <a:cxn ang="f428">
                <a:pos x="f632" y="f633"/>
              </a:cxn>
              <a:cxn ang="f428">
                <a:pos x="f634" y="f635"/>
              </a:cxn>
              <a:cxn ang="f428">
                <a:pos x="f636" y="f637"/>
              </a:cxn>
              <a:cxn ang="f428">
                <a:pos x="f638" y="f639"/>
              </a:cxn>
              <a:cxn ang="f428">
                <a:pos x="f640" y="f639"/>
              </a:cxn>
              <a:cxn ang="f428">
                <a:pos x="f641" y="f642"/>
              </a:cxn>
              <a:cxn ang="f428">
                <a:pos x="f643" y="f644"/>
              </a:cxn>
              <a:cxn ang="f428">
                <a:pos x="f645" y="f646"/>
              </a:cxn>
              <a:cxn ang="f428">
                <a:pos x="f647" y="f648"/>
              </a:cxn>
              <a:cxn ang="f428">
                <a:pos x="f649" y="f650"/>
              </a:cxn>
              <a:cxn ang="f428">
                <a:pos x="f651" y="f652"/>
              </a:cxn>
              <a:cxn ang="f428">
                <a:pos x="f653" y="f654"/>
              </a:cxn>
              <a:cxn ang="f428">
                <a:pos x="f655" y="f656"/>
              </a:cxn>
              <a:cxn ang="f428">
                <a:pos x="f653" y="f654"/>
              </a:cxn>
              <a:cxn ang="f428">
                <a:pos x="f657" y="f658"/>
              </a:cxn>
            </a:cxnLst>
            <a:rect l="f581" t="f584" r="f582" b="f583"/>
            <a:pathLst>
              <a:path w="447" h="1093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29" y="f31"/>
                  <a:pt x="f32" y="f33"/>
                </a:cubicBezTo>
                <a:cubicBezTo>
                  <a:pt x="f19" y="f34"/>
                  <a:pt x="f2" y="f35"/>
                  <a:pt x="f36" y="f37"/>
                </a:cubicBezTo>
                <a:cubicBezTo>
                  <a:pt x="f36" y="f38"/>
                  <a:pt x="f39" y="f40"/>
                  <a:pt x="f41" y="f27"/>
                </a:cubicBezTo>
                <a:cubicBezTo>
                  <a:pt x="f42" y="f43"/>
                  <a:pt x="f44" y="f45"/>
                  <a:pt x="f46" y="f40"/>
                </a:cubicBezTo>
                <a:cubicBezTo>
                  <a:pt x="f42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46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8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84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5" y="f97"/>
                  <a:pt x="f98" y="f99"/>
                  <a:pt x="f95" y="f100"/>
                </a:cubicBezTo>
                <a:cubicBezTo>
                  <a:pt x="f101" y="f94"/>
                  <a:pt x="f102" y="f103"/>
                  <a:pt x="f104" y="f105"/>
                </a:cubicBezTo>
                <a:cubicBezTo>
                  <a:pt x="f106" y="f107"/>
                  <a:pt x="f102" y="f108"/>
                  <a:pt x="f109" y="f110"/>
                </a:cubicBezTo>
                <a:cubicBezTo>
                  <a:pt x="f111" y="f110"/>
                  <a:pt x="f112" y="f110"/>
                  <a:pt x="f113" y="f114"/>
                </a:cubicBezTo>
                <a:cubicBezTo>
                  <a:pt x="f115" y="f116"/>
                  <a:pt x="f117" y="f118"/>
                  <a:pt x="f119" y="f120"/>
                </a:cubicBezTo>
                <a:cubicBezTo>
                  <a:pt x="f121" y="f120"/>
                  <a:pt x="f122" y="f123"/>
                  <a:pt x="f122" y="f124"/>
                </a:cubicBezTo>
                <a:cubicBezTo>
                  <a:pt x="f125" y="f126"/>
                  <a:pt x="f127" y="f128"/>
                  <a:pt x="f121" y="f129"/>
                </a:cubicBezTo>
                <a:cubicBezTo>
                  <a:pt x="f130" y="f131"/>
                  <a:pt x="f132" y="f133"/>
                  <a:pt x="f134" y="f135"/>
                </a:cubicBezTo>
                <a:cubicBezTo>
                  <a:pt x="f136" y="f137"/>
                  <a:pt x="f138" y="f139"/>
                  <a:pt x="f140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21" y="f162"/>
                  <a:pt x="f119" y="f163"/>
                </a:cubicBezTo>
                <a:cubicBezTo>
                  <a:pt x="f164" y="f165"/>
                  <a:pt x="f166" y="f167"/>
                  <a:pt x="f168" y="f169"/>
                </a:cubicBezTo>
                <a:cubicBezTo>
                  <a:pt x="f170" y="f171"/>
                  <a:pt x="f172" y="f173"/>
                  <a:pt x="f174" y="f175"/>
                </a:cubicBezTo>
                <a:cubicBezTo>
                  <a:pt x="f176" y="f177"/>
                  <a:pt x="f178" y="f179"/>
                  <a:pt x="f180" y="f181"/>
                </a:cubicBezTo>
                <a:cubicBezTo>
                  <a:pt x="f182" y="f183"/>
                  <a:pt x="f184" y="f40"/>
                  <a:pt x="f185" y="f186"/>
                </a:cubicBezTo>
                <a:cubicBezTo>
                  <a:pt x="f187" y="f188"/>
                  <a:pt x="f189" y="f75"/>
                  <a:pt x="f190" y="f191"/>
                </a:cubicBezTo>
                <a:cubicBezTo>
                  <a:pt x="f192" y="f193"/>
                  <a:pt x="f194" y="f93"/>
                  <a:pt x="f195" y="f196"/>
                </a:cubicBezTo>
                <a:cubicBezTo>
                  <a:pt x="f195" y="f197"/>
                  <a:pt x="f198" y="f199"/>
                  <a:pt x="f192" y="f200"/>
                </a:cubicBezTo>
                <a:cubicBezTo>
                  <a:pt x="f201" y="f202"/>
                  <a:pt x="f203" y="f204"/>
                  <a:pt x="f205" y="f206"/>
                </a:cubicBezTo>
                <a:cubicBezTo>
                  <a:pt x="f207" y="f208"/>
                  <a:pt x="f209" y="f210"/>
                  <a:pt x="f185" y="f211"/>
                </a:cubicBezTo>
                <a:cubicBezTo>
                  <a:pt x="f212" y="f213"/>
                  <a:pt x="f214" y="f215"/>
                  <a:pt x="f216" y="f217"/>
                </a:cubicBezTo>
                <a:cubicBezTo>
                  <a:pt x="f218" y="f219"/>
                  <a:pt x="f220" y="f121"/>
                  <a:pt x="f6" y="f221"/>
                </a:cubicBezTo>
                <a:cubicBezTo>
                  <a:pt x="f222" y="f127"/>
                  <a:pt x="f223" y="f224"/>
                  <a:pt x="f225" y="f125"/>
                </a:cubicBezTo>
                <a:cubicBezTo>
                  <a:pt x="f226" y="f160"/>
                  <a:pt x="f227" y="f164"/>
                  <a:pt x="f228" y="f229"/>
                </a:cubicBezTo>
                <a:cubicBezTo>
                  <a:pt x="f228" y="f230"/>
                  <a:pt x="f228" y="f231"/>
                  <a:pt x="f228" y="f6"/>
                </a:cubicBezTo>
                <a:cubicBezTo>
                  <a:pt x="f232" y="f233"/>
                  <a:pt x="f234" y="f235"/>
                  <a:pt x="f236" y="f195"/>
                </a:cubicBezTo>
                <a:cubicBezTo>
                  <a:pt x="f237" y="f198"/>
                  <a:pt x="f238" y="f194"/>
                  <a:pt x="f239" y="f194"/>
                </a:cubicBezTo>
                <a:cubicBezTo>
                  <a:pt x="f239" y="f201"/>
                  <a:pt x="f240" y="f203"/>
                  <a:pt x="f239" y="f205"/>
                </a:cubicBezTo>
                <a:cubicBezTo>
                  <a:pt x="f241" y="f242"/>
                  <a:pt x="f170" y="f243"/>
                  <a:pt x="f244" y="f228"/>
                </a:cubicBezTo>
                <a:cubicBezTo>
                  <a:pt x="f176" y="f245"/>
                  <a:pt x="f246" y="f247"/>
                  <a:pt x="f248" y="f241"/>
                </a:cubicBezTo>
                <a:cubicBezTo>
                  <a:pt x="f249" y="f119"/>
                  <a:pt x="f122" y="f146"/>
                  <a:pt x="f250" y="f251"/>
                </a:cubicBezTo>
                <a:cubicBezTo>
                  <a:pt x="f158" y="f252"/>
                  <a:pt x="f253" y="f254"/>
                  <a:pt x="f119" y="f255"/>
                </a:cubicBezTo>
                <a:cubicBezTo>
                  <a:pt x="f130" y="f256"/>
                  <a:pt x="f164" y="f257"/>
                  <a:pt x="f164" y="f258"/>
                </a:cubicBezTo>
                <a:cubicBezTo>
                  <a:pt x="f164" y="f259"/>
                  <a:pt x="f152" y="f260"/>
                  <a:pt x="f261" y="f93"/>
                </a:cubicBezTo>
                <a:cubicBezTo>
                  <a:pt x="f262" y="f95"/>
                  <a:pt x="f263" y="f264"/>
                  <a:pt x="f265" y="f266"/>
                </a:cubicBezTo>
                <a:cubicBezTo>
                  <a:pt x="f251" y="f109"/>
                  <a:pt x="f251" y="f112"/>
                  <a:pt x="f204" y="f267"/>
                </a:cubicBezTo>
                <a:cubicBezTo>
                  <a:pt x="f268" y="f269"/>
                  <a:pt x="f270" y="f146"/>
                  <a:pt x="f270" y="f132"/>
                </a:cubicBezTo>
                <a:cubicBezTo>
                  <a:pt x="f115" y="f271"/>
                  <a:pt x="f113" y="f272"/>
                  <a:pt x="f196" y="f272"/>
                </a:cubicBezTo>
                <a:cubicBezTo>
                  <a:pt x="f273" y="f272"/>
                  <a:pt x="f274" y="f275"/>
                  <a:pt x="f276" y="f132"/>
                </a:cubicBezTo>
                <a:cubicBezTo>
                  <a:pt x="f276" y="f134"/>
                  <a:pt x="f276" y="f144"/>
                  <a:pt x="f191" y="f277"/>
                </a:cubicBezTo>
                <a:cubicBezTo>
                  <a:pt x="f278" y="f279"/>
                  <a:pt x="f91" y="f279"/>
                  <a:pt x="f280" y="f281"/>
                </a:cubicBezTo>
                <a:cubicBezTo>
                  <a:pt x="f71" y="f199"/>
                  <a:pt x="f282" y="f283"/>
                  <a:pt x="f284" y="f285"/>
                </a:cubicBezTo>
                <a:cubicBezTo>
                  <a:pt x="f286" y="f276"/>
                  <a:pt x="f287" y="f288"/>
                  <a:pt x="f289" y="f290"/>
                </a:cubicBezTo>
                <a:cubicBezTo>
                  <a:pt x="f183" y="f291"/>
                  <a:pt x="f181" y="f17"/>
                  <a:pt x="f292" y="f293"/>
                </a:cubicBez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1"/>
                </a:cubicBezTo>
                <a:cubicBezTo>
                  <a:pt x="f173" y="f305"/>
                  <a:pt x="f7" y="f306"/>
                  <a:pt x="f7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3"/>
                  <a:pt x="f316" y="f317"/>
                </a:cubicBezTo>
                <a:cubicBezTo>
                  <a:pt x="f318" y="f319"/>
                  <a:pt x="f320" y="f321"/>
                  <a:pt x="f320" y="f322"/>
                </a:cubicBezTo>
                <a:cubicBezTo>
                  <a:pt x="f320" y="f323"/>
                  <a:pt x="f320" y="f22"/>
                  <a:pt x="f320" y="f10"/>
                </a:cubicBezTo>
                <a:cubicBezTo>
                  <a:pt x="f45" y="f10"/>
                  <a:pt x="f186" y="f10"/>
                  <a:pt x="f9" y="f10"/>
                </a:cubicBezTo>
                <a:close/>
                <a:moveTo>
                  <a:pt x="f283" y="f324"/>
                </a:moveTo>
                <a:cubicBezTo>
                  <a:pt x="f325" y="f324"/>
                  <a:pt x="f256" y="f324"/>
                  <a:pt x="f281" y="f324"/>
                </a:cubicBezTo>
                <a:cubicBezTo>
                  <a:pt x="f109" y="f326"/>
                  <a:pt x="f111" y="f327"/>
                  <a:pt x="f328" y="f329"/>
                </a:cubicBezTo>
                <a:cubicBezTo>
                  <a:pt x="f200" y="f61"/>
                  <a:pt x="f258" y="f330"/>
                  <a:pt x="f101" y="f331"/>
                </a:cubicBezTo>
                <a:cubicBezTo>
                  <a:pt x="f332" y="f333"/>
                  <a:pt x="f325" y="f334"/>
                  <a:pt x="f283" y="f324"/>
                </a:cubicBezTo>
                <a:close/>
                <a:moveTo>
                  <a:pt x="f272" y="f82"/>
                </a:moveTo>
                <a:cubicBezTo>
                  <a:pt x="f234" y="f335"/>
                  <a:pt x="f245" y="f336"/>
                  <a:pt x="f337" y="f338"/>
                </a:cubicBezTo>
                <a:cubicBezTo>
                  <a:pt x="f339" y="f340"/>
                  <a:pt x="f156" y="f341"/>
                  <a:pt x="f272" y="f82"/>
                </a:cubicBezTo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" name="Grupo 1">
            <a:extLst>
              <a:ext uri="{FF2B5EF4-FFF2-40B4-BE49-F238E27FC236}">
                <a16:creationId xmlns:a16="http://schemas.microsoft.com/office/drawing/2014/main" id="{993EC525-52CF-1611-9667-CFE2DAD5A4D5}"/>
              </a:ext>
            </a:extLst>
          </p:cNvPr>
          <p:cNvGrpSpPr/>
          <p:nvPr/>
        </p:nvGrpSpPr>
        <p:grpSpPr>
          <a:xfrm>
            <a:off x="0" y="532601"/>
            <a:ext cx="2664817" cy="251176"/>
            <a:chOff x="0" y="532601"/>
            <a:chExt cx="2664817" cy="251176"/>
          </a:xfrm>
        </p:grpSpPr>
        <p:grpSp>
          <p:nvGrpSpPr>
            <p:cNvPr id="7" name="Grupo 20">
              <a:extLst>
                <a:ext uri="{FF2B5EF4-FFF2-40B4-BE49-F238E27FC236}">
                  <a16:creationId xmlns:a16="http://schemas.microsoft.com/office/drawing/2014/main" id="{EDC40B71-998D-BCA7-7EC0-93BC8455D625}"/>
                </a:ext>
              </a:extLst>
            </p:cNvPr>
            <p:cNvGrpSpPr/>
            <p:nvPr/>
          </p:nvGrpSpPr>
          <p:grpSpPr>
            <a:xfrm>
              <a:off x="1814882" y="532601"/>
              <a:ext cx="849935" cy="251176"/>
              <a:chOff x="1814882" y="532601"/>
              <a:chExt cx="849935" cy="251176"/>
            </a:xfrm>
          </p:grpSpPr>
          <p:sp>
            <p:nvSpPr>
              <p:cNvPr id="8" name="Freeform 14">
                <a:extLst>
                  <a:ext uri="{FF2B5EF4-FFF2-40B4-BE49-F238E27FC236}">
                    <a16:creationId xmlns:a16="http://schemas.microsoft.com/office/drawing/2014/main" id="{687857A9-FC04-C66D-843C-84CF0DF13076}"/>
                  </a:ext>
                </a:extLst>
              </p:cNvPr>
              <p:cNvSpPr/>
              <p:nvPr/>
            </p:nvSpPr>
            <p:spPr>
              <a:xfrm>
                <a:off x="2496028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Freeform 15">
                <a:extLst>
                  <a:ext uri="{FF2B5EF4-FFF2-40B4-BE49-F238E27FC236}">
                    <a16:creationId xmlns:a16="http://schemas.microsoft.com/office/drawing/2014/main" id="{9DEF702D-293A-23B2-1B6F-898D7738E51B}"/>
                  </a:ext>
                </a:extLst>
              </p:cNvPr>
              <p:cNvSpPr/>
              <p:nvPr/>
            </p:nvSpPr>
            <p:spPr>
              <a:xfrm>
                <a:off x="1814882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Freeform 16">
                <a:extLst>
                  <a:ext uri="{FF2B5EF4-FFF2-40B4-BE49-F238E27FC236}">
                    <a16:creationId xmlns:a16="http://schemas.microsoft.com/office/drawing/2014/main" id="{18592C42-D0C1-A4E2-D652-EE0039BA5627}"/>
                  </a:ext>
                </a:extLst>
              </p:cNvPr>
              <p:cNvSpPr/>
              <p:nvPr/>
            </p:nvSpPr>
            <p:spPr>
              <a:xfrm>
                <a:off x="2044918" y="532601"/>
                <a:ext cx="17177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Freeform 17">
                <a:extLst>
                  <a:ext uri="{FF2B5EF4-FFF2-40B4-BE49-F238E27FC236}">
                    <a16:creationId xmlns:a16="http://schemas.microsoft.com/office/drawing/2014/main" id="{63DF2823-6A33-64BF-6C69-AEB7B25EC14C}"/>
                  </a:ext>
                </a:extLst>
              </p:cNvPr>
              <p:cNvSpPr/>
              <p:nvPr/>
            </p:nvSpPr>
            <p:spPr>
              <a:xfrm>
                <a:off x="2270473" y="532601"/>
                <a:ext cx="17625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reeform 18">
                <a:extLst>
                  <a:ext uri="{FF2B5EF4-FFF2-40B4-BE49-F238E27FC236}">
                    <a16:creationId xmlns:a16="http://schemas.microsoft.com/office/drawing/2014/main" id="{B0104FF8-BC03-7506-40AA-9C0D1738D98C}"/>
                  </a:ext>
                </a:extLst>
              </p:cNvPr>
              <p:cNvSpPr/>
              <p:nvPr/>
            </p:nvSpPr>
            <p:spPr>
              <a:xfrm>
                <a:off x="2044918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Freeform 19">
                <a:extLst>
                  <a:ext uri="{FF2B5EF4-FFF2-40B4-BE49-F238E27FC236}">
                    <a16:creationId xmlns:a16="http://schemas.microsoft.com/office/drawing/2014/main" id="{356597E9-C886-A24C-CEC5-7914B20D2A6D}"/>
                  </a:ext>
                </a:extLst>
              </p:cNvPr>
              <p:cNvSpPr/>
              <p:nvPr/>
            </p:nvSpPr>
            <p:spPr>
              <a:xfrm>
                <a:off x="2273463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reeform 20">
                <a:extLst>
                  <a:ext uri="{FF2B5EF4-FFF2-40B4-BE49-F238E27FC236}">
                    <a16:creationId xmlns:a16="http://schemas.microsoft.com/office/drawing/2014/main" id="{D1074246-B2F2-9617-A899-A9DF832F0F8B}"/>
                  </a:ext>
                </a:extLst>
              </p:cNvPr>
              <p:cNvSpPr/>
              <p:nvPr/>
            </p:nvSpPr>
            <p:spPr>
              <a:xfrm>
                <a:off x="2500509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Freeform 21">
                <a:extLst>
                  <a:ext uri="{FF2B5EF4-FFF2-40B4-BE49-F238E27FC236}">
                    <a16:creationId xmlns:a16="http://schemas.microsoft.com/office/drawing/2014/main" id="{D0C151A4-00CC-86D4-4687-F22668B1DDF7}"/>
                  </a:ext>
                </a:extLst>
              </p:cNvPr>
              <p:cNvSpPr/>
              <p:nvPr/>
            </p:nvSpPr>
            <p:spPr>
              <a:xfrm>
                <a:off x="1817872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upo 21">
              <a:extLst>
                <a:ext uri="{FF2B5EF4-FFF2-40B4-BE49-F238E27FC236}">
                  <a16:creationId xmlns:a16="http://schemas.microsoft.com/office/drawing/2014/main" id="{4EA423B5-4167-870A-C949-2D191CB7518F}"/>
                </a:ext>
              </a:extLst>
            </p:cNvPr>
            <p:cNvGrpSpPr/>
            <p:nvPr/>
          </p:nvGrpSpPr>
          <p:grpSpPr>
            <a:xfrm>
              <a:off x="900720" y="532601"/>
              <a:ext cx="849935" cy="251176"/>
              <a:chOff x="900720" y="532601"/>
              <a:chExt cx="849935" cy="251176"/>
            </a:xfrm>
          </p:grpSpPr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3137126-CE19-FB73-62EB-E6432A7F6542}"/>
                  </a:ext>
                </a:extLst>
              </p:cNvPr>
              <p:cNvSpPr/>
              <p:nvPr/>
            </p:nvSpPr>
            <p:spPr>
              <a:xfrm>
                <a:off x="1581866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9D504419-E7EE-5CE3-07D1-341B1112EDED}"/>
                  </a:ext>
                </a:extLst>
              </p:cNvPr>
              <p:cNvSpPr/>
              <p:nvPr/>
            </p:nvSpPr>
            <p:spPr>
              <a:xfrm>
                <a:off x="900720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FE271C59-2C4C-E6EE-C510-F63B50CC92B5}"/>
                  </a:ext>
                </a:extLst>
              </p:cNvPr>
              <p:cNvSpPr/>
              <p:nvPr/>
            </p:nvSpPr>
            <p:spPr>
              <a:xfrm>
                <a:off x="1130756" y="532601"/>
                <a:ext cx="17177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B27B1183-D2C0-6BAC-9FB6-4CAED11AF24B}"/>
                  </a:ext>
                </a:extLst>
              </p:cNvPr>
              <p:cNvSpPr/>
              <p:nvPr/>
            </p:nvSpPr>
            <p:spPr>
              <a:xfrm>
                <a:off x="1356311" y="532601"/>
                <a:ext cx="17625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F8042AC-0661-B6A1-51BB-3E00FCFE719B}"/>
                  </a:ext>
                </a:extLst>
              </p:cNvPr>
              <p:cNvSpPr/>
              <p:nvPr/>
            </p:nvSpPr>
            <p:spPr>
              <a:xfrm>
                <a:off x="1130756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5B1F6116-3682-86EE-57E4-2851401BC40B}"/>
                  </a:ext>
                </a:extLst>
              </p:cNvPr>
              <p:cNvSpPr/>
              <p:nvPr/>
            </p:nvSpPr>
            <p:spPr>
              <a:xfrm>
                <a:off x="1359292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69029771-A774-2633-5348-C7D261F7C7A1}"/>
                  </a:ext>
                </a:extLst>
              </p:cNvPr>
              <p:cNvSpPr/>
              <p:nvPr/>
            </p:nvSpPr>
            <p:spPr>
              <a:xfrm>
                <a:off x="1586346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12365719-5965-6B2D-A98B-EB4A8D4D5223}"/>
                  </a:ext>
                </a:extLst>
              </p:cNvPr>
              <p:cNvSpPr/>
              <p:nvPr/>
            </p:nvSpPr>
            <p:spPr>
              <a:xfrm>
                <a:off x="903701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rupo 22">
              <a:extLst>
                <a:ext uri="{FF2B5EF4-FFF2-40B4-BE49-F238E27FC236}">
                  <a16:creationId xmlns:a16="http://schemas.microsoft.com/office/drawing/2014/main" id="{72ACB59A-42AE-67C8-9516-7434FE87A380}"/>
                </a:ext>
              </a:extLst>
            </p:cNvPr>
            <p:cNvGrpSpPr/>
            <p:nvPr/>
          </p:nvGrpSpPr>
          <p:grpSpPr>
            <a:xfrm>
              <a:off x="0" y="532601"/>
              <a:ext cx="849934" cy="251176"/>
              <a:chOff x="0" y="532601"/>
              <a:chExt cx="849934" cy="251176"/>
            </a:xfrm>
          </p:grpSpPr>
          <p:sp>
            <p:nvSpPr>
              <p:cNvPr id="26" name="Freeform 14">
                <a:extLst>
                  <a:ext uri="{FF2B5EF4-FFF2-40B4-BE49-F238E27FC236}">
                    <a16:creationId xmlns:a16="http://schemas.microsoft.com/office/drawing/2014/main" id="{5B63B8F6-DDFB-FAB9-FCC6-46C539DE74A5}"/>
                  </a:ext>
                </a:extLst>
              </p:cNvPr>
              <p:cNvSpPr/>
              <p:nvPr/>
            </p:nvSpPr>
            <p:spPr>
              <a:xfrm>
                <a:off x="681145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15">
                <a:extLst>
                  <a:ext uri="{FF2B5EF4-FFF2-40B4-BE49-F238E27FC236}">
                    <a16:creationId xmlns:a16="http://schemas.microsoft.com/office/drawing/2014/main" id="{D94FEF92-12F2-4EEA-844B-1BCB72905C0A}"/>
                  </a:ext>
                </a:extLst>
              </p:cNvPr>
              <p:cNvSpPr/>
              <p:nvPr/>
            </p:nvSpPr>
            <p:spPr>
              <a:xfrm>
                <a:off x="0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16">
                <a:extLst>
                  <a:ext uri="{FF2B5EF4-FFF2-40B4-BE49-F238E27FC236}">
                    <a16:creationId xmlns:a16="http://schemas.microsoft.com/office/drawing/2014/main" id="{6B3B6FA0-A616-47CA-35A2-5A89B544AB4C}"/>
                  </a:ext>
                </a:extLst>
              </p:cNvPr>
              <p:cNvSpPr/>
              <p:nvPr/>
            </p:nvSpPr>
            <p:spPr>
              <a:xfrm>
                <a:off x="230035" y="532601"/>
                <a:ext cx="17177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17">
                <a:extLst>
                  <a:ext uri="{FF2B5EF4-FFF2-40B4-BE49-F238E27FC236}">
                    <a16:creationId xmlns:a16="http://schemas.microsoft.com/office/drawing/2014/main" id="{7D1A6F5E-F70D-D0E1-CA19-C09CA428EFCE}"/>
                  </a:ext>
                </a:extLst>
              </p:cNvPr>
              <p:cNvSpPr/>
              <p:nvPr/>
            </p:nvSpPr>
            <p:spPr>
              <a:xfrm>
                <a:off x="455590" y="532601"/>
                <a:ext cx="17625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18">
                <a:extLst>
                  <a:ext uri="{FF2B5EF4-FFF2-40B4-BE49-F238E27FC236}">
                    <a16:creationId xmlns:a16="http://schemas.microsoft.com/office/drawing/2014/main" id="{34A4442D-313F-7979-ED41-C84DF93C62C9}"/>
                  </a:ext>
                </a:extLst>
              </p:cNvPr>
              <p:cNvSpPr/>
              <p:nvPr/>
            </p:nvSpPr>
            <p:spPr>
              <a:xfrm>
                <a:off x="230035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19">
                <a:extLst>
                  <a:ext uri="{FF2B5EF4-FFF2-40B4-BE49-F238E27FC236}">
                    <a16:creationId xmlns:a16="http://schemas.microsoft.com/office/drawing/2014/main" id="{CC85FAE9-DCAC-CBA8-18E9-7983569392BB}"/>
                  </a:ext>
                </a:extLst>
              </p:cNvPr>
              <p:cNvSpPr/>
              <p:nvPr/>
            </p:nvSpPr>
            <p:spPr>
              <a:xfrm>
                <a:off x="458571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20">
                <a:extLst>
                  <a:ext uri="{FF2B5EF4-FFF2-40B4-BE49-F238E27FC236}">
                    <a16:creationId xmlns:a16="http://schemas.microsoft.com/office/drawing/2014/main" id="{AF16A880-DF5F-CE3E-4A39-0387F7182730}"/>
                  </a:ext>
                </a:extLst>
              </p:cNvPr>
              <p:cNvSpPr/>
              <p:nvPr/>
            </p:nvSpPr>
            <p:spPr>
              <a:xfrm>
                <a:off x="685626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21">
                <a:extLst>
                  <a:ext uri="{FF2B5EF4-FFF2-40B4-BE49-F238E27FC236}">
                    <a16:creationId xmlns:a16="http://schemas.microsoft.com/office/drawing/2014/main" id="{26214C20-FBA4-8428-992B-1F2282631CCE}"/>
                  </a:ext>
                </a:extLst>
              </p:cNvPr>
              <p:cNvSpPr/>
              <p:nvPr/>
            </p:nvSpPr>
            <p:spPr>
              <a:xfrm>
                <a:off x="2990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4" name="Grupo 152">
            <a:extLst>
              <a:ext uri="{FF2B5EF4-FFF2-40B4-BE49-F238E27FC236}">
                <a16:creationId xmlns:a16="http://schemas.microsoft.com/office/drawing/2014/main" id="{3A0C13B0-E691-63DF-458F-6A0615869309}"/>
              </a:ext>
            </a:extLst>
          </p:cNvPr>
          <p:cNvGrpSpPr/>
          <p:nvPr/>
        </p:nvGrpSpPr>
        <p:grpSpPr>
          <a:xfrm>
            <a:off x="6439881" y="532601"/>
            <a:ext cx="2664817" cy="251176"/>
            <a:chOff x="6439881" y="532601"/>
            <a:chExt cx="2664817" cy="251176"/>
          </a:xfrm>
        </p:grpSpPr>
        <p:grpSp>
          <p:nvGrpSpPr>
            <p:cNvPr id="35" name="Grupo 153">
              <a:extLst>
                <a:ext uri="{FF2B5EF4-FFF2-40B4-BE49-F238E27FC236}">
                  <a16:creationId xmlns:a16="http://schemas.microsoft.com/office/drawing/2014/main" id="{A34DC12A-16E2-504E-DE8C-C64CAA397CF5}"/>
                </a:ext>
              </a:extLst>
            </p:cNvPr>
            <p:cNvGrpSpPr/>
            <p:nvPr/>
          </p:nvGrpSpPr>
          <p:grpSpPr>
            <a:xfrm>
              <a:off x="8254764" y="532601"/>
              <a:ext cx="849934" cy="251176"/>
              <a:chOff x="8254764" y="532601"/>
              <a:chExt cx="849934" cy="251176"/>
            </a:xfrm>
          </p:grpSpPr>
          <p:sp>
            <p:nvSpPr>
              <p:cNvPr id="36" name="Freeform 14">
                <a:extLst>
                  <a:ext uri="{FF2B5EF4-FFF2-40B4-BE49-F238E27FC236}">
                    <a16:creationId xmlns:a16="http://schemas.microsoft.com/office/drawing/2014/main" id="{C78FFFB4-6EFD-71CA-6FA7-92E217D803AD}"/>
                  </a:ext>
                </a:extLst>
              </p:cNvPr>
              <p:cNvSpPr/>
              <p:nvPr/>
            </p:nvSpPr>
            <p:spPr>
              <a:xfrm>
                <a:off x="8935909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15">
                <a:extLst>
                  <a:ext uri="{FF2B5EF4-FFF2-40B4-BE49-F238E27FC236}">
                    <a16:creationId xmlns:a16="http://schemas.microsoft.com/office/drawing/2014/main" id="{012DFE70-1E30-8CCF-B52A-9878705C57C2}"/>
                  </a:ext>
                </a:extLst>
              </p:cNvPr>
              <p:cNvSpPr/>
              <p:nvPr/>
            </p:nvSpPr>
            <p:spPr>
              <a:xfrm>
                <a:off x="8254764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16">
                <a:extLst>
                  <a:ext uri="{FF2B5EF4-FFF2-40B4-BE49-F238E27FC236}">
                    <a16:creationId xmlns:a16="http://schemas.microsoft.com/office/drawing/2014/main" id="{56A4D680-1E68-4E30-E9CB-2065AC8D1E1F}"/>
                  </a:ext>
                </a:extLst>
              </p:cNvPr>
              <p:cNvSpPr/>
              <p:nvPr/>
            </p:nvSpPr>
            <p:spPr>
              <a:xfrm>
                <a:off x="8484799" y="532601"/>
                <a:ext cx="17177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17">
                <a:extLst>
                  <a:ext uri="{FF2B5EF4-FFF2-40B4-BE49-F238E27FC236}">
                    <a16:creationId xmlns:a16="http://schemas.microsoft.com/office/drawing/2014/main" id="{1AFDEF75-F42A-A306-5BE9-F84209F14FEE}"/>
                  </a:ext>
                </a:extLst>
              </p:cNvPr>
              <p:cNvSpPr/>
              <p:nvPr/>
            </p:nvSpPr>
            <p:spPr>
              <a:xfrm>
                <a:off x="8710354" y="532601"/>
                <a:ext cx="17625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18">
                <a:extLst>
                  <a:ext uri="{FF2B5EF4-FFF2-40B4-BE49-F238E27FC236}">
                    <a16:creationId xmlns:a16="http://schemas.microsoft.com/office/drawing/2014/main" id="{C72C299A-02B8-E15E-6C0A-FA45A24C5355}"/>
                  </a:ext>
                </a:extLst>
              </p:cNvPr>
              <p:cNvSpPr/>
              <p:nvPr/>
            </p:nvSpPr>
            <p:spPr>
              <a:xfrm>
                <a:off x="8484799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19">
                <a:extLst>
                  <a:ext uri="{FF2B5EF4-FFF2-40B4-BE49-F238E27FC236}">
                    <a16:creationId xmlns:a16="http://schemas.microsoft.com/office/drawing/2014/main" id="{268E4438-3E94-E2EF-7193-C7C696234B08}"/>
                  </a:ext>
                </a:extLst>
              </p:cNvPr>
              <p:cNvSpPr/>
              <p:nvPr/>
            </p:nvSpPr>
            <p:spPr>
              <a:xfrm>
                <a:off x="8713345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20">
                <a:extLst>
                  <a:ext uri="{FF2B5EF4-FFF2-40B4-BE49-F238E27FC236}">
                    <a16:creationId xmlns:a16="http://schemas.microsoft.com/office/drawing/2014/main" id="{27C756B3-EDC8-D48A-73FE-5688684279B1}"/>
                  </a:ext>
                </a:extLst>
              </p:cNvPr>
              <p:cNvSpPr/>
              <p:nvPr/>
            </p:nvSpPr>
            <p:spPr>
              <a:xfrm>
                <a:off x="8940390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21">
                <a:extLst>
                  <a:ext uri="{FF2B5EF4-FFF2-40B4-BE49-F238E27FC236}">
                    <a16:creationId xmlns:a16="http://schemas.microsoft.com/office/drawing/2014/main" id="{EC27709A-0EA1-CFAF-B589-D0E95A3B6A37}"/>
                  </a:ext>
                </a:extLst>
              </p:cNvPr>
              <p:cNvSpPr/>
              <p:nvPr/>
            </p:nvSpPr>
            <p:spPr>
              <a:xfrm>
                <a:off x="8257754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4" name="Grupo 154">
              <a:extLst>
                <a:ext uri="{FF2B5EF4-FFF2-40B4-BE49-F238E27FC236}">
                  <a16:creationId xmlns:a16="http://schemas.microsoft.com/office/drawing/2014/main" id="{B6163A17-43A1-F3DC-E689-BA13BB9968B1}"/>
                </a:ext>
              </a:extLst>
            </p:cNvPr>
            <p:cNvGrpSpPr/>
            <p:nvPr/>
          </p:nvGrpSpPr>
          <p:grpSpPr>
            <a:xfrm>
              <a:off x="7340592" y="532601"/>
              <a:ext cx="849935" cy="251176"/>
              <a:chOff x="7340592" y="532601"/>
              <a:chExt cx="849935" cy="251176"/>
            </a:xfrm>
          </p:grpSpPr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2EEAA25A-571E-7697-3B8E-672F80F21E87}"/>
                  </a:ext>
                </a:extLst>
              </p:cNvPr>
              <p:cNvSpPr/>
              <p:nvPr/>
            </p:nvSpPr>
            <p:spPr>
              <a:xfrm>
                <a:off x="8021738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15">
                <a:extLst>
                  <a:ext uri="{FF2B5EF4-FFF2-40B4-BE49-F238E27FC236}">
                    <a16:creationId xmlns:a16="http://schemas.microsoft.com/office/drawing/2014/main" id="{F64F9852-1F3B-9A22-F590-A3A98FB3977B}"/>
                  </a:ext>
                </a:extLst>
              </p:cNvPr>
              <p:cNvSpPr/>
              <p:nvPr/>
            </p:nvSpPr>
            <p:spPr>
              <a:xfrm>
                <a:off x="7340592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16">
                <a:extLst>
                  <a:ext uri="{FF2B5EF4-FFF2-40B4-BE49-F238E27FC236}">
                    <a16:creationId xmlns:a16="http://schemas.microsoft.com/office/drawing/2014/main" id="{C5737599-60CD-A240-B307-CB373063E1BB}"/>
                  </a:ext>
                </a:extLst>
              </p:cNvPr>
              <p:cNvSpPr/>
              <p:nvPr/>
            </p:nvSpPr>
            <p:spPr>
              <a:xfrm>
                <a:off x="7570628" y="532601"/>
                <a:ext cx="17177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7">
                <a:extLst>
                  <a:ext uri="{FF2B5EF4-FFF2-40B4-BE49-F238E27FC236}">
                    <a16:creationId xmlns:a16="http://schemas.microsoft.com/office/drawing/2014/main" id="{2FECB975-E4DB-915F-C048-1428D00161A6}"/>
                  </a:ext>
                </a:extLst>
              </p:cNvPr>
              <p:cNvSpPr/>
              <p:nvPr/>
            </p:nvSpPr>
            <p:spPr>
              <a:xfrm>
                <a:off x="7796183" y="532601"/>
                <a:ext cx="17625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8">
                <a:extLst>
                  <a:ext uri="{FF2B5EF4-FFF2-40B4-BE49-F238E27FC236}">
                    <a16:creationId xmlns:a16="http://schemas.microsoft.com/office/drawing/2014/main" id="{7351EF75-98E0-F0D6-2429-C5C8A7B7D2D9}"/>
                  </a:ext>
                </a:extLst>
              </p:cNvPr>
              <p:cNvSpPr/>
              <p:nvPr/>
            </p:nvSpPr>
            <p:spPr>
              <a:xfrm>
                <a:off x="7570628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19">
                <a:extLst>
                  <a:ext uri="{FF2B5EF4-FFF2-40B4-BE49-F238E27FC236}">
                    <a16:creationId xmlns:a16="http://schemas.microsoft.com/office/drawing/2014/main" id="{81A046CF-207F-61B0-1278-FF345A108F95}"/>
                  </a:ext>
                </a:extLst>
              </p:cNvPr>
              <p:cNvSpPr/>
              <p:nvPr/>
            </p:nvSpPr>
            <p:spPr>
              <a:xfrm>
                <a:off x="7799173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20">
                <a:extLst>
                  <a:ext uri="{FF2B5EF4-FFF2-40B4-BE49-F238E27FC236}">
                    <a16:creationId xmlns:a16="http://schemas.microsoft.com/office/drawing/2014/main" id="{77718923-7814-4643-094D-A0386C657B58}"/>
                  </a:ext>
                </a:extLst>
              </p:cNvPr>
              <p:cNvSpPr/>
              <p:nvPr/>
            </p:nvSpPr>
            <p:spPr>
              <a:xfrm>
                <a:off x="8026219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21">
                <a:extLst>
                  <a:ext uri="{FF2B5EF4-FFF2-40B4-BE49-F238E27FC236}">
                    <a16:creationId xmlns:a16="http://schemas.microsoft.com/office/drawing/2014/main" id="{4220E658-DF94-602E-4F14-C773576B32CC}"/>
                  </a:ext>
                </a:extLst>
              </p:cNvPr>
              <p:cNvSpPr/>
              <p:nvPr/>
            </p:nvSpPr>
            <p:spPr>
              <a:xfrm>
                <a:off x="7343582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3" name="Grupo 155">
              <a:extLst>
                <a:ext uri="{FF2B5EF4-FFF2-40B4-BE49-F238E27FC236}">
                  <a16:creationId xmlns:a16="http://schemas.microsoft.com/office/drawing/2014/main" id="{AB6430AE-6D39-B876-4AF3-ACB1C6097644}"/>
                </a:ext>
              </a:extLst>
            </p:cNvPr>
            <p:cNvGrpSpPr/>
            <p:nvPr/>
          </p:nvGrpSpPr>
          <p:grpSpPr>
            <a:xfrm>
              <a:off x="6439881" y="532601"/>
              <a:ext cx="849926" cy="251176"/>
              <a:chOff x="6439881" y="532601"/>
              <a:chExt cx="849926" cy="251176"/>
            </a:xfrm>
          </p:grpSpPr>
          <p:sp>
            <p:nvSpPr>
              <p:cNvPr id="54" name="Freeform 14">
                <a:extLst>
                  <a:ext uri="{FF2B5EF4-FFF2-40B4-BE49-F238E27FC236}">
                    <a16:creationId xmlns:a16="http://schemas.microsoft.com/office/drawing/2014/main" id="{6C3CCE08-46EB-47DB-96EB-89A954EE8954}"/>
                  </a:ext>
                </a:extLst>
              </p:cNvPr>
              <p:cNvSpPr/>
              <p:nvPr/>
            </p:nvSpPr>
            <p:spPr>
              <a:xfrm>
                <a:off x="7121018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15">
                <a:extLst>
                  <a:ext uri="{FF2B5EF4-FFF2-40B4-BE49-F238E27FC236}">
                    <a16:creationId xmlns:a16="http://schemas.microsoft.com/office/drawing/2014/main" id="{3E002C3C-1B2D-F43E-69FC-B8C553F99473}"/>
                  </a:ext>
                </a:extLst>
              </p:cNvPr>
              <p:cNvSpPr/>
              <p:nvPr/>
            </p:nvSpPr>
            <p:spPr>
              <a:xfrm>
                <a:off x="6439881" y="532601"/>
                <a:ext cx="16878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16">
                <a:extLst>
                  <a:ext uri="{FF2B5EF4-FFF2-40B4-BE49-F238E27FC236}">
                    <a16:creationId xmlns:a16="http://schemas.microsoft.com/office/drawing/2014/main" id="{426E0FA8-B2DE-116C-E475-9AD6249FED37}"/>
                  </a:ext>
                </a:extLst>
              </p:cNvPr>
              <p:cNvSpPr/>
              <p:nvPr/>
            </p:nvSpPr>
            <p:spPr>
              <a:xfrm>
                <a:off x="6669907" y="532601"/>
                <a:ext cx="17177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17">
                <a:extLst>
                  <a:ext uri="{FF2B5EF4-FFF2-40B4-BE49-F238E27FC236}">
                    <a16:creationId xmlns:a16="http://schemas.microsoft.com/office/drawing/2014/main" id="{EEF45CF7-E96E-4888-BB74-6F62ED141DAB}"/>
                  </a:ext>
                </a:extLst>
              </p:cNvPr>
              <p:cNvSpPr/>
              <p:nvPr/>
            </p:nvSpPr>
            <p:spPr>
              <a:xfrm>
                <a:off x="6895462" y="532601"/>
                <a:ext cx="176259" cy="2065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18">
                <a:extLst>
                  <a:ext uri="{FF2B5EF4-FFF2-40B4-BE49-F238E27FC236}">
                    <a16:creationId xmlns:a16="http://schemas.microsoft.com/office/drawing/2014/main" id="{42044863-D94E-2F67-8C23-ADDCA16711EE}"/>
                  </a:ext>
                </a:extLst>
              </p:cNvPr>
              <p:cNvSpPr/>
              <p:nvPr/>
            </p:nvSpPr>
            <p:spPr>
              <a:xfrm>
                <a:off x="6669907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9">
                <a:extLst>
                  <a:ext uri="{FF2B5EF4-FFF2-40B4-BE49-F238E27FC236}">
                    <a16:creationId xmlns:a16="http://schemas.microsoft.com/office/drawing/2014/main" id="{0CC4231B-D551-26B6-F881-FCA454BC1195}"/>
                  </a:ext>
                </a:extLst>
              </p:cNvPr>
              <p:cNvSpPr/>
              <p:nvPr/>
            </p:nvSpPr>
            <p:spPr>
              <a:xfrm>
                <a:off x="6898453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20">
                <a:extLst>
                  <a:ext uri="{FF2B5EF4-FFF2-40B4-BE49-F238E27FC236}">
                    <a16:creationId xmlns:a16="http://schemas.microsoft.com/office/drawing/2014/main" id="{4B02808F-E3D0-F637-C618-7B8B283B38BB}"/>
                  </a:ext>
                </a:extLst>
              </p:cNvPr>
              <p:cNvSpPr/>
              <p:nvPr/>
            </p:nvSpPr>
            <p:spPr>
              <a:xfrm>
                <a:off x="7125498" y="757031"/>
                <a:ext cx="1643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21">
                <a:extLst>
                  <a:ext uri="{FF2B5EF4-FFF2-40B4-BE49-F238E27FC236}">
                    <a16:creationId xmlns:a16="http://schemas.microsoft.com/office/drawing/2014/main" id="{F4EE927D-6698-0D62-6218-FE702AFF2ACC}"/>
                  </a:ext>
                </a:extLst>
              </p:cNvPr>
              <p:cNvSpPr/>
              <p:nvPr/>
            </p:nvSpPr>
            <p:spPr>
              <a:xfrm>
                <a:off x="6442862" y="757031"/>
                <a:ext cx="165808" cy="26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3;p46">
            <a:extLst>
              <a:ext uri="{FF2B5EF4-FFF2-40B4-BE49-F238E27FC236}">
                <a16:creationId xmlns:a16="http://schemas.microsoft.com/office/drawing/2014/main" id="{E3C7BDE4-AB2D-29C7-9718-55A477C8F33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sz="2000" dirty="0">
                <a:cs typeface="B Nazanin" panose="00000700000000000000" pitchFamily="2" charset="-78"/>
              </a:rPr>
              <a:t>شما می توانید از سه ستون استفاده کنید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3" name="Google Shape;484;p46">
            <a:extLst>
              <a:ext uri="{FF2B5EF4-FFF2-40B4-BE49-F238E27FC236}">
                <a16:creationId xmlns:a16="http://schemas.microsoft.com/office/drawing/2014/main" id="{B2034BCC-DF91-C930-262D-924983431F8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19846" y="2611197"/>
            <a:ext cx="2304297" cy="655496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4" name="Google Shape;485;p46">
            <a:extLst>
              <a:ext uri="{FF2B5EF4-FFF2-40B4-BE49-F238E27FC236}">
                <a16:creationId xmlns:a16="http://schemas.microsoft.com/office/drawing/2014/main" id="{803EC97F-B71E-EA94-4F57-BC189746F7A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19846" y="3201725"/>
            <a:ext cx="2304297" cy="7178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Google Shape;486;p46">
            <a:extLst>
              <a:ext uri="{FF2B5EF4-FFF2-40B4-BE49-F238E27FC236}">
                <a16:creationId xmlns:a16="http://schemas.microsoft.com/office/drawing/2014/main" id="{7D4AC63F-B236-3AD3-E9E5-5C66F72797B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12234" y="2611197"/>
            <a:ext cx="2304297" cy="655496"/>
          </a:xfrm>
        </p:spPr>
        <p:txBody>
          <a:bodyPr anchor="b" anchorCtr="1"/>
          <a:lstStyle/>
          <a:p>
            <a:pPr algn="ctr" rtl="1"/>
            <a:r>
              <a:rPr lang="en-US" sz="2400" dirty="0">
                <a:cs typeface="B Nazanin" panose="00000700000000000000" pitchFamily="2" charset="-78"/>
              </a:rPr>
              <a:t>Sa</a:t>
            </a:r>
            <a:r>
              <a:rPr lang="fa-IR" sz="2400" dirty="0">
                <a:cs typeface="B Nazanin" panose="00000700000000000000" pitchFamily="2" charset="-78"/>
              </a:rPr>
              <a:t>عنوان</a:t>
            </a:r>
            <a:br>
              <a:rPr lang="en-US" sz="2400" dirty="0">
                <a:cs typeface="B Nazanin" panose="00000700000000000000" pitchFamily="2" charset="-78"/>
              </a:rPr>
            </a:br>
            <a:r>
              <a:rPr lang="en-US" sz="2400" dirty="0">
                <a:cs typeface="B Nazanin" panose="00000700000000000000" pitchFamily="2" charset="-78"/>
              </a:rPr>
              <a:t>turn</a:t>
            </a:r>
          </a:p>
        </p:txBody>
      </p:sp>
      <p:sp>
        <p:nvSpPr>
          <p:cNvPr id="6" name="Google Shape;487;p46">
            <a:extLst>
              <a:ext uri="{FF2B5EF4-FFF2-40B4-BE49-F238E27FC236}">
                <a16:creationId xmlns:a16="http://schemas.microsoft.com/office/drawing/2014/main" id="{BAB8FA80-F5C9-96A2-AFA0-16FEE92202A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12225" y="3201725"/>
            <a:ext cx="2304297" cy="7178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Google Shape;488;p46">
            <a:extLst>
              <a:ext uri="{FF2B5EF4-FFF2-40B4-BE49-F238E27FC236}">
                <a16:creationId xmlns:a16="http://schemas.microsoft.com/office/drawing/2014/main" id="{9F15915F-55E8-9532-E492-5F1C495B37E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27458" y="2611197"/>
            <a:ext cx="2304297" cy="655496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8" name="Google Shape;489;p46">
            <a:extLst>
              <a:ext uri="{FF2B5EF4-FFF2-40B4-BE49-F238E27FC236}">
                <a16:creationId xmlns:a16="http://schemas.microsoft.com/office/drawing/2014/main" id="{388DA1CB-42DE-5672-CF0F-AA44AB785E4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7477" y="3201725"/>
            <a:ext cx="2304297" cy="7178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oogle Shape;491;p46">
            <a:extLst>
              <a:ext uri="{FF2B5EF4-FFF2-40B4-BE49-F238E27FC236}">
                <a16:creationId xmlns:a16="http://schemas.microsoft.com/office/drawing/2014/main" id="{95C8B712-E25B-17A2-50FF-906A5471DBE1}"/>
              </a:ext>
            </a:extLst>
          </p:cNvPr>
          <p:cNvGrpSpPr/>
          <p:nvPr/>
        </p:nvGrpSpPr>
        <p:grpSpPr>
          <a:xfrm>
            <a:off x="6814977" y="1629186"/>
            <a:ext cx="698802" cy="874797"/>
            <a:chOff x="6814977" y="1629186"/>
            <a:chExt cx="698802" cy="874797"/>
          </a:xfrm>
        </p:grpSpPr>
        <p:sp>
          <p:nvSpPr>
            <p:cNvPr id="10" name="Google Shape;492;p46">
              <a:extLst>
                <a:ext uri="{FF2B5EF4-FFF2-40B4-BE49-F238E27FC236}">
                  <a16:creationId xmlns:a16="http://schemas.microsoft.com/office/drawing/2014/main" id="{9B323184-D615-0CB8-59EF-4135E91580DB}"/>
                </a:ext>
              </a:extLst>
            </p:cNvPr>
            <p:cNvSpPr/>
            <p:nvPr/>
          </p:nvSpPr>
          <p:spPr>
            <a:xfrm>
              <a:off x="7064297" y="1629186"/>
              <a:ext cx="449482" cy="430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08"/>
                <a:gd name="f4" fmla="val 10546"/>
                <a:gd name="f5" fmla="val 4075"/>
                <a:gd name="f6" fmla="val 1885"/>
                <a:gd name="f7" fmla="val 4554"/>
                <a:gd name="f8" fmla="val 1"/>
                <a:gd name="f9" fmla="val 9290"/>
                <a:gd name="f10" fmla="val 5935"/>
                <a:gd name="f11" fmla="val 11007"/>
                <a:gd name="f12" fmla="*/ f0 1 11008"/>
                <a:gd name="f13" fmla="*/ f1 1 1054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1008"/>
                <a:gd name="f20" fmla="*/ f17 1 1054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1008" h="1054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8" y="f4"/>
                  </a:lnTo>
                  <a:lnTo>
                    <a:pt x="f10" y="f4"/>
                  </a:lnTo>
                  <a:lnTo>
                    <a:pt x="f11" y="f2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493;p46">
              <a:extLst>
                <a:ext uri="{FF2B5EF4-FFF2-40B4-BE49-F238E27FC236}">
                  <a16:creationId xmlns:a16="http://schemas.microsoft.com/office/drawing/2014/main" id="{6B404794-D0AA-DA5F-4120-2127BD5EEF4C}"/>
                </a:ext>
              </a:extLst>
            </p:cNvPr>
            <p:cNvSpPr/>
            <p:nvPr/>
          </p:nvSpPr>
          <p:spPr>
            <a:xfrm>
              <a:off x="6814977" y="1629186"/>
              <a:ext cx="490191" cy="4305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10545"/>
                <a:gd name="f5" fmla="val 5074"/>
                <a:gd name="f6" fmla="val 10544"/>
                <a:gd name="f7" fmla="val 12004"/>
                <a:gd name="f8" fmla="val 6931"/>
                <a:gd name="f9" fmla="*/ f0 1 12005"/>
                <a:gd name="f10" fmla="*/ f1 1 10545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2005"/>
                <a:gd name="f17" fmla="*/ f14 1 10545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2005" h="10545">
                  <a:moveTo>
                    <a:pt x="f2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8" y="f2"/>
                  </a:lnTo>
                  <a:close/>
                </a:path>
              </a:pathLst>
            </a:custGeom>
            <a:solidFill>
              <a:srgbClr val="0097A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494;p46">
              <a:extLst>
                <a:ext uri="{FF2B5EF4-FFF2-40B4-BE49-F238E27FC236}">
                  <a16:creationId xmlns:a16="http://schemas.microsoft.com/office/drawing/2014/main" id="{4FEDBD42-9791-0385-1B00-CA9F03D11361}"/>
                </a:ext>
              </a:extLst>
            </p:cNvPr>
            <p:cNvSpPr/>
            <p:nvPr/>
          </p:nvSpPr>
          <p:spPr>
            <a:xfrm>
              <a:off x="6969849" y="2008479"/>
              <a:ext cx="389013" cy="131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7"/>
                <a:gd name="f4" fmla="val 3213"/>
                <a:gd name="f5" fmla="val 1"/>
                <a:gd name="f6" fmla="val 1257"/>
                <a:gd name="f7" fmla="val 4135"/>
                <a:gd name="f8" fmla="val 3212"/>
                <a:gd name="f9" fmla="val 5391"/>
                <a:gd name="f10" fmla="val 9526"/>
                <a:gd name="f11" fmla="*/ f0 1 9527"/>
                <a:gd name="f12" fmla="*/ f1 1 321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527"/>
                <a:gd name="f19" fmla="*/ f16 1 321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527" h="3213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9" y="f6"/>
                  </a:lnTo>
                  <a:lnTo>
                    <a:pt x="f10" y="f6"/>
                  </a:lnTo>
                  <a:lnTo>
                    <a:pt x="f10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495;p46">
              <a:extLst>
                <a:ext uri="{FF2B5EF4-FFF2-40B4-BE49-F238E27FC236}">
                  <a16:creationId xmlns:a16="http://schemas.microsoft.com/office/drawing/2014/main" id="{C0B354F3-C00C-597C-FBBC-F027699D4804}"/>
                </a:ext>
              </a:extLst>
            </p:cNvPr>
            <p:cNvSpPr/>
            <p:nvPr/>
          </p:nvSpPr>
          <p:spPr>
            <a:xfrm>
              <a:off x="7164333" y="2008479"/>
              <a:ext cx="194529" cy="131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64"/>
                <a:gd name="f4" fmla="val 3213"/>
                <a:gd name="f5" fmla="val 1"/>
                <a:gd name="f6" fmla="val 3212"/>
                <a:gd name="f7" fmla="val 628"/>
                <a:gd name="f8" fmla="val 1257"/>
                <a:gd name="f9" fmla="val 4763"/>
                <a:gd name="f10" fmla="*/ f0 1 4764"/>
                <a:gd name="f11" fmla="*/ f1 1 3213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764"/>
                <a:gd name="f18" fmla="*/ f15 1 3213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764" h="3213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9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496;p46">
              <a:extLst>
                <a:ext uri="{FF2B5EF4-FFF2-40B4-BE49-F238E27FC236}">
                  <a16:creationId xmlns:a16="http://schemas.microsoft.com/office/drawing/2014/main" id="{C4E45398-9F45-34E6-EA7E-4713A4A124EF}"/>
                </a:ext>
              </a:extLst>
            </p:cNvPr>
            <p:cNvSpPr/>
            <p:nvPr/>
          </p:nvSpPr>
          <p:spPr>
            <a:xfrm>
              <a:off x="6944739" y="2086267"/>
              <a:ext cx="439232" cy="417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57"/>
                <a:gd name="f4" fmla="val 10230"/>
                <a:gd name="f5" fmla="val 5379"/>
                <a:gd name="f6" fmla="val 1"/>
                <a:gd name="f7" fmla="val 3716"/>
                <a:gd name="f8" fmla="val 3368"/>
                <a:gd name="f9" fmla="val 3907"/>
                <a:gd name="f10" fmla="val 2690"/>
                <a:gd name="f11" fmla="val 6528"/>
                <a:gd name="f12" fmla="val 2055"/>
                <a:gd name="f13" fmla="val 8481"/>
                <a:gd name="f14" fmla="val 8701"/>
                <a:gd name="f15" fmla="val 8066"/>
                <a:gd name="f16" fmla="val 3908"/>
                <a:gd name="f17" fmla="val 7040"/>
                <a:gd name="f18" fmla="*/ f0 1 10757"/>
                <a:gd name="f19" fmla="*/ f1 1 10230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757"/>
                <a:gd name="f26" fmla="*/ f23 1 10230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757" h="10230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lnTo>
                    <a:pt x="f10" y="f11"/>
                  </a:lnTo>
                  <a:lnTo>
                    <a:pt x="f12" y="f4"/>
                  </a:lnTo>
                  <a:lnTo>
                    <a:pt x="f5" y="f13"/>
                  </a:lnTo>
                  <a:lnTo>
                    <a:pt x="f14" y="f4"/>
                  </a:lnTo>
                  <a:lnTo>
                    <a:pt x="f14" y="f4"/>
                  </a:lnTo>
                  <a:lnTo>
                    <a:pt x="f15" y="f11"/>
                  </a:lnTo>
                  <a:lnTo>
                    <a:pt x="f3" y="f16"/>
                  </a:lnTo>
                  <a:lnTo>
                    <a:pt x="f17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497;p46">
              <a:extLst>
                <a:ext uri="{FF2B5EF4-FFF2-40B4-BE49-F238E27FC236}">
                  <a16:creationId xmlns:a16="http://schemas.microsoft.com/office/drawing/2014/main" id="{8246BB59-749F-6D70-08F9-79D349013C5B}"/>
                </a:ext>
              </a:extLst>
            </p:cNvPr>
            <p:cNvSpPr/>
            <p:nvPr/>
          </p:nvSpPr>
          <p:spPr>
            <a:xfrm>
              <a:off x="7164333" y="2086267"/>
              <a:ext cx="219593" cy="417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8"/>
                <a:gd name="f4" fmla="val 10230"/>
                <a:gd name="f5" fmla="val 1"/>
                <a:gd name="f6" fmla="val 8481"/>
                <a:gd name="f7" fmla="val 3323"/>
                <a:gd name="f8" fmla="val 2688"/>
                <a:gd name="f9" fmla="val 6528"/>
                <a:gd name="f10" fmla="val 5377"/>
                <a:gd name="f11" fmla="val 3908"/>
                <a:gd name="f12" fmla="val 1662"/>
                <a:gd name="f13" fmla="val 3368"/>
                <a:gd name="f14" fmla="*/ f0 1 5378"/>
                <a:gd name="f15" fmla="*/ f1 1 10230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5378"/>
                <a:gd name="f22" fmla="*/ f19 1 10230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378" h="10230">
                  <a:moveTo>
                    <a:pt x="f5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7" y="f4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oogle Shape;498;p46">
            <a:extLst>
              <a:ext uri="{FF2B5EF4-FFF2-40B4-BE49-F238E27FC236}">
                <a16:creationId xmlns:a16="http://schemas.microsoft.com/office/drawing/2014/main" id="{C69522DD-99B9-8D1A-7AE3-294D9EACB6A4}"/>
              </a:ext>
            </a:extLst>
          </p:cNvPr>
          <p:cNvGrpSpPr/>
          <p:nvPr/>
        </p:nvGrpSpPr>
        <p:grpSpPr>
          <a:xfrm>
            <a:off x="4134596" y="1629186"/>
            <a:ext cx="874797" cy="874797"/>
            <a:chOff x="4134596" y="1629186"/>
            <a:chExt cx="874797" cy="874797"/>
          </a:xfrm>
        </p:grpSpPr>
        <p:sp>
          <p:nvSpPr>
            <p:cNvPr id="17" name="Google Shape;499;p46">
              <a:extLst>
                <a:ext uri="{FF2B5EF4-FFF2-40B4-BE49-F238E27FC236}">
                  <a16:creationId xmlns:a16="http://schemas.microsoft.com/office/drawing/2014/main" id="{0882ABA4-E558-AD57-E258-FE2A09218306}"/>
                </a:ext>
              </a:extLst>
            </p:cNvPr>
            <p:cNvSpPr/>
            <p:nvPr/>
          </p:nvSpPr>
          <p:spPr>
            <a:xfrm>
              <a:off x="4134596" y="1629186"/>
              <a:ext cx="874797" cy="8747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24"/>
                <a:gd name="f4" fmla="val 10711"/>
                <a:gd name="f5" fmla="val 7851"/>
                <a:gd name="f6" fmla="val 5162"/>
                <a:gd name="f7" fmla="val 1114"/>
                <a:gd name="f8" fmla="val 3137"/>
                <a:gd name="f9" fmla="val 3138"/>
                <a:gd name="f10" fmla="val 5161"/>
                <a:gd name="f11" fmla="val 7850"/>
                <a:gd name="f12" fmla="val 10713"/>
                <a:gd name="f13" fmla="val 13573"/>
                <a:gd name="f14" fmla="val 16264"/>
                <a:gd name="f15" fmla="val 18287"/>
                <a:gd name="f16" fmla="val 5160"/>
                <a:gd name="f17" fmla="val 20310"/>
                <a:gd name="f18" fmla="val 21423"/>
                <a:gd name="f19" fmla="val 10741"/>
                <a:gd name="f20" fmla="val 13591"/>
                <a:gd name="f21" fmla="val 21416"/>
                <a:gd name="f22" fmla="val 16271"/>
                <a:gd name="f23" fmla="val 20302"/>
                <a:gd name="f24" fmla="val 16270"/>
                <a:gd name="f25" fmla="val 1121"/>
                <a:gd name="f26" fmla="val 8"/>
                <a:gd name="f27" fmla="*/ f0 1 21424"/>
                <a:gd name="f28" fmla="*/ f1 1 21424"/>
                <a:gd name="f29" fmla="val f2"/>
                <a:gd name="f30" fmla="val f3"/>
                <a:gd name="f31" fmla="+- f30 0 f29"/>
                <a:gd name="f32" fmla="*/ f31 1 21424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21424" h="21424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7" y="f10"/>
                    <a:pt x="f2" y="f11"/>
                    <a:pt x="f2" y="f12"/>
                  </a:cubicBezTo>
                  <a:cubicBezTo>
                    <a:pt x="f2" y="f13"/>
                    <a:pt x="f7" y="f14"/>
                    <a:pt x="f8" y="f15"/>
                  </a:cubicBezTo>
                  <a:cubicBezTo>
                    <a:pt x="f16" y="f17"/>
                    <a:pt x="f5" y="f18"/>
                    <a:pt x="f4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15" y="f15"/>
                  </a:cubicBezTo>
                  <a:cubicBezTo>
                    <a:pt x="f17" y="f14"/>
                    <a:pt x="f3" y="f13"/>
                    <a:pt x="f3" y="f12"/>
                  </a:cubicBezTo>
                  <a:cubicBezTo>
                    <a:pt x="f3" y="f11"/>
                    <a:pt x="f17" y="f10"/>
                    <a:pt x="f15" y="f9"/>
                  </a:cubicBezTo>
                  <a:cubicBezTo>
                    <a:pt x="f24" y="f25"/>
                    <a:pt x="f20" y="f26"/>
                    <a:pt x="f19" y="f2"/>
                  </a:cubicBezTo>
                  <a:close/>
                </a:path>
              </a:pathLst>
            </a:custGeom>
            <a:solidFill>
              <a:srgbClr val="0097A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500;p46">
              <a:extLst>
                <a:ext uri="{FF2B5EF4-FFF2-40B4-BE49-F238E27FC236}">
                  <a16:creationId xmlns:a16="http://schemas.microsoft.com/office/drawing/2014/main" id="{A61D8E87-AF28-FB0D-FF7E-3246CE3D3993}"/>
                </a:ext>
              </a:extLst>
            </p:cNvPr>
            <p:cNvSpPr/>
            <p:nvPr/>
          </p:nvSpPr>
          <p:spPr>
            <a:xfrm>
              <a:off x="4573179" y="1629186"/>
              <a:ext cx="436214" cy="8747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83"/>
                <a:gd name="f4" fmla="val 21424"/>
                <a:gd name="f5" fmla="val 21423"/>
                <a:gd name="f6" fmla="val 2850"/>
                <a:gd name="f7" fmla="val 21416"/>
                <a:gd name="f8" fmla="val 5530"/>
                <a:gd name="f9" fmla="val 20302"/>
                <a:gd name="f10" fmla="val 7546"/>
                <a:gd name="f11" fmla="val 18287"/>
                <a:gd name="f12" fmla="val 9569"/>
                <a:gd name="f13" fmla="val 16264"/>
                <a:gd name="f14" fmla="val 13573"/>
                <a:gd name="f15" fmla="val 10713"/>
                <a:gd name="f16" fmla="val 7850"/>
                <a:gd name="f17" fmla="val 5161"/>
                <a:gd name="f18" fmla="val 3138"/>
                <a:gd name="f19" fmla="val 5529"/>
                <a:gd name="f20" fmla="val 1121"/>
                <a:gd name="f21" fmla="val 8"/>
                <a:gd name="f22" fmla="*/ f0 1 10683"/>
                <a:gd name="f23" fmla="*/ f1 1 21424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683"/>
                <a:gd name="f30" fmla="*/ f27 1 21424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683" h="21424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3" y="f14"/>
                    <a:pt x="f3" y="f15"/>
                  </a:cubicBezTo>
                  <a:cubicBezTo>
                    <a:pt x="f3" y="f16"/>
                    <a:pt x="f12" y="f17"/>
                    <a:pt x="f10" y="f18"/>
                  </a:cubicBezTo>
                  <a:cubicBezTo>
                    <a:pt x="f19" y="f20"/>
                    <a:pt x="f6" y="f21"/>
                    <a:pt x="f2" y="f2"/>
                  </a:cubicBezTo>
                  <a:close/>
                </a:path>
              </a:pathLst>
            </a:custGeom>
            <a:solidFill>
              <a:srgbClr val="0097A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501;p46">
              <a:extLst>
                <a:ext uri="{FF2B5EF4-FFF2-40B4-BE49-F238E27FC236}">
                  <a16:creationId xmlns:a16="http://schemas.microsoft.com/office/drawing/2014/main" id="{76EC85AC-D364-B632-782C-59EC2BB48543}"/>
                </a:ext>
              </a:extLst>
            </p:cNvPr>
            <p:cNvSpPr/>
            <p:nvPr/>
          </p:nvSpPr>
          <p:spPr>
            <a:xfrm>
              <a:off x="4210418" y="1700966"/>
              <a:ext cx="723262" cy="6859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13"/>
                <a:gd name="f4" fmla="val 16798"/>
                <a:gd name="f5" fmla="val 8886"/>
                <a:gd name="f6" fmla="val 7545"/>
                <a:gd name="f7" fmla="val 9132"/>
                <a:gd name="f8" fmla="val 7551"/>
                <a:gd name="f9" fmla="val 9371"/>
                <a:gd name="f10" fmla="val 7626"/>
                <a:gd name="f11" fmla="val 9575"/>
                <a:gd name="f12" fmla="val 7762"/>
                <a:gd name="f13" fmla="val 10120"/>
                <a:gd name="f14" fmla="val 8123"/>
                <a:gd name="f15" fmla="val 10158"/>
                <a:gd name="f16" fmla="val 8771"/>
                <a:gd name="f17" fmla="val 10161"/>
                <a:gd name="f18" fmla="val 8802"/>
                <a:gd name="f19" fmla="val 8828"/>
                <a:gd name="f20" fmla="val 8852"/>
                <a:gd name="f21" fmla="val 10162"/>
                <a:gd name="f22" fmla="val 9347"/>
                <a:gd name="f23" fmla="val 9880"/>
                <a:gd name="f24" fmla="val 9801"/>
                <a:gd name="f25" fmla="val 9435"/>
                <a:gd name="f26" fmla="val 10021"/>
                <a:gd name="f27" fmla="val 9434"/>
                <a:gd name="f28" fmla="val 10022"/>
                <a:gd name="f29" fmla="val 8884"/>
                <a:gd name="f30" fmla="val 10295"/>
                <a:gd name="f31" fmla="val 8851"/>
                <a:gd name="f32" fmla="val 10312"/>
                <a:gd name="f33" fmla="val 8271"/>
                <a:gd name="f34" fmla="val 10019"/>
                <a:gd name="f35" fmla="val 7829"/>
                <a:gd name="f36" fmla="val 9798"/>
                <a:gd name="f37" fmla="val 7549"/>
                <a:gd name="f38" fmla="val 9346"/>
                <a:gd name="f39" fmla="val 8801"/>
                <a:gd name="f40" fmla="val 7554"/>
                <a:gd name="f41" fmla="val 8766"/>
                <a:gd name="f42" fmla="val 7594"/>
                <a:gd name="f43" fmla="val 8121"/>
                <a:gd name="f44" fmla="val 8135"/>
                <a:gd name="f45" fmla="val 7763"/>
                <a:gd name="f46" fmla="val 8350"/>
                <a:gd name="f47" fmla="val 7621"/>
                <a:gd name="f48" fmla="val 8599"/>
                <a:gd name="f49" fmla="val 8856"/>
                <a:gd name="f50" fmla="val 1"/>
                <a:gd name="f51" fmla="val 7327"/>
                <a:gd name="f52" fmla="val 5825"/>
                <a:gd name="f53" fmla="val 395"/>
                <a:gd name="f54" fmla="val 4496"/>
                <a:gd name="f55" fmla="val 1148"/>
                <a:gd name="f56" fmla="val 3962"/>
                <a:gd name="f57" fmla="val 1451"/>
                <a:gd name="f58" fmla="val 7527"/>
                <a:gd name="f59" fmla="val 8083"/>
                <a:gd name="f60" fmla="val 8287"/>
                <a:gd name="f61" fmla="val 5"/>
                <a:gd name="f62" fmla="val 8902"/>
                <a:gd name="f63" fmla="val 22"/>
                <a:gd name="f64" fmla="val 12009"/>
                <a:gd name="f65" fmla="val 1667"/>
                <a:gd name="f66" fmla="val 14880"/>
                <a:gd name="f67" fmla="val 4339"/>
                <a:gd name="f68" fmla="val 16464"/>
                <a:gd name="f69" fmla="val 4868"/>
                <a:gd name="f70" fmla="val 16779"/>
                <a:gd name="f71" fmla="val 10380"/>
                <a:gd name="f72" fmla="val 10433"/>
                <a:gd name="f73" fmla="val 12806"/>
                <a:gd name="f74" fmla="val 16797"/>
                <a:gd name="f75" fmla="val 13336"/>
                <a:gd name="f76" fmla="val 16485"/>
                <a:gd name="f77" fmla="val 16016"/>
                <a:gd name="f78" fmla="val 14913"/>
                <a:gd name="f79" fmla="val 17675"/>
                <a:gd name="f80" fmla="val 12050"/>
                <a:gd name="f81" fmla="val 17705"/>
                <a:gd name="f82" fmla="val 8943"/>
                <a:gd name="f83" fmla="val 17712"/>
                <a:gd name="f84" fmla="val 8329"/>
                <a:gd name="f85" fmla="val 10179"/>
                <a:gd name="f86" fmla="val 8089"/>
                <a:gd name="f87" fmla="val 13748"/>
                <a:gd name="f88" fmla="val 1449"/>
                <a:gd name="f89" fmla="val 13214"/>
                <a:gd name="f90" fmla="val 1146"/>
                <a:gd name="f91" fmla="val 11893"/>
                <a:gd name="f92" fmla="val 400"/>
                <a:gd name="f93" fmla="val 10403"/>
                <a:gd name="f94" fmla="*/ f0 1 17713"/>
                <a:gd name="f95" fmla="*/ f1 1 16798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17713"/>
                <a:gd name="f102" fmla="*/ f99 1 16798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17713" h="1679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cubicBezTo>
                    <a:pt x="f35" y="f36"/>
                    <a:pt x="f37" y="f38"/>
                    <a:pt x="f37" y="f20"/>
                  </a:cubicBezTo>
                  <a:cubicBezTo>
                    <a:pt x="f37" y="f19"/>
                    <a:pt x="f37" y="f39"/>
                    <a:pt x="f40" y="f41"/>
                  </a:cubicBezTo>
                  <a:lnTo>
                    <a:pt x="f42" y="f43"/>
                  </a:lnTo>
                  <a:lnTo>
                    <a:pt x="f44" y="f45"/>
                  </a:lnTo>
                  <a:cubicBezTo>
                    <a:pt x="f46" y="f47"/>
                    <a:pt x="f48" y="f6"/>
                    <a:pt x="f49" y="f6"/>
                  </a:cubicBezTo>
                  <a:close/>
                  <a:moveTo>
                    <a:pt x="f49" y="f50"/>
                  </a:moveTo>
                  <a:cubicBezTo>
                    <a:pt x="f51" y="f50"/>
                    <a:pt x="f52" y="f53"/>
                    <a:pt x="f54" y="f55"/>
                  </a:cubicBezTo>
                  <a:lnTo>
                    <a:pt x="f56" y="f57"/>
                  </a:lnTo>
                  <a:lnTo>
                    <a:pt x="f58" y="f59"/>
                  </a:lnTo>
                  <a:lnTo>
                    <a:pt x="f50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lnTo>
                    <a:pt x="f69" y="f70"/>
                  </a:lnTo>
                  <a:lnTo>
                    <a:pt x="f31" y="f71"/>
                  </a:lnTo>
                  <a:lnTo>
                    <a:pt x="f29" y="f72"/>
                  </a:lnTo>
                  <a:lnTo>
                    <a:pt x="f73" y="f74"/>
                  </a:lnTo>
                  <a:lnTo>
                    <a:pt x="f75" y="f76"/>
                  </a:lnTo>
                  <a:cubicBezTo>
                    <a:pt x="f77" y="f78"/>
                    <a:pt x="f79" y="f80"/>
                    <a:pt x="f81" y="f82"/>
                  </a:cubicBez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cubicBezTo>
                    <a:pt x="f91" y="f92"/>
                    <a:pt x="f93" y="f61"/>
                    <a:pt x="f29" y="f50"/>
                  </a:cubicBezTo>
                  <a:close/>
                </a:path>
              </a:pathLst>
            </a:custGeom>
            <a:solidFill>
              <a:srgbClr val="FABD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502;p46">
              <a:extLst>
                <a:ext uri="{FF2B5EF4-FFF2-40B4-BE49-F238E27FC236}">
                  <a16:creationId xmlns:a16="http://schemas.microsoft.com/office/drawing/2014/main" id="{F531C569-B402-FDEE-C0E2-3D102A8DD516}"/>
                </a:ext>
              </a:extLst>
            </p:cNvPr>
            <p:cNvSpPr/>
            <p:nvPr/>
          </p:nvSpPr>
          <p:spPr>
            <a:xfrm>
              <a:off x="4573179" y="1700966"/>
              <a:ext cx="360429" cy="685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27"/>
                <a:gd name="f4" fmla="val 16796"/>
                <a:gd name="f5" fmla="val 1"/>
                <a:gd name="f6" fmla="val 7545"/>
                <a:gd name="f7" fmla="val 246"/>
                <a:gd name="f8" fmla="val 7551"/>
                <a:gd name="f9" fmla="val 485"/>
                <a:gd name="f10" fmla="val 7626"/>
                <a:gd name="f11" fmla="val 691"/>
                <a:gd name="f12" fmla="val 7762"/>
                <a:gd name="f13" fmla="val 1235"/>
                <a:gd name="f14" fmla="val 8123"/>
                <a:gd name="f15" fmla="val 1274"/>
                <a:gd name="f16" fmla="val 8771"/>
                <a:gd name="f17" fmla="val 1275"/>
                <a:gd name="f18" fmla="val 8802"/>
                <a:gd name="f19" fmla="val 1277"/>
                <a:gd name="f20" fmla="val 8828"/>
                <a:gd name="f21" fmla="val 8850"/>
                <a:gd name="f22" fmla="val 1278"/>
                <a:gd name="f23" fmla="val 9347"/>
                <a:gd name="f24" fmla="val 996"/>
                <a:gd name="f25" fmla="val 9801"/>
                <a:gd name="f26" fmla="val 550"/>
                <a:gd name="f27" fmla="val 10021"/>
                <a:gd name="f28" fmla="val 10294"/>
                <a:gd name="f29" fmla="val 10433"/>
                <a:gd name="f30" fmla="val 3922"/>
                <a:gd name="f31" fmla="val 4452"/>
                <a:gd name="f32" fmla="val 16484"/>
                <a:gd name="f33" fmla="val 7132"/>
                <a:gd name="f34" fmla="val 14912"/>
                <a:gd name="f35" fmla="val 8791"/>
                <a:gd name="f36" fmla="val 12048"/>
                <a:gd name="f37" fmla="val 8821"/>
                <a:gd name="f38" fmla="val 8941"/>
                <a:gd name="f39" fmla="val 8327"/>
                <a:gd name="f40" fmla="val 1295"/>
                <a:gd name="f41" fmla="val 8089"/>
                <a:gd name="f42" fmla="val 4864"/>
                <a:gd name="f43" fmla="val 1449"/>
                <a:gd name="f44" fmla="val 4330"/>
                <a:gd name="f45" fmla="val 1146"/>
                <a:gd name="f46" fmla="val 3009"/>
                <a:gd name="f47" fmla="val 400"/>
                <a:gd name="f48" fmla="val 1519"/>
                <a:gd name="f49" fmla="val 5"/>
                <a:gd name="f50" fmla="*/ f0 1 8827"/>
                <a:gd name="f51" fmla="*/ f1 1 16796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827"/>
                <a:gd name="f58" fmla="*/ f55 1 16796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827" h="16796">
                  <a:moveTo>
                    <a:pt x="f2" y="f5"/>
                  </a:moveTo>
                  <a:lnTo>
                    <a:pt x="f2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" y="f28"/>
                  </a:lnTo>
                  <a:lnTo>
                    <a:pt x="f2" y="f29"/>
                  </a:lnTo>
                  <a:lnTo>
                    <a:pt x="f30" y="f4"/>
                  </a:ln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lnTo>
                    <a:pt x="f3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2" y="f5"/>
                  </a:cubicBezTo>
                  <a:close/>
                </a:path>
              </a:pathLst>
            </a:custGeom>
            <a:solidFill>
              <a:srgbClr val="FAC86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oogle Shape;503;p46">
            <a:extLst>
              <a:ext uri="{FF2B5EF4-FFF2-40B4-BE49-F238E27FC236}">
                <a16:creationId xmlns:a16="http://schemas.microsoft.com/office/drawing/2014/main" id="{A13C4EBB-84E3-D13B-0437-EF6844B0D950}"/>
              </a:ext>
            </a:extLst>
          </p:cNvPr>
          <p:cNvGrpSpPr/>
          <p:nvPr/>
        </p:nvGrpSpPr>
        <p:grpSpPr>
          <a:xfrm>
            <a:off x="1542208" y="1897535"/>
            <a:ext cx="874833" cy="606448"/>
            <a:chOff x="1542208" y="1897535"/>
            <a:chExt cx="874833" cy="606448"/>
          </a:xfrm>
        </p:grpSpPr>
        <p:sp>
          <p:nvSpPr>
            <p:cNvPr id="22" name="Google Shape;504;p46">
              <a:extLst>
                <a:ext uri="{FF2B5EF4-FFF2-40B4-BE49-F238E27FC236}">
                  <a16:creationId xmlns:a16="http://schemas.microsoft.com/office/drawing/2014/main" id="{3ABD87EC-022A-CB06-080B-3593948A0752}"/>
                </a:ext>
              </a:extLst>
            </p:cNvPr>
            <p:cNvSpPr/>
            <p:nvPr/>
          </p:nvSpPr>
          <p:spPr>
            <a:xfrm>
              <a:off x="1753471" y="1897535"/>
              <a:ext cx="51242" cy="65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5"/>
                <a:gd name="f4" fmla="val 1597"/>
                <a:gd name="f5" fmla="val 1"/>
                <a:gd name="f6" fmla="val 1254"/>
                <a:gd name="f7" fmla="*/ f0 1 1255"/>
                <a:gd name="f8" fmla="*/ f1 1 159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255"/>
                <a:gd name="f15" fmla="*/ f12 1 159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255" h="1597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505;p46">
              <a:extLst>
                <a:ext uri="{FF2B5EF4-FFF2-40B4-BE49-F238E27FC236}">
                  <a16:creationId xmlns:a16="http://schemas.microsoft.com/office/drawing/2014/main" id="{6DC65809-D937-CD60-6078-E5D9883FA8FE}"/>
                </a:ext>
              </a:extLst>
            </p:cNvPr>
            <p:cNvSpPr/>
            <p:nvPr/>
          </p:nvSpPr>
          <p:spPr>
            <a:xfrm>
              <a:off x="2132645" y="1897535"/>
              <a:ext cx="51325" cy="65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7"/>
                <a:gd name="f4" fmla="val 1597"/>
                <a:gd name="f5" fmla="val 1"/>
                <a:gd name="f6" fmla="val 1256"/>
                <a:gd name="f7" fmla="*/ f0 1 1257"/>
                <a:gd name="f8" fmla="*/ f1 1 159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257"/>
                <a:gd name="f15" fmla="*/ f12 1 159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257" h="1597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506;p46">
              <a:extLst>
                <a:ext uri="{FF2B5EF4-FFF2-40B4-BE49-F238E27FC236}">
                  <a16:creationId xmlns:a16="http://schemas.microsoft.com/office/drawing/2014/main" id="{084006C9-9E1C-C211-05FB-F77DE8C897D1}"/>
                </a:ext>
              </a:extLst>
            </p:cNvPr>
            <p:cNvSpPr/>
            <p:nvPr/>
          </p:nvSpPr>
          <p:spPr>
            <a:xfrm>
              <a:off x="1542208" y="1941188"/>
              <a:ext cx="874833" cy="5627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25"/>
                <a:gd name="f4" fmla="val 13783"/>
                <a:gd name="f5" fmla="val 5174"/>
                <a:gd name="f6" fmla="val 1"/>
                <a:gd name="f7" fmla="val 9375"/>
                <a:gd name="f8" fmla="val 21424"/>
                <a:gd name="f9" fmla="val 9360"/>
                <a:gd name="f10" fmla="val 15721"/>
                <a:gd name="f11" fmla="*/ f0 1 21425"/>
                <a:gd name="f12" fmla="*/ f1 1 1378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1425"/>
                <a:gd name="f19" fmla="*/ f16 1 1378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1425" h="13783">
                  <a:moveTo>
                    <a:pt x="f5" y="f6"/>
                  </a:moveTo>
                  <a:lnTo>
                    <a:pt x="f6" y="f7"/>
                  </a:lnTo>
                  <a:lnTo>
                    <a:pt x="f6" y="f4"/>
                  </a:lnTo>
                  <a:lnTo>
                    <a:pt x="f8" y="f4"/>
                  </a:lnTo>
                  <a:lnTo>
                    <a:pt x="f8" y="f9"/>
                  </a:lnTo>
                  <a:lnTo>
                    <a:pt x="f10" y="f6"/>
                  </a:lnTo>
                  <a:close/>
                </a:path>
              </a:pathLst>
            </a:custGeom>
            <a:solidFill>
              <a:srgbClr val="0168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507;p46">
              <a:extLst>
                <a:ext uri="{FF2B5EF4-FFF2-40B4-BE49-F238E27FC236}">
                  <a16:creationId xmlns:a16="http://schemas.microsoft.com/office/drawing/2014/main" id="{7A3A02B8-F126-CB1D-34A8-F8B93C6C586C}"/>
                </a:ext>
              </a:extLst>
            </p:cNvPr>
            <p:cNvSpPr/>
            <p:nvPr/>
          </p:nvSpPr>
          <p:spPr>
            <a:xfrm>
              <a:off x="1542208" y="1941143"/>
              <a:ext cx="422535" cy="5628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48"/>
                <a:gd name="f4" fmla="val 13784"/>
                <a:gd name="f5" fmla="val 5174"/>
                <a:gd name="f6" fmla="val 4545"/>
                <a:gd name="f7" fmla="val 1139"/>
                <a:gd name="f8" fmla="val 1"/>
                <a:gd name="f9" fmla="val 9376"/>
                <a:gd name="f10" fmla="val 10347"/>
                <a:gd name="f11" fmla="val 5801"/>
                <a:gd name="f12" fmla="*/ f0 1 10348"/>
                <a:gd name="f13" fmla="*/ f1 1 1378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0348"/>
                <a:gd name="f20" fmla="*/ f17 1 1378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348" h="1378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8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11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97A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508;p46">
              <a:extLst>
                <a:ext uri="{FF2B5EF4-FFF2-40B4-BE49-F238E27FC236}">
                  <a16:creationId xmlns:a16="http://schemas.microsoft.com/office/drawing/2014/main" id="{668EF476-D420-AB9E-8200-993C687F8BA2}"/>
                </a:ext>
              </a:extLst>
            </p:cNvPr>
            <p:cNvSpPr/>
            <p:nvPr/>
          </p:nvSpPr>
          <p:spPr>
            <a:xfrm>
              <a:off x="1964615" y="2323993"/>
              <a:ext cx="452426" cy="179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80"/>
                <a:gd name="f4" fmla="val 4408"/>
                <a:gd name="f5" fmla="val 1"/>
                <a:gd name="f6" fmla="val 11079"/>
                <a:gd name="f7" fmla="*/ f0 1 11080"/>
                <a:gd name="f8" fmla="*/ f1 1 440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080"/>
                <a:gd name="f15" fmla="*/ f12 1 440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080" h="4408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509;p46">
              <a:extLst>
                <a:ext uri="{FF2B5EF4-FFF2-40B4-BE49-F238E27FC236}">
                  <a16:creationId xmlns:a16="http://schemas.microsoft.com/office/drawing/2014/main" id="{C62D2A6A-88E9-8AF6-8521-0BCBA99230CA}"/>
                </a:ext>
              </a:extLst>
            </p:cNvPr>
            <p:cNvSpPr/>
            <p:nvPr/>
          </p:nvSpPr>
          <p:spPr>
            <a:xfrm>
              <a:off x="1727795" y="1941143"/>
              <a:ext cx="51325" cy="5628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7"/>
                <a:gd name="f4" fmla="val 13784"/>
                <a:gd name="f5" fmla="val 629"/>
                <a:gd name="f6" fmla="val 1139"/>
                <a:gd name="f7" fmla="val 1256"/>
                <a:gd name="f8" fmla="*/ f0 1 1257"/>
                <a:gd name="f9" fmla="*/ f1 1 13784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257"/>
                <a:gd name="f16" fmla="*/ f13 1 13784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257" h="13784">
                  <a:moveTo>
                    <a:pt x="f5" y="f2"/>
                  </a:moveTo>
                  <a:lnTo>
                    <a:pt x="f2" y="f6"/>
                  </a:lnTo>
                  <a:lnTo>
                    <a:pt x="f2" y="f4"/>
                  </a:lnTo>
                  <a:lnTo>
                    <a:pt x="f7" y="f4"/>
                  </a:lnTo>
                  <a:lnTo>
                    <a:pt x="f7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424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8" name="Google Shape;510;p46">
            <a:extLst>
              <a:ext uri="{FF2B5EF4-FFF2-40B4-BE49-F238E27FC236}">
                <a16:creationId xmlns:a16="http://schemas.microsoft.com/office/drawing/2014/main" id="{38A35C7B-52C2-3D68-DF56-C54E436060BC}"/>
              </a:ext>
            </a:extLst>
          </p:cNvPr>
          <p:cNvSpPr/>
          <p:nvPr/>
        </p:nvSpPr>
        <p:spPr>
          <a:xfrm>
            <a:off x="4198046" y="964298"/>
            <a:ext cx="747896" cy="30303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424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9" name="Grupo 29">
            <a:extLst>
              <a:ext uri="{FF2B5EF4-FFF2-40B4-BE49-F238E27FC236}">
                <a16:creationId xmlns:a16="http://schemas.microsoft.com/office/drawing/2014/main" id="{FDE67E30-2287-B05B-240A-AFFC004545B5}"/>
              </a:ext>
            </a:extLst>
          </p:cNvPr>
          <p:cNvGrpSpPr/>
          <p:nvPr/>
        </p:nvGrpSpPr>
        <p:grpSpPr>
          <a:xfrm>
            <a:off x="6044" y="4676589"/>
            <a:ext cx="9098654" cy="451493"/>
            <a:chOff x="6044" y="4676589"/>
            <a:chExt cx="9098654" cy="451493"/>
          </a:xfrm>
        </p:grpSpPr>
        <p:grpSp>
          <p:nvGrpSpPr>
            <p:cNvPr id="30" name="Grupo 30">
              <a:extLst>
                <a:ext uri="{FF2B5EF4-FFF2-40B4-BE49-F238E27FC236}">
                  <a16:creationId xmlns:a16="http://schemas.microsoft.com/office/drawing/2014/main" id="{4DC30455-4BC1-31E9-100F-259C30144F7F}"/>
                </a:ext>
              </a:extLst>
            </p:cNvPr>
            <p:cNvGrpSpPr/>
            <p:nvPr/>
          </p:nvGrpSpPr>
          <p:grpSpPr>
            <a:xfrm>
              <a:off x="8570204" y="4676589"/>
              <a:ext cx="534494" cy="448375"/>
              <a:chOff x="8570204" y="4676589"/>
              <a:chExt cx="534494" cy="448375"/>
            </a:xfrm>
          </p:grpSpPr>
          <p:sp>
            <p:nvSpPr>
              <p:cNvPr id="31" name="Freeform 14">
                <a:extLst>
                  <a:ext uri="{FF2B5EF4-FFF2-40B4-BE49-F238E27FC236}">
                    <a16:creationId xmlns:a16="http://schemas.microsoft.com/office/drawing/2014/main" id="{8E22E096-645D-FC37-EC0D-C6F4DCE032DD}"/>
                  </a:ext>
                </a:extLst>
              </p:cNvPr>
              <p:cNvSpPr/>
              <p:nvPr/>
            </p:nvSpPr>
            <p:spPr>
              <a:xfrm>
                <a:off x="899855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15">
                <a:extLst>
                  <a:ext uri="{FF2B5EF4-FFF2-40B4-BE49-F238E27FC236}">
                    <a16:creationId xmlns:a16="http://schemas.microsoft.com/office/drawing/2014/main" id="{E58DD59E-3202-BFC0-88CF-3EA75F46F729}"/>
                  </a:ext>
                </a:extLst>
              </p:cNvPr>
              <p:cNvSpPr/>
              <p:nvPr/>
            </p:nvSpPr>
            <p:spPr>
              <a:xfrm>
                <a:off x="8570204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16">
                <a:extLst>
                  <a:ext uri="{FF2B5EF4-FFF2-40B4-BE49-F238E27FC236}">
                    <a16:creationId xmlns:a16="http://schemas.microsoft.com/office/drawing/2014/main" id="{4D0F8576-98C6-6E5F-9C26-A349B24F0396}"/>
                  </a:ext>
                </a:extLst>
              </p:cNvPr>
              <p:cNvSpPr/>
              <p:nvPr/>
            </p:nvSpPr>
            <p:spPr>
              <a:xfrm>
                <a:off x="8714862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 17">
                <a:extLst>
                  <a:ext uri="{FF2B5EF4-FFF2-40B4-BE49-F238E27FC236}">
                    <a16:creationId xmlns:a16="http://schemas.microsoft.com/office/drawing/2014/main" id="{655E1130-0CAC-693E-DED7-F61F6A969BA4}"/>
                  </a:ext>
                </a:extLst>
              </p:cNvPr>
              <p:cNvSpPr/>
              <p:nvPr/>
            </p:nvSpPr>
            <p:spPr>
              <a:xfrm>
                <a:off x="8856704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18">
                <a:extLst>
                  <a:ext uri="{FF2B5EF4-FFF2-40B4-BE49-F238E27FC236}">
                    <a16:creationId xmlns:a16="http://schemas.microsoft.com/office/drawing/2014/main" id="{4324A711-7A33-02D5-1B0F-64DC8042875F}"/>
                  </a:ext>
                </a:extLst>
              </p:cNvPr>
              <p:cNvSpPr/>
              <p:nvPr/>
            </p:nvSpPr>
            <p:spPr>
              <a:xfrm>
                <a:off x="8714862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19">
                <a:extLst>
                  <a:ext uri="{FF2B5EF4-FFF2-40B4-BE49-F238E27FC236}">
                    <a16:creationId xmlns:a16="http://schemas.microsoft.com/office/drawing/2014/main" id="{8DF7CF31-3B52-5314-86C2-4F6D41051F14}"/>
                  </a:ext>
                </a:extLst>
              </p:cNvPr>
              <p:cNvSpPr/>
              <p:nvPr/>
            </p:nvSpPr>
            <p:spPr>
              <a:xfrm>
                <a:off x="885858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20">
                <a:extLst>
                  <a:ext uri="{FF2B5EF4-FFF2-40B4-BE49-F238E27FC236}">
                    <a16:creationId xmlns:a16="http://schemas.microsoft.com/office/drawing/2014/main" id="{82286631-CE73-604C-9690-597F501407DC}"/>
                  </a:ext>
                </a:extLst>
              </p:cNvPr>
              <p:cNvSpPr/>
              <p:nvPr/>
            </p:nvSpPr>
            <p:spPr>
              <a:xfrm>
                <a:off x="900137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21">
                <a:extLst>
                  <a:ext uri="{FF2B5EF4-FFF2-40B4-BE49-F238E27FC236}">
                    <a16:creationId xmlns:a16="http://schemas.microsoft.com/office/drawing/2014/main" id="{9EAF04AB-12EF-41D8-FB12-C2D251F73373}"/>
                  </a:ext>
                </a:extLst>
              </p:cNvPr>
              <p:cNvSpPr/>
              <p:nvPr/>
            </p:nvSpPr>
            <p:spPr>
              <a:xfrm>
                <a:off x="8572079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9" name="Grupo 31">
              <a:extLst>
                <a:ext uri="{FF2B5EF4-FFF2-40B4-BE49-F238E27FC236}">
                  <a16:creationId xmlns:a16="http://schemas.microsoft.com/office/drawing/2014/main" id="{704D938F-BC9D-EFEF-2111-7E76B140DE44}"/>
                </a:ext>
              </a:extLst>
            </p:cNvPr>
            <p:cNvGrpSpPr/>
            <p:nvPr/>
          </p:nvGrpSpPr>
          <p:grpSpPr>
            <a:xfrm>
              <a:off x="8001886" y="4676589"/>
              <a:ext cx="534495" cy="448375"/>
              <a:chOff x="8001886" y="4676589"/>
              <a:chExt cx="534495" cy="448375"/>
            </a:xfrm>
          </p:grpSpPr>
          <p:sp>
            <p:nvSpPr>
              <p:cNvPr id="40" name="Freeform 14">
                <a:extLst>
                  <a:ext uri="{FF2B5EF4-FFF2-40B4-BE49-F238E27FC236}">
                    <a16:creationId xmlns:a16="http://schemas.microsoft.com/office/drawing/2014/main" id="{9A37B576-3FB0-11A7-F348-B5D56C25B969}"/>
                  </a:ext>
                </a:extLst>
              </p:cNvPr>
              <p:cNvSpPr/>
              <p:nvPr/>
            </p:nvSpPr>
            <p:spPr>
              <a:xfrm>
                <a:off x="8430237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15">
                <a:extLst>
                  <a:ext uri="{FF2B5EF4-FFF2-40B4-BE49-F238E27FC236}">
                    <a16:creationId xmlns:a16="http://schemas.microsoft.com/office/drawing/2014/main" id="{25629DEC-1F79-B21F-5484-45A74202BA45}"/>
                  </a:ext>
                </a:extLst>
              </p:cNvPr>
              <p:cNvSpPr/>
              <p:nvPr/>
            </p:nvSpPr>
            <p:spPr>
              <a:xfrm>
                <a:off x="8001886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16">
                <a:extLst>
                  <a:ext uri="{FF2B5EF4-FFF2-40B4-BE49-F238E27FC236}">
                    <a16:creationId xmlns:a16="http://schemas.microsoft.com/office/drawing/2014/main" id="{186C325E-A97E-518E-DDA3-493BBAEB4244}"/>
                  </a:ext>
                </a:extLst>
              </p:cNvPr>
              <p:cNvSpPr/>
              <p:nvPr/>
            </p:nvSpPr>
            <p:spPr>
              <a:xfrm>
                <a:off x="8146554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17">
                <a:extLst>
                  <a:ext uri="{FF2B5EF4-FFF2-40B4-BE49-F238E27FC236}">
                    <a16:creationId xmlns:a16="http://schemas.microsoft.com/office/drawing/2014/main" id="{F07B5D3A-A7B0-B915-0AD5-784D41D12886}"/>
                  </a:ext>
                </a:extLst>
              </p:cNvPr>
              <p:cNvSpPr/>
              <p:nvPr/>
            </p:nvSpPr>
            <p:spPr>
              <a:xfrm>
                <a:off x="8288395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18">
                <a:extLst>
                  <a:ext uri="{FF2B5EF4-FFF2-40B4-BE49-F238E27FC236}">
                    <a16:creationId xmlns:a16="http://schemas.microsoft.com/office/drawing/2014/main" id="{CB1B98DE-F586-0159-7F54-5F8CFB25EF71}"/>
                  </a:ext>
                </a:extLst>
              </p:cNvPr>
              <p:cNvSpPr/>
              <p:nvPr/>
            </p:nvSpPr>
            <p:spPr>
              <a:xfrm>
                <a:off x="81465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19">
                <a:extLst>
                  <a:ext uri="{FF2B5EF4-FFF2-40B4-BE49-F238E27FC236}">
                    <a16:creationId xmlns:a16="http://schemas.microsoft.com/office/drawing/2014/main" id="{F4B9811A-4456-5F16-9C84-14170409CDFB}"/>
                  </a:ext>
                </a:extLst>
              </p:cNvPr>
              <p:cNvSpPr/>
              <p:nvPr/>
            </p:nvSpPr>
            <p:spPr>
              <a:xfrm>
                <a:off x="82902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20">
                <a:extLst>
                  <a:ext uri="{FF2B5EF4-FFF2-40B4-BE49-F238E27FC236}">
                    <a16:creationId xmlns:a16="http://schemas.microsoft.com/office/drawing/2014/main" id="{33F6AECC-0B81-1906-041A-60BE7C8EAE4F}"/>
                  </a:ext>
                </a:extLst>
              </p:cNvPr>
              <p:cNvSpPr/>
              <p:nvPr/>
            </p:nvSpPr>
            <p:spPr>
              <a:xfrm>
                <a:off x="8433054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21">
                <a:extLst>
                  <a:ext uri="{FF2B5EF4-FFF2-40B4-BE49-F238E27FC236}">
                    <a16:creationId xmlns:a16="http://schemas.microsoft.com/office/drawing/2014/main" id="{AFD6C414-B4CB-D8DE-4E3A-D35EC21EE626}"/>
                  </a:ext>
                </a:extLst>
              </p:cNvPr>
              <p:cNvSpPr/>
              <p:nvPr/>
            </p:nvSpPr>
            <p:spPr>
              <a:xfrm>
                <a:off x="8003770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8" name="Grupo 32">
              <a:extLst>
                <a:ext uri="{FF2B5EF4-FFF2-40B4-BE49-F238E27FC236}">
                  <a16:creationId xmlns:a16="http://schemas.microsoft.com/office/drawing/2014/main" id="{A3B38005-2D3B-267C-2A63-4D5857EFB622}"/>
                </a:ext>
              </a:extLst>
            </p:cNvPr>
            <p:cNvGrpSpPr/>
            <p:nvPr/>
          </p:nvGrpSpPr>
          <p:grpSpPr>
            <a:xfrm>
              <a:off x="7427003" y="4676589"/>
              <a:ext cx="534494" cy="448375"/>
              <a:chOff x="7427003" y="4676589"/>
              <a:chExt cx="534494" cy="448375"/>
            </a:xfrm>
          </p:grpSpPr>
          <p:sp>
            <p:nvSpPr>
              <p:cNvPr id="49" name="Freeform 14">
                <a:extLst>
                  <a:ext uri="{FF2B5EF4-FFF2-40B4-BE49-F238E27FC236}">
                    <a16:creationId xmlns:a16="http://schemas.microsoft.com/office/drawing/2014/main" id="{97139BDD-D47C-E0B1-3021-FB2A88CF9C44}"/>
                  </a:ext>
                </a:extLst>
              </p:cNvPr>
              <p:cNvSpPr/>
              <p:nvPr/>
            </p:nvSpPr>
            <p:spPr>
              <a:xfrm>
                <a:off x="7855345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15">
                <a:extLst>
                  <a:ext uri="{FF2B5EF4-FFF2-40B4-BE49-F238E27FC236}">
                    <a16:creationId xmlns:a16="http://schemas.microsoft.com/office/drawing/2014/main" id="{DA72BBA1-6CCA-80B1-88BF-87C2224BFBB1}"/>
                  </a:ext>
                </a:extLst>
              </p:cNvPr>
              <p:cNvSpPr/>
              <p:nvPr/>
            </p:nvSpPr>
            <p:spPr>
              <a:xfrm>
                <a:off x="7427003" y="4676589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16">
                <a:extLst>
                  <a:ext uri="{FF2B5EF4-FFF2-40B4-BE49-F238E27FC236}">
                    <a16:creationId xmlns:a16="http://schemas.microsoft.com/office/drawing/2014/main" id="{90AF167F-A02A-588B-ADDE-51345F99CC7A}"/>
                  </a:ext>
                </a:extLst>
              </p:cNvPr>
              <p:cNvSpPr/>
              <p:nvPr/>
            </p:nvSpPr>
            <p:spPr>
              <a:xfrm>
                <a:off x="7571661" y="4676589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17">
                <a:extLst>
                  <a:ext uri="{FF2B5EF4-FFF2-40B4-BE49-F238E27FC236}">
                    <a16:creationId xmlns:a16="http://schemas.microsoft.com/office/drawing/2014/main" id="{281F4027-2910-866A-8404-FD7FD76F057F}"/>
                  </a:ext>
                </a:extLst>
              </p:cNvPr>
              <p:cNvSpPr/>
              <p:nvPr/>
            </p:nvSpPr>
            <p:spPr>
              <a:xfrm>
                <a:off x="7713503" y="4676589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18">
                <a:extLst>
                  <a:ext uri="{FF2B5EF4-FFF2-40B4-BE49-F238E27FC236}">
                    <a16:creationId xmlns:a16="http://schemas.microsoft.com/office/drawing/2014/main" id="{27A48C4F-70E1-D21E-BCDD-9C85E1571E79}"/>
                  </a:ext>
                </a:extLst>
              </p:cNvPr>
              <p:cNvSpPr/>
              <p:nvPr/>
            </p:nvSpPr>
            <p:spPr>
              <a:xfrm>
                <a:off x="7571661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19">
                <a:extLst>
                  <a:ext uri="{FF2B5EF4-FFF2-40B4-BE49-F238E27FC236}">
                    <a16:creationId xmlns:a16="http://schemas.microsoft.com/office/drawing/2014/main" id="{A431A1D5-F72E-86EF-7B46-4CAAC92B9B60}"/>
                  </a:ext>
                </a:extLst>
              </p:cNvPr>
              <p:cNvSpPr/>
              <p:nvPr/>
            </p:nvSpPr>
            <p:spPr>
              <a:xfrm>
                <a:off x="7715387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20">
                <a:extLst>
                  <a:ext uri="{FF2B5EF4-FFF2-40B4-BE49-F238E27FC236}">
                    <a16:creationId xmlns:a16="http://schemas.microsoft.com/office/drawing/2014/main" id="{34B1CA1F-3790-BFDB-5C83-913F6E66B0EF}"/>
                  </a:ext>
                </a:extLst>
              </p:cNvPr>
              <p:cNvSpPr/>
              <p:nvPr/>
            </p:nvSpPr>
            <p:spPr>
              <a:xfrm>
                <a:off x="7858170" y="5077224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21">
                <a:extLst>
                  <a:ext uri="{FF2B5EF4-FFF2-40B4-BE49-F238E27FC236}">
                    <a16:creationId xmlns:a16="http://schemas.microsoft.com/office/drawing/2014/main" id="{D9701EEF-D43B-6C78-1FA7-58332890AA7F}"/>
                  </a:ext>
                </a:extLst>
              </p:cNvPr>
              <p:cNvSpPr/>
              <p:nvPr/>
            </p:nvSpPr>
            <p:spPr>
              <a:xfrm>
                <a:off x="7428878" y="5077224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7" name="Grupo 33">
              <a:extLst>
                <a:ext uri="{FF2B5EF4-FFF2-40B4-BE49-F238E27FC236}">
                  <a16:creationId xmlns:a16="http://schemas.microsoft.com/office/drawing/2014/main" id="{30CE7B0F-9909-6993-572C-ED65CC582AAE}"/>
                </a:ext>
              </a:extLst>
            </p:cNvPr>
            <p:cNvGrpSpPr/>
            <p:nvPr/>
          </p:nvGrpSpPr>
          <p:grpSpPr>
            <a:xfrm>
              <a:off x="6850227" y="4678646"/>
              <a:ext cx="534494" cy="448384"/>
              <a:chOff x="6850227" y="4678646"/>
              <a:chExt cx="534494" cy="448384"/>
            </a:xfrm>
          </p:grpSpPr>
          <p:sp>
            <p:nvSpPr>
              <p:cNvPr id="58" name="Freeform 14">
                <a:extLst>
                  <a:ext uri="{FF2B5EF4-FFF2-40B4-BE49-F238E27FC236}">
                    <a16:creationId xmlns:a16="http://schemas.microsoft.com/office/drawing/2014/main" id="{E2A81256-3472-C928-9A07-8A3AD6A1D83A}"/>
                  </a:ext>
                </a:extLst>
              </p:cNvPr>
              <p:cNvSpPr/>
              <p:nvPr/>
            </p:nvSpPr>
            <p:spPr>
              <a:xfrm>
                <a:off x="727857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5">
                <a:extLst>
                  <a:ext uri="{FF2B5EF4-FFF2-40B4-BE49-F238E27FC236}">
                    <a16:creationId xmlns:a16="http://schemas.microsoft.com/office/drawing/2014/main" id="{6A295734-57B5-DA7E-5D68-8A4EBEE113D6}"/>
                  </a:ext>
                </a:extLst>
              </p:cNvPr>
              <p:cNvSpPr/>
              <p:nvPr/>
            </p:nvSpPr>
            <p:spPr>
              <a:xfrm>
                <a:off x="685022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16">
                <a:extLst>
                  <a:ext uri="{FF2B5EF4-FFF2-40B4-BE49-F238E27FC236}">
                    <a16:creationId xmlns:a16="http://schemas.microsoft.com/office/drawing/2014/main" id="{24BD3690-E607-479A-D303-0DA42C37EC20}"/>
                  </a:ext>
                </a:extLst>
              </p:cNvPr>
              <p:cNvSpPr/>
              <p:nvPr/>
            </p:nvSpPr>
            <p:spPr>
              <a:xfrm>
                <a:off x="6994894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17">
                <a:extLst>
                  <a:ext uri="{FF2B5EF4-FFF2-40B4-BE49-F238E27FC236}">
                    <a16:creationId xmlns:a16="http://schemas.microsoft.com/office/drawing/2014/main" id="{7469D541-2422-EA48-E79E-A865CC81BBC8}"/>
                  </a:ext>
                </a:extLst>
              </p:cNvPr>
              <p:cNvSpPr/>
              <p:nvPr/>
            </p:nvSpPr>
            <p:spPr>
              <a:xfrm>
                <a:off x="7136736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18">
                <a:extLst>
                  <a:ext uri="{FF2B5EF4-FFF2-40B4-BE49-F238E27FC236}">
                    <a16:creationId xmlns:a16="http://schemas.microsoft.com/office/drawing/2014/main" id="{89CC5EBF-4479-7AEF-6086-FDA546229DDB}"/>
                  </a:ext>
                </a:extLst>
              </p:cNvPr>
              <p:cNvSpPr/>
              <p:nvPr/>
            </p:nvSpPr>
            <p:spPr>
              <a:xfrm>
                <a:off x="69948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9">
                <a:extLst>
                  <a:ext uri="{FF2B5EF4-FFF2-40B4-BE49-F238E27FC236}">
                    <a16:creationId xmlns:a16="http://schemas.microsoft.com/office/drawing/2014/main" id="{C88C9590-2653-49A6-7BC2-5C5E6EBBAC65}"/>
                  </a:ext>
                </a:extLst>
              </p:cNvPr>
              <p:cNvSpPr/>
              <p:nvPr/>
            </p:nvSpPr>
            <p:spPr>
              <a:xfrm>
                <a:off x="713862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20">
                <a:extLst>
                  <a:ext uri="{FF2B5EF4-FFF2-40B4-BE49-F238E27FC236}">
                    <a16:creationId xmlns:a16="http://schemas.microsoft.com/office/drawing/2014/main" id="{3FFB3FFD-EBB0-AE0C-4279-AAAF584BE9C3}"/>
                  </a:ext>
                </a:extLst>
              </p:cNvPr>
              <p:cNvSpPr/>
              <p:nvPr/>
            </p:nvSpPr>
            <p:spPr>
              <a:xfrm>
                <a:off x="7281394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21">
                <a:extLst>
                  <a:ext uri="{FF2B5EF4-FFF2-40B4-BE49-F238E27FC236}">
                    <a16:creationId xmlns:a16="http://schemas.microsoft.com/office/drawing/2014/main" id="{718150D6-5603-2162-4256-9B093F7B81B5}"/>
                  </a:ext>
                </a:extLst>
              </p:cNvPr>
              <p:cNvSpPr/>
              <p:nvPr/>
            </p:nvSpPr>
            <p:spPr>
              <a:xfrm>
                <a:off x="6852111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6" name="Grupo 34">
              <a:extLst>
                <a:ext uri="{FF2B5EF4-FFF2-40B4-BE49-F238E27FC236}">
                  <a16:creationId xmlns:a16="http://schemas.microsoft.com/office/drawing/2014/main" id="{39342BDE-BF5E-8503-20B8-5615EAC30E69}"/>
                </a:ext>
              </a:extLst>
            </p:cNvPr>
            <p:cNvGrpSpPr/>
            <p:nvPr/>
          </p:nvGrpSpPr>
          <p:grpSpPr>
            <a:xfrm>
              <a:off x="6281918" y="4678646"/>
              <a:ext cx="534494" cy="448384"/>
              <a:chOff x="6281918" y="4678646"/>
              <a:chExt cx="534494" cy="448384"/>
            </a:xfrm>
          </p:grpSpPr>
          <p:sp>
            <p:nvSpPr>
              <p:cNvPr id="67" name="Freeform 14">
                <a:extLst>
                  <a:ext uri="{FF2B5EF4-FFF2-40B4-BE49-F238E27FC236}">
                    <a16:creationId xmlns:a16="http://schemas.microsoft.com/office/drawing/2014/main" id="{9C63A2DC-58BC-7BF6-4907-7A66FBD38EFF}"/>
                  </a:ext>
                </a:extLst>
              </p:cNvPr>
              <p:cNvSpPr/>
              <p:nvPr/>
            </p:nvSpPr>
            <p:spPr>
              <a:xfrm>
                <a:off x="6710269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15">
                <a:extLst>
                  <a:ext uri="{FF2B5EF4-FFF2-40B4-BE49-F238E27FC236}">
                    <a16:creationId xmlns:a16="http://schemas.microsoft.com/office/drawing/2014/main" id="{2D870904-A4FF-A72B-C933-AEDB210C714D}"/>
                  </a:ext>
                </a:extLst>
              </p:cNvPr>
              <p:cNvSpPr/>
              <p:nvPr/>
            </p:nvSpPr>
            <p:spPr>
              <a:xfrm>
                <a:off x="6281918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16">
                <a:extLst>
                  <a:ext uri="{FF2B5EF4-FFF2-40B4-BE49-F238E27FC236}">
                    <a16:creationId xmlns:a16="http://schemas.microsoft.com/office/drawing/2014/main" id="{9CADD732-FDB8-9F93-FE5F-02FC22BBCA20}"/>
                  </a:ext>
                </a:extLst>
              </p:cNvPr>
              <p:cNvSpPr/>
              <p:nvPr/>
            </p:nvSpPr>
            <p:spPr>
              <a:xfrm>
                <a:off x="6426576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17">
                <a:extLst>
                  <a:ext uri="{FF2B5EF4-FFF2-40B4-BE49-F238E27FC236}">
                    <a16:creationId xmlns:a16="http://schemas.microsoft.com/office/drawing/2014/main" id="{FB2499B2-1D68-0777-90C4-23344A012C72}"/>
                  </a:ext>
                </a:extLst>
              </p:cNvPr>
              <p:cNvSpPr/>
              <p:nvPr/>
            </p:nvSpPr>
            <p:spPr>
              <a:xfrm>
                <a:off x="6568427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18">
                <a:extLst>
                  <a:ext uri="{FF2B5EF4-FFF2-40B4-BE49-F238E27FC236}">
                    <a16:creationId xmlns:a16="http://schemas.microsoft.com/office/drawing/2014/main" id="{4474DA95-9468-9754-F1C1-0B128A8B1146}"/>
                  </a:ext>
                </a:extLst>
              </p:cNvPr>
              <p:cNvSpPr/>
              <p:nvPr/>
            </p:nvSpPr>
            <p:spPr>
              <a:xfrm>
                <a:off x="6426576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19">
                <a:extLst>
                  <a:ext uri="{FF2B5EF4-FFF2-40B4-BE49-F238E27FC236}">
                    <a16:creationId xmlns:a16="http://schemas.microsoft.com/office/drawing/2014/main" id="{4D7D3726-8FE8-8EF5-2CF5-AC3EF5BC3115}"/>
                  </a:ext>
                </a:extLst>
              </p:cNvPr>
              <p:cNvSpPr/>
              <p:nvPr/>
            </p:nvSpPr>
            <p:spPr>
              <a:xfrm>
                <a:off x="6570302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20">
                <a:extLst>
                  <a:ext uri="{FF2B5EF4-FFF2-40B4-BE49-F238E27FC236}">
                    <a16:creationId xmlns:a16="http://schemas.microsoft.com/office/drawing/2014/main" id="{521BAEA5-9892-F36E-09DD-8A629D2031E6}"/>
                  </a:ext>
                </a:extLst>
              </p:cNvPr>
              <p:cNvSpPr/>
              <p:nvPr/>
            </p:nvSpPr>
            <p:spPr>
              <a:xfrm>
                <a:off x="6713085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21">
                <a:extLst>
                  <a:ext uri="{FF2B5EF4-FFF2-40B4-BE49-F238E27FC236}">
                    <a16:creationId xmlns:a16="http://schemas.microsoft.com/office/drawing/2014/main" id="{257F3E8D-CAA4-12EE-D170-34CFADB0A5A6}"/>
                  </a:ext>
                </a:extLst>
              </p:cNvPr>
              <p:cNvSpPr/>
              <p:nvPr/>
            </p:nvSpPr>
            <p:spPr>
              <a:xfrm>
                <a:off x="6283793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5" name="Grupo 35">
              <a:extLst>
                <a:ext uri="{FF2B5EF4-FFF2-40B4-BE49-F238E27FC236}">
                  <a16:creationId xmlns:a16="http://schemas.microsoft.com/office/drawing/2014/main" id="{1A203468-A1D7-4A9B-7F02-70050F916D19}"/>
                </a:ext>
              </a:extLst>
            </p:cNvPr>
            <p:cNvGrpSpPr/>
            <p:nvPr/>
          </p:nvGrpSpPr>
          <p:grpSpPr>
            <a:xfrm>
              <a:off x="5707026" y="4678646"/>
              <a:ext cx="534494" cy="448384"/>
              <a:chOff x="5707026" y="4678646"/>
              <a:chExt cx="534494" cy="448384"/>
            </a:xfrm>
          </p:grpSpPr>
          <p:sp>
            <p:nvSpPr>
              <p:cNvPr id="76" name="Freeform 14">
                <a:extLst>
                  <a:ext uri="{FF2B5EF4-FFF2-40B4-BE49-F238E27FC236}">
                    <a16:creationId xmlns:a16="http://schemas.microsoft.com/office/drawing/2014/main" id="{99D90843-EFD1-8418-5DCE-54BBDBBC735E}"/>
                  </a:ext>
                </a:extLst>
              </p:cNvPr>
              <p:cNvSpPr/>
              <p:nvPr/>
            </p:nvSpPr>
            <p:spPr>
              <a:xfrm>
                <a:off x="6135377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15">
                <a:extLst>
                  <a:ext uri="{FF2B5EF4-FFF2-40B4-BE49-F238E27FC236}">
                    <a16:creationId xmlns:a16="http://schemas.microsoft.com/office/drawing/2014/main" id="{B2124426-9579-DADA-6CDF-3CFC2ECAF926}"/>
                  </a:ext>
                </a:extLst>
              </p:cNvPr>
              <p:cNvSpPr/>
              <p:nvPr/>
            </p:nvSpPr>
            <p:spPr>
              <a:xfrm>
                <a:off x="5707026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16">
                <a:extLst>
                  <a:ext uri="{FF2B5EF4-FFF2-40B4-BE49-F238E27FC236}">
                    <a16:creationId xmlns:a16="http://schemas.microsoft.com/office/drawing/2014/main" id="{4EBFC4B7-D513-24AB-85BB-42A28C324530}"/>
                  </a:ext>
                </a:extLst>
              </p:cNvPr>
              <p:cNvSpPr/>
              <p:nvPr/>
            </p:nvSpPr>
            <p:spPr>
              <a:xfrm>
                <a:off x="5851693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17">
                <a:extLst>
                  <a:ext uri="{FF2B5EF4-FFF2-40B4-BE49-F238E27FC236}">
                    <a16:creationId xmlns:a16="http://schemas.microsoft.com/office/drawing/2014/main" id="{AD59942B-4344-FA7D-4650-46F88D15E242}"/>
                  </a:ext>
                </a:extLst>
              </p:cNvPr>
              <p:cNvSpPr/>
              <p:nvPr/>
            </p:nvSpPr>
            <p:spPr>
              <a:xfrm>
                <a:off x="5993535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18">
                <a:extLst>
                  <a:ext uri="{FF2B5EF4-FFF2-40B4-BE49-F238E27FC236}">
                    <a16:creationId xmlns:a16="http://schemas.microsoft.com/office/drawing/2014/main" id="{95B851E3-5DB6-1896-B066-03178CF157AD}"/>
                  </a:ext>
                </a:extLst>
              </p:cNvPr>
              <p:cNvSpPr/>
              <p:nvPr/>
            </p:nvSpPr>
            <p:spPr>
              <a:xfrm>
                <a:off x="58516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19">
                <a:extLst>
                  <a:ext uri="{FF2B5EF4-FFF2-40B4-BE49-F238E27FC236}">
                    <a16:creationId xmlns:a16="http://schemas.microsoft.com/office/drawing/2014/main" id="{C4DC4450-69CF-C88D-AE62-399D44C1B206}"/>
                  </a:ext>
                </a:extLst>
              </p:cNvPr>
              <p:cNvSpPr/>
              <p:nvPr/>
            </p:nvSpPr>
            <p:spPr>
              <a:xfrm>
                <a:off x="5995409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20">
                <a:extLst>
                  <a:ext uri="{FF2B5EF4-FFF2-40B4-BE49-F238E27FC236}">
                    <a16:creationId xmlns:a16="http://schemas.microsoft.com/office/drawing/2014/main" id="{EF226B6E-F2DD-EEC7-8870-A30980B2568D}"/>
                  </a:ext>
                </a:extLst>
              </p:cNvPr>
              <p:cNvSpPr/>
              <p:nvPr/>
            </p:nvSpPr>
            <p:spPr>
              <a:xfrm>
                <a:off x="6138193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21">
                <a:extLst>
                  <a:ext uri="{FF2B5EF4-FFF2-40B4-BE49-F238E27FC236}">
                    <a16:creationId xmlns:a16="http://schemas.microsoft.com/office/drawing/2014/main" id="{DC0696DD-0477-DB29-3D40-DF2F2EDB612D}"/>
                  </a:ext>
                </a:extLst>
              </p:cNvPr>
              <p:cNvSpPr/>
              <p:nvPr/>
            </p:nvSpPr>
            <p:spPr>
              <a:xfrm>
                <a:off x="5708910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4" name="Grupo 36">
              <a:extLst>
                <a:ext uri="{FF2B5EF4-FFF2-40B4-BE49-F238E27FC236}">
                  <a16:creationId xmlns:a16="http://schemas.microsoft.com/office/drawing/2014/main" id="{A223305C-4073-9C15-40F7-9BA53DC406E8}"/>
                </a:ext>
              </a:extLst>
            </p:cNvPr>
            <p:cNvGrpSpPr/>
            <p:nvPr/>
          </p:nvGrpSpPr>
          <p:grpSpPr>
            <a:xfrm>
              <a:off x="5140592" y="4678646"/>
              <a:ext cx="534494" cy="448384"/>
              <a:chOff x="5140592" y="4678646"/>
              <a:chExt cx="534494" cy="448384"/>
            </a:xfrm>
          </p:grpSpPr>
          <p:sp>
            <p:nvSpPr>
              <p:cNvPr id="85" name="Freeform 14">
                <a:extLst>
                  <a:ext uri="{FF2B5EF4-FFF2-40B4-BE49-F238E27FC236}">
                    <a16:creationId xmlns:a16="http://schemas.microsoft.com/office/drawing/2014/main" id="{26E56A84-3DE3-358D-C0D9-559E3E253624}"/>
                  </a:ext>
                </a:extLst>
              </p:cNvPr>
              <p:cNvSpPr/>
              <p:nvPr/>
            </p:nvSpPr>
            <p:spPr>
              <a:xfrm>
                <a:off x="556894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15">
                <a:extLst>
                  <a:ext uri="{FF2B5EF4-FFF2-40B4-BE49-F238E27FC236}">
                    <a16:creationId xmlns:a16="http://schemas.microsoft.com/office/drawing/2014/main" id="{816AD3CF-803D-B0A8-8572-B16244D69128}"/>
                  </a:ext>
                </a:extLst>
              </p:cNvPr>
              <p:cNvSpPr/>
              <p:nvPr/>
            </p:nvSpPr>
            <p:spPr>
              <a:xfrm>
                <a:off x="5140592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16">
                <a:extLst>
                  <a:ext uri="{FF2B5EF4-FFF2-40B4-BE49-F238E27FC236}">
                    <a16:creationId xmlns:a16="http://schemas.microsoft.com/office/drawing/2014/main" id="{67188AAF-105A-BA59-1E43-4773974231C3}"/>
                  </a:ext>
                </a:extLst>
              </p:cNvPr>
              <p:cNvSpPr/>
              <p:nvPr/>
            </p:nvSpPr>
            <p:spPr>
              <a:xfrm>
                <a:off x="5285259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17">
                <a:extLst>
                  <a:ext uri="{FF2B5EF4-FFF2-40B4-BE49-F238E27FC236}">
                    <a16:creationId xmlns:a16="http://schemas.microsoft.com/office/drawing/2014/main" id="{D1E2A8DB-D98E-22AD-584A-B0B3B3AA8AA3}"/>
                  </a:ext>
                </a:extLst>
              </p:cNvPr>
              <p:cNvSpPr/>
              <p:nvPr/>
            </p:nvSpPr>
            <p:spPr>
              <a:xfrm>
                <a:off x="5427101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18">
                <a:extLst>
                  <a:ext uri="{FF2B5EF4-FFF2-40B4-BE49-F238E27FC236}">
                    <a16:creationId xmlns:a16="http://schemas.microsoft.com/office/drawing/2014/main" id="{E2FD465D-A4C9-3B30-F2A1-7B0009A241AD}"/>
                  </a:ext>
                </a:extLst>
              </p:cNvPr>
              <p:cNvSpPr/>
              <p:nvPr/>
            </p:nvSpPr>
            <p:spPr>
              <a:xfrm>
                <a:off x="52852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19">
                <a:extLst>
                  <a:ext uri="{FF2B5EF4-FFF2-40B4-BE49-F238E27FC236}">
                    <a16:creationId xmlns:a16="http://schemas.microsoft.com/office/drawing/2014/main" id="{A10E3151-2657-DBEB-F3F2-BE3CC3FEF4F2}"/>
                  </a:ext>
                </a:extLst>
              </p:cNvPr>
              <p:cNvSpPr/>
              <p:nvPr/>
            </p:nvSpPr>
            <p:spPr>
              <a:xfrm>
                <a:off x="54289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20">
                <a:extLst>
                  <a:ext uri="{FF2B5EF4-FFF2-40B4-BE49-F238E27FC236}">
                    <a16:creationId xmlns:a16="http://schemas.microsoft.com/office/drawing/2014/main" id="{B53EC00C-6D9B-6D24-A3F3-7CDB21EE4F98}"/>
                  </a:ext>
                </a:extLst>
              </p:cNvPr>
              <p:cNvSpPr/>
              <p:nvPr/>
            </p:nvSpPr>
            <p:spPr>
              <a:xfrm>
                <a:off x="5571759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21">
                <a:extLst>
                  <a:ext uri="{FF2B5EF4-FFF2-40B4-BE49-F238E27FC236}">
                    <a16:creationId xmlns:a16="http://schemas.microsoft.com/office/drawing/2014/main" id="{6865C259-9919-E5F0-BA03-8E92D8D9FD1A}"/>
                  </a:ext>
                </a:extLst>
              </p:cNvPr>
              <p:cNvSpPr/>
              <p:nvPr/>
            </p:nvSpPr>
            <p:spPr>
              <a:xfrm>
                <a:off x="5142475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3" name="Grupo 37">
              <a:extLst>
                <a:ext uri="{FF2B5EF4-FFF2-40B4-BE49-F238E27FC236}">
                  <a16:creationId xmlns:a16="http://schemas.microsoft.com/office/drawing/2014/main" id="{117B4334-6C5D-134A-4C28-8E28761F74B8}"/>
                </a:ext>
              </a:extLst>
            </p:cNvPr>
            <p:cNvGrpSpPr/>
            <p:nvPr/>
          </p:nvGrpSpPr>
          <p:grpSpPr>
            <a:xfrm>
              <a:off x="4572283" y="4678646"/>
              <a:ext cx="534494" cy="448384"/>
              <a:chOff x="4572283" y="4678646"/>
              <a:chExt cx="534494" cy="448384"/>
            </a:xfrm>
          </p:grpSpPr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C44FF297-E757-C75E-8EDE-A11D54E2F493}"/>
                  </a:ext>
                </a:extLst>
              </p:cNvPr>
              <p:cNvSpPr/>
              <p:nvPr/>
            </p:nvSpPr>
            <p:spPr>
              <a:xfrm>
                <a:off x="5000634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8D0D6B93-C86F-7569-44D7-32E0835A3B20}"/>
                  </a:ext>
                </a:extLst>
              </p:cNvPr>
              <p:cNvSpPr/>
              <p:nvPr/>
            </p:nvSpPr>
            <p:spPr>
              <a:xfrm>
                <a:off x="4572283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FAA516B3-0BAD-9C1F-16B7-DAF1157509D7}"/>
                  </a:ext>
                </a:extLst>
              </p:cNvPr>
              <p:cNvSpPr/>
              <p:nvPr/>
            </p:nvSpPr>
            <p:spPr>
              <a:xfrm>
                <a:off x="4716941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F724F081-C250-1C9B-21E4-4A724928131B}"/>
                  </a:ext>
                </a:extLst>
              </p:cNvPr>
              <p:cNvSpPr/>
              <p:nvPr/>
            </p:nvSpPr>
            <p:spPr>
              <a:xfrm>
                <a:off x="4858792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18">
                <a:extLst>
                  <a:ext uri="{FF2B5EF4-FFF2-40B4-BE49-F238E27FC236}">
                    <a16:creationId xmlns:a16="http://schemas.microsoft.com/office/drawing/2014/main" id="{CBA49CA4-FBD0-8C52-C78F-298C8D76C3F4}"/>
                  </a:ext>
                </a:extLst>
              </p:cNvPr>
              <p:cNvSpPr/>
              <p:nvPr/>
            </p:nvSpPr>
            <p:spPr>
              <a:xfrm>
                <a:off x="4716941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396ACB82-5355-7D13-7E43-8BF8B5912E38}"/>
                  </a:ext>
                </a:extLst>
              </p:cNvPr>
              <p:cNvSpPr/>
              <p:nvPr/>
            </p:nvSpPr>
            <p:spPr>
              <a:xfrm>
                <a:off x="4860666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9DD506AD-D302-3CD1-766E-F6837D355D97}"/>
                  </a:ext>
                </a:extLst>
              </p:cNvPr>
              <p:cNvSpPr/>
              <p:nvPr/>
            </p:nvSpPr>
            <p:spPr>
              <a:xfrm>
                <a:off x="5003450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345A75A8-B7D3-3437-9D2C-9B69F09BE1E4}"/>
                  </a:ext>
                </a:extLst>
              </p:cNvPr>
              <p:cNvSpPr/>
              <p:nvPr/>
            </p:nvSpPr>
            <p:spPr>
              <a:xfrm>
                <a:off x="4574157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2" name="Grupo 38">
              <a:extLst>
                <a:ext uri="{FF2B5EF4-FFF2-40B4-BE49-F238E27FC236}">
                  <a16:creationId xmlns:a16="http://schemas.microsoft.com/office/drawing/2014/main" id="{49347E99-333E-A2EF-044D-A4E2693B434C}"/>
                </a:ext>
              </a:extLst>
            </p:cNvPr>
            <p:cNvGrpSpPr/>
            <p:nvPr/>
          </p:nvGrpSpPr>
          <p:grpSpPr>
            <a:xfrm>
              <a:off x="3997391" y="4678646"/>
              <a:ext cx="534494" cy="448384"/>
              <a:chOff x="3997391" y="4678646"/>
              <a:chExt cx="534494" cy="448384"/>
            </a:xfrm>
          </p:grpSpPr>
          <p:sp>
            <p:nvSpPr>
              <p:cNvPr id="103" name="Freeform 14">
                <a:extLst>
                  <a:ext uri="{FF2B5EF4-FFF2-40B4-BE49-F238E27FC236}">
                    <a16:creationId xmlns:a16="http://schemas.microsoft.com/office/drawing/2014/main" id="{1AE65C1A-4EC5-D65F-904E-E7CFE140AB93}"/>
                  </a:ext>
                </a:extLst>
              </p:cNvPr>
              <p:cNvSpPr/>
              <p:nvPr/>
            </p:nvSpPr>
            <p:spPr>
              <a:xfrm>
                <a:off x="442574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15">
                <a:extLst>
                  <a:ext uri="{FF2B5EF4-FFF2-40B4-BE49-F238E27FC236}">
                    <a16:creationId xmlns:a16="http://schemas.microsoft.com/office/drawing/2014/main" id="{47FFE19C-153E-6D12-FC4D-820F5FB7EFAD}"/>
                  </a:ext>
                </a:extLst>
              </p:cNvPr>
              <p:cNvSpPr/>
              <p:nvPr/>
            </p:nvSpPr>
            <p:spPr>
              <a:xfrm>
                <a:off x="3997391" y="4678646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6">
                <a:extLst>
                  <a:ext uri="{FF2B5EF4-FFF2-40B4-BE49-F238E27FC236}">
                    <a16:creationId xmlns:a16="http://schemas.microsoft.com/office/drawing/2014/main" id="{1996BBCA-43ED-02D1-FBF0-CDDE9FE33924}"/>
                  </a:ext>
                </a:extLst>
              </p:cNvPr>
              <p:cNvSpPr/>
              <p:nvPr/>
            </p:nvSpPr>
            <p:spPr>
              <a:xfrm>
                <a:off x="4142058" y="4678646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17">
                <a:extLst>
                  <a:ext uri="{FF2B5EF4-FFF2-40B4-BE49-F238E27FC236}">
                    <a16:creationId xmlns:a16="http://schemas.microsoft.com/office/drawing/2014/main" id="{3789813F-29A1-C9E2-971D-2D5F191F9F72}"/>
                  </a:ext>
                </a:extLst>
              </p:cNvPr>
              <p:cNvSpPr/>
              <p:nvPr/>
            </p:nvSpPr>
            <p:spPr>
              <a:xfrm>
                <a:off x="4283899" y="4678646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18">
                <a:extLst>
                  <a:ext uri="{FF2B5EF4-FFF2-40B4-BE49-F238E27FC236}">
                    <a16:creationId xmlns:a16="http://schemas.microsoft.com/office/drawing/2014/main" id="{96B2896C-F963-5DF3-2BC7-9076E8AEBC69}"/>
                  </a:ext>
                </a:extLst>
              </p:cNvPr>
              <p:cNvSpPr/>
              <p:nvPr/>
            </p:nvSpPr>
            <p:spPr>
              <a:xfrm>
                <a:off x="41420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19">
                <a:extLst>
                  <a:ext uri="{FF2B5EF4-FFF2-40B4-BE49-F238E27FC236}">
                    <a16:creationId xmlns:a16="http://schemas.microsoft.com/office/drawing/2014/main" id="{A99D253D-97BE-D590-4AC2-568EDF24A67A}"/>
                  </a:ext>
                </a:extLst>
              </p:cNvPr>
              <p:cNvSpPr/>
              <p:nvPr/>
            </p:nvSpPr>
            <p:spPr>
              <a:xfrm>
                <a:off x="42857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20">
                <a:extLst>
                  <a:ext uri="{FF2B5EF4-FFF2-40B4-BE49-F238E27FC236}">
                    <a16:creationId xmlns:a16="http://schemas.microsoft.com/office/drawing/2014/main" id="{37BC82C2-83BD-A989-F4F4-1CAF22A1E32F}"/>
                  </a:ext>
                </a:extLst>
              </p:cNvPr>
              <p:cNvSpPr/>
              <p:nvPr/>
            </p:nvSpPr>
            <p:spPr>
              <a:xfrm>
                <a:off x="4428558" y="5079290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21">
                <a:extLst>
                  <a:ext uri="{FF2B5EF4-FFF2-40B4-BE49-F238E27FC236}">
                    <a16:creationId xmlns:a16="http://schemas.microsoft.com/office/drawing/2014/main" id="{8EA7DF49-82FF-47CA-58FD-54BD836509D6}"/>
                  </a:ext>
                </a:extLst>
              </p:cNvPr>
              <p:cNvSpPr/>
              <p:nvPr/>
            </p:nvSpPr>
            <p:spPr>
              <a:xfrm>
                <a:off x="3999274" y="5079290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1" name="Grupo 39">
              <a:extLst>
                <a:ext uri="{FF2B5EF4-FFF2-40B4-BE49-F238E27FC236}">
                  <a16:creationId xmlns:a16="http://schemas.microsoft.com/office/drawing/2014/main" id="{C77256BD-A293-CA78-9A80-047E0E94A1D8}"/>
                </a:ext>
              </a:extLst>
            </p:cNvPr>
            <p:cNvGrpSpPr/>
            <p:nvPr/>
          </p:nvGrpSpPr>
          <p:grpSpPr>
            <a:xfrm>
              <a:off x="3435656" y="4679707"/>
              <a:ext cx="534494" cy="448375"/>
              <a:chOff x="3435656" y="4679707"/>
              <a:chExt cx="534494" cy="448375"/>
            </a:xfrm>
          </p:grpSpPr>
          <p:sp>
            <p:nvSpPr>
              <p:cNvPr id="112" name="Freeform 14">
                <a:extLst>
                  <a:ext uri="{FF2B5EF4-FFF2-40B4-BE49-F238E27FC236}">
                    <a16:creationId xmlns:a16="http://schemas.microsoft.com/office/drawing/2014/main" id="{AB330B16-A3B4-06EF-183C-1A9818108B5C}"/>
                  </a:ext>
                </a:extLst>
              </p:cNvPr>
              <p:cNvSpPr/>
              <p:nvPr/>
            </p:nvSpPr>
            <p:spPr>
              <a:xfrm>
                <a:off x="3864007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5">
                <a:extLst>
                  <a:ext uri="{FF2B5EF4-FFF2-40B4-BE49-F238E27FC236}">
                    <a16:creationId xmlns:a16="http://schemas.microsoft.com/office/drawing/2014/main" id="{8ADCF5D2-6071-4163-4B15-73658B9EA910}"/>
                  </a:ext>
                </a:extLst>
              </p:cNvPr>
              <p:cNvSpPr/>
              <p:nvPr/>
            </p:nvSpPr>
            <p:spPr>
              <a:xfrm>
                <a:off x="343565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6">
                <a:extLst>
                  <a:ext uri="{FF2B5EF4-FFF2-40B4-BE49-F238E27FC236}">
                    <a16:creationId xmlns:a16="http://schemas.microsoft.com/office/drawing/2014/main" id="{8177B6AB-74B8-ECD8-2753-CBF81A75A9CA}"/>
                  </a:ext>
                </a:extLst>
              </p:cNvPr>
              <p:cNvSpPr/>
              <p:nvPr/>
            </p:nvSpPr>
            <p:spPr>
              <a:xfrm>
                <a:off x="3580314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17">
                <a:extLst>
                  <a:ext uri="{FF2B5EF4-FFF2-40B4-BE49-F238E27FC236}">
                    <a16:creationId xmlns:a16="http://schemas.microsoft.com/office/drawing/2014/main" id="{FE5E17AD-0864-49F5-91A2-42EBB967609A}"/>
                  </a:ext>
                </a:extLst>
              </p:cNvPr>
              <p:cNvSpPr/>
              <p:nvPr/>
            </p:nvSpPr>
            <p:spPr>
              <a:xfrm>
                <a:off x="3722156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18">
                <a:extLst>
                  <a:ext uri="{FF2B5EF4-FFF2-40B4-BE49-F238E27FC236}">
                    <a16:creationId xmlns:a16="http://schemas.microsoft.com/office/drawing/2014/main" id="{B18ECB97-66F0-76CC-4EBC-11637B634778}"/>
                  </a:ext>
                </a:extLst>
              </p:cNvPr>
              <p:cNvSpPr/>
              <p:nvPr/>
            </p:nvSpPr>
            <p:spPr>
              <a:xfrm>
                <a:off x="3580314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19">
                <a:extLst>
                  <a:ext uri="{FF2B5EF4-FFF2-40B4-BE49-F238E27FC236}">
                    <a16:creationId xmlns:a16="http://schemas.microsoft.com/office/drawing/2014/main" id="{A4F34EDE-C6CE-E3EC-D1A6-3BB50B76FCD1}"/>
                  </a:ext>
                </a:extLst>
              </p:cNvPr>
              <p:cNvSpPr/>
              <p:nvPr/>
            </p:nvSpPr>
            <p:spPr>
              <a:xfrm>
                <a:off x="372404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20">
                <a:extLst>
                  <a:ext uri="{FF2B5EF4-FFF2-40B4-BE49-F238E27FC236}">
                    <a16:creationId xmlns:a16="http://schemas.microsoft.com/office/drawing/2014/main" id="{71294F75-950A-FB37-B434-6169690F4846}"/>
                  </a:ext>
                </a:extLst>
              </p:cNvPr>
              <p:cNvSpPr/>
              <p:nvPr/>
            </p:nvSpPr>
            <p:spPr>
              <a:xfrm>
                <a:off x="386682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21">
                <a:extLst>
                  <a:ext uri="{FF2B5EF4-FFF2-40B4-BE49-F238E27FC236}">
                    <a16:creationId xmlns:a16="http://schemas.microsoft.com/office/drawing/2014/main" id="{D9647D8F-9BB0-25FE-AC0C-64121EEFE530}"/>
                  </a:ext>
                </a:extLst>
              </p:cNvPr>
              <p:cNvSpPr/>
              <p:nvPr/>
            </p:nvSpPr>
            <p:spPr>
              <a:xfrm>
                <a:off x="3437531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0" name="Grupo 40">
              <a:extLst>
                <a:ext uri="{FF2B5EF4-FFF2-40B4-BE49-F238E27FC236}">
                  <a16:creationId xmlns:a16="http://schemas.microsoft.com/office/drawing/2014/main" id="{FCDFDDA2-0984-D8B3-1A29-87155BB6903E}"/>
                </a:ext>
              </a:extLst>
            </p:cNvPr>
            <p:cNvGrpSpPr/>
            <p:nvPr/>
          </p:nvGrpSpPr>
          <p:grpSpPr>
            <a:xfrm>
              <a:off x="2867338" y="4679707"/>
              <a:ext cx="534494" cy="448375"/>
              <a:chOff x="2867338" y="4679707"/>
              <a:chExt cx="534494" cy="448375"/>
            </a:xfrm>
          </p:grpSpPr>
          <p:sp>
            <p:nvSpPr>
              <p:cNvPr id="121" name="Freeform 14">
                <a:extLst>
                  <a:ext uri="{FF2B5EF4-FFF2-40B4-BE49-F238E27FC236}">
                    <a16:creationId xmlns:a16="http://schemas.microsoft.com/office/drawing/2014/main" id="{E40D3949-41D8-ED14-EEA3-C8BE9BAA3992}"/>
                  </a:ext>
                </a:extLst>
              </p:cNvPr>
              <p:cNvSpPr/>
              <p:nvPr/>
            </p:nvSpPr>
            <p:spPr>
              <a:xfrm>
                <a:off x="3295689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15">
                <a:extLst>
                  <a:ext uri="{FF2B5EF4-FFF2-40B4-BE49-F238E27FC236}">
                    <a16:creationId xmlns:a16="http://schemas.microsoft.com/office/drawing/2014/main" id="{D88118F7-A582-BECA-705F-3ECB481EF083}"/>
                  </a:ext>
                </a:extLst>
              </p:cNvPr>
              <p:cNvSpPr/>
              <p:nvPr/>
            </p:nvSpPr>
            <p:spPr>
              <a:xfrm>
                <a:off x="2867338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16">
                <a:extLst>
                  <a:ext uri="{FF2B5EF4-FFF2-40B4-BE49-F238E27FC236}">
                    <a16:creationId xmlns:a16="http://schemas.microsoft.com/office/drawing/2014/main" id="{CC98ECE4-CDED-3E45-CA03-4D31BE5EFEA1}"/>
                  </a:ext>
                </a:extLst>
              </p:cNvPr>
              <p:cNvSpPr/>
              <p:nvPr/>
            </p:nvSpPr>
            <p:spPr>
              <a:xfrm>
                <a:off x="3012006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17">
                <a:extLst>
                  <a:ext uri="{FF2B5EF4-FFF2-40B4-BE49-F238E27FC236}">
                    <a16:creationId xmlns:a16="http://schemas.microsoft.com/office/drawing/2014/main" id="{5C192C38-C13C-EAF3-7259-8F6C70A57E69}"/>
                  </a:ext>
                </a:extLst>
              </p:cNvPr>
              <p:cNvSpPr/>
              <p:nvPr/>
            </p:nvSpPr>
            <p:spPr>
              <a:xfrm>
                <a:off x="3153847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18">
                <a:extLst>
                  <a:ext uri="{FF2B5EF4-FFF2-40B4-BE49-F238E27FC236}">
                    <a16:creationId xmlns:a16="http://schemas.microsoft.com/office/drawing/2014/main" id="{37E583C9-F7F7-2608-5FB0-454C38429C5B}"/>
                  </a:ext>
                </a:extLst>
              </p:cNvPr>
              <p:cNvSpPr/>
              <p:nvPr/>
            </p:nvSpPr>
            <p:spPr>
              <a:xfrm>
                <a:off x="3012006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19">
                <a:extLst>
                  <a:ext uri="{FF2B5EF4-FFF2-40B4-BE49-F238E27FC236}">
                    <a16:creationId xmlns:a16="http://schemas.microsoft.com/office/drawing/2014/main" id="{F4CA7DE4-3B7F-1580-3A42-594A5487EEF0}"/>
                  </a:ext>
                </a:extLst>
              </p:cNvPr>
              <p:cNvSpPr/>
              <p:nvPr/>
            </p:nvSpPr>
            <p:spPr>
              <a:xfrm>
                <a:off x="31557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20">
                <a:extLst>
                  <a:ext uri="{FF2B5EF4-FFF2-40B4-BE49-F238E27FC236}">
                    <a16:creationId xmlns:a16="http://schemas.microsoft.com/office/drawing/2014/main" id="{0A8FA4E5-9B88-D846-2D0D-2771974221A9}"/>
                  </a:ext>
                </a:extLst>
              </p:cNvPr>
              <p:cNvSpPr/>
              <p:nvPr/>
            </p:nvSpPr>
            <p:spPr>
              <a:xfrm>
                <a:off x="3298505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21">
                <a:extLst>
                  <a:ext uri="{FF2B5EF4-FFF2-40B4-BE49-F238E27FC236}">
                    <a16:creationId xmlns:a16="http://schemas.microsoft.com/office/drawing/2014/main" id="{9DC00624-0A0C-DBD0-02BD-B46C1DDF98FB}"/>
                  </a:ext>
                </a:extLst>
              </p:cNvPr>
              <p:cNvSpPr/>
              <p:nvPr/>
            </p:nvSpPr>
            <p:spPr>
              <a:xfrm>
                <a:off x="2869222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9" name="Grupo 41">
              <a:extLst>
                <a:ext uri="{FF2B5EF4-FFF2-40B4-BE49-F238E27FC236}">
                  <a16:creationId xmlns:a16="http://schemas.microsoft.com/office/drawing/2014/main" id="{B8A401F6-880E-ED82-1615-CAD3ED37C709}"/>
                </a:ext>
              </a:extLst>
            </p:cNvPr>
            <p:cNvGrpSpPr/>
            <p:nvPr/>
          </p:nvGrpSpPr>
          <p:grpSpPr>
            <a:xfrm>
              <a:off x="2292455" y="4679707"/>
              <a:ext cx="534494" cy="448375"/>
              <a:chOff x="2292455" y="4679707"/>
              <a:chExt cx="534494" cy="448375"/>
            </a:xfrm>
          </p:grpSpPr>
          <p:sp>
            <p:nvSpPr>
              <p:cNvPr id="130" name="Freeform 14">
                <a:extLst>
                  <a:ext uri="{FF2B5EF4-FFF2-40B4-BE49-F238E27FC236}">
                    <a16:creationId xmlns:a16="http://schemas.microsoft.com/office/drawing/2014/main" id="{AD6D2C75-D4EE-F2F5-2F49-157BF3C1C072}"/>
                  </a:ext>
                </a:extLst>
              </p:cNvPr>
              <p:cNvSpPr/>
              <p:nvPr/>
            </p:nvSpPr>
            <p:spPr>
              <a:xfrm>
                <a:off x="2720806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15">
                <a:extLst>
                  <a:ext uri="{FF2B5EF4-FFF2-40B4-BE49-F238E27FC236}">
                    <a16:creationId xmlns:a16="http://schemas.microsoft.com/office/drawing/2014/main" id="{3977C62E-3281-30E2-A5B1-A38AE5EB4709}"/>
                  </a:ext>
                </a:extLst>
              </p:cNvPr>
              <p:cNvSpPr/>
              <p:nvPr/>
            </p:nvSpPr>
            <p:spPr>
              <a:xfrm>
                <a:off x="2292455" y="4679707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16">
                <a:extLst>
                  <a:ext uri="{FF2B5EF4-FFF2-40B4-BE49-F238E27FC236}">
                    <a16:creationId xmlns:a16="http://schemas.microsoft.com/office/drawing/2014/main" id="{3071CBB7-D482-3750-3E25-5F1F8B888393}"/>
                  </a:ext>
                </a:extLst>
              </p:cNvPr>
              <p:cNvSpPr/>
              <p:nvPr/>
            </p:nvSpPr>
            <p:spPr>
              <a:xfrm>
                <a:off x="2437113" y="4679707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17">
                <a:extLst>
                  <a:ext uri="{FF2B5EF4-FFF2-40B4-BE49-F238E27FC236}">
                    <a16:creationId xmlns:a16="http://schemas.microsoft.com/office/drawing/2014/main" id="{B684C624-AFEE-2A96-C307-73E8CE9EF7A8}"/>
                  </a:ext>
                </a:extLst>
              </p:cNvPr>
              <p:cNvSpPr/>
              <p:nvPr/>
            </p:nvSpPr>
            <p:spPr>
              <a:xfrm>
                <a:off x="2578955" y="4679707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18">
                <a:extLst>
                  <a:ext uri="{FF2B5EF4-FFF2-40B4-BE49-F238E27FC236}">
                    <a16:creationId xmlns:a16="http://schemas.microsoft.com/office/drawing/2014/main" id="{F7CD68D3-CD8F-878B-2FEC-877147CA635F}"/>
                  </a:ext>
                </a:extLst>
              </p:cNvPr>
              <p:cNvSpPr/>
              <p:nvPr/>
            </p:nvSpPr>
            <p:spPr>
              <a:xfrm>
                <a:off x="2437113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19">
                <a:extLst>
                  <a:ext uri="{FF2B5EF4-FFF2-40B4-BE49-F238E27FC236}">
                    <a16:creationId xmlns:a16="http://schemas.microsoft.com/office/drawing/2014/main" id="{8F9A0E61-C165-D1B2-80C3-20A3D50E6B28}"/>
                  </a:ext>
                </a:extLst>
              </p:cNvPr>
              <p:cNvSpPr/>
              <p:nvPr/>
            </p:nvSpPr>
            <p:spPr>
              <a:xfrm>
                <a:off x="2580839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20">
                <a:extLst>
                  <a:ext uri="{FF2B5EF4-FFF2-40B4-BE49-F238E27FC236}">
                    <a16:creationId xmlns:a16="http://schemas.microsoft.com/office/drawing/2014/main" id="{8757BDBD-EAAA-E01C-5BA2-8A67DF4C33D4}"/>
                  </a:ext>
                </a:extLst>
              </p:cNvPr>
              <p:cNvSpPr/>
              <p:nvPr/>
            </p:nvSpPr>
            <p:spPr>
              <a:xfrm>
                <a:off x="2723622" y="5080342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21">
                <a:extLst>
                  <a:ext uri="{FF2B5EF4-FFF2-40B4-BE49-F238E27FC236}">
                    <a16:creationId xmlns:a16="http://schemas.microsoft.com/office/drawing/2014/main" id="{4E0543A3-F072-FA9D-CF91-AEB1C14AEF72}"/>
                  </a:ext>
                </a:extLst>
              </p:cNvPr>
              <p:cNvSpPr/>
              <p:nvPr/>
            </p:nvSpPr>
            <p:spPr>
              <a:xfrm>
                <a:off x="2294330" y="5080342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8" name="Grupo 42">
              <a:extLst>
                <a:ext uri="{FF2B5EF4-FFF2-40B4-BE49-F238E27FC236}">
                  <a16:creationId xmlns:a16="http://schemas.microsoft.com/office/drawing/2014/main" id="{74B3DD6D-B89E-7962-BF39-9FED868A6A95}"/>
                </a:ext>
              </a:extLst>
            </p:cNvPr>
            <p:cNvGrpSpPr/>
            <p:nvPr/>
          </p:nvGrpSpPr>
          <p:grpSpPr>
            <a:xfrm>
              <a:off x="1715679" y="4677421"/>
              <a:ext cx="534494" cy="448375"/>
              <a:chOff x="1715679" y="4677421"/>
              <a:chExt cx="534494" cy="448375"/>
            </a:xfrm>
          </p:grpSpPr>
          <p:sp>
            <p:nvSpPr>
              <p:cNvPr id="139" name="Freeform 14">
                <a:extLst>
                  <a:ext uri="{FF2B5EF4-FFF2-40B4-BE49-F238E27FC236}">
                    <a16:creationId xmlns:a16="http://schemas.microsoft.com/office/drawing/2014/main" id="{96835F2A-5900-C620-4C3C-973C0153CD88}"/>
                  </a:ext>
                </a:extLst>
              </p:cNvPr>
              <p:cNvSpPr/>
              <p:nvPr/>
            </p:nvSpPr>
            <p:spPr>
              <a:xfrm>
                <a:off x="214403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15">
                <a:extLst>
                  <a:ext uri="{FF2B5EF4-FFF2-40B4-BE49-F238E27FC236}">
                    <a16:creationId xmlns:a16="http://schemas.microsoft.com/office/drawing/2014/main" id="{9D60DABF-7A1D-F50B-2303-0DE7F37AE1F9}"/>
                  </a:ext>
                </a:extLst>
              </p:cNvPr>
              <p:cNvSpPr/>
              <p:nvPr/>
            </p:nvSpPr>
            <p:spPr>
              <a:xfrm>
                <a:off x="171567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16">
                <a:extLst>
                  <a:ext uri="{FF2B5EF4-FFF2-40B4-BE49-F238E27FC236}">
                    <a16:creationId xmlns:a16="http://schemas.microsoft.com/office/drawing/2014/main" id="{7C9853F2-921B-F69B-6AD6-9B3CBF3B1E3F}"/>
                  </a:ext>
                </a:extLst>
              </p:cNvPr>
              <p:cNvSpPr/>
              <p:nvPr/>
            </p:nvSpPr>
            <p:spPr>
              <a:xfrm>
                <a:off x="1860346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17">
                <a:extLst>
                  <a:ext uri="{FF2B5EF4-FFF2-40B4-BE49-F238E27FC236}">
                    <a16:creationId xmlns:a16="http://schemas.microsoft.com/office/drawing/2014/main" id="{A57F5C8C-9B26-4E29-42FF-2032960AC275}"/>
                  </a:ext>
                </a:extLst>
              </p:cNvPr>
              <p:cNvSpPr/>
              <p:nvPr/>
            </p:nvSpPr>
            <p:spPr>
              <a:xfrm>
                <a:off x="2002188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18">
                <a:extLst>
                  <a:ext uri="{FF2B5EF4-FFF2-40B4-BE49-F238E27FC236}">
                    <a16:creationId xmlns:a16="http://schemas.microsoft.com/office/drawing/2014/main" id="{2AB74527-9F64-CC1E-C02B-9A5E1BD84FAC}"/>
                  </a:ext>
                </a:extLst>
              </p:cNvPr>
              <p:cNvSpPr/>
              <p:nvPr/>
            </p:nvSpPr>
            <p:spPr>
              <a:xfrm>
                <a:off x="18603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19">
                <a:extLst>
                  <a:ext uri="{FF2B5EF4-FFF2-40B4-BE49-F238E27FC236}">
                    <a16:creationId xmlns:a16="http://schemas.microsoft.com/office/drawing/2014/main" id="{75F54040-D02A-47EA-293B-095B42425A3B}"/>
                  </a:ext>
                </a:extLst>
              </p:cNvPr>
              <p:cNvSpPr/>
              <p:nvPr/>
            </p:nvSpPr>
            <p:spPr>
              <a:xfrm>
                <a:off x="20040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20">
                <a:extLst>
                  <a:ext uri="{FF2B5EF4-FFF2-40B4-BE49-F238E27FC236}">
                    <a16:creationId xmlns:a16="http://schemas.microsoft.com/office/drawing/2014/main" id="{98018D59-598A-66A6-2483-60998D903213}"/>
                  </a:ext>
                </a:extLst>
              </p:cNvPr>
              <p:cNvSpPr/>
              <p:nvPr/>
            </p:nvSpPr>
            <p:spPr>
              <a:xfrm>
                <a:off x="2146846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21">
                <a:extLst>
                  <a:ext uri="{FF2B5EF4-FFF2-40B4-BE49-F238E27FC236}">
                    <a16:creationId xmlns:a16="http://schemas.microsoft.com/office/drawing/2014/main" id="{6645D9F2-AF99-CE06-75FB-6716E0975E0C}"/>
                  </a:ext>
                </a:extLst>
              </p:cNvPr>
              <p:cNvSpPr/>
              <p:nvPr/>
            </p:nvSpPr>
            <p:spPr>
              <a:xfrm>
                <a:off x="1717563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7" name="Grupo 43">
              <a:extLst>
                <a:ext uri="{FF2B5EF4-FFF2-40B4-BE49-F238E27FC236}">
                  <a16:creationId xmlns:a16="http://schemas.microsoft.com/office/drawing/2014/main" id="{FB772489-387C-C3B2-EA12-3FF5BED5EB92}"/>
                </a:ext>
              </a:extLst>
            </p:cNvPr>
            <p:cNvGrpSpPr/>
            <p:nvPr/>
          </p:nvGrpSpPr>
          <p:grpSpPr>
            <a:xfrm>
              <a:off x="1147370" y="4677421"/>
              <a:ext cx="534494" cy="448375"/>
              <a:chOff x="1147370" y="4677421"/>
              <a:chExt cx="534494" cy="448375"/>
            </a:xfrm>
          </p:grpSpPr>
          <p:sp>
            <p:nvSpPr>
              <p:cNvPr id="148" name="Freeform 14">
                <a:extLst>
                  <a:ext uri="{FF2B5EF4-FFF2-40B4-BE49-F238E27FC236}">
                    <a16:creationId xmlns:a16="http://schemas.microsoft.com/office/drawing/2014/main" id="{A4B64202-432F-C4AA-1CD6-9BD51613E6D7}"/>
                  </a:ext>
                </a:extLst>
              </p:cNvPr>
              <p:cNvSpPr/>
              <p:nvPr/>
            </p:nvSpPr>
            <p:spPr>
              <a:xfrm>
                <a:off x="1575721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15">
                <a:extLst>
                  <a:ext uri="{FF2B5EF4-FFF2-40B4-BE49-F238E27FC236}">
                    <a16:creationId xmlns:a16="http://schemas.microsoft.com/office/drawing/2014/main" id="{C2DD4F3E-30E5-74FE-8F04-F6CF75F872FD}"/>
                  </a:ext>
                </a:extLst>
              </p:cNvPr>
              <p:cNvSpPr/>
              <p:nvPr/>
            </p:nvSpPr>
            <p:spPr>
              <a:xfrm>
                <a:off x="1147370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16">
                <a:extLst>
                  <a:ext uri="{FF2B5EF4-FFF2-40B4-BE49-F238E27FC236}">
                    <a16:creationId xmlns:a16="http://schemas.microsoft.com/office/drawing/2014/main" id="{5AF84990-8E16-EEBA-7586-DD2985115AEA}"/>
                  </a:ext>
                </a:extLst>
              </p:cNvPr>
              <p:cNvSpPr/>
              <p:nvPr/>
            </p:nvSpPr>
            <p:spPr>
              <a:xfrm>
                <a:off x="1292028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17">
                <a:extLst>
                  <a:ext uri="{FF2B5EF4-FFF2-40B4-BE49-F238E27FC236}">
                    <a16:creationId xmlns:a16="http://schemas.microsoft.com/office/drawing/2014/main" id="{5E6CD7FB-A294-2260-272D-DFCB6F3CC61E}"/>
                  </a:ext>
                </a:extLst>
              </p:cNvPr>
              <p:cNvSpPr/>
              <p:nvPr/>
            </p:nvSpPr>
            <p:spPr>
              <a:xfrm>
                <a:off x="1433879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18">
                <a:extLst>
                  <a:ext uri="{FF2B5EF4-FFF2-40B4-BE49-F238E27FC236}">
                    <a16:creationId xmlns:a16="http://schemas.microsoft.com/office/drawing/2014/main" id="{A2527FC3-F1CA-6837-B371-B72144C2FABD}"/>
                  </a:ext>
                </a:extLst>
              </p:cNvPr>
              <p:cNvSpPr/>
              <p:nvPr/>
            </p:nvSpPr>
            <p:spPr>
              <a:xfrm>
                <a:off x="1292028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 19">
                <a:extLst>
                  <a:ext uri="{FF2B5EF4-FFF2-40B4-BE49-F238E27FC236}">
                    <a16:creationId xmlns:a16="http://schemas.microsoft.com/office/drawing/2014/main" id="{611203F2-77BE-AC88-0595-46EFA4D64C5A}"/>
                  </a:ext>
                </a:extLst>
              </p:cNvPr>
              <p:cNvSpPr/>
              <p:nvPr/>
            </p:nvSpPr>
            <p:spPr>
              <a:xfrm>
                <a:off x="14357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0">
                <a:extLst>
                  <a:ext uri="{FF2B5EF4-FFF2-40B4-BE49-F238E27FC236}">
                    <a16:creationId xmlns:a16="http://schemas.microsoft.com/office/drawing/2014/main" id="{006408EE-8371-601B-F761-FD59FE31E30D}"/>
                  </a:ext>
                </a:extLst>
              </p:cNvPr>
              <p:cNvSpPr/>
              <p:nvPr/>
            </p:nvSpPr>
            <p:spPr>
              <a:xfrm>
                <a:off x="1578537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 21">
                <a:extLst>
                  <a:ext uri="{FF2B5EF4-FFF2-40B4-BE49-F238E27FC236}">
                    <a16:creationId xmlns:a16="http://schemas.microsoft.com/office/drawing/2014/main" id="{DB224D83-2CDF-7BDF-7976-A7388FCEF132}"/>
                  </a:ext>
                </a:extLst>
              </p:cNvPr>
              <p:cNvSpPr/>
              <p:nvPr/>
            </p:nvSpPr>
            <p:spPr>
              <a:xfrm>
                <a:off x="1149254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6" name="Grupo 44">
              <a:extLst>
                <a:ext uri="{FF2B5EF4-FFF2-40B4-BE49-F238E27FC236}">
                  <a16:creationId xmlns:a16="http://schemas.microsoft.com/office/drawing/2014/main" id="{35961E46-406C-FAC8-C131-8C3B0988950F}"/>
                </a:ext>
              </a:extLst>
            </p:cNvPr>
            <p:cNvGrpSpPr/>
            <p:nvPr/>
          </p:nvGrpSpPr>
          <p:grpSpPr>
            <a:xfrm>
              <a:off x="572478" y="4677421"/>
              <a:ext cx="534494" cy="448375"/>
              <a:chOff x="572478" y="4677421"/>
              <a:chExt cx="534494" cy="448375"/>
            </a:xfrm>
          </p:grpSpPr>
          <p:sp>
            <p:nvSpPr>
              <p:cNvPr id="157" name="Freeform 14">
                <a:extLst>
                  <a:ext uri="{FF2B5EF4-FFF2-40B4-BE49-F238E27FC236}">
                    <a16:creationId xmlns:a16="http://schemas.microsoft.com/office/drawing/2014/main" id="{70427F05-2304-7C7C-A941-1201F73BE820}"/>
                  </a:ext>
                </a:extLst>
              </p:cNvPr>
              <p:cNvSpPr/>
              <p:nvPr/>
            </p:nvSpPr>
            <p:spPr>
              <a:xfrm>
                <a:off x="1000829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 15">
                <a:extLst>
                  <a:ext uri="{FF2B5EF4-FFF2-40B4-BE49-F238E27FC236}">
                    <a16:creationId xmlns:a16="http://schemas.microsoft.com/office/drawing/2014/main" id="{F3488383-6632-4BD2-FE1C-C7D239568798}"/>
                  </a:ext>
                </a:extLst>
              </p:cNvPr>
              <p:cNvSpPr/>
              <p:nvPr/>
            </p:nvSpPr>
            <p:spPr>
              <a:xfrm>
                <a:off x="572478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16">
                <a:extLst>
                  <a:ext uri="{FF2B5EF4-FFF2-40B4-BE49-F238E27FC236}">
                    <a16:creationId xmlns:a16="http://schemas.microsoft.com/office/drawing/2014/main" id="{ED1752CE-C262-152D-F2FE-78CA802ECF69}"/>
                  </a:ext>
                </a:extLst>
              </p:cNvPr>
              <p:cNvSpPr/>
              <p:nvPr/>
            </p:nvSpPr>
            <p:spPr>
              <a:xfrm>
                <a:off x="717145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 17">
                <a:extLst>
                  <a:ext uri="{FF2B5EF4-FFF2-40B4-BE49-F238E27FC236}">
                    <a16:creationId xmlns:a16="http://schemas.microsoft.com/office/drawing/2014/main" id="{D698B140-4F75-ED36-C962-2828FE9DBA4F}"/>
                  </a:ext>
                </a:extLst>
              </p:cNvPr>
              <p:cNvSpPr/>
              <p:nvPr/>
            </p:nvSpPr>
            <p:spPr>
              <a:xfrm>
                <a:off x="858987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18">
                <a:extLst>
                  <a:ext uri="{FF2B5EF4-FFF2-40B4-BE49-F238E27FC236}">
                    <a16:creationId xmlns:a16="http://schemas.microsoft.com/office/drawing/2014/main" id="{9319776E-80B7-9779-B9D7-6AE5183EE164}"/>
                  </a:ext>
                </a:extLst>
              </p:cNvPr>
              <p:cNvSpPr/>
              <p:nvPr/>
            </p:nvSpPr>
            <p:spPr>
              <a:xfrm>
                <a:off x="7171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19">
                <a:extLst>
                  <a:ext uri="{FF2B5EF4-FFF2-40B4-BE49-F238E27FC236}">
                    <a16:creationId xmlns:a16="http://schemas.microsoft.com/office/drawing/2014/main" id="{83D8C2AD-F4E0-73F1-A429-8CC7CC0B88D9}"/>
                  </a:ext>
                </a:extLst>
              </p:cNvPr>
              <p:cNvSpPr/>
              <p:nvPr/>
            </p:nvSpPr>
            <p:spPr>
              <a:xfrm>
                <a:off x="860861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Freeform 20">
                <a:extLst>
                  <a:ext uri="{FF2B5EF4-FFF2-40B4-BE49-F238E27FC236}">
                    <a16:creationId xmlns:a16="http://schemas.microsoft.com/office/drawing/2014/main" id="{2E40E347-865A-CFA5-4CF4-2F54943811D3}"/>
                  </a:ext>
                </a:extLst>
              </p:cNvPr>
              <p:cNvSpPr/>
              <p:nvPr/>
            </p:nvSpPr>
            <p:spPr>
              <a:xfrm>
                <a:off x="1003645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Freeform 21">
                <a:extLst>
                  <a:ext uri="{FF2B5EF4-FFF2-40B4-BE49-F238E27FC236}">
                    <a16:creationId xmlns:a16="http://schemas.microsoft.com/office/drawing/2014/main" id="{B5187E14-CD0C-A735-8389-BDDF506F39B3}"/>
                  </a:ext>
                </a:extLst>
              </p:cNvPr>
              <p:cNvSpPr/>
              <p:nvPr/>
            </p:nvSpPr>
            <p:spPr>
              <a:xfrm>
                <a:off x="574362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5" name="Grupo 45">
              <a:extLst>
                <a:ext uri="{FF2B5EF4-FFF2-40B4-BE49-F238E27FC236}">
                  <a16:creationId xmlns:a16="http://schemas.microsoft.com/office/drawing/2014/main" id="{CD0FC68A-4480-8CB9-559E-B0DC120184AA}"/>
                </a:ext>
              </a:extLst>
            </p:cNvPr>
            <p:cNvGrpSpPr/>
            <p:nvPr/>
          </p:nvGrpSpPr>
          <p:grpSpPr>
            <a:xfrm>
              <a:off x="6044" y="4677421"/>
              <a:ext cx="534494" cy="448375"/>
              <a:chOff x="6044" y="4677421"/>
              <a:chExt cx="534494" cy="448375"/>
            </a:xfrm>
          </p:grpSpPr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DE6BF362-4C7F-0AA3-8EA7-FDC16E6E3D04}"/>
                  </a:ext>
                </a:extLst>
              </p:cNvPr>
              <p:cNvSpPr/>
              <p:nvPr/>
            </p:nvSpPr>
            <p:spPr>
              <a:xfrm>
                <a:off x="43439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Freeform 15">
                <a:extLst>
                  <a:ext uri="{FF2B5EF4-FFF2-40B4-BE49-F238E27FC236}">
                    <a16:creationId xmlns:a16="http://schemas.microsoft.com/office/drawing/2014/main" id="{8610033C-A319-94E3-621F-7FE98D8E0979}"/>
                  </a:ext>
                </a:extLst>
              </p:cNvPr>
              <p:cNvSpPr/>
              <p:nvPr/>
            </p:nvSpPr>
            <p:spPr>
              <a:xfrm>
                <a:off x="6044" y="4677421"/>
                <a:ext cx="1061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FE7C7ADC-D0E2-4063-F19E-4DA6D5B32A91}"/>
                  </a:ext>
                </a:extLst>
              </p:cNvPr>
              <p:cNvSpPr/>
              <p:nvPr/>
            </p:nvSpPr>
            <p:spPr>
              <a:xfrm>
                <a:off x="150711" y="4677421"/>
                <a:ext cx="108027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73E030B8-8C72-0E8B-3F66-EFF12906FC32}"/>
                  </a:ext>
                </a:extLst>
              </p:cNvPr>
              <p:cNvSpPr/>
              <p:nvPr/>
            </p:nvSpPr>
            <p:spPr>
              <a:xfrm>
                <a:off x="292553" y="4677421"/>
                <a:ext cx="110843" cy="368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1805DD44-0F24-3F9C-B8FF-21D68998C9ED}"/>
                  </a:ext>
                </a:extLst>
              </p:cNvPr>
              <p:cNvSpPr/>
              <p:nvPr/>
            </p:nvSpPr>
            <p:spPr>
              <a:xfrm>
                <a:off x="1507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Freeform 19">
                <a:extLst>
                  <a:ext uri="{FF2B5EF4-FFF2-40B4-BE49-F238E27FC236}">
                    <a16:creationId xmlns:a16="http://schemas.microsoft.com/office/drawing/2014/main" id="{9BEFBC7B-2A1E-982E-A82F-651667393184}"/>
                  </a:ext>
                </a:extLst>
              </p:cNvPr>
              <p:cNvSpPr/>
              <p:nvPr/>
            </p:nvSpPr>
            <p:spPr>
              <a:xfrm>
                <a:off x="2944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6AB4545C-6BD6-D4CF-5529-E4942D4C9A92}"/>
                  </a:ext>
                </a:extLst>
              </p:cNvPr>
              <p:cNvSpPr/>
              <p:nvPr/>
            </p:nvSpPr>
            <p:spPr>
              <a:xfrm>
                <a:off x="437211" y="5078056"/>
                <a:ext cx="103327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50979CAE-09AC-6BCC-B539-75684B62E786}"/>
                  </a:ext>
                </a:extLst>
              </p:cNvPr>
              <p:cNvSpPr/>
              <p:nvPr/>
            </p:nvSpPr>
            <p:spPr>
              <a:xfrm>
                <a:off x="7927" y="5078056"/>
                <a:ext cx="104269" cy="477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FAC8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74" name="Grupo 174">
            <a:extLst>
              <a:ext uri="{FF2B5EF4-FFF2-40B4-BE49-F238E27FC236}">
                <a16:creationId xmlns:a16="http://schemas.microsoft.com/office/drawing/2014/main" id="{9A358CE8-EC86-4A06-BF97-FF59264852F1}"/>
              </a:ext>
            </a:extLst>
          </p:cNvPr>
          <p:cNvGrpSpPr/>
          <p:nvPr/>
        </p:nvGrpSpPr>
        <p:grpSpPr>
          <a:xfrm>
            <a:off x="0" y="251505"/>
            <a:ext cx="2437113" cy="532272"/>
            <a:chOff x="0" y="251505"/>
            <a:chExt cx="2437113" cy="532272"/>
          </a:xfrm>
        </p:grpSpPr>
        <p:grpSp>
          <p:nvGrpSpPr>
            <p:cNvPr id="175" name="Grupo 175">
              <a:extLst>
                <a:ext uri="{FF2B5EF4-FFF2-40B4-BE49-F238E27FC236}">
                  <a16:creationId xmlns:a16="http://schemas.microsoft.com/office/drawing/2014/main" id="{36AA1C86-4D4C-F6CF-0A6C-A811EFF7B000}"/>
                </a:ext>
              </a:extLst>
            </p:cNvPr>
            <p:cNvGrpSpPr/>
            <p:nvPr/>
          </p:nvGrpSpPr>
          <p:grpSpPr>
            <a:xfrm>
              <a:off x="1659809" y="251505"/>
              <a:ext cx="777304" cy="532272"/>
              <a:chOff x="1659809" y="251505"/>
              <a:chExt cx="777304" cy="532272"/>
            </a:xfrm>
          </p:grpSpPr>
          <p:sp>
            <p:nvSpPr>
              <p:cNvPr id="176" name="Freeform 14">
                <a:extLst>
                  <a:ext uri="{FF2B5EF4-FFF2-40B4-BE49-F238E27FC236}">
                    <a16:creationId xmlns:a16="http://schemas.microsoft.com/office/drawing/2014/main" id="{B9F5000E-D804-5B46-7ED7-EAD41FD08F3F}"/>
                  </a:ext>
                </a:extLst>
              </p:cNvPr>
              <p:cNvSpPr/>
              <p:nvPr/>
            </p:nvSpPr>
            <p:spPr>
              <a:xfrm>
                <a:off x="2282744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7" name="Freeform 15">
                <a:extLst>
                  <a:ext uri="{FF2B5EF4-FFF2-40B4-BE49-F238E27FC236}">
                    <a16:creationId xmlns:a16="http://schemas.microsoft.com/office/drawing/2014/main" id="{4460CF34-FD93-AF2E-3E33-E3F7AD837DF4}"/>
                  </a:ext>
                </a:extLst>
              </p:cNvPr>
              <p:cNvSpPr/>
              <p:nvPr/>
            </p:nvSpPr>
            <p:spPr>
              <a:xfrm>
                <a:off x="1659809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Freeform 16">
                <a:extLst>
                  <a:ext uri="{FF2B5EF4-FFF2-40B4-BE49-F238E27FC236}">
                    <a16:creationId xmlns:a16="http://schemas.microsoft.com/office/drawing/2014/main" id="{6C4C30EF-7B17-0561-6362-6494D47415E9}"/>
                  </a:ext>
                </a:extLst>
              </p:cNvPr>
              <p:cNvSpPr/>
              <p:nvPr/>
            </p:nvSpPr>
            <p:spPr>
              <a:xfrm>
                <a:off x="1870185" y="251505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Freeform 17">
                <a:extLst>
                  <a:ext uri="{FF2B5EF4-FFF2-40B4-BE49-F238E27FC236}">
                    <a16:creationId xmlns:a16="http://schemas.microsoft.com/office/drawing/2014/main" id="{24DFFE7C-B135-BC25-94CA-5C560C8D57D4}"/>
                  </a:ext>
                </a:extLst>
              </p:cNvPr>
              <p:cNvSpPr/>
              <p:nvPr/>
            </p:nvSpPr>
            <p:spPr>
              <a:xfrm>
                <a:off x="2076465" y="251505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Freeform 18">
                <a:extLst>
                  <a:ext uri="{FF2B5EF4-FFF2-40B4-BE49-F238E27FC236}">
                    <a16:creationId xmlns:a16="http://schemas.microsoft.com/office/drawing/2014/main" id="{2E4AF6B5-16FB-88FA-BA12-B97413825B1C}"/>
                  </a:ext>
                </a:extLst>
              </p:cNvPr>
              <p:cNvSpPr/>
              <p:nvPr/>
            </p:nvSpPr>
            <p:spPr>
              <a:xfrm>
                <a:off x="1870185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Freeform 19">
                <a:extLst>
                  <a:ext uri="{FF2B5EF4-FFF2-40B4-BE49-F238E27FC236}">
                    <a16:creationId xmlns:a16="http://schemas.microsoft.com/office/drawing/2014/main" id="{0198117A-CD95-145F-41A8-068C2236C33D}"/>
                  </a:ext>
                </a:extLst>
              </p:cNvPr>
              <p:cNvSpPr/>
              <p:nvPr/>
            </p:nvSpPr>
            <p:spPr>
              <a:xfrm>
                <a:off x="2079199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Freeform 20">
                <a:extLst>
                  <a:ext uri="{FF2B5EF4-FFF2-40B4-BE49-F238E27FC236}">
                    <a16:creationId xmlns:a16="http://schemas.microsoft.com/office/drawing/2014/main" id="{A9E04AD4-1659-8304-54BB-E6A757C1A0EE}"/>
                  </a:ext>
                </a:extLst>
              </p:cNvPr>
              <p:cNvSpPr/>
              <p:nvPr/>
            </p:nvSpPr>
            <p:spPr>
              <a:xfrm>
                <a:off x="2286841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Freeform 21">
                <a:extLst>
                  <a:ext uri="{FF2B5EF4-FFF2-40B4-BE49-F238E27FC236}">
                    <a16:creationId xmlns:a16="http://schemas.microsoft.com/office/drawing/2014/main" id="{428CF340-A517-2634-494B-4708192B8834}"/>
                  </a:ext>
                </a:extLst>
              </p:cNvPr>
              <p:cNvSpPr/>
              <p:nvPr/>
            </p:nvSpPr>
            <p:spPr>
              <a:xfrm>
                <a:off x="1662534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4" name="Grupo 176">
              <a:extLst>
                <a:ext uri="{FF2B5EF4-FFF2-40B4-BE49-F238E27FC236}">
                  <a16:creationId xmlns:a16="http://schemas.microsoft.com/office/drawing/2014/main" id="{45B32C16-9A21-BC29-4088-16F866407ECA}"/>
                </a:ext>
              </a:extLst>
            </p:cNvPr>
            <p:cNvGrpSpPr/>
            <p:nvPr/>
          </p:nvGrpSpPr>
          <p:grpSpPr>
            <a:xfrm>
              <a:off x="823755" y="251505"/>
              <a:ext cx="777313" cy="532272"/>
              <a:chOff x="823755" y="251505"/>
              <a:chExt cx="777313" cy="532272"/>
            </a:xfrm>
          </p:grpSpPr>
          <p:sp>
            <p:nvSpPr>
              <p:cNvPr id="185" name="Freeform 14">
                <a:extLst>
                  <a:ext uri="{FF2B5EF4-FFF2-40B4-BE49-F238E27FC236}">
                    <a16:creationId xmlns:a16="http://schemas.microsoft.com/office/drawing/2014/main" id="{E86FA560-719A-ED87-B547-914EB49AB7C7}"/>
                  </a:ext>
                </a:extLst>
              </p:cNvPr>
              <p:cNvSpPr/>
              <p:nvPr/>
            </p:nvSpPr>
            <p:spPr>
              <a:xfrm>
                <a:off x="1446690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Freeform 15">
                <a:extLst>
                  <a:ext uri="{FF2B5EF4-FFF2-40B4-BE49-F238E27FC236}">
                    <a16:creationId xmlns:a16="http://schemas.microsoft.com/office/drawing/2014/main" id="{8A10D96D-B07D-AA77-82EA-9863A44828C2}"/>
                  </a:ext>
                </a:extLst>
              </p:cNvPr>
              <p:cNvSpPr/>
              <p:nvPr/>
            </p:nvSpPr>
            <p:spPr>
              <a:xfrm>
                <a:off x="823755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Freeform 16">
                <a:extLst>
                  <a:ext uri="{FF2B5EF4-FFF2-40B4-BE49-F238E27FC236}">
                    <a16:creationId xmlns:a16="http://schemas.microsoft.com/office/drawing/2014/main" id="{BC316CE2-361D-74E1-5208-6029B5A44338}"/>
                  </a:ext>
                </a:extLst>
              </p:cNvPr>
              <p:cNvSpPr/>
              <p:nvPr/>
            </p:nvSpPr>
            <p:spPr>
              <a:xfrm>
                <a:off x="1034131" y="251505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Freeform 17">
                <a:extLst>
                  <a:ext uri="{FF2B5EF4-FFF2-40B4-BE49-F238E27FC236}">
                    <a16:creationId xmlns:a16="http://schemas.microsoft.com/office/drawing/2014/main" id="{F45A1776-C33C-692C-CE64-E54F1CDB6B23}"/>
                  </a:ext>
                </a:extLst>
              </p:cNvPr>
              <p:cNvSpPr/>
              <p:nvPr/>
            </p:nvSpPr>
            <p:spPr>
              <a:xfrm>
                <a:off x="1240411" y="251505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Freeform 18">
                <a:extLst>
                  <a:ext uri="{FF2B5EF4-FFF2-40B4-BE49-F238E27FC236}">
                    <a16:creationId xmlns:a16="http://schemas.microsoft.com/office/drawing/2014/main" id="{A25FDB38-631F-2061-F748-9BF0EAFD1A79}"/>
                  </a:ext>
                </a:extLst>
              </p:cNvPr>
              <p:cNvSpPr/>
              <p:nvPr/>
            </p:nvSpPr>
            <p:spPr>
              <a:xfrm>
                <a:off x="1034131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 19">
                <a:extLst>
                  <a:ext uri="{FF2B5EF4-FFF2-40B4-BE49-F238E27FC236}">
                    <a16:creationId xmlns:a16="http://schemas.microsoft.com/office/drawing/2014/main" id="{44871399-50C1-5AE1-7452-13431A01EB90}"/>
                  </a:ext>
                </a:extLst>
              </p:cNvPr>
              <p:cNvSpPr/>
              <p:nvPr/>
            </p:nvSpPr>
            <p:spPr>
              <a:xfrm>
                <a:off x="1243145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 20">
                <a:extLst>
                  <a:ext uri="{FF2B5EF4-FFF2-40B4-BE49-F238E27FC236}">
                    <a16:creationId xmlns:a16="http://schemas.microsoft.com/office/drawing/2014/main" id="{8709316F-1D67-BC47-DDE3-F913AC077D90}"/>
                  </a:ext>
                </a:extLst>
              </p:cNvPr>
              <p:cNvSpPr/>
              <p:nvPr/>
            </p:nvSpPr>
            <p:spPr>
              <a:xfrm>
                <a:off x="1450796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 21">
                <a:extLst>
                  <a:ext uri="{FF2B5EF4-FFF2-40B4-BE49-F238E27FC236}">
                    <a16:creationId xmlns:a16="http://schemas.microsoft.com/office/drawing/2014/main" id="{7C8D80FF-3A91-E8B7-296B-412DC63B2023}"/>
                  </a:ext>
                </a:extLst>
              </p:cNvPr>
              <p:cNvSpPr/>
              <p:nvPr/>
            </p:nvSpPr>
            <p:spPr>
              <a:xfrm>
                <a:off x="826489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3" name="Grupo 177">
              <a:extLst>
                <a:ext uri="{FF2B5EF4-FFF2-40B4-BE49-F238E27FC236}">
                  <a16:creationId xmlns:a16="http://schemas.microsoft.com/office/drawing/2014/main" id="{EBCA5EB9-2EB2-8989-545B-A3D117BCFF85}"/>
                </a:ext>
              </a:extLst>
            </p:cNvPr>
            <p:cNvGrpSpPr/>
            <p:nvPr/>
          </p:nvGrpSpPr>
          <p:grpSpPr>
            <a:xfrm>
              <a:off x="0" y="251505"/>
              <a:ext cx="777313" cy="532272"/>
              <a:chOff x="0" y="251505"/>
              <a:chExt cx="777313" cy="532272"/>
            </a:xfrm>
          </p:grpSpPr>
          <p:sp>
            <p:nvSpPr>
              <p:cNvPr id="194" name="Freeform 14">
                <a:extLst>
                  <a:ext uri="{FF2B5EF4-FFF2-40B4-BE49-F238E27FC236}">
                    <a16:creationId xmlns:a16="http://schemas.microsoft.com/office/drawing/2014/main" id="{42E77400-D731-D9A9-BDC3-BD1EF7CFF826}"/>
                  </a:ext>
                </a:extLst>
              </p:cNvPr>
              <p:cNvSpPr/>
              <p:nvPr/>
            </p:nvSpPr>
            <p:spPr>
              <a:xfrm>
                <a:off x="622944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 15">
                <a:extLst>
                  <a:ext uri="{FF2B5EF4-FFF2-40B4-BE49-F238E27FC236}">
                    <a16:creationId xmlns:a16="http://schemas.microsoft.com/office/drawing/2014/main" id="{7CFC6913-7077-B9E3-5E75-4E7D4DA3AE33}"/>
                  </a:ext>
                </a:extLst>
              </p:cNvPr>
              <p:cNvSpPr/>
              <p:nvPr/>
            </p:nvSpPr>
            <p:spPr>
              <a:xfrm>
                <a:off x="0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Freeform 16">
                <a:extLst>
                  <a:ext uri="{FF2B5EF4-FFF2-40B4-BE49-F238E27FC236}">
                    <a16:creationId xmlns:a16="http://schemas.microsoft.com/office/drawing/2014/main" id="{080D7E47-FB8F-85B3-8E8F-E92F30AC9391}"/>
                  </a:ext>
                </a:extLst>
              </p:cNvPr>
              <p:cNvSpPr/>
              <p:nvPr/>
            </p:nvSpPr>
            <p:spPr>
              <a:xfrm>
                <a:off x="210376" y="251505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Freeform 17">
                <a:extLst>
                  <a:ext uri="{FF2B5EF4-FFF2-40B4-BE49-F238E27FC236}">
                    <a16:creationId xmlns:a16="http://schemas.microsoft.com/office/drawing/2014/main" id="{4459E8EC-709C-07AF-E2BB-8484048AB7CE}"/>
                  </a:ext>
                </a:extLst>
              </p:cNvPr>
              <p:cNvSpPr/>
              <p:nvPr/>
            </p:nvSpPr>
            <p:spPr>
              <a:xfrm>
                <a:off x="416655" y="251505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Freeform 18">
                <a:extLst>
                  <a:ext uri="{FF2B5EF4-FFF2-40B4-BE49-F238E27FC236}">
                    <a16:creationId xmlns:a16="http://schemas.microsoft.com/office/drawing/2014/main" id="{DA8BE7EE-0068-6B2D-2FEF-3022ACFA197E}"/>
                  </a:ext>
                </a:extLst>
              </p:cNvPr>
              <p:cNvSpPr/>
              <p:nvPr/>
            </p:nvSpPr>
            <p:spPr>
              <a:xfrm>
                <a:off x="210376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Freeform 19">
                <a:extLst>
                  <a:ext uri="{FF2B5EF4-FFF2-40B4-BE49-F238E27FC236}">
                    <a16:creationId xmlns:a16="http://schemas.microsoft.com/office/drawing/2014/main" id="{BACF6C5A-3E0F-A215-85E2-6AD625C2C2F8}"/>
                  </a:ext>
                </a:extLst>
              </p:cNvPr>
              <p:cNvSpPr/>
              <p:nvPr/>
            </p:nvSpPr>
            <p:spPr>
              <a:xfrm>
                <a:off x="419389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Freeform 20">
                <a:extLst>
                  <a:ext uri="{FF2B5EF4-FFF2-40B4-BE49-F238E27FC236}">
                    <a16:creationId xmlns:a16="http://schemas.microsoft.com/office/drawing/2014/main" id="{D29C14C8-7F0D-76B2-B59D-3290D5F6477E}"/>
                  </a:ext>
                </a:extLst>
              </p:cNvPr>
              <p:cNvSpPr/>
              <p:nvPr/>
            </p:nvSpPr>
            <p:spPr>
              <a:xfrm>
                <a:off x="627040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1" name="Freeform 21">
                <a:extLst>
                  <a:ext uri="{FF2B5EF4-FFF2-40B4-BE49-F238E27FC236}">
                    <a16:creationId xmlns:a16="http://schemas.microsoft.com/office/drawing/2014/main" id="{423091C8-066F-B56A-D33F-32FCF8EA42A1}"/>
                  </a:ext>
                </a:extLst>
              </p:cNvPr>
              <p:cNvSpPr/>
              <p:nvPr/>
            </p:nvSpPr>
            <p:spPr>
              <a:xfrm>
                <a:off x="2734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02" name="Grupo 230">
            <a:extLst>
              <a:ext uri="{FF2B5EF4-FFF2-40B4-BE49-F238E27FC236}">
                <a16:creationId xmlns:a16="http://schemas.microsoft.com/office/drawing/2014/main" id="{E41CC229-90F7-5B22-6A0F-4CC91DCFE99B}"/>
              </a:ext>
            </a:extLst>
          </p:cNvPr>
          <p:cNvGrpSpPr/>
          <p:nvPr/>
        </p:nvGrpSpPr>
        <p:grpSpPr>
          <a:xfrm>
            <a:off x="6712665" y="251505"/>
            <a:ext cx="2437114" cy="532272"/>
            <a:chOff x="6712665" y="251505"/>
            <a:chExt cx="2437114" cy="532272"/>
          </a:xfrm>
        </p:grpSpPr>
        <p:grpSp>
          <p:nvGrpSpPr>
            <p:cNvPr id="203" name="Grupo 231">
              <a:extLst>
                <a:ext uri="{FF2B5EF4-FFF2-40B4-BE49-F238E27FC236}">
                  <a16:creationId xmlns:a16="http://schemas.microsoft.com/office/drawing/2014/main" id="{692CF42C-0376-6402-E424-52EFCA9FF327}"/>
                </a:ext>
              </a:extLst>
            </p:cNvPr>
            <p:cNvGrpSpPr/>
            <p:nvPr/>
          </p:nvGrpSpPr>
          <p:grpSpPr>
            <a:xfrm>
              <a:off x="8372475" y="251505"/>
              <a:ext cx="777304" cy="532272"/>
              <a:chOff x="8372475" y="251505"/>
              <a:chExt cx="777304" cy="532272"/>
            </a:xfrm>
          </p:grpSpPr>
          <p:sp>
            <p:nvSpPr>
              <p:cNvPr id="204" name="Freeform 14">
                <a:extLst>
                  <a:ext uri="{FF2B5EF4-FFF2-40B4-BE49-F238E27FC236}">
                    <a16:creationId xmlns:a16="http://schemas.microsoft.com/office/drawing/2014/main" id="{0F529643-FD6A-D581-34C7-6FCA93489133}"/>
                  </a:ext>
                </a:extLst>
              </p:cNvPr>
              <p:cNvSpPr/>
              <p:nvPr/>
            </p:nvSpPr>
            <p:spPr>
              <a:xfrm>
                <a:off x="8995410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Freeform 15">
                <a:extLst>
                  <a:ext uri="{FF2B5EF4-FFF2-40B4-BE49-F238E27FC236}">
                    <a16:creationId xmlns:a16="http://schemas.microsoft.com/office/drawing/2014/main" id="{610A0249-E435-B48A-9BCB-B365F738333C}"/>
                  </a:ext>
                </a:extLst>
              </p:cNvPr>
              <p:cNvSpPr/>
              <p:nvPr/>
            </p:nvSpPr>
            <p:spPr>
              <a:xfrm>
                <a:off x="8372475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Freeform 16">
                <a:extLst>
                  <a:ext uri="{FF2B5EF4-FFF2-40B4-BE49-F238E27FC236}">
                    <a16:creationId xmlns:a16="http://schemas.microsoft.com/office/drawing/2014/main" id="{4C9177EF-C736-71CF-04EE-B18BC712E394}"/>
                  </a:ext>
                </a:extLst>
              </p:cNvPr>
              <p:cNvSpPr/>
              <p:nvPr/>
            </p:nvSpPr>
            <p:spPr>
              <a:xfrm>
                <a:off x="8582851" y="251505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Freeform 17">
                <a:extLst>
                  <a:ext uri="{FF2B5EF4-FFF2-40B4-BE49-F238E27FC236}">
                    <a16:creationId xmlns:a16="http://schemas.microsoft.com/office/drawing/2014/main" id="{D1420CF0-885E-4776-0C22-02FDF37D1D41}"/>
                  </a:ext>
                </a:extLst>
              </p:cNvPr>
              <p:cNvSpPr/>
              <p:nvPr/>
            </p:nvSpPr>
            <p:spPr>
              <a:xfrm>
                <a:off x="8789130" y="251505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Freeform 18">
                <a:extLst>
                  <a:ext uri="{FF2B5EF4-FFF2-40B4-BE49-F238E27FC236}">
                    <a16:creationId xmlns:a16="http://schemas.microsoft.com/office/drawing/2014/main" id="{ECF42761-7118-E720-E330-E26CC9059710}"/>
                  </a:ext>
                </a:extLst>
              </p:cNvPr>
              <p:cNvSpPr/>
              <p:nvPr/>
            </p:nvSpPr>
            <p:spPr>
              <a:xfrm>
                <a:off x="8582851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9" name="Freeform 19">
                <a:extLst>
                  <a:ext uri="{FF2B5EF4-FFF2-40B4-BE49-F238E27FC236}">
                    <a16:creationId xmlns:a16="http://schemas.microsoft.com/office/drawing/2014/main" id="{37033F85-195B-026A-D15C-5D22AB57EB70}"/>
                  </a:ext>
                </a:extLst>
              </p:cNvPr>
              <p:cNvSpPr/>
              <p:nvPr/>
            </p:nvSpPr>
            <p:spPr>
              <a:xfrm>
                <a:off x="8791864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0" name="Freeform 20">
                <a:extLst>
                  <a:ext uri="{FF2B5EF4-FFF2-40B4-BE49-F238E27FC236}">
                    <a16:creationId xmlns:a16="http://schemas.microsoft.com/office/drawing/2014/main" id="{98722564-DD1D-2ECB-8C63-6641AD6044C8}"/>
                  </a:ext>
                </a:extLst>
              </p:cNvPr>
              <p:cNvSpPr/>
              <p:nvPr/>
            </p:nvSpPr>
            <p:spPr>
              <a:xfrm>
                <a:off x="8999506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Freeform 21">
                <a:extLst>
                  <a:ext uri="{FF2B5EF4-FFF2-40B4-BE49-F238E27FC236}">
                    <a16:creationId xmlns:a16="http://schemas.microsoft.com/office/drawing/2014/main" id="{24C7C73D-7351-E098-9982-BB787CCA5A2B}"/>
                  </a:ext>
                </a:extLst>
              </p:cNvPr>
              <p:cNvSpPr/>
              <p:nvPr/>
            </p:nvSpPr>
            <p:spPr>
              <a:xfrm>
                <a:off x="8375199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2" name="Grupo 232">
              <a:extLst>
                <a:ext uri="{FF2B5EF4-FFF2-40B4-BE49-F238E27FC236}">
                  <a16:creationId xmlns:a16="http://schemas.microsoft.com/office/drawing/2014/main" id="{CE8A518A-FDF9-2F32-503C-55DA888EA1B6}"/>
                </a:ext>
              </a:extLst>
            </p:cNvPr>
            <p:cNvGrpSpPr/>
            <p:nvPr/>
          </p:nvGrpSpPr>
          <p:grpSpPr>
            <a:xfrm>
              <a:off x="7536420" y="251505"/>
              <a:ext cx="777313" cy="532272"/>
              <a:chOff x="7536420" y="251505"/>
              <a:chExt cx="777313" cy="532272"/>
            </a:xfrm>
          </p:grpSpPr>
          <p:sp>
            <p:nvSpPr>
              <p:cNvPr id="213" name="Freeform 14">
                <a:extLst>
                  <a:ext uri="{FF2B5EF4-FFF2-40B4-BE49-F238E27FC236}">
                    <a16:creationId xmlns:a16="http://schemas.microsoft.com/office/drawing/2014/main" id="{32185009-7197-C87F-6911-CBCFCD10771C}"/>
                  </a:ext>
                </a:extLst>
              </p:cNvPr>
              <p:cNvSpPr/>
              <p:nvPr/>
            </p:nvSpPr>
            <p:spPr>
              <a:xfrm>
                <a:off x="8159355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4" name="Freeform 15">
                <a:extLst>
                  <a:ext uri="{FF2B5EF4-FFF2-40B4-BE49-F238E27FC236}">
                    <a16:creationId xmlns:a16="http://schemas.microsoft.com/office/drawing/2014/main" id="{C2E05D69-50F9-D1D7-7836-18533E49CF84}"/>
                  </a:ext>
                </a:extLst>
              </p:cNvPr>
              <p:cNvSpPr/>
              <p:nvPr/>
            </p:nvSpPr>
            <p:spPr>
              <a:xfrm>
                <a:off x="7536420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5" name="Freeform 16">
                <a:extLst>
                  <a:ext uri="{FF2B5EF4-FFF2-40B4-BE49-F238E27FC236}">
                    <a16:creationId xmlns:a16="http://schemas.microsoft.com/office/drawing/2014/main" id="{826A1BB5-644E-CB94-BE82-7D7EB50680CE}"/>
                  </a:ext>
                </a:extLst>
              </p:cNvPr>
              <p:cNvSpPr/>
              <p:nvPr/>
            </p:nvSpPr>
            <p:spPr>
              <a:xfrm>
                <a:off x="7746796" y="251505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6" name="Freeform 17">
                <a:extLst>
                  <a:ext uri="{FF2B5EF4-FFF2-40B4-BE49-F238E27FC236}">
                    <a16:creationId xmlns:a16="http://schemas.microsoft.com/office/drawing/2014/main" id="{5BD2D994-35F6-924D-272A-82220DEB8DA4}"/>
                  </a:ext>
                </a:extLst>
              </p:cNvPr>
              <p:cNvSpPr/>
              <p:nvPr/>
            </p:nvSpPr>
            <p:spPr>
              <a:xfrm>
                <a:off x="7953076" y="251505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7" name="Freeform 18">
                <a:extLst>
                  <a:ext uri="{FF2B5EF4-FFF2-40B4-BE49-F238E27FC236}">
                    <a16:creationId xmlns:a16="http://schemas.microsoft.com/office/drawing/2014/main" id="{C4F26576-D686-EED5-27EC-073D0C768ECD}"/>
                  </a:ext>
                </a:extLst>
              </p:cNvPr>
              <p:cNvSpPr/>
              <p:nvPr/>
            </p:nvSpPr>
            <p:spPr>
              <a:xfrm>
                <a:off x="7746796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8" name="Freeform 19">
                <a:extLst>
                  <a:ext uri="{FF2B5EF4-FFF2-40B4-BE49-F238E27FC236}">
                    <a16:creationId xmlns:a16="http://schemas.microsoft.com/office/drawing/2014/main" id="{11DE2F31-CFA7-0523-4D80-E1C23A11D702}"/>
                  </a:ext>
                </a:extLst>
              </p:cNvPr>
              <p:cNvSpPr/>
              <p:nvPr/>
            </p:nvSpPr>
            <p:spPr>
              <a:xfrm>
                <a:off x="7955810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9" name="Freeform 20">
                <a:extLst>
                  <a:ext uri="{FF2B5EF4-FFF2-40B4-BE49-F238E27FC236}">
                    <a16:creationId xmlns:a16="http://schemas.microsoft.com/office/drawing/2014/main" id="{0787A371-FE30-AB96-FC10-1D145B411FA5}"/>
                  </a:ext>
                </a:extLst>
              </p:cNvPr>
              <p:cNvSpPr/>
              <p:nvPr/>
            </p:nvSpPr>
            <p:spPr>
              <a:xfrm>
                <a:off x="8163461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0" name="Freeform 21">
                <a:extLst>
                  <a:ext uri="{FF2B5EF4-FFF2-40B4-BE49-F238E27FC236}">
                    <a16:creationId xmlns:a16="http://schemas.microsoft.com/office/drawing/2014/main" id="{6B0526DD-8646-82C9-A9EF-6F6F8098ACB7}"/>
                  </a:ext>
                </a:extLst>
              </p:cNvPr>
              <p:cNvSpPr/>
              <p:nvPr/>
            </p:nvSpPr>
            <p:spPr>
              <a:xfrm>
                <a:off x="7539154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1" name="Grupo 233">
              <a:extLst>
                <a:ext uri="{FF2B5EF4-FFF2-40B4-BE49-F238E27FC236}">
                  <a16:creationId xmlns:a16="http://schemas.microsoft.com/office/drawing/2014/main" id="{873875F6-9727-704B-8E2C-818A147B649E}"/>
                </a:ext>
              </a:extLst>
            </p:cNvPr>
            <p:cNvGrpSpPr/>
            <p:nvPr/>
          </p:nvGrpSpPr>
          <p:grpSpPr>
            <a:xfrm>
              <a:off x="6712665" y="251505"/>
              <a:ext cx="777313" cy="532272"/>
              <a:chOff x="6712665" y="251505"/>
              <a:chExt cx="777313" cy="532272"/>
            </a:xfrm>
          </p:grpSpPr>
          <p:sp>
            <p:nvSpPr>
              <p:cNvPr id="222" name="Freeform 14">
                <a:extLst>
                  <a:ext uri="{FF2B5EF4-FFF2-40B4-BE49-F238E27FC236}">
                    <a16:creationId xmlns:a16="http://schemas.microsoft.com/office/drawing/2014/main" id="{840EC29A-8D1E-247A-55B9-A93E9E4E7D65}"/>
                  </a:ext>
                </a:extLst>
              </p:cNvPr>
              <p:cNvSpPr/>
              <p:nvPr/>
            </p:nvSpPr>
            <p:spPr>
              <a:xfrm>
                <a:off x="7335609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2"/>
                  <a:gd name="f12" fmla="val 160"/>
                  <a:gd name="f13" fmla="val 158"/>
                  <a:gd name="f14" fmla="val 130"/>
                  <a:gd name="f15" fmla="val 103"/>
                  <a:gd name="f16" fmla="val 76"/>
                  <a:gd name="f17" fmla="val 2"/>
                  <a:gd name="f18" fmla="val 64"/>
                  <a:gd name="f19" fmla="val 4"/>
                  <a:gd name="f20" fmla="val 52"/>
                  <a:gd name="f21" fmla="val 8"/>
                  <a:gd name="f22" fmla="val 40"/>
                  <a:gd name="f23" fmla="val 11"/>
                  <a:gd name="f24" fmla="val 27"/>
                  <a:gd name="f25" fmla="val 16"/>
                  <a:gd name="f26" fmla="val 15"/>
                  <a:gd name="f27" fmla="val 21"/>
                  <a:gd name="f28" fmla="val 3"/>
                  <a:gd name="f29" fmla="val 23"/>
                  <a:gd name="f30" fmla="val 24"/>
                  <a:gd name="f31" fmla="val 25"/>
                  <a:gd name="f32" fmla="val 28"/>
                  <a:gd name="f33" fmla="val 34"/>
                  <a:gd name="f34" fmla="val 22"/>
                  <a:gd name="f35" fmla="val 42"/>
                  <a:gd name="f36" fmla="val 61"/>
                  <a:gd name="f37" fmla="val 63"/>
                  <a:gd name="f38" fmla="val 66"/>
                  <a:gd name="f39" fmla="val 68"/>
                  <a:gd name="f40" fmla="val 99"/>
                  <a:gd name="f41" fmla="val 163"/>
                  <a:gd name="f42" fmla="+- 0 0 -90"/>
                  <a:gd name="f43" fmla="*/ f3 1 47"/>
                  <a:gd name="f44" fmla="*/ f4 1 1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164"/>
                  <a:gd name="f54" fmla="*/ 47 f50 1"/>
                  <a:gd name="f55" fmla="*/ 164 f49 1"/>
                  <a:gd name="f56" fmla="*/ 1 f50 1"/>
                  <a:gd name="f57" fmla="*/ 158 f49 1"/>
                  <a:gd name="f58" fmla="*/ 76 f49 1"/>
                  <a:gd name="f59" fmla="*/ 8 f50 1"/>
                  <a:gd name="f60" fmla="*/ 40 f49 1"/>
                  <a:gd name="f61" fmla="*/ 21 f50 1"/>
                  <a:gd name="f62" fmla="*/ 3 f49 1"/>
                  <a:gd name="f63" fmla="*/ 24 f50 1"/>
                  <a:gd name="f64" fmla="*/ 0 f49 1"/>
                  <a:gd name="f65" fmla="*/ 28 f50 1"/>
                  <a:gd name="f66" fmla="*/ 61 f49 1"/>
                  <a:gd name="f67" fmla="*/ 68 f49 1"/>
                  <a:gd name="f68" fmla="*/ 160 f49 1"/>
                  <a:gd name="f69" fmla="+- f51 0 f1"/>
                  <a:gd name="f70" fmla="*/ f54 1 47"/>
                  <a:gd name="f71" fmla="*/ f55 1 164"/>
                  <a:gd name="f72" fmla="*/ f56 1 47"/>
                  <a:gd name="f73" fmla="*/ f57 1 164"/>
                  <a:gd name="f74" fmla="*/ f58 1 164"/>
                  <a:gd name="f75" fmla="*/ f59 1 47"/>
                  <a:gd name="f76" fmla="*/ f60 1 164"/>
                  <a:gd name="f77" fmla="*/ f61 1 47"/>
                  <a:gd name="f78" fmla="*/ f62 1 164"/>
                  <a:gd name="f79" fmla="*/ f63 1 47"/>
                  <a:gd name="f80" fmla="*/ f64 1 164"/>
                  <a:gd name="f81" fmla="*/ f65 1 47"/>
                  <a:gd name="f82" fmla="*/ f66 1 164"/>
                  <a:gd name="f83" fmla="*/ f67 1 164"/>
                  <a:gd name="f84" fmla="*/ f68 1 164"/>
                  <a:gd name="f85" fmla="*/ 0 1 f52"/>
                  <a:gd name="f86" fmla="*/ f46 1 f52"/>
                  <a:gd name="f87" fmla="*/ 0 1 f53"/>
                  <a:gd name="f88" fmla="*/ f47 1 f53"/>
                  <a:gd name="f89" fmla="*/ f70 1 f52"/>
                  <a:gd name="f90" fmla="*/ f71 1 f53"/>
                  <a:gd name="f91" fmla="*/ f72 1 f52"/>
                  <a:gd name="f92" fmla="*/ f73 1 f53"/>
                  <a:gd name="f93" fmla="*/ f74 1 f53"/>
                  <a:gd name="f94" fmla="*/ f75 1 f52"/>
                  <a:gd name="f95" fmla="*/ f76 1 f53"/>
                  <a:gd name="f96" fmla="*/ f77 1 f52"/>
                  <a:gd name="f97" fmla="*/ f78 1 f53"/>
                  <a:gd name="f98" fmla="*/ f79 1 f52"/>
                  <a:gd name="f99" fmla="*/ f80 1 f53"/>
                  <a:gd name="f100" fmla="*/ f81 1 f52"/>
                  <a:gd name="f101" fmla="*/ f82 1 f53"/>
                  <a:gd name="f102" fmla="*/ f83 1 f53"/>
                  <a:gd name="f103" fmla="*/ f84 1 f53"/>
                  <a:gd name="f104" fmla="*/ f85 f43 1"/>
                  <a:gd name="f105" fmla="*/ f86 f43 1"/>
                  <a:gd name="f106" fmla="*/ f88 f44 1"/>
                  <a:gd name="f107" fmla="*/ f87 f44 1"/>
                  <a:gd name="f108" fmla="*/ f89 f43 1"/>
                  <a:gd name="f109" fmla="*/ f90 f44 1"/>
                  <a:gd name="f110" fmla="*/ f91 f43 1"/>
                  <a:gd name="f111" fmla="*/ f92 f44 1"/>
                  <a:gd name="f112" fmla="*/ f93 f44 1"/>
                  <a:gd name="f113" fmla="*/ f94 f43 1"/>
                  <a:gd name="f114" fmla="*/ f95 f44 1"/>
                  <a:gd name="f115" fmla="*/ f96 f43 1"/>
                  <a:gd name="f116" fmla="*/ f97 f44 1"/>
                  <a:gd name="f117" fmla="*/ f98 f43 1"/>
                  <a:gd name="f118" fmla="*/ f99 f44 1"/>
                  <a:gd name="f119" fmla="*/ f100 f43 1"/>
                  <a:gd name="f120" fmla="*/ f101 f44 1"/>
                  <a:gd name="f121" fmla="*/ f102 f44 1"/>
                  <a:gd name="f122" fmla="*/ f10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08" y="f109"/>
                  </a:cxn>
                  <a:cxn ang="f69">
                    <a:pos x="f110" y="f109"/>
                  </a:cxn>
                  <a:cxn ang="f69">
                    <a:pos x="f110" y="f111"/>
                  </a:cxn>
                  <a:cxn ang="f69">
                    <a:pos x="f110" y="f112"/>
                  </a:cxn>
                  <a:cxn ang="f69">
                    <a:pos x="f113" y="f114"/>
                  </a:cxn>
                  <a:cxn ang="f69">
                    <a:pos x="f115" y="f116"/>
                  </a:cxn>
                  <a:cxn ang="f69">
                    <a:pos x="f117" y="f118"/>
                  </a:cxn>
                  <a:cxn ang="f69">
                    <a:pos x="f119" y="f116"/>
                  </a:cxn>
                  <a:cxn ang="f69">
                    <a:pos x="f108" y="f120"/>
                  </a:cxn>
                  <a:cxn ang="f69">
                    <a:pos x="f108" y="f121"/>
                  </a:cxn>
                  <a:cxn ang="f69">
                    <a:pos x="f108" y="f122"/>
                  </a:cxn>
                  <a:cxn ang="f69">
                    <a:pos x="f108" y="f109"/>
                  </a:cxn>
                </a:cxnLst>
                <a:rect l="f104" t="f107" r="f105" b="f106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17"/>
                      <a:pt x="f29" y="f10"/>
                      <a:pt x="f30" y="f5"/>
                    </a:cubicBezTo>
                    <a:cubicBezTo>
                      <a:pt x="f31" y="f10"/>
                      <a:pt x="f24" y="f17"/>
                      <a:pt x="f32" y="f28"/>
                    </a:cubicBezTo>
                    <a:cubicBezTo>
                      <a:pt x="f33" y="f34"/>
                      <a:pt x="f22" y="f35"/>
                      <a:pt x="f6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6" y="f14"/>
                      <a:pt x="f6" y="f12"/>
                    </a:cubicBezTo>
                    <a:cubicBezTo>
                      <a:pt x="f6" y="f11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3" name="Freeform 15">
                <a:extLst>
                  <a:ext uri="{FF2B5EF4-FFF2-40B4-BE49-F238E27FC236}">
                    <a16:creationId xmlns:a16="http://schemas.microsoft.com/office/drawing/2014/main" id="{941E3A3F-307B-A8CA-A522-7429D47F2853}"/>
                  </a:ext>
                </a:extLst>
              </p:cNvPr>
              <p:cNvSpPr/>
              <p:nvPr/>
            </p:nvSpPr>
            <p:spPr>
              <a:xfrm>
                <a:off x="6712665" y="251505"/>
                <a:ext cx="15436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4"/>
                  <a:gd name="f8" fmla="val 32"/>
                  <a:gd name="f9" fmla="val 17"/>
                  <a:gd name="f10" fmla="val 1"/>
                  <a:gd name="f11" fmla="val 161"/>
                  <a:gd name="f12" fmla="val 159"/>
                  <a:gd name="f13" fmla="val 156"/>
                  <a:gd name="f14" fmla="val 129"/>
                  <a:gd name="f15" fmla="val 103"/>
                  <a:gd name="f16" fmla="val 76"/>
                  <a:gd name="f17" fmla="val 2"/>
                  <a:gd name="f18" fmla="val 65"/>
                  <a:gd name="f19" fmla="val 4"/>
                  <a:gd name="f20" fmla="val 53"/>
                  <a:gd name="f21" fmla="val 7"/>
                  <a:gd name="f22" fmla="val 42"/>
                  <a:gd name="f23" fmla="val 10"/>
                  <a:gd name="f24" fmla="val 29"/>
                  <a:gd name="f25" fmla="val 16"/>
                  <a:gd name="f26" fmla="val 20"/>
                  <a:gd name="f27" fmla="val 21"/>
                  <a:gd name="f28" fmla="val 23"/>
                  <a:gd name="f29" fmla="val 24"/>
                  <a:gd name="f30" fmla="val 25"/>
                  <a:gd name="f31" fmla="val 27"/>
                  <a:gd name="f32" fmla="val 28"/>
                  <a:gd name="f33" fmla="val 34"/>
                  <a:gd name="f34" fmla="val 41"/>
                  <a:gd name="f35" fmla="val 44"/>
                  <a:gd name="f36" fmla="val 66"/>
                  <a:gd name="f37" fmla="val 67"/>
                  <a:gd name="f38" fmla="val 99"/>
                  <a:gd name="f39" fmla="val 131"/>
                  <a:gd name="f40" fmla="+- 0 0 -90"/>
                  <a:gd name="f41" fmla="*/ f3 1 47"/>
                  <a:gd name="f42" fmla="*/ f4 1 16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164"/>
                  <a:gd name="f52" fmla="*/ 47 f48 1"/>
                  <a:gd name="f53" fmla="*/ 164 f47 1"/>
                  <a:gd name="f54" fmla="*/ 1 f48 1"/>
                  <a:gd name="f55" fmla="*/ 156 f47 1"/>
                  <a:gd name="f56" fmla="*/ 76 f47 1"/>
                  <a:gd name="f57" fmla="*/ 7 f48 1"/>
                  <a:gd name="f58" fmla="*/ 42 f47 1"/>
                  <a:gd name="f59" fmla="*/ 20 f48 1"/>
                  <a:gd name="f60" fmla="*/ 4 f47 1"/>
                  <a:gd name="f61" fmla="*/ 24 f48 1"/>
                  <a:gd name="f62" fmla="*/ 0 f47 1"/>
                  <a:gd name="f63" fmla="*/ 28 f48 1"/>
                  <a:gd name="f64" fmla="*/ 65 f47 1"/>
                  <a:gd name="f65" fmla="*/ 67 f47 1"/>
                  <a:gd name="f66" fmla="+- f49 0 f1"/>
                  <a:gd name="f67" fmla="*/ f52 1 47"/>
                  <a:gd name="f68" fmla="*/ f53 1 164"/>
                  <a:gd name="f69" fmla="*/ f54 1 47"/>
                  <a:gd name="f70" fmla="*/ f55 1 164"/>
                  <a:gd name="f71" fmla="*/ f56 1 164"/>
                  <a:gd name="f72" fmla="*/ f57 1 47"/>
                  <a:gd name="f73" fmla="*/ f58 1 164"/>
                  <a:gd name="f74" fmla="*/ f59 1 47"/>
                  <a:gd name="f75" fmla="*/ f60 1 164"/>
                  <a:gd name="f76" fmla="*/ f61 1 47"/>
                  <a:gd name="f77" fmla="*/ f62 1 164"/>
                  <a:gd name="f78" fmla="*/ f63 1 47"/>
                  <a:gd name="f79" fmla="*/ f64 1 164"/>
                  <a:gd name="f80" fmla="*/ f65 1 164"/>
                  <a:gd name="f81" fmla="*/ 0 1 f50"/>
                  <a:gd name="f82" fmla="*/ f44 1 f50"/>
                  <a:gd name="f83" fmla="*/ 0 1 f51"/>
                  <a:gd name="f84" fmla="*/ f45 1 f51"/>
                  <a:gd name="f85" fmla="*/ f67 1 f50"/>
                  <a:gd name="f86" fmla="*/ f68 1 f51"/>
                  <a:gd name="f87" fmla="*/ f69 1 f50"/>
                  <a:gd name="f88" fmla="*/ f70 1 f51"/>
                  <a:gd name="f89" fmla="*/ f71 1 f51"/>
                  <a:gd name="f90" fmla="*/ f72 1 f50"/>
                  <a:gd name="f91" fmla="*/ f73 1 f51"/>
                  <a:gd name="f92" fmla="*/ f74 1 f50"/>
                  <a:gd name="f93" fmla="*/ f75 1 f51"/>
                  <a:gd name="f94" fmla="*/ f76 1 f50"/>
                  <a:gd name="f95" fmla="*/ f77 1 f51"/>
                  <a:gd name="f96" fmla="*/ f78 1 f50"/>
                  <a:gd name="f97" fmla="*/ f79 1 f51"/>
                  <a:gd name="f98" fmla="*/ f80 1 f51"/>
                  <a:gd name="f99" fmla="*/ f81 f41 1"/>
                  <a:gd name="f100" fmla="*/ f82 f41 1"/>
                  <a:gd name="f101" fmla="*/ f84 f42 1"/>
                  <a:gd name="f102" fmla="*/ f83 f42 1"/>
                  <a:gd name="f103" fmla="*/ f85 f41 1"/>
                  <a:gd name="f104" fmla="*/ f86 f42 1"/>
                  <a:gd name="f105" fmla="*/ f87 f41 1"/>
                  <a:gd name="f106" fmla="*/ f88 f42 1"/>
                  <a:gd name="f107" fmla="*/ f89 f42 1"/>
                  <a:gd name="f108" fmla="*/ f90 f41 1"/>
                  <a:gd name="f109" fmla="*/ f91 f42 1"/>
                  <a:gd name="f110" fmla="*/ f92 f41 1"/>
                  <a:gd name="f111" fmla="*/ f93 f42 1"/>
                  <a:gd name="f112" fmla="*/ f94 f41 1"/>
                  <a:gd name="f113" fmla="*/ f95 f42 1"/>
                  <a:gd name="f114" fmla="*/ f96 f41 1"/>
                  <a:gd name="f115" fmla="*/ f97 f42 1"/>
                  <a:gd name="f116" fmla="*/ f9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3" y="f104"/>
                  </a:cxn>
                  <a:cxn ang="f66">
                    <a:pos x="f105" y="f104"/>
                  </a:cxn>
                  <a:cxn ang="f66">
                    <a:pos x="f105" y="f106"/>
                  </a:cxn>
                  <a:cxn ang="f66">
                    <a:pos x="f105" y="f107"/>
                  </a:cxn>
                  <a:cxn ang="f66">
                    <a:pos x="f108" y="f109"/>
                  </a:cxn>
                  <a:cxn ang="f66">
                    <a:pos x="f110" y="f111"/>
                  </a:cxn>
                  <a:cxn ang="f66">
                    <a:pos x="f112" y="f113"/>
                  </a:cxn>
                  <a:cxn ang="f66">
                    <a:pos x="f114" y="f111"/>
                  </a:cxn>
                  <a:cxn ang="f66">
                    <a:pos x="f103" y="f115"/>
                  </a:cxn>
                  <a:cxn ang="f66">
                    <a:pos x="f103" y="f116"/>
                  </a:cxn>
                  <a:cxn ang="f66">
                    <a:pos x="f103" y="f104"/>
                  </a:cxn>
                </a:cxnLst>
                <a:rect l="f99" t="f102" r="f100" b="f101"/>
                <a:pathLst>
                  <a:path w="47" h="164">
                    <a:moveTo>
                      <a:pt x="f6" y="f7"/>
                    </a:moveTo>
                    <a:cubicBezTo>
                      <a:pt x="f8" y="f7"/>
                      <a:pt x="f9" y="f7"/>
                      <a:pt x="f10" y="f7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5" y="f15"/>
                      <a:pt x="f10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9"/>
                      <a:pt x="f26" y="f19"/>
                    </a:cubicBezTo>
                    <a:cubicBezTo>
                      <a:pt x="f27" y="f17"/>
                      <a:pt x="f28" y="f10"/>
                      <a:pt x="f29" y="f5"/>
                    </a:cubicBezTo>
                    <a:cubicBezTo>
                      <a:pt x="f30" y="f10"/>
                      <a:pt x="f31" y="f17"/>
                      <a:pt x="f32" y="f19"/>
                    </a:cubicBezTo>
                    <a:cubicBezTo>
                      <a:pt x="f33" y="f29"/>
                      <a:pt x="f34" y="f35"/>
                      <a:pt x="f6" y="f18"/>
                    </a:cubicBezTo>
                    <a:cubicBezTo>
                      <a:pt x="f6" y="f18"/>
                      <a:pt x="f6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Freeform 16">
                <a:extLst>
                  <a:ext uri="{FF2B5EF4-FFF2-40B4-BE49-F238E27FC236}">
                    <a16:creationId xmlns:a16="http://schemas.microsoft.com/office/drawing/2014/main" id="{99235B90-C620-2170-69B0-9BEAC21618C3}"/>
                  </a:ext>
                </a:extLst>
              </p:cNvPr>
              <p:cNvSpPr/>
              <p:nvPr/>
            </p:nvSpPr>
            <p:spPr>
              <a:xfrm>
                <a:off x="6923041" y="251505"/>
                <a:ext cx="157103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164"/>
                  <a:gd name="f8" fmla="val 47"/>
                  <a:gd name="f9" fmla="val 31"/>
                  <a:gd name="f10" fmla="val 16"/>
                  <a:gd name="f11" fmla="val 162"/>
                  <a:gd name="f12" fmla="val 160"/>
                  <a:gd name="f13" fmla="val 158"/>
                  <a:gd name="f14" fmla="val 132"/>
                  <a:gd name="f15" fmla="val 1"/>
                  <a:gd name="f16" fmla="val 105"/>
                  <a:gd name="f17" fmla="val 79"/>
                  <a:gd name="f18" fmla="val 60"/>
                  <a:gd name="f19" fmla="val 5"/>
                  <a:gd name="f20" fmla="val 43"/>
                  <a:gd name="f21" fmla="val 11"/>
                  <a:gd name="f22" fmla="val 26"/>
                  <a:gd name="f23" fmla="val 14"/>
                  <a:gd name="f24" fmla="val 18"/>
                  <a:gd name="f25" fmla="val 17"/>
                  <a:gd name="f26" fmla="val 10"/>
                  <a:gd name="f27" fmla="val 21"/>
                  <a:gd name="f28" fmla="val 3"/>
                  <a:gd name="f29" fmla="val 2"/>
                  <a:gd name="f30" fmla="val 22"/>
                  <a:gd name="f31" fmla="val 23"/>
                  <a:gd name="f32" fmla="val 25"/>
                  <a:gd name="f33" fmla="val 27"/>
                  <a:gd name="f34" fmla="val 36"/>
                  <a:gd name="f35" fmla="val 29"/>
                  <a:gd name="f36" fmla="val 56"/>
                  <a:gd name="f37" fmla="val 85"/>
                  <a:gd name="f38" fmla="val 46"/>
                  <a:gd name="f39" fmla="val 109"/>
                  <a:gd name="f40" fmla="val 133"/>
                  <a:gd name="f41" fmla="val 157"/>
                  <a:gd name="f42" fmla="val 159"/>
                  <a:gd name="f43" fmla="val 161"/>
                  <a:gd name="f44" fmla="+- 0 0 -90"/>
                  <a:gd name="f45" fmla="*/ f3 1 48"/>
                  <a:gd name="f46" fmla="*/ f4 1 164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8"/>
                  <a:gd name="f55" fmla="*/ f51 1 164"/>
                  <a:gd name="f56" fmla="*/ 47 f52 1"/>
                  <a:gd name="f57" fmla="*/ 164 f51 1"/>
                  <a:gd name="f58" fmla="*/ 0 f52 1"/>
                  <a:gd name="f59" fmla="*/ 158 f51 1"/>
                  <a:gd name="f60" fmla="*/ 79 f51 1"/>
                  <a:gd name="f61" fmla="*/ 11 f52 1"/>
                  <a:gd name="f62" fmla="*/ 26 f51 1"/>
                  <a:gd name="f63" fmla="*/ 21 f52 1"/>
                  <a:gd name="f64" fmla="*/ 3 f51 1"/>
                  <a:gd name="f65" fmla="*/ 23 f52 1"/>
                  <a:gd name="f66" fmla="*/ 0 f51 1"/>
                  <a:gd name="f67" fmla="*/ 27 f52 1"/>
                  <a:gd name="f68" fmla="*/ 85 f51 1"/>
                  <a:gd name="f69" fmla="*/ 157 f51 1"/>
                  <a:gd name="f70" fmla="+- f53 0 f1"/>
                  <a:gd name="f71" fmla="*/ f56 1 48"/>
                  <a:gd name="f72" fmla="*/ f57 1 164"/>
                  <a:gd name="f73" fmla="*/ f58 1 48"/>
                  <a:gd name="f74" fmla="*/ f59 1 164"/>
                  <a:gd name="f75" fmla="*/ f60 1 164"/>
                  <a:gd name="f76" fmla="*/ f61 1 48"/>
                  <a:gd name="f77" fmla="*/ f62 1 164"/>
                  <a:gd name="f78" fmla="*/ f63 1 48"/>
                  <a:gd name="f79" fmla="*/ f64 1 164"/>
                  <a:gd name="f80" fmla="*/ f65 1 48"/>
                  <a:gd name="f81" fmla="*/ f66 1 164"/>
                  <a:gd name="f82" fmla="*/ f67 1 48"/>
                  <a:gd name="f83" fmla="*/ f68 1 164"/>
                  <a:gd name="f84" fmla="*/ f69 1 164"/>
                  <a:gd name="f85" fmla="*/ 0 1 f54"/>
                  <a:gd name="f86" fmla="*/ f48 1 f54"/>
                  <a:gd name="f87" fmla="*/ 0 1 f55"/>
                  <a:gd name="f88" fmla="*/ f49 1 f55"/>
                  <a:gd name="f89" fmla="*/ f71 1 f54"/>
                  <a:gd name="f90" fmla="*/ f72 1 f55"/>
                  <a:gd name="f91" fmla="*/ f73 1 f54"/>
                  <a:gd name="f92" fmla="*/ f74 1 f55"/>
                  <a:gd name="f93" fmla="*/ f75 1 f55"/>
                  <a:gd name="f94" fmla="*/ f76 1 f54"/>
                  <a:gd name="f95" fmla="*/ f77 1 f55"/>
                  <a:gd name="f96" fmla="*/ f78 1 f54"/>
                  <a:gd name="f97" fmla="*/ f79 1 f55"/>
                  <a:gd name="f98" fmla="*/ f80 1 f54"/>
                  <a:gd name="f99" fmla="*/ f81 1 f55"/>
                  <a:gd name="f100" fmla="*/ f82 1 f54"/>
                  <a:gd name="f101" fmla="*/ f83 1 f55"/>
                  <a:gd name="f102" fmla="*/ f84 1 f55"/>
                  <a:gd name="f103" fmla="*/ f85 f45 1"/>
                  <a:gd name="f104" fmla="*/ f86 f45 1"/>
                  <a:gd name="f105" fmla="*/ f88 f46 1"/>
                  <a:gd name="f106" fmla="*/ f87 f46 1"/>
                  <a:gd name="f107" fmla="*/ f89 f45 1"/>
                  <a:gd name="f108" fmla="*/ f90 f46 1"/>
                  <a:gd name="f109" fmla="*/ f91 f45 1"/>
                  <a:gd name="f110" fmla="*/ f92 f46 1"/>
                  <a:gd name="f111" fmla="*/ f93 f46 1"/>
                  <a:gd name="f112" fmla="*/ f94 f45 1"/>
                  <a:gd name="f113" fmla="*/ f95 f46 1"/>
                  <a:gd name="f114" fmla="*/ f96 f45 1"/>
                  <a:gd name="f115" fmla="*/ f97 f46 1"/>
                  <a:gd name="f116" fmla="*/ f98 f45 1"/>
                  <a:gd name="f117" fmla="*/ f99 f46 1"/>
                  <a:gd name="f118" fmla="*/ f100 f45 1"/>
                  <a:gd name="f119" fmla="*/ f101 f46 1"/>
                  <a:gd name="f120" fmla="*/ f10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07" y="f108"/>
                  </a:cxn>
                  <a:cxn ang="f70">
                    <a:pos x="f109" y="f108"/>
                  </a:cxn>
                  <a:cxn ang="f70">
                    <a:pos x="f109" y="f110"/>
                  </a:cxn>
                  <a:cxn ang="f70">
                    <a:pos x="f109" y="f111"/>
                  </a:cxn>
                  <a:cxn ang="f70">
                    <a:pos x="f112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8" y="f115"/>
                  </a:cxn>
                  <a:cxn ang="f70">
                    <a:pos x="f107" y="f119"/>
                  </a:cxn>
                  <a:cxn ang="f70">
                    <a:pos x="f107" y="f120"/>
                  </a:cxn>
                  <a:cxn ang="f70">
                    <a:pos x="f107" y="f108"/>
                  </a:cxn>
                </a:cxnLst>
                <a:rect l="f103" t="f106" r="f104" b="f105"/>
                <a:pathLst>
                  <a:path w="48" h="164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15" y="f16"/>
                      <a:pt x="f5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15"/>
                      <a:pt x="f31" y="f5"/>
                    </a:cubicBezTo>
                    <a:cubicBezTo>
                      <a:pt x="f32" y="f15"/>
                      <a:pt x="f22" y="f15"/>
                      <a:pt x="f33" y="f28"/>
                    </a:cubicBezTo>
                    <a:cubicBezTo>
                      <a:pt x="f34" y="f35"/>
                      <a:pt x="f6" y="f36"/>
                      <a:pt x="f8" y="f37"/>
                    </a:cubicBezTo>
                    <a:cubicBezTo>
                      <a:pt x="f38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5" name="Freeform 17">
                <a:extLst>
                  <a:ext uri="{FF2B5EF4-FFF2-40B4-BE49-F238E27FC236}">
                    <a16:creationId xmlns:a16="http://schemas.microsoft.com/office/drawing/2014/main" id="{CC4054E9-DEC8-D9D4-92A7-B34E753FD4D8}"/>
                  </a:ext>
                </a:extLst>
              </p:cNvPr>
              <p:cNvSpPr/>
              <p:nvPr/>
            </p:nvSpPr>
            <p:spPr>
              <a:xfrm>
                <a:off x="7129320" y="251505"/>
                <a:ext cx="161199" cy="4378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64"/>
                  <a:gd name="f8" fmla="val 47"/>
                  <a:gd name="f9" fmla="val 31"/>
                  <a:gd name="f10" fmla="val 17"/>
                  <a:gd name="f11" fmla="val 1"/>
                  <a:gd name="f12" fmla="val 162"/>
                  <a:gd name="f13" fmla="val 160"/>
                  <a:gd name="f14" fmla="val 158"/>
                  <a:gd name="f15" fmla="val 133"/>
                  <a:gd name="f16" fmla="val 107"/>
                  <a:gd name="f17" fmla="val 82"/>
                  <a:gd name="f18" fmla="val 66"/>
                  <a:gd name="f19" fmla="val 3"/>
                  <a:gd name="f20" fmla="val 51"/>
                  <a:gd name="f21" fmla="val 8"/>
                  <a:gd name="f22" fmla="val 36"/>
                  <a:gd name="f23" fmla="val 12"/>
                  <a:gd name="f24" fmla="val 25"/>
                  <a:gd name="f25" fmla="val 16"/>
                  <a:gd name="f26" fmla="val 14"/>
                  <a:gd name="f27" fmla="val 20"/>
                  <a:gd name="f28" fmla="val 4"/>
                  <a:gd name="f29" fmla="val 21"/>
                  <a:gd name="f30" fmla="val 2"/>
                  <a:gd name="f31" fmla="val 22"/>
                  <a:gd name="f32" fmla="val 23"/>
                  <a:gd name="f33" fmla="val 27"/>
                  <a:gd name="f34" fmla="val 34"/>
                  <a:gd name="f35" fmla="val 41"/>
                  <a:gd name="f36" fmla="val 42"/>
                  <a:gd name="f37" fmla="val 46"/>
                  <a:gd name="f38" fmla="val 63"/>
                  <a:gd name="f39" fmla="val 76"/>
                  <a:gd name="f40" fmla="val 91"/>
                  <a:gd name="f41" fmla="val 105"/>
                  <a:gd name="f42" fmla="val 123"/>
                  <a:gd name="f43" fmla="val 142"/>
                  <a:gd name="f44" fmla="val 161"/>
                  <a:gd name="f45" fmla="val 163"/>
                  <a:gd name="f46" fmla="+- 0 0 -90"/>
                  <a:gd name="f47" fmla="*/ f3 1 49"/>
                  <a:gd name="f48" fmla="*/ f4 1 16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164"/>
                  <a:gd name="f58" fmla="*/ 47 f54 1"/>
                  <a:gd name="f59" fmla="*/ 164 f53 1"/>
                  <a:gd name="f60" fmla="*/ 1 f54 1"/>
                  <a:gd name="f61" fmla="*/ 158 f53 1"/>
                  <a:gd name="f62" fmla="*/ 82 f53 1"/>
                  <a:gd name="f63" fmla="*/ 8 f54 1"/>
                  <a:gd name="f64" fmla="*/ 36 f53 1"/>
                  <a:gd name="f65" fmla="*/ 20 f54 1"/>
                  <a:gd name="f66" fmla="*/ 4 f53 1"/>
                  <a:gd name="f67" fmla="*/ 23 f54 1"/>
                  <a:gd name="f68" fmla="*/ 0 f53 1"/>
                  <a:gd name="f69" fmla="*/ 27 f54 1"/>
                  <a:gd name="f70" fmla="*/ 3 f53 1"/>
                  <a:gd name="f71" fmla="*/ 46 f54 1"/>
                  <a:gd name="f72" fmla="*/ 63 f53 1"/>
                  <a:gd name="f73" fmla="*/ 105 f53 1"/>
                  <a:gd name="f74" fmla="*/ 160 f53 1"/>
                  <a:gd name="f75" fmla="+- f55 0 f1"/>
                  <a:gd name="f76" fmla="*/ f58 1 49"/>
                  <a:gd name="f77" fmla="*/ f59 1 164"/>
                  <a:gd name="f78" fmla="*/ f60 1 49"/>
                  <a:gd name="f79" fmla="*/ f61 1 164"/>
                  <a:gd name="f80" fmla="*/ f62 1 164"/>
                  <a:gd name="f81" fmla="*/ f63 1 49"/>
                  <a:gd name="f82" fmla="*/ f64 1 164"/>
                  <a:gd name="f83" fmla="*/ f65 1 49"/>
                  <a:gd name="f84" fmla="*/ f66 1 164"/>
                  <a:gd name="f85" fmla="*/ f67 1 49"/>
                  <a:gd name="f86" fmla="*/ f68 1 164"/>
                  <a:gd name="f87" fmla="*/ f69 1 49"/>
                  <a:gd name="f88" fmla="*/ f70 1 164"/>
                  <a:gd name="f89" fmla="*/ f71 1 49"/>
                  <a:gd name="f90" fmla="*/ f72 1 164"/>
                  <a:gd name="f91" fmla="*/ f73 1 164"/>
                  <a:gd name="f92" fmla="*/ f74 1 164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7"/>
                  <a:gd name="f102" fmla="*/ f81 1 f56"/>
                  <a:gd name="f103" fmla="*/ f82 1 f57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7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8 1"/>
                  <a:gd name="f123" fmla="*/ f102 f47 1"/>
                  <a:gd name="f124" fmla="*/ f103 f48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8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19"/>
                  </a:cxn>
                  <a:cxn ang="f75">
                    <a:pos x="f120" y="f121"/>
                  </a:cxn>
                  <a:cxn ang="f75">
                    <a:pos x="f120" y="f122"/>
                  </a:cxn>
                  <a:cxn ang="f75">
                    <a:pos x="f123" y="f124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18" y="f133"/>
                  </a:cxn>
                  <a:cxn ang="f75">
                    <a:pos x="f118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49" h="164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1" y="f15"/>
                      <a:pt x="f11" y="f16"/>
                      <a:pt x="f11" y="f17"/>
                    </a:cubicBezTo>
                    <a:cubicBezTo>
                      <a:pt x="f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11"/>
                      <a:pt x="f32" y="f5"/>
                    </a:cubicBezTo>
                    <a:cubicBezTo>
                      <a:pt x="f24" y="f11"/>
                      <a:pt x="f33" y="f30"/>
                      <a:pt x="f33" y="f19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6" y="f39"/>
                      <a:pt x="f8" y="f40"/>
                      <a:pt x="f8" y="f41"/>
                    </a:cubicBezTo>
                    <a:cubicBezTo>
                      <a:pt x="f8" y="f42"/>
                      <a:pt x="f8" y="f43"/>
                      <a:pt x="f8" y="f13"/>
                    </a:cubicBezTo>
                    <a:cubicBezTo>
                      <a:pt x="f8" y="f44"/>
                      <a:pt x="f8" y="f45"/>
                      <a:pt x="f8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6" name="Freeform 18">
                <a:extLst>
                  <a:ext uri="{FF2B5EF4-FFF2-40B4-BE49-F238E27FC236}">
                    <a16:creationId xmlns:a16="http://schemas.microsoft.com/office/drawing/2014/main" id="{420B58B2-216F-0F95-DA4C-65DA0B610C06}"/>
                  </a:ext>
                </a:extLst>
              </p:cNvPr>
              <p:cNvSpPr/>
              <p:nvPr/>
            </p:nvSpPr>
            <p:spPr>
              <a:xfrm>
                <a:off x="6923041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14"/>
                  <a:gd name="f9" fmla="val 7"/>
                  <a:gd name="f10" fmla="val 15"/>
                  <a:gd name="f11" fmla="val 31"/>
                  <a:gd name="f12" fmla="val 16"/>
                  <a:gd name="f13" fmla="+- 0 0 -90"/>
                  <a:gd name="f14" fmla="*/ f3 1 46"/>
                  <a:gd name="f15" fmla="*/ f4 1 2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6"/>
                  <a:gd name="f24" fmla="*/ f20 1 21"/>
                  <a:gd name="f25" fmla="*/ 0 f21 1"/>
                  <a:gd name="f26" fmla="*/ 21 f20 1"/>
                  <a:gd name="f27" fmla="*/ 0 f20 1"/>
                  <a:gd name="f28" fmla="*/ 46 f21 1"/>
                  <a:gd name="f29" fmla="+- f22 0 f1"/>
                  <a:gd name="f30" fmla="*/ f25 1 46"/>
                  <a:gd name="f31" fmla="*/ f26 1 21"/>
                  <a:gd name="f32" fmla="*/ f27 1 21"/>
                  <a:gd name="f33" fmla="*/ f28 1 4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5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6" y="f48"/>
                  </a:cxn>
                  <a:cxn ang="f29">
                    <a:pos x="f49" y="f48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6" h="21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5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ubicBezTo>
                      <a:pt x="f11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7" name="Freeform 19">
                <a:extLst>
                  <a:ext uri="{FF2B5EF4-FFF2-40B4-BE49-F238E27FC236}">
                    <a16:creationId xmlns:a16="http://schemas.microsoft.com/office/drawing/2014/main" id="{7218AB89-40F9-4CD9-AD31-E5F14FF626E6}"/>
                  </a:ext>
                </a:extLst>
              </p:cNvPr>
              <p:cNvSpPr/>
              <p:nvPr/>
            </p:nvSpPr>
            <p:spPr>
              <a:xfrm>
                <a:off x="7132054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8" name="Freeform 20">
                <a:extLst>
                  <a:ext uri="{FF2B5EF4-FFF2-40B4-BE49-F238E27FC236}">
                    <a16:creationId xmlns:a16="http://schemas.microsoft.com/office/drawing/2014/main" id="{15B086BC-1AAB-5D09-7CB4-64EA5CEE9CD2}"/>
                  </a:ext>
                </a:extLst>
              </p:cNvPr>
              <p:cNvSpPr/>
              <p:nvPr/>
            </p:nvSpPr>
            <p:spPr>
              <a:xfrm>
                <a:off x="7339705" y="727103"/>
                <a:ext cx="150272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+- 0 0 -90"/>
                  <a:gd name="f13" fmla="*/ f3 1 46"/>
                  <a:gd name="f14" fmla="*/ f4 1 2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6"/>
                  <a:gd name="f23" fmla="*/ f19 1 21"/>
                  <a:gd name="f24" fmla="*/ 46 f20 1"/>
                  <a:gd name="f25" fmla="*/ 0 f19 1"/>
                  <a:gd name="f26" fmla="*/ 21 f19 1"/>
                  <a:gd name="f27" fmla="*/ 0 f20 1"/>
                  <a:gd name="f28" fmla="+- f21 0 f1"/>
                  <a:gd name="f29" fmla="*/ f24 1 46"/>
                  <a:gd name="f30" fmla="*/ f25 1 21"/>
                  <a:gd name="f31" fmla="*/ f26 1 21"/>
                  <a:gd name="f32" fmla="*/ f27 1 4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1" y="f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9" name="Freeform 21">
                <a:extLst>
                  <a:ext uri="{FF2B5EF4-FFF2-40B4-BE49-F238E27FC236}">
                    <a16:creationId xmlns:a16="http://schemas.microsoft.com/office/drawing/2014/main" id="{33C0EE1D-5565-2419-80B1-556D914EA07E}"/>
                  </a:ext>
                </a:extLst>
              </p:cNvPr>
              <p:cNvSpPr/>
              <p:nvPr/>
            </p:nvSpPr>
            <p:spPr>
              <a:xfrm>
                <a:off x="6715399" y="727103"/>
                <a:ext cx="151634" cy="5667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1"/>
                  <a:gd name="f8" fmla="val 7"/>
                  <a:gd name="f9" fmla="val 14"/>
                  <a:gd name="f10" fmla="val 31"/>
                  <a:gd name="f11" fmla="val 16"/>
                  <a:gd name="f12" fmla="val 15"/>
                  <a:gd name="f13" fmla="val 30"/>
                  <a:gd name="f14" fmla="+- 0 0 -90"/>
                  <a:gd name="f15" fmla="*/ f3 1 46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6"/>
                  <a:gd name="f25" fmla="*/ f21 1 21"/>
                  <a:gd name="f26" fmla="*/ 46 f22 1"/>
                  <a:gd name="f27" fmla="*/ 0 f21 1"/>
                  <a:gd name="f28" fmla="*/ 21 f21 1"/>
                  <a:gd name="f29" fmla="*/ 0 f22 1"/>
                  <a:gd name="f30" fmla="+- f23 0 f1"/>
                  <a:gd name="f31" fmla="*/ f26 1 46"/>
                  <a:gd name="f32" fmla="*/ f27 1 21"/>
                  <a:gd name="f33" fmla="*/ f28 1 21"/>
                  <a:gd name="f34" fmla="*/ f29 1 4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50" y="f49"/>
                  </a:cxn>
                  <a:cxn ang="f30">
                    <a:pos x="f50" y="f48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46" h="21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ubicBezTo>
                      <a:pt x="f5" y="f9"/>
                      <a:pt x="f5" y="f8"/>
                      <a:pt x="f5" y="f5"/>
                    </a:cubicBezTo>
                    <a:cubicBezTo>
                      <a:pt x="f12" y="f5"/>
                      <a:pt x="f13" y="f5"/>
                      <a:pt x="f6" y="f5"/>
                    </a:cubicBezTo>
                    <a:close/>
                  </a:path>
                </a:pathLst>
              </a:custGeom>
              <a:solidFill>
                <a:srgbClr val="0042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15;p47">
            <a:extLst>
              <a:ext uri="{FF2B5EF4-FFF2-40B4-BE49-F238E27FC236}">
                <a16:creationId xmlns:a16="http://schemas.microsoft.com/office/drawing/2014/main" id="{795FE048-9C56-65A9-8647-E36C55BA1F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98450" y="2413970"/>
            <a:ext cx="6367799" cy="4090797"/>
          </a:xfrm>
        </p:spPr>
        <p:txBody>
          <a:bodyPr anchorCtr="0"/>
          <a:lstStyle/>
          <a:p>
            <a:pPr lvl="0" algn="l" rtl="1"/>
            <a:r>
              <a:rPr lang="fa-IR" sz="3600" dirty="0">
                <a:solidFill>
                  <a:srgbClr val="004249"/>
                </a:solidFill>
                <a:cs typeface="B Nazanin" panose="00000700000000000000" pitchFamily="2" charset="-78"/>
              </a:rPr>
              <a:t>یک تصویر ارزش هزار کلمه است</a:t>
            </a:r>
            <a:endParaRPr lang="en-US" sz="3600" dirty="0">
              <a:solidFill>
                <a:srgbClr val="004249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523;p48">
            <a:extLst>
              <a:ext uri="{FF2B5EF4-FFF2-40B4-BE49-F238E27FC236}">
                <a16:creationId xmlns:a16="http://schemas.microsoft.com/office/drawing/2014/main" id="{C532BA85-1429-610A-DD39-0A61CD631D4F}"/>
              </a:ext>
            </a:extLst>
          </p:cNvPr>
          <p:cNvSpPr txBox="1"/>
          <p:nvPr/>
        </p:nvSpPr>
        <p:spPr>
          <a:xfrm>
            <a:off x="177750" y="1197452"/>
            <a:ext cx="3336599" cy="1374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1" i="0" u="none" strike="noStrike" kern="0" cap="none" spc="0" baseline="0" dirty="0">
                <a:solidFill>
                  <a:srgbClr val="FFFFFF"/>
                </a:solidFill>
                <a:uFillTx/>
                <a:latin typeface="Advent Pro"/>
                <a:ea typeface="Advent Pro"/>
                <a:cs typeface="B Nazanin" panose="00000700000000000000" pitchFamily="2" charset="-78"/>
              </a:rPr>
              <a:t>یک تصویر همیشه این مفهوم را تقویت می کند</a:t>
            </a:r>
            <a:endParaRPr lang="en-US" sz="3600" b="1" i="0" u="none" strike="noStrike" kern="0" cap="none" spc="0" baseline="0" dirty="0">
              <a:solidFill>
                <a:srgbClr val="FFFFFF"/>
              </a:solidFill>
              <a:uFillTx/>
              <a:latin typeface="Advent Pro"/>
              <a:ea typeface="Advent Pr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War Background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1558</Words>
  <Application>Microsoft Office PowerPoint</Application>
  <PresentationFormat>On-screen Show (16:9)</PresentationFormat>
  <Paragraphs>264</Paragraphs>
  <Slides>50</Slides>
  <Notes>50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64" baseType="lpstr">
      <vt:lpstr>Advent Pro</vt:lpstr>
      <vt:lpstr>Amatic SC</vt:lpstr>
      <vt:lpstr>Arial</vt:lpstr>
      <vt:lpstr>Bree Serif</vt:lpstr>
      <vt:lpstr>Calibri</vt:lpstr>
      <vt:lpstr>Fira Sans Extra Condensed</vt:lpstr>
      <vt:lpstr>Kanit Light</vt:lpstr>
      <vt:lpstr>Lato</vt:lpstr>
      <vt:lpstr>Lato Black</vt:lpstr>
      <vt:lpstr>Open Sans Light</vt:lpstr>
      <vt:lpstr>Roboto</vt:lpstr>
      <vt:lpstr>Roboto Medium</vt:lpstr>
      <vt:lpstr>Rubik</vt:lpstr>
      <vt:lpstr>War Background by Slidesgo</vt:lpstr>
      <vt:lpstr>نیروهای ویژه</vt:lpstr>
      <vt:lpstr>فهرست مطالب</vt:lpstr>
      <vt:lpstr>وای</vt:lpstr>
      <vt:lpstr>به نظر می رسد این متن مهم است</vt:lpstr>
      <vt:lpstr>معرفی</vt:lpstr>
      <vt:lpstr>PowerPoint Presentation</vt:lpstr>
      <vt:lpstr>The Slide Title Goes Here!</vt:lpstr>
      <vt:lpstr>شما می توانید از سه ستون استفاده کنید</vt:lpstr>
      <vt:lpstr>یک تصویر ارزش هزار کلمه است</vt:lpstr>
      <vt:lpstr>-یک نفر معروف</vt:lpstr>
      <vt:lpstr>یک تصویر همیشه این مفهوم را تقویت می کند</vt:lpstr>
      <vt:lpstr>کلمات عالی</vt:lpstr>
      <vt:lpstr>اینها درصدها هستند</vt:lpstr>
      <vt:lpstr>نقاط گلوله بسیار مفید هستند</vt:lpstr>
      <vt:lpstr>4,498,300,000</vt:lpstr>
      <vt:lpstr>یک جدول زمانی همیشه خوب کار می کند</vt:lpstr>
      <vt:lpstr>تاریخ</vt:lpstr>
      <vt:lpstr>2 </vt:lpstr>
      <vt:lpstr>اینفوگرافیک بسکتبال</vt:lpstr>
      <vt:lpstr>استراتژی دفاعی</vt:lpstr>
      <vt:lpstr>اینفوگرافیک بسکتبال</vt:lpstr>
      <vt:lpstr>و حالا چی؟</vt:lpstr>
      <vt:lpstr>شاید شما به چهار ستون نیاز دارید</vt:lpstr>
      <vt:lpstr>498,300</vt:lpstr>
      <vt:lpstr>33,000</vt:lpstr>
      <vt:lpstr>مرور مفاهیم ایده خوبی است</vt:lpstr>
      <vt:lpstr>شاید شما نیاز به تقسیم محتوا داشته باشید</vt:lpstr>
      <vt:lpstr>PowerPoint Presentation</vt:lpstr>
      <vt:lpstr>متشکرم !</vt:lpstr>
      <vt:lpstr>PowerPoint Presentation</vt:lpstr>
      <vt:lpstr>منابع</vt:lpstr>
      <vt:lpstr>منابع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2023-09-27T15:24:40Z</dcterms:modified>
</cp:coreProperties>
</file>